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64"/>
  </p:notesMasterIdLst>
  <p:sldIdLst>
    <p:sldId id="270" r:id="rId4"/>
    <p:sldId id="271" r:id="rId5"/>
    <p:sldId id="272" r:id="rId6"/>
    <p:sldId id="274" r:id="rId7"/>
    <p:sldId id="284" r:id="rId8"/>
    <p:sldId id="415" r:id="rId9"/>
    <p:sldId id="432" r:id="rId10"/>
    <p:sldId id="285" r:id="rId11"/>
    <p:sldId id="286" r:id="rId12"/>
    <p:sldId id="287" r:id="rId13"/>
    <p:sldId id="420" r:id="rId14"/>
    <p:sldId id="298" r:id="rId15"/>
    <p:sldId id="421" r:id="rId16"/>
    <p:sldId id="418" r:id="rId17"/>
    <p:sldId id="422" r:id="rId18"/>
    <p:sldId id="419" r:id="rId19"/>
    <p:sldId id="417" r:id="rId20"/>
    <p:sldId id="424" r:id="rId21"/>
    <p:sldId id="438" r:id="rId22"/>
    <p:sldId id="320" r:id="rId23"/>
    <p:sldId id="414" r:id="rId24"/>
    <p:sldId id="288" r:id="rId25"/>
    <p:sldId id="429" r:id="rId26"/>
    <p:sldId id="277" r:id="rId27"/>
    <p:sldId id="289" r:id="rId28"/>
    <p:sldId id="280" r:id="rId29"/>
    <p:sldId id="281" r:id="rId30"/>
    <p:sldId id="428" r:id="rId31"/>
    <p:sldId id="426" r:id="rId32"/>
    <p:sldId id="293" r:id="rId33"/>
    <p:sldId id="427" r:id="rId34"/>
    <p:sldId id="295" r:id="rId35"/>
    <p:sldId id="294" r:id="rId36"/>
    <p:sldId id="430" r:id="rId37"/>
    <p:sldId id="296" r:id="rId38"/>
    <p:sldId id="297" r:id="rId39"/>
    <p:sldId id="290" r:id="rId40"/>
    <p:sldId id="291" r:id="rId41"/>
    <p:sldId id="299" r:id="rId42"/>
    <p:sldId id="292" r:id="rId43"/>
    <p:sldId id="300" r:id="rId44"/>
    <p:sldId id="431" r:id="rId45"/>
    <p:sldId id="416" r:id="rId46"/>
    <p:sldId id="283" r:id="rId47"/>
    <p:sldId id="282" r:id="rId48"/>
    <p:sldId id="433" r:id="rId49"/>
    <p:sldId id="434" r:id="rId50"/>
    <p:sldId id="443" r:id="rId51"/>
    <p:sldId id="444" r:id="rId52"/>
    <p:sldId id="442" r:id="rId53"/>
    <p:sldId id="441" r:id="rId54"/>
    <p:sldId id="440" r:id="rId55"/>
    <p:sldId id="439" r:id="rId56"/>
    <p:sldId id="437" r:id="rId57"/>
    <p:sldId id="435" r:id="rId58"/>
    <p:sldId id="436" r:id="rId59"/>
    <p:sldId id="275" r:id="rId60"/>
    <p:sldId id="276" r:id="rId61"/>
    <p:sldId id="257" r:id="rId62"/>
    <p:sldId id="258" r:id="rId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BC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73" autoAdjust="0"/>
    <p:restoredTop sz="94630" autoAdjust="0"/>
  </p:normalViewPr>
  <p:slideViewPr>
    <p:cSldViewPr snapToGrid="0" showGuides="1">
      <p:cViewPr varScale="1">
        <p:scale>
          <a:sx n="108" d="100"/>
          <a:sy n="108" d="100"/>
        </p:scale>
        <p:origin x="756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7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>
              <a:solidFill>
                <a:schemeClr val="bg1"/>
              </a:solidFill>
            </a:ln>
          </c:spPr>
          <c:marker>
            <c:symbol val="circle"/>
            <c:size val="5"/>
            <c:spPr>
              <a:solidFill>
                <a:schemeClr val="bg1"/>
              </a:solidFill>
              <a:ln>
                <a:noFill/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4300</c:v>
                </c:pt>
                <c:pt idx="1">
                  <c:v>3700</c:v>
                </c:pt>
                <c:pt idx="2">
                  <c:v>5050</c:v>
                </c:pt>
                <c:pt idx="3">
                  <c:v>3500</c:v>
                </c:pt>
                <c:pt idx="4">
                  <c:v>4500</c:v>
                </c:pt>
                <c:pt idx="5">
                  <c:v>6700</c:v>
                </c:pt>
                <c:pt idx="6">
                  <c:v>3600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D7-462B-AE5A-4663F0BD781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chemeClr val="accent1"/>
              </a:solidFill>
              <a:ln>
                <a:noFill/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2400</c:v>
                </c:pt>
                <c:pt idx="1">
                  <c:v>4400</c:v>
                </c:pt>
                <c:pt idx="2">
                  <c:v>1800</c:v>
                </c:pt>
                <c:pt idx="3">
                  <c:v>2800</c:v>
                </c:pt>
                <c:pt idx="4">
                  <c:v>6700</c:v>
                </c:pt>
                <c:pt idx="5">
                  <c:v>5900</c:v>
                </c:pt>
                <c:pt idx="6">
                  <c:v>7700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CD7-462B-AE5A-4663F0BD781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19050">
              <a:solidFill>
                <a:schemeClr val="accent4"/>
              </a:solidFill>
            </a:ln>
          </c:spPr>
          <c:marker>
            <c:symbol val="circle"/>
            <c:size val="5"/>
            <c:spPr>
              <a:solidFill>
                <a:schemeClr val="accent4"/>
              </a:solidFill>
              <a:ln>
                <a:noFill/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2300</c:v>
                </c:pt>
                <c:pt idx="1">
                  <c:v>3500</c:v>
                </c:pt>
                <c:pt idx="2">
                  <c:v>3007</c:v>
                </c:pt>
                <c:pt idx="3">
                  <c:v>5200</c:v>
                </c:pt>
                <c:pt idx="4">
                  <c:v>3400</c:v>
                </c:pt>
                <c:pt idx="5">
                  <c:v>3500</c:v>
                </c:pt>
                <c:pt idx="6">
                  <c:v>6400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CD7-462B-AE5A-4663F0BD78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1172072"/>
        <c:axId val="451163448"/>
      </c:lineChart>
      <c:catAx>
        <c:axId val="451172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451163448"/>
        <c:crosses val="autoZero"/>
        <c:auto val="1"/>
        <c:lblAlgn val="ctr"/>
        <c:lblOffset val="100"/>
        <c:noMultiLvlLbl val="0"/>
      </c:catAx>
      <c:valAx>
        <c:axId val="45116344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4511720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35096338806325E-2"/>
          <c:y val="4.7580407912697603E-2"/>
          <c:w val="0.8913911560093758"/>
          <c:h val="0.9181027834229363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A94B-4098-A85C-9A2B2892A56B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A94B-4098-A85C-9A2B2892A56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4B-4098-A85C-9A2B2892A5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35096338806325E-2"/>
          <c:y val="4.7580407912697603E-2"/>
          <c:w val="0.8913911560093758"/>
          <c:h val="0.9181027834229363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3497-4995-AB3F-F8D96F29E136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3497-4995-AB3F-F8D96F29E13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97-4995-AB3F-F8D96F29E1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35096338806325E-2"/>
          <c:y val="4.7580407912697603E-2"/>
          <c:w val="0.8913911560093758"/>
          <c:h val="0.9181027834229363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F01A-4699-96BE-D66D6299821C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F01A-4699-96BE-D66D6299821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01A-4699-96BE-D66D629982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AC796-F0CE-4289-8A74-CDD02BF653F6}" type="datetimeFigureOut">
              <a:rPr lang="es-PE" smtClean="0"/>
              <a:t>19/11/2023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6E5A4-5392-4C74-890D-4140E789C43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94289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6E5A4-5392-4C74-890D-4140E789C438}" type="slidenum">
              <a:rPr lang="es-PE" smtClean="0"/>
              <a:t>15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35666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6E5A4-5392-4C74-890D-4140E789C438}" type="slidenum">
              <a:rPr lang="es-PE" smtClean="0"/>
              <a:t>30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95283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6E5A4-5392-4C74-890D-4140E789C438}" type="slidenum">
              <a:rPr lang="es-PE" smtClean="0"/>
              <a:t>53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64885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41699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904890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155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05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56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05"/>
          <a:stretch/>
        </p:blipFill>
        <p:spPr>
          <a:xfrm>
            <a:off x="0" y="0"/>
            <a:ext cx="12192000" cy="687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479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55933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25" y="0"/>
            <a:ext cx="9096622" cy="6858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821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3971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84194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1344D31A-8112-4DF1-A619-C1C826BAF1A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6329" y="346437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586877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88259"/>
            <a:ext cx="12192000" cy="7059706"/>
          </a:xfrm>
          <a:prstGeom prst="rect">
            <a:avLst/>
          </a:prstGeom>
        </p:spPr>
      </p:pic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1344D31A-8112-4DF1-A619-C1C826BAF1A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7618" y="23065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911309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379174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68198" y="3980402"/>
            <a:ext cx="12887409" cy="332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018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Team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7"/>
          <p:cNvSpPr>
            <a:spLocks noGrp="1"/>
          </p:cNvSpPr>
          <p:nvPr>
            <p:ph type="pic" sz="quarter" idx="14" hasCustomPrompt="1"/>
          </p:nvPr>
        </p:nvSpPr>
        <p:spPr>
          <a:xfrm>
            <a:off x="7903669" y="2174423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6" name="Picture Placeholder 27"/>
          <p:cNvSpPr>
            <a:spLocks noGrp="1"/>
          </p:cNvSpPr>
          <p:nvPr>
            <p:ph type="pic" sz="quarter" idx="15" hasCustomPrompt="1"/>
          </p:nvPr>
        </p:nvSpPr>
        <p:spPr>
          <a:xfrm>
            <a:off x="7903669" y="4360291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9" name="Picture Placeholder 27"/>
          <p:cNvSpPr>
            <a:spLocks noGrp="1"/>
          </p:cNvSpPr>
          <p:nvPr>
            <p:ph type="pic" sz="quarter" idx="16" hasCustomPrompt="1"/>
          </p:nvPr>
        </p:nvSpPr>
        <p:spPr>
          <a:xfrm>
            <a:off x="2929923" y="2174423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noProof="0" dirty="0"/>
          </a:p>
        </p:txBody>
      </p:sp>
      <p:sp>
        <p:nvSpPr>
          <p:cNvPr id="10" name="Picture Placeholder 27"/>
          <p:cNvSpPr>
            <a:spLocks noGrp="1"/>
          </p:cNvSpPr>
          <p:nvPr>
            <p:ph type="pic" sz="quarter" idx="17" hasCustomPrompt="1"/>
          </p:nvPr>
        </p:nvSpPr>
        <p:spPr>
          <a:xfrm>
            <a:off x="2929923" y="4360291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4" name="Picture Placeholder 27"/>
          <p:cNvSpPr>
            <a:spLocks noGrp="1"/>
          </p:cNvSpPr>
          <p:nvPr>
            <p:ph type="pic" sz="quarter" idx="13" hasCustomPrompt="1"/>
          </p:nvPr>
        </p:nvSpPr>
        <p:spPr>
          <a:xfrm>
            <a:off x="5015183" y="2862813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1344D31A-8112-4DF1-A619-C1C826BAF1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015297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7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0EF407B-6750-446C-AC39-259EEAD3D4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1667" y="230340"/>
            <a:ext cx="10828239" cy="3559383"/>
          </a:xfrm>
          <a:custGeom>
            <a:avLst/>
            <a:gdLst>
              <a:gd name="connsiteX0" fmla="*/ 9870595 w 10828239"/>
              <a:gd name="connsiteY0" fmla="*/ 3188488 h 3559383"/>
              <a:gd name="connsiteX1" fmla="*/ 9875185 w 10828239"/>
              <a:gd name="connsiteY1" fmla="*/ 3191539 h 3559383"/>
              <a:gd name="connsiteX2" fmla="*/ 9869779 w 10828239"/>
              <a:gd name="connsiteY2" fmla="*/ 3191539 h 3559383"/>
              <a:gd name="connsiteX3" fmla="*/ 64249 w 10828239"/>
              <a:gd name="connsiteY3" fmla="*/ 2546756 h 3559383"/>
              <a:gd name="connsiteX4" fmla="*/ 63935 w 10828239"/>
              <a:gd name="connsiteY4" fmla="*/ 2555235 h 3559383"/>
              <a:gd name="connsiteX5" fmla="*/ 63592 w 10828239"/>
              <a:gd name="connsiteY5" fmla="*/ 2549209 h 3559383"/>
              <a:gd name="connsiteX6" fmla="*/ 6822884 w 10828239"/>
              <a:gd name="connsiteY6" fmla="*/ 0 h 3559383"/>
              <a:gd name="connsiteX7" fmla="*/ 6871541 w 10828239"/>
              <a:gd name="connsiteY7" fmla="*/ 156601 h 3559383"/>
              <a:gd name="connsiteX8" fmla="*/ 6903978 w 10828239"/>
              <a:gd name="connsiteY8" fmla="*/ 121240 h 3559383"/>
              <a:gd name="connsiteX9" fmla="*/ 6979667 w 10828239"/>
              <a:gd name="connsiteY9" fmla="*/ 116188 h 3559383"/>
              <a:gd name="connsiteX10" fmla="*/ 7055355 w 10828239"/>
              <a:gd name="connsiteY10" fmla="*/ 156601 h 3559383"/>
              <a:gd name="connsiteX11" fmla="*/ 7098606 w 10828239"/>
              <a:gd name="connsiteY11" fmla="*/ 60620 h 3559383"/>
              <a:gd name="connsiteX12" fmla="*/ 7179701 w 10828239"/>
              <a:gd name="connsiteY12" fmla="*/ 60620 h 3559383"/>
              <a:gd name="connsiteX13" fmla="*/ 7206732 w 10828239"/>
              <a:gd name="connsiteY13" fmla="*/ 25258 h 3559383"/>
              <a:gd name="connsiteX14" fmla="*/ 7255389 w 10828239"/>
              <a:gd name="connsiteY14" fmla="*/ 40413 h 3559383"/>
              <a:gd name="connsiteX15" fmla="*/ 7287827 w 10828239"/>
              <a:gd name="connsiteY15" fmla="*/ 146498 h 3559383"/>
              <a:gd name="connsiteX16" fmla="*/ 7347297 w 10828239"/>
              <a:gd name="connsiteY16" fmla="*/ 95981 h 3559383"/>
              <a:gd name="connsiteX17" fmla="*/ 7331078 w 10828239"/>
              <a:gd name="connsiteY17" fmla="*/ 272789 h 3559383"/>
              <a:gd name="connsiteX18" fmla="*/ 7444610 w 10828239"/>
              <a:gd name="connsiteY18" fmla="*/ 197014 h 3559383"/>
              <a:gd name="connsiteX19" fmla="*/ 7460829 w 10828239"/>
              <a:gd name="connsiteY19" fmla="*/ 161653 h 3559383"/>
              <a:gd name="connsiteX20" fmla="*/ 7498673 w 10828239"/>
              <a:gd name="connsiteY20" fmla="*/ 121240 h 3559383"/>
              <a:gd name="connsiteX21" fmla="*/ 7531111 w 10828239"/>
              <a:gd name="connsiteY21" fmla="*/ 136395 h 3559383"/>
              <a:gd name="connsiteX22" fmla="*/ 7531111 w 10828239"/>
              <a:gd name="connsiteY22" fmla="*/ 232376 h 3559383"/>
              <a:gd name="connsiteX23" fmla="*/ 7487861 w 10828239"/>
              <a:gd name="connsiteY23" fmla="*/ 242479 h 3559383"/>
              <a:gd name="connsiteX24" fmla="*/ 7568956 w 10828239"/>
              <a:gd name="connsiteY24" fmla="*/ 338461 h 3559383"/>
              <a:gd name="connsiteX25" fmla="*/ 7574362 w 10828239"/>
              <a:gd name="connsiteY25" fmla="*/ 207118 h 3559383"/>
              <a:gd name="connsiteX26" fmla="*/ 7671675 w 10828239"/>
              <a:gd name="connsiteY26" fmla="*/ 197014 h 3559383"/>
              <a:gd name="connsiteX27" fmla="*/ 7736551 w 10828239"/>
              <a:gd name="connsiteY27" fmla="*/ 181859 h 3559383"/>
              <a:gd name="connsiteX28" fmla="*/ 7785208 w 10828239"/>
              <a:gd name="connsiteY28" fmla="*/ 116188 h 3559383"/>
              <a:gd name="connsiteX29" fmla="*/ 7839271 w 10828239"/>
              <a:gd name="connsiteY29" fmla="*/ 50516 h 3559383"/>
              <a:gd name="connsiteX30" fmla="*/ 7877115 w 10828239"/>
              <a:gd name="connsiteY30" fmla="*/ 40413 h 3559383"/>
              <a:gd name="connsiteX31" fmla="*/ 8012273 w 10828239"/>
              <a:gd name="connsiteY31" fmla="*/ 106085 h 3559383"/>
              <a:gd name="connsiteX32" fmla="*/ 8044711 w 10828239"/>
              <a:gd name="connsiteY32" fmla="*/ 121240 h 3559383"/>
              <a:gd name="connsiteX33" fmla="*/ 8077149 w 10828239"/>
              <a:gd name="connsiteY33" fmla="*/ 126291 h 3559383"/>
              <a:gd name="connsiteX34" fmla="*/ 8201495 w 10828239"/>
              <a:gd name="connsiteY34" fmla="*/ 242479 h 3559383"/>
              <a:gd name="connsiteX35" fmla="*/ 8255558 w 10828239"/>
              <a:gd name="connsiteY35" fmla="*/ 217221 h 3559383"/>
              <a:gd name="connsiteX36" fmla="*/ 8287995 w 10828239"/>
              <a:gd name="connsiteY36" fmla="*/ 272789 h 3559383"/>
              <a:gd name="connsiteX37" fmla="*/ 8331246 w 10828239"/>
              <a:gd name="connsiteY37" fmla="*/ 298048 h 3559383"/>
              <a:gd name="connsiteX38" fmla="*/ 8336653 w 10828239"/>
              <a:gd name="connsiteY38" fmla="*/ 247531 h 3559383"/>
              <a:gd name="connsiteX39" fmla="*/ 8320433 w 10828239"/>
              <a:gd name="connsiteY39" fmla="*/ 222273 h 3559383"/>
              <a:gd name="connsiteX40" fmla="*/ 8374497 w 10828239"/>
              <a:gd name="connsiteY40" fmla="*/ 277841 h 3559383"/>
              <a:gd name="connsiteX41" fmla="*/ 8498842 w 10828239"/>
              <a:gd name="connsiteY41" fmla="*/ 237428 h 3559383"/>
              <a:gd name="connsiteX42" fmla="*/ 8606968 w 10828239"/>
              <a:gd name="connsiteY42" fmla="*/ 186911 h 3559383"/>
              <a:gd name="connsiteX43" fmla="*/ 8725907 w 10828239"/>
              <a:gd name="connsiteY43" fmla="*/ 186911 h 3559383"/>
              <a:gd name="connsiteX44" fmla="*/ 8758345 w 10828239"/>
              <a:gd name="connsiteY44" fmla="*/ 207118 h 3559383"/>
              <a:gd name="connsiteX45" fmla="*/ 8774564 w 10828239"/>
              <a:gd name="connsiteY45" fmla="*/ 232376 h 3559383"/>
              <a:gd name="connsiteX46" fmla="*/ 8779971 w 10828239"/>
              <a:gd name="connsiteY46" fmla="*/ 333409 h 3559383"/>
              <a:gd name="connsiteX47" fmla="*/ 8882691 w 10828239"/>
              <a:gd name="connsiteY47" fmla="*/ 388977 h 3559383"/>
              <a:gd name="connsiteX48" fmla="*/ 8882691 w 10828239"/>
              <a:gd name="connsiteY48" fmla="*/ 399081 h 3559383"/>
              <a:gd name="connsiteX49" fmla="*/ 8888097 w 10828239"/>
              <a:gd name="connsiteY49" fmla="*/ 394029 h 3559383"/>
              <a:gd name="connsiteX50" fmla="*/ 8942160 w 10828239"/>
              <a:gd name="connsiteY50" fmla="*/ 303099 h 3559383"/>
              <a:gd name="connsiteX51" fmla="*/ 8969192 w 10828239"/>
              <a:gd name="connsiteY51" fmla="*/ 171756 h 3559383"/>
              <a:gd name="connsiteX52" fmla="*/ 9050287 w 10828239"/>
              <a:gd name="connsiteY52" fmla="*/ 313203 h 3559383"/>
              <a:gd name="connsiteX53" fmla="*/ 9153007 w 10828239"/>
              <a:gd name="connsiteY53" fmla="*/ 237428 h 3559383"/>
              <a:gd name="connsiteX54" fmla="*/ 9180038 w 10828239"/>
              <a:gd name="connsiteY54" fmla="*/ 257634 h 3559383"/>
              <a:gd name="connsiteX55" fmla="*/ 9169226 w 10828239"/>
              <a:gd name="connsiteY55" fmla="*/ 313203 h 3559383"/>
              <a:gd name="connsiteX56" fmla="*/ 9098943 w 10828239"/>
              <a:gd name="connsiteY56" fmla="*/ 414236 h 3559383"/>
              <a:gd name="connsiteX57" fmla="*/ 9109756 w 10828239"/>
              <a:gd name="connsiteY57" fmla="*/ 459701 h 3559383"/>
              <a:gd name="connsiteX58" fmla="*/ 9153007 w 10828239"/>
              <a:gd name="connsiteY58" fmla="*/ 424339 h 3559383"/>
              <a:gd name="connsiteX59" fmla="*/ 9234101 w 10828239"/>
              <a:gd name="connsiteY59" fmla="*/ 404132 h 3559383"/>
              <a:gd name="connsiteX60" fmla="*/ 9250320 w 10828239"/>
              <a:gd name="connsiteY60" fmla="*/ 424339 h 3559383"/>
              <a:gd name="connsiteX61" fmla="*/ 9293571 w 10828239"/>
              <a:gd name="connsiteY61" fmla="*/ 449597 h 3559383"/>
              <a:gd name="connsiteX62" fmla="*/ 9320602 w 10828239"/>
              <a:gd name="connsiteY62" fmla="*/ 343513 h 3559383"/>
              <a:gd name="connsiteX63" fmla="*/ 9353040 w 10828239"/>
              <a:gd name="connsiteY63" fmla="*/ 348564 h 3559383"/>
              <a:gd name="connsiteX64" fmla="*/ 9417916 w 10828239"/>
              <a:gd name="connsiteY64" fmla="*/ 313203 h 3559383"/>
              <a:gd name="connsiteX65" fmla="*/ 9428729 w 10828239"/>
              <a:gd name="connsiteY65" fmla="*/ 308151 h 3559383"/>
              <a:gd name="connsiteX66" fmla="*/ 9477386 w 10828239"/>
              <a:gd name="connsiteY66" fmla="*/ 247531 h 3559383"/>
              <a:gd name="connsiteX67" fmla="*/ 9515230 w 10828239"/>
              <a:gd name="connsiteY67" fmla="*/ 247531 h 3559383"/>
              <a:gd name="connsiteX68" fmla="*/ 9580106 w 10828239"/>
              <a:gd name="connsiteY68" fmla="*/ 242479 h 3559383"/>
              <a:gd name="connsiteX69" fmla="*/ 9596325 w 10828239"/>
              <a:gd name="connsiteY69" fmla="*/ 227324 h 3559383"/>
              <a:gd name="connsiteX70" fmla="*/ 9623356 w 10828239"/>
              <a:gd name="connsiteY70" fmla="*/ 287944 h 3559383"/>
              <a:gd name="connsiteX71" fmla="*/ 9709857 w 10828239"/>
              <a:gd name="connsiteY71" fmla="*/ 282893 h 3559383"/>
              <a:gd name="connsiteX72" fmla="*/ 9720670 w 10828239"/>
              <a:gd name="connsiteY72" fmla="*/ 247531 h 3559383"/>
              <a:gd name="connsiteX73" fmla="*/ 9726076 w 10828239"/>
              <a:gd name="connsiteY73" fmla="*/ 212169 h 3559383"/>
              <a:gd name="connsiteX74" fmla="*/ 9801765 w 10828239"/>
              <a:gd name="connsiteY74" fmla="*/ 202066 h 3559383"/>
              <a:gd name="connsiteX75" fmla="*/ 9796358 w 10828239"/>
              <a:gd name="connsiteY75" fmla="*/ 242479 h 3559383"/>
              <a:gd name="connsiteX76" fmla="*/ 9812577 w 10828239"/>
              <a:gd name="connsiteY76" fmla="*/ 378874 h 3559383"/>
              <a:gd name="connsiteX77" fmla="*/ 9861234 w 10828239"/>
              <a:gd name="connsiteY77" fmla="*/ 383926 h 3559383"/>
              <a:gd name="connsiteX78" fmla="*/ 9877453 w 10828239"/>
              <a:gd name="connsiteY78" fmla="*/ 242479 h 3559383"/>
              <a:gd name="connsiteX79" fmla="*/ 10088300 w 10828239"/>
              <a:gd name="connsiteY79" fmla="*/ 424339 h 3559383"/>
              <a:gd name="connsiteX80" fmla="*/ 10072081 w 10828239"/>
              <a:gd name="connsiteY80" fmla="*/ 353616 h 3559383"/>
              <a:gd name="connsiteX81" fmla="*/ 10115331 w 10828239"/>
              <a:gd name="connsiteY81" fmla="*/ 399081 h 3559383"/>
              <a:gd name="connsiteX82" fmla="*/ 10120738 w 10828239"/>
              <a:gd name="connsiteY82" fmla="*/ 348564 h 3559383"/>
              <a:gd name="connsiteX83" fmla="*/ 10120738 w 10828239"/>
              <a:gd name="connsiteY83" fmla="*/ 328358 h 3559383"/>
              <a:gd name="connsiteX84" fmla="*/ 10158582 w 10828239"/>
              <a:gd name="connsiteY84" fmla="*/ 308151 h 3559383"/>
              <a:gd name="connsiteX85" fmla="*/ 10142363 w 10828239"/>
              <a:gd name="connsiteY85" fmla="*/ 252583 h 3559383"/>
              <a:gd name="connsiteX86" fmla="*/ 10169394 w 10828239"/>
              <a:gd name="connsiteY86" fmla="*/ 247531 h 3559383"/>
              <a:gd name="connsiteX87" fmla="*/ 10185613 w 10828239"/>
              <a:gd name="connsiteY87" fmla="*/ 292996 h 3559383"/>
              <a:gd name="connsiteX88" fmla="*/ 10239677 w 10828239"/>
              <a:gd name="connsiteY88" fmla="*/ 383926 h 3559383"/>
              <a:gd name="connsiteX89" fmla="*/ 10428898 w 10828239"/>
              <a:gd name="connsiteY89" fmla="*/ 464752 h 3559383"/>
              <a:gd name="connsiteX90" fmla="*/ 10472148 w 10828239"/>
              <a:gd name="connsiteY90" fmla="*/ 484959 h 3559383"/>
              <a:gd name="connsiteX91" fmla="*/ 10531618 w 10828239"/>
              <a:gd name="connsiteY91" fmla="*/ 479907 h 3559383"/>
              <a:gd name="connsiteX92" fmla="*/ 10601900 w 10828239"/>
              <a:gd name="connsiteY92" fmla="*/ 479907 h 3559383"/>
              <a:gd name="connsiteX93" fmla="*/ 10650557 w 10828239"/>
              <a:gd name="connsiteY93" fmla="*/ 560734 h 3559383"/>
              <a:gd name="connsiteX94" fmla="*/ 10737734 w 10828239"/>
              <a:gd name="connsiteY94" fmla="*/ 838575 h 3559383"/>
              <a:gd name="connsiteX95" fmla="*/ 10726467 w 10828239"/>
              <a:gd name="connsiteY95" fmla="*/ 1048496 h 3559383"/>
              <a:gd name="connsiteX96" fmla="*/ 10737452 w 10828239"/>
              <a:gd name="connsiteY96" fmla="*/ 1237210 h 3559383"/>
              <a:gd name="connsiteX97" fmla="*/ 10769214 w 10828239"/>
              <a:gd name="connsiteY97" fmla="*/ 1713214 h 3559383"/>
              <a:gd name="connsiteX98" fmla="*/ 10780026 w 10828239"/>
              <a:gd name="connsiteY98" fmla="*/ 1924771 h 3559383"/>
              <a:gd name="connsiteX99" fmla="*/ 10758401 w 10828239"/>
              <a:gd name="connsiteY99" fmla="*/ 2030551 h 3559383"/>
              <a:gd name="connsiteX100" fmla="*/ 10749636 w 10828239"/>
              <a:gd name="connsiteY100" fmla="*/ 2210309 h 3559383"/>
              <a:gd name="connsiteX101" fmla="*/ 10756374 w 10828239"/>
              <a:gd name="connsiteY101" fmla="*/ 2518454 h 3559383"/>
              <a:gd name="connsiteX102" fmla="*/ 10756499 w 10828239"/>
              <a:gd name="connsiteY102" fmla="*/ 2542678 h 3559383"/>
              <a:gd name="connsiteX103" fmla="*/ 10790674 w 10828239"/>
              <a:gd name="connsiteY103" fmla="*/ 2622645 h 3559383"/>
              <a:gd name="connsiteX104" fmla="*/ 10789763 w 10828239"/>
              <a:gd name="connsiteY104" fmla="*/ 2735305 h 3559383"/>
              <a:gd name="connsiteX105" fmla="*/ 10792836 w 10828239"/>
              <a:gd name="connsiteY105" fmla="*/ 2833170 h 3559383"/>
              <a:gd name="connsiteX106" fmla="*/ 10810478 w 10828239"/>
              <a:gd name="connsiteY106" fmla="*/ 3130919 h 3559383"/>
              <a:gd name="connsiteX107" fmla="*/ 10815884 w 10828239"/>
              <a:gd name="connsiteY107" fmla="*/ 3156178 h 3559383"/>
              <a:gd name="connsiteX108" fmla="*/ 10788853 w 10828239"/>
              <a:gd name="connsiteY108" fmla="*/ 3211746 h 3559383"/>
              <a:gd name="connsiteX109" fmla="*/ 10723977 w 10828239"/>
              <a:gd name="connsiteY109" fmla="*/ 3277418 h 3559383"/>
              <a:gd name="connsiteX110" fmla="*/ 10626663 w 10828239"/>
              <a:gd name="connsiteY110" fmla="*/ 3151126 h 3559383"/>
              <a:gd name="connsiteX111" fmla="*/ 10578006 w 10828239"/>
              <a:gd name="connsiteY111" fmla="*/ 3332986 h 3559383"/>
              <a:gd name="connsiteX112" fmla="*/ 10529350 w 10828239"/>
              <a:gd name="connsiteY112" fmla="*/ 3262263 h 3559383"/>
              <a:gd name="connsiteX113" fmla="*/ 10259034 w 10828239"/>
              <a:gd name="connsiteY113" fmla="*/ 3181436 h 3559383"/>
              <a:gd name="connsiteX114" fmla="*/ 10080625 w 10828239"/>
              <a:gd name="connsiteY114" fmla="*/ 3196591 h 3559383"/>
              <a:gd name="connsiteX115" fmla="*/ 9891404 w 10828239"/>
              <a:gd name="connsiteY115" fmla="*/ 3125868 h 3559383"/>
              <a:gd name="connsiteX116" fmla="*/ 9878564 w 10828239"/>
              <a:gd name="connsiteY116" fmla="*/ 3158704 h 3559383"/>
              <a:gd name="connsiteX117" fmla="*/ 9870595 w 10828239"/>
              <a:gd name="connsiteY117" fmla="*/ 3188488 h 3559383"/>
              <a:gd name="connsiteX118" fmla="*/ 9862599 w 10828239"/>
              <a:gd name="connsiteY118" fmla="*/ 3183173 h 3559383"/>
              <a:gd name="connsiteX119" fmla="*/ 9848153 w 10828239"/>
              <a:gd name="connsiteY119" fmla="*/ 3201643 h 3559383"/>
              <a:gd name="connsiteX120" fmla="*/ 9821122 w 10828239"/>
              <a:gd name="connsiteY120" fmla="*/ 3317831 h 3559383"/>
              <a:gd name="connsiteX121" fmla="*/ 9761652 w 10828239"/>
              <a:gd name="connsiteY121" fmla="*/ 3115765 h 3559383"/>
              <a:gd name="connsiteX122" fmla="*/ 9750840 w 10828239"/>
              <a:gd name="connsiteY122" fmla="*/ 3221849 h 3559383"/>
              <a:gd name="connsiteX123" fmla="*/ 9696777 w 10828239"/>
              <a:gd name="connsiteY123" fmla="*/ 3267314 h 3559383"/>
              <a:gd name="connsiteX124" fmla="*/ 9583244 w 10828239"/>
              <a:gd name="connsiteY124" fmla="*/ 3221849 h 3559383"/>
              <a:gd name="connsiteX125" fmla="*/ 9426461 w 10828239"/>
              <a:gd name="connsiteY125" fmla="*/ 3206694 h 3559383"/>
              <a:gd name="connsiteX126" fmla="*/ 9388616 w 10828239"/>
              <a:gd name="connsiteY126" fmla="*/ 3151126 h 3559383"/>
              <a:gd name="connsiteX127" fmla="*/ 9291303 w 10828239"/>
              <a:gd name="connsiteY127" fmla="*/ 3221849 h 3559383"/>
              <a:gd name="connsiteX128" fmla="*/ 9166957 w 10828239"/>
              <a:gd name="connsiteY128" fmla="*/ 2913698 h 3559383"/>
              <a:gd name="connsiteX129" fmla="*/ 9134519 w 10828239"/>
              <a:gd name="connsiteY129" fmla="*/ 3019783 h 3559383"/>
              <a:gd name="connsiteX130" fmla="*/ 9091269 w 10828239"/>
              <a:gd name="connsiteY130" fmla="*/ 3070300 h 3559383"/>
              <a:gd name="connsiteX131" fmla="*/ 9042612 w 10828239"/>
              <a:gd name="connsiteY131" fmla="*/ 3085455 h 3559383"/>
              <a:gd name="connsiteX132" fmla="*/ 8961517 w 10828239"/>
              <a:gd name="connsiteY132" fmla="*/ 3130919 h 3559383"/>
              <a:gd name="connsiteX133" fmla="*/ 8837172 w 10828239"/>
              <a:gd name="connsiteY133" fmla="*/ 3130919 h 3559383"/>
              <a:gd name="connsiteX134" fmla="*/ 8723639 w 10828239"/>
              <a:gd name="connsiteY134" fmla="*/ 3080403 h 3559383"/>
              <a:gd name="connsiteX135" fmla="*/ 8696608 w 10828239"/>
              <a:gd name="connsiteY135" fmla="*/ 3080403 h 3559383"/>
              <a:gd name="connsiteX136" fmla="*/ 8647951 w 10828239"/>
              <a:gd name="connsiteY136" fmla="*/ 3156178 h 3559383"/>
              <a:gd name="connsiteX137" fmla="*/ 8674982 w 10828239"/>
              <a:gd name="connsiteY137" fmla="*/ 3262263 h 3559383"/>
              <a:gd name="connsiteX138" fmla="*/ 8572262 w 10828239"/>
              <a:gd name="connsiteY138" fmla="*/ 3186488 h 3559383"/>
              <a:gd name="connsiteX139" fmla="*/ 8545231 w 10828239"/>
              <a:gd name="connsiteY139" fmla="*/ 3135971 h 3559383"/>
              <a:gd name="connsiteX140" fmla="*/ 8485761 w 10828239"/>
              <a:gd name="connsiteY140" fmla="*/ 3211746 h 3559383"/>
              <a:gd name="connsiteX141" fmla="*/ 8453323 w 10828239"/>
              <a:gd name="connsiteY141" fmla="*/ 3105661 h 3559383"/>
              <a:gd name="connsiteX142" fmla="*/ 8415479 w 10828239"/>
              <a:gd name="connsiteY142" fmla="*/ 3221849 h 3559383"/>
              <a:gd name="connsiteX143" fmla="*/ 8345197 w 10828239"/>
              <a:gd name="connsiteY143" fmla="*/ 3090506 h 3559383"/>
              <a:gd name="connsiteX144" fmla="*/ 8356010 w 10828239"/>
              <a:gd name="connsiteY144" fmla="*/ 3201643 h 3559383"/>
              <a:gd name="connsiteX145" fmla="*/ 8301946 w 10828239"/>
              <a:gd name="connsiteY145" fmla="*/ 3242056 h 3559383"/>
              <a:gd name="connsiteX146" fmla="*/ 7977568 w 10828239"/>
              <a:gd name="connsiteY146" fmla="*/ 3151126 h 3559383"/>
              <a:gd name="connsiteX147" fmla="*/ 7891066 w 10828239"/>
              <a:gd name="connsiteY147" fmla="*/ 3191539 h 3559383"/>
              <a:gd name="connsiteX148" fmla="*/ 7815378 w 10828239"/>
              <a:gd name="connsiteY148" fmla="*/ 3070300 h 3559383"/>
              <a:gd name="connsiteX149" fmla="*/ 7745096 w 10828239"/>
              <a:gd name="connsiteY149" fmla="*/ 3039990 h 3559383"/>
              <a:gd name="connsiteX150" fmla="*/ 7761314 w 10828239"/>
              <a:gd name="connsiteY150" fmla="*/ 3363296 h 3559383"/>
              <a:gd name="connsiteX151" fmla="*/ 7701845 w 10828239"/>
              <a:gd name="connsiteY151" fmla="*/ 3216798 h 3559383"/>
              <a:gd name="connsiteX152" fmla="*/ 7674814 w 10828239"/>
              <a:gd name="connsiteY152" fmla="*/ 3186488 h 3559383"/>
              <a:gd name="connsiteX153" fmla="*/ 7642376 w 10828239"/>
              <a:gd name="connsiteY153" fmla="*/ 3216798 h 3559383"/>
              <a:gd name="connsiteX154" fmla="*/ 7604532 w 10828239"/>
              <a:gd name="connsiteY154" fmla="*/ 3277418 h 3559383"/>
              <a:gd name="connsiteX155" fmla="*/ 7496405 w 10828239"/>
              <a:gd name="connsiteY155" fmla="*/ 3282469 h 3559383"/>
              <a:gd name="connsiteX156" fmla="*/ 7436936 w 10828239"/>
              <a:gd name="connsiteY156" fmla="*/ 3469381 h 3559383"/>
              <a:gd name="connsiteX157" fmla="*/ 7361247 w 10828239"/>
              <a:gd name="connsiteY157" fmla="*/ 3444122 h 3559383"/>
              <a:gd name="connsiteX158" fmla="*/ 7350435 w 10828239"/>
              <a:gd name="connsiteY158" fmla="*/ 3393606 h 3559383"/>
              <a:gd name="connsiteX159" fmla="*/ 7334216 w 10828239"/>
              <a:gd name="connsiteY159" fmla="*/ 3307728 h 3559383"/>
              <a:gd name="connsiteX160" fmla="*/ 7328809 w 10828239"/>
              <a:gd name="connsiteY160" fmla="*/ 3282469 h 3559383"/>
              <a:gd name="connsiteX161" fmla="*/ 7247715 w 10828239"/>
              <a:gd name="connsiteY161" fmla="*/ 3206694 h 3559383"/>
              <a:gd name="connsiteX162" fmla="*/ 7128776 w 10828239"/>
              <a:gd name="connsiteY162" fmla="*/ 3120816 h 3559383"/>
              <a:gd name="connsiteX163" fmla="*/ 7112557 w 10828239"/>
              <a:gd name="connsiteY163" fmla="*/ 3242056 h 3559383"/>
              <a:gd name="connsiteX164" fmla="*/ 7009837 w 10828239"/>
              <a:gd name="connsiteY164" fmla="*/ 3191539 h 3559383"/>
              <a:gd name="connsiteX165" fmla="*/ 6982805 w 10828239"/>
              <a:gd name="connsiteY165" fmla="*/ 3176384 h 3559383"/>
              <a:gd name="connsiteX166" fmla="*/ 6923336 w 10828239"/>
              <a:gd name="connsiteY166" fmla="*/ 3156178 h 3559383"/>
              <a:gd name="connsiteX167" fmla="*/ 6912523 w 10828239"/>
              <a:gd name="connsiteY167" fmla="*/ 3156178 h 3559383"/>
              <a:gd name="connsiteX168" fmla="*/ 6820616 w 10828239"/>
              <a:gd name="connsiteY168" fmla="*/ 3221849 h 3559383"/>
              <a:gd name="connsiteX169" fmla="*/ 6750333 w 10828239"/>
              <a:gd name="connsiteY169" fmla="*/ 3231953 h 3559383"/>
              <a:gd name="connsiteX170" fmla="*/ 6690864 w 10828239"/>
              <a:gd name="connsiteY170" fmla="*/ 3242056 h 3559383"/>
              <a:gd name="connsiteX171" fmla="*/ 6674645 w 10828239"/>
              <a:gd name="connsiteY171" fmla="*/ 3095558 h 3559383"/>
              <a:gd name="connsiteX172" fmla="*/ 6669239 w 10828239"/>
              <a:gd name="connsiteY172" fmla="*/ 3095558 h 3559383"/>
              <a:gd name="connsiteX173" fmla="*/ 6658426 w 10828239"/>
              <a:gd name="connsiteY173" fmla="*/ 3105661 h 3559383"/>
              <a:gd name="connsiteX174" fmla="*/ 6647613 w 10828239"/>
              <a:gd name="connsiteY174" fmla="*/ 3105661 h 3559383"/>
              <a:gd name="connsiteX175" fmla="*/ 6615175 w 10828239"/>
              <a:gd name="connsiteY175" fmla="*/ 3085455 h 3559383"/>
              <a:gd name="connsiteX176" fmla="*/ 6598956 w 10828239"/>
              <a:gd name="connsiteY176" fmla="*/ 3100610 h 3559383"/>
              <a:gd name="connsiteX177" fmla="*/ 6447580 w 10828239"/>
              <a:gd name="connsiteY177" fmla="*/ 3156178 h 3559383"/>
              <a:gd name="connsiteX178" fmla="*/ 6317828 w 10828239"/>
              <a:gd name="connsiteY178" fmla="*/ 3206694 h 3559383"/>
              <a:gd name="connsiteX179" fmla="*/ 6231327 w 10828239"/>
              <a:gd name="connsiteY179" fmla="*/ 3196591 h 3559383"/>
              <a:gd name="connsiteX180" fmla="*/ 6188076 w 10828239"/>
              <a:gd name="connsiteY180" fmla="*/ 3120816 h 3559383"/>
              <a:gd name="connsiteX181" fmla="*/ 6166452 w 10828239"/>
              <a:gd name="connsiteY181" fmla="*/ 3221849 h 3559383"/>
              <a:gd name="connsiteX182" fmla="*/ 6155638 w 10828239"/>
              <a:gd name="connsiteY182" fmla="*/ 3257211 h 3559383"/>
              <a:gd name="connsiteX183" fmla="*/ 6052918 w 10828239"/>
              <a:gd name="connsiteY183" fmla="*/ 3322883 h 3559383"/>
              <a:gd name="connsiteX184" fmla="*/ 5988043 w 10828239"/>
              <a:gd name="connsiteY184" fmla="*/ 3393606 h 3559383"/>
              <a:gd name="connsiteX185" fmla="*/ 5961011 w 10828239"/>
              <a:gd name="connsiteY185" fmla="*/ 3297624 h 3559383"/>
              <a:gd name="connsiteX186" fmla="*/ 5961011 w 10828239"/>
              <a:gd name="connsiteY186" fmla="*/ 3191539 h 3559383"/>
              <a:gd name="connsiteX187" fmla="*/ 5906948 w 10828239"/>
              <a:gd name="connsiteY187" fmla="*/ 3393606 h 3559383"/>
              <a:gd name="connsiteX188" fmla="*/ 5733946 w 10828239"/>
              <a:gd name="connsiteY188" fmla="*/ 2984421 h 3559383"/>
              <a:gd name="connsiteX189" fmla="*/ 5723133 w 10828239"/>
              <a:gd name="connsiteY189" fmla="*/ 3095558 h 3559383"/>
              <a:gd name="connsiteX190" fmla="*/ 5679882 w 10828239"/>
              <a:gd name="connsiteY190" fmla="*/ 3050093 h 3559383"/>
              <a:gd name="connsiteX191" fmla="*/ 5555537 w 10828239"/>
              <a:gd name="connsiteY191" fmla="*/ 3267314 h 3559383"/>
              <a:gd name="connsiteX192" fmla="*/ 5550131 w 10828239"/>
              <a:gd name="connsiteY192" fmla="*/ 3166281 h 3559383"/>
              <a:gd name="connsiteX193" fmla="*/ 5474442 w 10828239"/>
              <a:gd name="connsiteY193" fmla="*/ 3146074 h 3559383"/>
              <a:gd name="connsiteX194" fmla="*/ 5420379 w 10828239"/>
              <a:gd name="connsiteY194" fmla="*/ 3075351 h 3559383"/>
              <a:gd name="connsiteX195" fmla="*/ 5371723 w 10828239"/>
              <a:gd name="connsiteY195" fmla="*/ 3171333 h 3559383"/>
              <a:gd name="connsiteX196" fmla="*/ 5355503 w 10828239"/>
              <a:gd name="connsiteY196" fmla="*/ 3231953 h 3559383"/>
              <a:gd name="connsiteX197" fmla="*/ 5306846 w 10828239"/>
              <a:gd name="connsiteY197" fmla="*/ 3201643 h 3559383"/>
              <a:gd name="connsiteX198" fmla="*/ 5231158 w 10828239"/>
              <a:gd name="connsiteY198" fmla="*/ 3292573 h 3559383"/>
              <a:gd name="connsiteX199" fmla="*/ 5171689 w 10828239"/>
              <a:gd name="connsiteY199" fmla="*/ 3312779 h 3559383"/>
              <a:gd name="connsiteX200" fmla="*/ 5112220 w 10828239"/>
              <a:gd name="connsiteY200" fmla="*/ 3368347 h 3559383"/>
              <a:gd name="connsiteX201" fmla="*/ 5128438 w 10828239"/>
              <a:gd name="connsiteY201" fmla="*/ 3469381 h 3559383"/>
              <a:gd name="connsiteX202" fmla="*/ 5112220 w 10828239"/>
              <a:gd name="connsiteY202" fmla="*/ 3509794 h 3559383"/>
              <a:gd name="connsiteX203" fmla="*/ 5052750 w 10828239"/>
              <a:gd name="connsiteY203" fmla="*/ 3277418 h 3559383"/>
              <a:gd name="connsiteX204" fmla="*/ 4998686 w 10828239"/>
              <a:gd name="connsiteY204" fmla="*/ 3454226 h 3559383"/>
              <a:gd name="connsiteX205" fmla="*/ 4987874 w 10828239"/>
              <a:gd name="connsiteY205" fmla="*/ 3368347 h 3559383"/>
              <a:gd name="connsiteX206" fmla="*/ 4928404 w 10828239"/>
              <a:gd name="connsiteY206" fmla="*/ 3317831 h 3559383"/>
              <a:gd name="connsiteX207" fmla="*/ 4874341 w 10828239"/>
              <a:gd name="connsiteY207" fmla="*/ 3297624 h 3559383"/>
              <a:gd name="connsiteX208" fmla="*/ 4814872 w 10828239"/>
              <a:gd name="connsiteY208" fmla="*/ 3257211 h 3559383"/>
              <a:gd name="connsiteX209" fmla="*/ 4814872 w 10828239"/>
              <a:gd name="connsiteY209" fmla="*/ 3312779 h 3559383"/>
              <a:gd name="connsiteX210" fmla="*/ 4733777 w 10828239"/>
              <a:gd name="connsiteY210" fmla="*/ 3383502 h 3559383"/>
              <a:gd name="connsiteX211" fmla="*/ 4728370 w 10828239"/>
              <a:gd name="connsiteY211" fmla="*/ 3247108 h 3559383"/>
              <a:gd name="connsiteX212" fmla="*/ 4701339 w 10828239"/>
              <a:gd name="connsiteY212" fmla="*/ 3206694 h 3559383"/>
              <a:gd name="connsiteX213" fmla="*/ 4674307 w 10828239"/>
              <a:gd name="connsiteY213" fmla="*/ 3221849 h 3559383"/>
              <a:gd name="connsiteX214" fmla="*/ 4587807 w 10828239"/>
              <a:gd name="connsiteY214" fmla="*/ 3242056 h 3559383"/>
              <a:gd name="connsiteX215" fmla="*/ 4533743 w 10828239"/>
              <a:gd name="connsiteY215" fmla="*/ 3272366 h 3559383"/>
              <a:gd name="connsiteX216" fmla="*/ 4533743 w 10828239"/>
              <a:gd name="connsiteY216" fmla="*/ 3267314 h 3559383"/>
              <a:gd name="connsiteX217" fmla="*/ 4485086 w 10828239"/>
              <a:gd name="connsiteY217" fmla="*/ 3201643 h 3559383"/>
              <a:gd name="connsiteX218" fmla="*/ 4441836 w 10828239"/>
              <a:gd name="connsiteY218" fmla="*/ 3267314 h 3559383"/>
              <a:gd name="connsiteX219" fmla="*/ 4420211 w 10828239"/>
              <a:gd name="connsiteY219" fmla="*/ 3373399 h 3559383"/>
              <a:gd name="connsiteX220" fmla="*/ 4398585 w 10828239"/>
              <a:gd name="connsiteY220" fmla="*/ 3403709 h 3559383"/>
              <a:gd name="connsiteX221" fmla="*/ 4387772 w 10828239"/>
              <a:gd name="connsiteY221" fmla="*/ 3368347 h 3559383"/>
              <a:gd name="connsiteX222" fmla="*/ 4376960 w 10828239"/>
              <a:gd name="connsiteY222" fmla="*/ 3317831 h 3559383"/>
              <a:gd name="connsiteX223" fmla="*/ 4360741 w 10828239"/>
              <a:gd name="connsiteY223" fmla="*/ 3358244 h 3559383"/>
              <a:gd name="connsiteX224" fmla="*/ 4247208 w 10828239"/>
              <a:gd name="connsiteY224" fmla="*/ 3484536 h 3559383"/>
              <a:gd name="connsiteX225" fmla="*/ 4220176 w 10828239"/>
              <a:gd name="connsiteY225" fmla="*/ 3499691 h 3559383"/>
              <a:gd name="connsiteX226" fmla="*/ 4209364 w 10828239"/>
              <a:gd name="connsiteY226" fmla="*/ 3499691 h 3559383"/>
              <a:gd name="connsiteX227" fmla="*/ 4203957 w 10828239"/>
              <a:gd name="connsiteY227" fmla="*/ 3358244 h 3559383"/>
              <a:gd name="connsiteX228" fmla="*/ 4214770 w 10828239"/>
              <a:gd name="connsiteY228" fmla="*/ 3332986 h 3559383"/>
              <a:gd name="connsiteX229" fmla="*/ 4236395 w 10828239"/>
              <a:gd name="connsiteY229" fmla="*/ 3302676 h 3559383"/>
              <a:gd name="connsiteX230" fmla="*/ 4203957 w 10828239"/>
              <a:gd name="connsiteY230" fmla="*/ 3262263 h 3559383"/>
              <a:gd name="connsiteX231" fmla="*/ 4160707 w 10828239"/>
              <a:gd name="connsiteY231" fmla="*/ 3287521 h 3559383"/>
              <a:gd name="connsiteX232" fmla="*/ 4101238 w 10828239"/>
              <a:gd name="connsiteY232" fmla="*/ 3413812 h 3559383"/>
              <a:gd name="connsiteX233" fmla="*/ 4090426 w 10828239"/>
              <a:gd name="connsiteY233" fmla="*/ 3277418 h 3559383"/>
              <a:gd name="connsiteX234" fmla="*/ 4074206 w 10828239"/>
              <a:gd name="connsiteY234" fmla="*/ 3237004 h 3559383"/>
              <a:gd name="connsiteX235" fmla="*/ 4030956 w 10828239"/>
              <a:gd name="connsiteY235" fmla="*/ 3267314 h 3559383"/>
              <a:gd name="connsiteX236" fmla="*/ 4020143 w 10828239"/>
              <a:gd name="connsiteY236" fmla="*/ 3383502 h 3559383"/>
              <a:gd name="connsiteX237" fmla="*/ 4025550 w 10828239"/>
              <a:gd name="connsiteY237" fmla="*/ 3509794 h 3559383"/>
              <a:gd name="connsiteX238" fmla="*/ 3971486 w 10828239"/>
              <a:gd name="connsiteY238" fmla="*/ 3358244 h 3559383"/>
              <a:gd name="connsiteX239" fmla="*/ 3830921 w 10828239"/>
              <a:gd name="connsiteY239" fmla="*/ 3368347 h 3559383"/>
              <a:gd name="connsiteX240" fmla="*/ 3793078 w 10828239"/>
              <a:gd name="connsiteY240" fmla="*/ 3353192 h 3559383"/>
              <a:gd name="connsiteX241" fmla="*/ 3739014 w 10828239"/>
              <a:gd name="connsiteY241" fmla="*/ 3413812 h 3559383"/>
              <a:gd name="connsiteX242" fmla="*/ 3739014 w 10828239"/>
              <a:gd name="connsiteY242" fmla="*/ 3494639 h 3559383"/>
              <a:gd name="connsiteX243" fmla="*/ 3701170 w 10828239"/>
              <a:gd name="connsiteY243" fmla="*/ 3408761 h 3559383"/>
              <a:gd name="connsiteX244" fmla="*/ 3641700 w 10828239"/>
              <a:gd name="connsiteY244" fmla="*/ 3479484 h 3559383"/>
              <a:gd name="connsiteX245" fmla="*/ 3609262 w 10828239"/>
              <a:gd name="connsiteY245" fmla="*/ 3499691 h 3559383"/>
              <a:gd name="connsiteX246" fmla="*/ 3593043 w 10828239"/>
              <a:gd name="connsiteY246" fmla="*/ 3469381 h 3559383"/>
              <a:gd name="connsiteX247" fmla="*/ 3560606 w 10828239"/>
              <a:gd name="connsiteY247" fmla="*/ 3363296 h 3559383"/>
              <a:gd name="connsiteX248" fmla="*/ 3501136 w 10828239"/>
              <a:gd name="connsiteY248" fmla="*/ 3393606 h 3559383"/>
              <a:gd name="connsiteX249" fmla="*/ 3506542 w 10828239"/>
              <a:gd name="connsiteY249" fmla="*/ 3302676 h 3559383"/>
              <a:gd name="connsiteX250" fmla="*/ 3376791 w 10828239"/>
              <a:gd name="connsiteY250" fmla="*/ 3383502 h 3559383"/>
              <a:gd name="connsiteX251" fmla="*/ 3322729 w 10828239"/>
              <a:gd name="connsiteY251" fmla="*/ 3383502 h 3559383"/>
              <a:gd name="connsiteX252" fmla="*/ 3306509 w 10828239"/>
              <a:gd name="connsiteY252" fmla="*/ 3327934 h 3559383"/>
              <a:gd name="connsiteX253" fmla="*/ 3274072 w 10828239"/>
              <a:gd name="connsiteY253" fmla="*/ 3231953 h 3559383"/>
              <a:gd name="connsiteX254" fmla="*/ 3274072 w 10828239"/>
              <a:gd name="connsiteY254" fmla="*/ 3302676 h 3559383"/>
              <a:gd name="connsiteX255" fmla="*/ 3247040 w 10828239"/>
              <a:gd name="connsiteY255" fmla="*/ 3292573 h 3559383"/>
              <a:gd name="connsiteX256" fmla="*/ 3203789 w 10828239"/>
              <a:gd name="connsiteY256" fmla="*/ 3302676 h 3559383"/>
              <a:gd name="connsiteX257" fmla="*/ 3106475 w 10828239"/>
              <a:gd name="connsiteY257" fmla="*/ 3398657 h 3559383"/>
              <a:gd name="connsiteX258" fmla="*/ 3063226 w 10828239"/>
              <a:gd name="connsiteY258" fmla="*/ 3459277 h 3559383"/>
              <a:gd name="connsiteX259" fmla="*/ 3003756 w 10828239"/>
              <a:gd name="connsiteY259" fmla="*/ 3535052 h 3559383"/>
              <a:gd name="connsiteX260" fmla="*/ 2944286 w 10828239"/>
              <a:gd name="connsiteY260" fmla="*/ 3555259 h 3559383"/>
              <a:gd name="connsiteX261" fmla="*/ 2868597 w 10828239"/>
              <a:gd name="connsiteY261" fmla="*/ 3540104 h 3559383"/>
              <a:gd name="connsiteX262" fmla="*/ 2749658 w 10828239"/>
              <a:gd name="connsiteY262" fmla="*/ 3454226 h 3559383"/>
              <a:gd name="connsiteX263" fmla="*/ 2706409 w 10828239"/>
              <a:gd name="connsiteY263" fmla="*/ 3408761 h 3559383"/>
              <a:gd name="connsiteX264" fmla="*/ 2609094 w 10828239"/>
              <a:gd name="connsiteY264" fmla="*/ 3373399 h 3559383"/>
              <a:gd name="connsiteX265" fmla="*/ 2598282 w 10828239"/>
              <a:gd name="connsiteY265" fmla="*/ 3368347 h 3559383"/>
              <a:gd name="connsiteX266" fmla="*/ 2419874 w 10828239"/>
              <a:gd name="connsiteY266" fmla="*/ 3343089 h 3559383"/>
              <a:gd name="connsiteX267" fmla="*/ 2333372 w 10828239"/>
              <a:gd name="connsiteY267" fmla="*/ 3363296 h 3559383"/>
              <a:gd name="connsiteX268" fmla="*/ 2241464 w 10828239"/>
              <a:gd name="connsiteY268" fmla="*/ 3428967 h 3559383"/>
              <a:gd name="connsiteX269" fmla="*/ 2122525 w 10828239"/>
              <a:gd name="connsiteY269" fmla="*/ 3434019 h 3559383"/>
              <a:gd name="connsiteX270" fmla="*/ 2079274 w 10828239"/>
              <a:gd name="connsiteY270" fmla="*/ 3312779 h 3559383"/>
              <a:gd name="connsiteX271" fmla="*/ 2073868 w 10828239"/>
              <a:gd name="connsiteY271" fmla="*/ 3292573 h 3559383"/>
              <a:gd name="connsiteX272" fmla="*/ 2046837 w 10828239"/>
              <a:gd name="connsiteY272" fmla="*/ 3226901 h 3559383"/>
              <a:gd name="connsiteX273" fmla="*/ 1954929 w 10828239"/>
              <a:gd name="connsiteY273" fmla="*/ 3221849 h 3559383"/>
              <a:gd name="connsiteX274" fmla="*/ 1911680 w 10828239"/>
              <a:gd name="connsiteY274" fmla="*/ 3302676 h 3559383"/>
              <a:gd name="connsiteX275" fmla="*/ 1884647 w 10828239"/>
              <a:gd name="connsiteY275" fmla="*/ 3464329 h 3559383"/>
              <a:gd name="connsiteX276" fmla="*/ 1798147 w 10828239"/>
              <a:gd name="connsiteY276" fmla="*/ 3343089 h 3559383"/>
              <a:gd name="connsiteX277" fmla="*/ 1700833 w 10828239"/>
              <a:gd name="connsiteY277" fmla="*/ 3413812 h 3559383"/>
              <a:gd name="connsiteX278" fmla="*/ 1700833 w 10828239"/>
              <a:gd name="connsiteY278" fmla="*/ 3312779 h 3559383"/>
              <a:gd name="connsiteX279" fmla="*/ 1738678 w 10828239"/>
              <a:gd name="connsiteY279" fmla="*/ 3100610 h 3559383"/>
              <a:gd name="connsiteX280" fmla="*/ 1592706 w 10828239"/>
              <a:gd name="connsiteY280" fmla="*/ 3125868 h 3559383"/>
              <a:gd name="connsiteX281" fmla="*/ 1544049 w 10828239"/>
              <a:gd name="connsiteY281" fmla="*/ 3110713 h 3559383"/>
              <a:gd name="connsiteX282" fmla="*/ 1527831 w 10828239"/>
              <a:gd name="connsiteY282" fmla="*/ 3151126 h 3559383"/>
              <a:gd name="connsiteX283" fmla="*/ 1517017 w 10828239"/>
              <a:gd name="connsiteY283" fmla="*/ 3312779 h 3559383"/>
              <a:gd name="connsiteX284" fmla="*/ 1500800 w 10828239"/>
              <a:gd name="connsiteY284" fmla="*/ 3211746 h 3559383"/>
              <a:gd name="connsiteX285" fmla="*/ 1360234 w 10828239"/>
              <a:gd name="connsiteY285" fmla="*/ 3322883 h 3559383"/>
              <a:gd name="connsiteX286" fmla="*/ 1344015 w 10828239"/>
              <a:gd name="connsiteY286" fmla="*/ 3322883 h 3559383"/>
              <a:gd name="connsiteX287" fmla="*/ 1284546 w 10828239"/>
              <a:gd name="connsiteY287" fmla="*/ 3282469 h 3559383"/>
              <a:gd name="connsiteX288" fmla="*/ 1176419 w 10828239"/>
              <a:gd name="connsiteY288" fmla="*/ 3307728 h 3559383"/>
              <a:gd name="connsiteX289" fmla="*/ 1143981 w 10828239"/>
              <a:gd name="connsiteY289" fmla="*/ 3353192 h 3559383"/>
              <a:gd name="connsiteX290" fmla="*/ 1127762 w 10828239"/>
              <a:gd name="connsiteY290" fmla="*/ 3373399 h 3559383"/>
              <a:gd name="connsiteX291" fmla="*/ 1089918 w 10828239"/>
              <a:gd name="connsiteY291" fmla="*/ 3459277 h 3559383"/>
              <a:gd name="connsiteX292" fmla="*/ 1052074 w 10828239"/>
              <a:gd name="connsiteY292" fmla="*/ 3242056 h 3559383"/>
              <a:gd name="connsiteX293" fmla="*/ 1025043 w 10828239"/>
              <a:gd name="connsiteY293" fmla="*/ 3201643 h 3559383"/>
              <a:gd name="connsiteX294" fmla="*/ 1008824 w 10828239"/>
              <a:gd name="connsiteY294" fmla="*/ 3226901 h 3559383"/>
              <a:gd name="connsiteX295" fmla="*/ 981792 w 10828239"/>
              <a:gd name="connsiteY295" fmla="*/ 3282469 h 3559383"/>
              <a:gd name="connsiteX296" fmla="*/ 965573 w 10828239"/>
              <a:gd name="connsiteY296" fmla="*/ 3338038 h 3559383"/>
              <a:gd name="connsiteX297" fmla="*/ 954760 w 10828239"/>
              <a:gd name="connsiteY297" fmla="*/ 3292573 h 3559383"/>
              <a:gd name="connsiteX298" fmla="*/ 852040 w 10828239"/>
              <a:gd name="connsiteY298" fmla="*/ 3206694 h 3559383"/>
              <a:gd name="connsiteX299" fmla="*/ 727695 w 10828239"/>
              <a:gd name="connsiteY299" fmla="*/ 3110713 h 3559383"/>
              <a:gd name="connsiteX300" fmla="*/ 760133 w 10828239"/>
              <a:gd name="connsiteY300" fmla="*/ 3196591 h 3559383"/>
              <a:gd name="connsiteX301" fmla="*/ 781758 w 10828239"/>
              <a:gd name="connsiteY301" fmla="*/ 3262263 h 3559383"/>
              <a:gd name="connsiteX302" fmla="*/ 738508 w 10828239"/>
              <a:gd name="connsiteY302" fmla="*/ 3221849 h 3559383"/>
              <a:gd name="connsiteX303" fmla="*/ 733101 w 10828239"/>
              <a:gd name="connsiteY303" fmla="*/ 3216798 h 3559383"/>
              <a:gd name="connsiteX304" fmla="*/ 733101 w 10828239"/>
              <a:gd name="connsiteY304" fmla="*/ 3221849 h 3559383"/>
              <a:gd name="connsiteX305" fmla="*/ 738508 w 10828239"/>
              <a:gd name="connsiteY305" fmla="*/ 3221849 h 3559383"/>
              <a:gd name="connsiteX306" fmla="*/ 733101 w 10828239"/>
              <a:gd name="connsiteY306" fmla="*/ 3312779 h 3559383"/>
              <a:gd name="connsiteX307" fmla="*/ 387097 w 10828239"/>
              <a:gd name="connsiteY307" fmla="*/ 3247108 h 3559383"/>
              <a:gd name="connsiteX308" fmla="*/ 376284 w 10828239"/>
              <a:gd name="connsiteY308" fmla="*/ 3176384 h 3559383"/>
              <a:gd name="connsiteX309" fmla="*/ 349253 w 10828239"/>
              <a:gd name="connsiteY309" fmla="*/ 3211746 h 3559383"/>
              <a:gd name="connsiteX310" fmla="*/ 343846 w 10828239"/>
              <a:gd name="connsiteY310" fmla="*/ 3166281 h 3559383"/>
              <a:gd name="connsiteX311" fmla="*/ 327627 w 10828239"/>
              <a:gd name="connsiteY311" fmla="*/ 3186488 h 3559383"/>
              <a:gd name="connsiteX312" fmla="*/ 251939 w 10828239"/>
              <a:gd name="connsiteY312" fmla="*/ 3191539 h 3559383"/>
              <a:gd name="connsiteX313" fmla="*/ 214095 w 10828239"/>
              <a:gd name="connsiteY313" fmla="*/ 3130919 h 3559383"/>
              <a:gd name="connsiteX314" fmla="*/ 160032 w 10828239"/>
              <a:gd name="connsiteY314" fmla="*/ 3095558 h 3559383"/>
              <a:gd name="connsiteX315" fmla="*/ 143813 w 10828239"/>
              <a:gd name="connsiteY315" fmla="*/ 3080403 h 3559383"/>
              <a:gd name="connsiteX316" fmla="*/ 73531 w 10828239"/>
              <a:gd name="connsiteY316" fmla="*/ 2585340 h 3559383"/>
              <a:gd name="connsiteX317" fmla="*/ 64537 w 10828239"/>
              <a:gd name="connsiteY317" fmla="*/ 2545682 h 3559383"/>
              <a:gd name="connsiteX318" fmla="*/ 64249 w 10828239"/>
              <a:gd name="connsiteY318" fmla="*/ 2546756 h 3559383"/>
              <a:gd name="connsiteX319" fmla="*/ 64400 w 10828239"/>
              <a:gd name="connsiteY319" fmla="*/ 2542678 h 3559383"/>
              <a:gd name="connsiteX320" fmla="*/ 80104 w 10828239"/>
              <a:gd name="connsiteY320" fmla="*/ 2284418 h 3559383"/>
              <a:gd name="connsiteX321" fmla="*/ 21453 w 10828239"/>
              <a:gd name="connsiteY321" fmla="*/ 1766103 h 3559383"/>
              <a:gd name="connsiteX322" fmla="*/ 39721 w 10828239"/>
              <a:gd name="connsiteY322" fmla="*/ 1649369 h 3559383"/>
              <a:gd name="connsiteX323" fmla="*/ 37672 w 10828239"/>
              <a:gd name="connsiteY323" fmla="*/ 1554546 h 3559383"/>
              <a:gd name="connsiteX324" fmla="*/ 37558 w 10828239"/>
              <a:gd name="connsiteY324" fmla="*/ 1424653 h 3559383"/>
              <a:gd name="connsiteX325" fmla="*/ 26860 w 10828239"/>
              <a:gd name="connsiteY325" fmla="*/ 1120853 h 3559383"/>
              <a:gd name="connsiteX326" fmla="*/ 12605 w 10828239"/>
              <a:gd name="connsiteY326" fmla="*/ 1048496 h 3559383"/>
              <a:gd name="connsiteX327" fmla="*/ 20102 w 10828239"/>
              <a:gd name="connsiteY327" fmla="*/ 930451 h 3559383"/>
              <a:gd name="connsiteX328" fmla="*/ 20887 w 10828239"/>
              <a:gd name="connsiteY328" fmla="*/ 819896 h 3559383"/>
              <a:gd name="connsiteX329" fmla="*/ 27142 w 10828239"/>
              <a:gd name="connsiteY329" fmla="*/ 783007 h 3559383"/>
              <a:gd name="connsiteX330" fmla="*/ 21736 w 10828239"/>
              <a:gd name="connsiteY330" fmla="*/ 601147 h 3559383"/>
              <a:gd name="connsiteX331" fmla="*/ 5516 w 10828239"/>
              <a:gd name="connsiteY331" fmla="*/ 545579 h 3559383"/>
              <a:gd name="connsiteX332" fmla="*/ 43361 w 10828239"/>
              <a:gd name="connsiteY332" fmla="*/ 490011 h 3559383"/>
              <a:gd name="connsiteX333" fmla="*/ 113643 w 10828239"/>
              <a:gd name="connsiteY333" fmla="*/ 409184 h 3559383"/>
              <a:gd name="connsiteX334" fmla="*/ 210957 w 10828239"/>
              <a:gd name="connsiteY334" fmla="*/ 535476 h 3559383"/>
              <a:gd name="connsiteX335" fmla="*/ 254207 w 10828239"/>
              <a:gd name="connsiteY335" fmla="*/ 338461 h 3559383"/>
              <a:gd name="connsiteX336" fmla="*/ 665087 w 10828239"/>
              <a:gd name="connsiteY336" fmla="*/ 439494 h 3559383"/>
              <a:gd name="connsiteX337" fmla="*/ 951622 w 10828239"/>
              <a:gd name="connsiteY337" fmla="*/ 469804 h 3559383"/>
              <a:gd name="connsiteX338" fmla="*/ 962435 w 10828239"/>
              <a:gd name="connsiteY338" fmla="*/ 419287 h 3559383"/>
              <a:gd name="connsiteX339" fmla="*/ 994873 w 10828239"/>
              <a:gd name="connsiteY339" fmla="*/ 373822 h 3559383"/>
              <a:gd name="connsiteX340" fmla="*/ 1011092 w 10828239"/>
              <a:gd name="connsiteY340" fmla="*/ 287944 h 3559383"/>
              <a:gd name="connsiteX341" fmla="*/ 1054342 w 10828239"/>
              <a:gd name="connsiteY341" fmla="*/ 378874 h 3559383"/>
              <a:gd name="connsiteX342" fmla="*/ 1092186 w 10828239"/>
              <a:gd name="connsiteY342" fmla="*/ 474856 h 3559383"/>
              <a:gd name="connsiteX343" fmla="*/ 1092186 w 10828239"/>
              <a:gd name="connsiteY343" fmla="*/ 353616 h 3559383"/>
              <a:gd name="connsiteX344" fmla="*/ 1135437 w 10828239"/>
              <a:gd name="connsiteY344" fmla="*/ 313203 h 3559383"/>
              <a:gd name="connsiteX345" fmla="*/ 1259782 w 10828239"/>
              <a:gd name="connsiteY345" fmla="*/ 353616 h 3559383"/>
              <a:gd name="connsiteX346" fmla="*/ 1421972 w 10828239"/>
              <a:gd name="connsiteY346" fmla="*/ 348564 h 3559383"/>
              <a:gd name="connsiteX347" fmla="*/ 1557130 w 10828239"/>
              <a:gd name="connsiteY347" fmla="*/ 333409 h 3559383"/>
              <a:gd name="connsiteX348" fmla="*/ 1659850 w 10828239"/>
              <a:gd name="connsiteY348" fmla="*/ 469804 h 3559383"/>
              <a:gd name="connsiteX349" fmla="*/ 1676069 w 10828239"/>
              <a:gd name="connsiteY349" fmla="*/ 636509 h 3559383"/>
              <a:gd name="connsiteX350" fmla="*/ 1708507 w 10828239"/>
              <a:gd name="connsiteY350" fmla="*/ 555682 h 3559383"/>
              <a:gd name="connsiteX351" fmla="*/ 1767976 w 10828239"/>
              <a:gd name="connsiteY351" fmla="*/ 474856 h 3559383"/>
              <a:gd name="connsiteX352" fmla="*/ 1816633 w 10828239"/>
              <a:gd name="connsiteY352" fmla="*/ 449597 h 3559383"/>
              <a:gd name="connsiteX353" fmla="*/ 1865290 w 10828239"/>
              <a:gd name="connsiteY353" fmla="*/ 399081 h 3559383"/>
              <a:gd name="connsiteX354" fmla="*/ 2124793 w 10828239"/>
              <a:gd name="connsiteY354" fmla="*/ 464752 h 3559383"/>
              <a:gd name="connsiteX355" fmla="*/ 2168044 w 10828239"/>
              <a:gd name="connsiteY355" fmla="*/ 257634 h 3559383"/>
              <a:gd name="connsiteX356" fmla="*/ 2276170 w 10828239"/>
              <a:gd name="connsiteY356" fmla="*/ 353616 h 3559383"/>
              <a:gd name="connsiteX357" fmla="*/ 2303202 w 10828239"/>
              <a:gd name="connsiteY357" fmla="*/ 383926 h 3559383"/>
              <a:gd name="connsiteX358" fmla="*/ 2335640 w 10828239"/>
              <a:gd name="connsiteY358" fmla="*/ 363719 h 3559383"/>
              <a:gd name="connsiteX359" fmla="*/ 2351859 w 10828239"/>
              <a:gd name="connsiteY359" fmla="*/ 323306 h 3559383"/>
              <a:gd name="connsiteX360" fmla="*/ 2357265 w 10828239"/>
              <a:gd name="connsiteY360" fmla="*/ 323306 h 3559383"/>
              <a:gd name="connsiteX361" fmla="*/ 2362671 w 10828239"/>
              <a:gd name="connsiteY361" fmla="*/ 323306 h 3559383"/>
              <a:gd name="connsiteX362" fmla="*/ 2378890 w 10828239"/>
              <a:gd name="connsiteY362" fmla="*/ 404132 h 3559383"/>
              <a:gd name="connsiteX363" fmla="*/ 2411328 w 10828239"/>
              <a:gd name="connsiteY363" fmla="*/ 348564 h 3559383"/>
              <a:gd name="connsiteX364" fmla="*/ 2432954 w 10828239"/>
              <a:gd name="connsiteY364" fmla="*/ 348564 h 3559383"/>
              <a:gd name="connsiteX365" fmla="*/ 2438360 w 10828239"/>
              <a:gd name="connsiteY365" fmla="*/ 409184 h 3559383"/>
              <a:gd name="connsiteX366" fmla="*/ 2481610 w 10828239"/>
              <a:gd name="connsiteY366" fmla="*/ 439494 h 3559383"/>
              <a:gd name="connsiteX367" fmla="*/ 2497829 w 10828239"/>
              <a:gd name="connsiteY367" fmla="*/ 404132 h 3559383"/>
              <a:gd name="connsiteX368" fmla="*/ 2492423 w 10828239"/>
              <a:gd name="connsiteY368" fmla="*/ 348564 h 3559383"/>
              <a:gd name="connsiteX369" fmla="*/ 2568111 w 10828239"/>
              <a:gd name="connsiteY369" fmla="*/ 287944 h 3559383"/>
              <a:gd name="connsiteX370" fmla="*/ 2908709 w 10828239"/>
              <a:gd name="connsiteY370" fmla="*/ 373822 h 3559383"/>
              <a:gd name="connsiteX371" fmla="*/ 2962773 w 10828239"/>
              <a:gd name="connsiteY371" fmla="*/ 378874 h 3559383"/>
              <a:gd name="connsiteX372" fmla="*/ 3022242 w 10828239"/>
              <a:gd name="connsiteY372" fmla="*/ 424339 h 3559383"/>
              <a:gd name="connsiteX373" fmla="*/ 3097931 w 10828239"/>
              <a:gd name="connsiteY373" fmla="*/ 474856 h 3559383"/>
              <a:gd name="connsiteX374" fmla="*/ 3087118 w 10828239"/>
              <a:gd name="connsiteY374" fmla="*/ 227324 h 3559383"/>
              <a:gd name="connsiteX375" fmla="*/ 3146587 w 10828239"/>
              <a:gd name="connsiteY375" fmla="*/ 363719 h 3559383"/>
              <a:gd name="connsiteX376" fmla="*/ 3200651 w 10828239"/>
              <a:gd name="connsiteY376" fmla="*/ 358668 h 3559383"/>
              <a:gd name="connsiteX377" fmla="*/ 3233089 w 10828239"/>
              <a:gd name="connsiteY377" fmla="*/ 287944 h 3559383"/>
              <a:gd name="connsiteX378" fmla="*/ 3368247 w 10828239"/>
              <a:gd name="connsiteY378" fmla="*/ 237428 h 3559383"/>
              <a:gd name="connsiteX379" fmla="*/ 3411497 w 10828239"/>
              <a:gd name="connsiteY379" fmla="*/ 95981 h 3559383"/>
              <a:gd name="connsiteX380" fmla="*/ 3514217 w 10828239"/>
              <a:gd name="connsiteY380" fmla="*/ 141446 h 3559383"/>
              <a:gd name="connsiteX381" fmla="*/ 3481779 w 10828239"/>
              <a:gd name="connsiteY381" fmla="*/ 242479 h 3559383"/>
              <a:gd name="connsiteX382" fmla="*/ 3622343 w 10828239"/>
              <a:gd name="connsiteY382" fmla="*/ 298048 h 3559383"/>
              <a:gd name="connsiteX383" fmla="*/ 3654782 w 10828239"/>
              <a:gd name="connsiteY383" fmla="*/ 161653 h 3559383"/>
              <a:gd name="connsiteX384" fmla="*/ 3676406 w 10828239"/>
              <a:gd name="connsiteY384" fmla="*/ 166704 h 3559383"/>
              <a:gd name="connsiteX385" fmla="*/ 3671000 w 10828239"/>
              <a:gd name="connsiteY385" fmla="*/ 298048 h 3559383"/>
              <a:gd name="connsiteX386" fmla="*/ 3730470 w 10828239"/>
              <a:gd name="connsiteY386" fmla="*/ 383926 h 3559383"/>
              <a:gd name="connsiteX387" fmla="*/ 3741283 w 10828239"/>
              <a:gd name="connsiteY387" fmla="*/ 313203 h 3559383"/>
              <a:gd name="connsiteX388" fmla="*/ 3968348 w 10828239"/>
              <a:gd name="connsiteY388" fmla="*/ 373822 h 3559383"/>
              <a:gd name="connsiteX389" fmla="*/ 4065661 w 10828239"/>
              <a:gd name="connsiteY389" fmla="*/ 298048 h 3559383"/>
              <a:gd name="connsiteX390" fmla="*/ 4157569 w 10828239"/>
              <a:gd name="connsiteY390" fmla="*/ 328358 h 3559383"/>
              <a:gd name="connsiteX391" fmla="*/ 4173788 w 10828239"/>
              <a:gd name="connsiteY391" fmla="*/ 424339 h 3559383"/>
              <a:gd name="connsiteX392" fmla="*/ 4206226 w 10828239"/>
              <a:gd name="connsiteY392" fmla="*/ 368771 h 3559383"/>
              <a:gd name="connsiteX393" fmla="*/ 4206226 w 10828239"/>
              <a:gd name="connsiteY393" fmla="*/ 434442 h 3559383"/>
              <a:gd name="connsiteX394" fmla="*/ 4287321 w 10828239"/>
              <a:gd name="connsiteY394" fmla="*/ 363719 h 3559383"/>
              <a:gd name="connsiteX395" fmla="*/ 4352196 w 10828239"/>
              <a:gd name="connsiteY395" fmla="*/ 368771 h 3559383"/>
              <a:gd name="connsiteX396" fmla="*/ 4438697 w 10828239"/>
              <a:gd name="connsiteY396" fmla="*/ 368771 h 3559383"/>
              <a:gd name="connsiteX397" fmla="*/ 4503573 w 10828239"/>
              <a:gd name="connsiteY397" fmla="*/ 318254 h 3559383"/>
              <a:gd name="connsiteX398" fmla="*/ 4611700 w 10828239"/>
              <a:gd name="connsiteY398" fmla="*/ 323306 h 3559383"/>
              <a:gd name="connsiteX399" fmla="*/ 4665763 w 10828239"/>
              <a:gd name="connsiteY399" fmla="*/ 378874 h 3559383"/>
              <a:gd name="connsiteX400" fmla="*/ 4676575 w 10828239"/>
              <a:gd name="connsiteY400" fmla="*/ 333409 h 3559383"/>
              <a:gd name="connsiteX401" fmla="*/ 4736045 w 10828239"/>
              <a:gd name="connsiteY401" fmla="*/ 252583 h 3559383"/>
              <a:gd name="connsiteX402" fmla="*/ 4773890 w 10828239"/>
              <a:gd name="connsiteY402" fmla="*/ 217221 h 3559383"/>
              <a:gd name="connsiteX403" fmla="*/ 4854984 w 10828239"/>
              <a:gd name="connsiteY403" fmla="*/ 106085 h 3559383"/>
              <a:gd name="connsiteX404" fmla="*/ 4887422 w 10828239"/>
              <a:gd name="connsiteY404" fmla="*/ 207118 h 3559383"/>
              <a:gd name="connsiteX405" fmla="*/ 4892828 w 10828239"/>
              <a:gd name="connsiteY405" fmla="*/ 318254 h 3559383"/>
              <a:gd name="connsiteX406" fmla="*/ 4925267 w 10828239"/>
              <a:gd name="connsiteY406" fmla="*/ 126291 h 3559383"/>
              <a:gd name="connsiteX407" fmla="*/ 4957704 w 10828239"/>
              <a:gd name="connsiteY407" fmla="*/ 156601 h 3559383"/>
              <a:gd name="connsiteX408" fmla="*/ 5022580 w 10828239"/>
              <a:gd name="connsiteY408" fmla="*/ 368771 h 3559383"/>
              <a:gd name="connsiteX409" fmla="*/ 5027986 w 10828239"/>
              <a:gd name="connsiteY409" fmla="*/ 383926 h 3559383"/>
              <a:gd name="connsiteX410" fmla="*/ 5114487 w 10828239"/>
              <a:gd name="connsiteY410" fmla="*/ 530424 h 3559383"/>
              <a:gd name="connsiteX411" fmla="*/ 5119894 w 10828239"/>
              <a:gd name="connsiteY411" fmla="*/ 434442 h 3559383"/>
              <a:gd name="connsiteX412" fmla="*/ 5168551 w 10828239"/>
              <a:gd name="connsiteY412" fmla="*/ 484959 h 3559383"/>
              <a:gd name="connsiteX413" fmla="*/ 5292896 w 10828239"/>
              <a:gd name="connsiteY413" fmla="*/ 247531 h 3559383"/>
              <a:gd name="connsiteX414" fmla="*/ 5292896 w 10828239"/>
              <a:gd name="connsiteY414" fmla="*/ 363719 h 3559383"/>
              <a:gd name="connsiteX415" fmla="*/ 5373990 w 10828239"/>
              <a:gd name="connsiteY415" fmla="*/ 373822 h 3559383"/>
              <a:gd name="connsiteX416" fmla="*/ 5395616 w 10828239"/>
              <a:gd name="connsiteY416" fmla="*/ 424339 h 3559383"/>
              <a:gd name="connsiteX417" fmla="*/ 5428054 w 10828239"/>
              <a:gd name="connsiteY417" fmla="*/ 454649 h 3559383"/>
              <a:gd name="connsiteX418" fmla="*/ 5460492 w 10828239"/>
              <a:gd name="connsiteY418" fmla="*/ 419287 h 3559383"/>
              <a:gd name="connsiteX419" fmla="*/ 5476711 w 10828239"/>
              <a:gd name="connsiteY419" fmla="*/ 318254 h 3559383"/>
              <a:gd name="connsiteX420" fmla="*/ 5519961 w 10828239"/>
              <a:gd name="connsiteY420" fmla="*/ 292996 h 3559383"/>
              <a:gd name="connsiteX421" fmla="*/ 5574024 w 10828239"/>
              <a:gd name="connsiteY421" fmla="*/ 272789 h 3559383"/>
              <a:gd name="connsiteX422" fmla="*/ 5622681 w 10828239"/>
              <a:gd name="connsiteY422" fmla="*/ 217221 h 3559383"/>
              <a:gd name="connsiteX423" fmla="*/ 5665932 w 10828239"/>
              <a:gd name="connsiteY423" fmla="*/ 202066 h 3559383"/>
              <a:gd name="connsiteX424" fmla="*/ 5730807 w 10828239"/>
              <a:gd name="connsiteY424" fmla="*/ 146498 h 3559383"/>
              <a:gd name="connsiteX425" fmla="*/ 5714589 w 10828239"/>
              <a:gd name="connsiteY425" fmla="*/ 55568 h 3559383"/>
              <a:gd name="connsiteX426" fmla="*/ 5730807 w 10828239"/>
              <a:gd name="connsiteY426" fmla="*/ 10103 h 3559383"/>
              <a:gd name="connsiteX427" fmla="*/ 5747026 w 10828239"/>
              <a:gd name="connsiteY427" fmla="*/ 121240 h 3559383"/>
              <a:gd name="connsiteX428" fmla="*/ 5790277 w 10828239"/>
              <a:gd name="connsiteY428" fmla="*/ 232376 h 3559383"/>
              <a:gd name="connsiteX429" fmla="*/ 5849746 w 10828239"/>
              <a:gd name="connsiteY429" fmla="*/ 65671 h 3559383"/>
              <a:gd name="connsiteX430" fmla="*/ 5860559 w 10828239"/>
              <a:gd name="connsiteY430" fmla="*/ 166704 h 3559383"/>
              <a:gd name="connsiteX431" fmla="*/ 5930841 w 10828239"/>
              <a:gd name="connsiteY431" fmla="*/ 217221 h 3559383"/>
              <a:gd name="connsiteX432" fmla="*/ 6109250 w 10828239"/>
              <a:gd name="connsiteY432" fmla="*/ 136395 h 3559383"/>
              <a:gd name="connsiteX433" fmla="*/ 6103843 w 10828239"/>
              <a:gd name="connsiteY433" fmla="*/ 282893 h 3559383"/>
              <a:gd name="connsiteX434" fmla="*/ 6098437 w 10828239"/>
              <a:gd name="connsiteY434" fmla="*/ 378874 h 3559383"/>
              <a:gd name="connsiteX435" fmla="*/ 6109250 w 10828239"/>
              <a:gd name="connsiteY435" fmla="*/ 313203 h 3559383"/>
              <a:gd name="connsiteX436" fmla="*/ 6168719 w 10828239"/>
              <a:gd name="connsiteY436" fmla="*/ 298048 h 3559383"/>
              <a:gd name="connsiteX437" fmla="*/ 6249814 w 10828239"/>
              <a:gd name="connsiteY437" fmla="*/ 237428 h 3559383"/>
              <a:gd name="connsiteX438" fmla="*/ 6266033 w 10828239"/>
              <a:gd name="connsiteY438" fmla="*/ 282893 h 3559383"/>
              <a:gd name="connsiteX439" fmla="*/ 6303877 w 10828239"/>
              <a:gd name="connsiteY439" fmla="*/ 227324 h 3559383"/>
              <a:gd name="connsiteX440" fmla="*/ 6314690 w 10828239"/>
              <a:gd name="connsiteY440" fmla="*/ 232376 h 3559383"/>
              <a:gd name="connsiteX441" fmla="*/ 6357940 w 10828239"/>
              <a:gd name="connsiteY441" fmla="*/ 313203 h 3559383"/>
              <a:gd name="connsiteX442" fmla="*/ 6401191 w 10828239"/>
              <a:gd name="connsiteY442" fmla="*/ 232376 h 3559383"/>
              <a:gd name="connsiteX443" fmla="*/ 6439035 w 10828239"/>
              <a:gd name="connsiteY443" fmla="*/ 90930 h 3559383"/>
              <a:gd name="connsiteX444" fmla="*/ 6471473 w 10828239"/>
              <a:gd name="connsiteY444" fmla="*/ 181859 h 3559383"/>
              <a:gd name="connsiteX445" fmla="*/ 6482286 w 10828239"/>
              <a:gd name="connsiteY445" fmla="*/ 166704 h 3559383"/>
              <a:gd name="connsiteX446" fmla="*/ 6601225 w 10828239"/>
              <a:gd name="connsiteY446" fmla="*/ 25258 h 3559383"/>
              <a:gd name="connsiteX447" fmla="*/ 6633663 w 10828239"/>
              <a:gd name="connsiteY447" fmla="*/ 10103 h 3559383"/>
              <a:gd name="connsiteX448" fmla="*/ 6639069 w 10828239"/>
              <a:gd name="connsiteY448" fmla="*/ 15155 h 3559383"/>
              <a:gd name="connsiteX449" fmla="*/ 6639069 w 10828239"/>
              <a:gd name="connsiteY449" fmla="*/ 151549 h 3559383"/>
              <a:gd name="connsiteX450" fmla="*/ 6628256 w 10828239"/>
              <a:gd name="connsiteY450" fmla="*/ 181859 h 3559383"/>
              <a:gd name="connsiteX451" fmla="*/ 6606631 w 10828239"/>
              <a:gd name="connsiteY451" fmla="*/ 207118 h 3559383"/>
              <a:gd name="connsiteX452" fmla="*/ 6639069 w 10828239"/>
              <a:gd name="connsiteY452" fmla="*/ 237428 h 3559383"/>
              <a:gd name="connsiteX453" fmla="*/ 6676913 w 10828239"/>
              <a:gd name="connsiteY453" fmla="*/ 222273 h 3559383"/>
              <a:gd name="connsiteX454" fmla="*/ 6758008 w 10828239"/>
              <a:gd name="connsiteY454" fmla="*/ 95981 h 3559383"/>
              <a:gd name="connsiteX455" fmla="*/ 6758008 w 10828239"/>
              <a:gd name="connsiteY455" fmla="*/ 186911 h 3559383"/>
              <a:gd name="connsiteX456" fmla="*/ 6774227 w 10828239"/>
              <a:gd name="connsiteY456" fmla="*/ 277841 h 3559383"/>
              <a:gd name="connsiteX457" fmla="*/ 6822884 w 10828239"/>
              <a:gd name="connsiteY457" fmla="*/ 0 h 355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</a:cxnLst>
            <a:rect l="l" t="t" r="r" b="b"/>
            <a:pathLst>
              <a:path w="10828239" h="3559383">
                <a:moveTo>
                  <a:pt x="9870595" y="3188488"/>
                </a:moveTo>
                <a:lnTo>
                  <a:pt x="9875185" y="3191539"/>
                </a:lnTo>
                <a:lnTo>
                  <a:pt x="9869779" y="3191539"/>
                </a:lnTo>
                <a:close/>
                <a:moveTo>
                  <a:pt x="64249" y="2546756"/>
                </a:moveTo>
                <a:lnTo>
                  <a:pt x="63935" y="2555235"/>
                </a:lnTo>
                <a:cubicBezTo>
                  <a:pt x="63451" y="2562194"/>
                  <a:pt x="63018" y="2554314"/>
                  <a:pt x="63592" y="2549209"/>
                </a:cubicBezTo>
                <a:close/>
                <a:moveTo>
                  <a:pt x="6822884" y="0"/>
                </a:moveTo>
                <a:cubicBezTo>
                  <a:pt x="6855322" y="55568"/>
                  <a:pt x="6855322" y="106085"/>
                  <a:pt x="6871541" y="156601"/>
                </a:cubicBezTo>
                <a:cubicBezTo>
                  <a:pt x="6882353" y="141446"/>
                  <a:pt x="6893166" y="131343"/>
                  <a:pt x="6903978" y="121240"/>
                </a:cubicBezTo>
                <a:cubicBezTo>
                  <a:pt x="6925604" y="85878"/>
                  <a:pt x="6952635" y="90930"/>
                  <a:pt x="6979667" y="116188"/>
                </a:cubicBezTo>
                <a:cubicBezTo>
                  <a:pt x="7001292" y="136395"/>
                  <a:pt x="7028324" y="171756"/>
                  <a:pt x="7055355" y="156601"/>
                </a:cubicBezTo>
                <a:cubicBezTo>
                  <a:pt x="7082387" y="141446"/>
                  <a:pt x="7136450" y="121240"/>
                  <a:pt x="7098606" y="60620"/>
                </a:cubicBezTo>
                <a:cubicBezTo>
                  <a:pt x="7136450" y="111136"/>
                  <a:pt x="7158075" y="95981"/>
                  <a:pt x="7179701" y="60620"/>
                </a:cubicBezTo>
                <a:cubicBezTo>
                  <a:pt x="7185107" y="50516"/>
                  <a:pt x="7195920" y="35361"/>
                  <a:pt x="7206732" y="25258"/>
                </a:cubicBezTo>
                <a:cubicBezTo>
                  <a:pt x="7228358" y="5051"/>
                  <a:pt x="7249983" y="-5052"/>
                  <a:pt x="7255389" y="40413"/>
                </a:cubicBezTo>
                <a:cubicBezTo>
                  <a:pt x="7260795" y="75775"/>
                  <a:pt x="7277014" y="111136"/>
                  <a:pt x="7287827" y="146498"/>
                </a:cubicBezTo>
                <a:cubicBezTo>
                  <a:pt x="7320265" y="141446"/>
                  <a:pt x="7314859" y="106085"/>
                  <a:pt x="7347297" y="95981"/>
                </a:cubicBezTo>
                <a:cubicBezTo>
                  <a:pt x="7341890" y="156601"/>
                  <a:pt x="7336484" y="217221"/>
                  <a:pt x="7331078" y="272789"/>
                </a:cubicBezTo>
                <a:cubicBezTo>
                  <a:pt x="7358109" y="237428"/>
                  <a:pt x="7390547" y="207118"/>
                  <a:pt x="7444610" y="197014"/>
                </a:cubicBezTo>
                <a:cubicBezTo>
                  <a:pt x="7455423" y="191963"/>
                  <a:pt x="7471642" y="176808"/>
                  <a:pt x="7460829" y="161653"/>
                </a:cubicBezTo>
                <a:cubicBezTo>
                  <a:pt x="7444610" y="121240"/>
                  <a:pt x="7482455" y="131343"/>
                  <a:pt x="7498673" y="121240"/>
                </a:cubicBezTo>
                <a:cubicBezTo>
                  <a:pt x="7509486" y="106085"/>
                  <a:pt x="7525705" y="126291"/>
                  <a:pt x="7531111" y="136395"/>
                </a:cubicBezTo>
                <a:cubicBezTo>
                  <a:pt x="7563549" y="166704"/>
                  <a:pt x="7536518" y="202066"/>
                  <a:pt x="7531111" y="232376"/>
                </a:cubicBezTo>
                <a:cubicBezTo>
                  <a:pt x="7514892" y="222273"/>
                  <a:pt x="7498673" y="207118"/>
                  <a:pt x="7487861" y="242479"/>
                </a:cubicBezTo>
                <a:cubicBezTo>
                  <a:pt x="7471642" y="303099"/>
                  <a:pt x="7531111" y="303099"/>
                  <a:pt x="7568956" y="338461"/>
                </a:cubicBezTo>
                <a:cubicBezTo>
                  <a:pt x="7568956" y="287944"/>
                  <a:pt x="7568956" y="252583"/>
                  <a:pt x="7574362" y="207118"/>
                </a:cubicBezTo>
                <a:cubicBezTo>
                  <a:pt x="7606800" y="222273"/>
                  <a:pt x="7644644" y="242479"/>
                  <a:pt x="7671675" y="197014"/>
                </a:cubicBezTo>
                <a:cubicBezTo>
                  <a:pt x="7671675" y="197014"/>
                  <a:pt x="7714926" y="181859"/>
                  <a:pt x="7736551" y="181859"/>
                </a:cubicBezTo>
                <a:cubicBezTo>
                  <a:pt x="7779802" y="171756"/>
                  <a:pt x="7790615" y="151549"/>
                  <a:pt x="7785208" y="116188"/>
                </a:cubicBezTo>
                <a:cubicBezTo>
                  <a:pt x="7779802" y="80826"/>
                  <a:pt x="7790615" y="50516"/>
                  <a:pt x="7839271" y="50516"/>
                </a:cubicBezTo>
                <a:cubicBezTo>
                  <a:pt x="7850084" y="50516"/>
                  <a:pt x="7866303" y="45465"/>
                  <a:pt x="7877115" y="40413"/>
                </a:cubicBezTo>
                <a:cubicBezTo>
                  <a:pt x="7958211" y="15155"/>
                  <a:pt x="7990648" y="30310"/>
                  <a:pt x="8012273" y="106085"/>
                </a:cubicBezTo>
                <a:cubicBezTo>
                  <a:pt x="8017680" y="131343"/>
                  <a:pt x="8017680" y="141446"/>
                  <a:pt x="8044711" y="121240"/>
                </a:cubicBezTo>
                <a:cubicBezTo>
                  <a:pt x="8050117" y="121240"/>
                  <a:pt x="8066337" y="126291"/>
                  <a:pt x="8077149" y="126291"/>
                </a:cubicBezTo>
                <a:cubicBezTo>
                  <a:pt x="8120400" y="136395"/>
                  <a:pt x="8196089" y="207118"/>
                  <a:pt x="8201495" y="242479"/>
                </a:cubicBezTo>
                <a:cubicBezTo>
                  <a:pt x="8223120" y="247531"/>
                  <a:pt x="8233933" y="222273"/>
                  <a:pt x="8255558" y="217221"/>
                </a:cubicBezTo>
                <a:cubicBezTo>
                  <a:pt x="8266371" y="237428"/>
                  <a:pt x="8271777" y="257634"/>
                  <a:pt x="8287995" y="272789"/>
                </a:cubicBezTo>
                <a:cubicBezTo>
                  <a:pt x="8298809" y="287944"/>
                  <a:pt x="8309621" y="303099"/>
                  <a:pt x="8331246" y="298048"/>
                </a:cubicBezTo>
                <a:cubicBezTo>
                  <a:pt x="8352871" y="287944"/>
                  <a:pt x="8342059" y="262686"/>
                  <a:pt x="8336653" y="247531"/>
                </a:cubicBezTo>
                <a:cubicBezTo>
                  <a:pt x="8331246" y="237428"/>
                  <a:pt x="8325840" y="232376"/>
                  <a:pt x="8320433" y="222273"/>
                </a:cubicBezTo>
                <a:cubicBezTo>
                  <a:pt x="8369091" y="217221"/>
                  <a:pt x="8363684" y="252583"/>
                  <a:pt x="8374497" y="277841"/>
                </a:cubicBezTo>
                <a:cubicBezTo>
                  <a:pt x="8401528" y="222273"/>
                  <a:pt x="8466404" y="232376"/>
                  <a:pt x="8498842" y="237428"/>
                </a:cubicBezTo>
                <a:cubicBezTo>
                  <a:pt x="8552905" y="242479"/>
                  <a:pt x="8579937" y="212169"/>
                  <a:pt x="8606968" y="186911"/>
                </a:cubicBezTo>
                <a:cubicBezTo>
                  <a:pt x="8661032" y="136395"/>
                  <a:pt x="8671844" y="136395"/>
                  <a:pt x="8725907" y="186911"/>
                </a:cubicBezTo>
                <a:cubicBezTo>
                  <a:pt x="8736720" y="197014"/>
                  <a:pt x="8742126" y="207118"/>
                  <a:pt x="8758345" y="207118"/>
                </a:cubicBezTo>
                <a:cubicBezTo>
                  <a:pt x="8774564" y="207118"/>
                  <a:pt x="8779971" y="212169"/>
                  <a:pt x="8774564" y="232376"/>
                </a:cubicBezTo>
                <a:cubicBezTo>
                  <a:pt x="8758345" y="277841"/>
                  <a:pt x="8763752" y="282893"/>
                  <a:pt x="8779971" y="333409"/>
                </a:cubicBezTo>
                <a:cubicBezTo>
                  <a:pt x="8850253" y="308151"/>
                  <a:pt x="8877284" y="323306"/>
                  <a:pt x="8882691" y="388977"/>
                </a:cubicBezTo>
                <a:cubicBezTo>
                  <a:pt x="8882691" y="394029"/>
                  <a:pt x="8877284" y="399081"/>
                  <a:pt x="8882691" y="399081"/>
                </a:cubicBezTo>
                <a:cubicBezTo>
                  <a:pt x="8888097" y="404132"/>
                  <a:pt x="8888097" y="399081"/>
                  <a:pt x="8888097" y="394029"/>
                </a:cubicBezTo>
                <a:cubicBezTo>
                  <a:pt x="8925941" y="373822"/>
                  <a:pt x="8942160" y="343513"/>
                  <a:pt x="8942160" y="303099"/>
                </a:cubicBezTo>
                <a:cubicBezTo>
                  <a:pt x="8936754" y="257634"/>
                  <a:pt x="8893503" y="202066"/>
                  <a:pt x="8969192" y="171756"/>
                </a:cubicBezTo>
                <a:cubicBezTo>
                  <a:pt x="8985411" y="212169"/>
                  <a:pt x="9039474" y="242479"/>
                  <a:pt x="9050287" y="313203"/>
                </a:cubicBezTo>
                <a:cubicBezTo>
                  <a:pt x="9066506" y="247531"/>
                  <a:pt x="9125975" y="267738"/>
                  <a:pt x="9153007" y="237428"/>
                </a:cubicBezTo>
                <a:cubicBezTo>
                  <a:pt x="9158413" y="227324"/>
                  <a:pt x="9180038" y="247531"/>
                  <a:pt x="9180038" y="257634"/>
                </a:cubicBezTo>
                <a:cubicBezTo>
                  <a:pt x="9174632" y="272789"/>
                  <a:pt x="9207070" y="298048"/>
                  <a:pt x="9169226" y="313203"/>
                </a:cubicBezTo>
                <a:cubicBezTo>
                  <a:pt x="9125975" y="328358"/>
                  <a:pt x="9098943" y="368771"/>
                  <a:pt x="9098943" y="414236"/>
                </a:cubicBezTo>
                <a:cubicBezTo>
                  <a:pt x="9098943" y="429391"/>
                  <a:pt x="9082724" y="454649"/>
                  <a:pt x="9109756" y="459701"/>
                </a:cubicBezTo>
                <a:cubicBezTo>
                  <a:pt x="9131381" y="464752"/>
                  <a:pt x="9147600" y="444546"/>
                  <a:pt x="9153007" y="424339"/>
                </a:cubicBezTo>
                <a:cubicBezTo>
                  <a:pt x="9169226" y="378874"/>
                  <a:pt x="9201663" y="388977"/>
                  <a:pt x="9234101" y="404132"/>
                </a:cubicBezTo>
                <a:cubicBezTo>
                  <a:pt x="9239508" y="409184"/>
                  <a:pt x="9244914" y="419287"/>
                  <a:pt x="9250320" y="424339"/>
                </a:cubicBezTo>
                <a:cubicBezTo>
                  <a:pt x="9255727" y="434442"/>
                  <a:pt x="9266539" y="449597"/>
                  <a:pt x="9293571" y="449597"/>
                </a:cubicBezTo>
                <a:cubicBezTo>
                  <a:pt x="9277352" y="409184"/>
                  <a:pt x="9315196" y="378874"/>
                  <a:pt x="9320602" y="343513"/>
                </a:cubicBezTo>
                <a:cubicBezTo>
                  <a:pt x="9331415" y="318254"/>
                  <a:pt x="9336821" y="363719"/>
                  <a:pt x="9353040" y="348564"/>
                </a:cubicBezTo>
                <a:cubicBezTo>
                  <a:pt x="9374666" y="333409"/>
                  <a:pt x="9390885" y="318254"/>
                  <a:pt x="9417916" y="313203"/>
                </a:cubicBezTo>
                <a:cubicBezTo>
                  <a:pt x="9423323" y="313203"/>
                  <a:pt x="9428729" y="313203"/>
                  <a:pt x="9428729" y="308151"/>
                </a:cubicBezTo>
                <a:cubicBezTo>
                  <a:pt x="9428729" y="277841"/>
                  <a:pt x="9455760" y="262686"/>
                  <a:pt x="9477386" y="247531"/>
                </a:cubicBezTo>
                <a:cubicBezTo>
                  <a:pt x="9493605" y="237428"/>
                  <a:pt x="9509824" y="237428"/>
                  <a:pt x="9515230" y="247531"/>
                </a:cubicBezTo>
                <a:cubicBezTo>
                  <a:pt x="9542262" y="313203"/>
                  <a:pt x="9558480" y="267738"/>
                  <a:pt x="9580106" y="242479"/>
                </a:cubicBezTo>
                <a:lnTo>
                  <a:pt x="9596325" y="227324"/>
                </a:lnTo>
                <a:cubicBezTo>
                  <a:pt x="9628763" y="242479"/>
                  <a:pt x="9590918" y="282893"/>
                  <a:pt x="9623356" y="287944"/>
                </a:cubicBezTo>
                <a:cubicBezTo>
                  <a:pt x="9650388" y="292996"/>
                  <a:pt x="9682826" y="287944"/>
                  <a:pt x="9709857" y="282893"/>
                </a:cubicBezTo>
                <a:cubicBezTo>
                  <a:pt x="9731483" y="272789"/>
                  <a:pt x="9736889" y="262686"/>
                  <a:pt x="9720670" y="247531"/>
                </a:cubicBezTo>
                <a:cubicBezTo>
                  <a:pt x="9709857" y="237428"/>
                  <a:pt x="9693638" y="227324"/>
                  <a:pt x="9726076" y="212169"/>
                </a:cubicBezTo>
                <a:cubicBezTo>
                  <a:pt x="9747702" y="202066"/>
                  <a:pt x="9769327" y="181859"/>
                  <a:pt x="9801765" y="202066"/>
                </a:cubicBezTo>
                <a:cubicBezTo>
                  <a:pt x="9823390" y="217221"/>
                  <a:pt x="9801765" y="227324"/>
                  <a:pt x="9796358" y="242479"/>
                </a:cubicBezTo>
                <a:cubicBezTo>
                  <a:pt x="9774733" y="287944"/>
                  <a:pt x="9796358" y="328358"/>
                  <a:pt x="9812577" y="378874"/>
                </a:cubicBezTo>
                <a:cubicBezTo>
                  <a:pt x="9839609" y="328358"/>
                  <a:pt x="9855828" y="343513"/>
                  <a:pt x="9861234" y="383926"/>
                </a:cubicBezTo>
                <a:cubicBezTo>
                  <a:pt x="9899079" y="338461"/>
                  <a:pt x="9834203" y="282893"/>
                  <a:pt x="9877453" y="242479"/>
                </a:cubicBezTo>
                <a:cubicBezTo>
                  <a:pt x="9920704" y="383926"/>
                  <a:pt x="9980173" y="429391"/>
                  <a:pt x="10088300" y="424339"/>
                </a:cubicBezTo>
                <a:cubicBezTo>
                  <a:pt x="10055862" y="404132"/>
                  <a:pt x="10072081" y="378874"/>
                  <a:pt x="10072081" y="353616"/>
                </a:cubicBezTo>
                <a:cubicBezTo>
                  <a:pt x="10099112" y="358668"/>
                  <a:pt x="10093706" y="388977"/>
                  <a:pt x="10115331" y="399081"/>
                </a:cubicBezTo>
                <a:cubicBezTo>
                  <a:pt x="10126144" y="383926"/>
                  <a:pt x="10115331" y="363719"/>
                  <a:pt x="10120738" y="348564"/>
                </a:cubicBezTo>
                <a:lnTo>
                  <a:pt x="10120738" y="328358"/>
                </a:lnTo>
                <a:cubicBezTo>
                  <a:pt x="10115331" y="292996"/>
                  <a:pt x="10163988" y="343513"/>
                  <a:pt x="10158582" y="308151"/>
                </a:cubicBezTo>
                <a:cubicBezTo>
                  <a:pt x="10153175" y="287944"/>
                  <a:pt x="10142363" y="272789"/>
                  <a:pt x="10142363" y="252583"/>
                </a:cubicBezTo>
                <a:cubicBezTo>
                  <a:pt x="10142363" y="237428"/>
                  <a:pt x="10158582" y="242479"/>
                  <a:pt x="10169394" y="247531"/>
                </a:cubicBezTo>
                <a:cubicBezTo>
                  <a:pt x="10185613" y="257634"/>
                  <a:pt x="10185613" y="277841"/>
                  <a:pt x="10185613" y="292996"/>
                </a:cubicBezTo>
                <a:cubicBezTo>
                  <a:pt x="10169394" y="343513"/>
                  <a:pt x="10207239" y="358668"/>
                  <a:pt x="10239677" y="383926"/>
                </a:cubicBezTo>
                <a:cubicBezTo>
                  <a:pt x="10299146" y="429391"/>
                  <a:pt x="10353209" y="464752"/>
                  <a:pt x="10428898" y="464752"/>
                </a:cubicBezTo>
                <a:cubicBezTo>
                  <a:pt x="10445117" y="464752"/>
                  <a:pt x="10482961" y="429391"/>
                  <a:pt x="10472148" y="484959"/>
                </a:cubicBezTo>
                <a:cubicBezTo>
                  <a:pt x="10493774" y="484959"/>
                  <a:pt x="10515399" y="510217"/>
                  <a:pt x="10531618" y="479907"/>
                </a:cubicBezTo>
                <a:cubicBezTo>
                  <a:pt x="10553243" y="439494"/>
                  <a:pt x="10580275" y="449597"/>
                  <a:pt x="10601900" y="479907"/>
                </a:cubicBezTo>
                <a:cubicBezTo>
                  <a:pt x="10618119" y="505166"/>
                  <a:pt x="10628931" y="535476"/>
                  <a:pt x="10650557" y="560734"/>
                </a:cubicBezTo>
                <a:cubicBezTo>
                  <a:pt x="10673196" y="620512"/>
                  <a:pt x="10733960" y="683300"/>
                  <a:pt x="10737734" y="838575"/>
                </a:cubicBezTo>
                <a:lnTo>
                  <a:pt x="10726467" y="1048496"/>
                </a:lnTo>
                <a:lnTo>
                  <a:pt x="10737452" y="1237210"/>
                </a:lnTo>
                <a:cubicBezTo>
                  <a:pt x="10750292" y="1395878"/>
                  <a:pt x="10763807" y="1554546"/>
                  <a:pt x="10769214" y="1713214"/>
                </a:cubicBezTo>
                <a:cubicBezTo>
                  <a:pt x="10769214" y="1776682"/>
                  <a:pt x="10736776" y="1850726"/>
                  <a:pt x="10780026" y="1924771"/>
                </a:cubicBezTo>
                <a:cubicBezTo>
                  <a:pt x="10790839" y="1935350"/>
                  <a:pt x="10780026" y="2019971"/>
                  <a:pt x="10758401" y="2030551"/>
                </a:cubicBezTo>
                <a:cubicBezTo>
                  <a:pt x="10715151" y="2041128"/>
                  <a:pt x="10744230" y="2157419"/>
                  <a:pt x="10749636" y="2210309"/>
                </a:cubicBezTo>
                <a:cubicBezTo>
                  <a:pt x="10757745" y="2337243"/>
                  <a:pt x="10747588" y="2390198"/>
                  <a:pt x="10756374" y="2518454"/>
                </a:cubicBezTo>
                <a:cubicBezTo>
                  <a:pt x="10756416" y="2526529"/>
                  <a:pt x="10756457" y="2534603"/>
                  <a:pt x="10756499" y="2542678"/>
                </a:cubicBezTo>
                <a:lnTo>
                  <a:pt x="10790674" y="2622645"/>
                </a:lnTo>
                <a:cubicBezTo>
                  <a:pt x="10801487" y="2627697"/>
                  <a:pt x="10808429" y="2671069"/>
                  <a:pt x="10789763" y="2735305"/>
                </a:cubicBezTo>
                <a:cubicBezTo>
                  <a:pt x="10779064" y="2772907"/>
                  <a:pt x="10787430" y="2807912"/>
                  <a:pt x="10792836" y="2833170"/>
                </a:cubicBezTo>
                <a:cubicBezTo>
                  <a:pt x="10809055" y="2954410"/>
                  <a:pt x="10832103" y="3004628"/>
                  <a:pt x="10810478" y="3130919"/>
                </a:cubicBezTo>
                <a:cubicBezTo>
                  <a:pt x="10810478" y="3141023"/>
                  <a:pt x="10810478" y="3146074"/>
                  <a:pt x="10815884" y="3156178"/>
                </a:cubicBezTo>
                <a:cubicBezTo>
                  <a:pt x="10837510" y="3191539"/>
                  <a:pt x="10832103" y="3206694"/>
                  <a:pt x="10788853" y="3211746"/>
                </a:cubicBezTo>
                <a:cubicBezTo>
                  <a:pt x="10745602" y="3211746"/>
                  <a:pt x="10723977" y="3231953"/>
                  <a:pt x="10723977" y="3277418"/>
                </a:cubicBezTo>
                <a:cubicBezTo>
                  <a:pt x="10680726" y="3237004"/>
                  <a:pt x="10664508" y="3191539"/>
                  <a:pt x="10626663" y="3151126"/>
                </a:cubicBezTo>
                <a:cubicBezTo>
                  <a:pt x="10605038" y="3211746"/>
                  <a:pt x="10632070" y="3282469"/>
                  <a:pt x="10578006" y="3332986"/>
                </a:cubicBezTo>
                <a:cubicBezTo>
                  <a:pt x="10550975" y="3317831"/>
                  <a:pt x="10550975" y="3282469"/>
                  <a:pt x="10529350" y="3262263"/>
                </a:cubicBezTo>
                <a:cubicBezTo>
                  <a:pt x="10453661" y="3191539"/>
                  <a:pt x="10361754" y="3171333"/>
                  <a:pt x="10259034" y="3181436"/>
                </a:cubicBezTo>
                <a:cubicBezTo>
                  <a:pt x="10199564" y="3186488"/>
                  <a:pt x="10140095" y="3196591"/>
                  <a:pt x="10080625" y="3196591"/>
                </a:cubicBezTo>
                <a:cubicBezTo>
                  <a:pt x="10004937" y="3196591"/>
                  <a:pt x="9940061" y="3181436"/>
                  <a:pt x="9891404" y="3125868"/>
                </a:cubicBezTo>
                <a:cubicBezTo>
                  <a:pt x="9880592" y="3135971"/>
                  <a:pt x="9879240" y="3147337"/>
                  <a:pt x="9878564" y="3158704"/>
                </a:cubicBezTo>
                <a:lnTo>
                  <a:pt x="9870595" y="3188488"/>
                </a:lnTo>
                <a:lnTo>
                  <a:pt x="9862599" y="3183173"/>
                </a:lnTo>
                <a:cubicBezTo>
                  <a:pt x="9853222" y="3180805"/>
                  <a:pt x="9852208" y="3194065"/>
                  <a:pt x="9848153" y="3201643"/>
                </a:cubicBezTo>
                <a:cubicBezTo>
                  <a:pt x="9842747" y="3237004"/>
                  <a:pt x="9831935" y="3272366"/>
                  <a:pt x="9821122" y="3317831"/>
                </a:cubicBezTo>
                <a:cubicBezTo>
                  <a:pt x="9799497" y="3247108"/>
                  <a:pt x="9783278" y="3186488"/>
                  <a:pt x="9761652" y="3115765"/>
                </a:cubicBezTo>
                <a:cubicBezTo>
                  <a:pt x="9740027" y="3156178"/>
                  <a:pt x="9740027" y="3191539"/>
                  <a:pt x="9750840" y="3221849"/>
                </a:cubicBezTo>
                <a:cubicBezTo>
                  <a:pt x="9756246" y="3267314"/>
                  <a:pt x="9734621" y="3277418"/>
                  <a:pt x="9696777" y="3267314"/>
                </a:cubicBezTo>
                <a:cubicBezTo>
                  <a:pt x="9653526" y="3262263"/>
                  <a:pt x="9621088" y="3237004"/>
                  <a:pt x="9583244" y="3221849"/>
                </a:cubicBezTo>
                <a:cubicBezTo>
                  <a:pt x="9534587" y="3196591"/>
                  <a:pt x="9491336" y="3176384"/>
                  <a:pt x="9426461" y="3206694"/>
                </a:cubicBezTo>
                <a:cubicBezTo>
                  <a:pt x="9399429" y="3221849"/>
                  <a:pt x="9404835" y="3176384"/>
                  <a:pt x="9388616" y="3151126"/>
                </a:cubicBezTo>
                <a:cubicBezTo>
                  <a:pt x="9361585" y="3186488"/>
                  <a:pt x="9307522" y="3186488"/>
                  <a:pt x="9291303" y="3221849"/>
                </a:cubicBezTo>
                <a:cubicBezTo>
                  <a:pt x="9215614" y="3135971"/>
                  <a:pt x="9134519" y="3050093"/>
                  <a:pt x="9166957" y="2913698"/>
                </a:cubicBezTo>
                <a:cubicBezTo>
                  <a:pt x="9118301" y="2944008"/>
                  <a:pt x="9134519" y="2984421"/>
                  <a:pt x="9134519" y="3019783"/>
                </a:cubicBezTo>
                <a:cubicBezTo>
                  <a:pt x="9139926" y="3055145"/>
                  <a:pt x="9139926" y="3080403"/>
                  <a:pt x="9091269" y="3070300"/>
                </a:cubicBezTo>
                <a:cubicBezTo>
                  <a:pt x="9075050" y="3070300"/>
                  <a:pt x="9058831" y="3085455"/>
                  <a:pt x="9042612" y="3085455"/>
                </a:cubicBezTo>
                <a:cubicBezTo>
                  <a:pt x="9004768" y="3085455"/>
                  <a:pt x="9031799" y="3166281"/>
                  <a:pt x="8961517" y="3130919"/>
                </a:cubicBezTo>
                <a:cubicBezTo>
                  <a:pt x="8929079" y="3115765"/>
                  <a:pt x="8880423" y="3130919"/>
                  <a:pt x="8837172" y="3130919"/>
                </a:cubicBezTo>
                <a:cubicBezTo>
                  <a:pt x="8788515" y="3130919"/>
                  <a:pt x="8750671" y="3115765"/>
                  <a:pt x="8723639" y="3080403"/>
                </a:cubicBezTo>
                <a:cubicBezTo>
                  <a:pt x="8712827" y="3075351"/>
                  <a:pt x="8702014" y="3065248"/>
                  <a:pt x="8696608" y="3080403"/>
                </a:cubicBezTo>
                <a:cubicBezTo>
                  <a:pt x="8691201" y="3110713"/>
                  <a:pt x="8637138" y="3115765"/>
                  <a:pt x="8647951" y="3156178"/>
                </a:cubicBezTo>
                <a:cubicBezTo>
                  <a:pt x="8658763" y="3191539"/>
                  <a:pt x="8664170" y="3226901"/>
                  <a:pt x="8674982" y="3262263"/>
                </a:cubicBezTo>
                <a:cubicBezTo>
                  <a:pt x="8610107" y="3262263"/>
                  <a:pt x="8561450" y="3262263"/>
                  <a:pt x="8572262" y="3186488"/>
                </a:cubicBezTo>
                <a:cubicBezTo>
                  <a:pt x="8572262" y="3166281"/>
                  <a:pt x="8556043" y="3151126"/>
                  <a:pt x="8545231" y="3135971"/>
                </a:cubicBezTo>
                <a:cubicBezTo>
                  <a:pt x="8512793" y="3156178"/>
                  <a:pt x="8501980" y="3186488"/>
                  <a:pt x="8485761" y="3211746"/>
                </a:cubicBezTo>
                <a:cubicBezTo>
                  <a:pt x="8480355" y="3176384"/>
                  <a:pt x="8485761" y="3135971"/>
                  <a:pt x="8453323" y="3105661"/>
                </a:cubicBezTo>
                <a:cubicBezTo>
                  <a:pt x="8442511" y="3146074"/>
                  <a:pt x="8442511" y="3181436"/>
                  <a:pt x="8415479" y="3221849"/>
                </a:cubicBezTo>
                <a:cubicBezTo>
                  <a:pt x="8399260" y="3166281"/>
                  <a:pt x="8442511" y="3095558"/>
                  <a:pt x="8345197" y="3090506"/>
                </a:cubicBezTo>
                <a:cubicBezTo>
                  <a:pt x="8345197" y="3125868"/>
                  <a:pt x="8345197" y="3166281"/>
                  <a:pt x="8356010" y="3201643"/>
                </a:cubicBezTo>
                <a:cubicBezTo>
                  <a:pt x="8366822" y="3252159"/>
                  <a:pt x="8345197" y="3257211"/>
                  <a:pt x="8301946" y="3242056"/>
                </a:cubicBezTo>
                <a:cubicBezTo>
                  <a:pt x="8193820" y="3216798"/>
                  <a:pt x="8085694" y="3181436"/>
                  <a:pt x="7977568" y="3151126"/>
                </a:cubicBezTo>
                <a:cubicBezTo>
                  <a:pt x="7918098" y="3135971"/>
                  <a:pt x="7918098" y="3135971"/>
                  <a:pt x="7891066" y="3191539"/>
                </a:cubicBezTo>
                <a:cubicBezTo>
                  <a:pt x="7896472" y="3135971"/>
                  <a:pt x="7820784" y="3125868"/>
                  <a:pt x="7815378" y="3070300"/>
                </a:cubicBezTo>
                <a:cubicBezTo>
                  <a:pt x="7815378" y="3050093"/>
                  <a:pt x="7772128" y="3045041"/>
                  <a:pt x="7745096" y="3039990"/>
                </a:cubicBezTo>
                <a:cubicBezTo>
                  <a:pt x="7739690" y="3141023"/>
                  <a:pt x="7750502" y="3247108"/>
                  <a:pt x="7761314" y="3363296"/>
                </a:cubicBezTo>
                <a:cubicBezTo>
                  <a:pt x="7723470" y="3307728"/>
                  <a:pt x="7728876" y="3257211"/>
                  <a:pt x="7701845" y="3216798"/>
                </a:cubicBezTo>
                <a:cubicBezTo>
                  <a:pt x="7691033" y="3206694"/>
                  <a:pt x="7691033" y="3191539"/>
                  <a:pt x="7674814" y="3186488"/>
                </a:cubicBezTo>
                <a:cubicBezTo>
                  <a:pt x="7653189" y="3186488"/>
                  <a:pt x="7647782" y="3206694"/>
                  <a:pt x="7642376" y="3216798"/>
                </a:cubicBezTo>
                <a:cubicBezTo>
                  <a:pt x="7631563" y="3237004"/>
                  <a:pt x="7620751" y="3257211"/>
                  <a:pt x="7604532" y="3277418"/>
                </a:cubicBezTo>
                <a:cubicBezTo>
                  <a:pt x="7572094" y="3327934"/>
                  <a:pt x="7545062" y="3327934"/>
                  <a:pt x="7496405" y="3282469"/>
                </a:cubicBezTo>
                <a:cubicBezTo>
                  <a:pt x="7463967" y="3343089"/>
                  <a:pt x="7426123" y="3398657"/>
                  <a:pt x="7436936" y="3469381"/>
                </a:cubicBezTo>
                <a:cubicBezTo>
                  <a:pt x="7404498" y="3469381"/>
                  <a:pt x="7382873" y="3459277"/>
                  <a:pt x="7361247" y="3444122"/>
                </a:cubicBezTo>
                <a:cubicBezTo>
                  <a:pt x="7345028" y="3439071"/>
                  <a:pt x="7323403" y="3423916"/>
                  <a:pt x="7350435" y="3393606"/>
                </a:cubicBezTo>
                <a:cubicBezTo>
                  <a:pt x="7366654" y="3373399"/>
                  <a:pt x="7388279" y="3332986"/>
                  <a:pt x="7334216" y="3307728"/>
                </a:cubicBezTo>
                <a:cubicBezTo>
                  <a:pt x="7328809" y="3307728"/>
                  <a:pt x="7328809" y="3292573"/>
                  <a:pt x="7328809" y="3282469"/>
                </a:cubicBezTo>
                <a:cubicBezTo>
                  <a:pt x="7317997" y="3242056"/>
                  <a:pt x="7307184" y="3211746"/>
                  <a:pt x="7247715" y="3206694"/>
                </a:cubicBezTo>
                <a:cubicBezTo>
                  <a:pt x="7199058" y="3206694"/>
                  <a:pt x="7166620" y="3166281"/>
                  <a:pt x="7128776" y="3120816"/>
                </a:cubicBezTo>
                <a:cubicBezTo>
                  <a:pt x="7134182" y="3171333"/>
                  <a:pt x="7053087" y="3186488"/>
                  <a:pt x="7112557" y="3242056"/>
                </a:cubicBezTo>
                <a:cubicBezTo>
                  <a:pt x="7058494" y="3242056"/>
                  <a:pt x="7009837" y="3257211"/>
                  <a:pt x="7009837" y="3191539"/>
                </a:cubicBezTo>
                <a:cubicBezTo>
                  <a:pt x="7009837" y="3176384"/>
                  <a:pt x="6999024" y="3176384"/>
                  <a:pt x="6982805" y="3176384"/>
                </a:cubicBezTo>
                <a:cubicBezTo>
                  <a:pt x="6961180" y="3176384"/>
                  <a:pt x="6934148" y="3186488"/>
                  <a:pt x="6923336" y="3156178"/>
                </a:cubicBezTo>
                <a:cubicBezTo>
                  <a:pt x="6923336" y="3156178"/>
                  <a:pt x="6917929" y="3151126"/>
                  <a:pt x="6912523" y="3156178"/>
                </a:cubicBezTo>
                <a:cubicBezTo>
                  <a:pt x="6885491" y="3176384"/>
                  <a:pt x="6836834" y="3176384"/>
                  <a:pt x="6820616" y="3221849"/>
                </a:cubicBezTo>
                <a:cubicBezTo>
                  <a:pt x="6804397" y="3267314"/>
                  <a:pt x="6788178" y="3272366"/>
                  <a:pt x="6750333" y="3231953"/>
                </a:cubicBezTo>
                <a:cubicBezTo>
                  <a:pt x="6723302" y="3206694"/>
                  <a:pt x="6723302" y="3206694"/>
                  <a:pt x="6690864" y="3242056"/>
                </a:cubicBezTo>
                <a:cubicBezTo>
                  <a:pt x="6685458" y="3196591"/>
                  <a:pt x="6680051" y="3146074"/>
                  <a:pt x="6674645" y="3095558"/>
                </a:cubicBezTo>
                <a:lnTo>
                  <a:pt x="6669239" y="3095558"/>
                </a:lnTo>
                <a:lnTo>
                  <a:pt x="6658426" y="3105661"/>
                </a:lnTo>
                <a:lnTo>
                  <a:pt x="6647613" y="3105661"/>
                </a:lnTo>
                <a:cubicBezTo>
                  <a:pt x="6636801" y="3095558"/>
                  <a:pt x="6658426" y="3055145"/>
                  <a:pt x="6615175" y="3085455"/>
                </a:cubicBezTo>
                <a:lnTo>
                  <a:pt x="6598956" y="3100610"/>
                </a:lnTo>
                <a:cubicBezTo>
                  <a:pt x="6566519" y="3161229"/>
                  <a:pt x="6512455" y="3171333"/>
                  <a:pt x="6447580" y="3156178"/>
                </a:cubicBezTo>
                <a:cubicBezTo>
                  <a:pt x="6388110" y="3135971"/>
                  <a:pt x="6355672" y="3186488"/>
                  <a:pt x="6317828" y="3206694"/>
                </a:cubicBezTo>
                <a:cubicBezTo>
                  <a:pt x="6279984" y="3226901"/>
                  <a:pt x="6252952" y="3231953"/>
                  <a:pt x="6231327" y="3196591"/>
                </a:cubicBezTo>
                <a:cubicBezTo>
                  <a:pt x="6220514" y="3171333"/>
                  <a:pt x="6204295" y="3151126"/>
                  <a:pt x="6188076" y="3120816"/>
                </a:cubicBezTo>
                <a:cubicBezTo>
                  <a:pt x="6166452" y="3156178"/>
                  <a:pt x="6166452" y="3191539"/>
                  <a:pt x="6166452" y="3221849"/>
                </a:cubicBezTo>
                <a:cubicBezTo>
                  <a:pt x="6166452" y="3237004"/>
                  <a:pt x="6171858" y="3262263"/>
                  <a:pt x="6155638" y="3257211"/>
                </a:cubicBezTo>
                <a:cubicBezTo>
                  <a:pt x="6085357" y="3231953"/>
                  <a:pt x="6079950" y="3292573"/>
                  <a:pt x="6052918" y="3322883"/>
                </a:cubicBezTo>
                <a:cubicBezTo>
                  <a:pt x="6031293" y="3348141"/>
                  <a:pt x="6025887" y="3403709"/>
                  <a:pt x="5988043" y="3393606"/>
                </a:cubicBezTo>
                <a:cubicBezTo>
                  <a:pt x="5944792" y="3383502"/>
                  <a:pt x="5961011" y="3332986"/>
                  <a:pt x="5961011" y="3297624"/>
                </a:cubicBezTo>
                <a:cubicBezTo>
                  <a:pt x="5955605" y="3262263"/>
                  <a:pt x="5961011" y="3231953"/>
                  <a:pt x="5961011" y="3191539"/>
                </a:cubicBezTo>
                <a:cubicBezTo>
                  <a:pt x="5906948" y="3257211"/>
                  <a:pt x="5939386" y="3327934"/>
                  <a:pt x="5906948" y="3393606"/>
                </a:cubicBezTo>
                <a:cubicBezTo>
                  <a:pt x="5917760" y="3237004"/>
                  <a:pt x="5804228" y="3125868"/>
                  <a:pt x="5733946" y="2984421"/>
                </a:cubicBezTo>
                <a:cubicBezTo>
                  <a:pt x="5717727" y="3029886"/>
                  <a:pt x="5723133" y="3060196"/>
                  <a:pt x="5723133" y="3095558"/>
                </a:cubicBezTo>
                <a:cubicBezTo>
                  <a:pt x="5701508" y="3085455"/>
                  <a:pt x="5701508" y="3060196"/>
                  <a:pt x="5679882" y="3050093"/>
                </a:cubicBezTo>
                <a:cubicBezTo>
                  <a:pt x="5642038" y="3120816"/>
                  <a:pt x="5620413" y="3201643"/>
                  <a:pt x="5555537" y="3267314"/>
                </a:cubicBezTo>
                <a:cubicBezTo>
                  <a:pt x="5539319" y="3231953"/>
                  <a:pt x="5560943" y="3201643"/>
                  <a:pt x="5550131" y="3166281"/>
                </a:cubicBezTo>
                <a:cubicBezTo>
                  <a:pt x="5512287" y="3211746"/>
                  <a:pt x="5490661" y="3181436"/>
                  <a:pt x="5474442" y="3146074"/>
                </a:cubicBezTo>
                <a:cubicBezTo>
                  <a:pt x="5458224" y="3120816"/>
                  <a:pt x="5452818" y="3070300"/>
                  <a:pt x="5420379" y="3075351"/>
                </a:cubicBezTo>
                <a:cubicBezTo>
                  <a:pt x="5371723" y="3080403"/>
                  <a:pt x="5377129" y="3130919"/>
                  <a:pt x="5371723" y="3171333"/>
                </a:cubicBezTo>
                <a:cubicBezTo>
                  <a:pt x="5366316" y="3191539"/>
                  <a:pt x="5377129" y="3211746"/>
                  <a:pt x="5355503" y="3231953"/>
                </a:cubicBezTo>
                <a:cubicBezTo>
                  <a:pt x="5323065" y="3257211"/>
                  <a:pt x="5317659" y="3226901"/>
                  <a:pt x="5306846" y="3201643"/>
                </a:cubicBezTo>
                <a:cubicBezTo>
                  <a:pt x="5279815" y="3237004"/>
                  <a:pt x="5252783" y="3262263"/>
                  <a:pt x="5231158" y="3292573"/>
                </a:cubicBezTo>
                <a:cubicBezTo>
                  <a:pt x="5214940" y="3312779"/>
                  <a:pt x="5193314" y="3322883"/>
                  <a:pt x="5171689" y="3312779"/>
                </a:cubicBezTo>
                <a:cubicBezTo>
                  <a:pt x="5101406" y="3287521"/>
                  <a:pt x="5112220" y="3338038"/>
                  <a:pt x="5112220" y="3368347"/>
                </a:cubicBezTo>
                <a:cubicBezTo>
                  <a:pt x="5112220" y="3403709"/>
                  <a:pt x="5123032" y="3434019"/>
                  <a:pt x="5128438" y="3469381"/>
                </a:cubicBezTo>
                <a:cubicBezTo>
                  <a:pt x="5133845" y="3484536"/>
                  <a:pt x="5133845" y="3494639"/>
                  <a:pt x="5112220" y="3509794"/>
                </a:cubicBezTo>
                <a:cubicBezTo>
                  <a:pt x="5090594" y="3434019"/>
                  <a:pt x="5106813" y="3348141"/>
                  <a:pt x="5052750" y="3277418"/>
                </a:cubicBezTo>
                <a:cubicBezTo>
                  <a:pt x="5025718" y="3332986"/>
                  <a:pt x="5025718" y="3398657"/>
                  <a:pt x="4998686" y="3454226"/>
                </a:cubicBezTo>
                <a:cubicBezTo>
                  <a:pt x="4982468" y="3423916"/>
                  <a:pt x="4982468" y="3398657"/>
                  <a:pt x="4987874" y="3368347"/>
                </a:cubicBezTo>
                <a:cubicBezTo>
                  <a:pt x="4998686" y="3327934"/>
                  <a:pt x="4950029" y="3322883"/>
                  <a:pt x="4928404" y="3317831"/>
                </a:cubicBezTo>
                <a:cubicBezTo>
                  <a:pt x="4912185" y="3307728"/>
                  <a:pt x="4890560" y="3307728"/>
                  <a:pt x="4874341" y="3297624"/>
                </a:cubicBezTo>
                <a:cubicBezTo>
                  <a:pt x="4874341" y="3262263"/>
                  <a:pt x="4820279" y="3287521"/>
                  <a:pt x="4814872" y="3257211"/>
                </a:cubicBezTo>
                <a:lnTo>
                  <a:pt x="4814872" y="3312779"/>
                </a:lnTo>
                <a:cubicBezTo>
                  <a:pt x="4771622" y="3307728"/>
                  <a:pt x="4766215" y="3348141"/>
                  <a:pt x="4733777" y="3383502"/>
                </a:cubicBezTo>
                <a:cubicBezTo>
                  <a:pt x="4722964" y="3332986"/>
                  <a:pt x="4695933" y="3292573"/>
                  <a:pt x="4728370" y="3247108"/>
                </a:cubicBezTo>
                <a:cubicBezTo>
                  <a:pt x="4744590" y="3221849"/>
                  <a:pt x="4717558" y="3211746"/>
                  <a:pt x="4701339" y="3206694"/>
                </a:cubicBezTo>
                <a:cubicBezTo>
                  <a:pt x="4679714" y="3191539"/>
                  <a:pt x="4679714" y="3211746"/>
                  <a:pt x="4674307" y="3221849"/>
                </a:cubicBezTo>
                <a:cubicBezTo>
                  <a:pt x="4652682" y="3267314"/>
                  <a:pt x="4631057" y="3267314"/>
                  <a:pt x="4587807" y="3242056"/>
                </a:cubicBezTo>
                <a:cubicBezTo>
                  <a:pt x="4555368" y="3221849"/>
                  <a:pt x="4560775" y="3267314"/>
                  <a:pt x="4533743" y="3272366"/>
                </a:cubicBezTo>
                <a:lnTo>
                  <a:pt x="4533743" y="3267314"/>
                </a:lnTo>
                <a:cubicBezTo>
                  <a:pt x="4522930" y="3242056"/>
                  <a:pt x="4522930" y="3196591"/>
                  <a:pt x="4485086" y="3201643"/>
                </a:cubicBezTo>
                <a:cubicBezTo>
                  <a:pt x="4447242" y="3201643"/>
                  <a:pt x="4447242" y="3242056"/>
                  <a:pt x="4441836" y="3267314"/>
                </a:cubicBezTo>
                <a:cubicBezTo>
                  <a:pt x="4436429" y="3302676"/>
                  <a:pt x="4431024" y="3338038"/>
                  <a:pt x="4420211" y="3373399"/>
                </a:cubicBezTo>
                <a:cubicBezTo>
                  <a:pt x="4420211" y="3388554"/>
                  <a:pt x="4420211" y="3408761"/>
                  <a:pt x="4398585" y="3403709"/>
                </a:cubicBezTo>
                <a:cubicBezTo>
                  <a:pt x="4382366" y="3403709"/>
                  <a:pt x="4382366" y="3383502"/>
                  <a:pt x="4387772" y="3368347"/>
                </a:cubicBezTo>
                <a:cubicBezTo>
                  <a:pt x="4398585" y="3353192"/>
                  <a:pt x="4382366" y="3343089"/>
                  <a:pt x="4376960" y="3317831"/>
                </a:cubicBezTo>
                <a:cubicBezTo>
                  <a:pt x="4366147" y="3338038"/>
                  <a:pt x="4366147" y="3348141"/>
                  <a:pt x="4360741" y="3358244"/>
                </a:cubicBezTo>
                <a:cubicBezTo>
                  <a:pt x="4355334" y="3423916"/>
                  <a:pt x="4333709" y="3479484"/>
                  <a:pt x="4247208" y="3484536"/>
                </a:cubicBezTo>
                <a:cubicBezTo>
                  <a:pt x="4236395" y="3484536"/>
                  <a:pt x="4230989" y="3494639"/>
                  <a:pt x="4220176" y="3499691"/>
                </a:cubicBezTo>
                <a:lnTo>
                  <a:pt x="4209364" y="3499691"/>
                </a:lnTo>
                <a:cubicBezTo>
                  <a:pt x="4230989" y="3449174"/>
                  <a:pt x="4247208" y="3403709"/>
                  <a:pt x="4203957" y="3358244"/>
                </a:cubicBezTo>
                <a:cubicBezTo>
                  <a:pt x="4198551" y="3348141"/>
                  <a:pt x="4193146" y="3332986"/>
                  <a:pt x="4214770" y="3332986"/>
                </a:cubicBezTo>
                <a:cubicBezTo>
                  <a:pt x="4236395" y="3332986"/>
                  <a:pt x="4241802" y="3322883"/>
                  <a:pt x="4236395" y="3302676"/>
                </a:cubicBezTo>
                <a:cubicBezTo>
                  <a:pt x="4230989" y="3282469"/>
                  <a:pt x="4225583" y="3267314"/>
                  <a:pt x="4203957" y="3262263"/>
                </a:cubicBezTo>
                <a:cubicBezTo>
                  <a:pt x="4182333" y="3257211"/>
                  <a:pt x="4171520" y="3272366"/>
                  <a:pt x="4160707" y="3287521"/>
                </a:cubicBezTo>
                <a:cubicBezTo>
                  <a:pt x="4144488" y="3327934"/>
                  <a:pt x="4122863" y="3368347"/>
                  <a:pt x="4101238" y="3413812"/>
                </a:cubicBezTo>
                <a:cubicBezTo>
                  <a:pt x="4079612" y="3363296"/>
                  <a:pt x="4095831" y="3322883"/>
                  <a:pt x="4090426" y="3277418"/>
                </a:cubicBezTo>
                <a:cubicBezTo>
                  <a:pt x="4085019" y="3262263"/>
                  <a:pt x="4090426" y="3242056"/>
                  <a:pt x="4074206" y="3237004"/>
                </a:cubicBezTo>
                <a:cubicBezTo>
                  <a:pt x="4052581" y="3231953"/>
                  <a:pt x="4036362" y="3252159"/>
                  <a:pt x="4030956" y="3267314"/>
                </a:cubicBezTo>
                <a:cubicBezTo>
                  <a:pt x="4009330" y="3302676"/>
                  <a:pt x="4009330" y="3343089"/>
                  <a:pt x="4020143" y="3383502"/>
                </a:cubicBezTo>
                <a:cubicBezTo>
                  <a:pt x="4025550" y="3423916"/>
                  <a:pt x="4030956" y="3464329"/>
                  <a:pt x="4025550" y="3509794"/>
                </a:cubicBezTo>
                <a:cubicBezTo>
                  <a:pt x="3987705" y="3464329"/>
                  <a:pt x="3998517" y="3408761"/>
                  <a:pt x="3971486" y="3358244"/>
                </a:cubicBezTo>
                <a:cubicBezTo>
                  <a:pt x="3928235" y="3428967"/>
                  <a:pt x="3879578" y="3408761"/>
                  <a:pt x="3830921" y="3368347"/>
                </a:cubicBezTo>
                <a:cubicBezTo>
                  <a:pt x="3820109" y="3358244"/>
                  <a:pt x="3798485" y="3338038"/>
                  <a:pt x="3793078" y="3353192"/>
                </a:cubicBezTo>
                <a:cubicBezTo>
                  <a:pt x="3782265" y="3378451"/>
                  <a:pt x="3728201" y="3373399"/>
                  <a:pt x="3739014" y="3413812"/>
                </a:cubicBezTo>
                <a:cubicBezTo>
                  <a:pt x="3744421" y="3439071"/>
                  <a:pt x="3739014" y="3464329"/>
                  <a:pt x="3739014" y="3494639"/>
                </a:cubicBezTo>
                <a:cubicBezTo>
                  <a:pt x="3711983" y="3474432"/>
                  <a:pt x="3722796" y="3434019"/>
                  <a:pt x="3701170" y="3408761"/>
                </a:cubicBezTo>
                <a:cubicBezTo>
                  <a:pt x="3668732" y="3423916"/>
                  <a:pt x="3668732" y="3464329"/>
                  <a:pt x="3641700" y="3479484"/>
                </a:cubicBezTo>
                <a:cubicBezTo>
                  <a:pt x="3630888" y="3489587"/>
                  <a:pt x="3625482" y="3504742"/>
                  <a:pt x="3609262" y="3499691"/>
                </a:cubicBezTo>
                <a:cubicBezTo>
                  <a:pt x="3587637" y="3499691"/>
                  <a:pt x="3598450" y="3479484"/>
                  <a:pt x="3593043" y="3469381"/>
                </a:cubicBezTo>
                <a:lnTo>
                  <a:pt x="3560606" y="3363296"/>
                </a:lnTo>
                <a:cubicBezTo>
                  <a:pt x="3533574" y="3368347"/>
                  <a:pt x="3533574" y="3403709"/>
                  <a:pt x="3501136" y="3393606"/>
                </a:cubicBezTo>
                <a:cubicBezTo>
                  <a:pt x="3506542" y="3368347"/>
                  <a:pt x="3511950" y="3338038"/>
                  <a:pt x="3506542" y="3302676"/>
                </a:cubicBezTo>
                <a:cubicBezTo>
                  <a:pt x="3468699" y="3343089"/>
                  <a:pt x="3430854" y="3373399"/>
                  <a:pt x="3376791" y="3383502"/>
                </a:cubicBezTo>
                <a:cubicBezTo>
                  <a:pt x="3360573" y="3388554"/>
                  <a:pt x="3338948" y="3398657"/>
                  <a:pt x="3322729" y="3383502"/>
                </a:cubicBezTo>
                <a:cubicBezTo>
                  <a:pt x="3301103" y="3368347"/>
                  <a:pt x="3301103" y="3353192"/>
                  <a:pt x="3306509" y="3327934"/>
                </a:cubicBezTo>
                <a:cubicBezTo>
                  <a:pt x="3311916" y="3297624"/>
                  <a:pt x="3333540" y="3257211"/>
                  <a:pt x="3274072" y="3231953"/>
                </a:cubicBezTo>
                <a:lnTo>
                  <a:pt x="3274072" y="3302676"/>
                </a:lnTo>
                <a:cubicBezTo>
                  <a:pt x="3257852" y="3307728"/>
                  <a:pt x="3252446" y="3297624"/>
                  <a:pt x="3247040" y="3292573"/>
                </a:cubicBezTo>
                <a:cubicBezTo>
                  <a:pt x="3225415" y="3272366"/>
                  <a:pt x="3203789" y="3267314"/>
                  <a:pt x="3203789" y="3302676"/>
                </a:cubicBezTo>
                <a:cubicBezTo>
                  <a:pt x="3203789" y="3363296"/>
                  <a:pt x="3149726" y="3383502"/>
                  <a:pt x="3106475" y="3398657"/>
                </a:cubicBezTo>
                <a:cubicBezTo>
                  <a:pt x="3068632" y="3413812"/>
                  <a:pt x="3063226" y="3428967"/>
                  <a:pt x="3063226" y="3459277"/>
                </a:cubicBezTo>
                <a:cubicBezTo>
                  <a:pt x="3074038" y="3504742"/>
                  <a:pt x="3057818" y="3530001"/>
                  <a:pt x="3003756" y="3535052"/>
                </a:cubicBezTo>
                <a:cubicBezTo>
                  <a:pt x="2982131" y="3535052"/>
                  <a:pt x="2965911" y="3550207"/>
                  <a:pt x="2944286" y="3555259"/>
                </a:cubicBezTo>
                <a:cubicBezTo>
                  <a:pt x="2917254" y="3560311"/>
                  <a:pt x="2879411" y="3565362"/>
                  <a:pt x="2868597" y="3540104"/>
                </a:cubicBezTo>
                <a:cubicBezTo>
                  <a:pt x="2852378" y="3484536"/>
                  <a:pt x="2803721" y="3469381"/>
                  <a:pt x="2749658" y="3454226"/>
                </a:cubicBezTo>
                <a:cubicBezTo>
                  <a:pt x="2728034" y="3444122"/>
                  <a:pt x="2711815" y="3439071"/>
                  <a:pt x="2706409" y="3408761"/>
                </a:cubicBezTo>
                <a:cubicBezTo>
                  <a:pt x="2695595" y="3332986"/>
                  <a:pt x="2679376" y="3327934"/>
                  <a:pt x="2609094" y="3373399"/>
                </a:cubicBezTo>
                <a:cubicBezTo>
                  <a:pt x="2603688" y="3373399"/>
                  <a:pt x="2598282" y="3373399"/>
                  <a:pt x="2598282" y="3368347"/>
                </a:cubicBezTo>
                <a:cubicBezTo>
                  <a:pt x="2527999" y="3292573"/>
                  <a:pt x="2511780" y="3292573"/>
                  <a:pt x="2419874" y="3343089"/>
                </a:cubicBezTo>
                <a:cubicBezTo>
                  <a:pt x="2392842" y="3358244"/>
                  <a:pt x="2371217" y="3378451"/>
                  <a:pt x="2333372" y="3363296"/>
                </a:cubicBezTo>
                <a:cubicBezTo>
                  <a:pt x="2306341" y="3353192"/>
                  <a:pt x="2263090" y="3393606"/>
                  <a:pt x="2241464" y="3428967"/>
                </a:cubicBezTo>
                <a:cubicBezTo>
                  <a:pt x="2192807" y="3489587"/>
                  <a:pt x="2181995" y="3474432"/>
                  <a:pt x="2122525" y="3434019"/>
                </a:cubicBezTo>
                <a:cubicBezTo>
                  <a:pt x="2068462" y="3393606"/>
                  <a:pt x="2090087" y="3353192"/>
                  <a:pt x="2079274" y="3312779"/>
                </a:cubicBezTo>
                <a:cubicBezTo>
                  <a:pt x="2079274" y="3307728"/>
                  <a:pt x="2079274" y="3297624"/>
                  <a:pt x="2073868" y="3292573"/>
                </a:cubicBezTo>
                <a:cubicBezTo>
                  <a:pt x="2063057" y="3267314"/>
                  <a:pt x="2063057" y="3211746"/>
                  <a:pt x="2046837" y="3226901"/>
                </a:cubicBezTo>
                <a:cubicBezTo>
                  <a:pt x="2003586" y="3252159"/>
                  <a:pt x="1987368" y="3176384"/>
                  <a:pt x="1954929" y="3221849"/>
                </a:cubicBezTo>
                <a:cubicBezTo>
                  <a:pt x="1933304" y="3247108"/>
                  <a:pt x="1911680" y="3272366"/>
                  <a:pt x="1911680" y="3302676"/>
                </a:cubicBezTo>
                <a:cubicBezTo>
                  <a:pt x="1906272" y="3358244"/>
                  <a:pt x="1954929" y="3418864"/>
                  <a:pt x="1884647" y="3464329"/>
                </a:cubicBezTo>
                <a:cubicBezTo>
                  <a:pt x="1873835" y="3418864"/>
                  <a:pt x="1825178" y="3388554"/>
                  <a:pt x="1798147" y="3343089"/>
                </a:cubicBezTo>
                <a:cubicBezTo>
                  <a:pt x="1781927" y="3388554"/>
                  <a:pt x="1700833" y="3343089"/>
                  <a:pt x="1700833" y="3413812"/>
                </a:cubicBezTo>
                <a:cubicBezTo>
                  <a:pt x="1668394" y="3373399"/>
                  <a:pt x="1652176" y="3353192"/>
                  <a:pt x="1700833" y="3312779"/>
                </a:cubicBezTo>
                <a:cubicBezTo>
                  <a:pt x="1765709" y="3262263"/>
                  <a:pt x="1781927" y="3176384"/>
                  <a:pt x="1738678" y="3100610"/>
                </a:cubicBezTo>
                <a:cubicBezTo>
                  <a:pt x="1706239" y="3181436"/>
                  <a:pt x="1662988" y="3191539"/>
                  <a:pt x="1592706" y="3125868"/>
                </a:cubicBezTo>
                <a:cubicBezTo>
                  <a:pt x="1576488" y="3110713"/>
                  <a:pt x="1565674" y="3100610"/>
                  <a:pt x="1544049" y="3110713"/>
                </a:cubicBezTo>
                <a:cubicBezTo>
                  <a:pt x="1522425" y="3120816"/>
                  <a:pt x="1517017" y="3135971"/>
                  <a:pt x="1527831" y="3151126"/>
                </a:cubicBezTo>
                <a:cubicBezTo>
                  <a:pt x="1581894" y="3206694"/>
                  <a:pt x="1538643" y="3257211"/>
                  <a:pt x="1517017" y="3312779"/>
                </a:cubicBezTo>
                <a:cubicBezTo>
                  <a:pt x="1511611" y="3282469"/>
                  <a:pt x="1506206" y="3252159"/>
                  <a:pt x="1500800" y="3211746"/>
                </a:cubicBezTo>
                <a:cubicBezTo>
                  <a:pt x="1462954" y="3267314"/>
                  <a:pt x="1365640" y="3242056"/>
                  <a:pt x="1360234" y="3322883"/>
                </a:cubicBezTo>
                <a:lnTo>
                  <a:pt x="1344015" y="3322883"/>
                </a:lnTo>
                <a:cubicBezTo>
                  <a:pt x="1344015" y="3282469"/>
                  <a:pt x="1322390" y="3277418"/>
                  <a:pt x="1284546" y="3282469"/>
                </a:cubicBezTo>
                <a:cubicBezTo>
                  <a:pt x="1246702" y="3287521"/>
                  <a:pt x="1214264" y="3302676"/>
                  <a:pt x="1176419" y="3307728"/>
                </a:cubicBezTo>
                <a:cubicBezTo>
                  <a:pt x="1165607" y="3307728"/>
                  <a:pt x="1100731" y="3297624"/>
                  <a:pt x="1143981" y="3353192"/>
                </a:cubicBezTo>
                <a:cubicBezTo>
                  <a:pt x="1149388" y="3358244"/>
                  <a:pt x="1138575" y="3368347"/>
                  <a:pt x="1127762" y="3373399"/>
                </a:cubicBezTo>
                <a:cubicBezTo>
                  <a:pt x="1095325" y="3388554"/>
                  <a:pt x="1068293" y="3403709"/>
                  <a:pt x="1089918" y="3459277"/>
                </a:cubicBezTo>
                <a:cubicBezTo>
                  <a:pt x="1030449" y="3383502"/>
                  <a:pt x="1079106" y="3307728"/>
                  <a:pt x="1052074" y="3242056"/>
                </a:cubicBezTo>
                <a:cubicBezTo>
                  <a:pt x="1046668" y="3226901"/>
                  <a:pt x="1041262" y="3206694"/>
                  <a:pt x="1025043" y="3201643"/>
                </a:cubicBezTo>
                <a:cubicBezTo>
                  <a:pt x="1003417" y="3191539"/>
                  <a:pt x="1014230" y="3216798"/>
                  <a:pt x="1008824" y="3226901"/>
                </a:cubicBezTo>
                <a:cubicBezTo>
                  <a:pt x="981792" y="3257211"/>
                  <a:pt x="981792" y="3252159"/>
                  <a:pt x="981792" y="3282469"/>
                </a:cubicBezTo>
                <a:cubicBezTo>
                  <a:pt x="981792" y="3302676"/>
                  <a:pt x="992604" y="3317831"/>
                  <a:pt x="965573" y="3338038"/>
                </a:cubicBezTo>
                <a:cubicBezTo>
                  <a:pt x="965573" y="3322883"/>
                  <a:pt x="960167" y="3307728"/>
                  <a:pt x="954760" y="3292573"/>
                </a:cubicBezTo>
                <a:cubicBezTo>
                  <a:pt x="949354" y="3237004"/>
                  <a:pt x="911510" y="3201643"/>
                  <a:pt x="852040" y="3206694"/>
                </a:cubicBezTo>
                <a:cubicBezTo>
                  <a:pt x="781758" y="3206694"/>
                  <a:pt x="738508" y="3181436"/>
                  <a:pt x="727695" y="3110713"/>
                </a:cubicBezTo>
                <a:cubicBezTo>
                  <a:pt x="722289" y="3151126"/>
                  <a:pt x="711476" y="3181436"/>
                  <a:pt x="760133" y="3196591"/>
                </a:cubicBezTo>
                <a:cubicBezTo>
                  <a:pt x="803384" y="3206694"/>
                  <a:pt x="787165" y="3237004"/>
                  <a:pt x="781758" y="3262263"/>
                </a:cubicBezTo>
                <a:cubicBezTo>
                  <a:pt x="754726" y="3257211"/>
                  <a:pt x="765539" y="3221849"/>
                  <a:pt x="738508" y="3221849"/>
                </a:cubicBezTo>
                <a:lnTo>
                  <a:pt x="733101" y="3216798"/>
                </a:lnTo>
                <a:cubicBezTo>
                  <a:pt x="733101" y="3216798"/>
                  <a:pt x="727695" y="3216798"/>
                  <a:pt x="733101" y="3221849"/>
                </a:cubicBezTo>
                <a:cubicBezTo>
                  <a:pt x="733101" y="3226901"/>
                  <a:pt x="733101" y="3226901"/>
                  <a:pt x="738508" y="3221849"/>
                </a:cubicBezTo>
                <a:cubicBezTo>
                  <a:pt x="722289" y="3252159"/>
                  <a:pt x="749320" y="3282469"/>
                  <a:pt x="733101" y="3312779"/>
                </a:cubicBezTo>
                <a:cubicBezTo>
                  <a:pt x="619569" y="3277418"/>
                  <a:pt x="533068" y="3120816"/>
                  <a:pt x="387097" y="3247108"/>
                </a:cubicBezTo>
                <a:cubicBezTo>
                  <a:pt x="370878" y="3221849"/>
                  <a:pt x="387097" y="3196591"/>
                  <a:pt x="376284" y="3176384"/>
                </a:cubicBezTo>
                <a:cubicBezTo>
                  <a:pt x="360065" y="3176384"/>
                  <a:pt x="360065" y="3196591"/>
                  <a:pt x="349253" y="3211746"/>
                </a:cubicBezTo>
                <a:cubicBezTo>
                  <a:pt x="333034" y="3196591"/>
                  <a:pt x="360065" y="3181436"/>
                  <a:pt x="343846" y="3166281"/>
                </a:cubicBezTo>
                <a:cubicBezTo>
                  <a:pt x="327627" y="3171333"/>
                  <a:pt x="333034" y="3181436"/>
                  <a:pt x="327627" y="3186488"/>
                </a:cubicBezTo>
                <a:cubicBezTo>
                  <a:pt x="300596" y="3231953"/>
                  <a:pt x="284377" y="3237004"/>
                  <a:pt x="251939" y="3191539"/>
                </a:cubicBezTo>
                <a:cubicBezTo>
                  <a:pt x="235720" y="3171333"/>
                  <a:pt x="224907" y="3151126"/>
                  <a:pt x="214095" y="3130919"/>
                </a:cubicBezTo>
                <a:cubicBezTo>
                  <a:pt x="203282" y="3115765"/>
                  <a:pt x="197876" y="3075351"/>
                  <a:pt x="160032" y="3095558"/>
                </a:cubicBezTo>
                <a:cubicBezTo>
                  <a:pt x="138406" y="3100610"/>
                  <a:pt x="143813" y="3085455"/>
                  <a:pt x="143813" y="3080403"/>
                </a:cubicBezTo>
                <a:cubicBezTo>
                  <a:pt x="133000" y="2913698"/>
                  <a:pt x="68124" y="2752045"/>
                  <a:pt x="73531" y="2585340"/>
                </a:cubicBezTo>
                <a:cubicBezTo>
                  <a:pt x="68568" y="2551732"/>
                  <a:pt x="65889" y="2544384"/>
                  <a:pt x="64537" y="2545682"/>
                </a:cubicBezTo>
                <a:lnTo>
                  <a:pt x="64249" y="2546756"/>
                </a:lnTo>
                <a:lnTo>
                  <a:pt x="64400" y="2542678"/>
                </a:lnTo>
                <a:lnTo>
                  <a:pt x="80104" y="2284418"/>
                </a:lnTo>
                <a:cubicBezTo>
                  <a:pt x="63210" y="2112528"/>
                  <a:pt x="18750" y="1940637"/>
                  <a:pt x="21453" y="1766103"/>
                </a:cubicBezTo>
                <a:cubicBezTo>
                  <a:pt x="21453" y="1744948"/>
                  <a:pt x="50534" y="1670526"/>
                  <a:pt x="39721" y="1649369"/>
                </a:cubicBezTo>
                <a:cubicBezTo>
                  <a:pt x="7283" y="1575325"/>
                  <a:pt x="5234" y="1575701"/>
                  <a:pt x="37672" y="1554546"/>
                </a:cubicBezTo>
                <a:cubicBezTo>
                  <a:pt x="80923" y="1533390"/>
                  <a:pt x="42965" y="1488120"/>
                  <a:pt x="37558" y="1424653"/>
                </a:cubicBezTo>
                <a:cubicBezTo>
                  <a:pt x="21339" y="1318875"/>
                  <a:pt x="32266" y="1216054"/>
                  <a:pt x="26860" y="1120853"/>
                </a:cubicBezTo>
                <a:lnTo>
                  <a:pt x="12605" y="1048496"/>
                </a:lnTo>
                <a:lnTo>
                  <a:pt x="20102" y="930451"/>
                </a:lnTo>
                <a:cubicBezTo>
                  <a:pt x="20364" y="893599"/>
                  <a:pt x="20625" y="856748"/>
                  <a:pt x="20887" y="819896"/>
                </a:cubicBezTo>
                <a:lnTo>
                  <a:pt x="27142" y="783007"/>
                </a:lnTo>
                <a:cubicBezTo>
                  <a:pt x="27142" y="722387"/>
                  <a:pt x="10923" y="661767"/>
                  <a:pt x="21736" y="601147"/>
                </a:cubicBezTo>
                <a:cubicBezTo>
                  <a:pt x="21736" y="585992"/>
                  <a:pt x="32548" y="565786"/>
                  <a:pt x="5516" y="545579"/>
                </a:cubicBezTo>
                <a:cubicBezTo>
                  <a:pt x="-10703" y="535476"/>
                  <a:pt x="10923" y="500114"/>
                  <a:pt x="43361" y="490011"/>
                </a:cubicBezTo>
                <a:cubicBezTo>
                  <a:pt x="102830" y="469804"/>
                  <a:pt x="102830" y="469804"/>
                  <a:pt x="113643" y="409184"/>
                </a:cubicBezTo>
                <a:cubicBezTo>
                  <a:pt x="146081" y="449597"/>
                  <a:pt x="178519" y="490011"/>
                  <a:pt x="210957" y="535476"/>
                </a:cubicBezTo>
                <a:cubicBezTo>
                  <a:pt x="227175" y="464752"/>
                  <a:pt x="200144" y="394029"/>
                  <a:pt x="254207" y="338461"/>
                </a:cubicBezTo>
                <a:cubicBezTo>
                  <a:pt x="351521" y="490011"/>
                  <a:pt x="502898" y="474856"/>
                  <a:pt x="665087" y="439494"/>
                </a:cubicBezTo>
                <a:cubicBezTo>
                  <a:pt x="800245" y="409184"/>
                  <a:pt x="843496" y="419287"/>
                  <a:pt x="951622" y="469804"/>
                </a:cubicBezTo>
                <a:cubicBezTo>
                  <a:pt x="967841" y="454649"/>
                  <a:pt x="951622" y="419287"/>
                  <a:pt x="962435" y="419287"/>
                </a:cubicBezTo>
                <a:cubicBezTo>
                  <a:pt x="989467" y="409184"/>
                  <a:pt x="989467" y="394029"/>
                  <a:pt x="994873" y="373822"/>
                </a:cubicBezTo>
                <a:cubicBezTo>
                  <a:pt x="1000279" y="348564"/>
                  <a:pt x="1005685" y="323306"/>
                  <a:pt x="1011092" y="287944"/>
                </a:cubicBezTo>
                <a:cubicBezTo>
                  <a:pt x="1038123" y="318254"/>
                  <a:pt x="1038123" y="353616"/>
                  <a:pt x="1054342" y="378874"/>
                </a:cubicBezTo>
                <a:cubicBezTo>
                  <a:pt x="1065155" y="404132"/>
                  <a:pt x="1059749" y="439494"/>
                  <a:pt x="1092186" y="474856"/>
                </a:cubicBezTo>
                <a:cubicBezTo>
                  <a:pt x="1092186" y="424339"/>
                  <a:pt x="1097593" y="388977"/>
                  <a:pt x="1092186" y="353616"/>
                </a:cubicBezTo>
                <a:cubicBezTo>
                  <a:pt x="1086780" y="318254"/>
                  <a:pt x="1102999" y="308151"/>
                  <a:pt x="1135437" y="313203"/>
                </a:cubicBezTo>
                <a:cubicBezTo>
                  <a:pt x="1184094" y="313203"/>
                  <a:pt x="1221938" y="338461"/>
                  <a:pt x="1259782" y="353616"/>
                </a:cubicBezTo>
                <a:cubicBezTo>
                  <a:pt x="1319252" y="378874"/>
                  <a:pt x="1373315" y="399081"/>
                  <a:pt x="1421972" y="348564"/>
                </a:cubicBezTo>
                <a:cubicBezTo>
                  <a:pt x="1449004" y="419287"/>
                  <a:pt x="1481441" y="414236"/>
                  <a:pt x="1557130" y="333409"/>
                </a:cubicBezTo>
                <a:cubicBezTo>
                  <a:pt x="1573349" y="388977"/>
                  <a:pt x="1632818" y="419287"/>
                  <a:pt x="1659850" y="469804"/>
                </a:cubicBezTo>
                <a:cubicBezTo>
                  <a:pt x="1686882" y="520321"/>
                  <a:pt x="1670663" y="575889"/>
                  <a:pt x="1676069" y="636509"/>
                </a:cubicBezTo>
                <a:cubicBezTo>
                  <a:pt x="1724726" y="621354"/>
                  <a:pt x="1708507" y="580941"/>
                  <a:pt x="1708507" y="555682"/>
                </a:cubicBezTo>
                <a:cubicBezTo>
                  <a:pt x="1708507" y="510217"/>
                  <a:pt x="1697694" y="469804"/>
                  <a:pt x="1767976" y="474856"/>
                </a:cubicBezTo>
                <a:cubicBezTo>
                  <a:pt x="1789601" y="479907"/>
                  <a:pt x="1800414" y="459701"/>
                  <a:pt x="1816633" y="449597"/>
                </a:cubicBezTo>
                <a:cubicBezTo>
                  <a:pt x="1838258" y="439494"/>
                  <a:pt x="1822039" y="388977"/>
                  <a:pt x="1865290" y="399081"/>
                </a:cubicBezTo>
                <a:cubicBezTo>
                  <a:pt x="1951791" y="419287"/>
                  <a:pt x="2070730" y="353616"/>
                  <a:pt x="2124793" y="464752"/>
                </a:cubicBezTo>
                <a:cubicBezTo>
                  <a:pt x="2238326" y="414236"/>
                  <a:pt x="2173450" y="333409"/>
                  <a:pt x="2168044" y="257634"/>
                </a:cubicBezTo>
                <a:cubicBezTo>
                  <a:pt x="2227513" y="272789"/>
                  <a:pt x="2286983" y="277841"/>
                  <a:pt x="2276170" y="353616"/>
                </a:cubicBezTo>
                <a:cubicBezTo>
                  <a:pt x="2270764" y="363719"/>
                  <a:pt x="2281577" y="383926"/>
                  <a:pt x="2303202" y="383926"/>
                </a:cubicBezTo>
                <a:cubicBezTo>
                  <a:pt x="2319421" y="383926"/>
                  <a:pt x="2330233" y="373822"/>
                  <a:pt x="2335640" y="363719"/>
                </a:cubicBezTo>
                <a:cubicBezTo>
                  <a:pt x="2341046" y="348564"/>
                  <a:pt x="2346452" y="338461"/>
                  <a:pt x="2351859" y="323306"/>
                </a:cubicBezTo>
                <a:lnTo>
                  <a:pt x="2357265" y="323306"/>
                </a:lnTo>
                <a:lnTo>
                  <a:pt x="2362671" y="323306"/>
                </a:lnTo>
                <a:cubicBezTo>
                  <a:pt x="2362671" y="348564"/>
                  <a:pt x="2357265" y="378874"/>
                  <a:pt x="2378890" y="404132"/>
                </a:cubicBezTo>
                <a:cubicBezTo>
                  <a:pt x="2405922" y="394029"/>
                  <a:pt x="2400516" y="363719"/>
                  <a:pt x="2411328" y="348564"/>
                </a:cubicBezTo>
                <a:lnTo>
                  <a:pt x="2432954" y="348564"/>
                </a:lnTo>
                <a:cubicBezTo>
                  <a:pt x="2432954" y="368771"/>
                  <a:pt x="2438360" y="388977"/>
                  <a:pt x="2438360" y="409184"/>
                </a:cubicBezTo>
                <a:cubicBezTo>
                  <a:pt x="2438360" y="439494"/>
                  <a:pt x="2459985" y="439494"/>
                  <a:pt x="2481610" y="439494"/>
                </a:cubicBezTo>
                <a:cubicBezTo>
                  <a:pt x="2508642" y="439494"/>
                  <a:pt x="2497829" y="419287"/>
                  <a:pt x="2497829" y="404132"/>
                </a:cubicBezTo>
                <a:cubicBezTo>
                  <a:pt x="2497829" y="388977"/>
                  <a:pt x="2497829" y="368771"/>
                  <a:pt x="2492423" y="348564"/>
                </a:cubicBezTo>
                <a:cubicBezTo>
                  <a:pt x="2481610" y="272789"/>
                  <a:pt x="2481610" y="272789"/>
                  <a:pt x="2568111" y="287944"/>
                </a:cubicBezTo>
                <a:cubicBezTo>
                  <a:pt x="2681644" y="308151"/>
                  <a:pt x="2789770" y="358668"/>
                  <a:pt x="2908709" y="373822"/>
                </a:cubicBezTo>
                <a:cubicBezTo>
                  <a:pt x="2924928" y="378874"/>
                  <a:pt x="2946554" y="383926"/>
                  <a:pt x="2962773" y="378874"/>
                </a:cubicBezTo>
                <a:cubicBezTo>
                  <a:pt x="3000617" y="378874"/>
                  <a:pt x="3016836" y="383926"/>
                  <a:pt x="3022242" y="424339"/>
                </a:cubicBezTo>
                <a:cubicBezTo>
                  <a:pt x="3022242" y="464752"/>
                  <a:pt x="3060086" y="474856"/>
                  <a:pt x="3097931" y="474856"/>
                </a:cubicBezTo>
                <a:cubicBezTo>
                  <a:pt x="3103337" y="394029"/>
                  <a:pt x="3081712" y="313203"/>
                  <a:pt x="3087118" y="227324"/>
                </a:cubicBezTo>
                <a:cubicBezTo>
                  <a:pt x="3114150" y="272789"/>
                  <a:pt x="3119556" y="318254"/>
                  <a:pt x="3146587" y="363719"/>
                </a:cubicBezTo>
                <a:cubicBezTo>
                  <a:pt x="3168213" y="399081"/>
                  <a:pt x="3184432" y="394029"/>
                  <a:pt x="3200651" y="358668"/>
                </a:cubicBezTo>
                <a:cubicBezTo>
                  <a:pt x="3211463" y="338461"/>
                  <a:pt x="3227682" y="313203"/>
                  <a:pt x="3233089" y="287944"/>
                </a:cubicBezTo>
                <a:cubicBezTo>
                  <a:pt x="3260120" y="181859"/>
                  <a:pt x="3270933" y="176808"/>
                  <a:pt x="3368247" y="237428"/>
                </a:cubicBezTo>
                <a:cubicBezTo>
                  <a:pt x="3400684" y="191963"/>
                  <a:pt x="3406091" y="186911"/>
                  <a:pt x="3411497" y="95981"/>
                </a:cubicBezTo>
                <a:cubicBezTo>
                  <a:pt x="3454747" y="95981"/>
                  <a:pt x="3476373" y="136395"/>
                  <a:pt x="3514217" y="141446"/>
                </a:cubicBezTo>
                <a:cubicBezTo>
                  <a:pt x="3487185" y="171756"/>
                  <a:pt x="3465560" y="207118"/>
                  <a:pt x="3481779" y="242479"/>
                </a:cubicBezTo>
                <a:cubicBezTo>
                  <a:pt x="3514217" y="287944"/>
                  <a:pt x="3562874" y="313203"/>
                  <a:pt x="3622343" y="298048"/>
                </a:cubicBezTo>
                <a:cubicBezTo>
                  <a:pt x="3600718" y="247531"/>
                  <a:pt x="3654782" y="207118"/>
                  <a:pt x="3654782" y="161653"/>
                </a:cubicBezTo>
                <a:cubicBezTo>
                  <a:pt x="3654782" y="146498"/>
                  <a:pt x="3676406" y="151549"/>
                  <a:pt x="3676406" y="166704"/>
                </a:cubicBezTo>
                <a:cubicBezTo>
                  <a:pt x="3681813" y="212169"/>
                  <a:pt x="3692625" y="252583"/>
                  <a:pt x="3671000" y="298048"/>
                </a:cubicBezTo>
                <a:cubicBezTo>
                  <a:pt x="3660188" y="328358"/>
                  <a:pt x="3692625" y="383926"/>
                  <a:pt x="3730470" y="383926"/>
                </a:cubicBezTo>
                <a:cubicBezTo>
                  <a:pt x="3789940" y="373822"/>
                  <a:pt x="3741283" y="343513"/>
                  <a:pt x="3741283" y="313203"/>
                </a:cubicBezTo>
                <a:cubicBezTo>
                  <a:pt x="3822379" y="313203"/>
                  <a:pt x="3898066" y="343513"/>
                  <a:pt x="3968348" y="373822"/>
                </a:cubicBezTo>
                <a:cubicBezTo>
                  <a:pt x="3984567" y="333409"/>
                  <a:pt x="4011598" y="292996"/>
                  <a:pt x="4065661" y="298048"/>
                </a:cubicBezTo>
                <a:cubicBezTo>
                  <a:pt x="4092693" y="298048"/>
                  <a:pt x="4119725" y="338461"/>
                  <a:pt x="4157569" y="328358"/>
                </a:cubicBezTo>
                <a:cubicBezTo>
                  <a:pt x="4162975" y="358668"/>
                  <a:pt x="4168381" y="388977"/>
                  <a:pt x="4173788" y="424339"/>
                </a:cubicBezTo>
                <a:cubicBezTo>
                  <a:pt x="4200819" y="414236"/>
                  <a:pt x="4190007" y="388977"/>
                  <a:pt x="4206226" y="368771"/>
                </a:cubicBezTo>
                <a:lnTo>
                  <a:pt x="4206226" y="434442"/>
                </a:lnTo>
                <a:cubicBezTo>
                  <a:pt x="4233257" y="409184"/>
                  <a:pt x="4260289" y="383926"/>
                  <a:pt x="4287321" y="363719"/>
                </a:cubicBezTo>
                <a:cubicBezTo>
                  <a:pt x="4308946" y="348564"/>
                  <a:pt x="4330571" y="338461"/>
                  <a:pt x="4352196" y="368771"/>
                </a:cubicBezTo>
                <a:cubicBezTo>
                  <a:pt x="4379228" y="399081"/>
                  <a:pt x="4411666" y="388977"/>
                  <a:pt x="4438697" y="368771"/>
                </a:cubicBezTo>
                <a:cubicBezTo>
                  <a:pt x="4460323" y="353616"/>
                  <a:pt x="4481948" y="338461"/>
                  <a:pt x="4503573" y="318254"/>
                </a:cubicBezTo>
                <a:cubicBezTo>
                  <a:pt x="4563043" y="272789"/>
                  <a:pt x="4563043" y="272789"/>
                  <a:pt x="4611700" y="323306"/>
                </a:cubicBezTo>
                <a:cubicBezTo>
                  <a:pt x="4627919" y="343513"/>
                  <a:pt x="4638731" y="368771"/>
                  <a:pt x="4665763" y="378874"/>
                </a:cubicBezTo>
                <a:cubicBezTo>
                  <a:pt x="4681982" y="368771"/>
                  <a:pt x="4671169" y="348564"/>
                  <a:pt x="4676575" y="333409"/>
                </a:cubicBezTo>
                <a:cubicBezTo>
                  <a:pt x="4681982" y="298048"/>
                  <a:pt x="4665763" y="247531"/>
                  <a:pt x="4736045" y="252583"/>
                </a:cubicBezTo>
                <a:cubicBezTo>
                  <a:pt x="4746858" y="252583"/>
                  <a:pt x="4763077" y="232376"/>
                  <a:pt x="4773890" y="217221"/>
                </a:cubicBezTo>
                <a:cubicBezTo>
                  <a:pt x="4800921" y="181859"/>
                  <a:pt x="4827952" y="146498"/>
                  <a:pt x="4854984" y="106085"/>
                </a:cubicBezTo>
                <a:cubicBezTo>
                  <a:pt x="4887422" y="136395"/>
                  <a:pt x="4887422" y="171756"/>
                  <a:pt x="4887422" y="207118"/>
                </a:cubicBezTo>
                <a:cubicBezTo>
                  <a:pt x="4887422" y="247531"/>
                  <a:pt x="4887422" y="282893"/>
                  <a:pt x="4892828" y="318254"/>
                </a:cubicBezTo>
                <a:cubicBezTo>
                  <a:pt x="4936079" y="257634"/>
                  <a:pt x="4909047" y="186911"/>
                  <a:pt x="4925267" y="126291"/>
                </a:cubicBezTo>
                <a:cubicBezTo>
                  <a:pt x="4946891" y="126291"/>
                  <a:pt x="4963110" y="141446"/>
                  <a:pt x="4957704" y="156601"/>
                </a:cubicBezTo>
                <a:cubicBezTo>
                  <a:pt x="4946891" y="237428"/>
                  <a:pt x="4963110" y="308151"/>
                  <a:pt x="5022580" y="368771"/>
                </a:cubicBezTo>
                <a:cubicBezTo>
                  <a:pt x="5027986" y="373822"/>
                  <a:pt x="5027986" y="378874"/>
                  <a:pt x="5027986" y="383926"/>
                </a:cubicBezTo>
                <a:cubicBezTo>
                  <a:pt x="5027986" y="444546"/>
                  <a:pt x="5076643" y="479907"/>
                  <a:pt x="5114487" y="530424"/>
                </a:cubicBezTo>
                <a:cubicBezTo>
                  <a:pt x="5125300" y="495062"/>
                  <a:pt x="5119894" y="464752"/>
                  <a:pt x="5119894" y="434442"/>
                </a:cubicBezTo>
                <a:cubicBezTo>
                  <a:pt x="5146925" y="444546"/>
                  <a:pt x="5146925" y="469804"/>
                  <a:pt x="5168551" y="484959"/>
                </a:cubicBezTo>
                <a:cubicBezTo>
                  <a:pt x="5195582" y="399081"/>
                  <a:pt x="5233426" y="323306"/>
                  <a:pt x="5292896" y="247531"/>
                </a:cubicBezTo>
                <a:lnTo>
                  <a:pt x="5292896" y="363719"/>
                </a:lnTo>
                <a:cubicBezTo>
                  <a:pt x="5336146" y="308151"/>
                  <a:pt x="5352365" y="343513"/>
                  <a:pt x="5373990" y="373822"/>
                </a:cubicBezTo>
                <a:cubicBezTo>
                  <a:pt x="5384803" y="388977"/>
                  <a:pt x="5384803" y="409184"/>
                  <a:pt x="5395616" y="424339"/>
                </a:cubicBezTo>
                <a:cubicBezTo>
                  <a:pt x="5401023" y="434442"/>
                  <a:pt x="5406429" y="454649"/>
                  <a:pt x="5428054" y="454649"/>
                </a:cubicBezTo>
                <a:cubicBezTo>
                  <a:pt x="5444273" y="449597"/>
                  <a:pt x="5455085" y="434442"/>
                  <a:pt x="5460492" y="419287"/>
                </a:cubicBezTo>
                <a:cubicBezTo>
                  <a:pt x="5471304" y="388977"/>
                  <a:pt x="5482117" y="353616"/>
                  <a:pt x="5476711" y="318254"/>
                </a:cubicBezTo>
                <a:cubicBezTo>
                  <a:pt x="5476711" y="287944"/>
                  <a:pt x="5509148" y="282893"/>
                  <a:pt x="5519961" y="292996"/>
                </a:cubicBezTo>
                <a:cubicBezTo>
                  <a:pt x="5557806" y="338461"/>
                  <a:pt x="5568618" y="287944"/>
                  <a:pt x="5574024" y="272789"/>
                </a:cubicBezTo>
                <a:cubicBezTo>
                  <a:pt x="5584837" y="252583"/>
                  <a:pt x="5601056" y="232376"/>
                  <a:pt x="5622681" y="217221"/>
                </a:cubicBezTo>
                <a:cubicBezTo>
                  <a:pt x="5633494" y="207118"/>
                  <a:pt x="5649713" y="202066"/>
                  <a:pt x="5665932" y="202066"/>
                </a:cubicBezTo>
                <a:cubicBezTo>
                  <a:pt x="5725402" y="212169"/>
                  <a:pt x="5736214" y="202066"/>
                  <a:pt x="5730807" y="146498"/>
                </a:cubicBezTo>
                <a:lnTo>
                  <a:pt x="5714589" y="55568"/>
                </a:lnTo>
                <a:cubicBezTo>
                  <a:pt x="5714589" y="40413"/>
                  <a:pt x="5703776" y="25258"/>
                  <a:pt x="5730807" y="10103"/>
                </a:cubicBezTo>
                <a:cubicBezTo>
                  <a:pt x="5736214" y="50516"/>
                  <a:pt x="5741620" y="85878"/>
                  <a:pt x="5747026" y="121240"/>
                </a:cubicBezTo>
                <a:cubicBezTo>
                  <a:pt x="5752433" y="161653"/>
                  <a:pt x="5757839" y="202066"/>
                  <a:pt x="5790277" y="232376"/>
                </a:cubicBezTo>
                <a:cubicBezTo>
                  <a:pt x="5828121" y="181859"/>
                  <a:pt x="5806496" y="116188"/>
                  <a:pt x="5849746" y="65671"/>
                </a:cubicBezTo>
                <a:cubicBezTo>
                  <a:pt x="5860559" y="101033"/>
                  <a:pt x="5871372" y="131343"/>
                  <a:pt x="5860559" y="166704"/>
                </a:cubicBezTo>
                <a:cubicBezTo>
                  <a:pt x="5849746" y="207118"/>
                  <a:pt x="5909216" y="207118"/>
                  <a:pt x="5930841" y="217221"/>
                </a:cubicBezTo>
                <a:cubicBezTo>
                  <a:pt x="6022749" y="247531"/>
                  <a:pt x="6033562" y="242479"/>
                  <a:pt x="6109250" y="136395"/>
                </a:cubicBezTo>
                <a:cubicBezTo>
                  <a:pt x="6130875" y="191963"/>
                  <a:pt x="6147094" y="232376"/>
                  <a:pt x="6103843" y="282893"/>
                </a:cubicBezTo>
                <a:cubicBezTo>
                  <a:pt x="6082218" y="308151"/>
                  <a:pt x="6065999" y="343513"/>
                  <a:pt x="6098437" y="378874"/>
                </a:cubicBezTo>
                <a:cubicBezTo>
                  <a:pt x="6120063" y="358668"/>
                  <a:pt x="6109250" y="338461"/>
                  <a:pt x="6109250" y="313203"/>
                </a:cubicBezTo>
                <a:cubicBezTo>
                  <a:pt x="6130875" y="323306"/>
                  <a:pt x="6163313" y="348564"/>
                  <a:pt x="6168719" y="298048"/>
                </a:cubicBezTo>
                <a:cubicBezTo>
                  <a:pt x="6168719" y="252583"/>
                  <a:pt x="6201157" y="237428"/>
                  <a:pt x="6249814" y="237428"/>
                </a:cubicBezTo>
                <a:cubicBezTo>
                  <a:pt x="6266033" y="247531"/>
                  <a:pt x="6244408" y="267738"/>
                  <a:pt x="6266033" y="282893"/>
                </a:cubicBezTo>
                <a:cubicBezTo>
                  <a:pt x="6276846" y="262686"/>
                  <a:pt x="6293065" y="247531"/>
                  <a:pt x="6303877" y="227324"/>
                </a:cubicBezTo>
                <a:cubicBezTo>
                  <a:pt x="6309283" y="232376"/>
                  <a:pt x="6314690" y="232376"/>
                  <a:pt x="6314690" y="232376"/>
                </a:cubicBezTo>
                <a:cubicBezTo>
                  <a:pt x="6325502" y="262686"/>
                  <a:pt x="6320096" y="313203"/>
                  <a:pt x="6357940" y="313203"/>
                </a:cubicBezTo>
                <a:cubicBezTo>
                  <a:pt x="6406597" y="313203"/>
                  <a:pt x="6395785" y="262686"/>
                  <a:pt x="6401191" y="232376"/>
                </a:cubicBezTo>
                <a:cubicBezTo>
                  <a:pt x="6417410" y="186911"/>
                  <a:pt x="6417410" y="136395"/>
                  <a:pt x="6439035" y="90930"/>
                </a:cubicBezTo>
                <a:cubicBezTo>
                  <a:pt x="6487692" y="111136"/>
                  <a:pt x="6428222" y="161653"/>
                  <a:pt x="6471473" y="181859"/>
                </a:cubicBezTo>
                <a:cubicBezTo>
                  <a:pt x="6482286" y="181859"/>
                  <a:pt x="6482286" y="171756"/>
                  <a:pt x="6482286" y="166704"/>
                </a:cubicBezTo>
                <a:cubicBezTo>
                  <a:pt x="6482286" y="90930"/>
                  <a:pt x="6509317" y="35361"/>
                  <a:pt x="6601225" y="25258"/>
                </a:cubicBezTo>
                <a:cubicBezTo>
                  <a:pt x="6612037" y="25258"/>
                  <a:pt x="6622850" y="15155"/>
                  <a:pt x="6633663" y="10103"/>
                </a:cubicBezTo>
                <a:cubicBezTo>
                  <a:pt x="6633663" y="15155"/>
                  <a:pt x="6633663" y="15155"/>
                  <a:pt x="6639069" y="15155"/>
                </a:cubicBezTo>
                <a:cubicBezTo>
                  <a:pt x="6606631" y="60620"/>
                  <a:pt x="6612037" y="106085"/>
                  <a:pt x="6639069" y="151549"/>
                </a:cubicBezTo>
                <a:cubicBezTo>
                  <a:pt x="6649882" y="166704"/>
                  <a:pt x="6655288" y="181859"/>
                  <a:pt x="6628256" y="181859"/>
                </a:cubicBezTo>
                <a:cubicBezTo>
                  <a:pt x="6612037" y="181859"/>
                  <a:pt x="6601225" y="186911"/>
                  <a:pt x="6606631" y="207118"/>
                </a:cubicBezTo>
                <a:cubicBezTo>
                  <a:pt x="6612037" y="222273"/>
                  <a:pt x="6622850" y="232376"/>
                  <a:pt x="6639069" y="237428"/>
                </a:cubicBezTo>
                <a:cubicBezTo>
                  <a:pt x="6655288" y="242479"/>
                  <a:pt x="6666100" y="232376"/>
                  <a:pt x="6676913" y="222273"/>
                </a:cubicBezTo>
                <a:cubicBezTo>
                  <a:pt x="6709351" y="186911"/>
                  <a:pt x="6725570" y="136395"/>
                  <a:pt x="6758008" y="95981"/>
                </a:cubicBezTo>
                <a:lnTo>
                  <a:pt x="6758008" y="186911"/>
                </a:lnTo>
                <a:cubicBezTo>
                  <a:pt x="6758008" y="217221"/>
                  <a:pt x="6752602" y="247531"/>
                  <a:pt x="6774227" y="277841"/>
                </a:cubicBezTo>
                <a:cubicBezTo>
                  <a:pt x="6882353" y="202066"/>
                  <a:pt x="6795852" y="95981"/>
                  <a:pt x="682288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8178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8">
            <a:extLst>
              <a:ext uri="{FF2B5EF4-FFF2-40B4-BE49-F238E27FC236}">
                <a16:creationId xmlns:a16="http://schemas.microsoft.com/office/drawing/2014/main" id="{E242EA3C-38B8-4CAF-8B39-B68F99FF88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7273" y="516579"/>
            <a:ext cx="6750120" cy="400278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5909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0240CF1-5892-4CA4-80C4-DE24A040D8CF}"/>
              </a:ext>
            </a:extLst>
          </p:cNvPr>
          <p:cNvSpPr/>
          <p:nvPr userDrawn="1"/>
        </p:nvSpPr>
        <p:spPr>
          <a:xfrm>
            <a:off x="6643991" y="0"/>
            <a:ext cx="3698132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그림 개체 틀 8">
            <a:extLst>
              <a:ext uri="{FF2B5EF4-FFF2-40B4-BE49-F238E27FC236}">
                <a16:creationId xmlns:a16="http://schemas.microsoft.com/office/drawing/2014/main" id="{4187725E-FF95-4F43-99C3-7F46DC47DD9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477" y="1777429"/>
            <a:ext cx="10805047" cy="276375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149136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E6B23181-4F9D-4E97-821D-0BE7CB3122EB}"/>
              </a:ext>
            </a:extLst>
          </p:cNvPr>
          <p:cNvSpPr/>
          <p:nvPr userDrawn="1"/>
        </p:nvSpPr>
        <p:spPr>
          <a:xfrm>
            <a:off x="0" y="2276872"/>
            <a:ext cx="12192000" cy="27363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9CCB45B5-7695-4B33-AFC0-5AFBA7FD42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68356" y="1"/>
            <a:ext cx="7223645" cy="6558019"/>
          </a:xfrm>
          <a:custGeom>
            <a:avLst/>
            <a:gdLst>
              <a:gd name="connsiteX0" fmla="*/ 7223645 w 7223645"/>
              <a:gd name="connsiteY0" fmla="*/ 5090856 h 6558019"/>
              <a:gd name="connsiteX1" fmla="*/ 7223645 w 7223645"/>
              <a:gd name="connsiteY1" fmla="*/ 5608384 h 6558019"/>
              <a:gd name="connsiteX2" fmla="*/ 5948062 w 7223645"/>
              <a:gd name="connsiteY2" fmla="*/ 6518816 h 6558019"/>
              <a:gd name="connsiteX3" fmla="*/ 5654271 w 7223645"/>
              <a:gd name="connsiteY3" fmla="*/ 6469741 h 6558019"/>
              <a:gd name="connsiteX4" fmla="*/ 5703346 w 7223645"/>
              <a:gd name="connsiteY4" fmla="*/ 6175951 h 6558019"/>
              <a:gd name="connsiteX5" fmla="*/ 7223645 w 7223645"/>
              <a:gd name="connsiteY5" fmla="*/ 4384514 h 6558019"/>
              <a:gd name="connsiteX6" fmla="*/ 7223645 w 7223645"/>
              <a:gd name="connsiteY6" fmla="*/ 4902042 h 6558019"/>
              <a:gd name="connsiteX7" fmla="*/ 5273061 w 7223645"/>
              <a:gd name="connsiteY7" fmla="*/ 6294248 h 6558019"/>
              <a:gd name="connsiteX8" fmla="*/ 4979271 w 7223645"/>
              <a:gd name="connsiteY8" fmla="*/ 6245174 h 6558019"/>
              <a:gd name="connsiteX9" fmla="*/ 5028345 w 7223645"/>
              <a:gd name="connsiteY9" fmla="*/ 5951383 h 6558019"/>
              <a:gd name="connsiteX10" fmla="*/ 7223645 w 7223645"/>
              <a:gd name="connsiteY10" fmla="*/ 3708825 h 6558019"/>
              <a:gd name="connsiteX11" fmla="*/ 7223645 w 7223645"/>
              <a:gd name="connsiteY11" fmla="*/ 4226354 h 6558019"/>
              <a:gd name="connsiteX12" fmla="*/ 4207199 w 7223645"/>
              <a:gd name="connsiteY12" fmla="*/ 6379305 h 6558019"/>
              <a:gd name="connsiteX13" fmla="*/ 3913408 w 7223645"/>
              <a:gd name="connsiteY13" fmla="*/ 6330230 h 6558019"/>
              <a:gd name="connsiteX14" fmla="*/ 3962483 w 7223645"/>
              <a:gd name="connsiteY14" fmla="*/ 6036439 h 6558019"/>
              <a:gd name="connsiteX15" fmla="*/ 7223645 w 7223645"/>
              <a:gd name="connsiteY15" fmla="*/ 3033131 h 6558019"/>
              <a:gd name="connsiteX16" fmla="*/ 7223645 w 7223645"/>
              <a:gd name="connsiteY16" fmla="*/ 3550660 h 6558019"/>
              <a:gd name="connsiteX17" fmla="*/ 3141336 w 7223645"/>
              <a:gd name="connsiteY17" fmla="*/ 6464358 h 6558019"/>
              <a:gd name="connsiteX18" fmla="*/ 2847545 w 7223645"/>
              <a:gd name="connsiteY18" fmla="*/ 6415283 h 6558019"/>
              <a:gd name="connsiteX19" fmla="*/ 2896620 w 7223645"/>
              <a:gd name="connsiteY19" fmla="*/ 6121492 h 6558019"/>
              <a:gd name="connsiteX20" fmla="*/ 7223645 w 7223645"/>
              <a:gd name="connsiteY20" fmla="*/ 2357436 h 6558019"/>
              <a:gd name="connsiteX21" fmla="*/ 7223645 w 7223645"/>
              <a:gd name="connsiteY21" fmla="*/ 2874964 h 6558019"/>
              <a:gd name="connsiteX22" fmla="*/ 2525289 w 7223645"/>
              <a:gd name="connsiteY22" fmla="*/ 6228358 h 6558019"/>
              <a:gd name="connsiteX23" fmla="*/ 2231498 w 7223645"/>
              <a:gd name="connsiteY23" fmla="*/ 6179284 h 6558019"/>
              <a:gd name="connsiteX24" fmla="*/ 2280573 w 7223645"/>
              <a:gd name="connsiteY24" fmla="*/ 5885492 h 6558019"/>
              <a:gd name="connsiteX25" fmla="*/ 7223645 w 7223645"/>
              <a:gd name="connsiteY25" fmla="*/ 1681741 h 6558019"/>
              <a:gd name="connsiteX26" fmla="*/ 7223645 w 7223645"/>
              <a:gd name="connsiteY26" fmla="*/ 2199270 h 6558019"/>
              <a:gd name="connsiteX27" fmla="*/ 1849260 w 7223645"/>
              <a:gd name="connsiteY27" fmla="*/ 6035171 h 6558019"/>
              <a:gd name="connsiteX28" fmla="*/ 1555469 w 7223645"/>
              <a:gd name="connsiteY28" fmla="*/ 5986096 h 6558019"/>
              <a:gd name="connsiteX29" fmla="*/ 1604544 w 7223645"/>
              <a:gd name="connsiteY29" fmla="*/ 5692305 h 6558019"/>
              <a:gd name="connsiteX30" fmla="*/ 7223645 w 7223645"/>
              <a:gd name="connsiteY30" fmla="*/ 1006048 h 6558019"/>
              <a:gd name="connsiteX31" fmla="*/ 7223645 w 7223645"/>
              <a:gd name="connsiteY31" fmla="*/ 1523576 h 6558019"/>
              <a:gd name="connsiteX32" fmla="*/ 2182819 w 7223645"/>
              <a:gd name="connsiteY32" fmla="*/ 5121402 h 6558019"/>
              <a:gd name="connsiteX33" fmla="*/ 1889027 w 7223645"/>
              <a:gd name="connsiteY33" fmla="*/ 5072328 h 6558019"/>
              <a:gd name="connsiteX34" fmla="*/ 1938103 w 7223645"/>
              <a:gd name="connsiteY34" fmla="*/ 4778538 h 6558019"/>
              <a:gd name="connsiteX35" fmla="*/ 7223645 w 7223645"/>
              <a:gd name="connsiteY35" fmla="*/ 330352 h 6558019"/>
              <a:gd name="connsiteX36" fmla="*/ 7223645 w 7223645"/>
              <a:gd name="connsiteY36" fmla="*/ 847881 h 6558019"/>
              <a:gd name="connsiteX37" fmla="*/ 2048238 w 7223645"/>
              <a:gd name="connsiteY37" fmla="*/ 4541763 h 6558019"/>
              <a:gd name="connsiteX38" fmla="*/ 1754448 w 7223645"/>
              <a:gd name="connsiteY38" fmla="*/ 4492688 h 6558019"/>
              <a:gd name="connsiteX39" fmla="*/ 1803522 w 7223645"/>
              <a:gd name="connsiteY39" fmla="*/ 4198897 h 6558019"/>
              <a:gd name="connsiteX40" fmla="*/ 6739791 w 7223645"/>
              <a:gd name="connsiteY40" fmla="*/ 0 h 6558019"/>
              <a:gd name="connsiteX41" fmla="*/ 7223645 w 7223645"/>
              <a:gd name="connsiteY41" fmla="*/ 0 h 6558019"/>
              <a:gd name="connsiteX42" fmla="*/ 7223645 w 7223645"/>
              <a:gd name="connsiteY42" fmla="*/ 172186 h 6558019"/>
              <a:gd name="connsiteX43" fmla="*/ 910732 w 7223645"/>
              <a:gd name="connsiteY43" fmla="*/ 4677950 h 6558019"/>
              <a:gd name="connsiteX44" fmla="*/ 616940 w 7223645"/>
              <a:gd name="connsiteY44" fmla="*/ 4628875 h 6558019"/>
              <a:gd name="connsiteX45" fmla="*/ 666015 w 7223645"/>
              <a:gd name="connsiteY45" fmla="*/ 4335083 h 6558019"/>
              <a:gd name="connsiteX46" fmla="*/ 5793093 w 7223645"/>
              <a:gd name="connsiteY46" fmla="*/ 0 h 6558019"/>
              <a:gd name="connsiteX47" fmla="*/ 6518192 w 7223645"/>
              <a:gd name="connsiteY47" fmla="*/ 0 h 6558019"/>
              <a:gd name="connsiteX48" fmla="*/ 332995 w 7223645"/>
              <a:gd name="connsiteY48" fmla="*/ 4414607 h 6558019"/>
              <a:gd name="connsiteX49" fmla="*/ 39204 w 7223645"/>
              <a:gd name="connsiteY49" fmla="*/ 4365532 h 6558019"/>
              <a:gd name="connsiteX50" fmla="*/ 88280 w 7223645"/>
              <a:gd name="connsiteY50" fmla="*/ 4071741 h 6558019"/>
              <a:gd name="connsiteX51" fmla="*/ 4846394 w 7223645"/>
              <a:gd name="connsiteY51" fmla="*/ 0 h 6558019"/>
              <a:gd name="connsiteX52" fmla="*/ 5571492 w 7223645"/>
              <a:gd name="connsiteY52" fmla="*/ 0 h 6558019"/>
              <a:gd name="connsiteX53" fmla="*/ 744860 w 7223645"/>
              <a:gd name="connsiteY53" fmla="*/ 3444949 h 6558019"/>
              <a:gd name="connsiteX54" fmla="*/ 451068 w 7223645"/>
              <a:gd name="connsiteY54" fmla="*/ 3395874 h 6558019"/>
              <a:gd name="connsiteX55" fmla="*/ 500143 w 7223645"/>
              <a:gd name="connsiteY55" fmla="*/ 3102083 h 6558019"/>
              <a:gd name="connsiteX56" fmla="*/ 3899695 w 7223645"/>
              <a:gd name="connsiteY56" fmla="*/ 0 h 6558019"/>
              <a:gd name="connsiteX57" fmla="*/ 4624794 w 7223645"/>
              <a:gd name="connsiteY57" fmla="*/ 0 h 6558019"/>
              <a:gd name="connsiteX58" fmla="*/ 686912 w 7223645"/>
              <a:gd name="connsiteY58" fmla="*/ 2810614 h 6558019"/>
              <a:gd name="connsiteX59" fmla="*/ 393120 w 7223645"/>
              <a:gd name="connsiteY59" fmla="*/ 2761539 h 6558019"/>
              <a:gd name="connsiteX60" fmla="*/ 442195 w 7223645"/>
              <a:gd name="connsiteY60" fmla="*/ 2467748 h 6558019"/>
              <a:gd name="connsiteX61" fmla="*/ 2952994 w 7223645"/>
              <a:gd name="connsiteY61" fmla="*/ 0 h 6558019"/>
              <a:gd name="connsiteX62" fmla="*/ 3678092 w 7223645"/>
              <a:gd name="connsiteY62" fmla="*/ 0 h 6558019"/>
              <a:gd name="connsiteX63" fmla="*/ 973827 w 7223645"/>
              <a:gd name="connsiteY63" fmla="*/ 1930136 h 6558019"/>
              <a:gd name="connsiteX64" fmla="*/ 680036 w 7223645"/>
              <a:gd name="connsiteY64" fmla="*/ 1881061 h 6558019"/>
              <a:gd name="connsiteX65" fmla="*/ 729111 w 7223645"/>
              <a:gd name="connsiteY65" fmla="*/ 1587270 h 6558019"/>
              <a:gd name="connsiteX66" fmla="*/ 1962915 w 7223645"/>
              <a:gd name="connsiteY66" fmla="*/ 0 h 6558019"/>
              <a:gd name="connsiteX67" fmla="*/ 2688012 w 7223645"/>
              <a:gd name="connsiteY67" fmla="*/ 0 h 6558019"/>
              <a:gd name="connsiteX68" fmla="*/ 1051983 w 7223645"/>
              <a:gd name="connsiteY68" fmla="*/ 1167696 h 6558019"/>
              <a:gd name="connsiteX69" fmla="*/ 758192 w 7223645"/>
              <a:gd name="connsiteY69" fmla="*/ 1118621 h 6558019"/>
              <a:gd name="connsiteX70" fmla="*/ 807267 w 7223645"/>
              <a:gd name="connsiteY70" fmla="*/ 824830 h 6558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7223645" h="6558019">
                <a:moveTo>
                  <a:pt x="7223645" y="5090856"/>
                </a:moveTo>
                <a:lnTo>
                  <a:pt x="7223645" y="5608384"/>
                </a:lnTo>
                <a:lnTo>
                  <a:pt x="5948062" y="6518816"/>
                </a:lnTo>
                <a:cubicBezTo>
                  <a:pt x="5853384" y="6586393"/>
                  <a:pt x="5721847" y="6564421"/>
                  <a:pt x="5654271" y="6469741"/>
                </a:cubicBezTo>
                <a:cubicBezTo>
                  <a:pt x="5586696" y="6375062"/>
                  <a:pt x="5608666" y="6243526"/>
                  <a:pt x="5703346" y="6175951"/>
                </a:cubicBezTo>
                <a:close/>
                <a:moveTo>
                  <a:pt x="7223645" y="4384514"/>
                </a:moveTo>
                <a:lnTo>
                  <a:pt x="7223645" y="4902042"/>
                </a:lnTo>
                <a:lnTo>
                  <a:pt x="5273061" y="6294248"/>
                </a:lnTo>
                <a:cubicBezTo>
                  <a:pt x="5178383" y="6361824"/>
                  <a:pt x="5046846" y="6339853"/>
                  <a:pt x="4979271" y="6245174"/>
                </a:cubicBezTo>
                <a:cubicBezTo>
                  <a:pt x="4911695" y="6150494"/>
                  <a:pt x="4933665" y="6018958"/>
                  <a:pt x="5028345" y="5951383"/>
                </a:cubicBezTo>
                <a:close/>
                <a:moveTo>
                  <a:pt x="7223645" y="3708825"/>
                </a:moveTo>
                <a:lnTo>
                  <a:pt x="7223645" y="4226354"/>
                </a:lnTo>
                <a:lnTo>
                  <a:pt x="4207199" y="6379305"/>
                </a:lnTo>
                <a:cubicBezTo>
                  <a:pt x="4112518" y="6446882"/>
                  <a:pt x="3980984" y="6424909"/>
                  <a:pt x="3913408" y="6330230"/>
                </a:cubicBezTo>
                <a:cubicBezTo>
                  <a:pt x="3845831" y="6235551"/>
                  <a:pt x="3867803" y="6104016"/>
                  <a:pt x="3962483" y="6036439"/>
                </a:cubicBezTo>
                <a:close/>
                <a:moveTo>
                  <a:pt x="7223645" y="3033131"/>
                </a:moveTo>
                <a:lnTo>
                  <a:pt x="7223645" y="3550660"/>
                </a:lnTo>
                <a:lnTo>
                  <a:pt x="3141336" y="6464358"/>
                </a:lnTo>
                <a:cubicBezTo>
                  <a:pt x="3046657" y="6531935"/>
                  <a:pt x="2915122" y="6509963"/>
                  <a:pt x="2847545" y="6415283"/>
                </a:cubicBezTo>
                <a:cubicBezTo>
                  <a:pt x="2779969" y="6320604"/>
                  <a:pt x="2801940" y="6189069"/>
                  <a:pt x="2896620" y="6121492"/>
                </a:cubicBezTo>
                <a:close/>
                <a:moveTo>
                  <a:pt x="7223645" y="2357436"/>
                </a:moveTo>
                <a:lnTo>
                  <a:pt x="7223645" y="2874964"/>
                </a:lnTo>
                <a:lnTo>
                  <a:pt x="2525289" y="6228358"/>
                </a:lnTo>
                <a:cubicBezTo>
                  <a:pt x="2430610" y="6295935"/>
                  <a:pt x="2299074" y="6273963"/>
                  <a:pt x="2231498" y="6179284"/>
                </a:cubicBezTo>
                <a:cubicBezTo>
                  <a:pt x="2163922" y="6084604"/>
                  <a:pt x="2185893" y="5953069"/>
                  <a:pt x="2280573" y="5885492"/>
                </a:cubicBezTo>
                <a:close/>
                <a:moveTo>
                  <a:pt x="7223645" y="1681741"/>
                </a:moveTo>
                <a:lnTo>
                  <a:pt x="7223645" y="2199270"/>
                </a:lnTo>
                <a:lnTo>
                  <a:pt x="1849260" y="6035171"/>
                </a:lnTo>
                <a:cubicBezTo>
                  <a:pt x="1754580" y="6102747"/>
                  <a:pt x="1623045" y="6080776"/>
                  <a:pt x="1555469" y="5986096"/>
                </a:cubicBezTo>
                <a:cubicBezTo>
                  <a:pt x="1487892" y="5891416"/>
                  <a:pt x="1509864" y="5759881"/>
                  <a:pt x="1604544" y="5692305"/>
                </a:cubicBezTo>
                <a:close/>
                <a:moveTo>
                  <a:pt x="7223645" y="1006048"/>
                </a:moveTo>
                <a:lnTo>
                  <a:pt x="7223645" y="1523576"/>
                </a:lnTo>
                <a:lnTo>
                  <a:pt x="2182819" y="5121402"/>
                </a:lnTo>
                <a:cubicBezTo>
                  <a:pt x="2088139" y="5188979"/>
                  <a:pt x="1956604" y="5167008"/>
                  <a:pt x="1889027" y="5072328"/>
                </a:cubicBezTo>
                <a:cubicBezTo>
                  <a:pt x="1821451" y="4977649"/>
                  <a:pt x="1843423" y="4846113"/>
                  <a:pt x="1938103" y="4778538"/>
                </a:cubicBezTo>
                <a:close/>
                <a:moveTo>
                  <a:pt x="7223645" y="330352"/>
                </a:moveTo>
                <a:lnTo>
                  <a:pt x="7223645" y="847881"/>
                </a:lnTo>
                <a:lnTo>
                  <a:pt x="2048238" y="4541763"/>
                </a:lnTo>
                <a:cubicBezTo>
                  <a:pt x="1953558" y="4609340"/>
                  <a:pt x="1822023" y="4587368"/>
                  <a:pt x="1754448" y="4492688"/>
                </a:cubicBezTo>
                <a:cubicBezTo>
                  <a:pt x="1686870" y="4398009"/>
                  <a:pt x="1708842" y="4266474"/>
                  <a:pt x="1803522" y="4198897"/>
                </a:cubicBezTo>
                <a:close/>
                <a:moveTo>
                  <a:pt x="6739791" y="0"/>
                </a:moveTo>
                <a:lnTo>
                  <a:pt x="7223645" y="0"/>
                </a:lnTo>
                <a:lnTo>
                  <a:pt x="7223645" y="172186"/>
                </a:lnTo>
                <a:lnTo>
                  <a:pt x="910732" y="4677950"/>
                </a:lnTo>
                <a:cubicBezTo>
                  <a:pt x="816052" y="4745526"/>
                  <a:pt x="684517" y="4723554"/>
                  <a:pt x="616940" y="4628875"/>
                </a:cubicBezTo>
                <a:cubicBezTo>
                  <a:pt x="549364" y="4534195"/>
                  <a:pt x="571336" y="4402660"/>
                  <a:pt x="666015" y="4335083"/>
                </a:cubicBezTo>
                <a:close/>
                <a:moveTo>
                  <a:pt x="5793093" y="0"/>
                </a:moveTo>
                <a:lnTo>
                  <a:pt x="6518192" y="0"/>
                </a:lnTo>
                <a:lnTo>
                  <a:pt x="332995" y="4414607"/>
                </a:lnTo>
                <a:cubicBezTo>
                  <a:pt x="238316" y="4482183"/>
                  <a:pt x="106781" y="4460212"/>
                  <a:pt x="39204" y="4365532"/>
                </a:cubicBezTo>
                <a:cubicBezTo>
                  <a:pt x="-28372" y="4270852"/>
                  <a:pt x="-6401" y="4139317"/>
                  <a:pt x="88280" y="4071741"/>
                </a:cubicBezTo>
                <a:close/>
                <a:moveTo>
                  <a:pt x="4846394" y="0"/>
                </a:moveTo>
                <a:lnTo>
                  <a:pt x="5571492" y="0"/>
                </a:lnTo>
                <a:lnTo>
                  <a:pt x="744860" y="3444949"/>
                </a:lnTo>
                <a:cubicBezTo>
                  <a:pt x="650180" y="3512525"/>
                  <a:pt x="518645" y="3490554"/>
                  <a:pt x="451068" y="3395874"/>
                </a:cubicBezTo>
                <a:cubicBezTo>
                  <a:pt x="383492" y="3301195"/>
                  <a:pt x="405463" y="3169660"/>
                  <a:pt x="500143" y="3102083"/>
                </a:cubicBezTo>
                <a:close/>
                <a:moveTo>
                  <a:pt x="3899695" y="0"/>
                </a:moveTo>
                <a:lnTo>
                  <a:pt x="4624794" y="0"/>
                </a:lnTo>
                <a:lnTo>
                  <a:pt x="686912" y="2810614"/>
                </a:lnTo>
                <a:cubicBezTo>
                  <a:pt x="592232" y="2878190"/>
                  <a:pt x="460697" y="2856219"/>
                  <a:pt x="393120" y="2761539"/>
                </a:cubicBezTo>
                <a:cubicBezTo>
                  <a:pt x="325544" y="2666859"/>
                  <a:pt x="347516" y="2535324"/>
                  <a:pt x="442195" y="2467748"/>
                </a:cubicBezTo>
                <a:close/>
                <a:moveTo>
                  <a:pt x="2952994" y="0"/>
                </a:moveTo>
                <a:lnTo>
                  <a:pt x="3678092" y="0"/>
                </a:lnTo>
                <a:lnTo>
                  <a:pt x="973827" y="1930136"/>
                </a:lnTo>
                <a:cubicBezTo>
                  <a:pt x="879147" y="1997712"/>
                  <a:pt x="747612" y="1975740"/>
                  <a:pt x="680036" y="1881061"/>
                </a:cubicBezTo>
                <a:cubicBezTo>
                  <a:pt x="612460" y="1786382"/>
                  <a:pt x="634431" y="1654846"/>
                  <a:pt x="729111" y="1587270"/>
                </a:cubicBezTo>
                <a:close/>
                <a:moveTo>
                  <a:pt x="1962915" y="0"/>
                </a:moveTo>
                <a:lnTo>
                  <a:pt x="2688012" y="0"/>
                </a:lnTo>
                <a:lnTo>
                  <a:pt x="1051983" y="1167696"/>
                </a:lnTo>
                <a:cubicBezTo>
                  <a:pt x="957304" y="1235272"/>
                  <a:pt x="825769" y="1213301"/>
                  <a:pt x="758192" y="1118621"/>
                </a:cubicBezTo>
                <a:cubicBezTo>
                  <a:pt x="690616" y="1023941"/>
                  <a:pt x="712587" y="892406"/>
                  <a:pt x="807267" y="82483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17953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2AA8423-F0F6-433D-B4FA-F1D6C0FC07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53072" y="2"/>
            <a:ext cx="5472876" cy="6857999"/>
          </a:xfrm>
          <a:custGeom>
            <a:avLst/>
            <a:gdLst>
              <a:gd name="connsiteX0" fmla="*/ 1236560 w 5472876"/>
              <a:gd name="connsiteY0" fmla="*/ 0 h 6857999"/>
              <a:gd name="connsiteX1" fmla="*/ 5472876 w 5472876"/>
              <a:gd name="connsiteY1" fmla="*/ 0 h 6857999"/>
              <a:gd name="connsiteX2" fmla="*/ 4236316 w 5472876"/>
              <a:gd name="connsiteY2" fmla="*/ 6857999 h 6857999"/>
              <a:gd name="connsiteX3" fmla="*/ 0 w 547287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2876" h="6857999">
                <a:moveTo>
                  <a:pt x="1236560" y="0"/>
                </a:moveTo>
                <a:lnTo>
                  <a:pt x="5472876" y="0"/>
                </a:lnTo>
                <a:lnTo>
                  <a:pt x="4236316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804567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8F5BEF8-2B51-4ACF-B07D-8E7C24C407A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34308" y="1617572"/>
            <a:ext cx="3622856" cy="3622856"/>
          </a:xfrm>
          <a:custGeom>
            <a:avLst/>
            <a:gdLst>
              <a:gd name="connsiteX0" fmla="*/ 1711572 w 3423144"/>
              <a:gd name="connsiteY0" fmla="*/ 0 h 3423144"/>
              <a:gd name="connsiteX1" fmla="*/ 3423144 w 3423144"/>
              <a:gd name="connsiteY1" fmla="*/ 1711572 h 3423144"/>
              <a:gd name="connsiteX2" fmla="*/ 1711572 w 3423144"/>
              <a:gd name="connsiteY2" fmla="*/ 3423144 h 3423144"/>
              <a:gd name="connsiteX3" fmla="*/ 0 w 3423144"/>
              <a:gd name="connsiteY3" fmla="*/ 1711572 h 3423144"/>
              <a:gd name="connsiteX4" fmla="*/ 1711572 w 3423144"/>
              <a:gd name="connsiteY4" fmla="*/ 0 h 342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3144" h="3423144">
                <a:moveTo>
                  <a:pt x="1711572" y="0"/>
                </a:moveTo>
                <a:cubicBezTo>
                  <a:pt x="2656847" y="0"/>
                  <a:pt x="3423144" y="766297"/>
                  <a:pt x="3423144" y="1711572"/>
                </a:cubicBezTo>
                <a:cubicBezTo>
                  <a:pt x="3423144" y="2656847"/>
                  <a:pt x="2656847" y="3423144"/>
                  <a:pt x="1711572" y="3423144"/>
                </a:cubicBezTo>
                <a:cubicBezTo>
                  <a:pt x="766297" y="3423144"/>
                  <a:pt x="0" y="2656847"/>
                  <a:pt x="0" y="1711572"/>
                </a:cubicBezTo>
                <a:cubicBezTo>
                  <a:pt x="0" y="766297"/>
                  <a:pt x="766297" y="0"/>
                  <a:pt x="171157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582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D079DFE-31BE-4F2D-A3F9-C3DC56D775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58418" y="2"/>
            <a:ext cx="6533583" cy="6857999"/>
          </a:xfrm>
          <a:custGeom>
            <a:avLst/>
            <a:gdLst>
              <a:gd name="connsiteX0" fmla="*/ 2592666 w 6533583"/>
              <a:gd name="connsiteY0" fmla="*/ 0 h 6857999"/>
              <a:gd name="connsiteX1" fmla="*/ 6533583 w 6533583"/>
              <a:gd name="connsiteY1" fmla="*/ 0 h 6857999"/>
              <a:gd name="connsiteX2" fmla="*/ 6533583 w 6533583"/>
              <a:gd name="connsiteY2" fmla="*/ 1085634 h 6857999"/>
              <a:gd name="connsiteX3" fmla="*/ 4351340 w 6533583"/>
              <a:gd name="connsiteY3" fmla="*/ 6857999 h 6857999"/>
              <a:gd name="connsiteX4" fmla="*/ 0 w 6533583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3583" h="6857999">
                <a:moveTo>
                  <a:pt x="2592666" y="0"/>
                </a:moveTo>
                <a:lnTo>
                  <a:pt x="6533583" y="0"/>
                </a:lnTo>
                <a:lnTo>
                  <a:pt x="6533583" y="1085634"/>
                </a:lnTo>
                <a:lnTo>
                  <a:pt x="435134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37420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809BE71-597D-4A6A-8D7A-83715514DE16}"/>
              </a:ext>
            </a:extLst>
          </p:cNvPr>
          <p:cNvSpPr/>
          <p:nvPr userDrawn="1"/>
        </p:nvSpPr>
        <p:spPr>
          <a:xfrm>
            <a:off x="7731666" y="2553080"/>
            <a:ext cx="3657600" cy="3657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31414031-C26E-4379-84D6-EB0DADCE361E}"/>
              </a:ext>
            </a:extLst>
          </p:cNvPr>
          <p:cNvSpPr/>
          <p:nvPr userDrawn="1"/>
        </p:nvSpPr>
        <p:spPr>
          <a:xfrm>
            <a:off x="7604918" y="2426332"/>
            <a:ext cx="3911097" cy="3911097"/>
          </a:xfrm>
          <a:prstGeom prst="frame">
            <a:avLst>
              <a:gd name="adj1" fmla="val 11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7599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67539AF6-5D49-44B8-BBE5-89EA831A48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038350" y="0"/>
            <a:ext cx="405765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4DAB0763-12DF-41B9-B692-22FB8DB24B15}"/>
              </a:ext>
            </a:extLst>
          </p:cNvPr>
          <p:cNvSpPr/>
          <p:nvPr userDrawn="1"/>
        </p:nvSpPr>
        <p:spPr>
          <a:xfrm>
            <a:off x="0" y="0"/>
            <a:ext cx="20383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12990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E5EA7C7-8ABC-4BB8-83D4-FDCD6EF0024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77663" y="980038"/>
            <a:ext cx="4897924" cy="4897924"/>
          </a:xfrm>
          <a:custGeom>
            <a:avLst/>
            <a:gdLst>
              <a:gd name="connsiteX0" fmla="*/ 2448962 w 4897924"/>
              <a:gd name="connsiteY0" fmla="*/ 0 h 4897924"/>
              <a:gd name="connsiteX1" fmla="*/ 4897924 w 4897924"/>
              <a:gd name="connsiteY1" fmla="*/ 2448962 h 4897924"/>
              <a:gd name="connsiteX2" fmla="*/ 2448962 w 4897924"/>
              <a:gd name="connsiteY2" fmla="*/ 4897924 h 4897924"/>
              <a:gd name="connsiteX3" fmla="*/ 0 w 4897924"/>
              <a:gd name="connsiteY3" fmla="*/ 2448962 h 489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924" h="4897924">
                <a:moveTo>
                  <a:pt x="2448962" y="0"/>
                </a:moveTo>
                <a:lnTo>
                  <a:pt x="4897924" y="2448962"/>
                </a:lnTo>
                <a:lnTo>
                  <a:pt x="2448962" y="4897924"/>
                </a:lnTo>
                <a:lnTo>
                  <a:pt x="0" y="2448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53494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3CD10489-647D-4424-92F3-2E31185A69B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27514" y="0"/>
            <a:ext cx="7964489" cy="6858000"/>
          </a:xfrm>
          <a:custGeom>
            <a:avLst/>
            <a:gdLst>
              <a:gd name="connsiteX0" fmla="*/ 7895557 w 7964489"/>
              <a:gd name="connsiteY0" fmla="*/ 1035541 h 6858000"/>
              <a:gd name="connsiteX1" fmla="*/ 6561027 w 7964489"/>
              <a:gd name="connsiteY1" fmla="*/ 6858000 h 6858000"/>
              <a:gd name="connsiteX2" fmla="*/ 3421268 w 7964489"/>
              <a:gd name="connsiteY2" fmla="*/ 6858000 h 6858000"/>
              <a:gd name="connsiteX3" fmla="*/ 4816845 w 7964489"/>
              <a:gd name="connsiteY3" fmla="*/ 380744 h 6858000"/>
              <a:gd name="connsiteX4" fmla="*/ 3224260 w 7964489"/>
              <a:gd name="connsiteY4" fmla="*/ 6858000 h 6858000"/>
              <a:gd name="connsiteX5" fmla="*/ 0 w 7964489"/>
              <a:gd name="connsiteY5" fmla="*/ 6858000 h 6858000"/>
              <a:gd name="connsiteX6" fmla="*/ 5167647 w 7964489"/>
              <a:gd name="connsiteY6" fmla="*/ 0 h 6858000"/>
              <a:gd name="connsiteX7" fmla="*/ 7964489 w 7964489"/>
              <a:gd name="connsiteY7" fmla="*/ 0 h 6858000"/>
              <a:gd name="connsiteX8" fmla="*/ 7964489 w 7964489"/>
              <a:gd name="connsiteY8" fmla="*/ 581734 h 6858000"/>
              <a:gd name="connsiteX9" fmla="*/ 3748483 w 7964489"/>
              <a:gd name="connsiteY9" fmla="*/ 59826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64489" h="6858000">
                <a:moveTo>
                  <a:pt x="7895557" y="1035541"/>
                </a:moveTo>
                <a:lnTo>
                  <a:pt x="6561027" y="6858000"/>
                </a:lnTo>
                <a:lnTo>
                  <a:pt x="3421268" y="6858000"/>
                </a:lnTo>
                <a:close/>
                <a:moveTo>
                  <a:pt x="4816845" y="380744"/>
                </a:moveTo>
                <a:lnTo>
                  <a:pt x="3224260" y="6858000"/>
                </a:lnTo>
                <a:lnTo>
                  <a:pt x="0" y="6858000"/>
                </a:lnTo>
                <a:close/>
                <a:moveTo>
                  <a:pt x="5167647" y="0"/>
                </a:moveTo>
                <a:lnTo>
                  <a:pt x="7964489" y="0"/>
                </a:lnTo>
                <a:lnTo>
                  <a:pt x="7964489" y="581734"/>
                </a:lnTo>
                <a:lnTo>
                  <a:pt x="3748483" y="598267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734666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3884023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3176042"/>
              <a:gd name="connsiteX1" fmla="*/ 9144000 w 9144000"/>
              <a:gd name="connsiteY1" fmla="*/ 0 h 3176042"/>
              <a:gd name="connsiteX2" fmla="*/ 9144000 w 9144000"/>
              <a:gd name="connsiteY2" fmla="*/ 3176042 h 3176042"/>
              <a:gd name="connsiteX3" fmla="*/ 0 w 9144000"/>
              <a:gd name="connsiteY3" fmla="*/ 1556792 h 3176042"/>
              <a:gd name="connsiteX4" fmla="*/ 0 w 9144000"/>
              <a:gd name="connsiteY4" fmla="*/ 0 h 3176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3176042">
                <a:moveTo>
                  <a:pt x="0" y="0"/>
                </a:moveTo>
                <a:lnTo>
                  <a:pt x="9144000" y="0"/>
                </a:lnTo>
                <a:lnTo>
                  <a:pt x="9144000" y="3176042"/>
                </a:lnTo>
                <a:lnTo>
                  <a:pt x="0" y="155679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5" name="Graphic 41">
            <a:extLst>
              <a:ext uri="{FF2B5EF4-FFF2-40B4-BE49-F238E27FC236}">
                <a16:creationId xmlns:a16="http://schemas.microsoft.com/office/drawing/2014/main" id="{139AABBE-E560-40BA-B0CD-80A1A96075A3}"/>
              </a:ext>
            </a:extLst>
          </p:cNvPr>
          <p:cNvSpPr/>
          <p:nvPr userDrawn="1"/>
        </p:nvSpPr>
        <p:spPr>
          <a:xfrm>
            <a:off x="-56444" y="5887290"/>
            <a:ext cx="12383316" cy="979714"/>
          </a:xfrm>
          <a:custGeom>
            <a:avLst/>
            <a:gdLst>
              <a:gd name="connsiteX0" fmla="*/ 7144 w 6400800"/>
              <a:gd name="connsiteY0" fmla="*/ 511016 h 514350"/>
              <a:gd name="connsiteX1" fmla="*/ 6354604 w 6400800"/>
              <a:gd name="connsiteY1" fmla="*/ 511016 h 514350"/>
              <a:gd name="connsiteX2" fmla="*/ 6354604 w 6400800"/>
              <a:gd name="connsiteY2" fmla="*/ 409099 h 514350"/>
              <a:gd name="connsiteX3" fmla="*/ 6327934 w 6400800"/>
              <a:gd name="connsiteY3" fmla="*/ 415766 h 514350"/>
              <a:gd name="connsiteX4" fmla="*/ 6327934 w 6400800"/>
              <a:gd name="connsiteY4" fmla="*/ 404336 h 514350"/>
              <a:gd name="connsiteX5" fmla="*/ 6328887 w 6400800"/>
              <a:gd name="connsiteY5" fmla="*/ 383381 h 514350"/>
              <a:gd name="connsiteX6" fmla="*/ 6329839 w 6400800"/>
              <a:gd name="connsiteY6" fmla="*/ 365284 h 514350"/>
              <a:gd name="connsiteX7" fmla="*/ 6324124 w 6400800"/>
              <a:gd name="connsiteY7" fmla="*/ 383381 h 514350"/>
              <a:gd name="connsiteX8" fmla="*/ 6319362 w 6400800"/>
              <a:gd name="connsiteY8" fmla="*/ 404336 h 514350"/>
              <a:gd name="connsiteX9" fmla="*/ 6316504 w 6400800"/>
              <a:gd name="connsiteY9" fmla="*/ 419576 h 514350"/>
              <a:gd name="connsiteX10" fmla="*/ 6303169 w 6400800"/>
              <a:gd name="connsiteY10" fmla="*/ 423386 h 514350"/>
              <a:gd name="connsiteX11" fmla="*/ 6304121 w 6400800"/>
              <a:gd name="connsiteY11" fmla="*/ 405289 h 514350"/>
              <a:gd name="connsiteX12" fmla="*/ 6319362 w 6400800"/>
              <a:gd name="connsiteY12" fmla="*/ 358616 h 514350"/>
              <a:gd name="connsiteX13" fmla="*/ 6322219 w 6400800"/>
              <a:gd name="connsiteY13" fmla="*/ 349091 h 514350"/>
              <a:gd name="connsiteX14" fmla="*/ 6334601 w 6400800"/>
              <a:gd name="connsiteY14" fmla="*/ 312896 h 514350"/>
              <a:gd name="connsiteX15" fmla="*/ 6349842 w 6400800"/>
              <a:gd name="connsiteY15" fmla="*/ 269081 h 514350"/>
              <a:gd name="connsiteX16" fmla="*/ 6363176 w 6400800"/>
              <a:gd name="connsiteY16" fmla="*/ 228124 h 514350"/>
              <a:gd name="connsiteX17" fmla="*/ 6375559 w 6400800"/>
              <a:gd name="connsiteY17" fmla="*/ 190976 h 514350"/>
              <a:gd name="connsiteX18" fmla="*/ 6393656 w 6400800"/>
              <a:gd name="connsiteY18" fmla="*/ 134779 h 514350"/>
              <a:gd name="connsiteX19" fmla="*/ 6400324 w 6400800"/>
              <a:gd name="connsiteY19" fmla="*/ 113824 h 514350"/>
              <a:gd name="connsiteX20" fmla="*/ 6389846 w 6400800"/>
              <a:gd name="connsiteY20" fmla="*/ 133826 h 514350"/>
              <a:gd name="connsiteX21" fmla="*/ 6380321 w 6400800"/>
              <a:gd name="connsiteY21" fmla="*/ 153829 h 514350"/>
              <a:gd name="connsiteX22" fmla="*/ 6392704 w 6400800"/>
              <a:gd name="connsiteY22" fmla="*/ 110966 h 514350"/>
              <a:gd name="connsiteX23" fmla="*/ 6399371 w 6400800"/>
              <a:gd name="connsiteY23" fmla="*/ 87154 h 514350"/>
              <a:gd name="connsiteX24" fmla="*/ 6388894 w 6400800"/>
              <a:gd name="connsiteY24" fmla="*/ 109061 h 514350"/>
              <a:gd name="connsiteX25" fmla="*/ 6377464 w 6400800"/>
              <a:gd name="connsiteY25" fmla="*/ 134779 h 514350"/>
              <a:gd name="connsiteX26" fmla="*/ 6364129 w 6400800"/>
              <a:gd name="connsiteY26" fmla="*/ 168116 h 514350"/>
              <a:gd name="connsiteX27" fmla="*/ 6332696 w 6400800"/>
              <a:gd name="connsiteY27" fmla="*/ 253841 h 514350"/>
              <a:gd name="connsiteX28" fmla="*/ 6316504 w 6400800"/>
              <a:gd name="connsiteY28" fmla="*/ 302419 h 514350"/>
              <a:gd name="connsiteX29" fmla="*/ 6314599 w 6400800"/>
              <a:gd name="connsiteY29" fmla="*/ 308134 h 514350"/>
              <a:gd name="connsiteX30" fmla="*/ 6317456 w 6400800"/>
              <a:gd name="connsiteY30" fmla="*/ 287179 h 514350"/>
              <a:gd name="connsiteX31" fmla="*/ 6319362 w 6400800"/>
              <a:gd name="connsiteY31" fmla="*/ 267176 h 514350"/>
              <a:gd name="connsiteX32" fmla="*/ 6320314 w 6400800"/>
              <a:gd name="connsiteY32" fmla="*/ 250031 h 514350"/>
              <a:gd name="connsiteX33" fmla="*/ 6314599 w 6400800"/>
              <a:gd name="connsiteY33" fmla="*/ 266224 h 514350"/>
              <a:gd name="connsiteX34" fmla="*/ 6302217 w 6400800"/>
              <a:gd name="connsiteY34" fmla="*/ 310039 h 514350"/>
              <a:gd name="connsiteX35" fmla="*/ 6293644 w 6400800"/>
              <a:gd name="connsiteY35" fmla="*/ 339566 h 514350"/>
              <a:gd name="connsiteX36" fmla="*/ 6286976 w 6400800"/>
              <a:gd name="connsiteY36" fmla="*/ 362426 h 514350"/>
              <a:gd name="connsiteX37" fmla="*/ 6284119 w 6400800"/>
              <a:gd name="connsiteY37" fmla="*/ 335756 h 514350"/>
              <a:gd name="connsiteX38" fmla="*/ 6288881 w 6400800"/>
              <a:gd name="connsiteY38" fmla="*/ 318611 h 514350"/>
              <a:gd name="connsiteX39" fmla="*/ 6302217 w 6400800"/>
              <a:gd name="connsiteY39" fmla="*/ 274796 h 514350"/>
              <a:gd name="connsiteX40" fmla="*/ 6307931 w 6400800"/>
              <a:gd name="connsiteY40" fmla="*/ 255746 h 514350"/>
              <a:gd name="connsiteX41" fmla="*/ 6313646 w 6400800"/>
              <a:gd name="connsiteY41" fmla="*/ 238601 h 514350"/>
              <a:gd name="connsiteX42" fmla="*/ 6323171 w 6400800"/>
              <a:gd name="connsiteY42" fmla="*/ 210026 h 514350"/>
              <a:gd name="connsiteX43" fmla="*/ 6330792 w 6400800"/>
              <a:gd name="connsiteY43" fmla="*/ 185261 h 514350"/>
              <a:gd name="connsiteX44" fmla="*/ 6319362 w 6400800"/>
              <a:gd name="connsiteY44" fmla="*/ 208121 h 514350"/>
              <a:gd name="connsiteX45" fmla="*/ 6306026 w 6400800"/>
              <a:gd name="connsiteY45" fmla="*/ 234791 h 514350"/>
              <a:gd name="connsiteX46" fmla="*/ 6298406 w 6400800"/>
              <a:gd name="connsiteY46" fmla="*/ 250984 h 514350"/>
              <a:gd name="connsiteX47" fmla="*/ 6290787 w 6400800"/>
              <a:gd name="connsiteY47" fmla="*/ 270034 h 514350"/>
              <a:gd name="connsiteX48" fmla="*/ 6278404 w 6400800"/>
              <a:gd name="connsiteY48" fmla="*/ 301466 h 514350"/>
              <a:gd name="connsiteX49" fmla="*/ 6277451 w 6400800"/>
              <a:gd name="connsiteY49" fmla="*/ 292894 h 514350"/>
              <a:gd name="connsiteX50" fmla="*/ 6276499 w 6400800"/>
              <a:gd name="connsiteY50" fmla="*/ 306229 h 514350"/>
              <a:gd name="connsiteX51" fmla="*/ 6273642 w 6400800"/>
              <a:gd name="connsiteY51" fmla="*/ 312896 h 514350"/>
              <a:gd name="connsiteX52" fmla="*/ 6269831 w 6400800"/>
              <a:gd name="connsiteY52" fmla="*/ 322421 h 514350"/>
              <a:gd name="connsiteX53" fmla="*/ 6273642 w 6400800"/>
              <a:gd name="connsiteY53" fmla="*/ 300514 h 514350"/>
              <a:gd name="connsiteX54" fmla="*/ 6283167 w 6400800"/>
              <a:gd name="connsiteY54" fmla="*/ 252889 h 514350"/>
              <a:gd name="connsiteX55" fmla="*/ 6287929 w 6400800"/>
              <a:gd name="connsiteY55" fmla="*/ 231934 h 514350"/>
              <a:gd name="connsiteX56" fmla="*/ 6292692 w 6400800"/>
              <a:gd name="connsiteY56" fmla="*/ 212884 h 514350"/>
              <a:gd name="connsiteX57" fmla="*/ 6300312 w 6400800"/>
              <a:gd name="connsiteY57" fmla="*/ 181451 h 514350"/>
              <a:gd name="connsiteX58" fmla="*/ 6306026 w 6400800"/>
              <a:gd name="connsiteY58" fmla="*/ 153829 h 514350"/>
              <a:gd name="connsiteX59" fmla="*/ 6296501 w 6400800"/>
              <a:gd name="connsiteY59" fmla="*/ 180499 h 514350"/>
              <a:gd name="connsiteX60" fmla="*/ 6286024 w 6400800"/>
              <a:gd name="connsiteY60" fmla="*/ 210979 h 514350"/>
              <a:gd name="connsiteX61" fmla="*/ 6279356 w 6400800"/>
              <a:gd name="connsiteY61" fmla="*/ 230029 h 514350"/>
              <a:gd name="connsiteX62" fmla="*/ 6273642 w 6400800"/>
              <a:gd name="connsiteY62" fmla="*/ 250984 h 514350"/>
              <a:gd name="connsiteX63" fmla="*/ 6260306 w 6400800"/>
              <a:gd name="connsiteY63" fmla="*/ 298609 h 514350"/>
              <a:gd name="connsiteX64" fmla="*/ 6246971 w 6400800"/>
              <a:gd name="connsiteY64" fmla="*/ 351949 h 514350"/>
              <a:gd name="connsiteX65" fmla="*/ 6236494 w 6400800"/>
              <a:gd name="connsiteY65" fmla="*/ 396716 h 514350"/>
              <a:gd name="connsiteX66" fmla="*/ 6235542 w 6400800"/>
              <a:gd name="connsiteY66" fmla="*/ 394811 h 514350"/>
              <a:gd name="connsiteX67" fmla="*/ 6234589 w 6400800"/>
              <a:gd name="connsiteY67" fmla="*/ 370046 h 514350"/>
              <a:gd name="connsiteX68" fmla="*/ 6230779 w 6400800"/>
              <a:gd name="connsiteY68" fmla="*/ 389096 h 514350"/>
              <a:gd name="connsiteX69" fmla="*/ 6227921 w 6400800"/>
              <a:gd name="connsiteY69" fmla="*/ 384334 h 514350"/>
              <a:gd name="connsiteX70" fmla="*/ 6216492 w 6400800"/>
              <a:gd name="connsiteY70" fmla="*/ 367189 h 514350"/>
              <a:gd name="connsiteX71" fmla="*/ 6223159 w 6400800"/>
              <a:gd name="connsiteY71" fmla="*/ 348139 h 514350"/>
              <a:gd name="connsiteX72" fmla="*/ 6236494 w 6400800"/>
              <a:gd name="connsiteY72" fmla="*/ 310991 h 514350"/>
              <a:gd name="connsiteX73" fmla="*/ 6247924 w 6400800"/>
              <a:gd name="connsiteY73" fmla="*/ 279559 h 514350"/>
              <a:gd name="connsiteX74" fmla="*/ 6256496 w 6400800"/>
              <a:gd name="connsiteY74" fmla="*/ 254794 h 514350"/>
              <a:gd name="connsiteX75" fmla="*/ 6264117 w 6400800"/>
              <a:gd name="connsiteY75" fmla="*/ 233839 h 514350"/>
              <a:gd name="connsiteX76" fmla="*/ 6252687 w 6400800"/>
              <a:gd name="connsiteY76" fmla="*/ 253841 h 514350"/>
              <a:gd name="connsiteX77" fmla="*/ 6240304 w 6400800"/>
              <a:gd name="connsiteY77" fmla="*/ 276701 h 514350"/>
              <a:gd name="connsiteX78" fmla="*/ 6225064 w 6400800"/>
              <a:gd name="connsiteY78" fmla="*/ 307181 h 514350"/>
              <a:gd name="connsiteX79" fmla="*/ 6208871 w 6400800"/>
              <a:gd name="connsiteY79" fmla="*/ 343376 h 514350"/>
              <a:gd name="connsiteX80" fmla="*/ 6205062 w 6400800"/>
              <a:gd name="connsiteY80" fmla="*/ 351949 h 514350"/>
              <a:gd name="connsiteX81" fmla="*/ 6204109 w 6400800"/>
              <a:gd name="connsiteY81" fmla="*/ 350996 h 514350"/>
              <a:gd name="connsiteX82" fmla="*/ 6210776 w 6400800"/>
              <a:gd name="connsiteY82" fmla="*/ 320516 h 514350"/>
              <a:gd name="connsiteX83" fmla="*/ 6222206 w 6400800"/>
              <a:gd name="connsiteY83" fmla="*/ 268129 h 514350"/>
              <a:gd name="connsiteX84" fmla="*/ 6226017 w 6400800"/>
              <a:gd name="connsiteY84" fmla="*/ 248126 h 514350"/>
              <a:gd name="connsiteX85" fmla="*/ 6218396 w 6400800"/>
              <a:gd name="connsiteY85" fmla="*/ 267176 h 514350"/>
              <a:gd name="connsiteX86" fmla="*/ 6209824 w 6400800"/>
              <a:gd name="connsiteY86" fmla="*/ 289084 h 514350"/>
              <a:gd name="connsiteX87" fmla="*/ 6199346 w 6400800"/>
              <a:gd name="connsiteY87" fmla="*/ 317659 h 514350"/>
              <a:gd name="connsiteX88" fmla="*/ 6193631 w 6400800"/>
              <a:gd name="connsiteY88" fmla="*/ 335756 h 514350"/>
              <a:gd name="connsiteX89" fmla="*/ 6184106 w 6400800"/>
              <a:gd name="connsiteY89" fmla="*/ 322421 h 514350"/>
              <a:gd name="connsiteX90" fmla="*/ 6181249 w 6400800"/>
              <a:gd name="connsiteY90" fmla="*/ 318611 h 514350"/>
              <a:gd name="connsiteX91" fmla="*/ 6184106 w 6400800"/>
              <a:gd name="connsiteY91" fmla="*/ 302419 h 514350"/>
              <a:gd name="connsiteX92" fmla="*/ 6189821 w 6400800"/>
              <a:gd name="connsiteY92" fmla="*/ 274796 h 514350"/>
              <a:gd name="connsiteX93" fmla="*/ 6195537 w 6400800"/>
              <a:gd name="connsiteY93" fmla="*/ 250984 h 514350"/>
              <a:gd name="connsiteX94" fmla="*/ 6186012 w 6400800"/>
              <a:gd name="connsiteY94" fmla="*/ 273844 h 514350"/>
              <a:gd name="connsiteX95" fmla="*/ 6176487 w 6400800"/>
              <a:gd name="connsiteY95" fmla="*/ 300514 h 514350"/>
              <a:gd name="connsiteX96" fmla="*/ 6173629 w 6400800"/>
              <a:gd name="connsiteY96" fmla="*/ 309086 h 514350"/>
              <a:gd name="connsiteX97" fmla="*/ 6172676 w 6400800"/>
              <a:gd name="connsiteY97" fmla="*/ 308134 h 514350"/>
              <a:gd name="connsiteX98" fmla="*/ 6174581 w 6400800"/>
              <a:gd name="connsiteY98" fmla="*/ 294799 h 514350"/>
              <a:gd name="connsiteX99" fmla="*/ 6180296 w 6400800"/>
              <a:gd name="connsiteY99" fmla="*/ 263366 h 514350"/>
              <a:gd name="connsiteX100" fmla="*/ 6185059 w 6400800"/>
              <a:gd name="connsiteY100" fmla="*/ 236696 h 514350"/>
              <a:gd name="connsiteX101" fmla="*/ 6188869 w 6400800"/>
              <a:gd name="connsiteY101" fmla="*/ 215741 h 514350"/>
              <a:gd name="connsiteX102" fmla="*/ 6192679 w 6400800"/>
              <a:gd name="connsiteY102" fmla="*/ 197644 h 514350"/>
              <a:gd name="connsiteX103" fmla="*/ 6185059 w 6400800"/>
              <a:gd name="connsiteY103" fmla="*/ 214789 h 514350"/>
              <a:gd name="connsiteX104" fmla="*/ 6168867 w 6400800"/>
              <a:gd name="connsiteY104" fmla="*/ 260509 h 514350"/>
              <a:gd name="connsiteX105" fmla="*/ 6163151 w 6400800"/>
              <a:gd name="connsiteY105" fmla="*/ 280511 h 514350"/>
              <a:gd name="connsiteX106" fmla="*/ 6159342 w 6400800"/>
              <a:gd name="connsiteY106" fmla="*/ 253841 h 514350"/>
              <a:gd name="connsiteX107" fmla="*/ 6154579 w 6400800"/>
              <a:gd name="connsiteY107" fmla="*/ 225266 h 514350"/>
              <a:gd name="connsiteX108" fmla="*/ 6156484 w 6400800"/>
              <a:gd name="connsiteY108" fmla="*/ 285274 h 514350"/>
              <a:gd name="connsiteX109" fmla="*/ 6143149 w 6400800"/>
              <a:gd name="connsiteY109" fmla="*/ 268129 h 514350"/>
              <a:gd name="connsiteX110" fmla="*/ 6143149 w 6400800"/>
              <a:gd name="connsiteY110" fmla="*/ 267176 h 514350"/>
              <a:gd name="connsiteX111" fmla="*/ 6146006 w 6400800"/>
              <a:gd name="connsiteY111" fmla="*/ 256699 h 514350"/>
              <a:gd name="connsiteX112" fmla="*/ 6161246 w 6400800"/>
              <a:gd name="connsiteY112" fmla="*/ 178594 h 514350"/>
              <a:gd name="connsiteX113" fmla="*/ 6152674 w 6400800"/>
              <a:gd name="connsiteY113" fmla="*/ 200501 h 514350"/>
              <a:gd name="connsiteX114" fmla="*/ 6152674 w 6400800"/>
              <a:gd name="connsiteY114" fmla="*/ 197644 h 514350"/>
              <a:gd name="connsiteX115" fmla="*/ 6156484 w 6400800"/>
              <a:gd name="connsiteY115" fmla="*/ 172879 h 514350"/>
              <a:gd name="connsiteX116" fmla="*/ 6160294 w 6400800"/>
              <a:gd name="connsiteY116" fmla="*/ 150971 h 514350"/>
              <a:gd name="connsiteX117" fmla="*/ 6152674 w 6400800"/>
              <a:gd name="connsiteY117" fmla="*/ 171926 h 514350"/>
              <a:gd name="connsiteX118" fmla="*/ 6145054 w 6400800"/>
              <a:gd name="connsiteY118" fmla="*/ 196691 h 514350"/>
              <a:gd name="connsiteX119" fmla="*/ 6138387 w 6400800"/>
              <a:gd name="connsiteY119" fmla="*/ 220504 h 514350"/>
              <a:gd name="connsiteX120" fmla="*/ 6135529 w 6400800"/>
              <a:gd name="connsiteY120" fmla="*/ 202406 h 514350"/>
              <a:gd name="connsiteX121" fmla="*/ 6134576 w 6400800"/>
              <a:gd name="connsiteY121" fmla="*/ 221456 h 514350"/>
              <a:gd name="connsiteX122" fmla="*/ 6132671 w 6400800"/>
              <a:gd name="connsiteY122" fmla="*/ 242411 h 514350"/>
              <a:gd name="connsiteX123" fmla="*/ 6131719 w 6400800"/>
              <a:gd name="connsiteY123" fmla="*/ 249079 h 514350"/>
              <a:gd name="connsiteX124" fmla="*/ 6130767 w 6400800"/>
              <a:gd name="connsiteY124" fmla="*/ 253841 h 514350"/>
              <a:gd name="connsiteX125" fmla="*/ 6129814 w 6400800"/>
              <a:gd name="connsiteY125" fmla="*/ 251936 h 514350"/>
              <a:gd name="connsiteX126" fmla="*/ 6130767 w 6400800"/>
              <a:gd name="connsiteY126" fmla="*/ 254794 h 514350"/>
              <a:gd name="connsiteX127" fmla="*/ 6129814 w 6400800"/>
              <a:gd name="connsiteY127" fmla="*/ 261461 h 514350"/>
              <a:gd name="connsiteX128" fmla="*/ 6129814 w 6400800"/>
              <a:gd name="connsiteY128" fmla="*/ 243364 h 514350"/>
              <a:gd name="connsiteX129" fmla="*/ 6126004 w 6400800"/>
              <a:gd name="connsiteY129" fmla="*/ 274796 h 514350"/>
              <a:gd name="connsiteX130" fmla="*/ 6125051 w 6400800"/>
              <a:gd name="connsiteY130" fmla="*/ 281464 h 514350"/>
              <a:gd name="connsiteX131" fmla="*/ 6122194 w 6400800"/>
              <a:gd name="connsiteY131" fmla="*/ 267176 h 514350"/>
              <a:gd name="connsiteX132" fmla="*/ 6117431 w 6400800"/>
              <a:gd name="connsiteY132" fmla="*/ 243364 h 514350"/>
              <a:gd name="connsiteX133" fmla="*/ 6118384 w 6400800"/>
              <a:gd name="connsiteY133" fmla="*/ 267176 h 514350"/>
              <a:gd name="connsiteX134" fmla="*/ 6119337 w 6400800"/>
              <a:gd name="connsiteY134" fmla="*/ 300514 h 514350"/>
              <a:gd name="connsiteX135" fmla="*/ 6114574 w 6400800"/>
              <a:gd name="connsiteY135" fmla="*/ 317659 h 514350"/>
              <a:gd name="connsiteX136" fmla="*/ 6114574 w 6400800"/>
              <a:gd name="connsiteY136" fmla="*/ 307181 h 514350"/>
              <a:gd name="connsiteX137" fmla="*/ 6112669 w 6400800"/>
              <a:gd name="connsiteY137" fmla="*/ 286226 h 514350"/>
              <a:gd name="connsiteX138" fmla="*/ 6109812 w 6400800"/>
              <a:gd name="connsiteY138" fmla="*/ 270986 h 514350"/>
              <a:gd name="connsiteX139" fmla="*/ 6105049 w 6400800"/>
              <a:gd name="connsiteY139" fmla="*/ 258604 h 514350"/>
              <a:gd name="connsiteX140" fmla="*/ 6106001 w 6400800"/>
              <a:gd name="connsiteY140" fmla="*/ 272891 h 514350"/>
              <a:gd name="connsiteX141" fmla="*/ 6106001 w 6400800"/>
              <a:gd name="connsiteY141" fmla="*/ 282416 h 514350"/>
              <a:gd name="connsiteX142" fmla="*/ 6104096 w 6400800"/>
              <a:gd name="connsiteY142" fmla="*/ 273844 h 514350"/>
              <a:gd name="connsiteX143" fmla="*/ 6102192 w 6400800"/>
              <a:gd name="connsiteY143" fmla="*/ 268129 h 514350"/>
              <a:gd name="connsiteX144" fmla="*/ 6101239 w 6400800"/>
              <a:gd name="connsiteY144" fmla="*/ 253841 h 514350"/>
              <a:gd name="connsiteX145" fmla="*/ 6103144 w 6400800"/>
              <a:gd name="connsiteY145" fmla="*/ 247174 h 514350"/>
              <a:gd name="connsiteX146" fmla="*/ 6107906 w 6400800"/>
              <a:gd name="connsiteY146" fmla="*/ 225266 h 514350"/>
              <a:gd name="connsiteX147" fmla="*/ 6111717 w 6400800"/>
              <a:gd name="connsiteY147" fmla="*/ 205264 h 514350"/>
              <a:gd name="connsiteX148" fmla="*/ 6104096 w 6400800"/>
              <a:gd name="connsiteY148" fmla="*/ 223361 h 514350"/>
              <a:gd name="connsiteX149" fmla="*/ 6099334 w 6400800"/>
              <a:gd name="connsiteY149" fmla="*/ 234791 h 514350"/>
              <a:gd name="connsiteX150" fmla="*/ 6096476 w 6400800"/>
              <a:gd name="connsiteY150" fmla="*/ 206216 h 514350"/>
              <a:gd name="connsiteX151" fmla="*/ 6097429 w 6400800"/>
              <a:gd name="connsiteY151" fmla="*/ 199549 h 514350"/>
              <a:gd name="connsiteX152" fmla="*/ 6101239 w 6400800"/>
              <a:gd name="connsiteY152" fmla="*/ 177641 h 514350"/>
              <a:gd name="connsiteX153" fmla="*/ 6104096 w 6400800"/>
              <a:gd name="connsiteY153" fmla="*/ 157639 h 514350"/>
              <a:gd name="connsiteX154" fmla="*/ 6107906 w 6400800"/>
              <a:gd name="connsiteY154" fmla="*/ 124301 h 514350"/>
              <a:gd name="connsiteX155" fmla="*/ 6110764 w 6400800"/>
              <a:gd name="connsiteY155" fmla="*/ 95726 h 514350"/>
              <a:gd name="connsiteX156" fmla="*/ 6104096 w 6400800"/>
              <a:gd name="connsiteY156" fmla="*/ 124301 h 514350"/>
              <a:gd name="connsiteX157" fmla="*/ 6096476 w 6400800"/>
              <a:gd name="connsiteY157" fmla="*/ 156686 h 514350"/>
              <a:gd name="connsiteX158" fmla="*/ 6091714 w 6400800"/>
              <a:gd name="connsiteY158" fmla="*/ 176689 h 514350"/>
              <a:gd name="connsiteX159" fmla="*/ 6085999 w 6400800"/>
              <a:gd name="connsiteY159" fmla="*/ 198596 h 514350"/>
              <a:gd name="connsiteX160" fmla="*/ 6081237 w 6400800"/>
              <a:gd name="connsiteY160" fmla="*/ 214789 h 514350"/>
              <a:gd name="connsiteX161" fmla="*/ 6074569 w 6400800"/>
              <a:gd name="connsiteY161" fmla="*/ 201454 h 514350"/>
              <a:gd name="connsiteX162" fmla="*/ 6079331 w 6400800"/>
              <a:gd name="connsiteY162" fmla="*/ 219551 h 514350"/>
              <a:gd name="connsiteX163" fmla="*/ 6073617 w 6400800"/>
              <a:gd name="connsiteY163" fmla="*/ 230029 h 514350"/>
              <a:gd name="connsiteX164" fmla="*/ 6069806 w 6400800"/>
              <a:gd name="connsiteY164" fmla="*/ 237649 h 514350"/>
              <a:gd name="connsiteX165" fmla="*/ 6069806 w 6400800"/>
              <a:gd name="connsiteY165" fmla="*/ 228124 h 514350"/>
              <a:gd name="connsiteX166" fmla="*/ 6069806 w 6400800"/>
              <a:gd name="connsiteY166" fmla="*/ 205264 h 514350"/>
              <a:gd name="connsiteX167" fmla="*/ 6065996 w 6400800"/>
              <a:gd name="connsiteY167" fmla="*/ 228124 h 514350"/>
              <a:gd name="connsiteX168" fmla="*/ 6061234 w 6400800"/>
              <a:gd name="connsiteY168" fmla="*/ 253841 h 514350"/>
              <a:gd name="connsiteX169" fmla="*/ 6059329 w 6400800"/>
              <a:gd name="connsiteY169" fmla="*/ 263366 h 514350"/>
              <a:gd name="connsiteX170" fmla="*/ 6057424 w 6400800"/>
              <a:gd name="connsiteY170" fmla="*/ 268129 h 514350"/>
              <a:gd name="connsiteX171" fmla="*/ 6048851 w 6400800"/>
              <a:gd name="connsiteY171" fmla="*/ 294799 h 514350"/>
              <a:gd name="connsiteX172" fmla="*/ 6041231 w 6400800"/>
              <a:gd name="connsiteY172" fmla="*/ 324326 h 514350"/>
              <a:gd name="connsiteX173" fmla="*/ 6041231 w 6400800"/>
              <a:gd name="connsiteY173" fmla="*/ 325279 h 514350"/>
              <a:gd name="connsiteX174" fmla="*/ 6033612 w 6400800"/>
              <a:gd name="connsiteY174" fmla="*/ 306229 h 514350"/>
              <a:gd name="connsiteX175" fmla="*/ 6029801 w 6400800"/>
              <a:gd name="connsiteY175" fmla="*/ 296704 h 514350"/>
              <a:gd name="connsiteX176" fmla="*/ 6029801 w 6400800"/>
              <a:gd name="connsiteY176" fmla="*/ 295751 h 514350"/>
              <a:gd name="connsiteX177" fmla="*/ 6031706 w 6400800"/>
              <a:gd name="connsiteY177" fmla="*/ 281464 h 514350"/>
              <a:gd name="connsiteX178" fmla="*/ 6033612 w 6400800"/>
              <a:gd name="connsiteY178" fmla="*/ 269081 h 514350"/>
              <a:gd name="connsiteX179" fmla="*/ 6027896 w 6400800"/>
              <a:gd name="connsiteY179" fmla="*/ 280511 h 514350"/>
              <a:gd name="connsiteX180" fmla="*/ 6025039 w 6400800"/>
              <a:gd name="connsiteY180" fmla="*/ 286226 h 514350"/>
              <a:gd name="connsiteX181" fmla="*/ 6020276 w 6400800"/>
              <a:gd name="connsiteY181" fmla="*/ 272891 h 514350"/>
              <a:gd name="connsiteX182" fmla="*/ 6008846 w 6400800"/>
              <a:gd name="connsiteY182" fmla="*/ 244316 h 514350"/>
              <a:gd name="connsiteX183" fmla="*/ 6016467 w 6400800"/>
              <a:gd name="connsiteY183" fmla="*/ 273844 h 514350"/>
              <a:gd name="connsiteX184" fmla="*/ 6022181 w 6400800"/>
              <a:gd name="connsiteY184" fmla="*/ 293846 h 514350"/>
              <a:gd name="connsiteX185" fmla="*/ 6019324 w 6400800"/>
              <a:gd name="connsiteY185" fmla="*/ 302419 h 514350"/>
              <a:gd name="connsiteX186" fmla="*/ 6016467 w 6400800"/>
              <a:gd name="connsiteY186" fmla="*/ 311944 h 514350"/>
              <a:gd name="connsiteX187" fmla="*/ 6010751 w 6400800"/>
              <a:gd name="connsiteY187" fmla="*/ 333851 h 514350"/>
              <a:gd name="connsiteX188" fmla="*/ 6010751 w 6400800"/>
              <a:gd name="connsiteY188" fmla="*/ 334804 h 514350"/>
              <a:gd name="connsiteX189" fmla="*/ 6003131 w 6400800"/>
              <a:gd name="connsiteY189" fmla="*/ 320516 h 514350"/>
              <a:gd name="connsiteX190" fmla="*/ 5996464 w 6400800"/>
              <a:gd name="connsiteY190" fmla="*/ 308134 h 514350"/>
              <a:gd name="connsiteX191" fmla="*/ 5999321 w 6400800"/>
              <a:gd name="connsiteY191" fmla="*/ 302419 h 514350"/>
              <a:gd name="connsiteX192" fmla="*/ 6007894 w 6400800"/>
              <a:gd name="connsiteY192" fmla="*/ 283369 h 514350"/>
              <a:gd name="connsiteX193" fmla="*/ 6014562 w 6400800"/>
              <a:gd name="connsiteY193" fmla="*/ 267176 h 514350"/>
              <a:gd name="connsiteX194" fmla="*/ 6004084 w 6400800"/>
              <a:gd name="connsiteY194" fmla="*/ 281464 h 514350"/>
              <a:gd name="connsiteX195" fmla="*/ 5993606 w 6400800"/>
              <a:gd name="connsiteY195" fmla="*/ 297656 h 514350"/>
              <a:gd name="connsiteX196" fmla="*/ 5989796 w 6400800"/>
              <a:gd name="connsiteY196" fmla="*/ 273844 h 514350"/>
              <a:gd name="connsiteX197" fmla="*/ 5991701 w 6400800"/>
              <a:gd name="connsiteY197" fmla="*/ 250984 h 514350"/>
              <a:gd name="connsiteX198" fmla="*/ 5997417 w 6400800"/>
              <a:gd name="connsiteY198" fmla="*/ 212884 h 514350"/>
              <a:gd name="connsiteX199" fmla="*/ 6003131 w 6400800"/>
              <a:gd name="connsiteY199" fmla="*/ 179546 h 514350"/>
              <a:gd name="connsiteX200" fmla="*/ 5993606 w 6400800"/>
              <a:gd name="connsiteY200" fmla="*/ 211931 h 514350"/>
              <a:gd name="connsiteX201" fmla="*/ 5985034 w 6400800"/>
              <a:gd name="connsiteY201" fmla="*/ 248126 h 514350"/>
              <a:gd name="connsiteX202" fmla="*/ 5974556 w 6400800"/>
              <a:gd name="connsiteY202" fmla="*/ 206216 h 514350"/>
              <a:gd name="connsiteX203" fmla="*/ 5974556 w 6400800"/>
              <a:gd name="connsiteY203" fmla="*/ 206216 h 514350"/>
              <a:gd name="connsiteX204" fmla="*/ 5977414 w 6400800"/>
              <a:gd name="connsiteY204" fmla="*/ 178594 h 514350"/>
              <a:gd name="connsiteX205" fmla="*/ 5979319 w 6400800"/>
              <a:gd name="connsiteY205" fmla="*/ 153829 h 514350"/>
              <a:gd name="connsiteX206" fmla="*/ 5973604 w 6400800"/>
              <a:gd name="connsiteY206" fmla="*/ 177641 h 514350"/>
              <a:gd name="connsiteX207" fmla="*/ 5969794 w 6400800"/>
              <a:gd name="connsiteY207" fmla="*/ 191929 h 514350"/>
              <a:gd name="connsiteX208" fmla="*/ 5959317 w 6400800"/>
              <a:gd name="connsiteY208" fmla="*/ 160496 h 514350"/>
              <a:gd name="connsiteX209" fmla="*/ 5946934 w 6400800"/>
              <a:gd name="connsiteY209" fmla="*/ 130016 h 514350"/>
              <a:gd name="connsiteX210" fmla="*/ 5934551 w 6400800"/>
              <a:gd name="connsiteY210" fmla="*/ 104299 h 514350"/>
              <a:gd name="connsiteX211" fmla="*/ 5943124 w 6400800"/>
              <a:gd name="connsiteY211" fmla="*/ 131921 h 514350"/>
              <a:gd name="connsiteX212" fmla="*/ 5951696 w 6400800"/>
              <a:gd name="connsiteY212" fmla="*/ 163354 h 514350"/>
              <a:gd name="connsiteX213" fmla="*/ 5961221 w 6400800"/>
              <a:gd name="connsiteY213" fmla="*/ 204311 h 514350"/>
              <a:gd name="connsiteX214" fmla="*/ 5964079 w 6400800"/>
              <a:gd name="connsiteY214" fmla="*/ 216694 h 514350"/>
              <a:gd name="connsiteX215" fmla="*/ 5962174 w 6400800"/>
              <a:gd name="connsiteY215" fmla="*/ 222409 h 514350"/>
              <a:gd name="connsiteX216" fmla="*/ 5958364 w 6400800"/>
              <a:gd name="connsiteY216" fmla="*/ 235744 h 514350"/>
              <a:gd name="connsiteX217" fmla="*/ 5956459 w 6400800"/>
              <a:gd name="connsiteY217" fmla="*/ 232886 h 514350"/>
              <a:gd name="connsiteX218" fmla="*/ 5956459 w 6400800"/>
              <a:gd name="connsiteY218" fmla="*/ 231934 h 514350"/>
              <a:gd name="connsiteX219" fmla="*/ 5956459 w 6400800"/>
              <a:gd name="connsiteY219" fmla="*/ 232886 h 514350"/>
              <a:gd name="connsiteX220" fmla="*/ 5938362 w 6400800"/>
              <a:gd name="connsiteY220" fmla="*/ 199549 h 514350"/>
              <a:gd name="connsiteX221" fmla="*/ 5927884 w 6400800"/>
              <a:gd name="connsiteY221" fmla="*/ 180499 h 514350"/>
              <a:gd name="connsiteX222" fmla="*/ 5953601 w 6400800"/>
              <a:gd name="connsiteY222" fmla="*/ 250984 h 514350"/>
              <a:gd name="connsiteX223" fmla="*/ 5952649 w 6400800"/>
              <a:gd name="connsiteY223" fmla="*/ 255746 h 514350"/>
              <a:gd name="connsiteX224" fmla="*/ 5945029 w 6400800"/>
              <a:gd name="connsiteY224" fmla="*/ 282416 h 514350"/>
              <a:gd name="connsiteX225" fmla="*/ 5944076 w 6400800"/>
              <a:gd name="connsiteY225" fmla="*/ 285274 h 514350"/>
              <a:gd name="connsiteX226" fmla="*/ 5940267 w 6400800"/>
              <a:gd name="connsiteY226" fmla="*/ 271939 h 514350"/>
              <a:gd name="connsiteX227" fmla="*/ 5928837 w 6400800"/>
              <a:gd name="connsiteY227" fmla="*/ 237649 h 514350"/>
              <a:gd name="connsiteX228" fmla="*/ 5922169 w 6400800"/>
              <a:gd name="connsiteY228" fmla="*/ 220504 h 514350"/>
              <a:gd name="connsiteX229" fmla="*/ 5923121 w 6400800"/>
              <a:gd name="connsiteY229" fmla="*/ 216694 h 514350"/>
              <a:gd name="connsiteX230" fmla="*/ 5921217 w 6400800"/>
              <a:gd name="connsiteY230" fmla="*/ 219551 h 514350"/>
              <a:gd name="connsiteX231" fmla="*/ 5917406 w 6400800"/>
              <a:gd name="connsiteY231" fmla="*/ 211931 h 514350"/>
              <a:gd name="connsiteX232" fmla="*/ 5908834 w 6400800"/>
              <a:gd name="connsiteY232" fmla="*/ 194786 h 514350"/>
              <a:gd name="connsiteX233" fmla="*/ 5907881 w 6400800"/>
              <a:gd name="connsiteY233" fmla="*/ 183356 h 514350"/>
              <a:gd name="connsiteX234" fmla="*/ 5905024 w 6400800"/>
              <a:gd name="connsiteY234" fmla="*/ 159544 h 514350"/>
              <a:gd name="connsiteX235" fmla="*/ 5904071 w 6400800"/>
              <a:gd name="connsiteY235" fmla="*/ 184309 h 514350"/>
              <a:gd name="connsiteX236" fmla="*/ 5903119 w 6400800"/>
              <a:gd name="connsiteY236" fmla="*/ 211931 h 514350"/>
              <a:gd name="connsiteX237" fmla="*/ 5902167 w 6400800"/>
              <a:gd name="connsiteY237" fmla="*/ 229076 h 514350"/>
              <a:gd name="connsiteX238" fmla="*/ 5902167 w 6400800"/>
              <a:gd name="connsiteY238" fmla="*/ 248126 h 514350"/>
              <a:gd name="connsiteX239" fmla="*/ 5903119 w 6400800"/>
              <a:gd name="connsiteY239" fmla="*/ 270034 h 514350"/>
              <a:gd name="connsiteX240" fmla="*/ 5900262 w 6400800"/>
              <a:gd name="connsiteY240" fmla="*/ 285274 h 514350"/>
              <a:gd name="connsiteX241" fmla="*/ 5899309 w 6400800"/>
              <a:gd name="connsiteY241" fmla="*/ 282416 h 514350"/>
              <a:gd name="connsiteX242" fmla="*/ 5895499 w 6400800"/>
              <a:gd name="connsiteY242" fmla="*/ 263366 h 514350"/>
              <a:gd name="connsiteX243" fmla="*/ 5891689 w 6400800"/>
              <a:gd name="connsiteY243" fmla="*/ 248126 h 514350"/>
              <a:gd name="connsiteX244" fmla="*/ 5891689 w 6400800"/>
              <a:gd name="connsiteY244" fmla="*/ 245269 h 514350"/>
              <a:gd name="connsiteX245" fmla="*/ 5890737 w 6400800"/>
              <a:gd name="connsiteY245" fmla="*/ 247174 h 514350"/>
              <a:gd name="connsiteX246" fmla="*/ 5890737 w 6400800"/>
              <a:gd name="connsiteY246" fmla="*/ 247174 h 514350"/>
              <a:gd name="connsiteX247" fmla="*/ 5890737 w 6400800"/>
              <a:gd name="connsiteY247" fmla="*/ 248126 h 514350"/>
              <a:gd name="connsiteX248" fmla="*/ 5881212 w 6400800"/>
              <a:gd name="connsiteY248" fmla="*/ 275749 h 514350"/>
              <a:gd name="connsiteX249" fmla="*/ 5878354 w 6400800"/>
              <a:gd name="connsiteY249" fmla="*/ 262414 h 514350"/>
              <a:gd name="connsiteX250" fmla="*/ 5874544 w 6400800"/>
              <a:gd name="connsiteY250" fmla="*/ 240506 h 514350"/>
              <a:gd name="connsiteX251" fmla="*/ 5874544 w 6400800"/>
              <a:gd name="connsiteY251" fmla="*/ 262414 h 514350"/>
              <a:gd name="connsiteX252" fmla="*/ 5875496 w 6400800"/>
              <a:gd name="connsiteY252" fmla="*/ 290989 h 514350"/>
              <a:gd name="connsiteX253" fmla="*/ 5873592 w 6400800"/>
              <a:gd name="connsiteY253" fmla="*/ 298609 h 514350"/>
              <a:gd name="connsiteX254" fmla="*/ 5870734 w 6400800"/>
              <a:gd name="connsiteY254" fmla="*/ 271939 h 514350"/>
              <a:gd name="connsiteX255" fmla="*/ 5867876 w 6400800"/>
              <a:gd name="connsiteY255" fmla="*/ 292894 h 514350"/>
              <a:gd name="connsiteX256" fmla="*/ 5866924 w 6400800"/>
              <a:gd name="connsiteY256" fmla="*/ 269081 h 514350"/>
              <a:gd name="connsiteX257" fmla="*/ 5865971 w 6400800"/>
              <a:gd name="connsiteY257" fmla="*/ 243364 h 514350"/>
              <a:gd name="connsiteX258" fmla="*/ 5873592 w 6400800"/>
              <a:gd name="connsiteY258" fmla="*/ 225266 h 514350"/>
              <a:gd name="connsiteX259" fmla="*/ 5865971 w 6400800"/>
              <a:gd name="connsiteY259" fmla="*/ 237649 h 514350"/>
              <a:gd name="connsiteX260" fmla="*/ 5865971 w 6400800"/>
              <a:gd name="connsiteY260" fmla="*/ 230029 h 514350"/>
              <a:gd name="connsiteX261" fmla="*/ 5865019 w 6400800"/>
              <a:gd name="connsiteY261" fmla="*/ 194786 h 514350"/>
              <a:gd name="connsiteX262" fmla="*/ 5863114 w 6400800"/>
              <a:gd name="connsiteY262" fmla="*/ 141446 h 514350"/>
              <a:gd name="connsiteX263" fmla="*/ 5862162 w 6400800"/>
              <a:gd name="connsiteY263" fmla="*/ 121444 h 514350"/>
              <a:gd name="connsiteX264" fmla="*/ 5859304 w 6400800"/>
              <a:gd name="connsiteY264" fmla="*/ 141446 h 514350"/>
              <a:gd name="connsiteX265" fmla="*/ 5856446 w 6400800"/>
              <a:gd name="connsiteY265" fmla="*/ 161449 h 514350"/>
              <a:gd name="connsiteX266" fmla="*/ 5853589 w 6400800"/>
              <a:gd name="connsiteY266" fmla="*/ 120491 h 514350"/>
              <a:gd name="connsiteX267" fmla="*/ 5851684 w 6400800"/>
              <a:gd name="connsiteY267" fmla="*/ 98584 h 514350"/>
              <a:gd name="connsiteX268" fmla="*/ 5849779 w 6400800"/>
              <a:gd name="connsiteY268" fmla="*/ 120491 h 514350"/>
              <a:gd name="connsiteX269" fmla="*/ 5847874 w 6400800"/>
              <a:gd name="connsiteY269" fmla="*/ 146209 h 514350"/>
              <a:gd name="connsiteX270" fmla="*/ 5846921 w 6400800"/>
              <a:gd name="connsiteY270" fmla="*/ 179546 h 514350"/>
              <a:gd name="connsiteX271" fmla="*/ 5846921 w 6400800"/>
              <a:gd name="connsiteY271" fmla="*/ 262414 h 514350"/>
              <a:gd name="connsiteX272" fmla="*/ 5846921 w 6400800"/>
              <a:gd name="connsiteY272" fmla="*/ 269081 h 514350"/>
              <a:gd name="connsiteX273" fmla="*/ 5843112 w 6400800"/>
              <a:gd name="connsiteY273" fmla="*/ 274796 h 514350"/>
              <a:gd name="connsiteX274" fmla="*/ 5840254 w 6400800"/>
              <a:gd name="connsiteY274" fmla="*/ 261461 h 514350"/>
              <a:gd name="connsiteX275" fmla="*/ 5841206 w 6400800"/>
              <a:gd name="connsiteY275" fmla="*/ 242411 h 514350"/>
              <a:gd name="connsiteX276" fmla="*/ 5841206 w 6400800"/>
              <a:gd name="connsiteY276" fmla="*/ 223361 h 514350"/>
              <a:gd name="connsiteX277" fmla="*/ 5837396 w 6400800"/>
              <a:gd name="connsiteY277" fmla="*/ 242411 h 514350"/>
              <a:gd name="connsiteX278" fmla="*/ 5836444 w 6400800"/>
              <a:gd name="connsiteY278" fmla="*/ 245269 h 514350"/>
              <a:gd name="connsiteX279" fmla="*/ 5829776 w 6400800"/>
              <a:gd name="connsiteY279" fmla="*/ 215741 h 514350"/>
              <a:gd name="connsiteX280" fmla="*/ 5824062 w 6400800"/>
              <a:gd name="connsiteY280" fmla="*/ 189071 h 514350"/>
              <a:gd name="connsiteX281" fmla="*/ 5825967 w 6400800"/>
              <a:gd name="connsiteY281" fmla="*/ 215741 h 514350"/>
              <a:gd name="connsiteX282" fmla="*/ 5828824 w 6400800"/>
              <a:gd name="connsiteY282" fmla="*/ 246221 h 514350"/>
              <a:gd name="connsiteX283" fmla="*/ 5831681 w 6400800"/>
              <a:gd name="connsiteY283" fmla="*/ 268129 h 514350"/>
              <a:gd name="connsiteX284" fmla="*/ 5826919 w 6400800"/>
              <a:gd name="connsiteY284" fmla="*/ 276701 h 514350"/>
              <a:gd name="connsiteX285" fmla="*/ 5825967 w 6400800"/>
              <a:gd name="connsiteY285" fmla="*/ 270986 h 514350"/>
              <a:gd name="connsiteX286" fmla="*/ 5822156 w 6400800"/>
              <a:gd name="connsiteY286" fmla="*/ 250031 h 514350"/>
              <a:gd name="connsiteX287" fmla="*/ 5818346 w 6400800"/>
              <a:gd name="connsiteY287" fmla="*/ 231934 h 514350"/>
              <a:gd name="connsiteX288" fmla="*/ 5818346 w 6400800"/>
              <a:gd name="connsiteY288" fmla="*/ 250031 h 514350"/>
              <a:gd name="connsiteX289" fmla="*/ 5818346 w 6400800"/>
              <a:gd name="connsiteY289" fmla="*/ 270986 h 514350"/>
              <a:gd name="connsiteX290" fmla="*/ 5812631 w 6400800"/>
              <a:gd name="connsiteY290" fmla="*/ 262414 h 514350"/>
              <a:gd name="connsiteX291" fmla="*/ 5812631 w 6400800"/>
              <a:gd name="connsiteY291" fmla="*/ 246221 h 514350"/>
              <a:gd name="connsiteX292" fmla="*/ 5814537 w 6400800"/>
              <a:gd name="connsiteY292" fmla="*/ 220504 h 514350"/>
              <a:gd name="connsiteX293" fmla="*/ 5816442 w 6400800"/>
              <a:gd name="connsiteY293" fmla="*/ 221456 h 514350"/>
              <a:gd name="connsiteX294" fmla="*/ 5819299 w 6400800"/>
              <a:gd name="connsiteY294" fmla="*/ 224314 h 514350"/>
              <a:gd name="connsiteX295" fmla="*/ 5822156 w 6400800"/>
              <a:gd name="connsiteY295" fmla="*/ 231934 h 514350"/>
              <a:gd name="connsiteX296" fmla="*/ 5821204 w 6400800"/>
              <a:gd name="connsiteY296" fmla="*/ 223361 h 514350"/>
              <a:gd name="connsiteX297" fmla="*/ 5818346 w 6400800"/>
              <a:gd name="connsiteY297" fmla="*/ 219551 h 514350"/>
              <a:gd name="connsiteX298" fmla="*/ 5813584 w 6400800"/>
              <a:gd name="connsiteY298" fmla="*/ 217646 h 514350"/>
              <a:gd name="connsiteX299" fmla="*/ 5811679 w 6400800"/>
              <a:gd name="connsiteY299" fmla="*/ 217646 h 514350"/>
              <a:gd name="connsiteX300" fmla="*/ 5811679 w 6400800"/>
              <a:gd name="connsiteY300" fmla="*/ 219551 h 514350"/>
              <a:gd name="connsiteX301" fmla="*/ 5805012 w 6400800"/>
              <a:gd name="connsiteY301" fmla="*/ 246221 h 514350"/>
              <a:gd name="connsiteX302" fmla="*/ 5803106 w 6400800"/>
              <a:gd name="connsiteY302" fmla="*/ 256699 h 514350"/>
              <a:gd name="connsiteX303" fmla="*/ 5796439 w 6400800"/>
              <a:gd name="connsiteY303" fmla="*/ 264319 h 514350"/>
              <a:gd name="connsiteX304" fmla="*/ 5795487 w 6400800"/>
              <a:gd name="connsiteY304" fmla="*/ 253841 h 514350"/>
              <a:gd name="connsiteX305" fmla="*/ 5794534 w 6400800"/>
              <a:gd name="connsiteY305" fmla="*/ 248126 h 514350"/>
              <a:gd name="connsiteX306" fmla="*/ 5794534 w 6400800"/>
              <a:gd name="connsiteY306" fmla="*/ 253841 h 514350"/>
              <a:gd name="connsiteX307" fmla="*/ 5793581 w 6400800"/>
              <a:gd name="connsiteY307" fmla="*/ 268129 h 514350"/>
              <a:gd name="connsiteX308" fmla="*/ 5791676 w 6400800"/>
              <a:gd name="connsiteY308" fmla="*/ 270034 h 514350"/>
              <a:gd name="connsiteX309" fmla="*/ 5791676 w 6400800"/>
              <a:gd name="connsiteY309" fmla="*/ 270034 h 514350"/>
              <a:gd name="connsiteX310" fmla="*/ 5787867 w 6400800"/>
              <a:gd name="connsiteY310" fmla="*/ 239554 h 514350"/>
              <a:gd name="connsiteX311" fmla="*/ 5793581 w 6400800"/>
              <a:gd name="connsiteY311" fmla="*/ 224314 h 514350"/>
              <a:gd name="connsiteX312" fmla="*/ 5786914 w 6400800"/>
              <a:gd name="connsiteY312" fmla="*/ 234791 h 514350"/>
              <a:gd name="connsiteX313" fmla="*/ 5785009 w 6400800"/>
              <a:gd name="connsiteY313" fmla="*/ 205264 h 514350"/>
              <a:gd name="connsiteX314" fmla="*/ 5795487 w 6400800"/>
              <a:gd name="connsiteY314" fmla="*/ 183356 h 514350"/>
              <a:gd name="connsiteX315" fmla="*/ 5795487 w 6400800"/>
              <a:gd name="connsiteY315" fmla="*/ 184309 h 514350"/>
              <a:gd name="connsiteX316" fmla="*/ 5795487 w 6400800"/>
              <a:gd name="connsiteY316" fmla="*/ 183356 h 514350"/>
              <a:gd name="connsiteX317" fmla="*/ 5797392 w 6400800"/>
              <a:gd name="connsiteY317" fmla="*/ 178594 h 514350"/>
              <a:gd name="connsiteX318" fmla="*/ 5812631 w 6400800"/>
              <a:gd name="connsiteY318" fmla="*/ 145256 h 514350"/>
              <a:gd name="connsiteX319" fmla="*/ 5825967 w 6400800"/>
              <a:gd name="connsiteY319" fmla="*/ 115729 h 514350"/>
              <a:gd name="connsiteX320" fmla="*/ 5809774 w 6400800"/>
              <a:gd name="connsiteY320" fmla="*/ 143351 h 514350"/>
              <a:gd name="connsiteX321" fmla="*/ 5791676 w 6400800"/>
              <a:gd name="connsiteY321" fmla="*/ 173831 h 514350"/>
              <a:gd name="connsiteX322" fmla="*/ 5788819 w 6400800"/>
              <a:gd name="connsiteY322" fmla="*/ 170974 h 514350"/>
              <a:gd name="connsiteX323" fmla="*/ 5783104 w 6400800"/>
              <a:gd name="connsiteY323" fmla="*/ 169069 h 514350"/>
              <a:gd name="connsiteX324" fmla="*/ 5781199 w 6400800"/>
              <a:gd name="connsiteY324" fmla="*/ 169069 h 514350"/>
              <a:gd name="connsiteX325" fmla="*/ 5781199 w 6400800"/>
              <a:gd name="connsiteY325" fmla="*/ 170974 h 514350"/>
              <a:gd name="connsiteX326" fmla="*/ 5777389 w 6400800"/>
              <a:gd name="connsiteY326" fmla="*/ 197644 h 514350"/>
              <a:gd name="connsiteX327" fmla="*/ 5766912 w 6400800"/>
              <a:gd name="connsiteY327" fmla="*/ 217646 h 514350"/>
              <a:gd name="connsiteX328" fmla="*/ 5752624 w 6400800"/>
              <a:gd name="connsiteY328" fmla="*/ 244316 h 514350"/>
              <a:gd name="connsiteX329" fmla="*/ 5751671 w 6400800"/>
              <a:gd name="connsiteY329" fmla="*/ 233839 h 514350"/>
              <a:gd name="connsiteX330" fmla="*/ 5749767 w 6400800"/>
              <a:gd name="connsiteY330" fmla="*/ 216694 h 514350"/>
              <a:gd name="connsiteX331" fmla="*/ 5757387 w 6400800"/>
              <a:gd name="connsiteY331" fmla="*/ 190024 h 514350"/>
              <a:gd name="connsiteX332" fmla="*/ 5749767 w 6400800"/>
              <a:gd name="connsiteY332" fmla="*/ 210979 h 514350"/>
              <a:gd name="connsiteX333" fmla="*/ 5748814 w 6400800"/>
              <a:gd name="connsiteY333" fmla="*/ 204311 h 514350"/>
              <a:gd name="connsiteX334" fmla="*/ 5745004 w 6400800"/>
              <a:gd name="connsiteY334" fmla="*/ 178594 h 514350"/>
              <a:gd name="connsiteX335" fmla="*/ 5745004 w 6400800"/>
              <a:gd name="connsiteY335" fmla="*/ 204311 h 514350"/>
              <a:gd name="connsiteX336" fmla="*/ 5745004 w 6400800"/>
              <a:gd name="connsiteY336" fmla="*/ 222409 h 514350"/>
              <a:gd name="connsiteX337" fmla="*/ 5744051 w 6400800"/>
              <a:gd name="connsiteY337" fmla="*/ 225266 h 514350"/>
              <a:gd name="connsiteX338" fmla="*/ 5731669 w 6400800"/>
              <a:gd name="connsiteY338" fmla="*/ 259556 h 514350"/>
              <a:gd name="connsiteX339" fmla="*/ 5731669 w 6400800"/>
              <a:gd name="connsiteY339" fmla="*/ 258604 h 514350"/>
              <a:gd name="connsiteX340" fmla="*/ 5734526 w 6400800"/>
              <a:gd name="connsiteY340" fmla="*/ 238601 h 514350"/>
              <a:gd name="connsiteX341" fmla="*/ 5727859 w 6400800"/>
              <a:gd name="connsiteY341" fmla="*/ 258604 h 514350"/>
              <a:gd name="connsiteX342" fmla="*/ 5725954 w 6400800"/>
              <a:gd name="connsiteY342" fmla="*/ 264319 h 514350"/>
              <a:gd name="connsiteX343" fmla="*/ 5725954 w 6400800"/>
              <a:gd name="connsiteY343" fmla="*/ 263366 h 514350"/>
              <a:gd name="connsiteX344" fmla="*/ 5725954 w 6400800"/>
              <a:gd name="connsiteY344" fmla="*/ 262414 h 514350"/>
              <a:gd name="connsiteX345" fmla="*/ 5726906 w 6400800"/>
              <a:gd name="connsiteY345" fmla="*/ 256699 h 514350"/>
              <a:gd name="connsiteX346" fmla="*/ 5729764 w 6400800"/>
              <a:gd name="connsiteY346" fmla="*/ 242411 h 514350"/>
              <a:gd name="connsiteX347" fmla="*/ 5732621 w 6400800"/>
              <a:gd name="connsiteY347" fmla="*/ 230029 h 514350"/>
              <a:gd name="connsiteX348" fmla="*/ 5737384 w 6400800"/>
              <a:gd name="connsiteY348" fmla="*/ 210026 h 514350"/>
              <a:gd name="connsiteX349" fmla="*/ 5741194 w 6400800"/>
              <a:gd name="connsiteY349" fmla="*/ 191929 h 514350"/>
              <a:gd name="connsiteX350" fmla="*/ 5739289 w 6400800"/>
              <a:gd name="connsiteY350" fmla="*/ 196691 h 514350"/>
              <a:gd name="connsiteX351" fmla="*/ 5740242 w 6400800"/>
              <a:gd name="connsiteY351" fmla="*/ 190024 h 514350"/>
              <a:gd name="connsiteX352" fmla="*/ 5731669 w 6400800"/>
              <a:gd name="connsiteY352" fmla="*/ 211931 h 514350"/>
              <a:gd name="connsiteX353" fmla="*/ 5726906 w 6400800"/>
              <a:gd name="connsiteY353" fmla="*/ 224314 h 514350"/>
              <a:gd name="connsiteX354" fmla="*/ 5725001 w 6400800"/>
              <a:gd name="connsiteY354" fmla="*/ 228124 h 514350"/>
              <a:gd name="connsiteX355" fmla="*/ 5720239 w 6400800"/>
              <a:gd name="connsiteY355" fmla="*/ 240506 h 514350"/>
              <a:gd name="connsiteX356" fmla="*/ 5717381 w 6400800"/>
              <a:gd name="connsiteY356" fmla="*/ 250031 h 514350"/>
              <a:gd name="connsiteX357" fmla="*/ 5715476 w 6400800"/>
              <a:gd name="connsiteY357" fmla="*/ 254794 h 514350"/>
              <a:gd name="connsiteX358" fmla="*/ 5709762 w 6400800"/>
              <a:gd name="connsiteY358" fmla="*/ 272891 h 514350"/>
              <a:gd name="connsiteX359" fmla="*/ 5704046 w 6400800"/>
              <a:gd name="connsiteY359" fmla="*/ 290989 h 514350"/>
              <a:gd name="connsiteX360" fmla="*/ 5696426 w 6400800"/>
              <a:gd name="connsiteY360" fmla="*/ 275749 h 514350"/>
              <a:gd name="connsiteX361" fmla="*/ 5695474 w 6400800"/>
              <a:gd name="connsiteY361" fmla="*/ 269081 h 514350"/>
              <a:gd name="connsiteX362" fmla="*/ 5695474 w 6400800"/>
              <a:gd name="connsiteY362" fmla="*/ 272891 h 514350"/>
              <a:gd name="connsiteX363" fmla="*/ 5688806 w 6400800"/>
              <a:gd name="connsiteY363" fmla="*/ 259556 h 514350"/>
              <a:gd name="connsiteX364" fmla="*/ 5680234 w 6400800"/>
              <a:gd name="connsiteY364" fmla="*/ 243364 h 514350"/>
              <a:gd name="connsiteX365" fmla="*/ 5684996 w 6400800"/>
              <a:gd name="connsiteY365" fmla="*/ 260509 h 514350"/>
              <a:gd name="connsiteX366" fmla="*/ 5694521 w 6400800"/>
              <a:gd name="connsiteY366" fmla="*/ 292894 h 514350"/>
              <a:gd name="connsiteX367" fmla="*/ 5694521 w 6400800"/>
              <a:gd name="connsiteY367" fmla="*/ 309086 h 514350"/>
              <a:gd name="connsiteX368" fmla="*/ 5694521 w 6400800"/>
              <a:gd name="connsiteY368" fmla="*/ 323374 h 514350"/>
              <a:gd name="connsiteX369" fmla="*/ 5691664 w 6400800"/>
              <a:gd name="connsiteY369" fmla="*/ 331946 h 514350"/>
              <a:gd name="connsiteX370" fmla="*/ 5689759 w 6400800"/>
              <a:gd name="connsiteY370" fmla="*/ 329089 h 514350"/>
              <a:gd name="connsiteX371" fmla="*/ 5689759 w 6400800"/>
              <a:gd name="connsiteY371" fmla="*/ 320516 h 514350"/>
              <a:gd name="connsiteX372" fmla="*/ 5687854 w 6400800"/>
              <a:gd name="connsiteY372" fmla="*/ 286226 h 514350"/>
              <a:gd name="connsiteX373" fmla="*/ 5684996 w 6400800"/>
              <a:gd name="connsiteY373" fmla="*/ 319564 h 514350"/>
              <a:gd name="connsiteX374" fmla="*/ 5681187 w 6400800"/>
              <a:gd name="connsiteY374" fmla="*/ 312896 h 514350"/>
              <a:gd name="connsiteX375" fmla="*/ 5675471 w 6400800"/>
              <a:gd name="connsiteY375" fmla="*/ 273844 h 514350"/>
              <a:gd name="connsiteX376" fmla="*/ 5672614 w 6400800"/>
              <a:gd name="connsiteY376" fmla="*/ 253841 h 514350"/>
              <a:gd name="connsiteX377" fmla="*/ 5670709 w 6400800"/>
              <a:gd name="connsiteY377" fmla="*/ 235744 h 514350"/>
              <a:gd name="connsiteX378" fmla="*/ 5667851 w 6400800"/>
              <a:gd name="connsiteY378" fmla="*/ 207169 h 514350"/>
              <a:gd name="connsiteX379" fmla="*/ 5665946 w 6400800"/>
              <a:gd name="connsiteY379" fmla="*/ 188119 h 514350"/>
              <a:gd name="connsiteX380" fmla="*/ 5666899 w 6400800"/>
              <a:gd name="connsiteY380" fmla="*/ 183356 h 514350"/>
              <a:gd name="connsiteX381" fmla="*/ 5665946 w 6400800"/>
              <a:gd name="connsiteY381" fmla="*/ 186214 h 514350"/>
              <a:gd name="connsiteX382" fmla="*/ 5664994 w 6400800"/>
              <a:gd name="connsiteY382" fmla="*/ 181451 h 514350"/>
              <a:gd name="connsiteX383" fmla="*/ 5664994 w 6400800"/>
              <a:gd name="connsiteY383" fmla="*/ 188119 h 514350"/>
              <a:gd name="connsiteX384" fmla="*/ 5654517 w 6400800"/>
              <a:gd name="connsiteY384" fmla="*/ 211931 h 514350"/>
              <a:gd name="connsiteX385" fmla="*/ 5653564 w 6400800"/>
              <a:gd name="connsiteY385" fmla="*/ 205264 h 514350"/>
              <a:gd name="connsiteX386" fmla="*/ 5652612 w 6400800"/>
              <a:gd name="connsiteY386" fmla="*/ 189071 h 514350"/>
              <a:gd name="connsiteX387" fmla="*/ 5657374 w 6400800"/>
              <a:gd name="connsiteY387" fmla="*/ 179546 h 514350"/>
              <a:gd name="connsiteX388" fmla="*/ 5652612 w 6400800"/>
              <a:gd name="connsiteY388" fmla="*/ 187166 h 514350"/>
              <a:gd name="connsiteX389" fmla="*/ 5652612 w 6400800"/>
              <a:gd name="connsiteY389" fmla="*/ 185261 h 514350"/>
              <a:gd name="connsiteX390" fmla="*/ 5651659 w 6400800"/>
              <a:gd name="connsiteY390" fmla="*/ 167164 h 514350"/>
              <a:gd name="connsiteX391" fmla="*/ 5649754 w 6400800"/>
              <a:gd name="connsiteY391" fmla="*/ 179546 h 514350"/>
              <a:gd name="connsiteX392" fmla="*/ 5649754 w 6400800"/>
              <a:gd name="connsiteY392" fmla="*/ 178594 h 514350"/>
              <a:gd name="connsiteX393" fmla="*/ 5647849 w 6400800"/>
              <a:gd name="connsiteY393" fmla="*/ 159544 h 514350"/>
              <a:gd name="connsiteX394" fmla="*/ 5646896 w 6400800"/>
              <a:gd name="connsiteY394" fmla="*/ 142399 h 514350"/>
              <a:gd name="connsiteX395" fmla="*/ 5645944 w 6400800"/>
              <a:gd name="connsiteY395" fmla="*/ 114776 h 514350"/>
              <a:gd name="connsiteX396" fmla="*/ 5644992 w 6400800"/>
              <a:gd name="connsiteY396" fmla="*/ 90011 h 514350"/>
              <a:gd name="connsiteX397" fmla="*/ 5641181 w 6400800"/>
              <a:gd name="connsiteY397" fmla="*/ 113824 h 514350"/>
              <a:gd name="connsiteX398" fmla="*/ 5639276 w 6400800"/>
              <a:gd name="connsiteY398" fmla="*/ 141446 h 514350"/>
              <a:gd name="connsiteX399" fmla="*/ 5638324 w 6400800"/>
              <a:gd name="connsiteY399" fmla="*/ 158591 h 514350"/>
              <a:gd name="connsiteX400" fmla="*/ 5638324 w 6400800"/>
              <a:gd name="connsiteY400" fmla="*/ 177641 h 514350"/>
              <a:gd name="connsiteX401" fmla="*/ 5639276 w 6400800"/>
              <a:gd name="connsiteY401" fmla="*/ 205264 h 514350"/>
              <a:gd name="connsiteX402" fmla="*/ 5637371 w 6400800"/>
              <a:gd name="connsiteY402" fmla="*/ 208121 h 514350"/>
              <a:gd name="connsiteX403" fmla="*/ 5636419 w 6400800"/>
              <a:gd name="connsiteY403" fmla="*/ 209074 h 514350"/>
              <a:gd name="connsiteX404" fmla="*/ 5636419 w 6400800"/>
              <a:gd name="connsiteY404" fmla="*/ 208121 h 514350"/>
              <a:gd name="connsiteX405" fmla="*/ 5636419 w 6400800"/>
              <a:gd name="connsiteY405" fmla="*/ 209074 h 514350"/>
              <a:gd name="connsiteX406" fmla="*/ 5631656 w 6400800"/>
              <a:gd name="connsiteY406" fmla="*/ 215741 h 514350"/>
              <a:gd name="connsiteX407" fmla="*/ 5626894 w 6400800"/>
              <a:gd name="connsiteY407" fmla="*/ 192881 h 514350"/>
              <a:gd name="connsiteX408" fmla="*/ 5626894 w 6400800"/>
              <a:gd name="connsiteY408" fmla="*/ 222409 h 514350"/>
              <a:gd name="connsiteX409" fmla="*/ 5626894 w 6400800"/>
              <a:gd name="connsiteY409" fmla="*/ 223361 h 514350"/>
              <a:gd name="connsiteX410" fmla="*/ 5618321 w 6400800"/>
              <a:gd name="connsiteY410" fmla="*/ 211931 h 514350"/>
              <a:gd name="connsiteX411" fmla="*/ 5593556 w 6400800"/>
              <a:gd name="connsiteY411" fmla="*/ 181451 h 514350"/>
              <a:gd name="connsiteX412" fmla="*/ 5570696 w 6400800"/>
              <a:gd name="connsiteY412" fmla="*/ 155734 h 514350"/>
              <a:gd name="connsiteX413" fmla="*/ 5590699 w 6400800"/>
              <a:gd name="connsiteY413" fmla="*/ 184309 h 514350"/>
              <a:gd name="connsiteX414" fmla="*/ 5612606 w 6400800"/>
              <a:gd name="connsiteY414" fmla="*/ 217646 h 514350"/>
              <a:gd name="connsiteX415" fmla="*/ 5616417 w 6400800"/>
              <a:gd name="connsiteY415" fmla="*/ 223361 h 514350"/>
              <a:gd name="connsiteX416" fmla="*/ 5620226 w 6400800"/>
              <a:gd name="connsiteY416" fmla="*/ 233839 h 514350"/>
              <a:gd name="connsiteX417" fmla="*/ 5620226 w 6400800"/>
              <a:gd name="connsiteY417" fmla="*/ 234791 h 514350"/>
              <a:gd name="connsiteX418" fmla="*/ 5616417 w 6400800"/>
              <a:gd name="connsiteY418" fmla="*/ 241459 h 514350"/>
              <a:gd name="connsiteX419" fmla="*/ 5616417 w 6400800"/>
              <a:gd name="connsiteY419" fmla="*/ 240506 h 514350"/>
              <a:gd name="connsiteX420" fmla="*/ 5616417 w 6400800"/>
              <a:gd name="connsiteY420" fmla="*/ 241459 h 514350"/>
              <a:gd name="connsiteX421" fmla="*/ 5614512 w 6400800"/>
              <a:gd name="connsiteY421" fmla="*/ 245269 h 514350"/>
              <a:gd name="connsiteX422" fmla="*/ 5594509 w 6400800"/>
              <a:gd name="connsiteY422" fmla="*/ 280511 h 514350"/>
              <a:gd name="connsiteX423" fmla="*/ 5594509 w 6400800"/>
              <a:gd name="connsiteY423" fmla="*/ 275749 h 514350"/>
              <a:gd name="connsiteX424" fmla="*/ 5594509 w 6400800"/>
              <a:gd name="connsiteY424" fmla="*/ 268129 h 514350"/>
              <a:gd name="connsiteX425" fmla="*/ 5596414 w 6400800"/>
              <a:gd name="connsiteY425" fmla="*/ 256699 h 514350"/>
              <a:gd name="connsiteX426" fmla="*/ 5594509 w 6400800"/>
              <a:gd name="connsiteY426" fmla="*/ 263366 h 514350"/>
              <a:gd name="connsiteX427" fmla="*/ 5594509 w 6400800"/>
              <a:gd name="connsiteY427" fmla="*/ 262414 h 514350"/>
              <a:gd name="connsiteX428" fmla="*/ 5592604 w 6400800"/>
              <a:gd name="connsiteY428" fmla="*/ 250031 h 514350"/>
              <a:gd name="connsiteX429" fmla="*/ 5590699 w 6400800"/>
              <a:gd name="connsiteY429" fmla="*/ 232886 h 514350"/>
              <a:gd name="connsiteX430" fmla="*/ 5596414 w 6400800"/>
              <a:gd name="connsiteY430" fmla="*/ 217646 h 514350"/>
              <a:gd name="connsiteX431" fmla="*/ 5589746 w 6400800"/>
              <a:gd name="connsiteY431" fmla="*/ 230029 h 514350"/>
              <a:gd name="connsiteX432" fmla="*/ 5589746 w 6400800"/>
              <a:gd name="connsiteY432" fmla="*/ 230029 h 514350"/>
              <a:gd name="connsiteX433" fmla="*/ 5586889 w 6400800"/>
              <a:gd name="connsiteY433" fmla="*/ 211931 h 514350"/>
              <a:gd name="connsiteX434" fmla="*/ 5585937 w 6400800"/>
              <a:gd name="connsiteY434" fmla="*/ 230029 h 514350"/>
              <a:gd name="connsiteX435" fmla="*/ 5585937 w 6400800"/>
              <a:gd name="connsiteY435" fmla="*/ 230981 h 514350"/>
              <a:gd name="connsiteX436" fmla="*/ 5583079 w 6400800"/>
              <a:gd name="connsiteY436" fmla="*/ 213836 h 514350"/>
              <a:gd name="connsiteX437" fmla="*/ 5583079 w 6400800"/>
              <a:gd name="connsiteY437" fmla="*/ 242411 h 514350"/>
              <a:gd name="connsiteX438" fmla="*/ 5581174 w 6400800"/>
              <a:gd name="connsiteY438" fmla="*/ 246221 h 514350"/>
              <a:gd name="connsiteX439" fmla="*/ 5579269 w 6400800"/>
              <a:gd name="connsiteY439" fmla="*/ 250031 h 514350"/>
              <a:gd name="connsiteX440" fmla="*/ 5571649 w 6400800"/>
              <a:gd name="connsiteY440" fmla="*/ 209074 h 514350"/>
              <a:gd name="connsiteX441" fmla="*/ 5567839 w 6400800"/>
              <a:gd name="connsiteY441" fmla="*/ 189071 h 514350"/>
              <a:gd name="connsiteX442" fmla="*/ 5563076 w 6400800"/>
              <a:gd name="connsiteY442" fmla="*/ 170974 h 514350"/>
              <a:gd name="connsiteX443" fmla="*/ 5555456 w 6400800"/>
              <a:gd name="connsiteY443" fmla="*/ 141446 h 514350"/>
              <a:gd name="connsiteX444" fmla="*/ 5548789 w 6400800"/>
              <a:gd name="connsiteY444" fmla="*/ 115729 h 514350"/>
              <a:gd name="connsiteX445" fmla="*/ 5551646 w 6400800"/>
              <a:gd name="connsiteY445" fmla="*/ 142399 h 514350"/>
              <a:gd name="connsiteX446" fmla="*/ 5555456 w 6400800"/>
              <a:gd name="connsiteY446" fmla="*/ 172879 h 514350"/>
              <a:gd name="connsiteX447" fmla="*/ 5558314 w 6400800"/>
              <a:gd name="connsiteY447" fmla="*/ 190976 h 514350"/>
              <a:gd name="connsiteX448" fmla="*/ 5560219 w 6400800"/>
              <a:gd name="connsiteY448" fmla="*/ 211931 h 514350"/>
              <a:gd name="connsiteX449" fmla="*/ 5564981 w 6400800"/>
              <a:gd name="connsiteY449" fmla="*/ 257651 h 514350"/>
              <a:gd name="connsiteX450" fmla="*/ 5565934 w 6400800"/>
              <a:gd name="connsiteY450" fmla="*/ 274796 h 514350"/>
              <a:gd name="connsiteX451" fmla="*/ 5564029 w 6400800"/>
              <a:gd name="connsiteY451" fmla="*/ 278606 h 514350"/>
              <a:gd name="connsiteX452" fmla="*/ 5561171 w 6400800"/>
              <a:gd name="connsiteY452" fmla="*/ 284321 h 514350"/>
              <a:gd name="connsiteX453" fmla="*/ 5549742 w 6400800"/>
              <a:gd name="connsiteY453" fmla="*/ 264319 h 514350"/>
              <a:gd name="connsiteX454" fmla="*/ 5548789 w 6400800"/>
              <a:gd name="connsiteY454" fmla="*/ 261461 h 514350"/>
              <a:gd name="connsiteX455" fmla="*/ 5544026 w 6400800"/>
              <a:gd name="connsiteY455" fmla="*/ 247174 h 514350"/>
              <a:gd name="connsiteX456" fmla="*/ 5547837 w 6400800"/>
              <a:gd name="connsiteY456" fmla="*/ 228124 h 514350"/>
              <a:gd name="connsiteX457" fmla="*/ 5542121 w 6400800"/>
              <a:gd name="connsiteY457" fmla="*/ 241459 h 514350"/>
              <a:gd name="connsiteX458" fmla="*/ 5541169 w 6400800"/>
              <a:gd name="connsiteY458" fmla="*/ 238601 h 514350"/>
              <a:gd name="connsiteX459" fmla="*/ 5538312 w 6400800"/>
              <a:gd name="connsiteY459" fmla="*/ 230029 h 514350"/>
              <a:gd name="connsiteX460" fmla="*/ 5551646 w 6400800"/>
              <a:gd name="connsiteY460" fmla="*/ 167164 h 514350"/>
              <a:gd name="connsiteX461" fmla="*/ 5528787 w 6400800"/>
              <a:gd name="connsiteY461" fmla="*/ 225266 h 514350"/>
              <a:gd name="connsiteX462" fmla="*/ 5524976 w 6400800"/>
              <a:gd name="connsiteY462" fmla="*/ 217646 h 514350"/>
              <a:gd name="connsiteX463" fmla="*/ 5524024 w 6400800"/>
              <a:gd name="connsiteY463" fmla="*/ 207169 h 514350"/>
              <a:gd name="connsiteX464" fmla="*/ 5521167 w 6400800"/>
              <a:gd name="connsiteY464" fmla="*/ 185261 h 514350"/>
              <a:gd name="connsiteX465" fmla="*/ 5520214 w 6400800"/>
              <a:gd name="connsiteY465" fmla="*/ 207169 h 514350"/>
              <a:gd name="connsiteX466" fmla="*/ 5520214 w 6400800"/>
              <a:gd name="connsiteY466" fmla="*/ 232886 h 514350"/>
              <a:gd name="connsiteX467" fmla="*/ 5520214 w 6400800"/>
              <a:gd name="connsiteY467" fmla="*/ 248126 h 514350"/>
              <a:gd name="connsiteX468" fmla="*/ 5520214 w 6400800"/>
              <a:gd name="connsiteY468" fmla="*/ 250984 h 514350"/>
              <a:gd name="connsiteX469" fmla="*/ 5505926 w 6400800"/>
              <a:gd name="connsiteY469" fmla="*/ 291941 h 514350"/>
              <a:gd name="connsiteX470" fmla="*/ 5503069 w 6400800"/>
              <a:gd name="connsiteY470" fmla="*/ 300514 h 514350"/>
              <a:gd name="connsiteX471" fmla="*/ 5498306 w 6400800"/>
              <a:gd name="connsiteY471" fmla="*/ 290989 h 514350"/>
              <a:gd name="connsiteX472" fmla="*/ 5498306 w 6400800"/>
              <a:gd name="connsiteY472" fmla="*/ 285274 h 514350"/>
              <a:gd name="connsiteX473" fmla="*/ 5499259 w 6400800"/>
              <a:gd name="connsiteY473" fmla="*/ 269081 h 514350"/>
              <a:gd name="connsiteX474" fmla="*/ 5494496 w 6400800"/>
              <a:gd name="connsiteY474" fmla="*/ 284321 h 514350"/>
              <a:gd name="connsiteX475" fmla="*/ 5481162 w 6400800"/>
              <a:gd name="connsiteY475" fmla="*/ 257651 h 514350"/>
              <a:gd name="connsiteX476" fmla="*/ 5483067 w 6400800"/>
              <a:gd name="connsiteY476" fmla="*/ 251936 h 514350"/>
              <a:gd name="connsiteX477" fmla="*/ 5492592 w 6400800"/>
              <a:gd name="connsiteY477" fmla="*/ 224314 h 514350"/>
              <a:gd name="connsiteX478" fmla="*/ 5500212 w 6400800"/>
              <a:gd name="connsiteY478" fmla="*/ 200501 h 514350"/>
              <a:gd name="connsiteX479" fmla="*/ 5493544 w 6400800"/>
              <a:gd name="connsiteY479" fmla="*/ 212884 h 514350"/>
              <a:gd name="connsiteX480" fmla="*/ 5502117 w 6400800"/>
              <a:gd name="connsiteY480" fmla="*/ 188119 h 514350"/>
              <a:gd name="connsiteX481" fmla="*/ 5511642 w 6400800"/>
              <a:gd name="connsiteY481" fmla="*/ 160496 h 514350"/>
              <a:gd name="connsiteX482" fmla="*/ 5498306 w 6400800"/>
              <a:gd name="connsiteY482" fmla="*/ 186214 h 514350"/>
              <a:gd name="connsiteX483" fmla="*/ 5484019 w 6400800"/>
              <a:gd name="connsiteY483" fmla="*/ 215741 h 514350"/>
              <a:gd name="connsiteX484" fmla="*/ 5475446 w 6400800"/>
              <a:gd name="connsiteY484" fmla="*/ 233839 h 514350"/>
              <a:gd name="connsiteX485" fmla="*/ 5472589 w 6400800"/>
              <a:gd name="connsiteY485" fmla="*/ 241459 h 514350"/>
              <a:gd name="connsiteX486" fmla="*/ 5461159 w 6400800"/>
              <a:gd name="connsiteY486" fmla="*/ 221456 h 514350"/>
              <a:gd name="connsiteX487" fmla="*/ 5469731 w 6400800"/>
              <a:gd name="connsiteY487" fmla="*/ 248126 h 514350"/>
              <a:gd name="connsiteX488" fmla="*/ 5466874 w 6400800"/>
              <a:gd name="connsiteY488" fmla="*/ 254794 h 514350"/>
              <a:gd name="connsiteX489" fmla="*/ 5465921 w 6400800"/>
              <a:gd name="connsiteY489" fmla="*/ 257651 h 514350"/>
              <a:gd name="connsiteX490" fmla="*/ 5464969 w 6400800"/>
              <a:gd name="connsiteY490" fmla="*/ 256699 h 514350"/>
              <a:gd name="connsiteX491" fmla="*/ 5455444 w 6400800"/>
              <a:gd name="connsiteY491" fmla="*/ 246221 h 514350"/>
              <a:gd name="connsiteX492" fmla="*/ 5452587 w 6400800"/>
              <a:gd name="connsiteY492" fmla="*/ 230029 h 514350"/>
              <a:gd name="connsiteX493" fmla="*/ 5448776 w 6400800"/>
              <a:gd name="connsiteY493" fmla="*/ 214789 h 514350"/>
              <a:gd name="connsiteX494" fmla="*/ 5442109 w 6400800"/>
              <a:gd name="connsiteY494" fmla="*/ 190024 h 514350"/>
              <a:gd name="connsiteX495" fmla="*/ 5442109 w 6400800"/>
              <a:gd name="connsiteY495" fmla="*/ 190024 h 514350"/>
              <a:gd name="connsiteX496" fmla="*/ 5442109 w 6400800"/>
              <a:gd name="connsiteY496" fmla="*/ 180499 h 514350"/>
              <a:gd name="connsiteX497" fmla="*/ 5441156 w 6400800"/>
              <a:gd name="connsiteY497" fmla="*/ 186214 h 514350"/>
              <a:gd name="connsiteX498" fmla="*/ 5436394 w 6400800"/>
              <a:gd name="connsiteY498" fmla="*/ 169069 h 514350"/>
              <a:gd name="connsiteX499" fmla="*/ 5438299 w 6400800"/>
              <a:gd name="connsiteY499" fmla="*/ 190976 h 514350"/>
              <a:gd name="connsiteX500" fmla="*/ 5439251 w 6400800"/>
              <a:gd name="connsiteY500" fmla="*/ 195739 h 514350"/>
              <a:gd name="connsiteX501" fmla="*/ 5433537 w 6400800"/>
              <a:gd name="connsiteY501" fmla="*/ 225266 h 514350"/>
              <a:gd name="connsiteX502" fmla="*/ 5429726 w 6400800"/>
              <a:gd name="connsiteY502" fmla="*/ 221456 h 514350"/>
              <a:gd name="connsiteX503" fmla="*/ 5433537 w 6400800"/>
              <a:gd name="connsiteY503" fmla="*/ 225266 h 514350"/>
              <a:gd name="connsiteX504" fmla="*/ 5430679 w 6400800"/>
              <a:gd name="connsiteY504" fmla="*/ 240506 h 514350"/>
              <a:gd name="connsiteX505" fmla="*/ 5428774 w 6400800"/>
              <a:gd name="connsiteY505" fmla="*/ 228124 h 514350"/>
              <a:gd name="connsiteX506" fmla="*/ 5428774 w 6400800"/>
              <a:gd name="connsiteY506" fmla="*/ 242411 h 514350"/>
              <a:gd name="connsiteX507" fmla="*/ 5424012 w 6400800"/>
              <a:gd name="connsiteY507" fmla="*/ 222409 h 514350"/>
              <a:gd name="connsiteX508" fmla="*/ 5419249 w 6400800"/>
              <a:gd name="connsiteY508" fmla="*/ 200501 h 514350"/>
              <a:gd name="connsiteX509" fmla="*/ 5420201 w 6400800"/>
              <a:gd name="connsiteY509" fmla="*/ 223361 h 514350"/>
              <a:gd name="connsiteX510" fmla="*/ 5424964 w 6400800"/>
              <a:gd name="connsiteY510" fmla="*/ 274796 h 514350"/>
              <a:gd name="connsiteX511" fmla="*/ 5420201 w 6400800"/>
              <a:gd name="connsiteY511" fmla="*/ 299561 h 514350"/>
              <a:gd name="connsiteX512" fmla="*/ 5418296 w 6400800"/>
              <a:gd name="connsiteY512" fmla="*/ 305276 h 514350"/>
              <a:gd name="connsiteX513" fmla="*/ 5415439 w 6400800"/>
              <a:gd name="connsiteY513" fmla="*/ 298609 h 514350"/>
              <a:gd name="connsiteX514" fmla="*/ 5417344 w 6400800"/>
              <a:gd name="connsiteY514" fmla="*/ 291941 h 514350"/>
              <a:gd name="connsiteX515" fmla="*/ 5414487 w 6400800"/>
              <a:gd name="connsiteY515" fmla="*/ 296704 h 514350"/>
              <a:gd name="connsiteX516" fmla="*/ 5414487 w 6400800"/>
              <a:gd name="connsiteY516" fmla="*/ 295751 h 514350"/>
              <a:gd name="connsiteX517" fmla="*/ 5411629 w 6400800"/>
              <a:gd name="connsiteY517" fmla="*/ 287179 h 514350"/>
              <a:gd name="connsiteX518" fmla="*/ 5414487 w 6400800"/>
              <a:gd name="connsiteY518" fmla="*/ 268129 h 514350"/>
              <a:gd name="connsiteX519" fmla="*/ 5409724 w 6400800"/>
              <a:gd name="connsiteY519" fmla="*/ 282416 h 514350"/>
              <a:gd name="connsiteX520" fmla="*/ 5404009 w 6400800"/>
              <a:gd name="connsiteY520" fmla="*/ 267176 h 514350"/>
              <a:gd name="connsiteX521" fmla="*/ 5399246 w 6400800"/>
              <a:gd name="connsiteY521" fmla="*/ 253841 h 514350"/>
              <a:gd name="connsiteX522" fmla="*/ 5400199 w 6400800"/>
              <a:gd name="connsiteY522" fmla="*/ 232886 h 514350"/>
              <a:gd name="connsiteX523" fmla="*/ 5396389 w 6400800"/>
              <a:gd name="connsiteY523" fmla="*/ 247174 h 514350"/>
              <a:gd name="connsiteX524" fmla="*/ 5395437 w 6400800"/>
              <a:gd name="connsiteY524" fmla="*/ 244316 h 514350"/>
              <a:gd name="connsiteX525" fmla="*/ 5387817 w 6400800"/>
              <a:gd name="connsiteY525" fmla="*/ 224314 h 514350"/>
              <a:gd name="connsiteX526" fmla="*/ 5391626 w 6400800"/>
              <a:gd name="connsiteY526" fmla="*/ 245269 h 514350"/>
              <a:gd name="connsiteX527" fmla="*/ 5394484 w 6400800"/>
              <a:gd name="connsiteY527" fmla="*/ 257651 h 514350"/>
              <a:gd name="connsiteX528" fmla="*/ 5384959 w 6400800"/>
              <a:gd name="connsiteY528" fmla="*/ 300514 h 514350"/>
              <a:gd name="connsiteX529" fmla="*/ 5384006 w 6400800"/>
              <a:gd name="connsiteY529" fmla="*/ 297656 h 514350"/>
              <a:gd name="connsiteX530" fmla="*/ 5382101 w 6400800"/>
              <a:gd name="connsiteY530" fmla="*/ 283369 h 514350"/>
              <a:gd name="connsiteX531" fmla="*/ 5382101 w 6400800"/>
              <a:gd name="connsiteY531" fmla="*/ 287179 h 514350"/>
              <a:gd name="connsiteX532" fmla="*/ 5380196 w 6400800"/>
              <a:gd name="connsiteY532" fmla="*/ 276701 h 514350"/>
              <a:gd name="connsiteX533" fmla="*/ 5379244 w 6400800"/>
              <a:gd name="connsiteY533" fmla="*/ 272891 h 514350"/>
              <a:gd name="connsiteX534" fmla="*/ 5380196 w 6400800"/>
              <a:gd name="connsiteY534" fmla="*/ 269081 h 514350"/>
              <a:gd name="connsiteX535" fmla="*/ 5379244 w 6400800"/>
              <a:gd name="connsiteY535" fmla="*/ 271939 h 514350"/>
              <a:gd name="connsiteX536" fmla="*/ 5372576 w 6400800"/>
              <a:gd name="connsiteY536" fmla="*/ 241459 h 514350"/>
              <a:gd name="connsiteX537" fmla="*/ 5373529 w 6400800"/>
              <a:gd name="connsiteY537" fmla="*/ 232886 h 514350"/>
              <a:gd name="connsiteX538" fmla="*/ 5378292 w 6400800"/>
              <a:gd name="connsiteY538" fmla="*/ 190024 h 514350"/>
              <a:gd name="connsiteX539" fmla="*/ 5384006 w 6400800"/>
              <a:gd name="connsiteY539" fmla="*/ 153829 h 514350"/>
              <a:gd name="connsiteX540" fmla="*/ 5386864 w 6400800"/>
              <a:gd name="connsiteY540" fmla="*/ 138589 h 514350"/>
              <a:gd name="connsiteX541" fmla="*/ 5389721 w 6400800"/>
              <a:gd name="connsiteY541" fmla="*/ 126206 h 514350"/>
              <a:gd name="connsiteX542" fmla="*/ 5394484 w 6400800"/>
              <a:gd name="connsiteY542" fmla="*/ 102394 h 514350"/>
              <a:gd name="connsiteX543" fmla="*/ 5385912 w 6400800"/>
              <a:gd name="connsiteY543" fmla="*/ 125254 h 514350"/>
              <a:gd name="connsiteX544" fmla="*/ 5381149 w 6400800"/>
              <a:gd name="connsiteY544" fmla="*/ 137636 h 514350"/>
              <a:gd name="connsiteX545" fmla="*/ 5376387 w 6400800"/>
              <a:gd name="connsiteY545" fmla="*/ 151924 h 514350"/>
              <a:gd name="connsiteX546" fmla="*/ 5366862 w 6400800"/>
              <a:gd name="connsiteY546" fmla="*/ 188119 h 514350"/>
              <a:gd name="connsiteX547" fmla="*/ 5363051 w 6400800"/>
              <a:gd name="connsiteY547" fmla="*/ 205264 h 514350"/>
              <a:gd name="connsiteX548" fmla="*/ 5360194 w 6400800"/>
              <a:gd name="connsiteY548" fmla="*/ 196691 h 514350"/>
              <a:gd name="connsiteX549" fmla="*/ 5361146 w 6400800"/>
              <a:gd name="connsiteY549" fmla="*/ 210979 h 514350"/>
              <a:gd name="connsiteX550" fmla="*/ 5357337 w 6400800"/>
              <a:gd name="connsiteY550" fmla="*/ 230981 h 514350"/>
              <a:gd name="connsiteX551" fmla="*/ 5355431 w 6400800"/>
              <a:gd name="connsiteY551" fmla="*/ 245269 h 514350"/>
              <a:gd name="connsiteX552" fmla="*/ 5354479 w 6400800"/>
              <a:gd name="connsiteY552" fmla="*/ 235744 h 514350"/>
              <a:gd name="connsiteX553" fmla="*/ 5354479 w 6400800"/>
              <a:gd name="connsiteY553" fmla="*/ 230029 h 514350"/>
              <a:gd name="connsiteX554" fmla="*/ 5355431 w 6400800"/>
              <a:gd name="connsiteY554" fmla="*/ 210979 h 514350"/>
              <a:gd name="connsiteX555" fmla="*/ 5352574 w 6400800"/>
              <a:gd name="connsiteY555" fmla="*/ 222409 h 514350"/>
              <a:gd name="connsiteX556" fmla="*/ 5347812 w 6400800"/>
              <a:gd name="connsiteY556" fmla="*/ 190024 h 514350"/>
              <a:gd name="connsiteX557" fmla="*/ 5347812 w 6400800"/>
              <a:gd name="connsiteY557" fmla="*/ 179546 h 514350"/>
              <a:gd name="connsiteX558" fmla="*/ 5347812 w 6400800"/>
              <a:gd name="connsiteY558" fmla="*/ 160496 h 514350"/>
              <a:gd name="connsiteX559" fmla="*/ 5344954 w 6400800"/>
              <a:gd name="connsiteY559" fmla="*/ 173831 h 514350"/>
              <a:gd name="connsiteX560" fmla="*/ 5341144 w 6400800"/>
              <a:gd name="connsiteY560" fmla="*/ 150019 h 514350"/>
              <a:gd name="connsiteX561" fmla="*/ 5342096 w 6400800"/>
              <a:gd name="connsiteY561" fmla="*/ 177641 h 514350"/>
              <a:gd name="connsiteX562" fmla="*/ 5342096 w 6400800"/>
              <a:gd name="connsiteY562" fmla="*/ 187166 h 514350"/>
              <a:gd name="connsiteX563" fmla="*/ 5340192 w 6400800"/>
              <a:gd name="connsiteY563" fmla="*/ 200501 h 514350"/>
              <a:gd name="connsiteX564" fmla="*/ 5337334 w 6400800"/>
              <a:gd name="connsiteY564" fmla="*/ 229076 h 514350"/>
              <a:gd name="connsiteX565" fmla="*/ 5336381 w 6400800"/>
              <a:gd name="connsiteY565" fmla="*/ 263366 h 514350"/>
              <a:gd name="connsiteX566" fmla="*/ 5336381 w 6400800"/>
              <a:gd name="connsiteY566" fmla="*/ 282416 h 514350"/>
              <a:gd name="connsiteX567" fmla="*/ 5336381 w 6400800"/>
              <a:gd name="connsiteY567" fmla="*/ 282416 h 514350"/>
              <a:gd name="connsiteX568" fmla="*/ 5333524 w 6400800"/>
              <a:gd name="connsiteY568" fmla="*/ 293846 h 514350"/>
              <a:gd name="connsiteX569" fmla="*/ 5332571 w 6400800"/>
              <a:gd name="connsiteY569" fmla="*/ 291941 h 514350"/>
              <a:gd name="connsiteX570" fmla="*/ 5327809 w 6400800"/>
              <a:gd name="connsiteY570" fmla="*/ 278606 h 514350"/>
              <a:gd name="connsiteX571" fmla="*/ 5319237 w 6400800"/>
              <a:gd name="connsiteY571" fmla="*/ 252889 h 514350"/>
              <a:gd name="connsiteX572" fmla="*/ 5310664 w 6400800"/>
              <a:gd name="connsiteY572" fmla="*/ 230029 h 514350"/>
              <a:gd name="connsiteX573" fmla="*/ 5315426 w 6400800"/>
              <a:gd name="connsiteY573" fmla="*/ 253841 h 514350"/>
              <a:gd name="connsiteX574" fmla="*/ 5318284 w 6400800"/>
              <a:gd name="connsiteY574" fmla="*/ 267176 h 514350"/>
              <a:gd name="connsiteX575" fmla="*/ 5315426 w 6400800"/>
              <a:gd name="connsiteY575" fmla="*/ 263366 h 514350"/>
              <a:gd name="connsiteX576" fmla="*/ 5320189 w 6400800"/>
              <a:gd name="connsiteY576" fmla="*/ 276701 h 514350"/>
              <a:gd name="connsiteX577" fmla="*/ 5321142 w 6400800"/>
              <a:gd name="connsiteY577" fmla="*/ 281464 h 514350"/>
              <a:gd name="connsiteX578" fmla="*/ 5324951 w 6400800"/>
              <a:gd name="connsiteY578" fmla="*/ 297656 h 514350"/>
              <a:gd name="connsiteX579" fmla="*/ 5326856 w 6400800"/>
              <a:gd name="connsiteY579" fmla="*/ 306229 h 514350"/>
              <a:gd name="connsiteX580" fmla="*/ 5316379 w 6400800"/>
              <a:gd name="connsiteY580" fmla="*/ 322421 h 514350"/>
              <a:gd name="connsiteX581" fmla="*/ 5306854 w 6400800"/>
              <a:gd name="connsiteY581" fmla="*/ 338614 h 514350"/>
              <a:gd name="connsiteX582" fmla="*/ 5298281 w 6400800"/>
              <a:gd name="connsiteY582" fmla="*/ 354806 h 514350"/>
              <a:gd name="connsiteX583" fmla="*/ 5298281 w 6400800"/>
              <a:gd name="connsiteY583" fmla="*/ 344329 h 514350"/>
              <a:gd name="connsiteX584" fmla="*/ 5301139 w 6400800"/>
              <a:gd name="connsiteY584" fmla="*/ 318611 h 514350"/>
              <a:gd name="connsiteX585" fmla="*/ 5305901 w 6400800"/>
              <a:gd name="connsiteY585" fmla="*/ 291941 h 514350"/>
              <a:gd name="connsiteX586" fmla="*/ 5311617 w 6400800"/>
              <a:gd name="connsiteY586" fmla="*/ 269081 h 514350"/>
              <a:gd name="connsiteX587" fmla="*/ 5302092 w 6400800"/>
              <a:gd name="connsiteY587" fmla="*/ 290989 h 514350"/>
              <a:gd name="connsiteX588" fmla="*/ 5299234 w 6400800"/>
              <a:gd name="connsiteY588" fmla="*/ 298609 h 514350"/>
              <a:gd name="connsiteX589" fmla="*/ 5299234 w 6400800"/>
              <a:gd name="connsiteY589" fmla="*/ 263366 h 514350"/>
              <a:gd name="connsiteX590" fmla="*/ 5290662 w 6400800"/>
              <a:gd name="connsiteY590" fmla="*/ 317659 h 514350"/>
              <a:gd name="connsiteX591" fmla="*/ 5289709 w 6400800"/>
              <a:gd name="connsiteY591" fmla="*/ 312896 h 514350"/>
              <a:gd name="connsiteX592" fmla="*/ 5284946 w 6400800"/>
              <a:gd name="connsiteY592" fmla="*/ 295751 h 514350"/>
              <a:gd name="connsiteX593" fmla="*/ 5284946 w 6400800"/>
              <a:gd name="connsiteY593" fmla="*/ 295751 h 514350"/>
              <a:gd name="connsiteX594" fmla="*/ 5284946 w 6400800"/>
              <a:gd name="connsiteY594" fmla="*/ 295751 h 514350"/>
              <a:gd name="connsiteX595" fmla="*/ 5282089 w 6400800"/>
              <a:gd name="connsiteY595" fmla="*/ 284321 h 514350"/>
              <a:gd name="connsiteX596" fmla="*/ 5281137 w 6400800"/>
              <a:gd name="connsiteY596" fmla="*/ 282416 h 514350"/>
              <a:gd name="connsiteX597" fmla="*/ 5288756 w 6400800"/>
              <a:gd name="connsiteY597" fmla="*/ 252889 h 514350"/>
              <a:gd name="connsiteX598" fmla="*/ 5279231 w 6400800"/>
              <a:gd name="connsiteY598" fmla="*/ 273844 h 514350"/>
              <a:gd name="connsiteX599" fmla="*/ 5275421 w 6400800"/>
              <a:gd name="connsiteY599" fmla="*/ 262414 h 514350"/>
              <a:gd name="connsiteX600" fmla="*/ 5268754 w 6400800"/>
              <a:gd name="connsiteY600" fmla="*/ 243364 h 514350"/>
              <a:gd name="connsiteX601" fmla="*/ 5271612 w 6400800"/>
              <a:gd name="connsiteY601" fmla="*/ 262414 h 514350"/>
              <a:gd name="connsiteX602" fmla="*/ 5274469 w 6400800"/>
              <a:gd name="connsiteY602" fmla="*/ 283369 h 514350"/>
              <a:gd name="connsiteX603" fmla="*/ 5263039 w 6400800"/>
              <a:gd name="connsiteY603" fmla="*/ 310039 h 514350"/>
              <a:gd name="connsiteX604" fmla="*/ 5263039 w 6400800"/>
              <a:gd name="connsiteY604" fmla="*/ 302419 h 514350"/>
              <a:gd name="connsiteX605" fmla="*/ 5260181 w 6400800"/>
              <a:gd name="connsiteY605" fmla="*/ 310039 h 514350"/>
              <a:gd name="connsiteX606" fmla="*/ 5260181 w 6400800"/>
              <a:gd name="connsiteY606" fmla="*/ 309086 h 514350"/>
              <a:gd name="connsiteX607" fmla="*/ 5261134 w 6400800"/>
              <a:gd name="connsiteY607" fmla="*/ 301466 h 514350"/>
              <a:gd name="connsiteX608" fmla="*/ 5262087 w 6400800"/>
              <a:gd name="connsiteY608" fmla="*/ 284321 h 514350"/>
              <a:gd name="connsiteX609" fmla="*/ 5263039 w 6400800"/>
              <a:gd name="connsiteY609" fmla="*/ 269081 h 514350"/>
              <a:gd name="connsiteX610" fmla="*/ 5258276 w 6400800"/>
              <a:gd name="connsiteY610" fmla="*/ 283369 h 514350"/>
              <a:gd name="connsiteX611" fmla="*/ 5257324 w 6400800"/>
              <a:gd name="connsiteY611" fmla="*/ 287179 h 514350"/>
              <a:gd name="connsiteX612" fmla="*/ 5255419 w 6400800"/>
              <a:gd name="connsiteY612" fmla="*/ 273844 h 514350"/>
              <a:gd name="connsiteX613" fmla="*/ 5255419 w 6400800"/>
              <a:gd name="connsiteY613" fmla="*/ 271939 h 514350"/>
              <a:gd name="connsiteX614" fmla="*/ 5255419 w 6400800"/>
              <a:gd name="connsiteY614" fmla="*/ 270986 h 514350"/>
              <a:gd name="connsiteX615" fmla="*/ 5256371 w 6400800"/>
              <a:gd name="connsiteY615" fmla="*/ 266224 h 514350"/>
              <a:gd name="connsiteX616" fmla="*/ 5255419 w 6400800"/>
              <a:gd name="connsiteY616" fmla="*/ 268129 h 514350"/>
              <a:gd name="connsiteX617" fmla="*/ 5258276 w 6400800"/>
              <a:gd name="connsiteY617" fmla="*/ 232886 h 514350"/>
              <a:gd name="connsiteX618" fmla="*/ 5263039 w 6400800"/>
              <a:gd name="connsiteY618" fmla="*/ 158591 h 514350"/>
              <a:gd name="connsiteX619" fmla="*/ 5252562 w 6400800"/>
              <a:gd name="connsiteY619" fmla="*/ 204311 h 514350"/>
              <a:gd name="connsiteX620" fmla="*/ 5255419 w 6400800"/>
              <a:gd name="connsiteY620" fmla="*/ 173831 h 514350"/>
              <a:gd name="connsiteX621" fmla="*/ 5258276 w 6400800"/>
              <a:gd name="connsiteY621" fmla="*/ 140494 h 514350"/>
              <a:gd name="connsiteX622" fmla="*/ 5260181 w 6400800"/>
              <a:gd name="connsiteY622" fmla="*/ 110966 h 514350"/>
              <a:gd name="connsiteX623" fmla="*/ 5254467 w 6400800"/>
              <a:gd name="connsiteY623" fmla="*/ 139541 h 514350"/>
              <a:gd name="connsiteX624" fmla="*/ 5247799 w 6400800"/>
              <a:gd name="connsiteY624" fmla="*/ 172879 h 514350"/>
              <a:gd name="connsiteX625" fmla="*/ 5243989 w 6400800"/>
              <a:gd name="connsiteY625" fmla="*/ 192881 h 514350"/>
              <a:gd name="connsiteX626" fmla="*/ 5243037 w 6400800"/>
              <a:gd name="connsiteY626" fmla="*/ 201454 h 514350"/>
              <a:gd name="connsiteX627" fmla="*/ 5241131 w 6400800"/>
              <a:gd name="connsiteY627" fmla="*/ 194786 h 514350"/>
              <a:gd name="connsiteX628" fmla="*/ 5241131 w 6400800"/>
              <a:gd name="connsiteY628" fmla="*/ 209074 h 514350"/>
              <a:gd name="connsiteX629" fmla="*/ 5240179 w 6400800"/>
              <a:gd name="connsiteY629" fmla="*/ 215741 h 514350"/>
              <a:gd name="connsiteX630" fmla="*/ 5235417 w 6400800"/>
              <a:gd name="connsiteY630" fmla="*/ 246221 h 514350"/>
              <a:gd name="connsiteX631" fmla="*/ 5230654 w 6400800"/>
              <a:gd name="connsiteY631" fmla="*/ 252889 h 514350"/>
              <a:gd name="connsiteX632" fmla="*/ 5222081 w 6400800"/>
              <a:gd name="connsiteY632" fmla="*/ 266224 h 514350"/>
              <a:gd name="connsiteX633" fmla="*/ 5215414 w 6400800"/>
              <a:gd name="connsiteY633" fmla="*/ 279559 h 514350"/>
              <a:gd name="connsiteX634" fmla="*/ 5215414 w 6400800"/>
              <a:gd name="connsiteY634" fmla="*/ 278606 h 514350"/>
              <a:gd name="connsiteX635" fmla="*/ 5216367 w 6400800"/>
              <a:gd name="connsiteY635" fmla="*/ 275749 h 514350"/>
              <a:gd name="connsiteX636" fmla="*/ 5215414 w 6400800"/>
              <a:gd name="connsiteY636" fmla="*/ 277654 h 514350"/>
              <a:gd name="connsiteX637" fmla="*/ 5211604 w 6400800"/>
              <a:gd name="connsiteY637" fmla="*/ 249079 h 514350"/>
              <a:gd name="connsiteX638" fmla="*/ 5208746 w 6400800"/>
              <a:gd name="connsiteY638" fmla="*/ 224314 h 514350"/>
              <a:gd name="connsiteX639" fmla="*/ 5205889 w 6400800"/>
              <a:gd name="connsiteY639" fmla="*/ 202406 h 514350"/>
              <a:gd name="connsiteX640" fmla="*/ 5204937 w 6400800"/>
              <a:gd name="connsiteY640" fmla="*/ 224314 h 514350"/>
              <a:gd name="connsiteX641" fmla="*/ 5204937 w 6400800"/>
              <a:gd name="connsiteY641" fmla="*/ 249079 h 514350"/>
              <a:gd name="connsiteX642" fmla="*/ 5204937 w 6400800"/>
              <a:gd name="connsiteY642" fmla="*/ 264319 h 514350"/>
              <a:gd name="connsiteX643" fmla="*/ 5205889 w 6400800"/>
              <a:gd name="connsiteY643" fmla="*/ 281464 h 514350"/>
              <a:gd name="connsiteX644" fmla="*/ 5205889 w 6400800"/>
              <a:gd name="connsiteY644" fmla="*/ 289084 h 514350"/>
              <a:gd name="connsiteX645" fmla="*/ 5203984 w 6400800"/>
              <a:gd name="connsiteY645" fmla="*/ 286226 h 514350"/>
              <a:gd name="connsiteX646" fmla="*/ 5205889 w 6400800"/>
              <a:gd name="connsiteY646" fmla="*/ 290989 h 514350"/>
              <a:gd name="connsiteX647" fmla="*/ 5205889 w 6400800"/>
              <a:gd name="connsiteY647" fmla="*/ 291941 h 514350"/>
              <a:gd name="connsiteX648" fmla="*/ 5203984 w 6400800"/>
              <a:gd name="connsiteY648" fmla="*/ 287179 h 514350"/>
              <a:gd name="connsiteX649" fmla="*/ 5203984 w 6400800"/>
              <a:gd name="connsiteY649" fmla="*/ 287179 h 514350"/>
              <a:gd name="connsiteX650" fmla="*/ 5203984 w 6400800"/>
              <a:gd name="connsiteY650" fmla="*/ 287179 h 514350"/>
              <a:gd name="connsiteX651" fmla="*/ 5199221 w 6400800"/>
              <a:gd name="connsiteY651" fmla="*/ 278606 h 514350"/>
              <a:gd name="connsiteX652" fmla="*/ 5202079 w 6400800"/>
              <a:gd name="connsiteY652" fmla="*/ 290989 h 514350"/>
              <a:gd name="connsiteX653" fmla="*/ 5198269 w 6400800"/>
              <a:gd name="connsiteY653" fmla="*/ 300514 h 514350"/>
              <a:gd name="connsiteX654" fmla="*/ 5195412 w 6400800"/>
              <a:gd name="connsiteY654" fmla="*/ 295751 h 514350"/>
              <a:gd name="connsiteX655" fmla="*/ 5191601 w 6400800"/>
              <a:gd name="connsiteY655" fmla="*/ 263366 h 514350"/>
              <a:gd name="connsiteX656" fmla="*/ 5184934 w 6400800"/>
              <a:gd name="connsiteY656" fmla="*/ 190024 h 514350"/>
              <a:gd name="connsiteX657" fmla="*/ 5183981 w 6400800"/>
              <a:gd name="connsiteY657" fmla="*/ 169069 h 514350"/>
              <a:gd name="connsiteX658" fmla="*/ 5183981 w 6400800"/>
              <a:gd name="connsiteY658" fmla="*/ 161449 h 514350"/>
              <a:gd name="connsiteX659" fmla="*/ 5183029 w 6400800"/>
              <a:gd name="connsiteY659" fmla="*/ 169069 h 514350"/>
              <a:gd name="connsiteX660" fmla="*/ 5181124 w 6400800"/>
              <a:gd name="connsiteY660" fmla="*/ 190024 h 514350"/>
              <a:gd name="connsiteX661" fmla="*/ 5180171 w 6400800"/>
              <a:gd name="connsiteY661" fmla="*/ 211931 h 514350"/>
              <a:gd name="connsiteX662" fmla="*/ 5177314 w 6400800"/>
              <a:gd name="connsiteY662" fmla="*/ 215741 h 514350"/>
              <a:gd name="connsiteX663" fmla="*/ 5165884 w 6400800"/>
              <a:gd name="connsiteY663" fmla="*/ 231934 h 514350"/>
              <a:gd name="connsiteX664" fmla="*/ 5163979 w 6400800"/>
              <a:gd name="connsiteY664" fmla="*/ 235744 h 514350"/>
              <a:gd name="connsiteX665" fmla="*/ 5161121 w 6400800"/>
              <a:gd name="connsiteY665" fmla="*/ 230029 h 514350"/>
              <a:gd name="connsiteX666" fmla="*/ 5161121 w 6400800"/>
              <a:gd name="connsiteY666" fmla="*/ 229076 h 514350"/>
              <a:gd name="connsiteX667" fmla="*/ 5163026 w 6400800"/>
              <a:gd name="connsiteY667" fmla="*/ 213836 h 514350"/>
              <a:gd name="connsiteX668" fmla="*/ 5163979 w 6400800"/>
              <a:gd name="connsiteY668" fmla="*/ 208121 h 514350"/>
              <a:gd name="connsiteX669" fmla="*/ 5158264 w 6400800"/>
              <a:gd name="connsiteY669" fmla="*/ 224314 h 514350"/>
              <a:gd name="connsiteX670" fmla="*/ 5156359 w 6400800"/>
              <a:gd name="connsiteY670" fmla="*/ 220504 h 514350"/>
              <a:gd name="connsiteX671" fmla="*/ 5147787 w 6400800"/>
              <a:gd name="connsiteY671" fmla="*/ 205264 h 514350"/>
              <a:gd name="connsiteX672" fmla="*/ 5144929 w 6400800"/>
              <a:gd name="connsiteY672" fmla="*/ 178594 h 514350"/>
              <a:gd name="connsiteX673" fmla="*/ 5141119 w 6400800"/>
              <a:gd name="connsiteY673" fmla="*/ 149066 h 514350"/>
              <a:gd name="connsiteX674" fmla="*/ 5141119 w 6400800"/>
              <a:gd name="connsiteY674" fmla="*/ 178594 h 514350"/>
              <a:gd name="connsiteX675" fmla="*/ 5141119 w 6400800"/>
              <a:gd name="connsiteY675" fmla="*/ 255746 h 514350"/>
              <a:gd name="connsiteX676" fmla="*/ 5141119 w 6400800"/>
              <a:gd name="connsiteY676" fmla="*/ 258604 h 514350"/>
              <a:gd name="connsiteX677" fmla="*/ 5139214 w 6400800"/>
              <a:gd name="connsiteY677" fmla="*/ 260509 h 514350"/>
              <a:gd name="connsiteX678" fmla="*/ 5134451 w 6400800"/>
              <a:gd name="connsiteY678" fmla="*/ 265271 h 514350"/>
              <a:gd name="connsiteX679" fmla="*/ 5128737 w 6400800"/>
              <a:gd name="connsiteY679" fmla="*/ 184309 h 514350"/>
              <a:gd name="connsiteX680" fmla="*/ 5124926 w 6400800"/>
              <a:gd name="connsiteY680" fmla="*/ 236696 h 514350"/>
              <a:gd name="connsiteX681" fmla="*/ 5119212 w 6400800"/>
              <a:gd name="connsiteY681" fmla="*/ 219551 h 514350"/>
              <a:gd name="connsiteX682" fmla="*/ 5123974 w 6400800"/>
              <a:gd name="connsiteY682" fmla="*/ 249079 h 514350"/>
              <a:gd name="connsiteX683" fmla="*/ 5123021 w 6400800"/>
              <a:gd name="connsiteY683" fmla="*/ 258604 h 514350"/>
              <a:gd name="connsiteX684" fmla="*/ 5120164 w 6400800"/>
              <a:gd name="connsiteY684" fmla="*/ 279559 h 514350"/>
              <a:gd name="connsiteX685" fmla="*/ 5116354 w 6400800"/>
              <a:gd name="connsiteY685" fmla="*/ 285274 h 514350"/>
              <a:gd name="connsiteX686" fmla="*/ 5106829 w 6400800"/>
              <a:gd name="connsiteY686" fmla="*/ 298609 h 514350"/>
              <a:gd name="connsiteX687" fmla="*/ 5103971 w 6400800"/>
              <a:gd name="connsiteY687" fmla="*/ 303371 h 514350"/>
              <a:gd name="connsiteX688" fmla="*/ 5085874 w 6400800"/>
              <a:gd name="connsiteY688" fmla="*/ 261461 h 514350"/>
              <a:gd name="connsiteX689" fmla="*/ 5086826 w 6400800"/>
              <a:gd name="connsiteY689" fmla="*/ 261461 h 514350"/>
              <a:gd name="connsiteX690" fmla="*/ 5091589 w 6400800"/>
              <a:gd name="connsiteY690" fmla="*/ 260509 h 514350"/>
              <a:gd name="connsiteX691" fmla="*/ 5086826 w 6400800"/>
              <a:gd name="connsiteY691" fmla="*/ 260509 h 514350"/>
              <a:gd name="connsiteX692" fmla="*/ 5085874 w 6400800"/>
              <a:gd name="connsiteY692" fmla="*/ 260509 h 514350"/>
              <a:gd name="connsiteX693" fmla="*/ 5071587 w 6400800"/>
              <a:gd name="connsiteY693" fmla="*/ 230029 h 514350"/>
              <a:gd name="connsiteX694" fmla="*/ 5071587 w 6400800"/>
              <a:gd name="connsiteY694" fmla="*/ 222409 h 514350"/>
              <a:gd name="connsiteX695" fmla="*/ 5069681 w 6400800"/>
              <a:gd name="connsiteY695" fmla="*/ 227171 h 514350"/>
              <a:gd name="connsiteX696" fmla="*/ 5062062 w 6400800"/>
              <a:gd name="connsiteY696" fmla="*/ 192881 h 514350"/>
              <a:gd name="connsiteX697" fmla="*/ 5058251 w 6400800"/>
              <a:gd name="connsiteY697" fmla="*/ 174784 h 514350"/>
              <a:gd name="connsiteX698" fmla="*/ 5055394 w 6400800"/>
              <a:gd name="connsiteY698" fmla="*/ 159544 h 514350"/>
              <a:gd name="connsiteX699" fmla="*/ 5049679 w 6400800"/>
              <a:gd name="connsiteY699" fmla="*/ 130016 h 514350"/>
              <a:gd name="connsiteX700" fmla="*/ 5050631 w 6400800"/>
              <a:gd name="connsiteY700" fmla="*/ 159544 h 514350"/>
              <a:gd name="connsiteX701" fmla="*/ 5051584 w 6400800"/>
              <a:gd name="connsiteY701" fmla="*/ 174784 h 514350"/>
              <a:gd name="connsiteX702" fmla="*/ 5053489 w 6400800"/>
              <a:gd name="connsiteY702" fmla="*/ 192881 h 514350"/>
              <a:gd name="connsiteX703" fmla="*/ 5059204 w 6400800"/>
              <a:gd name="connsiteY703" fmla="*/ 236696 h 514350"/>
              <a:gd name="connsiteX704" fmla="*/ 5061109 w 6400800"/>
              <a:gd name="connsiteY704" fmla="*/ 249079 h 514350"/>
              <a:gd name="connsiteX705" fmla="*/ 5055394 w 6400800"/>
              <a:gd name="connsiteY705" fmla="*/ 270034 h 514350"/>
              <a:gd name="connsiteX706" fmla="*/ 5052537 w 6400800"/>
              <a:gd name="connsiteY706" fmla="*/ 271939 h 514350"/>
              <a:gd name="connsiteX707" fmla="*/ 5052537 w 6400800"/>
              <a:gd name="connsiteY707" fmla="*/ 271939 h 514350"/>
              <a:gd name="connsiteX708" fmla="*/ 5051584 w 6400800"/>
              <a:gd name="connsiteY708" fmla="*/ 267176 h 514350"/>
              <a:gd name="connsiteX709" fmla="*/ 5051584 w 6400800"/>
              <a:gd name="connsiteY709" fmla="*/ 269081 h 514350"/>
              <a:gd name="connsiteX710" fmla="*/ 5048726 w 6400800"/>
              <a:gd name="connsiteY710" fmla="*/ 261461 h 514350"/>
              <a:gd name="connsiteX711" fmla="*/ 5048726 w 6400800"/>
              <a:gd name="connsiteY711" fmla="*/ 261461 h 514350"/>
              <a:gd name="connsiteX712" fmla="*/ 5050631 w 6400800"/>
              <a:gd name="connsiteY712" fmla="*/ 252889 h 514350"/>
              <a:gd name="connsiteX713" fmla="*/ 5047774 w 6400800"/>
              <a:gd name="connsiteY713" fmla="*/ 259556 h 514350"/>
              <a:gd name="connsiteX714" fmla="*/ 5039201 w 6400800"/>
              <a:gd name="connsiteY714" fmla="*/ 236696 h 514350"/>
              <a:gd name="connsiteX715" fmla="*/ 5031581 w 6400800"/>
              <a:gd name="connsiteY715" fmla="*/ 214789 h 514350"/>
              <a:gd name="connsiteX716" fmla="*/ 5035392 w 6400800"/>
              <a:gd name="connsiteY716" fmla="*/ 237649 h 514350"/>
              <a:gd name="connsiteX717" fmla="*/ 5039201 w 6400800"/>
              <a:gd name="connsiteY717" fmla="*/ 256699 h 514350"/>
              <a:gd name="connsiteX718" fmla="*/ 5034439 w 6400800"/>
              <a:gd name="connsiteY718" fmla="*/ 265271 h 514350"/>
              <a:gd name="connsiteX719" fmla="*/ 5034439 w 6400800"/>
              <a:gd name="connsiteY719" fmla="*/ 262414 h 514350"/>
              <a:gd name="connsiteX720" fmla="*/ 5030629 w 6400800"/>
              <a:gd name="connsiteY720" fmla="*/ 241459 h 514350"/>
              <a:gd name="connsiteX721" fmla="*/ 5026819 w 6400800"/>
              <a:gd name="connsiteY721" fmla="*/ 223361 h 514350"/>
              <a:gd name="connsiteX722" fmla="*/ 5025867 w 6400800"/>
              <a:gd name="connsiteY722" fmla="*/ 242411 h 514350"/>
              <a:gd name="connsiteX723" fmla="*/ 5025867 w 6400800"/>
              <a:gd name="connsiteY723" fmla="*/ 263366 h 514350"/>
              <a:gd name="connsiteX724" fmla="*/ 5025867 w 6400800"/>
              <a:gd name="connsiteY724" fmla="*/ 276701 h 514350"/>
              <a:gd name="connsiteX725" fmla="*/ 5025867 w 6400800"/>
              <a:gd name="connsiteY725" fmla="*/ 281464 h 514350"/>
              <a:gd name="connsiteX726" fmla="*/ 5010626 w 6400800"/>
              <a:gd name="connsiteY726" fmla="*/ 263366 h 514350"/>
              <a:gd name="connsiteX727" fmla="*/ 4995387 w 6400800"/>
              <a:gd name="connsiteY727" fmla="*/ 248126 h 514350"/>
              <a:gd name="connsiteX728" fmla="*/ 4997292 w 6400800"/>
              <a:gd name="connsiteY728" fmla="*/ 243364 h 514350"/>
              <a:gd name="connsiteX729" fmla="*/ 4994434 w 6400800"/>
              <a:gd name="connsiteY729" fmla="*/ 248126 h 514350"/>
              <a:gd name="connsiteX730" fmla="*/ 4992529 w 6400800"/>
              <a:gd name="connsiteY730" fmla="*/ 246221 h 514350"/>
              <a:gd name="connsiteX731" fmla="*/ 4994434 w 6400800"/>
              <a:gd name="connsiteY731" fmla="*/ 190024 h 514350"/>
              <a:gd name="connsiteX732" fmla="*/ 4983004 w 6400800"/>
              <a:gd name="connsiteY732" fmla="*/ 240506 h 514350"/>
              <a:gd name="connsiteX733" fmla="*/ 4981099 w 6400800"/>
              <a:gd name="connsiteY733" fmla="*/ 238601 h 514350"/>
              <a:gd name="connsiteX734" fmla="*/ 4959192 w 6400800"/>
              <a:gd name="connsiteY734" fmla="*/ 219551 h 514350"/>
              <a:gd name="connsiteX735" fmla="*/ 4978242 w 6400800"/>
              <a:gd name="connsiteY735" fmla="*/ 241459 h 514350"/>
              <a:gd name="connsiteX736" fmla="*/ 4982051 w 6400800"/>
              <a:gd name="connsiteY736" fmla="*/ 246221 h 514350"/>
              <a:gd name="connsiteX737" fmla="*/ 4982051 w 6400800"/>
              <a:gd name="connsiteY737" fmla="*/ 248126 h 514350"/>
              <a:gd name="connsiteX738" fmla="*/ 4976337 w 6400800"/>
              <a:gd name="connsiteY738" fmla="*/ 279559 h 514350"/>
              <a:gd name="connsiteX739" fmla="*/ 4969669 w 6400800"/>
              <a:gd name="connsiteY739" fmla="*/ 290989 h 514350"/>
              <a:gd name="connsiteX740" fmla="*/ 4960144 w 6400800"/>
              <a:gd name="connsiteY740" fmla="*/ 265271 h 514350"/>
              <a:gd name="connsiteX741" fmla="*/ 4960144 w 6400800"/>
              <a:gd name="connsiteY741" fmla="*/ 264319 h 514350"/>
              <a:gd name="connsiteX742" fmla="*/ 4959192 w 6400800"/>
              <a:gd name="connsiteY742" fmla="*/ 237649 h 514350"/>
              <a:gd name="connsiteX743" fmla="*/ 4958239 w 6400800"/>
              <a:gd name="connsiteY743" fmla="*/ 214789 h 514350"/>
              <a:gd name="connsiteX744" fmla="*/ 4968717 w 6400800"/>
              <a:gd name="connsiteY744" fmla="*/ 164306 h 514350"/>
              <a:gd name="connsiteX745" fmla="*/ 4974431 w 6400800"/>
              <a:gd name="connsiteY745" fmla="*/ 134779 h 514350"/>
              <a:gd name="connsiteX746" fmla="*/ 4964906 w 6400800"/>
              <a:gd name="connsiteY746" fmla="*/ 163354 h 514350"/>
              <a:gd name="connsiteX747" fmla="*/ 4955381 w 6400800"/>
              <a:gd name="connsiteY747" fmla="*/ 191929 h 514350"/>
              <a:gd name="connsiteX748" fmla="*/ 4955381 w 6400800"/>
              <a:gd name="connsiteY748" fmla="*/ 176689 h 514350"/>
              <a:gd name="connsiteX749" fmla="*/ 4952524 w 6400800"/>
              <a:gd name="connsiteY749" fmla="*/ 202406 h 514350"/>
              <a:gd name="connsiteX750" fmla="*/ 4952524 w 6400800"/>
              <a:gd name="connsiteY750" fmla="*/ 203359 h 514350"/>
              <a:gd name="connsiteX751" fmla="*/ 4944904 w 6400800"/>
              <a:gd name="connsiteY751" fmla="*/ 227171 h 514350"/>
              <a:gd name="connsiteX752" fmla="*/ 4944904 w 6400800"/>
              <a:gd name="connsiteY752" fmla="*/ 226219 h 514350"/>
              <a:gd name="connsiteX753" fmla="*/ 4936331 w 6400800"/>
              <a:gd name="connsiteY753" fmla="*/ 199549 h 514350"/>
              <a:gd name="connsiteX754" fmla="*/ 4942046 w 6400800"/>
              <a:gd name="connsiteY754" fmla="*/ 236696 h 514350"/>
              <a:gd name="connsiteX755" fmla="*/ 4941094 w 6400800"/>
              <a:gd name="connsiteY755" fmla="*/ 239554 h 514350"/>
              <a:gd name="connsiteX756" fmla="*/ 4922996 w 6400800"/>
              <a:gd name="connsiteY756" fmla="*/ 292894 h 514350"/>
              <a:gd name="connsiteX757" fmla="*/ 4922996 w 6400800"/>
              <a:gd name="connsiteY757" fmla="*/ 289084 h 514350"/>
              <a:gd name="connsiteX758" fmla="*/ 4920139 w 6400800"/>
              <a:gd name="connsiteY758" fmla="*/ 269081 h 514350"/>
              <a:gd name="connsiteX759" fmla="*/ 4919187 w 6400800"/>
              <a:gd name="connsiteY759" fmla="*/ 290036 h 514350"/>
              <a:gd name="connsiteX760" fmla="*/ 4919187 w 6400800"/>
              <a:gd name="connsiteY760" fmla="*/ 296704 h 514350"/>
              <a:gd name="connsiteX761" fmla="*/ 4917281 w 6400800"/>
              <a:gd name="connsiteY761" fmla="*/ 289084 h 514350"/>
              <a:gd name="connsiteX762" fmla="*/ 4911567 w 6400800"/>
              <a:gd name="connsiteY762" fmla="*/ 266224 h 514350"/>
              <a:gd name="connsiteX763" fmla="*/ 4904899 w 6400800"/>
              <a:gd name="connsiteY763" fmla="*/ 246221 h 514350"/>
              <a:gd name="connsiteX764" fmla="*/ 4907756 w 6400800"/>
              <a:gd name="connsiteY764" fmla="*/ 267176 h 514350"/>
              <a:gd name="connsiteX765" fmla="*/ 4909662 w 6400800"/>
              <a:gd name="connsiteY765" fmla="*/ 290989 h 514350"/>
              <a:gd name="connsiteX766" fmla="*/ 4911567 w 6400800"/>
              <a:gd name="connsiteY766" fmla="*/ 321469 h 514350"/>
              <a:gd name="connsiteX767" fmla="*/ 4908709 w 6400800"/>
              <a:gd name="connsiteY767" fmla="*/ 327184 h 514350"/>
              <a:gd name="connsiteX768" fmla="*/ 4902042 w 6400800"/>
              <a:gd name="connsiteY768" fmla="*/ 313849 h 514350"/>
              <a:gd name="connsiteX769" fmla="*/ 4894421 w 6400800"/>
              <a:gd name="connsiteY769" fmla="*/ 298609 h 514350"/>
              <a:gd name="connsiteX770" fmla="*/ 4892517 w 6400800"/>
              <a:gd name="connsiteY770" fmla="*/ 285274 h 514350"/>
              <a:gd name="connsiteX771" fmla="*/ 4891564 w 6400800"/>
              <a:gd name="connsiteY771" fmla="*/ 293846 h 514350"/>
              <a:gd name="connsiteX772" fmla="*/ 4888706 w 6400800"/>
              <a:gd name="connsiteY772" fmla="*/ 289084 h 514350"/>
              <a:gd name="connsiteX773" fmla="*/ 4891564 w 6400800"/>
              <a:gd name="connsiteY773" fmla="*/ 295751 h 514350"/>
              <a:gd name="connsiteX774" fmla="*/ 4887754 w 6400800"/>
              <a:gd name="connsiteY774" fmla="*/ 348139 h 514350"/>
              <a:gd name="connsiteX775" fmla="*/ 4887754 w 6400800"/>
              <a:gd name="connsiteY775" fmla="*/ 357664 h 514350"/>
              <a:gd name="connsiteX776" fmla="*/ 4882991 w 6400800"/>
              <a:gd name="connsiteY776" fmla="*/ 350996 h 514350"/>
              <a:gd name="connsiteX777" fmla="*/ 4882039 w 6400800"/>
              <a:gd name="connsiteY777" fmla="*/ 338614 h 514350"/>
              <a:gd name="connsiteX778" fmla="*/ 4882039 w 6400800"/>
              <a:gd name="connsiteY778" fmla="*/ 337661 h 514350"/>
              <a:gd name="connsiteX779" fmla="*/ 4883944 w 6400800"/>
              <a:gd name="connsiteY779" fmla="*/ 327184 h 514350"/>
              <a:gd name="connsiteX780" fmla="*/ 4885849 w 6400800"/>
              <a:gd name="connsiteY780" fmla="*/ 319564 h 514350"/>
              <a:gd name="connsiteX781" fmla="*/ 4887754 w 6400800"/>
              <a:gd name="connsiteY781" fmla="*/ 312896 h 514350"/>
              <a:gd name="connsiteX782" fmla="*/ 4884896 w 6400800"/>
              <a:gd name="connsiteY782" fmla="*/ 318611 h 514350"/>
              <a:gd name="connsiteX783" fmla="*/ 4882039 w 6400800"/>
              <a:gd name="connsiteY783" fmla="*/ 326231 h 514350"/>
              <a:gd name="connsiteX784" fmla="*/ 4882039 w 6400800"/>
              <a:gd name="connsiteY784" fmla="*/ 328136 h 514350"/>
              <a:gd name="connsiteX785" fmla="*/ 4882039 w 6400800"/>
              <a:gd name="connsiteY785" fmla="*/ 326231 h 514350"/>
              <a:gd name="connsiteX786" fmla="*/ 4877276 w 6400800"/>
              <a:gd name="connsiteY786" fmla="*/ 288131 h 514350"/>
              <a:gd name="connsiteX787" fmla="*/ 4873466 w 6400800"/>
              <a:gd name="connsiteY787" fmla="*/ 263366 h 514350"/>
              <a:gd name="connsiteX788" fmla="*/ 4878229 w 6400800"/>
              <a:gd name="connsiteY788" fmla="*/ 238601 h 514350"/>
              <a:gd name="connsiteX789" fmla="*/ 4882039 w 6400800"/>
              <a:gd name="connsiteY789" fmla="*/ 211931 h 514350"/>
              <a:gd name="connsiteX790" fmla="*/ 4874419 w 6400800"/>
              <a:gd name="connsiteY790" fmla="*/ 237649 h 514350"/>
              <a:gd name="connsiteX791" fmla="*/ 4870609 w 6400800"/>
              <a:gd name="connsiteY791" fmla="*/ 249079 h 514350"/>
              <a:gd name="connsiteX792" fmla="*/ 4866799 w 6400800"/>
              <a:gd name="connsiteY792" fmla="*/ 231934 h 514350"/>
              <a:gd name="connsiteX793" fmla="*/ 4862037 w 6400800"/>
              <a:gd name="connsiteY793" fmla="*/ 210979 h 514350"/>
              <a:gd name="connsiteX794" fmla="*/ 4862989 w 6400800"/>
              <a:gd name="connsiteY794" fmla="*/ 232886 h 514350"/>
              <a:gd name="connsiteX795" fmla="*/ 4863941 w 6400800"/>
              <a:gd name="connsiteY795" fmla="*/ 248126 h 514350"/>
              <a:gd name="connsiteX796" fmla="*/ 4863941 w 6400800"/>
              <a:gd name="connsiteY796" fmla="*/ 261461 h 514350"/>
              <a:gd name="connsiteX797" fmla="*/ 4860131 w 6400800"/>
              <a:gd name="connsiteY797" fmla="*/ 264319 h 514350"/>
              <a:gd name="connsiteX798" fmla="*/ 4843939 w 6400800"/>
              <a:gd name="connsiteY798" fmla="*/ 281464 h 514350"/>
              <a:gd name="connsiteX799" fmla="*/ 4841081 w 6400800"/>
              <a:gd name="connsiteY799" fmla="*/ 270986 h 514350"/>
              <a:gd name="connsiteX800" fmla="*/ 4842987 w 6400800"/>
              <a:gd name="connsiteY800" fmla="*/ 266224 h 514350"/>
              <a:gd name="connsiteX801" fmla="*/ 4841081 w 6400800"/>
              <a:gd name="connsiteY801" fmla="*/ 269081 h 514350"/>
              <a:gd name="connsiteX802" fmla="*/ 4840129 w 6400800"/>
              <a:gd name="connsiteY802" fmla="*/ 262414 h 514350"/>
              <a:gd name="connsiteX803" fmla="*/ 4840129 w 6400800"/>
              <a:gd name="connsiteY803" fmla="*/ 270034 h 514350"/>
              <a:gd name="connsiteX804" fmla="*/ 4833462 w 6400800"/>
              <a:gd name="connsiteY804" fmla="*/ 278606 h 514350"/>
              <a:gd name="connsiteX805" fmla="*/ 4822984 w 6400800"/>
              <a:gd name="connsiteY805" fmla="*/ 294799 h 514350"/>
              <a:gd name="connsiteX806" fmla="*/ 4816316 w 6400800"/>
              <a:gd name="connsiteY806" fmla="*/ 304324 h 514350"/>
              <a:gd name="connsiteX807" fmla="*/ 4809649 w 6400800"/>
              <a:gd name="connsiteY807" fmla="*/ 315754 h 514350"/>
              <a:gd name="connsiteX808" fmla="*/ 4807744 w 6400800"/>
              <a:gd name="connsiteY808" fmla="*/ 318611 h 514350"/>
              <a:gd name="connsiteX809" fmla="*/ 4807744 w 6400800"/>
              <a:gd name="connsiteY809" fmla="*/ 304324 h 514350"/>
              <a:gd name="connsiteX810" fmla="*/ 4803934 w 6400800"/>
              <a:gd name="connsiteY810" fmla="*/ 327184 h 514350"/>
              <a:gd name="connsiteX811" fmla="*/ 4795362 w 6400800"/>
              <a:gd name="connsiteY811" fmla="*/ 342424 h 514350"/>
              <a:gd name="connsiteX812" fmla="*/ 4795362 w 6400800"/>
              <a:gd name="connsiteY812" fmla="*/ 324326 h 514350"/>
              <a:gd name="connsiteX813" fmla="*/ 4795362 w 6400800"/>
              <a:gd name="connsiteY813" fmla="*/ 311944 h 514350"/>
              <a:gd name="connsiteX814" fmla="*/ 4796314 w 6400800"/>
              <a:gd name="connsiteY814" fmla="*/ 302419 h 514350"/>
              <a:gd name="connsiteX815" fmla="*/ 4797266 w 6400800"/>
              <a:gd name="connsiteY815" fmla="*/ 297656 h 514350"/>
              <a:gd name="connsiteX816" fmla="*/ 4803934 w 6400800"/>
              <a:gd name="connsiteY816" fmla="*/ 264319 h 514350"/>
              <a:gd name="connsiteX817" fmla="*/ 4815364 w 6400800"/>
              <a:gd name="connsiteY817" fmla="*/ 192881 h 514350"/>
              <a:gd name="connsiteX818" fmla="*/ 4792504 w 6400800"/>
              <a:gd name="connsiteY818" fmla="*/ 262414 h 514350"/>
              <a:gd name="connsiteX819" fmla="*/ 4790599 w 6400800"/>
              <a:gd name="connsiteY819" fmla="*/ 268129 h 514350"/>
              <a:gd name="connsiteX820" fmla="*/ 4788694 w 6400800"/>
              <a:gd name="connsiteY820" fmla="*/ 250031 h 514350"/>
              <a:gd name="connsiteX821" fmla="*/ 4787741 w 6400800"/>
              <a:gd name="connsiteY821" fmla="*/ 270986 h 514350"/>
              <a:gd name="connsiteX822" fmla="*/ 4787741 w 6400800"/>
              <a:gd name="connsiteY822" fmla="*/ 281464 h 514350"/>
              <a:gd name="connsiteX823" fmla="*/ 4782979 w 6400800"/>
              <a:gd name="connsiteY823" fmla="*/ 299561 h 514350"/>
              <a:gd name="connsiteX824" fmla="*/ 4782979 w 6400800"/>
              <a:gd name="connsiteY824" fmla="*/ 293846 h 514350"/>
              <a:gd name="connsiteX825" fmla="*/ 4784884 w 6400800"/>
              <a:gd name="connsiteY825" fmla="*/ 263366 h 514350"/>
              <a:gd name="connsiteX826" fmla="*/ 4786789 w 6400800"/>
              <a:gd name="connsiteY826" fmla="*/ 239554 h 514350"/>
              <a:gd name="connsiteX827" fmla="*/ 4789647 w 6400800"/>
              <a:gd name="connsiteY827" fmla="*/ 218599 h 514350"/>
              <a:gd name="connsiteX828" fmla="*/ 4782979 w 6400800"/>
              <a:gd name="connsiteY828" fmla="*/ 238601 h 514350"/>
              <a:gd name="connsiteX829" fmla="*/ 4777264 w 6400800"/>
              <a:gd name="connsiteY829" fmla="*/ 262414 h 514350"/>
              <a:gd name="connsiteX830" fmla="*/ 4776312 w 6400800"/>
              <a:gd name="connsiteY830" fmla="*/ 269081 h 514350"/>
              <a:gd name="connsiteX831" fmla="*/ 4773454 w 6400800"/>
              <a:gd name="connsiteY831" fmla="*/ 251936 h 514350"/>
              <a:gd name="connsiteX832" fmla="*/ 4773454 w 6400800"/>
              <a:gd name="connsiteY832" fmla="*/ 284321 h 514350"/>
              <a:gd name="connsiteX833" fmla="*/ 4771549 w 6400800"/>
              <a:gd name="connsiteY833" fmla="*/ 293846 h 514350"/>
              <a:gd name="connsiteX834" fmla="*/ 4771549 w 6400800"/>
              <a:gd name="connsiteY834" fmla="*/ 295751 h 514350"/>
              <a:gd name="connsiteX835" fmla="*/ 4767739 w 6400800"/>
              <a:gd name="connsiteY835" fmla="*/ 260509 h 514350"/>
              <a:gd name="connsiteX836" fmla="*/ 4764881 w 6400800"/>
              <a:gd name="connsiteY836" fmla="*/ 297656 h 514350"/>
              <a:gd name="connsiteX837" fmla="*/ 4755356 w 6400800"/>
              <a:gd name="connsiteY837" fmla="*/ 276701 h 514350"/>
              <a:gd name="connsiteX838" fmla="*/ 4750594 w 6400800"/>
              <a:gd name="connsiteY838" fmla="*/ 270034 h 514350"/>
              <a:gd name="connsiteX839" fmla="*/ 4758214 w 6400800"/>
              <a:gd name="connsiteY839" fmla="*/ 243364 h 514350"/>
              <a:gd name="connsiteX840" fmla="*/ 4780122 w 6400800"/>
              <a:gd name="connsiteY840" fmla="*/ 161449 h 514350"/>
              <a:gd name="connsiteX841" fmla="*/ 4787741 w 6400800"/>
              <a:gd name="connsiteY841" fmla="*/ 130016 h 514350"/>
              <a:gd name="connsiteX842" fmla="*/ 4776312 w 6400800"/>
              <a:gd name="connsiteY842" fmla="*/ 160496 h 514350"/>
              <a:gd name="connsiteX843" fmla="*/ 4747737 w 6400800"/>
              <a:gd name="connsiteY843" fmla="*/ 240506 h 514350"/>
              <a:gd name="connsiteX844" fmla="*/ 4742022 w 6400800"/>
              <a:gd name="connsiteY844" fmla="*/ 257651 h 514350"/>
              <a:gd name="connsiteX845" fmla="*/ 4742022 w 6400800"/>
              <a:gd name="connsiteY845" fmla="*/ 257651 h 514350"/>
              <a:gd name="connsiteX846" fmla="*/ 4727734 w 6400800"/>
              <a:gd name="connsiteY846" fmla="*/ 244316 h 514350"/>
              <a:gd name="connsiteX847" fmla="*/ 4721066 w 6400800"/>
              <a:gd name="connsiteY847" fmla="*/ 240506 h 514350"/>
              <a:gd name="connsiteX848" fmla="*/ 4716304 w 6400800"/>
              <a:gd name="connsiteY848" fmla="*/ 238601 h 514350"/>
              <a:gd name="connsiteX849" fmla="*/ 4712494 w 6400800"/>
              <a:gd name="connsiteY849" fmla="*/ 237649 h 514350"/>
              <a:gd name="connsiteX850" fmla="*/ 4716304 w 6400800"/>
              <a:gd name="connsiteY850" fmla="*/ 239554 h 514350"/>
              <a:gd name="connsiteX851" fmla="*/ 4725829 w 6400800"/>
              <a:gd name="connsiteY851" fmla="*/ 246221 h 514350"/>
              <a:gd name="connsiteX852" fmla="*/ 4736306 w 6400800"/>
              <a:gd name="connsiteY852" fmla="*/ 260509 h 514350"/>
              <a:gd name="connsiteX853" fmla="*/ 4739164 w 6400800"/>
              <a:gd name="connsiteY853" fmla="*/ 266224 h 514350"/>
              <a:gd name="connsiteX854" fmla="*/ 4729639 w 6400800"/>
              <a:gd name="connsiteY854" fmla="*/ 293846 h 514350"/>
              <a:gd name="connsiteX855" fmla="*/ 4728687 w 6400800"/>
              <a:gd name="connsiteY855" fmla="*/ 295751 h 514350"/>
              <a:gd name="connsiteX856" fmla="*/ 4728687 w 6400800"/>
              <a:gd name="connsiteY856" fmla="*/ 294799 h 514350"/>
              <a:gd name="connsiteX857" fmla="*/ 4728687 w 6400800"/>
              <a:gd name="connsiteY857" fmla="*/ 290989 h 514350"/>
              <a:gd name="connsiteX858" fmla="*/ 4727734 w 6400800"/>
              <a:gd name="connsiteY858" fmla="*/ 293846 h 514350"/>
              <a:gd name="connsiteX859" fmla="*/ 4717256 w 6400800"/>
              <a:gd name="connsiteY859" fmla="*/ 270986 h 514350"/>
              <a:gd name="connsiteX860" fmla="*/ 4714399 w 6400800"/>
              <a:gd name="connsiteY860" fmla="*/ 265271 h 514350"/>
              <a:gd name="connsiteX861" fmla="*/ 4716304 w 6400800"/>
              <a:gd name="connsiteY861" fmla="*/ 252889 h 514350"/>
              <a:gd name="connsiteX862" fmla="*/ 4713447 w 6400800"/>
              <a:gd name="connsiteY862" fmla="*/ 262414 h 514350"/>
              <a:gd name="connsiteX863" fmla="*/ 4706779 w 6400800"/>
              <a:gd name="connsiteY863" fmla="*/ 248126 h 514350"/>
              <a:gd name="connsiteX864" fmla="*/ 4712494 w 6400800"/>
              <a:gd name="connsiteY864" fmla="*/ 267176 h 514350"/>
              <a:gd name="connsiteX865" fmla="*/ 4708684 w 6400800"/>
              <a:gd name="connsiteY865" fmla="*/ 277654 h 514350"/>
              <a:gd name="connsiteX866" fmla="*/ 4694397 w 6400800"/>
              <a:gd name="connsiteY866" fmla="*/ 236696 h 514350"/>
              <a:gd name="connsiteX867" fmla="*/ 4702969 w 6400800"/>
              <a:gd name="connsiteY867" fmla="*/ 293846 h 514350"/>
              <a:gd name="connsiteX868" fmla="*/ 4691539 w 6400800"/>
              <a:gd name="connsiteY868" fmla="*/ 331946 h 514350"/>
              <a:gd name="connsiteX869" fmla="*/ 4690587 w 6400800"/>
              <a:gd name="connsiteY869" fmla="*/ 329089 h 514350"/>
              <a:gd name="connsiteX870" fmla="*/ 4682966 w 6400800"/>
              <a:gd name="connsiteY870" fmla="*/ 313849 h 514350"/>
              <a:gd name="connsiteX871" fmla="*/ 4684872 w 6400800"/>
              <a:gd name="connsiteY871" fmla="*/ 322421 h 514350"/>
              <a:gd name="connsiteX872" fmla="*/ 4684872 w 6400800"/>
              <a:gd name="connsiteY872" fmla="*/ 322421 h 514350"/>
              <a:gd name="connsiteX873" fmla="*/ 4671537 w 6400800"/>
              <a:gd name="connsiteY873" fmla="*/ 304324 h 514350"/>
              <a:gd name="connsiteX874" fmla="*/ 4682014 w 6400800"/>
              <a:gd name="connsiteY874" fmla="*/ 324326 h 514350"/>
              <a:gd name="connsiteX875" fmla="*/ 4688681 w 6400800"/>
              <a:gd name="connsiteY875" fmla="*/ 337661 h 514350"/>
              <a:gd name="connsiteX876" fmla="*/ 4689634 w 6400800"/>
              <a:gd name="connsiteY876" fmla="*/ 340519 h 514350"/>
              <a:gd name="connsiteX877" fmla="*/ 4682966 w 6400800"/>
              <a:gd name="connsiteY877" fmla="*/ 366236 h 514350"/>
              <a:gd name="connsiteX878" fmla="*/ 4678204 w 6400800"/>
              <a:gd name="connsiteY878" fmla="*/ 359569 h 514350"/>
              <a:gd name="connsiteX879" fmla="*/ 4669631 w 6400800"/>
              <a:gd name="connsiteY879" fmla="*/ 349091 h 514350"/>
              <a:gd name="connsiteX880" fmla="*/ 4668679 w 6400800"/>
              <a:gd name="connsiteY880" fmla="*/ 348139 h 514350"/>
              <a:gd name="connsiteX881" fmla="*/ 4669631 w 6400800"/>
              <a:gd name="connsiteY881" fmla="*/ 330994 h 514350"/>
              <a:gd name="connsiteX882" fmla="*/ 4669631 w 6400800"/>
              <a:gd name="connsiteY882" fmla="*/ 310991 h 514350"/>
              <a:gd name="connsiteX883" fmla="*/ 4669631 w 6400800"/>
              <a:gd name="connsiteY883" fmla="*/ 313849 h 514350"/>
              <a:gd name="connsiteX884" fmla="*/ 4670584 w 6400800"/>
              <a:gd name="connsiteY884" fmla="*/ 301466 h 514350"/>
              <a:gd name="connsiteX885" fmla="*/ 4670584 w 6400800"/>
              <a:gd name="connsiteY885" fmla="*/ 287179 h 514350"/>
              <a:gd name="connsiteX886" fmla="*/ 4675347 w 6400800"/>
              <a:gd name="connsiteY886" fmla="*/ 274796 h 514350"/>
              <a:gd name="connsiteX887" fmla="*/ 4689634 w 6400800"/>
              <a:gd name="connsiteY887" fmla="*/ 250984 h 514350"/>
              <a:gd name="connsiteX888" fmla="*/ 4681062 w 6400800"/>
              <a:gd name="connsiteY888" fmla="*/ 262414 h 514350"/>
              <a:gd name="connsiteX889" fmla="*/ 4686776 w 6400800"/>
              <a:gd name="connsiteY889" fmla="*/ 248126 h 514350"/>
              <a:gd name="connsiteX890" fmla="*/ 4675347 w 6400800"/>
              <a:gd name="connsiteY890" fmla="*/ 265271 h 514350"/>
              <a:gd name="connsiteX891" fmla="*/ 4670584 w 6400800"/>
              <a:gd name="connsiteY891" fmla="*/ 272891 h 514350"/>
              <a:gd name="connsiteX892" fmla="*/ 4670584 w 6400800"/>
              <a:gd name="connsiteY892" fmla="*/ 268129 h 514350"/>
              <a:gd name="connsiteX893" fmla="*/ 4668679 w 6400800"/>
              <a:gd name="connsiteY893" fmla="*/ 250984 h 514350"/>
              <a:gd name="connsiteX894" fmla="*/ 4669631 w 6400800"/>
              <a:gd name="connsiteY894" fmla="*/ 247174 h 514350"/>
              <a:gd name="connsiteX895" fmla="*/ 4671537 w 6400800"/>
              <a:gd name="connsiteY895" fmla="*/ 222409 h 514350"/>
              <a:gd name="connsiteX896" fmla="*/ 4670584 w 6400800"/>
              <a:gd name="connsiteY896" fmla="*/ 229076 h 514350"/>
              <a:gd name="connsiteX897" fmla="*/ 4666774 w 6400800"/>
              <a:gd name="connsiteY897" fmla="*/ 242411 h 514350"/>
              <a:gd name="connsiteX898" fmla="*/ 4666774 w 6400800"/>
              <a:gd name="connsiteY898" fmla="*/ 241459 h 514350"/>
              <a:gd name="connsiteX899" fmla="*/ 4666774 w 6400800"/>
              <a:gd name="connsiteY899" fmla="*/ 241459 h 514350"/>
              <a:gd name="connsiteX900" fmla="*/ 4666774 w 6400800"/>
              <a:gd name="connsiteY900" fmla="*/ 241459 h 514350"/>
              <a:gd name="connsiteX901" fmla="*/ 4662012 w 6400800"/>
              <a:gd name="connsiteY901" fmla="*/ 228124 h 514350"/>
              <a:gd name="connsiteX902" fmla="*/ 4660106 w 6400800"/>
              <a:gd name="connsiteY902" fmla="*/ 222409 h 514350"/>
              <a:gd name="connsiteX903" fmla="*/ 4661059 w 6400800"/>
              <a:gd name="connsiteY903" fmla="*/ 228124 h 514350"/>
              <a:gd name="connsiteX904" fmla="*/ 4662964 w 6400800"/>
              <a:gd name="connsiteY904" fmla="*/ 244316 h 514350"/>
              <a:gd name="connsiteX905" fmla="*/ 4662964 w 6400800"/>
              <a:gd name="connsiteY905" fmla="*/ 246221 h 514350"/>
              <a:gd name="connsiteX906" fmla="*/ 4662964 w 6400800"/>
              <a:gd name="connsiteY906" fmla="*/ 246221 h 514350"/>
              <a:gd name="connsiteX907" fmla="*/ 4654391 w 6400800"/>
              <a:gd name="connsiteY907" fmla="*/ 262414 h 514350"/>
              <a:gd name="connsiteX908" fmla="*/ 4650581 w 6400800"/>
              <a:gd name="connsiteY908" fmla="*/ 271939 h 514350"/>
              <a:gd name="connsiteX909" fmla="*/ 4646772 w 6400800"/>
              <a:gd name="connsiteY909" fmla="*/ 261461 h 514350"/>
              <a:gd name="connsiteX910" fmla="*/ 4645819 w 6400800"/>
              <a:gd name="connsiteY910" fmla="*/ 259556 h 514350"/>
              <a:gd name="connsiteX911" fmla="*/ 4646772 w 6400800"/>
              <a:gd name="connsiteY911" fmla="*/ 253841 h 514350"/>
              <a:gd name="connsiteX912" fmla="*/ 4653439 w 6400800"/>
              <a:gd name="connsiteY912" fmla="*/ 227171 h 514350"/>
              <a:gd name="connsiteX913" fmla="*/ 4660106 w 6400800"/>
              <a:gd name="connsiteY913" fmla="*/ 204311 h 514350"/>
              <a:gd name="connsiteX914" fmla="*/ 4650581 w 6400800"/>
              <a:gd name="connsiteY914" fmla="*/ 226219 h 514350"/>
              <a:gd name="connsiteX915" fmla="*/ 4641056 w 6400800"/>
              <a:gd name="connsiteY915" fmla="*/ 251936 h 514350"/>
              <a:gd name="connsiteX916" fmla="*/ 4636294 w 6400800"/>
              <a:gd name="connsiteY916" fmla="*/ 267176 h 514350"/>
              <a:gd name="connsiteX917" fmla="*/ 4636294 w 6400800"/>
              <a:gd name="connsiteY917" fmla="*/ 259556 h 514350"/>
              <a:gd name="connsiteX918" fmla="*/ 4638199 w 6400800"/>
              <a:gd name="connsiteY918" fmla="*/ 242411 h 514350"/>
              <a:gd name="connsiteX919" fmla="*/ 4639151 w 6400800"/>
              <a:gd name="connsiteY919" fmla="*/ 235744 h 514350"/>
              <a:gd name="connsiteX920" fmla="*/ 4637247 w 6400800"/>
              <a:gd name="connsiteY920" fmla="*/ 241459 h 514350"/>
              <a:gd name="connsiteX921" fmla="*/ 4632484 w 6400800"/>
              <a:gd name="connsiteY921" fmla="*/ 258604 h 514350"/>
              <a:gd name="connsiteX922" fmla="*/ 4632484 w 6400800"/>
              <a:gd name="connsiteY922" fmla="*/ 258604 h 514350"/>
              <a:gd name="connsiteX923" fmla="*/ 4631531 w 6400800"/>
              <a:gd name="connsiteY923" fmla="*/ 254794 h 514350"/>
              <a:gd name="connsiteX924" fmla="*/ 4632484 w 6400800"/>
              <a:gd name="connsiteY924" fmla="*/ 259556 h 514350"/>
              <a:gd name="connsiteX925" fmla="*/ 4628674 w 6400800"/>
              <a:gd name="connsiteY925" fmla="*/ 285274 h 514350"/>
              <a:gd name="connsiteX926" fmla="*/ 4628674 w 6400800"/>
              <a:gd name="connsiteY926" fmla="*/ 293846 h 514350"/>
              <a:gd name="connsiteX927" fmla="*/ 4625816 w 6400800"/>
              <a:gd name="connsiteY927" fmla="*/ 303371 h 514350"/>
              <a:gd name="connsiteX928" fmla="*/ 4610576 w 6400800"/>
              <a:gd name="connsiteY928" fmla="*/ 293846 h 514350"/>
              <a:gd name="connsiteX929" fmla="*/ 4604862 w 6400800"/>
              <a:gd name="connsiteY929" fmla="*/ 290989 h 514350"/>
              <a:gd name="connsiteX930" fmla="*/ 4610576 w 6400800"/>
              <a:gd name="connsiteY930" fmla="*/ 294799 h 514350"/>
              <a:gd name="connsiteX931" fmla="*/ 4624864 w 6400800"/>
              <a:gd name="connsiteY931" fmla="*/ 307181 h 514350"/>
              <a:gd name="connsiteX932" fmla="*/ 4625816 w 6400800"/>
              <a:gd name="connsiteY932" fmla="*/ 308134 h 514350"/>
              <a:gd name="connsiteX933" fmla="*/ 4622006 w 6400800"/>
              <a:gd name="connsiteY933" fmla="*/ 325279 h 514350"/>
              <a:gd name="connsiteX934" fmla="*/ 4619149 w 6400800"/>
              <a:gd name="connsiteY934" fmla="*/ 343376 h 514350"/>
              <a:gd name="connsiteX935" fmla="*/ 4607719 w 6400800"/>
              <a:gd name="connsiteY935" fmla="*/ 306229 h 514350"/>
              <a:gd name="connsiteX936" fmla="*/ 4602956 w 6400800"/>
              <a:gd name="connsiteY936" fmla="*/ 290989 h 514350"/>
              <a:gd name="connsiteX937" fmla="*/ 4601051 w 6400800"/>
              <a:gd name="connsiteY937" fmla="*/ 269081 h 514350"/>
              <a:gd name="connsiteX938" fmla="*/ 4599147 w 6400800"/>
              <a:gd name="connsiteY938" fmla="*/ 248126 h 514350"/>
              <a:gd name="connsiteX939" fmla="*/ 4597241 w 6400800"/>
              <a:gd name="connsiteY939" fmla="*/ 269081 h 514350"/>
              <a:gd name="connsiteX940" fmla="*/ 4597241 w 6400800"/>
              <a:gd name="connsiteY940" fmla="*/ 271939 h 514350"/>
              <a:gd name="connsiteX941" fmla="*/ 4589622 w 6400800"/>
              <a:gd name="connsiteY941" fmla="*/ 250031 h 514350"/>
              <a:gd name="connsiteX942" fmla="*/ 4589622 w 6400800"/>
              <a:gd name="connsiteY942" fmla="*/ 240506 h 514350"/>
              <a:gd name="connsiteX943" fmla="*/ 4590574 w 6400800"/>
              <a:gd name="connsiteY943" fmla="*/ 197644 h 514350"/>
              <a:gd name="connsiteX944" fmla="*/ 4590574 w 6400800"/>
              <a:gd name="connsiteY944" fmla="*/ 109061 h 514350"/>
              <a:gd name="connsiteX945" fmla="*/ 4579144 w 6400800"/>
              <a:gd name="connsiteY945" fmla="*/ 197644 h 514350"/>
              <a:gd name="connsiteX946" fmla="*/ 4574381 w 6400800"/>
              <a:gd name="connsiteY946" fmla="*/ 240506 h 514350"/>
              <a:gd name="connsiteX947" fmla="*/ 4573429 w 6400800"/>
              <a:gd name="connsiteY947" fmla="*/ 256699 h 514350"/>
              <a:gd name="connsiteX948" fmla="*/ 4572476 w 6400800"/>
              <a:gd name="connsiteY948" fmla="*/ 257651 h 514350"/>
              <a:gd name="connsiteX949" fmla="*/ 4563904 w 6400800"/>
              <a:gd name="connsiteY949" fmla="*/ 265271 h 514350"/>
              <a:gd name="connsiteX950" fmla="*/ 4563904 w 6400800"/>
              <a:gd name="connsiteY950" fmla="*/ 264319 h 514350"/>
              <a:gd name="connsiteX951" fmla="*/ 4559141 w 6400800"/>
              <a:gd name="connsiteY951" fmla="*/ 255746 h 514350"/>
              <a:gd name="connsiteX952" fmla="*/ 4560094 w 6400800"/>
              <a:gd name="connsiteY952" fmla="*/ 249079 h 514350"/>
              <a:gd name="connsiteX953" fmla="*/ 4576287 w 6400800"/>
              <a:gd name="connsiteY953" fmla="*/ 159544 h 514350"/>
              <a:gd name="connsiteX954" fmla="*/ 4550569 w 6400800"/>
              <a:gd name="connsiteY954" fmla="*/ 243364 h 514350"/>
              <a:gd name="connsiteX955" fmla="*/ 4550569 w 6400800"/>
              <a:gd name="connsiteY955" fmla="*/ 243364 h 514350"/>
              <a:gd name="connsiteX956" fmla="*/ 4550569 w 6400800"/>
              <a:gd name="connsiteY956" fmla="*/ 243364 h 514350"/>
              <a:gd name="connsiteX957" fmla="*/ 4549616 w 6400800"/>
              <a:gd name="connsiteY957" fmla="*/ 246221 h 514350"/>
              <a:gd name="connsiteX958" fmla="*/ 4548664 w 6400800"/>
              <a:gd name="connsiteY958" fmla="*/ 248126 h 514350"/>
              <a:gd name="connsiteX959" fmla="*/ 4548664 w 6400800"/>
              <a:gd name="connsiteY959" fmla="*/ 248126 h 514350"/>
              <a:gd name="connsiteX960" fmla="*/ 4548664 w 6400800"/>
              <a:gd name="connsiteY960" fmla="*/ 248126 h 514350"/>
              <a:gd name="connsiteX961" fmla="*/ 4536281 w 6400800"/>
              <a:gd name="connsiteY961" fmla="*/ 292894 h 514350"/>
              <a:gd name="connsiteX962" fmla="*/ 4531519 w 6400800"/>
              <a:gd name="connsiteY962" fmla="*/ 241459 h 514350"/>
              <a:gd name="connsiteX963" fmla="*/ 4525804 w 6400800"/>
              <a:gd name="connsiteY963" fmla="*/ 303371 h 514350"/>
              <a:gd name="connsiteX964" fmla="*/ 4525804 w 6400800"/>
              <a:gd name="connsiteY964" fmla="*/ 309086 h 514350"/>
              <a:gd name="connsiteX965" fmla="*/ 4524851 w 6400800"/>
              <a:gd name="connsiteY965" fmla="*/ 308134 h 514350"/>
              <a:gd name="connsiteX966" fmla="*/ 4525804 w 6400800"/>
              <a:gd name="connsiteY966" fmla="*/ 310039 h 514350"/>
              <a:gd name="connsiteX967" fmla="*/ 4523899 w 6400800"/>
              <a:gd name="connsiteY967" fmla="*/ 333851 h 514350"/>
              <a:gd name="connsiteX968" fmla="*/ 4523899 w 6400800"/>
              <a:gd name="connsiteY968" fmla="*/ 337661 h 514350"/>
              <a:gd name="connsiteX969" fmla="*/ 4522947 w 6400800"/>
              <a:gd name="connsiteY969" fmla="*/ 339566 h 514350"/>
              <a:gd name="connsiteX970" fmla="*/ 4517231 w 6400800"/>
              <a:gd name="connsiteY970" fmla="*/ 322421 h 514350"/>
              <a:gd name="connsiteX971" fmla="*/ 4514374 w 6400800"/>
              <a:gd name="connsiteY971" fmla="*/ 301466 h 514350"/>
              <a:gd name="connsiteX972" fmla="*/ 4517231 w 6400800"/>
              <a:gd name="connsiteY972" fmla="*/ 297656 h 514350"/>
              <a:gd name="connsiteX973" fmla="*/ 4521041 w 6400800"/>
              <a:gd name="connsiteY973" fmla="*/ 291941 h 514350"/>
              <a:gd name="connsiteX974" fmla="*/ 4516279 w 6400800"/>
              <a:gd name="connsiteY974" fmla="*/ 297656 h 514350"/>
              <a:gd name="connsiteX975" fmla="*/ 4514374 w 6400800"/>
              <a:gd name="connsiteY975" fmla="*/ 300514 h 514350"/>
              <a:gd name="connsiteX976" fmla="*/ 4514374 w 6400800"/>
              <a:gd name="connsiteY976" fmla="*/ 298609 h 514350"/>
              <a:gd name="connsiteX977" fmla="*/ 4517231 w 6400800"/>
              <a:gd name="connsiteY977" fmla="*/ 293846 h 514350"/>
              <a:gd name="connsiteX978" fmla="*/ 4520089 w 6400800"/>
              <a:gd name="connsiteY978" fmla="*/ 288131 h 514350"/>
              <a:gd name="connsiteX979" fmla="*/ 4516279 w 6400800"/>
              <a:gd name="connsiteY979" fmla="*/ 292894 h 514350"/>
              <a:gd name="connsiteX980" fmla="*/ 4514374 w 6400800"/>
              <a:gd name="connsiteY980" fmla="*/ 295751 h 514350"/>
              <a:gd name="connsiteX981" fmla="*/ 4512469 w 6400800"/>
              <a:gd name="connsiteY981" fmla="*/ 281464 h 514350"/>
              <a:gd name="connsiteX982" fmla="*/ 4511516 w 6400800"/>
              <a:gd name="connsiteY982" fmla="*/ 268129 h 514350"/>
              <a:gd name="connsiteX983" fmla="*/ 4510564 w 6400800"/>
              <a:gd name="connsiteY983" fmla="*/ 272891 h 514350"/>
              <a:gd name="connsiteX984" fmla="*/ 4506754 w 6400800"/>
              <a:gd name="connsiteY984" fmla="*/ 250984 h 514350"/>
              <a:gd name="connsiteX985" fmla="*/ 4506754 w 6400800"/>
              <a:gd name="connsiteY985" fmla="*/ 292894 h 514350"/>
              <a:gd name="connsiteX986" fmla="*/ 4501991 w 6400800"/>
              <a:gd name="connsiteY986" fmla="*/ 282416 h 514350"/>
              <a:gd name="connsiteX987" fmla="*/ 4494372 w 6400800"/>
              <a:gd name="connsiteY987" fmla="*/ 267176 h 514350"/>
              <a:gd name="connsiteX988" fmla="*/ 4486751 w 6400800"/>
              <a:gd name="connsiteY988" fmla="*/ 254794 h 514350"/>
              <a:gd name="connsiteX989" fmla="*/ 4480084 w 6400800"/>
              <a:gd name="connsiteY989" fmla="*/ 245269 h 514350"/>
              <a:gd name="connsiteX990" fmla="*/ 4474369 w 6400800"/>
              <a:gd name="connsiteY990" fmla="*/ 238601 h 514350"/>
              <a:gd name="connsiteX991" fmla="*/ 4469606 w 6400800"/>
              <a:gd name="connsiteY991" fmla="*/ 233839 h 514350"/>
              <a:gd name="connsiteX992" fmla="*/ 4471512 w 6400800"/>
              <a:gd name="connsiteY992" fmla="*/ 225266 h 514350"/>
              <a:gd name="connsiteX993" fmla="*/ 4477226 w 6400800"/>
              <a:gd name="connsiteY993" fmla="*/ 198596 h 514350"/>
              <a:gd name="connsiteX994" fmla="*/ 4481037 w 6400800"/>
              <a:gd name="connsiteY994" fmla="*/ 175736 h 514350"/>
              <a:gd name="connsiteX995" fmla="*/ 4473416 w 6400800"/>
              <a:gd name="connsiteY995" fmla="*/ 197644 h 514350"/>
              <a:gd name="connsiteX996" fmla="*/ 4463891 w 6400800"/>
              <a:gd name="connsiteY996" fmla="*/ 222409 h 514350"/>
              <a:gd name="connsiteX997" fmla="*/ 4455319 w 6400800"/>
              <a:gd name="connsiteY997" fmla="*/ 244316 h 514350"/>
              <a:gd name="connsiteX998" fmla="*/ 4453414 w 6400800"/>
              <a:gd name="connsiteY998" fmla="*/ 237649 h 514350"/>
              <a:gd name="connsiteX999" fmla="*/ 4454366 w 6400800"/>
              <a:gd name="connsiteY999" fmla="*/ 247174 h 514350"/>
              <a:gd name="connsiteX1000" fmla="*/ 4451509 w 6400800"/>
              <a:gd name="connsiteY1000" fmla="*/ 253841 h 514350"/>
              <a:gd name="connsiteX1001" fmla="*/ 4436269 w 6400800"/>
              <a:gd name="connsiteY1001" fmla="*/ 289084 h 514350"/>
              <a:gd name="connsiteX1002" fmla="*/ 4435316 w 6400800"/>
              <a:gd name="connsiteY1002" fmla="*/ 287179 h 514350"/>
              <a:gd name="connsiteX1003" fmla="*/ 4438174 w 6400800"/>
              <a:gd name="connsiteY1003" fmla="*/ 274796 h 514350"/>
              <a:gd name="connsiteX1004" fmla="*/ 4444841 w 6400800"/>
              <a:gd name="connsiteY1004" fmla="*/ 247174 h 514350"/>
              <a:gd name="connsiteX1005" fmla="*/ 4454366 w 6400800"/>
              <a:gd name="connsiteY1005" fmla="*/ 195739 h 514350"/>
              <a:gd name="connsiteX1006" fmla="*/ 4460081 w 6400800"/>
              <a:gd name="connsiteY1006" fmla="*/ 151924 h 514350"/>
              <a:gd name="connsiteX1007" fmla="*/ 4461987 w 6400800"/>
              <a:gd name="connsiteY1007" fmla="*/ 133826 h 514350"/>
              <a:gd name="connsiteX1008" fmla="*/ 4462939 w 6400800"/>
              <a:gd name="connsiteY1008" fmla="*/ 118586 h 514350"/>
              <a:gd name="connsiteX1009" fmla="*/ 4463891 w 6400800"/>
              <a:gd name="connsiteY1009" fmla="*/ 89059 h 514350"/>
              <a:gd name="connsiteX1010" fmla="*/ 4458176 w 6400800"/>
              <a:gd name="connsiteY1010" fmla="*/ 118586 h 514350"/>
              <a:gd name="connsiteX1011" fmla="*/ 4455319 w 6400800"/>
              <a:gd name="connsiteY1011" fmla="*/ 133826 h 514350"/>
              <a:gd name="connsiteX1012" fmla="*/ 4451509 w 6400800"/>
              <a:gd name="connsiteY1012" fmla="*/ 151924 h 514350"/>
              <a:gd name="connsiteX1013" fmla="*/ 4441984 w 6400800"/>
              <a:gd name="connsiteY1013" fmla="*/ 194786 h 514350"/>
              <a:gd name="connsiteX1014" fmla="*/ 4428649 w 6400800"/>
              <a:gd name="connsiteY1014" fmla="*/ 245269 h 514350"/>
              <a:gd name="connsiteX1015" fmla="*/ 4421981 w 6400800"/>
              <a:gd name="connsiteY1015" fmla="*/ 269081 h 514350"/>
              <a:gd name="connsiteX1016" fmla="*/ 4414362 w 6400800"/>
              <a:gd name="connsiteY1016" fmla="*/ 258604 h 514350"/>
              <a:gd name="connsiteX1017" fmla="*/ 4394359 w 6400800"/>
              <a:gd name="connsiteY1017" fmla="*/ 230029 h 514350"/>
              <a:gd name="connsiteX1018" fmla="*/ 4387691 w 6400800"/>
              <a:gd name="connsiteY1018" fmla="*/ 221456 h 514350"/>
              <a:gd name="connsiteX1019" fmla="*/ 4395312 w 6400800"/>
              <a:gd name="connsiteY1019" fmla="*/ 180499 h 514350"/>
              <a:gd name="connsiteX1020" fmla="*/ 4382929 w 6400800"/>
              <a:gd name="connsiteY1020" fmla="*/ 215741 h 514350"/>
              <a:gd name="connsiteX1021" fmla="*/ 4375309 w 6400800"/>
              <a:gd name="connsiteY1021" fmla="*/ 206216 h 514350"/>
              <a:gd name="connsiteX1022" fmla="*/ 4381976 w 6400800"/>
              <a:gd name="connsiteY1022" fmla="*/ 218599 h 514350"/>
              <a:gd name="connsiteX1023" fmla="*/ 4369594 w 6400800"/>
              <a:gd name="connsiteY1023" fmla="*/ 259556 h 514350"/>
              <a:gd name="connsiteX1024" fmla="*/ 4368641 w 6400800"/>
              <a:gd name="connsiteY1024" fmla="*/ 241459 h 514350"/>
              <a:gd name="connsiteX1025" fmla="*/ 4366737 w 6400800"/>
              <a:gd name="connsiteY1025" fmla="*/ 263366 h 514350"/>
              <a:gd name="connsiteX1026" fmla="*/ 4365784 w 6400800"/>
              <a:gd name="connsiteY1026" fmla="*/ 274796 h 514350"/>
              <a:gd name="connsiteX1027" fmla="*/ 4362926 w 6400800"/>
              <a:gd name="connsiteY1027" fmla="*/ 285274 h 514350"/>
              <a:gd name="connsiteX1028" fmla="*/ 4362926 w 6400800"/>
              <a:gd name="connsiteY1028" fmla="*/ 282416 h 514350"/>
              <a:gd name="connsiteX1029" fmla="*/ 4361022 w 6400800"/>
              <a:gd name="connsiteY1029" fmla="*/ 261461 h 514350"/>
              <a:gd name="connsiteX1030" fmla="*/ 4359116 w 6400800"/>
              <a:gd name="connsiteY1030" fmla="*/ 283369 h 514350"/>
              <a:gd name="connsiteX1031" fmla="*/ 4359116 w 6400800"/>
              <a:gd name="connsiteY1031" fmla="*/ 290989 h 514350"/>
              <a:gd name="connsiteX1032" fmla="*/ 4357212 w 6400800"/>
              <a:gd name="connsiteY1032" fmla="*/ 295751 h 514350"/>
              <a:gd name="connsiteX1033" fmla="*/ 4351497 w 6400800"/>
              <a:gd name="connsiteY1033" fmla="*/ 284321 h 514350"/>
              <a:gd name="connsiteX1034" fmla="*/ 4351497 w 6400800"/>
              <a:gd name="connsiteY1034" fmla="*/ 257651 h 514350"/>
              <a:gd name="connsiteX1035" fmla="*/ 4351497 w 6400800"/>
              <a:gd name="connsiteY1035" fmla="*/ 238601 h 514350"/>
              <a:gd name="connsiteX1036" fmla="*/ 4349591 w 6400800"/>
              <a:gd name="connsiteY1036" fmla="*/ 221456 h 514350"/>
              <a:gd name="connsiteX1037" fmla="*/ 4345781 w 6400800"/>
              <a:gd name="connsiteY1037" fmla="*/ 194786 h 514350"/>
              <a:gd name="connsiteX1038" fmla="*/ 4342924 w 6400800"/>
              <a:gd name="connsiteY1038" fmla="*/ 170974 h 514350"/>
              <a:gd name="connsiteX1039" fmla="*/ 4341972 w 6400800"/>
              <a:gd name="connsiteY1039" fmla="*/ 194786 h 514350"/>
              <a:gd name="connsiteX1040" fmla="*/ 4341972 w 6400800"/>
              <a:gd name="connsiteY1040" fmla="*/ 217646 h 514350"/>
              <a:gd name="connsiteX1041" fmla="*/ 4340066 w 6400800"/>
              <a:gd name="connsiteY1041" fmla="*/ 205264 h 514350"/>
              <a:gd name="connsiteX1042" fmla="*/ 4339114 w 6400800"/>
              <a:gd name="connsiteY1042" fmla="*/ 226219 h 514350"/>
              <a:gd name="connsiteX1043" fmla="*/ 4338162 w 6400800"/>
              <a:gd name="connsiteY1043" fmla="*/ 250031 h 514350"/>
              <a:gd name="connsiteX1044" fmla="*/ 4338162 w 6400800"/>
              <a:gd name="connsiteY1044" fmla="*/ 252889 h 514350"/>
              <a:gd name="connsiteX1045" fmla="*/ 4337209 w 6400800"/>
              <a:gd name="connsiteY1045" fmla="*/ 250984 h 514350"/>
              <a:gd name="connsiteX1046" fmla="*/ 4318159 w 6400800"/>
              <a:gd name="connsiteY1046" fmla="*/ 196691 h 514350"/>
              <a:gd name="connsiteX1047" fmla="*/ 4289584 w 6400800"/>
              <a:gd name="connsiteY1047" fmla="*/ 116681 h 514350"/>
              <a:gd name="connsiteX1048" fmla="*/ 4278154 w 6400800"/>
              <a:gd name="connsiteY1048" fmla="*/ 86201 h 514350"/>
              <a:gd name="connsiteX1049" fmla="*/ 4285774 w 6400800"/>
              <a:gd name="connsiteY1049" fmla="*/ 117634 h 514350"/>
              <a:gd name="connsiteX1050" fmla="*/ 4307681 w 6400800"/>
              <a:gd name="connsiteY1050" fmla="*/ 199549 h 514350"/>
              <a:gd name="connsiteX1051" fmla="*/ 4334351 w 6400800"/>
              <a:gd name="connsiteY1051" fmla="*/ 295751 h 514350"/>
              <a:gd name="connsiteX1052" fmla="*/ 4334351 w 6400800"/>
              <a:gd name="connsiteY1052" fmla="*/ 296704 h 514350"/>
              <a:gd name="connsiteX1053" fmla="*/ 4334351 w 6400800"/>
              <a:gd name="connsiteY1053" fmla="*/ 294799 h 514350"/>
              <a:gd name="connsiteX1054" fmla="*/ 4334351 w 6400800"/>
              <a:gd name="connsiteY1054" fmla="*/ 301466 h 514350"/>
              <a:gd name="connsiteX1055" fmla="*/ 4333399 w 6400800"/>
              <a:gd name="connsiteY1055" fmla="*/ 315754 h 514350"/>
              <a:gd name="connsiteX1056" fmla="*/ 4329589 w 6400800"/>
              <a:gd name="connsiteY1056" fmla="*/ 344329 h 514350"/>
              <a:gd name="connsiteX1057" fmla="*/ 4328637 w 6400800"/>
              <a:gd name="connsiteY1057" fmla="*/ 343376 h 514350"/>
              <a:gd name="connsiteX1058" fmla="*/ 4326731 w 6400800"/>
              <a:gd name="connsiteY1058" fmla="*/ 340519 h 514350"/>
              <a:gd name="connsiteX1059" fmla="*/ 4325779 w 6400800"/>
              <a:gd name="connsiteY1059" fmla="*/ 333851 h 514350"/>
              <a:gd name="connsiteX1060" fmla="*/ 4315301 w 6400800"/>
              <a:gd name="connsiteY1060" fmla="*/ 267176 h 514350"/>
              <a:gd name="connsiteX1061" fmla="*/ 4301966 w 6400800"/>
              <a:gd name="connsiteY1061" fmla="*/ 202406 h 514350"/>
              <a:gd name="connsiteX1062" fmla="*/ 4303872 w 6400800"/>
              <a:gd name="connsiteY1062" fmla="*/ 268129 h 514350"/>
              <a:gd name="connsiteX1063" fmla="*/ 4303872 w 6400800"/>
              <a:gd name="connsiteY1063" fmla="*/ 274796 h 514350"/>
              <a:gd name="connsiteX1064" fmla="*/ 4301966 w 6400800"/>
              <a:gd name="connsiteY1064" fmla="*/ 290036 h 514350"/>
              <a:gd name="connsiteX1065" fmla="*/ 4300062 w 6400800"/>
              <a:gd name="connsiteY1065" fmla="*/ 300514 h 514350"/>
              <a:gd name="connsiteX1066" fmla="*/ 4288631 w 6400800"/>
              <a:gd name="connsiteY1066" fmla="*/ 286226 h 514350"/>
              <a:gd name="connsiteX1067" fmla="*/ 4299109 w 6400800"/>
              <a:gd name="connsiteY1067" fmla="*/ 305276 h 514350"/>
              <a:gd name="connsiteX1068" fmla="*/ 4296251 w 6400800"/>
              <a:gd name="connsiteY1068" fmla="*/ 323374 h 514350"/>
              <a:gd name="connsiteX1069" fmla="*/ 4292441 w 6400800"/>
              <a:gd name="connsiteY1069" fmla="*/ 346234 h 514350"/>
              <a:gd name="connsiteX1070" fmla="*/ 4290537 w 6400800"/>
              <a:gd name="connsiteY1070" fmla="*/ 343376 h 514350"/>
              <a:gd name="connsiteX1071" fmla="*/ 4288631 w 6400800"/>
              <a:gd name="connsiteY1071" fmla="*/ 308134 h 514350"/>
              <a:gd name="connsiteX1072" fmla="*/ 4281964 w 6400800"/>
              <a:gd name="connsiteY1072" fmla="*/ 231934 h 514350"/>
              <a:gd name="connsiteX1073" fmla="*/ 4277201 w 6400800"/>
              <a:gd name="connsiteY1073" fmla="*/ 309086 h 514350"/>
              <a:gd name="connsiteX1074" fmla="*/ 4277201 w 6400800"/>
              <a:gd name="connsiteY1074" fmla="*/ 318611 h 514350"/>
              <a:gd name="connsiteX1075" fmla="*/ 4273391 w 6400800"/>
              <a:gd name="connsiteY1075" fmla="*/ 310039 h 514350"/>
              <a:gd name="connsiteX1076" fmla="*/ 4272439 w 6400800"/>
              <a:gd name="connsiteY1076" fmla="*/ 303371 h 514350"/>
              <a:gd name="connsiteX1077" fmla="*/ 4270534 w 6400800"/>
              <a:gd name="connsiteY1077" fmla="*/ 273844 h 514350"/>
              <a:gd name="connsiteX1078" fmla="*/ 4269581 w 6400800"/>
              <a:gd name="connsiteY1078" fmla="*/ 260509 h 514350"/>
              <a:gd name="connsiteX1079" fmla="*/ 4269581 w 6400800"/>
              <a:gd name="connsiteY1079" fmla="*/ 255746 h 514350"/>
              <a:gd name="connsiteX1080" fmla="*/ 4270534 w 6400800"/>
              <a:gd name="connsiteY1080" fmla="*/ 234791 h 514350"/>
              <a:gd name="connsiteX1081" fmla="*/ 4273391 w 6400800"/>
              <a:gd name="connsiteY1081" fmla="*/ 155734 h 514350"/>
              <a:gd name="connsiteX1082" fmla="*/ 4259104 w 6400800"/>
              <a:gd name="connsiteY1082" fmla="*/ 233839 h 514350"/>
              <a:gd name="connsiteX1083" fmla="*/ 4253389 w 6400800"/>
              <a:gd name="connsiteY1083" fmla="*/ 271939 h 514350"/>
              <a:gd name="connsiteX1084" fmla="*/ 4252437 w 6400800"/>
              <a:gd name="connsiteY1084" fmla="*/ 270034 h 514350"/>
              <a:gd name="connsiteX1085" fmla="*/ 4253389 w 6400800"/>
              <a:gd name="connsiteY1085" fmla="*/ 262414 h 514350"/>
              <a:gd name="connsiteX1086" fmla="*/ 4255294 w 6400800"/>
              <a:gd name="connsiteY1086" fmla="*/ 240506 h 514350"/>
              <a:gd name="connsiteX1087" fmla="*/ 4249579 w 6400800"/>
              <a:gd name="connsiteY1087" fmla="*/ 262414 h 514350"/>
              <a:gd name="connsiteX1088" fmla="*/ 4248626 w 6400800"/>
              <a:gd name="connsiteY1088" fmla="*/ 264319 h 514350"/>
              <a:gd name="connsiteX1089" fmla="*/ 4246722 w 6400800"/>
              <a:gd name="connsiteY1089" fmla="*/ 261461 h 514350"/>
              <a:gd name="connsiteX1090" fmla="*/ 4244816 w 6400800"/>
              <a:gd name="connsiteY1090" fmla="*/ 257651 h 514350"/>
              <a:gd name="connsiteX1091" fmla="*/ 4244816 w 6400800"/>
              <a:gd name="connsiteY1091" fmla="*/ 251936 h 514350"/>
              <a:gd name="connsiteX1092" fmla="*/ 4243864 w 6400800"/>
              <a:gd name="connsiteY1092" fmla="*/ 256699 h 514350"/>
              <a:gd name="connsiteX1093" fmla="*/ 4240054 w 6400800"/>
              <a:gd name="connsiteY1093" fmla="*/ 251936 h 514350"/>
              <a:gd name="connsiteX1094" fmla="*/ 4229576 w 6400800"/>
              <a:gd name="connsiteY1094" fmla="*/ 235744 h 514350"/>
              <a:gd name="connsiteX1095" fmla="*/ 4220051 w 6400800"/>
              <a:gd name="connsiteY1095" fmla="*/ 222409 h 514350"/>
              <a:gd name="connsiteX1096" fmla="*/ 4226719 w 6400800"/>
              <a:gd name="connsiteY1096" fmla="*/ 237649 h 514350"/>
              <a:gd name="connsiteX1097" fmla="*/ 4234339 w 6400800"/>
              <a:gd name="connsiteY1097" fmla="*/ 254794 h 514350"/>
              <a:gd name="connsiteX1098" fmla="*/ 4236244 w 6400800"/>
              <a:gd name="connsiteY1098" fmla="*/ 258604 h 514350"/>
              <a:gd name="connsiteX1099" fmla="*/ 4231481 w 6400800"/>
              <a:gd name="connsiteY1099" fmla="*/ 251936 h 514350"/>
              <a:gd name="connsiteX1100" fmla="*/ 4220051 w 6400800"/>
              <a:gd name="connsiteY1100" fmla="*/ 237649 h 514350"/>
              <a:gd name="connsiteX1101" fmla="*/ 4202906 w 6400800"/>
              <a:gd name="connsiteY1101" fmla="*/ 219551 h 514350"/>
              <a:gd name="connsiteX1102" fmla="*/ 4196239 w 6400800"/>
              <a:gd name="connsiteY1102" fmla="*/ 213836 h 514350"/>
              <a:gd name="connsiteX1103" fmla="*/ 4201954 w 6400800"/>
              <a:gd name="connsiteY1103" fmla="*/ 220504 h 514350"/>
              <a:gd name="connsiteX1104" fmla="*/ 4216241 w 6400800"/>
              <a:gd name="connsiteY1104" fmla="*/ 240506 h 514350"/>
              <a:gd name="connsiteX1105" fmla="*/ 4225766 w 6400800"/>
              <a:gd name="connsiteY1105" fmla="*/ 255746 h 514350"/>
              <a:gd name="connsiteX1106" fmla="*/ 4235291 w 6400800"/>
              <a:gd name="connsiteY1106" fmla="*/ 273844 h 514350"/>
              <a:gd name="connsiteX1107" fmla="*/ 4235291 w 6400800"/>
              <a:gd name="connsiteY1107" fmla="*/ 274796 h 514350"/>
              <a:gd name="connsiteX1108" fmla="*/ 4235291 w 6400800"/>
              <a:gd name="connsiteY1108" fmla="*/ 282416 h 514350"/>
              <a:gd name="connsiteX1109" fmla="*/ 4234339 w 6400800"/>
              <a:gd name="connsiteY1109" fmla="*/ 281464 h 514350"/>
              <a:gd name="connsiteX1110" fmla="*/ 4229576 w 6400800"/>
              <a:gd name="connsiteY1110" fmla="*/ 276701 h 514350"/>
              <a:gd name="connsiteX1111" fmla="*/ 4233387 w 6400800"/>
              <a:gd name="connsiteY1111" fmla="*/ 282416 h 514350"/>
              <a:gd name="connsiteX1112" fmla="*/ 4235291 w 6400800"/>
              <a:gd name="connsiteY1112" fmla="*/ 284321 h 514350"/>
              <a:gd name="connsiteX1113" fmla="*/ 4235291 w 6400800"/>
              <a:gd name="connsiteY1113" fmla="*/ 285274 h 514350"/>
              <a:gd name="connsiteX1114" fmla="*/ 4229576 w 6400800"/>
              <a:gd name="connsiteY1114" fmla="*/ 310039 h 514350"/>
              <a:gd name="connsiteX1115" fmla="*/ 4222909 w 6400800"/>
              <a:gd name="connsiteY1115" fmla="*/ 295751 h 514350"/>
              <a:gd name="connsiteX1116" fmla="*/ 4228624 w 6400800"/>
              <a:gd name="connsiteY1116" fmla="*/ 316706 h 514350"/>
              <a:gd name="connsiteX1117" fmla="*/ 4226719 w 6400800"/>
              <a:gd name="connsiteY1117" fmla="*/ 327184 h 514350"/>
              <a:gd name="connsiteX1118" fmla="*/ 4223862 w 6400800"/>
              <a:gd name="connsiteY1118" fmla="*/ 341471 h 514350"/>
              <a:gd name="connsiteX1119" fmla="*/ 4222909 w 6400800"/>
              <a:gd name="connsiteY1119" fmla="*/ 334804 h 514350"/>
              <a:gd name="connsiteX1120" fmla="*/ 4219099 w 6400800"/>
              <a:gd name="connsiteY1120" fmla="*/ 311944 h 514350"/>
              <a:gd name="connsiteX1121" fmla="*/ 4219099 w 6400800"/>
              <a:gd name="connsiteY1121" fmla="*/ 331946 h 514350"/>
              <a:gd name="connsiteX1122" fmla="*/ 4217194 w 6400800"/>
              <a:gd name="connsiteY1122" fmla="*/ 322421 h 514350"/>
              <a:gd name="connsiteX1123" fmla="*/ 4198144 w 6400800"/>
              <a:gd name="connsiteY1123" fmla="*/ 240506 h 514350"/>
              <a:gd name="connsiteX1124" fmla="*/ 4205764 w 6400800"/>
              <a:gd name="connsiteY1124" fmla="*/ 323374 h 514350"/>
              <a:gd name="connsiteX1125" fmla="*/ 4210526 w 6400800"/>
              <a:gd name="connsiteY1125" fmla="*/ 364331 h 514350"/>
              <a:gd name="connsiteX1126" fmla="*/ 4210526 w 6400800"/>
              <a:gd name="connsiteY1126" fmla="*/ 363379 h 514350"/>
              <a:gd name="connsiteX1127" fmla="*/ 4206716 w 6400800"/>
              <a:gd name="connsiteY1127" fmla="*/ 350044 h 514350"/>
              <a:gd name="connsiteX1128" fmla="*/ 4202906 w 6400800"/>
              <a:gd name="connsiteY1128" fmla="*/ 338614 h 514350"/>
              <a:gd name="connsiteX1129" fmla="*/ 4202906 w 6400800"/>
              <a:gd name="connsiteY1129" fmla="*/ 350996 h 514350"/>
              <a:gd name="connsiteX1130" fmla="*/ 4202906 w 6400800"/>
              <a:gd name="connsiteY1130" fmla="*/ 365284 h 514350"/>
              <a:gd name="connsiteX1131" fmla="*/ 4202906 w 6400800"/>
              <a:gd name="connsiteY1131" fmla="*/ 373856 h 514350"/>
              <a:gd name="connsiteX1132" fmla="*/ 4202906 w 6400800"/>
              <a:gd name="connsiteY1132" fmla="*/ 380524 h 514350"/>
              <a:gd name="connsiteX1133" fmla="*/ 4201954 w 6400800"/>
              <a:gd name="connsiteY1133" fmla="*/ 378619 h 514350"/>
              <a:gd name="connsiteX1134" fmla="*/ 4201001 w 6400800"/>
              <a:gd name="connsiteY1134" fmla="*/ 361474 h 514350"/>
              <a:gd name="connsiteX1135" fmla="*/ 4196239 w 6400800"/>
              <a:gd name="connsiteY1135" fmla="*/ 290989 h 514350"/>
              <a:gd name="connsiteX1136" fmla="*/ 4191476 w 6400800"/>
              <a:gd name="connsiteY1136" fmla="*/ 343376 h 514350"/>
              <a:gd name="connsiteX1137" fmla="*/ 4188619 w 6400800"/>
              <a:gd name="connsiteY1137" fmla="*/ 335756 h 514350"/>
              <a:gd name="connsiteX1138" fmla="*/ 4181951 w 6400800"/>
              <a:gd name="connsiteY1138" fmla="*/ 319564 h 514350"/>
              <a:gd name="connsiteX1139" fmla="*/ 4180999 w 6400800"/>
              <a:gd name="connsiteY1139" fmla="*/ 316706 h 514350"/>
              <a:gd name="connsiteX1140" fmla="*/ 4180999 w 6400800"/>
              <a:gd name="connsiteY1140" fmla="*/ 256699 h 514350"/>
              <a:gd name="connsiteX1141" fmla="*/ 4180999 w 6400800"/>
              <a:gd name="connsiteY1141" fmla="*/ 230029 h 514350"/>
              <a:gd name="connsiteX1142" fmla="*/ 4177189 w 6400800"/>
              <a:gd name="connsiteY1142" fmla="*/ 256699 h 514350"/>
              <a:gd name="connsiteX1143" fmla="*/ 4175284 w 6400800"/>
              <a:gd name="connsiteY1143" fmla="*/ 270034 h 514350"/>
              <a:gd name="connsiteX1144" fmla="*/ 4174331 w 6400800"/>
              <a:gd name="connsiteY1144" fmla="*/ 251936 h 514350"/>
              <a:gd name="connsiteX1145" fmla="*/ 4168616 w 6400800"/>
              <a:gd name="connsiteY1145" fmla="*/ 176689 h 514350"/>
              <a:gd name="connsiteX1146" fmla="*/ 4162901 w 6400800"/>
              <a:gd name="connsiteY1146" fmla="*/ 251936 h 514350"/>
              <a:gd name="connsiteX1147" fmla="*/ 4160996 w 6400800"/>
              <a:gd name="connsiteY1147" fmla="*/ 287179 h 514350"/>
              <a:gd name="connsiteX1148" fmla="*/ 4154329 w 6400800"/>
              <a:gd name="connsiteY1148" fmla="*/ 303371 h 514350"/>
              <a:gd name="connsiteX1149" fmla="*/ 4146709 w 6400800"/>
              <a:gd name="connsiteY1149" fmla="*/ 280511 h 514350"/>
              <a:gd name="connsiteX1150" fmla="*/ 4140041 w 6400800"/>
              <a:gd name="connsiteY1150" fmla="*/ 246221 h 514350"/>
              <a:gd name="connsiteX1151" fmla="*/ 4133374 w 6400800"/>
              <a:gd name="connsiteY1151" fmla="*/ 224314 h 514350"/>
              <a:gd name="connsiteX1152" fmla="*/ 4134326 w 6400800"/>
              <a:gd name="connsiteY1152" fmla="*/ 230029 h 514350"/>
              <a:gd name="connsiteX1153" fmla="*/ 4136231 w 6400800"/>
              <a:gd name="connsiteY1153" fmla="*/ 247174 h 514350"/>
              <a:gd name="connsiteX1154" fmla="*/ 4136231 w 6400800"/>
              <a:gd name="connsiteY1154" fmla="*/ 250031 h 514350"/>
              <a:gd name="connsiteX1155" fmla="*/ 4118134 w 6400800"/>
              <a:gd name="connsiteY1155" fmla="*/ 197644 h 514350"/>
              <a:gd name="connsiteX1156" fmla="*/ 4093369 w 6400800"/>
              <a:gd name="connsiteY1156" fmla="*/ 121444 h 514350"/>
              <a:gd name="connsiteX1157" fmla="*/ 4083844 w 6400800"/>
              <a:gd name="connsiteY1157" fmla="*/ 92869 h 514350"/>
              <a:gd name="connsiteX1158" fmla="*/ 4089559 w 6400800"/>
              <a:gd name="connsiteY1158" fmla="*/ 122396 h 514350"/>
              <a:gd name="connsiteX1159" fmla="*/ 4106704 w 6400800"/>
              <a:gd name="connsiteY1159" fmla="*/ 200501 h 514350"/>
              <a:gd name="connsiteX1160" fmla="*/ 4119086 w 6400800"/>
              <a:gd name="connsiteY1160" fmla="*/ 248126 h 514350"/>
              <a:gd name="connsiteX1161" fmla="*/ 4117181 w 6400800"/>
              <a:gd name="connsiteY1161" fmla="*/ 262414 h 514350"/>
              <a:gd name="connsiteX1162" fmla="*/ 4114324 w 6400800"/>
              <a:gd name="connsiteY1162" fmla="*/ 290036 h 514350"/>
              <a:gd name="connsiteX1163" fmla="*/ 4110514 w 6400800"/>
              <a:gd name="connsiteY1163" fmla="*/ 284321 h 514350"/>
              <a:gd name="connsiteX1164" fmla="*/ 4114324 w 6400800"/>
              <a:gd name="connsiteY1164" fmla="*/ 269081 h 514350"/>
              <a:gd name="connsiteX1165" fmla="*/ 4108609 w 6400800"/>
              <a:gd name="connsiteY1165" fmla="*/ 282416 h 514350"/>
              <a:gd name="connsiteX1166" fmla="*/ 4102894 w 6400800"/>
              <a:gd name="connsiteY1166" fmla="*/ 273844 h 514350"/>
              <a:gd name="connsiteX1167" fmla="*/ 4096226 w 6400800"/>
              <a:gd name="connsiteY1167" fmla="*/ 263366 h 514350"/>
              <a:gd name="connsiteX1168" fmla="*/ 4097179 w 6400800"/>
              <a:gd name="connsiteY1168" fmla="*/ 262414 h 514350"/>
              <a:gd name="connsiteX1169" fmla="*/ 4096226 w 6400800"/>
              <a:gd name="connsiteY1169" fmla="*/ 263366 h 514350"/>
              <a:gd name="connsiteX1170" fmla="*/ 4090511 w 6400800"/>
              <a:gd name="connsiteY1170" fmla="*/ 253841 h 514350"/>
              <a:gd name="connsiteX1171" fmla="*/ 4090511 w 6400800"/>
              <a:gd name="connsiteY1171" fmla="*/ 252889 h 514350"/>
              <a:gd name="connsiteX1172" fmla="*/ 4090511 w 6400800"/>
              <a:gd name="connsiteY1172" fmla="*/ 238601 h 514350"/>
              <a:gd name="connsiteX1173" fmla="*/ 4090511 w 6400800"/>
              <a:gd name="connsiteY1173" fmla="*/ 215741 h 514350"/>
              <a:gd name="connsiteX1174" fmla="*/ 4089559 w 6400800"/>
              <a:gd name="connsiteY1174" fmla="*/ 195739 h 514350"/>
              <a:gd name="connsiteX1175" fmla="*/ 4086701 w 6400800"/>
              <a:gd name="connsiteY1175" fmla="*/ 214789 h 514350"/>
              <a:gd name="connsiteX1176" fmla="*/ 4083844 w 6400800"/>
              <a:gd name="connsiteY1176" fmla="*/ 236696 h 514350"/>
              <a:gd name="connsiteX1177" fmla="*/ 4083844 w 6400800"/>
              <a:gd name="connsiteY1177" fmla="*/ 239554 h 514350"/>
              <a:gd name="connsiteX1178" fmla="*/ 4081939 w 6400800"/>
              <a:gd name="connsiteY1178" fmla="*/ 236696 h 514350"/>
              <a:gd name="connsiteX1179" fmla="*/ 4081939 w 6400800"/>
              <a:gd name="connsiteY1179" fmla="*/ 234791 h 514350"/>
              <a:gd name="connsiteX1180" fmla="*/ 4081939 w 6400800"/>
              <a:gd name="connsiteY1180" fmla="*/ 210026 h 514350"/>
              <a:gd name="connsiteX1181" fmla="*/ 4081939 w 6400800"/>
              <a:gd name="connsiteY1181" fmla="*/ 188119 h 514350"/>
              <a:gd name="connsiteX1182" fmla="*/ 4078129 w 6400800"/>
              <a:gd name="connsiteY1182" fmla="*/ 210026 h 514350"/>
              <a:gd name="connsiteX1183" fmla="*/ 4075271 w 6400800"/>
              <a:gd name="connsiteY1183" fmla="*/ 227171 h 514350"/>
              <a:gd name="connsiteX1184" fmla="*/ 4059079 w 6400800"/>
              <a:gd name="connsiteY1184" fmla="*/ 202406 h 514350"/>
              <a:gd name="connsiteX1185" fmla="*/ 4073366 w 6400800"/>
              <a:gd name="connsiteY1185" fmla="*/ 236696 h 514350"/>
              <a:gd name="connsiteX1186" fmla="*/ 4071461 w 6400800"/>
              <a:gd name="connsiteY1186" fmla="*/ 250984 h 514350"/>
              <a:gd name="connsiteX1187" fmla="*/ 4067651 w 6400800"/>
              <a:gd name="connsiteY1187" fmla="*/ 268129 h 514350"/>
              <a:gd name="connsiteX1188" fmla="*/ 4064794 w 6400800"/>
              <a:gd name="connsiteY1188" fmla="*/ 279559 h 514350"/>
              <a:gd name="connsiteX1189" fmla="*/ 4061936 w 6400800"/>
              <a:gd name="connsiteY1189" fmla="*/ 253841 h 514350"/>
              <a:gd name="connsiteX1190" fmla="*/ 4054316 w 6400800"/>
              <a:gd name="connsiteY1190" fmla="*/ 207169 h 514350"/>
              <a:gd name="connsiteX1191" fmla="*/ 4050506 w 6400800"/>
              <a:gd name="connsiteY1191" fmla="*/ 186214 h 514350"/>
              <a:gd name="connsiteX1192" fmla="*/ 4046696 w 6400800"/>
              <a:gd name="connsiteY1192" fmla="*/ 168116 h 514350"/>
              <a:gd name="connsiteX1193" fmla="*/ 4040029 w 6400800"/>
              <a:gd name="connsiteY1193" fmla="*/ 137636 h 514350"/>
              <a:gd name="connsiteX1194" fmla="*/ 4034314 w 6400800"/>
              <a:gd name="connsiteY1194" fmla="*/ 111919 h 514350"/>
              <a:gd name="connsiteX1195" fmla="*/ 4036219 w 6400800"/>
              <a:gd name="connsiteY1195" fmla="*/ 138589 h 514350"/>
              <a:gd name="connsiteX1196" fmla="*/ 4039076 w 6400800"/>
              <a:gd name="connsiteY1196" fmla="*/ 169069 h 514350"/>
              <a:gd name="connsiteX1197" fmla="*/ 4042886 w 6400800"/>
              <a:gd name="connsiteY1197" fmla="*/ 208121 h 514350"/>
              <a:gd name="connsiteX1198" fmla="*/ 4044791 w 6400800"/>
              <a:gd name="connsiteY1198" fmla="*/ 238601 h 514350"/>
              <a:gd name="connsiteX1199" fmla="*/ 4031456 w 6400800"/>
              <a:gd name="connsiteY1199" fmla="*/ 170021 h 514350"/>
              <a:gd name="connsiteX1200" fmla="*/ 4036219 w 6400800"/>
              <a:gd name="connsiteY1200" fmla="*/ 252889 h 514350"/>
              <a:gd name="connsiteX1201" fmla="*/ 4037171 w 6400800"/>
              <a:gd name="connsiteY1201" fmla="*/ 264319 h 514350"/>
              <a:gd name="connsiteX1202" fmla="*/ 4035266 w 6400800"/>
              <a:gd name="connsiteY1202" fmla="*/ 271939 h 514350"/>
              <a:gd name="connsiteX1203" fmla="*/ 4030504 w 6400800"/>
              <a:gd name="connsiteY1203" fmla="*/ 266224 h 514350"/>
              <a:gd name="connsiteX1204" fmla="*/ 4023836 w 6400800"/>
              <a:gd name="connsiteY1204" fmla="*/ 258604 h 514350"/>
              <a:gd name="connsiteX1205" fmla="*/ 4009549 w 6400800"/>
              <a:gd name="connsiteY1205" fmla="*/ 229076 h 514350"/>
              <a:gd name="connsiteX1206" fmla="*/ 3996214 w 6400800"/>
              <a:gd name="connsiteY1206" fmla="*/ 203359 h 514350"/>
              <a:gd name="connsiteX1207" fmla="*/ 4005739 w 6400800"/>
              <a:gd name="connsiteY1207" fmla="*/ 230981 h 514350"/>
              <a:gd name="connsiteX1208" fmla="*/ 4014311 w 6400800"/>
              <a:gd name="connsiteY1208" fmla="*/ 255746 h 514350"/>
              <a:gd name="connsiteX1209" fmla="*/ 4007644 w 6400800"/>
              <a:gd name="connsiteY1209" fmla="*/ 243364 h 514350"/>
              <a:gd name="connsiteX1210" fmla="*/ 4015264 w 6400800"/>
              <a:gd name="connsiteY1210" fmla="*/ 267176 h 514350"/>
              <a:gd name="connsiteX1211" fmla="*/ 4024789 w 6400800"/>
              <a:gd name="connsiteY1211" fmla="*/ 294799 h 514350"/>
              <a:gd name="connsiteX1212" fmla="*/ 4026694 w 6400800"/>
              <a:gd name="connsiteY1212" fmla="*/ 301466 h 514350"/>
              <a:gd name="connsiteX1213" fmla="*/ 4017169 w 6400800"/>
              <a:gd name="connsiteY1213" fmla="*/ 329089 h 514350"/>
              <a:gd name="connsiteX1214" fmla="*/ 4016216 w 6400800"/>
              <a:gd name="connsiteY1214" fmla="*/ 328136 h 514350"/>
              <a:gd name="connsiteX1215" fmla="*/ 4005739 w 6400800"/>
              <a:gd name="connsiteY1215" fmla="*/ 320516 h 514350"/>
              <a:gd name="connsiteX1216" fmla="*/ 4005739 w 6400800"/>
              <a:gd name="connsiteY1216" fmla="*/ 318611 h 514350"/>
              <a:gd name="connsiteX1217" fmla="*/ 4004786 w 6400800"/>
              <a:gd name="connsiteY1217" fmla="*/ 310991 h 514350"/>
              <a:gd name="connsiteX1218" fmla="*/ 4002881 w 6400800"/>
              <a:gd name="connsiteY1218" fmla="*/ 269081 h 514350"/>
              <a:gd name="connsiteX1219" fmla="*/ 4000024 w 6400800"/>
              <a:gd name="connsiteY1219" fmla="*/ 284321 h 514350"/>
              <a:gd name="connsiteX1220" fmla="*/ 3993356 w 6400800"/>
              <a:gd name="connsiteY1220" fmla="*/ 248126 h 514350"/>
              <a:gd name="connsiteX1221" fmla="*/ 3993356 w 6400800"/>
              <a:gd name="connsiteY1221" fmla="*/ 286226 h 514350"/>
              <a:gd name="connsiteX1222" fmla="*/ 3992404 w 6400800"/>
              <a:gd name="connsiteY1222" fmla="*/ 286226 h 514350"/>
              <a:gd name="connsiteX1223" fmla="*/ 3990499 w 6400800"/>
              <a:gd name="connsiteY1223" fmla="*/ 287179 h 514350"/>
              <a:gd name="connsiteX1224" fmla="*/ 3985736 w 6400800"/>
              <a:gd name="connsiteY1224" fmla="*/ 292894 h 514350"/>
              <a:gd name="connsiteX1225" fmla="*/ 3985736 w 6400800"/>
              <a:gd name="connsiteY1225" fmla="*/ 292894 h 514350"/>
              <a:gd name="connsiteX1226" fmla="*/ 3985736 w 6400800"/>
              <a:gd name="connsiteY1226" fmla="*/ 293846 h 514350"/>
              <a:gd name="connsiteX1227" fmla="*/ 3983831 w 6400800"/>
              <a:gd name="connsiteY1227" fmla="*/ 313849 h 514350"/>
              <a:gd name="connsiteX1228" fmla="*/ 3978116 w 6400800"/>
              <a:gd name="connsiteY1228" fmla="*/ 303371 h 514350"/>
              <a:gd name="connsiteX1229" fmla="*/ 3987641 w 6400800"/>
              <a:gd name="connsiteY1229" fmla="*/ 272891 h 514350"/>
              <a:gd name="connsiteX1230" fmla="*/ 3976211 w 6400800"/>
              <a:gd name="connsiteY1230" fmla="*/ 298609 h 514350"/>
              <a:gd name="connsiteX1231" fmla="*/ 3973354 w 6400800"/>
              <a:gd name="connsiteY1231" fmla="*/ 293846 h 514350"/>
              <a:gd name="connsiteX1232" fmla="*/ 3973354 w 6400800"/>
              <a:gd name="connsiteY1232" fmla="*/ 288131 h 514350"/>
              <a:gd name="connsiteX1233" fmla="*/ 3973354 w 6400800"/>
              <a:gd name="connsiteY1233" fmla="*/ 287179 h 514350"/>
              <a:gd name="connsiteX1234" fmla="*/ 3977164 w 6400800"/>
              <a:gd name="connsiteY1234" fmla="*/ 278606 h 514350"/>
              <a:gd name="connsiteX1235" fmla="*/ 3980974 w 6400800"/>
              <a:gd name="connsiteY1235" fmla="*/ 270986 h 514350"/>
              <a:gd name="connsiteX1236" fmla="*/ 3976211 w 6400800"/>
              <a:gd name="connsiteY1236" fmla="*/ 277654 h 514350"/>
              <a:gd name="connsiteX1237" fmla="*/ 3973354 w 6400800"/>
              <a:gd name="connsiteY1237" fmla="*/ 282416 h 514350"/>
              <a:gd name="connsiteX1238" fmla="*/ 3974306 w 6400800"/>
              <a:gd name="connsiteY1238" fmla="*/ 254794 h 514350"/>
              <a:gd name="connsiteX1239" fmla="*/ 3975259 w 6400800"/>
              <a:gd name="connsiteY1239" fmla="*/ 230029 h 514350"/>
              <a:gd name="connsiteX1240" fmla="*/ 3970496 w 6400800"/>
              <a:gd name="connsiteY1240" fmla="*/ 254794 h 514350"/>
              <a:gd name="connsiteX1241" fmla="*/ 3965734 w 6400800"/>
              <a:gd name="connsiteY1241" fmla="*/ 281464 h 514350"/>
              <a:gd name="connsiteX1242" fmla="*/ 3961924 w 6400800"/>
              <a:gd name="connsiteY1242" fmla="*/ 274796 h 514350"/>
              <a:gd name="connsiteX1243" fmla="*/ 3962876 w 6400800"/>
              <a:gd name="connsiteY1243" fmla="*/ 269081 h 514350"/>
              <a:gd name="connsiteX1244" fmla="*/ 3966686 w 6400800"/>
              <a:gd name="connsiteY1244" fmla="*/ 245269 h 514350"/>
              <a:gd name="connsiteX1245" fmla="*/ 3959066 w 6400800"/>
              <a:gd name="connsiteY1245" fmla="*/ 268129 h 514350"/>
              <a:gd name="connsiteX1246" fmla="*/ 3959066 w 6400800"/>
              <a:gd name="connsiteY1246" fmla="*/ 269081 h 514350"/>
              <a:gd name="connsiteX1247" fmla="*/ 3958114 w 6400800"/>
              <a:gd name="connsiteY1247" fmla="*/ 267176 h 514350"/>
              <a:gd name="connsiteX1248" fmla="*/ 3958114 w 6400800"/>
              <a:gd name="connsiteY1248" fmla="*/ 269081 h 514350"/>
              <a:gd name="connsiteX1249" fmla="*/ 3955256 w 6400800"/>
              <a:gd name="connsiteY1249" fmla="*/ 264319 h 514350"/>
              <a:gd name="connsiteX1250" fmla="*/ 3954304 w 6400800"/>
              <a:gd name="connsiteY1250" fmla="*/ 247174 h 514350"/>
              <a:gd name="connsiteX1251" fmla="*/ 3951446 w 6400800"/>
              <a:gd name="connsiteY1251" fmla="*/ 214789 h 514350"/>
              <a:gd name="connsiteX1252" fmla="*/ 3947636 w 6400800"/>
              <a:gd name="connsiteY1252" fmla="*/ 190024 h 514350"/>
              <a:gd name="connsiteX1253" fmla="*/ 3943826 w 6400800"/>
              <a:gd name="connsiteY1253" fmla="*/ 169069 h 514350"/>
              <a:gd name="connsiteX1254" fmla="*/ 3943826 w 6400800"/>
              <a:gd name="connsiteY1254" fmla="*/ 190024 h 514350"/>
              <a:gd name="connsiteX1255" fmla="*/ 3943826 w 6400800"/>
              <a:gd name="connsiteY1255" fmla="*/ 214789 h 514350"/>
              <a:gd name="connsiteX1256" fmla="*/ 3943826 w 6400800"/>
              <a:gd name="connsiteY1256" fmla="*/ 225266 h 514350"/>
              <a:gd name="connsiteX1257" fmla="*/ 3940969 w 6400800"/>
              <a:gd name="connsiteY1257" fmla="*/ 215741 h 514350"/>
              <a:gd name="connsiteX1258" fmla="*/ 3939064 w 6400800"/>
              <a:gd name="connsiteY1258" fmla="*/ 207169 h 514350"/>
              <a:gd name="connsiteX1259" fmla="*/ 3940016 w 6400800"/>
              <a:gd name="connsiteY1259" fmla="*/ 205264 h 514350"/>
              <a:gd name="connsiteX1260" fmla="*/ 3939064 w 6400800"/>
              <a:gd name="connsiteY1260" fmla="*/ 206216 h 514350"/>
              <a:gd name="connsiteX1261" fmla="*/ 3936206 w 6400800"/>
              <a:gd name="connsiteY1261" fmla="*/ 197644 h 514350"/>
              <a:gd name="connsiteX1262" fmla="*/ 3937159 w 6400800"/>
              <a:gd name="connsiteY1262" fmla="*/ 208121 h 514350"/>
              <a:gd name="connsiteX1263" fmla="*/ 3929539 w 6400800"/>
              <a:gd name="connsiteY1263" fmla="*/ 216694 h 514350"/>
              <a:gd name="connsiteX1264" fmla="*/ 3925729 w 6400800"/>
              <a:gd name="connsiteY1264" fmla="*/ 197644 h 514350"/>
              <a:gd name="connsiteX1265" fmla="*/ 3916204 w 6400800"/>
              <a:gd name="connsiteY1265" fmla="*/ 158591 h 514350"/>
              <a:gd name="connsiteX1266" fmla="*/ 3912394 w 6400800"/>
              <a:gd name="connsiteY1266" fmla="*/ 144304 h 514350"/>
              <a:gd name="connsiteX1267" fmla="*/ 3915251 w 6400800"/>
              <a:gd name="connsiteY1267" fmla="*/ 139541 h 514350"/>
              <a:gd name="connsiteX1268" fmla="*/ 3935254 w 6400800"/>
              <a:gd name="connsiteY1268" fmla="*/ 110966 h 514350"/>
              <a:gd name="connsiteX1269" fmla="*/ 3912394 w 6400800"/>
              <a:gd name="connsiteY1269" fmla="*/ 136684 h 514350"/>
              <a:gd name="connsiteX1270" fmla="*/ 3910489 w 6400800"/>
              <a:gd name="connsiteY1270" fmla="*/ 138589 h 514350"/>
              <a:gd name="connsiteX1271" fmla="*/ 3906679 w 6400800"/>
              <a:gd name="connsiteY1271" fmla="*/ 128111 h 514350"/>
              <a:gd name="connsiteX1272" fmla="*/ 3898106 w 6400800"/>
              <a:gd name="connsiteY1272" fmla="*/ 102394 h 514350"/>
              <a:gd name="connsiteX1273" fmla="*/ 3902869 w 6400800"/>
              <a:gd name="connsiteY1273" fmla="*/ 129064 h 514350"/>
              <a:gd name="connsiteX1274" fmla="*/ 3905726 w 6400800"/>
              <a:gd name="connsiteY1274" fmla="*/ 143351 h 514350"/>
              <a:gd name="connsiteX1275" fmla="*/ 3905726 w 6400800"/>
              <a:gd name="connsiteY1275" fmla="*/ 143351 h 514350"/>
              <a:gd name="connsiteX1276" fmla="*/ 3887629 w 6400800"/>
              <a:gd name="connsiteY1276" fmla="*/ 167164 h 514350"/>
              <a:gd name="connsiteX1277" fmla="*/ 3866674 w 6400800"/>
              <a:gd name="connsiteY1277" fmla="*/ 195739 h 514350"/>
              <a:gd name="connsiteX1278" fmla="*/ 3862864 w 6400800"/>
              <a:gd name="connsiteY1278" fmla="*/ 182404 h 514350"/>
              <a:gd name="connsiteX1279" fmla="*/ 3854291 w 6400800"/>
              <a:gd name="connsiteY1279" fmla="*/ 155734 h 514350"/>
              <a:gd name="connsiteX1280" fmla="*/ 3859054 w 6400800"/>
              <a:gd name="connsiteY1280" fmla="*/ 183356 h 514350"/>
              <a:gd name="connsiteX1281" fmla="*/ 3862864 w 6400800"/>
              <a:gd name="connsiteY1281" fmla="*/ 202406 h 514350"/>
              <a:gd name="connsiteX1282" fmla="*/ 3858101 w 6400800"/>
              <a:gd name="connsiteY1282" fmla="*/ 209074 h 514350"/>
              <a:gd name="connsiteX1283" fmla="*/ 3853339 w 6400800"/>
              <a:gd name="connsiteY1283" fmla="*/ 216694 h 514350"/>
              <a:gd name="connsiteX1284" fmla="*/ 3849529 w 6400800"/>
              <a:gd name="connsiteY1284" fmla="*/ 195739 h 514350"/>
              <a:gd name="connsiteX1285" fmla="*/ 3852386 w 6400800"/>
              <a:gd name="connsiteY1285" fmla="*/ 178594 h 514350"/>
              <a:gd name="connsiteX1286" fmla="*/ 3855244 w 6400800"/>
              <a:gd name="connsiteY1286" fmla="*/ 158591 h 514350"/>
              <a:gd name="connsiteX1287" fmla="*/ 3848576 w 6400800"/>
              <a:gd name="connsiteY1287" fmla="*/ 177641 h 514350"/>
              <a:gd name="connsiteX1288" fmla="*/ 3841909 w 6400800"/>
              <a:gd name="connsiteY1288" fmla="*/ 199549 h 514350"/>
              <a:gd name="connsiteX1289" fmla="*/ 3838099 w 6400800"/>
              <a:gd name="connsiteY1289" fmla="*/ 212884 h 514350"/>
              <a:gd name="connsiteX1290" fmla="*/ 3835241 w 6400800"/>
              <a:gd name="connsiteY1290" fmla="*/ 225266 h 514350"/>
              <a:gd name="connsiteX1291" fmla="*/ 3834289 w 6400800"/>
              <a:gd name="connsiteY1291" fmla="*/ 222409 h 514350"/>
              <a:gd name="connsiteX1292" fmla="*/ 3825716 w 6400800"/>
              <a:gd name="connsiteY1292" fmla="*/ 209074 h 514350"/>
              <a:gd name="connsiteX1293" fmla="*/ 3809524 w 6400800"/>
              <a:gd name="connsiteY1293" fmla="*/ 184309 h 514350"/>
              <a:gd name="connsiteX1294" fmla="*/ 3821906 w 6400800"/>
              <a:gd name="connsiteY1294" fmla="*/ 210979 h 514350"/>
              <a:gd name="connsiteX1295" fmla="*/ 3828574 w 6400800"/>
              <a:gd name="connsiteY1295" fmla="*/ 224314 h 514350"/>
              <a:gd name="connsiteX1296" fmla="*/ 3832384 w 6400800"/>
              <a:gd name="connsiteY1296" fmla="*/ 234791 h 514350"/>
              <a:gd name="connsiteX1297" fmla="*/ 3828574 w 6400800"/>
              <a:gd name="connsiteY1297" fmla="*/ 254794 h 514350"/>
              <a:gd name="connsiteX1298" fmla="*/ 3825716 w 6400800"/>
              <a:gd name="connsiteY1298" fmla="*/ 259556 h 514350"/>
              <a:gd name="connsiteX1299" fmla="*/ 3820954 w 6400800"/>
              <a:gd name="connsiteY1299" fmla="*/ 269081 h 514350"/>
              <a:gd name="connsiteX1300" fmla="*/ 3820001 w 6400800"/>
              <a:gd name="connsiteY1300" fmla="*/ 267176 h 514350"/>
              <a:gd name="connsiteX1301" fmla="*/ 3804761 w 6400800"/>
              <a:gd name="connsiteY1301" fmla="*/ 249079 h 514350"/>
              <a:gd name="connsiteX1302" fmla="*/ 3817144 w 6400800"/>
              <a:gd name="connsiteY1302" fmla="*/ 270034 h 514350"/>
              <a:gd name="connsiteX1303" fmla="*/ 3819049 w 6400800"/>
              <a:gd name="connsiteY1303" fmla="*/ 272891 h 514350"/>
              <a:gd name="connsiteX1304" fmla="*/ 3806666 w 6400800"/>
              <a:gd name="connsiteY1304" fmla="*/ 294799 h 514350"/>
              <a:gd name="connsiteX1305" fmla="*/ 3806666 w 6400800"/>
              <a:gd name="connsiteY1305" fmla="*/ 294799 h 514350"/>
              <a:gd name="connsiteX1306" fmla="*/ 3803809 w 6400800"/>
              <a:gd name="connsiteY1306" fmla="*/ 290989 h 514350"/>
              <a:gd name="connsiteX1307" fmla="*/ 3802856 w 6400800"/>
              <a:gd name="connsiteY1307" fmla="*/ 287179 h 514350"/>
              <a:gd name="connsiteX1308" fmla="*/ 3799999 w 6400800"/>
              <a:gd name="connsiteY1308" fmla="*/ 276701 h 514350"/>
              <a:gd name="connsiteX1309" fmla="*/ 3795236 w 6400800"/>
              <a:gd name="connsiteY1309" fmla="*/ 260509 h 514350"/>
              <a:gd name="connsiteX1310" fmla="*/ 3790474 w 6400800"/>
              <a:gd name="connsiteY1310" fmla="*/ 246221 h 514350"/>
              <a:gd name="connsiteX1311" fmla="*/ 3791426 w 6400800"/>
              <a:gd name="connsiteY1311" fmla="*/ 260509 h 514350"/>
              <a:gd name="connsiteX1312" fmla="*/ 3792379 w 6400800"/>
              <a:gd name="connsiteY1312" fmla="*/ 273844 h 514350"/>
              <a:gd name="connsiteX1313" fmla="*/ 3787616 w 6400800"/>
              <a:gd name="connsiteY1313" fmla="*/ 268129 h 514350"/>
              <a:gd name="connsiteX1314" fmla="*/ 3777139 w 6400800"/>
              <a:gd name="connsiteY1314" fmla="*/ 255746 h 514350"/>
              <a:gd name="connsiteX1315" fmla="*/ 3773329 w 6400800"/>
              <a:gd name="connsiteY1315" fmla="*/ 246221 h 514350"/>
              <a:gd name="connsiteX1316" fmla="*/ 3764756 w 6400800"/>
              <a:gd name="connsiteY1316" fmla="*/ 224314 h 514350"/>
              <a:gd name="connsiteX1317" fmla="*/ 3769519 w 6400800"/>
              <a:gd name="connsiteY1317" fmla="*/ 247174 h 514350"/>
              <a:gd name="connsiteX1318" fmla="*/ 3776186 w 6400800"/>
              <a:gd name="connsiteY1318" fmla="*/ 273844 h 514350"/>
              <a:gd name="connsiteX1319" fmla="*/ 3781901 w 6400800"/>
              <a:gd name="connsiteY1319" fmla="*/ 299561 h 514350"/>
              <a:gd name="connsiteX1320" fmla="*/ 3760946 w 6400800"/>
              <a:gd name="connsiteY1320" fmla="*/ 234791 h 514350"/>
              <a:gd name="connsiteX1321" fmla="*/ 3755231 w 6400800"/>
              <a:gd name="connsiteY1321" fmla="*/ 218599 h 514350"/>
              <a:gd name="connsiteX1322" fmla="*/ 3759041 w 6400800"/>
              <a:gd name="connsiteY1322" fmla="*/ 211931 h 514350"/>
              <a:gd name="connsiteX1323" fmla="*/ 3754279 w 6400800"/>
              <a:gd name="connsiteY1323" fmla="*/ 217646 h 514350"/>
              <a:gd name="connsiteX1324" fmla="*/ 3750469 w 6400800"/>
              <a:gd name="connsiteY1324" fmla="*/ 208121 h 514350"/>
              <a:gd name="connsiteX1325" fmla="*/ 3752374 w 6400800"/>
              <a:gd name="connsiteY1325" fmla="*/ 197644 h 514350"/>
              <a:gd name="connsiteX1326" fmla="*/ 3748564 w 6400800"/>
              <a:gd name="connsiteY1326" fmla="*/ 205264 h 514350"/>
              <a:gd name="connsiteX1327" fmla="*/ 3734276 w 6400800"/>
              <a:gd name="connsiteY1327" fmla="*/ 167164 h 514350"/>
              <a:gd name="connsiteX1328" fmla="*/ 3742849 w 6400800"/>
              <a:gd name="connsiteY1328" fmla="*/ 217646 h 514350"/>
              <a:gd name="connsiteX1329" fmla="*/ 3736181 w 6400800"/>
              <a:gd name="connsiteY1329" fmla="*/ 236696 h 514350"/>
              <a:gd name="connsiteX1330" fmla="*/ 3735229 w 6400800"/>
              <a:gd name="connsiteY1330" fmla="*/ 238601 h 514350"/>
              <a:gd name="connsiteX1331" fmla="*/ 3730466 w 6400800"/>
              <a:gd name="connsiteY1331" fmla="*/ 245269 h 514350"/>
              <a:gd name="connsiteX1332" fmla="*/ 3726656 w 6400800"/>
              <a:gd name="connsiteY1332" fmla="*/ 236696 h 514350"/>
              <a:gd name="connsiteX1333" fmla="*/ 3726656 w 6400800"/>
              <a:gd name="connsiteY1333" fmla="*/ 232886 h 514350"/>
              <a:gd name="connsiteX1334" fmla="*/ 3725704 w 6400800"/>
              <a:gd name="connsiteY1334" fmla="*/ 214789 h 514350"/>
              <a:gd name="connsiteX1335" fmla="*/ 3722846 w 6400800"/>
              <a:gd name="connsiteY1335" fmla="*/ 230029 h 514350"/>
              <a:gd name="connsiteX1336" fmla="*/ 3721894 w 6400800"/>
              <a:gd name="connsiteY1336" fmla="*/ 229076 h 514350"/>
              <a:gd name="connsiteX1337" fmla="*/ 3721894 w 6400800"/>
              <a:gd name="connsiteY1337" fmla="*/ 229076 h 514350"/>
              <a:gd name="connsiteX1338" fmla="*/ 3725704 w 6400800"/>
              <a:gd name="connsiteY1338" fmla="*/ 190976 h 514350"/>
              <a:gd name="connsiteX1339" fmla="*/ 3727609 w 6400800"/>
              <a:gd name="connsiteY1339" fmla="*/ 172879 h 514350"/>
              <a:gd name="connsiteX1340" fmla="*/ 3730466 w 6400800"/>
              <a:gd name="connsiteY1340" fmla="*/ 155734 h 514350"/>
              <a:gd name="connsiteX1341" fmla="*/ 3734276 w 6400800"/>
              <a:gd name="connsiteY1341" fmla="*/ 128111 h 514350"/>
              <a:gd name="connsiteX1342" fmla="*/ 3737134 w 6400800"/>
              <a:gd name="connsiteY1342" fmla="*/ 104299 h 514350"/>
              <a:gd name="connsiteX1343" fmla="*/ 3730466 w 6400800"/>
              <a:gd name="connsiteY1343" fmla="*/ 127159 h 514350"/>
              <a:gd name="connsiteX1344" fmla="*/ 3722846 w 6400800"/>
              <a:gd name="connsiteY1344" fmla="*/ 153829 h 514350"/>
              <a:gd name="connsiteX1345" fmla="*/ 3718084 w 6400800"/>
              <a:gd name="connsiteY1345" fmla="*/ 170021 h 514350"/>
              <a:gd name="connsiteX1346" fmla="*/ 3714274 w 6400800"/>
              <a:gd name="connsiteY1346" fmla="*/ 188119 h 514350"/>
              <a:gd name="connsiteX1347" fmla="*/ 3710464 w 6400800"/>
              <a:gd name="connsiteY1347" fmla="*/ 208121 h 514350"/>
              <a:gd name="connsiteX1348" fmla="*/ 3710464 w 6400800"/>
              <a:gd name="connsiteY1348" fmla="*/ 207169 h 514350"/>
              <a:gd name="connsiteX1349" fmla="*/ 3691414 w 6400800"/>
              <a:gd name="connsiteY1349" fmla="*/ 174784 h 514350"/>
              <a:gd name="connsiteX1350" fmla="*/ 3677126 w 6400800"/>
              <a:gd name="connsiteY1350" fmla="*/ 150971 h 514350"/>
              <a:gd name="connsiteX1351" fmla="*/ 3678079 w 6400800"/>
              <a:gd name="connsiteY1351" fmla="*/ 137636 h 514350"/>
              <a:gd name="connsiteX1352" fmla="*/ 3675221 w 6400800"/>
              <a:gd name="connsiteY1352" fmla="*/ 149066 h 514350"/>
              <a:gd name="connsiteX1353" fmla="*/ 3674269 w 6400800"/>
              <a:gd name="connsiteY1353" fmla="*/ 147161 h 514350"/>
              <a:gd name="connsiteX1354" fmla="*/ 3675221 w 6400800"/>
              <a:gd name="connsiteY1354" fmla="*/ 150019 h 514350"/>
              <a:gd name="connsiteX1355" fmla="*/ 3672364 w 6400800"/>
              <a:gd name="connsiteY1355" fmla="*/ 164306 h 514350"/>
              <a:gd name="connsiteX1356" fmla="*/ 3665696 w 6400800"/>
              <a:gd name="connsiteY1356" fmla="*/ 194786 h 514350"/>
              <a:gd name="connsiteX1357" fmla="*/ 3662839 w 6400800"/>
              <a:gd name="connsiteY1357" fmla="*/ 209074 h 514350"/>
              <a:gd name="connsiteX1358" fmla="*/ 3661886 w 6400800"/>
              <a:gd name="connsiteY1358" fmla="*/ 210026 h 514350"/>
              <a:gd name="connsiteX1359" fmla="*/ 3658076 w 6400800"/>
              <a:gd name="connsiteY1359" fmla="*/ 216694 h 514350"/>
              <a:gd name="connsiteX1360" fmla="*/ 3658076 w 6400800"/>
              <a:gd name="connsiteY1360" fmla="*/ 174784 h 514350"/>
              <a:gd name="connsiteX1361" fmla="*/ 3645694 w 6400800"/>
              <a:gd name="connsiteY1361" fmla="*/ 239554 h 514350"/>
              <a:gd name="connsiteX1362" fmla="*/ 3644741 w 6400800"/>
              <a:gd name="connsiteY1362" fmla="*/ 246221 h 514350"/>
              <a:gd name="connsiteX1363" fmla="*/ 3643789 w 6400800"/>
              <a:gd name="connsiteY1363" fmla="*/ 249079 h 514350"/>
              <a:gd name="connsiteX1364" fmla="*/ 3640931 w 6400800"/>
              <a:gd name="connsiteY1364" fmla="*/ 259556 h 514350"/>
              <a:gd name="connsiteX1365" fmla="*/ 3633311 w 6400800"/>
              <a:gd name="connsiteY1365" fmla="*/ 243364 h 514350"/>
              <a:gd name="connsiteX1366" fmla="*/ 3639979 w 6400800"/>
              <a:gd name="connsiteY1366" fmla="*/ 265271 h 514350"/>
              <a:gd name="connsiteX1367" fmla="*/ 3637121 w 6400800"/>
              <a:gd name="connsiteY1367" fmla="*/ 275749 h 514350"/>
              <a:gd name="connsiteX1368" fmla="*/ 3627596 w 6400800"/>
              <a:gd name="connsiteY1368" fmla="*/ 261461 h 514350"/>
              <a:gd name="connsiteX1369" fmla="*/ 3635216 w 6400800"/>
              <a:gd name="connsiteY1369" fmla="*/ 280511 h 514350"/>
              <a:gd name="connsiteX1370" fmla="*/ 3635216 w 6400800"/>
              <a:gd name="connsiteY1370" fmla="*/ 281464 h 514350"/>
              <a:gd name="connsiteX1371" fmla="*/ 3630454 w 6400800"/>
              <a:gd name="connsiteY1371" fmla="*/ 309086 h 514350"/>
              <a:gd name="connsiteX1372" fmla="*/ 3627596 w 6400800"/>
              <a:gd name="connsiteY1372" fmla="*/ 332899 h 514350"/>
              <a:gd name="connsiteX1373" fmla="*/ 3620929 w 6400800"/>
              <a:gd name="connsiteY1373" fmla="*/ 312896 h 514350"/>
              <a:gd name="connsiteX1374" fmla="*/ 3620929 w 6400800"/>
              <a:gd name="connsiteY1374" fmla="*/ 309086 h 514350"/>
              <a:gd name="connsiteX1375" fmla="*/ 3619976 w 6400800"/>
              <a:gd name="connsiteY1375" fmla="*/ 310991 h 514350"/>
              <a:gd name="connsiteX1376" fmla="*/ 3619024 w 6400800"/>
              <a:gd name="connsiteY1376" fmla="*/ 308134 h 514350"/>
              <a:gd name="connsiteX1377" fmla="*/ 3622834 w 6400800"/>
              <a:gd name="connsiteY1377" fmla="*/ 272891 h 514350"/>
              <a:gd name="connsiteX1378" fmla="*/ 3626644 w 6400800"/>
              <a:gd name="connsiteY1378" fmla="*/ 221456 h 514350"/>
              <a:gd name="connsiteX1379" fmla="*/ 3630454 w 6400800"/>
              <a:gd name="connsiteY1379" fmla="*/ 211931 h 514350"/>
              <a:gd name="connsiteX1380" fmla="*/ 3626644 w 6400800"/>
              <a:gd name="connsiteY1380" fmla="*/ 216694 h 514350"/>
              <a:gd name="connsiteX1381" fmla="*/ 3626644 w 6400800"/>
              <a:gd name="connsiteY1381" fmla="*/ 214789 h 514350"/>
              <a:gd name="connsiteX1382" fmla="*/ 3626644 w 6400800"/>
              <a:gd name="connsiteY1382" fmla="*/ 192881 h 514350"/>
              <a:gd name="connsiteX1383" fmla="*/ 3622834 w 6400800"/>
              <a:gd name="connsiteY1383" fmla="*/ 214789 h 514350"/>
              <a:gd name="connsiteX1384" fmla="*/ 3620929 w 6400800"/>
              <a:gd name="connsiteY1384" fmla="*/ 226219 h 514350"/>
              <a:gd name="connsiteX1385" fmla="*/ 3620929 w 6400800"/>
              <a:gd name="connsiteY1385" fmla="*/ 227171 h 514350"/>
              <a:gd name="connsiteX1386" fmla="*/ 3609499 w 6400800"/>
              <a:gd name="connsiteY1386" fmla="*/ 243364 h 514350"/>
              <a:gd name="connsiteX1387" fmla="*/ 3603784 w 6400800"/>
              <a:gd name="connsiteY1387" fmla="*/ 251936 h 514350"/>
              <a:gd name="connsiteX1388" fmla="*/ 3613309 w 6400800"/>
              <a:gd name="connsiteY1388" fmla="*/ 225266 h 514350"/>
              <a:gd name="connsiteX1389" fmla="*/ 3619024 w 6400800"/>
              <a:gd name="connsiteY1389" fmla="*/ 208121 h 514350"/>
              <a:gd name="connsiteX1390" fmla="*/ 3624739 w 6400800"/>
              <a:gd name="connsiteY1390" fmla="*/ 192881 h 514350"/>
              <a:gd name="connsiteX1391" fmla="*/ 3634264 w 6400800"/>
              <a:gd name="connsiteY1391" fmla="*/ 168116 h 514350"/>
              <a:gd name="connsiteX1392" fmla="*/ 3642836 w 6400800"/>
              <a:gd name="connsiteY1392" fmla="*/ 146209 h 514350"/>
              <a:gd name="connsiteX1393" fmla="*/ 3631406 w 6400800"/>
              <a:gd name="connsiteY1393" fmla="*/ 166211 h 514350"/>
              <a:gd name="connsiteX1394" fmla="*/ 3618071 w 6400800"/>
              <a:gd name="connsiteY1394" fmla="*/ 189071 h 514350"/>
              <a:gd name="connsiteX1395" fmla="*/ 3610451 w 6400800"/>
              <a:gd name="connsiteY1395" fmla="*/ 203359 h 514350"/>
              <a:gd name="connsiteX1396" fmla="*/ 3602831 w 6400800"/>
              <a:gd name="connsiteY1396" fmla="*/ 219551 h 514350"/>
              <a:gd name="connsiteX1397" fmla="*/ 3588544 w 6400800"/>
              <a:gd name="connsiteY1397" fmla="*/ 250031 h 514350"/>
              <a:gd name="connsiteX1398" fmla="*/ 3588544 w 6400800"/>
              <a:gd name="connsiteY1398" fmla="*/ 242411 h 514350"/>
              <a:gd name="connsiteX1399" fmla="*/ 3585686 w 6400800"/>
              <a:gd name="connsiteY1399" fmla="*/ 256699 h 514350"/>
              <a:gd name="connsiteX1400" fmla="*/ 3585686 w 6400800"/>
              <a:gd name="connsiteY1400" fmla="*/ 257651 h 514350"/>
              <a:gd name="connsiteX1401" fmla="*/ 3579971 w 6400800"/>
              <a:gd name="connsiteY1401" fmla="*/ 270986 h 514350"/>
              <a:gd name="connsiteX1402" fmla="*/ 3573304 w 6400800"/>
              <a:gd name="connsiteY1402" fmla="*/ 282416 h 514350"/>
              <a:gd name="connsiteX1403" fmla="*/ 3568541 w 6400800"/>
              <a:gd name="connsiteY1403" fmla="*/ 263366 h 514350"/>
              <a:gd name="connsiteX1404" fmla="*/ 3564731 w 6400800"/>
              <a:gd name="connsiteY1404" fmla="*/ 248126 h 514350"/>
              <a:gd name="connsiteX1405" fmla="*/ 3564731 w 6400800"/>
              <a:gd name="connsiteY1405" fmla="*/ 248126 h 514350"/>
              <a:gd name="connsiteX1406" fmla="*/ 3562826 w 6400800"/>
              <a:gd name="connsiteY1406" fmla="*/ 237649 h 514350"/>
              <a:gd name="connsiteX1407" fmla="*/ 3561874 w 6400800"/>
              <a:gd name="connsiteY1407" fmla="*/ 233839 h 514350"/>
              <a:gd name="connsiteX1408" fmla="*/ 3566636 w 6400800"/>
              <a:gd name="connsiteY1408" fmla="*/ 227171 h 514350"/>
              <a:gd name="connsiteX1409" fmla="*/ 3561874 w 6400800"/>
              <a:gd name="connsiteY1409" fmla="*/ 230981 h 514350"/>
              <a:gd name="connsiteX1410" fmla="*/ 3559016 w 6400800"/>
              <a:gd name="connsiteY1410" fmla="*/ 218599 h 514350"/>
              <a:gd name="connsiteX1411" fmla="*/ 3559016 w 6400800"/>
              <a:gd name="connsiteY1411" fmla="*/ 231934 h 514350"/>
              <a:gd name="connsiteX1412" fmla="*/ 3554254 w 6400800"/>
              <a:gd name="connsiteY1412" fmla="*/ 220504 h 514350"/>
              <a:gd name="connsiteX1413" fmla="*/ 3569494 w 6400800"/>
              <a:gd name="connsiteY1413" fmla="*/ 197644 h 514350"/>
              <a:gd name="connsiteX1414" fmla="*/ 3585686 w 6400800"/>
              <a:gd name="connsiteY1414" fmla="*/ 174784 h 514350"/>
              <a:gd name="connsiteX1415" fmla="*/ 3600926 w 6400800"/>
              <a:gd name="connsiteY1415" fmla="*/ 154781 h 514350"/>
              <a:gd name="connsiteX1416" fmla="*/ 3582829 w 6400800"/>
              <a:gd name="connsiteY1416" fmla="*/ 171926 h 514350"/>
              <a:gd name="connsiteX1417" fmla="*/ 3562826 w 6400800"/>
              <a:gd name="connsiteY1417" fmla="*/ 192881 h 514350"/>
              <a:gd name="connsiteX1418" fmla="*/ 3549491 w 6400800"/>
              <a:gd name="connsiteY1418" fmla="*/ 209074 h 514350"/>
              <a:gd name="connsiteX1419" fmla="*/ 3542824 w 6400800"/>
              <a:gd name="connsiteY1419" fmla="*/ 193834 h 514350"/>
              <a:gd name="connsiteX1420" fmla="*/ 3546634 w 6400800"/>
              <a:gd name="connsiteY1420" fmla="*/ 212884 h 514350"/>
              <a:gd name="connsiteX1421" fmla="*/ 3539966 w 6400800"/>
              <a:gd name="connsiteY1421" fmla="*/ 222409 h 514350"/>
              <a:gd name="connsiteX1422" fmla="*/ 3539014 w 6400800"/>
              <a:gd name="connsiteY1422" fmla="*/ 223361 h 514350"/>
              <a:gd name="connsiteX1423" fmla="*/ 3539014 w 6400800"/>
              <a:gd name="connsiteY1423" fmla="*/ 210979 h 514350"/>
              <a:gd name="connsiteX1424" fmla="*/ 3539014 w 6400800"/>
              <a:gd name="connsiteY1424" fmla="*/ 184309 h 514350"/>
              <a:gd name="connsiteX1425" fmla="*/ 3539014 w 6400800"/>
              <a:gd name="connsiteY1425" fmla="*/ 173831 h 514350"/>
              <a:gd name="connsiteX1426" fmla="*/ 3540919 w 6400800"/>
              <a:gd name="connsiteY1426" fmla="*/ 170021 h 514350"/>
              <a:gd name="connsiteX1427" fmla="*/ 3539014 w 6400800"/>
              <a:gd name="connsiteY1427" fmla="*/ 172879 h 514350"/>
              <a:gd name="connsiteX1428" fmla="*/ 3539014 w 6400800"/>
              <a:gd name="connsiteY1428" fmla="*/ 162401 h 514350"/>
              <a:gd name="connsiteX1429" fmla="*/ 3537109 w 6400800"/>
              <a:gd name="connsiteY1429" fmla="*/ 176689 h 514350"/>
              <a:gd name="connsiteX1430" fmla="*/ 3527584 w 6400800"/>
              <a:gd name="connsiteY1430" fmla="*/ 190976 h 514350"/>
              <a:gd name="connsiteX1431" fmla="*/ 3511391 w 6400800"/>
              <a:gd name="connsiteY1431" fmla="*/ 214789 h 514350"/>
              <a:gd name="connsiteX1432" fmla="*/ 3510439 w 6400800"/>
              <a:gd name="connsiteY1432" fmla="*/ 215741 h 514350"/>
              <a:gd name="connsiteX1433" fmla="*/ 3508534 w 6400800"/>
              <a:gd name="connsiteY1433" fmla="*/ 201454 h 514350"/>
              <a:gd name="connsiteX1434" fmla="*/ 3505676 w 6400800"/>
              <a:gd name="connsiteY1434" fmla="*/ 180499 h 514350"/>
              <a:gd name="connsiteX1435" fmla="*/ 3504724 w 6400800"/>
              <a:gd name="connsiteY1435" fmla="*/ 202406 h 514350"/>
              <a:gd name="connsiteX1436" fmla="*/ 3503771 w 6400800"/>
              <a:gd name="connsiteY1436" fmla="*/ 226219 h 514350"/>
              <a:gd name="connsiteX1437" fmla="*/ 3500914 w 6400800"/>
              <a:gd name="connsiteY1437" fmla="*/ 230981 h 514350"/>
              <a:gd name="connsiteX1438" fmla="*/ 3491389 w 6400800"/>
              <a:gd name="connsiteY1438" fmla="*/ 247174 h 514350"/>
              <a:gd name="connsiteX1439" fmla="*/ 3483769 w 6400800"/>
              <a:gd name="connsiteY1439" fmla="*/ 230029 h 514350"/>
              <a:gd name="connsiteX1440" fmla="*/ 3469481 w 6400800"/>
              <a:gd name="connsiteY1440" fmla="*/ 200501 h 514350"/>
              <a:gd name="connsiteX1441" fmla="*/ 3471386 w 6400800"/>
              <a:gd name="connsiteY1441" fmla="*/ 190976 h 514350"/>
              <a:gd name="connsiteX1442" fmla="*/ 3477101 w 6400800"/>
              <a:gd name="connsiteY1442" fmla="*/ 167164 h 514350"/>
              <a:gd name="connsiteX1443" fmla="*/ 3482816 w 6400800"/>
              <a:gd name="connsiteY1443" fmla="*/ 146209 h 514350"/>
              <a:gd name="connsiteX1444" fmla="*/ 3492341 w 6400800"/>
              <a:gd name="connsiteY1444" fmla="*/ 111919 h 514350"/>
              <a:gd name="connsiteX1445" fmla="*/ 3499961 w 6400800"/>
              <a:gd name="connsiteY1445" fmla="*/ 82391 h 514350"/>
              <a:gd name="connsiteX1446" fmla="*/ 3488531 w 6400800"/>
              <a:gd name="connsiteY1446" fmla="*/ 110966 h 514350"/>
              <a:gd name="connsiteX1447" fmla="*/ 3476149 w 6400800"/>
              <a:gd name="connsiteY1447" fmla="*/ 144304 h 514350"/>
              <a:gd name="connsiteX1448" fmla="*/ 3468529 w 6400800"/>
              <a:gd name="connsiteY1448" fmla="*/ 164306 h 514350"/>
              <a:gd name="connsiteX1449" fmla="*/ 3461861 w 6400800"/>
              <a:gd name="connsiteY1449" fmla="*/ 185261 h 514350"/>
              <a:gd name="connsiteX1450" fmla="*/ 3452336 w 6400800"/>
              <a:gd name="connsiteY1450" fmla="*/ 168116 h 514350"/>
              <a:gd name="connsiteX1451" fmla="*/ 3460909 w 6400800"/>
              <a:gd name="connsiteY1451" fmla="*/ 189071 h 514350"/>
              <a:gd name="connsiteX1452" fmla="*/ 3450431 w 6400800"/>
              <a:gd name="connsiteY1452" fmla="*/ 225266 h 514350"/>
              <a:gd name="connsiteX1453" fmla="*/ 3441859 w 6400800"/>
              <a:gd name="connsiteY1453" fmla="*/ 210026 h 514350"/>
              <a:gd name="connsiteX1454" fmla="*/ 3442811 w 6400800"/>
              <a:gd name="connsiteY1454" fmla="*/ 208121 h 514350"/>
              <a:gd name="connsiteX1455" fmla="*/ 3445669 w 6400800"/>
              <a:gd name="connsiteY1455" fmla="*/ 190976 h 514350"/>
              <a:gd name="connsiteX1456" fmla="*/ 3439001 w 6400800"/>
              <a:gd name="connsiteY1456" fmla="*/ 205264 h 514350"/>
              <a:gd name="connsiteX1457" fmla="*/ 3439001 w 6400800"/>
              <a:gd name="connsiteY1457" fmla="*/ 205264 h 514350"/>
              <a:gd name="connsiteX1458" fmla="*/ 3438049 w 6400800"/>
              <a:gd name="connsiteY1458" fmla="*/ 165259 h 514350"/>
              <a:gd name="connsiteX1459" fmla="*/ 3437096 w 6400800"/>
              <a:gd name="connsiteY1459" fmla="*/ 135731 h 514350"/>
              <a:gd name="connsiteX1460" fmla="*/ 3435191 w 6400800"/>
              <a:gd name="connsiteY1460" fmla="*/ 112871 h 514350"/>
              <a:gd name="connsiteX1461" fmla="*/ 3433286 w 6400800"/>
              <a:gd name="connsiteY1461" fmla="*/ 92869 h 514350"/>
              <a:gd name="connsiteX1462" fmla="*/ 3431381 w 6400800"/>
              <a:gd name="connsiteY1462" fmla="*/ 112871 h 514350"/>
              <a:gd name="connsiteX1463" fmla="*/ 3428524 w 6400800"/>
              <a:gd name="connsiteY1463" fmla="*/ 149066 h 514350"/>
              <a:gd name="connsiteX1464" fmla="*/ 3428524 w 6400800"/>
              <a:gd name="connsiteY1464" fmla="*/ 150019 h 514350"/>
              <a:gd name="connsiteX1465" fmla="*/ 3426619 w 6400800"/>
              <a:gd name="connsiteY1465" fmla="*/ 131921 h 514350"/>
              <a:gd name="connsiteX1466" fmla="*/ 3423761 w 6400800"/>
              <a:gd name="connsiteY1466" fmla="*/ 113824 h 514350"/>
              <a:gd name="connsiteX1467" fmla="*/ 3422809 w 6400800"/>
              <a:gd name="connsiteY1467" fmla="*/ 131921 h 514350"/>
              <a:gd name="connsiteX1468" fmla="*/ 3420904 w 6400800"/>
              <a:gd name="connsiteY1468" fmla="*/ 174784 h 514350"/>
              <a:gd name="connsiteX1469" fmla="*/ 3412331 w 6400800"/>
              <a:gd name="connsiteY1469" fmla="*/ 162401 h 514350"/>
              <a:gd name="connsiteX1470" fmla="*/ 3398044 w 6400800"/>
              <a:gd name="connsiteY1470" fmla="*/ 141446 h 514350"/>
              <a:gd name="connsiteX1471" fmla="*/ 3401854 w 6400800"/>
              <a:gd name="connsiteY1471" fmla="*/ 123349 h 514350"/>
              <a:gd name="connsiteX1472" fmla="*/ 3396139 w 6400800"/>
              <a:gd name="connsiteY1472" fmla="*/ 139541 h 514350"/>
              <a:gd name="connsiteX1473" fmla="*/ 3391376 w 6400800"/>
              <a:gd name="connsiteY1473" fmla="*/ 132874 h 514350"/>
              <a:gd name="connsiteX1474" fmla="*/ 3395186 w 6400800"/>
              <a:gd name="connsiteY1474" fmla="*/ 139541 h 514350"/>
              <a:gd name="connsiteX1475" fmla="*/ 3395186 w 6400800"/>
              <a:gd name="connsiteY1475" fmla="*/ 141446 h 514350"/>
              <a:gd name="connsiteX1476" fmla="*/ 3382804 w 6400800"/>
              <a:gd name="connsiteY1476" fmla="*/ 177641 h 514350"/>
              <a:gd name="connsiteX1477" fmla="*/ 3382804 w 6400800"/>
              <a:gd name="connsiteY1477" fmla="*/ 172879 h 514350"/>
              <a:gd name="connsiteX1478" fmla="*/ 3381851 w 6400800"/>
              <a:gd name="connsiteY1478" fmla="*/ 150971 h 514350"/>
              <a:gd name="connsiteX1479" fmla="*/ 3378994 w 6400800"/>
              <a:gd name="connsiteY1479" fmla="*/ 172879 h 514350"/>
              <a:gd name="connsiteX1480" fmla="*/ 3376136 w 6400800"/>
              <a:gd name="connsiteY1480" fmla="*/ 197644 h 514350"/>
              <a:gd name="connsiteX1481" fmla="*/ 3365659 w 6400800"/>
              <a:gd name="connsiteY1481" fmla="*/ 234791 h 514350"/>
              <a:gd name="connsiteX1482" fmla="*/ 3358991 w 6400800"/>
              <a:gd name="connsiteY1482" fmla="*/ 253841 h 514350"/>
              <a:gd name="connsiteX1483" fmla="*/ 3358039 w 6400800"/>
              <a:gd name="connsiteY1483" fmla="*/ 257651 h 514350"/>
              <a:gd name="connsiteX1484" fmla="*/ 3351371 w 6400800"/>
              <a:gd name="connsiteY1484" fmla="*/ 239554 h 514350"/>
              <a:gd name="connsiteX1485" fmla="*/ 3351371 w 6400800"/>
              <a:gd name="connsiteY1485" fmla="*/ 237649 h 514350"/>
              <a:gd name="connsiteX1486" fmla="*/ 3351371 w 6400800"/>
              <a:gd name="connsiteY1486" fmla="*/ 238601 h 514350"/>
              <a:gd name="connsiteX1487" fmla="*/ 3344704 w 6400800"/>
              <a:gd name="connsiteY1487" fmla="*/ 221456 h 514350"/>
              <a:gd name="connsiteX1488" fmla="*/ 3349466 w 6400800"/>
              <a:gd name="connsiteY1488" fmla="*/ 248126 h 514350"/>
              <a:gd name="connsiteX1489" fmla="*/ 3347561 w 6400800"/>
              <a:gd name="connsiteY1489" fmla="*/ 265271 h 514350"/>
              <a:gd name="connsiteX1490" fmla="*/ 3345656 w 6400800"/>
              <a:gd name="connsiteY1490" fmla="*/ 283369 h 514350"/>
              <a:gd name="connsiteX1491" fmla="*/ 3343751 w 6400800"/>
              <a:gd name="connsiteY1491" fmla="*/ 287179 h 514350"/>
              <a:gd name="connsiteX1492" fmla="*/ 3339941 w 6400800"/>
              <a:gd name="connsiteY1492" fmla="*/ 274796 h 514350"/>
              <a:gd name="connsiteX1493" fmla="*/ 3325654 w 6400800"/>
              <a:gd name="connsiteY1493" fmla="*/ 231934 h 514350"/>
              <a:gd name="connsiteX1494" fmla="*/ 3328511 w 6400800"/>
              <a:gd name="connsiteY1494" fmla="*/ 216694 h 514350"/>
              <a:gd name="connsiteX1495" fmla="*/ 3338036 w 6400800"/>
              <a:gd name="connsiteY1495" fmla="*/ 170974 h 514350"/>
              <a:gd name="connsiteX1496" fmla="*/ 3346609 w 6400800"/>
              <a:gd name="connsiteY1496" fmla="*/ 136684 h 514350"/>
              <a:gd name="connsiteX1497" fmla="*/ 3355181 w 6400800"/>
              <a:gd name="connsiteY1497" fmla="*/ 106204 h 514350"/>
              <a:gd name="connsiteX1498" fmla="*/ 3342799 w 6400800"/>
              <a:gd name="connsiteY1498" fmla="*/ 134779 h 514350"/>
              <a:gd name="connsiteX1499" fmla="*/ 3330416 w 6400800"/>
              <a:gd name="connsiteY1499" fmla="*/ 169069 h 514350"/>
              <a:gd name="connsiteX1500" fmla="*/ 3318986 w 6400800"/>
              <a:gd name="connsiteY1500" fmla="*/ 208121 h 514350"/>
              <a:gd name="connsiteX1501" fmla="*/ 3318986 w 6400800"/>
              <a:gd name="connsiteY1501" fmla="*/ 203359 h 514350"/>
              <a:gd name="connsiteX1502" fmla="*/ 3320891 w 6400800"/>
              <a:gd name="connsiteY1502" fmla="*/ 195739 h 514350"/>
              <a:gd name="connsiteX1503" fmla="*/ 3327559 w 6400800"/>
              <a:gd name="connsiteY1503" fmla="*/ 170021 h 514350"/>
              <a:gd name="connsiteX1504" fmla="*/ 3332321 w 6400800"/>
              <a:gd name="connsiteY1504" fmla="*/ 147161 h 514350"/>
              <a:gd name="connsiteX1505" fmla="*/ 3323749 w 6400800"/>
              <a:gd name="connsiteY1505" fmla="*/ 169069 h 514350"/>
              <a:gd name="connsiteX1506" fmla="*/ 3322796 w 6400800"/>
              <a:gd name="connsiteY1506" fmla="*/ 171926 h 514350"/>
              <a:gd name="connsiteX1507" fmla="*/ 3323749 w 6400800"/>
              <a:gd name="connsiteY1507" fmla="*/ 165259 h 514350"/>
              <a:gd name="connsiteX1508" fmla="*/ 3328511 w 6400800"/>
              <a:gd name="connsiteY1508" fmla="*/ 147161 h 514350"/>
              <a:gd name="connsiteX1509" fmla="*/ 3336131 w 6400800"/>
              <a:gd name="connsiteY1509" fmla="*/ 116681 h 514350"/>
              <a:gd name="connsiteX1510" fmla="*/ 3341846 w 6400800"/>
              <a:gd name="connsiteY1510" fmla="*/ 90011 h 514350"/>
              <a:gd name="connsiteX1511" fmla="*/ 3332321 w 6400800"/>
              <a:gd name="connsiteY1511" fmla="*/ 114776 h 514350"/>
              <a:gd name="connsiteX1512" fmla="*/ 3321844 w 6400800"/>
              <a:gd name="connsiteY1512" fmla="*/ 143351 h 514350"/>
              <a:gd name="connsiteX1513" fmla="*/ 3315176 w 6400800"/>
              <a:gd name="connsiteY1513" fmla="*/ 161449 h 514350"/>
              <a:gd name="connsiteX1514" fmla="*/ 3308509 w 6400800"/>
              <a:gd name="connsiteY1514" fmla="*/ 181451 h 514350"/>
              <a:gd name="connsiteX1515" fmla="*/ 3308509 w 6400800"/>
              <a:gd name="connsiteY1515" fmla="*/ 181451 h 514350"/>
              <a:gd name="connsiteX1516" fmla="*/ 3306604 w 6400800"/>
              <a:gd name="connsiteY1516" fmla="*/ 176689 h 514350"/>
              <a:gd name="connsiteX1517" fmla="*/ 3292316 w 6400800"/>
              <a:gd name="connsiteY1517" fmla="*/ 140494 h 514350"/>
              <a:gd name="connsiteX1518" fmla="*/ 3305651 w 6400800"/>
              <a:gd name="connsiteY1518" fmla="*/ 189071 h 514350"/>
              <a:gd name="connsiteX1519" fmla="*/ 3294221 w 6400800"/>
              <a:gd name="connsiteY1519" fmla="*/ 227171 h 514350"/>
              <a:gd name="connsiteX1520" fmla="*/ 3293269 w 6400800"/>
              <a:gd name="connsiteY1520" fmla="*/ 230981 h 514350"/>
              <a:gd name="connsiteX1521" fmla="*/ 3292316 w 6400800"/>
              <a:gd name="connsiteY1521" fmla="*/ 229076 h 514350"/>
              <a:gd name="connsiteX1522" fmla="*/ 3277076 w 6400800"/>
              <a:gd name="connsiteY1522" fmla="*/ 197644 h 514350"/>
              <a:gd name="connsiteX1523" fmla="*/ 3291364 w 6400800"/>
              <a:gd name="connsiteY1523" fmla="*/ 237649 h 514350"/>
              <a:gd name="connsiteX1524" fmla="*/ 3285649 w 6400800"/>
              <a:gd name="connsiteY1524" fmla="*/ 257651 h 514350"/>
              <a:gd name="connsiteX1525" fmla="*/ 3277076 w 6400800"/>
              <a:gd name="connsiteY1525" fmla="*/ 246221 h 514350"/>
              <a:gd name="connsiteX1526" fmla="*/ 3274219 w 6400800"/>
              <a:gd name="connsiteY1526" fmla="*/ 242411 h 514350"/>
              <a:gd name="connsiteX1527" fmla="*/ 3277076 w 6400800"/>
              <a:gd name="connsiteY1527" fmla="*/ 199549 h 514350"/>
              <a:gd name="connsiteX1528" fmla="*/ 3272314 w 6400800"/>
              <a:gd name="connsiteY1528" fmla="*/ 217646 h 514350"/>
              <a:gd name="connsiteX1529" fmla="*/ 3268504 w 6400800"/>
              <a:gd name="connsiteY1529" fmla="*/ 234791 h 514350"/>
              <a:gd name="connsiteX1530" fmla="*/ 3258979 w 6400800"/>
              <a:gd name="connsiteY1530" fmla="*/ 223361 h 514350"/>
              <a:gd name="connsiteX1531" fmla="*/ 3241834 w 6400800"/>
              <a:gd name="connsiteY1531" fmla="*/ 203359 h 514350"/>
              <a:gd name="connsiteX1532" fmla="*/ 3256121 w 6400800"/>
              <a:gd name="connsiteY1532" fmla="*/ 226219 h 514350"/>
              <a:gd name="connsiteX1533" fmla="*/ 3266599 w 6400800"/>
              <a:gd name="connsiteY1533" fmla="*/ 243364 h 514350"/>
              <a:gd name="connsiteX1534" fmla="*/ 3260884 w 6400800"/>
              <a:gd name="connsiteY1534" fmla="*/ 265271 h 514350"/>
              <a:gd name="connsiteX1535" fmla="*/ 3256121 w 6400800"/>
              <a:gd name="connsiteY1535" fmla="*/ 288131 h 514350"/>
              <a:gd name="connsiteX1536" fmla="*/ 3256121 w 6400800"/>
              <a:gd name="connsiteY1536" fmla="*/ 287179 h 514350"/>
              <a:gd name="connsiteX1537" fmla="*/ 3256121 w 6400800"/>
              <a:gd name="connsiteY1537" fmla="*/ 289084 h 514350"/>
              <a:gd name="connsiteX1538" fmla="*/ 3255169 w 6400800"/>
              <a:gd name="connsiteY1538" fmla="*/ 293846 h 514350"/>
              <a:gd name="connsiteX1539" fmla="*/ 3253264 w 6400800"/>
              <a:gd name="connsiteY1539" fmla="*/ 290036 h 514350"/>
              <a:gd name="connsiteX1540" fmla="*/ 3254216 w 6400800"/>
              <a:gd name="connsiteY1540" fmla="*/ 280511 h 514350"/>
              <a:gd name="connsiteX1541" fmla="*/ 3252311 w 6400800"/>
              <a:gd name="connsiteY1541" fmla="*/ 287179 h 514350"/>
              <a:gd name="connsiteX1542" fmla="*/ 3246596 w 6400800"/>
              <a:gd name="connsiteY1542" fmla="*/ 276701 h 514350"/>
              <a:gd name="connsiteX1543" fmla="*/ 3251359 w 6400800"/>
              <a:gd name="connsiteY1543" fmla="*/ 290989 h 514350"/>
              <a:gd name="connsiteX1544" fmla="*/ 3249454 w 6400800"/>
              <a:gd name="connsiteY1544" fmla="*/ 298609 h 514350"/>
              <a:gd name="connsiteX1545" fmla="*/ 3247549 w 6400800"/>
              <a:gd name="connsiteY1545" fmla="*/ 304324 h 514350"/>
              <a:gd name="connsiteX1546" fmla="*/ 3246596 w 6400800"/>
              <a:gd name="connsiteY1546" fmla="*/ 301466 h 514350"/>
              <a:gd name="connsiteX1547" fmla="*/ 3246596 w 6400800"/>
              <a:gd name="connsiteY1547" fmla="*/ 306229 h 514350"/>
              <a:gd name="connsiteX1548" fmla="*/ 3243739 w 6400800"/>
              <a:gd name="connsiteY1548" fmla="*/ 317659 h 514350"/>
              <a:gd name="connsiteX1549" fmla="*/ 3239929 w 6400800"/>
              <a:gd name="connsiteY1549" fmla="*/ 304324 h 514350"/>
              <a:gd name="connsiteX1550" fmla="*/ 3242786 w 6400800"/>
              <a:gd name="connsiteY1550" fmla="*/ 296704 h 514350"/>
              <a:gd name="connsiteX1551" fmla="*/ 3238976 w 6400800"/>
              <a:gd name="connsiteY1551" fmla="*/ 302419 h 514350"/>
              <a:gd name="connsiteX1552" fmla="*/ 3236119 w 6400800"/>
              <a:gd name="connsiteY1552" fmla="*/ 293846 h 514350"/>
              <a:gd name="connsiteX1553" fmla="*/ 3235166 w 6400800"/>
              <a:gd name="connsiteY1553" fmla="*/ 290036 h 514350"/>
              <a:gd name="connsiteX1554" fmla="*/ 3241834 w 6400800"/>
              <a:gd name="connsiteY1554" fmla="*/ 273844 h 514350"/>
              <a:gd name="connsiteX1555" fmla="*/ 3249454 w 6400800"/>
              <a:gd name="connsiteY1555" fmla="*/ 256699 h 514350"/>
              <a:gd name="connsiteX1556" fmla="*/ 3256121 w 6400800"/>
              <a:gd name="connsiteY1556" fmla="*/ 242411 h 514350"/>
              <a:gd name="connsiteX1557" fmla="*/ 3245644 w 6400800"/>
              <a:gd name="connsiteY1557" fmla="*/ 254794 h 514350"/>
              <a:gd name="connsiteX1558" fmla="*/ 3235166 w 6400800"/>
              <a:gd name="connsiteY1558" fmla="*/ 270034 h 514350"/>
              <a:gd name="connsiteX1559" fmla="*/ 3230404 w 6400800"/>
              <a:gd name="connsiteY1559" fmla="*/ 276701 h 514350"/>
              <a:gd name="connsiteX1560" fmla="*/ 3229451 w 6400800"/>
              <a:gd name="connsiteY1560" fmla="*/ 272891 h 514350"/>
              <a:gd name="connsiteX1561" fmla="*/ 3222784 w 6400800"/>
              <a:gd name="connsiteY1561" fmla="*/ 253841 h 514350"/>
              <a:gd name="connsiteX1562" fmla="*/ 3218021 w 6400800"/>
              <a:gd name="connsiteY1562" fmla="*/ 241459 h 514350"/>
              <a:gd name="connsiteX1563" fmla="*/ 3218021 w 6400800"/>
              <a:gd name="connsiteY1563" fmla="*/ 236696 h 514350"/>
              <a:gd name="connsiteX1564" fmla="*/ 3222784 w 6400800"/>
              <a:gd name="connsiteY1564" fmla="*/ 206216 h 514350"/>
              <a:gd name="connsiteX1565" fmla="*/ 3229451 w 6400800"/>
              <a:gd name="connsiteY1565" fmla="*/ 166211 h 514350"/>
              <a:gd name="connsiteX1566" fmla="*/ 3235166 w 6400800"/>
              <a:gd name="connsiteY1566" fmla="*/ 135731 h 514350"/>
              <a:gd name="connsiteX1567" fmla="*/ 3239929 w 6400800"/>
              <a:gd name="connsiteY1567" fmla="*/ 109061 h 514350"/>
              <a:gd name="connsiteX1568" fmla="*/ 3231356 w 6400800"/>
              <a:gd name="connsiteY1568" fmla="*/ 134779 h 514350"/>
              <a:gd name="connsiteX1569" fmla="*/ 3212306 w 6400800"/>
              <a:gd name="connsiteY1569" fmla="*/ 204311 h 514350"/>
              <a:gd name="connsiteX1570" fmla="*/ 3209449 w 6400800"/>
              <a:gd name="connsiteY1570" fmla="*/ 215741 h 514350"/>
              <a:gd name="connsiteX1571" fmla="*/ 3204686 w 6400800"/>
              <a:gd name="connsiteY1571" fmla="*/ 204311 h 514350"/>
              <a:gd name="connsiteX1572" fmla="*/ 3203734 w 6400800"/>
              <a:gd name="connsiteY1572" fmla="*/ 175736 h 514350"/>
              <a:gd name="connsiteX1573" fmla="*/ 3200876 w 6400800"/>
              <a:gd name="connsiteY1573" fmla="*/ 206216 h 514350"/>
              <a:gd name="connsiteX1574" fmla="*/ 3196114 w 6400800"/>
              <a:gd name="connsiteY1574" fmla="*/ 240506 h 514350"/>
              <a:gd name="connsiteX1575" fmla="*/ 3195161 w 6400800"/>
              <a:gd name="connsiteY1575" fmla="*/ 243364 h 514350"/>
              <a:gd name="connsiteX1576" fmla="*/ 3196114 w 6400800"/>
              <a:gd name="connsiteY1576" fmla="*/ 217646 h 514350"/>
              <a:gd name="connsiteX1577" fmla="*/ 3198019 w 6400800"/>
              <a:gd name="connsiteY1577" fmla="*/ 180499 h 514350"/>
              <a:gd name="connsiteX1578" fmla="*/ 3199924 w 6400800"/>
              <a:gd name="connsiteY1578" fmla="*/ 151924 h 514350"/>
              <a:gd name="connsiteX1579" fmla="*/ 3200876 w 6400800"/>
              <a:gd name="connsiteY1579" fmla="*/ 127159 h 514350"/>
              <a:gd name="connsiteX1580" fmla="*/ 3195161 w 6400800"/>
              <a:gd name="connsiteY1580" fmla="*/ 151924 h 514350"/>
              <a:gd name="connsiteX1581" fmla="*/ 3184684 w 6400800"/>
              <a:gd name="connsiteY1581" fmla="*/ 217646 h 514350"/>
              <a:gd name="connsiteX1582" fmla="*/ 3181826 w 6400800"/>
              <a:gd name="connsiteY1582" fmla="*/ 235744 h 514350"/>
              <a:gd name="connsiteX1583" fmla="*/ 3179921 w 6400800"/>
              <a:gd name="connsiteY1583" fmla="*/ 231934 h 514350"/>
              <a:gd name="connsiteX1584" fmla="*/ 3179921 w 6400800"/>
              <a:gd name="connsiteY1584" fmla="*/ 224314 h 514350"/>
              <a:gd name="connsiteX1585" fmla="*/ 3178969 w 6400800"/>
              <a:gd name="connsiteY1585" fmla="*/ 230029 h 514350"/>
              <a:gd name="connsiteX1586" fmla="*/ 3177064 w 6400800"/>
              <a:gd name="connsiteY1586" fmla="*/ 227171 h 514350"/>
              <a:gd name="connsiteX1587" fmla="*/ 3178016 w 6400800"/>
              <a:gd name="connsiteY1587" fmla="*/ 231934 h 514350"/>
              <a:gd name="connsiteX1588" fmla="*/ 3174206 w 6400800"/>
              <a:gd name="connsiteY1588" fmla="*/ 250984 h 514350"/>
              <a:gd name="connsiteX1589" fmla="*/ 3170396 w 6400800"/>
              <a:gd name="connsiteY1589" fmla="*/ 277654 h 514350"/>
              <a:gd name="connsiteX1590" fmla="*/ 3169444 w 6400800"/>
              <a:gd name="connsiteY1590" fmla="*/ 275749 h 514350"/>
              <a:gd name="connsiteX1591" fmla="*/ 3163729 w 6400800"/>
              <a:gd name="connsiteY1591" fmla="*/ 215741 h 514350"/>
              <a:gd name="connsiteX1592" fmla="*/ 3162776 w 6400800"/>
              <a:gd name="connsiteY1592" fmla="*/ 207169 h 514350"/>
              <a:gd name="connsiteX1593" fmla="*/ 3163729 w 6400800"/>
              <a:gd name="connsiteY1593" fmla="*/ 203359 h 514350"/>
              <a:gd name="connsiteX1594" fmla="*/ 3174206 w 6400800"/>
              <a:gd name="connsiteY1594" fmla="*/ 132874 h 514350"/>
              <a:gd name="connsiteX1595" fmla="*/ 3178016 w 6400800"/>
              <a:gd name="connsiteY1595" fmla="*/ 106204 h 514350"/>
              <a:gd name="connsiteX1596" fmla="*/ 3170396 w 6400800"/>
              <a:gd name="connsiteY1596" fmla="*/ 131921 h 514350"/>
              <a:gd name="connsiteX1597" fmla="*/ 3158014 w 6400800"/>
              <a:gd name="connsiteY1597" fmla="*/ 177641 h 514350"/>
              <a:gd name="connsiteX1598" fmla="*/ 3154204 w 6400800"/>
              <a:gd name="connsiteY1598" fmla="*/ 159544 h 514350"/>
              <a:gd name="connsiteX1599" fmla="*/ 3149441 w 6400800"/>
              <a:gd name="connsiteY1599" fmla="*/ 134779 h 514350"/>
              <a:gd name="connsiteX1600" fmla="*/ 3143726 w 6400800"/>
              <a:gd name="connsiteY1600" fmla="*/ 112871 h 514350"/>
              <a:gd name="connsiteX1601" fmla="*/ 3133249 w 6400800"/>
              <a:gd name="connsiteY1601" fmla="*/ 77629 h 514350"/>
              <a:gd name="connsiteX1602" fmla="*/ 3122771 w 6400800"/>
              <a:gd name="connsiteY1602" fmla="*/ 47149 h 514350"/>
              <a:gd name="connsiteX1603" fmla="*/ 3129439 w 6400800"/>
              <a:gd name="connsiteY1603" fmla="*/ 78581 h 514350"/>
              <a:gd name="connsiteX1604" fmla="*/ 3136106 w 6400800"/>
              <a:gd name="connsiteY1604" fmla="*/ 114776 h 514350"/>
              <a:gd name="connsiteX1605" fmla="*/ 3139916 w 6400800"/>
              <a:gd name="connsiteY1605" fmla="*/ 136684 h 514350"/>
              <a:gd name="connsiteX1606" fmla="*/ 3142774 w 6400800"/>
              <a:gd name="connsiteY1606" fmla="*/ 161449 h 514350"/>
              <a:gd name="connsiteX1607" fmla="*/ 3147536 w 6400800"/>
              <a:gd name="connsiteY1607" fmla="*/ 213836 h 514350"/>
              <a:gd name="connsiteX1608" fmla="*/ 3146584 w 6400800"/>
              <a:gd name="connsiteY1608" fmla="*/ 217646 h 514350"/>
              <a:gd name="connsiteX1609" fmla="*/ 3143726 w 6400800"/>
              <a:gd name="connsiteY1609" fmla="*/ 210026 h 514350"/>
              <a:gd name="connsiteX1610" fmla="*/ 3138964 w 6400800"/>
              <a:gd name="connsiteY1610" fmla="*/ 196691 h 514350"/>
              <a:gd name="connsiteX1611" fmla="*/ 3134201 w 6400800"/>
              <a:gd name="connsiteY1611" fmla="*/ 179546 h 514350"/>
              <a:gd name="connsiteX1612" fmla="*/ 3126581 w 6400800"/>
              <a:gd name="connsiteY1612" fmla="*/ 155734 h 514350"/>
              <a:gd name="connsiteX1613" fmla="*/ 3129439 w 6400800"/>
              <a:gd name="connsiteY1613" fmla="*/ 172879 h 514350"/>
              <a:gd name="connsiteX1614" fmla="*/ 3118961 w 6400800"/>
              <a:gd name="connsiteY1614" fmla="*/ 150019 h 514350"/>
              <a:gd name="connsiteX1615" fmla="*/ 3112294 w 6400800"/>
              <a:gd name="connsiteY1615" fmla="*/ 136684 h 514350"/>
              <a:gd name="connsiteX1616" fmla="*/ 3102769 w 6400800"/>
              <a:gd name="connsiteY1616" fmla="*/ 113824 h 514350"/>
              <a:gd name="connsiteX1617" fmla="*/ 3090386 w 6400800"/>
              <a:gd name="connsiteY1617" fmla="*/ 87154 h 514350"/>
              <a:gd name="connsiteX1618" fmla="*/ 3099911 w 6400800"/>
              <a:gd name="connsiteY1618" fmla="*/ 114776 h 514350"/>
              <a:gd name="connsiteX1619" fmla="*/ 3109436 w 6400800"/>
              <a:gd name="connsiteY1619" fmla="*/ 146209 h 514350"/>
              <a:gd name="connsiteX1620" fmla="*/ 3115151 w 6400800"/>
              <a:gd name="connsiteY1620" fmla="*/ 167164 h 514350"/>
              <a:gd name="connsiteX1621" fmla="*/ 3109436 w 6400800"/>
              <a:gd name="connsiteY1621" fmla="*/ 155734 h 514350"/>
              <a:gd name="connsiteX1622" fmla="*/ 3116104 w 6400800"/>
              <a:gd name="connsiteY1622" fmla="*/ 176689 h 514350"/>
              <a:gd name="connsiteX1623" fmla="*/ 3121819 w 6400800"/>
              <a:gd name="connsiteY1623" fmla="*/ 194786 h 514350"/>
              <a:gd name="connsiteX1624" fmla="*/ 3125629 w 6400800"/>
              <a:gd name="connsiteY1624" fmla="*/ 213836 h 514350"/>
              <a:gd name="connsiteX1625" fmla="*/ 3123724 w 6400800"/>
              <a:gd name="connsiteY1625" fmla="*/ 215741 h 514350"/>
              <a:gd name="connsiteX1626" fmla="*/ 3122771 w 6400800"/>
              <a:gd name="connsiteY1626" fmla="*/ 210979 h 514350"/>
              <a:gd name="connsiteX1627" fmla="*/ 3122771 w 6400800"/>
              <a:gd name="connsiteY1627" fmla="*/ 216694 h 514350"/>
              <a:gd name="connsiteX1628" fmla="*/ 3113246 w 6400800"/>
              <a:gd name="connsiteY1628" fmla="*/ 228124 h 514350"/>
              <a:gd name="connsiteX1629" fmla="*/ 3113246 w 6400800"/>
              <a:gd name="connsiteY1629" fmla="*/ 228124 h 514350"/>
              <a:gd name="connsiteX1630" fmla="*/ 3110389 w 6400800"/>
              <a:gd name="connsiteY1630" fmla="*/ 191929 h 514350"/>
              <a:gd name="connsiteX1631" fmla="*/ 3108484 w 6400800"/>
              <a:gd name="connsiteY1631" fmla="*/ 171926 h 514350"/>
              <a:gd name="connsiteX1632" fmla="*/ 3106579 w 6400800"/>
              <a:gd name="connsiteY1632" fmla="*/ 192881 h 514350"/>
              <a:gd name="connsiteX1633" fmla="*/ 3104674 w 6400800"/>
              <a:gd name="connsiteY1633" fmla="*/ 228124 h 514350"/>
              <a:gd name="connsiteX1634" fmla="*/ 3104674 w 6400800"/>
              <a:gd name="connsiteY1634" fmla="*/ 227171 h 514350"/>
              <a:gd name="connsiteX1635" fmla="*/ 3097054 w 6400800"/>
              <a:gd name="connsiteY1635" fmla="*/ 208121 h 514350"/>
              <a:gd name="connsiteX1636" fmla="*/ 3100864 w 6400800"/>
              <a:gd name="connsiteY1636" fmla="*/ 228124 h 514350"/>
              <a:gd name="connsiteX1637" fmla="*/ 3103721 w 6400800"/>
              <a:gd name="connsiteY1637" fmla="*/ 244316 h 514350"/>
              <a:gd name="connsiteX1638" fmla="*/ 3096101 w 6400800"/>
              <a:gd name="connsiteY1638" fmla="*/ 255746 h 514350"/>
              <a:gd name="connsiteX1639" fmla="*/ 3087529 w 6400800"/>
              <a:gd name="connsiteY1639" fmla="*/ 270034 h 514350"/>
              <a:gd name="connsiteX1640" fmla="*/ 3082766 w 6400800"/>
              <a:gd name="connsiteY1640" fmla="*/ 252889 h 514350"/>
              <a:gd name="connsiteX1641" fmla="*/ 3077051 w 6400800"/>
              <a:gd name="connsiteY1641" fmla="*/ 233839 h 514350"/>
              <a:gd name="connsiteX1642" fmla="*/ 3078956 w 6400800"/>
              <a:gd name="connsiteY1642" fmla="*/ 252889 h 514350"/>
              <a:gd name="connsiteX1643" fmla="*/ 3079909 w 6400800"/>
              <a:gd name="connsiteY1643" fmla="*/ 264319 h 514350"/>
              <a:gd name="connsiteX1644" fmla="*/ 3077051 w 6400800"/>
              <a:gd name="connsiteY1644" fmla="*/ 255746 h 514350"/>
              <a:gd name="connsiteX1645" fmla="*/ 3074194 w 6400800"/>
              <a:gd name="connsiteY1645" fmla="*/ 248126 h 514350"/>
              <a:gd name="connsiteX1646" fmla="*/ 3074194 w 6400800"/>
              <a:gd name="connsiteY1646" fmla="*/ 242411 h 514350"/>
              <a:gd name="connsiteX1647" fmla="*/ 3075146 w 6400800"/>
              <a:gd name="connsiteY1647" fmla="*/ 229076 h 514350"/>
              <a:gd name="connsiteX1648" fmla="*/ 3077051 w 6400800"/>
              <a:gd name="connsiteY1648" fmla="*/ 220504 h 514350"/>
              <a:gd name="connsiteX1649" fmla="*/ 3086576 w 6400800"/>
              <a:gd name="connsiteY1649" fmla="*/ 189071 h 514350"/>
              <a:gd name="connsiteX1650" fmla="*/ 3096101 w 6400800"/>
              <a:gd name="connsiteY1650" fmla="*/ 161449 h 514350"/>
              <a:gd name="connsiteX1651" fmla="*/ 3083719 w 6400800"/>
              <a:gd name="connsiteY1651" fmla="*/ 188119 h 514350"/>
              <a:gd name="connsiteX1652" fmla="*/ 3071336 w 6400800"/>
              <a:gd name="connsiteY1652" fmla="*/ 218599 h 514350"/>
              <a:gd name="connsiteX1653" fmla="*/ 3068479 w 6400800"/>
              <a:gd name="connsiteY1653" fmla="*/ 224314 h 514350"/>
              <a:gd name="connsiteX1654" fmla="*/ 3068479 w 6400800"/>
              <a:gd name="connsiteY1654" fmla="*/ 216694 h 514350"/>
              <a:gd name="connsiteX1655" fmla="*/ 3069431 w 6400800"/>
              <a:gd name="connsiteY1655" fmla="*/ 209074 h 514350"/>
              <a:gd name="connsiteX1656" fmla="*/ 3072289 w 6400800"/>
              <a:gd name="connsiteY1656" fmla="*/ 181451 h 514350"/>
              <a:gd name="connsiteX1657" fmla="*/ 3073241 w 6400800"/>
              <a:gd name="connsiteY1657" fmla="*/ 157639 h 514350"/>
              <a:gd name="connsiteX1658" fmla="*/ 3067526 w 6400800"/>
              <a:gd name="connsiteY1658" fmla="*/ 180499 h 514350"/>
              <a:gd name="connsiteX1659" fmla="*/ 3066574 w 6400800"/>
              <a:gd name="connsiteY1659" fmla="*/ 183356 h 514350"/>
              <a:gd name="connsiteX1660" fmla="*/ 3064669 w 6400800"/>
              <a:gd name="connsiteY1660" fmla="*/ 148114 h 514350"/>
              <a:gd name="connsiteX1661" fmla="*/ 3064669 w 6400800"/>
              <a:gd name="connsiteY1661" fmla="*/ 145256 h 514350"/>
              <a:gd name="connsiteX1662" fmla="*/ 3064669 w 6400800"/>
              <a:gd name="connsiteY1662" fmla="*/ 146209 h 514350"/>
              <a:gd name="connsiteX1663" fmla="*/ 3063716 w 6400800"/>
              <a:gd name="connsiteY1663" fmla="*/ 131921 h 514350"/>
              <a:gd name="connsiteX1664" fmla="*/ 3058954 w 6400800"/>
              <a:gd name="connsiteY1664" fmla="*/ 174784 h 514350"/>
              <a:gd name="connsiteX1665" fmla="*/ 3056096 w 6400800"/>
              <a:gd name="connsiteY1665" fmla="*/ 190976 h 514350"/>
              <a:gd name="connsiteX1666" fmla="*/ 3054191 w 6400800"/>
              <a:gd name="connsiteY1666" fmla="*/ 201454 h 514350"/>
              <a:gd name="connsiteX1667" fmla="*/ 3049429 w 6400800"/>
              <a:gd name="connsiteY1667" fmla="*/ 189071 h 514350"/>
              <a:gd name="connsiteX1668" fmla="*/ 3049429 w 6400800"/>
              <a:gd name="connsiteY1668" fmla="*/ 188119 h 514350"/>
              <a:gd name="connsiteX1669" fmla="*/ 3056096 w 6400800"/>
              <a:gd name="connsiteY1669" fmla="*/ 151924 h 514350"/>
              <a:gd name="connsiteX1670" fmla="*/ 3062764 w 6400800"/>
              <a:gd name="connsiteY1670" fmla="*/ 120491 h 514350"/>
              <a:gd name="connsiteX1671" fmla="*/ 3052286 w 6400800"/>
              <a:gd name="connsiteY1671" fmla="*/ 150971 h 514350"/>
              <a:gd name="connsiteX1672" fmla="*/ 3041809 w 6400800"/>
              <a:gd name="connsiteY1672" fmla="*/ 186214 h 514350"/>
              <a:gd name="connsiteX1673" fmla="*/ 3036094 w 6400800"/>
              <a:gd name="connsiteY1673" fmla="*/ 208121 h 514350"/>
              <a:gd name="connsiteX1674" fmla="*/ 3034189 w 6400800"/>
              <a:gd name="connsiteY1674" fmla="*/ 215741 h 514350"/>
              <a:gd name="connsiteX1675" fmla="*/ 3032284 w 6400800"/>
              <a:gd name="connsiteY1675" fmla="*/ 205264 h 514350"/>
              <a:gd name="connsiteX1676" fmla="*/ 3048476 w 6400800"/>
              <a:gd name="connsiteY1676" fmla="*/ 148114 h 514350"/>
              <a:gd name="connsiteX1677" fmla="*/ 3057049 w 6400800"/>
              <a:gd name="connsiteY1677" fmla="*/ 123349 h 514350"/>
              <a:gd name="connsiteX1678" fmla="*/ 3054191 w 6400800"/>
              <a:gd name="connsiteY1678" fmla="*/ 129064 h 514350"/>
              <a:gd name="connsiteX1679" fmla="*/ 3045619 w 6400800"/>
              <a:gd name="connsiteY1679" fmla="*/ 146209 h 514350"/>
              <a:gd name="connsiteX1680" fmla="*/ 3029426 w 6400800"/>
              <a:gd name="connsiteY1680" fmla="*/ 184309 h 514350"/>
              <a:gd name="connsiteX1681" fmla="*/ 3029426 w 6400800"/>
              <a:gd name="connsiteY1681" fmla="*/ 167164 h 514350"/>
              <a:gd name="connsiteX1682" fmla="*/ 3030379 w 6400800"/>
              <a:gd name="connsiteY1682" fmla="*/ 140494 h 514350"/>
              <a:gd name="connsiteX1683" fmla="*/ 3025616 w 6400800"/>
              <a:gd name="connsiteY1683" fmla="*/ 166211 h 514350"/>
              <a:gd name="connsiteX1684" fmla="*/ 3022759 w 6400800"/>
              <a:gd name="connsiteY1684" fmla="*/ 196691 h 514350"/>
              <a:gd name="connsiteX1685" fmla="*/ 3022759 w 6400800"/>
              <a:gd name="connsiteY1685" fmla="*/ 202406 h 514350"/>
              <a:gd name="connsiteX1686" fmla="*/ 3019901 w 6400800"/>
              <a:gd name="connsiteY1686" fmla="*/ 210979 h 514350"/>
              <a:gd name="connsiteX1687" fmla="*/ 3011329 w 6400800"/>
              <a:gd name="connsiteY1687" fmla="*/ 234791 h 514350"/>
              <a:gd name="connsiteX1688" fmla="*/ 3007519 w 6400800"/>
              <a:gd name="connsiteY1688" fmla="*/ 226219 h 514350"/>
              <a:gd name="connsiteX1689" fmla="*/ 3011329 w 6400800"/>
              <a:gd name="connsiteY1689" fmla="*/ 215741 h 514350"/>
              <a:gd name="connsiteX1690" fmla="*/ 3006566 w 6400800"/>
              <a:gd name="connsiteY1690" fmla="*/ 222409 h 514350"/>
              <a:gd name="connsiteX1691" fmla="*/ 3001804 w 6400800"/>
              <a:gd name="connsiteY1691" fmla="*/ 202406 h 514350"/>
              <a:gd name="connsiteX1692" fmla="*/ 3000851 w 6400800"/>
              <a:gd name="connsiteY1692" fmla="*/ 197644 h 514350"/>
              <a:gd name="connsiteX1693" fmla="*/ 3003709 w 6400800"/>
              <a:gd name="connsiteY1693" fmla="*/ 189071 h 514350"/>
              <a:gd name="connsiteX1694" fmla="*/ 3011329 w 6400800"/>
              <a:gd name="connsiteY1694" fmla="*/ 164306 h 514350"/>
              <a:gd name="connsiteX1695" fmla="*/ 3018949 w 6400800"/>
              <a:gd name="connsiteY1695" fmla="*/ 142399 h 514350"/>
              <a:gd name="connsiteX1696" fmla="*/ 3007519 w 6400800"/>
              <a:gd name="connsiteY1696" fmla="*/ 162401 h 514350"/>
              <a:gd name="connsiteX1697" fmla="*/ 2997994 w 6400800"/>
              <a:gd name="connsiteY1697" fmla="*/ 182404 h 514350"/>
              <a:gd name="connsiteX1698" fmla="*/ 2995136 w 6400800"/>
              <a:gd name="connsiteY1698" fmla="*/ 169069 h 514350"/>
              <a:gd name="connsiteX1699" fmla="*/ 3014186 w 6400800"/>
              <a:gd name="connsiteY1699" fmla="*/ 100489 h 514350"/>
              <a:gd name="connsiteX1700" fmla="*/ 3021806 w 6400800"/>
              <a:gd name="connsiteY1700" fmla="*/ 76676 h 514350"/>
              <a:gd name="connsiteX1701" fmla="*/ 3024664 w 6400800"/>
              <a:gd name="connsiteY1701" fmla="*/ 68104 h 514350"/>
              <a:gd name="connsiteX1702" fmla="*/ 3020854 w 6400800"/>
              <a:gd name="connsiteY1702" fmla="*/ 75724 h 514350"/>
              <a:gd name="connsiteX1703" fmla="*/ 3010376 w 6400800"/>
              <a:gd name="connsiteY1703" fmla="*/ 98584 h 514350"/>
              <a:gd name="connsiteX1704" fmla="*/ 2996089 w 6400800"/>
              <a:gd name="connsiteY1704" fmla="*/ 134779 h 514350"/>
              <a:gd name="connsiteX1705" fmla="*/ 2991326 w 6400800"/>
              <a:gd name="connsiteY1705" fmla="*/ 148114 h 514350"/>
              <a:gd name="connsiteX1706" fmla="*/ 2987516 w 6400800"/>
              <a:gd name="connsiteY1706" fmla="*/ 122396 h 514350"/>
              <a:gd name="connsiteX1707" fmla="*/ 2984659 w 6400800"/>
              <a:gd name="connsiteY1707" fmla="*/ 91916 h 514350"/>
              <a:gd name="connsiteX1708" fmla="*/ 2983706 w 6400800"/>
              <a:gd name="connsiteY1708" fmla="*/ 122396 h 514350"/>
              <a:gd name="connsiteX1709" fmla="*/ 2985611 w 6400800"/>
              <a:gd name="connsiteY1709" fmla="*/ 157639 h 514350"/>
              <a:gd name="connsiteX1710" fmla="*/ 2985611 w 6400800"/>
              <a:gd name="connsiteY1710" fmla="*/ 163354 h 514350"/>
              <a:gd name="connsiteX1711" fmla="*/ 2978944 w 6400800"/>
              <a:gd name="connsiteY1711" fmla="*/ 182404 h 514350"/>
              <a:gd name="connsiteX1712" fmla="*/ 2960846 w 6400800"/>
              <a:gd name="connsiteY1712" fmla="*/ 238601 h 514350"/>
              <a:gd name="connsiteX1713" fmla="*/ 2959894 w 6400800"/>
              <a:gd name="connsiteY1713" fmla="*/ 234791 h 514350"/>
              <a:gd name="connsiteX1714" fmla="*/ 2960846 w 6400800"/>
              <a:gd name="connsiteY1714" fmla="*/ 239554 h 514350"/>
              <a:gd name="connsiteX1715" fmla="*/ 2950369 w 6400800"/>
              <a:gd name="connsiteY1715" fmla="*/ 274796 h 514350"/>
              <a:gd name="connsiteX1716" fmla="*/ 2952274 w 6400800"/>
              <a:gd name="connsiteY1716" fmla="*/ 264319 h 514350"/>
              <a:gd name="connsiteX1717" fmla="*/ 2944654 w 6400800"/>
              <a:gd name="connsiteY1717" fmla="*/ 284321 h 514350"/>
              <a:gd name="connsiteX1718" fmla="*/ 2944654 w 6400800"/>
              <a:gd name="connsiteY1718" fmla="*/ 283369 h 514350"/>
              <a:gd name="connsiteX1719" fmla="*/ 2945606 w 6400800"/>
              <a:gd name="connsiteY1719" fmla="*/ 277654 h 514350"/>
              <a:gd name="connsiteX1720" fmla="*/ 2949416 w 6400800"/>
              <a:gd name="connsiteY1720" fmla="*/ 238601 h 514350"/>
              <a:gd name="connsiteX1721" fmla="*/ 2951321 w 6400800"/>
              <a:gd name="connsiteY1721" fmla="*/ 221456 h 514350"/>
              <a:gd name="connsiteX1722" fmla="*/ 2953226 w 6400800"/>
              <a:gd name="connsiteY1722" fmla="*/ 205264 h 514350"/>
              <a:gd name="connsiteX1723" fmla="*/ 2956084 w 6400800"/>
              <a:gd name="connsiteY1723" fmla="*/ 179546 h 514350"/>
              <a:gd name="connsiteX1724" fmla="*/ 2958941 w 6400800"/>
              <a:gd name="connsiteY1724" fmla="*/ 156686 h 514350"/>
              <a:gd name="connsiteX1725" fmla="*/ 2952274 w 6400800"/>
              <a:gd name="connsiteY1725" fmla="*/ 178594 h 514350"/>
              <a:gd name="connsiteX1726" fmla="*/ 2945606 w 6400800"/>
              <a:gd name="connsiteY1726" fmla="*/ 203359 h 514350"/>
              <a:gd name="connsiteX1727" fmla="*/ 2941796 w 6400800"/>
              <a:gd name="connsiteY1727" fmla="*/ 218599 h 514350"/>
              <a:gd name="connsiteX1728" fmla="*/ 2937986 w 6400800"/>
              <a:gd name="connsiteY1728" fmla="*/ 235744 h 514350"/>
              <a:gd name="connsiteX1729" fmla="*/ 2931319 w 6400800"/>
              <a:gd name="connsiteY1729" fmla="*/ 270034 h 514350"/>
              <a:gd name="connsiteX1730" fmla="*/ 2929414 w 6400800"/>
              <a:gd name="connsiteY1730" fmla="*/ 260509 h 514350"/>
              <a:gd name="connsiteX1731" fmla="*/ 2928461 w 6400800"/>
              <a:gd name="connsiteY1731" fmla="*/ 256699 h 514350"/>
              <a:gd name="connsiteX1732" fmla="*/ 2931319 w 6400800"/>
              <a:gd name="connsiteY1732" fmla="*/ 251936 h 514350"/>
              <a:gd name="connsiteX1733" fmla="*/ 2927509 w 6400800"/>
              <a:gd name="connsiteY1733" fmla="*/ 254794 h 514350"/>
              <a:gd name="connsiteX1734" fmla="*/ 2925604 w 6400800"/>
              <a:gd name="connsiteY1734" fmla="*/ 247174 h 514350"/>
              <a:gd name="connsiteX1735" fmla="*/ 2931319 w 6400800"/>
              <a:gd name="connsiteY1735" fmla="*/ 231934 h 514350"/>
              <a:gd name="connsiteX1736" fmla="*/ 2924651 w 6400800"/>
              <a:gd name="connsiteY1736" fmla="*/ 243364 h 514350"/>
              <a:gd name="connsiteX1737" fmla="*/ 2922746 w 6400800"/>
              <a:gd name="connsiteY1737" fmla="*/ 237649 h 514350"/>
              <a:gd name="connsiteX1738" fmla="*/ 2922746 w 6400800"/>
              <a:gd name="connsiteY1738" fmla="*/ 236696 h 514350"/>
              <a:gd name="connsiteX1739" fmla="*/ 2921794 w 6400800"/>
              <a:gd name="connsiteY1739" fmla="*/ 236696 h 514350"/>
              <a:gd name="connsiteX1740" fmla="*/ 2916079 w 6400800"/>
              <a:gd name="connsiteY1740" fmla="*/ 236696 h 514350"/>
              <a:gd name="connsiteX1741" fmla="*/ 2916079 w 6400800"/>
              <a:gd name="connsiteY1741" fmla="*/ 236696 h 514350"/>
              <a:gd name="connsiteX1742" fmla="*/ 2935129 w 6400800"/>
              <a:gd name="connsiteY1742" fmla="*/ 176689 h 514350"/>
              <a:gd name="connsiteX1743" fmla="*/ 2909411 w 6400800"/>
              <a:gd name="connsiteY1743" fmla="*/ 230029 h 514350"/>
              <a:gd name="connsiteX1744" fmla="*/ 2902744 w 6400800"/>
              <a:gd name="connsiteY1744" fmla="*/ 211931 h 514350"/>
              <a:gd name="connsiteX1745" fmla="*/ 2900839 w 6400800"/>
              <a:gd name="connsiteY1745" fmla="*/ 195739 h 514350"/>
              <a:gd name="connsiteX1746" fmla="*/ 2897981 w 6400800"/>
              <a:gd name="connsiteY1746" fmla="*/ 173831 h 514350"/>
              <a:gd name="connsiteX1747" fmla="*/ 2896076 w 6400800"/>
              <a:gd name="connsiteY1747" fmla="*/ 153829 h 514350"/>
              <a:gd name="connsiteX1748" fmla="*/ 2893219 w 6400800"/>
              <a:gd name="connsiteY1748" fmla="*/ 121444 h 514350"/>
              <a:gd name="connsiteX1749" fmla="*/ 2890361 w 6400800"/>
              <a:gd name="connsiteY1749" fmla="*/ 93821 h 514350"/>
              <a:gd name="connsiteX1750" fmla="*/ 2889409 w 6400800"/>
              <a:gd name="connsiteY1750" fmla="*/ 121444 h 514350"/>
              <a:gd name="connsiteX1751" fmla="*/ 2889409 w 6400800"/>
              <a:gd name="connsiteY1751" fmla="*/ 153829 h 514350"/>
              <a:gd name="connsiteX1752" fmla="*/ 2889409 w 6400800"/>
              <a:gd name="connsiteY1752" fmla="*/ 173831 h 514350"/>
              <a:gd name="connsiteX1753" fmla="*/ 2890361 w 6400800"/>
              <a:gd name="connsiteY1753" fmla="*/ 195739 h 514350"/>
              <a:gd name="connsiteX1754" fmla="*/ 2891314 w 6400800"/>
              <a:gd name="connsiteY1754" fmla="*/ 211931 h 514350"/>
              <a:gd name="connsiteX1755" fmla="*/ 2887504 w 6400800"/>
              <a:gd name="connsiteY1755" fmla="*/ 217646 h 514350"/>
              <a:gd name="connsiteX1756" fmla="*/ 2885599 w 6400800"/>
              <a:gd name="connsiteY1756" fmla="*/ 221456 h 514350"/>
              <a:gd name="connsiteX1757" fmla="*/ 2880836 w 6400800"/>
              <a:gd name="connsiteY1757" fmla="*/ 195739 h 514350"/>
              <a:gd name="connsiteX1758" fmla="*/ 2874169 w 6400800"/>
              <a:gd name="connsiteY1758" fmla="*/ 166211 h 514350"/>
              <a:gd name="connsiteX1759" fmla="*/ 2867501 w 6400800"/>
              <a:gd name="connsiteY1759" fmla="*/ 144304 h 514350"/>
              <a:gd name="connsiteX1760" fmla="*/ 2860834 w 6400800"/>
              <a:gd name="connsiteY1760" fmla="*/ 125254 h 514350"/>
              <a:gd name="connsiteX1761" fmla="*/ 2863691 w 6400800"/>
              <a:gd name="connsiteY1761" fmla="*/ 145256 h 514350"/>
              <a:gd name="connsiteX1762" fmla="*/ 2866549 w 6400800"/>
              <a:gd name="connsiteY1762" fmla="*/ 168116 h 514350"/>
              <a:gd name="connsiteX1763" fmla="*/ 2869406 w 6400800"/>
              <a:gd name="connsiteY1763" fmla="*/ 197644 h 514350"/>
              <a:gd name="connsiteX1764" fmla="*/ 2872264 w 6400800"/>
              <a:gd name="connsiteY1764" fmla="*/ 232886 h 514350"/>
              <a:gd name="connsiteX1765" fmla="*/ 2873216 w 6400800"/>
              <a:gd name="connsiteY1765" fmla="*/ 247174 h 514350"/>
              <a:gd name="connsiteX1766" fmla="*/ 2864644 w 6400800"/>
              <a:gd name="connsiteY1766" fmla="*/ 270034 h 514350"/>
              <a:gd name="connsiteX1767" fmla="*/ 2863691 w 6400800"/>
              <a:gd name="connsiteY1767" fmla="*/ 274796 h 514350"/>
              <a:gd name="connsiteX1768" fmla="*/ 2855119 w 6400800"/>
              <a:gd name="connsiteY1768" fmla="*/ 257651 h 514350"/>
              <a:gd name="connsiteX1769" fmla="*/ 2841784 w 6400800"/>
              <a:gd name="connsiteY1769" fmla="*/ 230029 h 514350"/>
              <a:gd name="connsiteX1770" fmla="*/ 2855119 w 6400800"/>
              <a:gd name="connsiteY1770" fmla="*/ 226219 h 514350"/>
              <a:gd name="connsiteX1771" fmla="*/ 2853214 w 6400800"/>
              <a:gd name="connsiteY1771" fmla="*/ 231934 h 514350"/>
              <a:gd name="connsiteX1772" fmla="*/ 2840831 w 6400800"/>
              <a:gd name="connsiteY1772" fmla="*/ 209074 h 514350"/>
              <a:gd name="connsiteX1773" fmla="*/ 2866549 w 6400800"/>
              <a:gd name="connsiteY1773" fmla="*/ 150971 h 514350"/>
              <a:gd name="connsiteX1774" fmla="*/ 2835116 w 6400800"/>
              <a:gd name="connsiteY1774" fmla="*/ 198596 h 514350"/>
              <a:gd name="connsiteX1775" fmla="*/ 2829401 w 6400800"/>
              <a:gd name="connsiteY1775" fmla="*/ 188119 h 514350"/>
              <a:gd name="connsiteX1776" fmla="*/ 2820829 w 6400800"/>
              <a:gd name="connsiteY1776" fmla="*/ 132874 h 514350"/>
              <a:gd name="connsiteX1777" fmla="*/ 2821781 w 6400800"/>
              <a:gd name="connsiteY1777" fmla="*/ 173831 h 514350"/>
              <a:gd name="connsiteX1778" fmla="*/ 2807494 w 6400800"/>
              <a:gd name="connsiteY1778" fmla="*/ 151924 h 514350"/>
              <a:gd name="connsiteX1779" fmla="*/ 2782729 w 6400800"/>
              <a:gd name="connsiteY1779" fmla="*/ 115729 h 514350"/>
              <a:gd name="connsiteX1780" fmla="*/ 2759869 w 6400800"/>
              <a:gd name="connsiteY1780" fmla="*/ 85249 h 514350"/>
              <a:gd name="connsiteX1781" fmla="*/ 2778919 w 6400800"/>
              <a:gd name="connsiteY1781" fmla="*/ 118586 h 514350"/>
              <a:gd name="connsiteX1782" fmla="*/ 2799874 w 6400800"/>
              <a:gd name="connsiteY1782" fmla="*/ 156686 h 514350"/>
              <a:gd name="connsiteX1783" fmla="*/ 2812256 w 6400800"/>
              <a:gd name="connsiteY1783" fmla="*/ 180499 h 514350"/>
              <a:gd name="connsiteX1784" fmla="*/ 2820829 w 6400800"/>
              <a:gd name="connsiteY1784" fmla="*/ 197644 h 514350"/>
              <a:gd name="connsiteX1785" fmla="*/ 2820829 w 6400800"/>
              <a:gd name="connsiteY1785" fmla="*/ 204311 h 514350"/>
              <a:gd name="connsiteX1786" fmla="*/ 2821781 w 6400800"/>
              <a:gd name="connsiteY1786" fmla="*/ 218599 h 514350"/>
              <a:gd name="connsiteX1787" fmla="*/ 2817019 w 6400800"/>
              <a:gd name="connsiteY1787" fmla="*/ 227171 h 514350"/>
              <a:gd name="connsiteX1788" fmla="*/ 2806541 w 6400800"/>
              <a:gd name="connsiteY1788" fmla="*/ 211931 h 514350"/>
              <a:gd name="connsiteX1789" fmla="*/ 2805589 w 6400800"/>
              <a:gd name="connsiteY1789" fmla="*/ 210026 h 514350"/>
              <a:gd name="connsiteX1790" fmla="*/ 2806541 w 6400800"/>
              <a:gd name="connsiteY1790" fmla="*/ 208121 h 514350"/>
              <a:gd name="connsiteX1791" fmla="*/ 2805589 w 6400800"/>
              <a:gd name="connsiteY1791" fmla="*/ 209074 h 514350"/>
              <a:gd name="connsiteX1792" fmla="*/ 2792254 w 6400800"/>
              <a:gd name="connsiteY1792" fmla="*/ 191929 h 514350"/>
              <a:gd name="connsiteX1793" fmla="*/ 2767489 w 6400800"/>
              <a:gd name="connsiteY1793" fmla="*/ 161449 h 514350"/>
              <a:gd name="connsiteX1794" fmla="*/ 2765584 w 6400800"/>
              <a:gd name="connsiteY1794" fmla="*/ 158591 h 514350"/>
              <a:gd name="connsiteX1795" fmla="*/ 2765584 w 6400800"/>
              <a:gd name="connsiteY1795" fmla="*/ 155734 h 514350"/>
              <a:gd name="connsiteX1796" fmla="*/ 2762726 w 6400800"/>
              <a:gd name="connsiteY1796" fmla="*/ 128111 h 514350"/>
              <a:gd name="connsiteX1797" fmla="*/ 2759869 w 6400800"/>
              <a:gd name="connsiteY1797" fmla="*/ 103346 h 514350"/>
              <a:gd name="connsiteX1798" fmla="*/ 2758916 w 6400800"/>
              <a:gd name="connsiteY1798" fmla="*/ 128111 h 514350"/>
              <a:gd name="connsiteX1799" fmla="*/ 2758916 w 6400800"/>
              <a:gd name="connsiteY1799" fmla="*/ 150019 h 514350"/>
              <a:gd name="connsiteX1800" fmla="*/ 2745581 w 6400800"/>
              <a:gd name="connsiteY1800" fmla="*/ 135731 h 514350"/>
              <a:gd name="connsiteX1801" fmla="*/ 2758916 w 6400800"/>
              <a:gd name="connsiteY1801" fmla="*/ 153829 h 514350"/>
              <a:gd name="connsiteX1802" fmla="*/ 2758916 w 6400800"/>
              <a:gd name="connsiteY1802" fmla="*/ 155734 h 514350"/>
              <a:gd name="connsiteX1803" fmla="*/ 2758916 w 6400800"/>
              <a:gd name="connsiteY1803" fmla="*/ 172879 h 514350"/>
              <a:gd name="connsiteX1804" fmla="*/ 2759869 w 6400800"/>
              <a:gd name="connsiteY1804" fmla="*/ 191929 h 514350"/>
              <a:gd name="connsiteX1805" fmla="*/ 2761774 w 6400800"/>
              <a:gd name="connsiteY1805" fmla="*/ 219551 h 514350"/>
              <a:gd name="connsiteX1806" fmla="*/ 2760821 w 6400800"/>
              <a:gd name="connsiteY1806" fmla="*/ 217646 h 514350"/>
              <a:gd name="connsiteX1807" fmla="*/ 2760821 w 6400800"/>
              <a:gd name="connsiteY1807" fmla="*/ 216694 h 514350"/>
              <a:gd name="connsiteX1808" fmla="*/ 2760821 w 6400800"/>
              <a:gd name="connsiteY1808" fmla="*/ 217646 h 514350"/>
              <a:gd name="connsiteX1809" fmla="*/ 2741771 w 6400800"/>
              <a:gd name="connsiteY1809" fmla="*/ 172879 h 514350"/>
              <a:gd name="connsiteX1810" fmla="*/ 2757011 w 6400800"/>
              <a:gd name="connsiteY1810" fmla="*/ 228124 h 514350"/>
              <a:gd name="connsiteX1811" fmla="*/ 2743676 w 6400800"/>
              <a:gd name="connsiteY1811" fmla="*/ 268129 h 514350"/>
              <a:gd name="connsiteX1812" fmla="*/ 2736056 w 6400800"/>
              <a:gd name="connsiteY1812" fmla="*/ 254794 h 514350"/>
              <a:gd name="connsiteX1813" fmla="*/ 2737009 w 6400800"/>
              <a:gd name="connsiteY1813" fmla="*/ 232886 h 514350"/>
              <a:gd name="connsiteX1814" fmla="*/ 2732246 w 6400800"/>
              <a:gd name="connsiteY1814" fmla="*/ 249079 h 514350"/>
              <a:gd name="connsiteX1815" fmla="*/ 2730341 w 6400800"/>
              <a:gd name="connsiteY1815" fmla="*/ 246221 h 514350"/>
              <a:gd name="connsiteX1816" fmla="*/ 2731294 w 6400800"/>
              <a:gd name="connsiteY1816" fmla="*/ 250031 h 514350"/>
              <a:gd name="connsiteX1817" fmla="*/ 2729389 w 6400800"/>
              <a:gd name="connsiteY1817" fmla="*/ 258604 h 514350"/>
              <a:gd name="connsiteX1818" fmla="*/ 2729389 w 6400800"/>
              <a:gd name="connsiteY1818" fmla="*/ 247174 h 514350"/>
              <a:gd name="connsiteX1819" fmla="*/ 2731294 w 6400800"/>
              <a:gd name="connsiteY1819" fmla="*/ 218599 h 514350"/>
              <a:gd name="connsiteX1820" fmla="*/ 2733199 w 6400800"/>
              <a:gd name="connsiteY1820" fmla="*/ 219551 h 514350"/>
              <a:gd name="connsiteX1821" fmla="*/ 2736056 w 6400800"/>
              <a:gd name="connsiteY1821" fmla="*/ 222409 h 514350"/>
              <a:gd name="connsiteX1822" fmla="*/ 2738914 w 6400800"/>
              <a:gd name="connsiteY1822" fmla="*/ 230981 h 514350"/>
              <a:gd name="connsiteX1823" fmla="*/ 2737961 w 6400800"/>
              <a:gd name="connsiteY1823" fmla="*/ 222409 h 514350"/>
              <a:gd name="connsiteX1824" fmla="*/ 2735104 w 6400800"/>
              <a:gd name="connsiteY1824" fmla="*/ 218599 h 514350"/>
              <a:gd name="connsiteX1825" fmla="*/ 2730341 w 6400800"/>
              <a:gd name="connsiteY1825" fmla="*/ 216694 h 514350"/>
              <a:gd name="connsiteX1826" fmla="*/ 2728436 w 6400800"/>
              <a:gd name="connsiteY1826" fmla="*/ 216694 h 514350"/>
              <a:gd name="connsiteX1827" fmla="*/ 2728436 w 6400800"/>
              <a:gd name="connsiteY1827" fmla="*/ 218599 h 514350"/>
              <a:gd name="connsiteX1828" fmla="*/ 2721769 w 6400800"/>
              <a:gd name="connsiteY1828" fmla="*/ 248126 h 514350"/>
              <a:gd name="connsiteX1829" fmla="*/ 2719864 w 6400800"/>
              <a:gd name="connsiteY1829" fmla="*/ 260509 h 514350"/>
              <a:gd name="connsiteX1830" fmla="*/ 2717006 w 6400800"/>
              <a:gd name="connsiteY1830" fmla="*/ 254794 h 514350"/>
              <a:gd name="connsiteX1831" fmla="*/ 2717006 w 6400800"/>
              <a:gd name="connsiteY1831" fmla="*/ 253841 h 514350"/>
              <a:gd name="connsiteX1832" fmla="*/ 2718911 w 6400800"/>
              <a:gd name="connsiteY1832" fmla="*/ 238601 h 514350"/>
              <a:gd name="connsiteX1833" fmla="*/ 2716054 w 6400800"/>
              <a:gd name="connsiteY1833" fmla="*/ 247174 h 514350"/>
              <a:gd name="connsiteX1834" fmla="*/ 2716054 w 6400800"/>
              <a:gd name="connsiteY1834" fmla="*/ 176689 h 514350"/>
              <a:gd name="connsiteX1835" fmla="*/ 2713196 w 6400800"/>
              <a:gd name="connsiteY1835" fmla="*/ 198596 h 514350"/>
              <a:gd name="connsiteX1836" fmla="*/ 2709386 w 6400800"/>
              <a:gd name="connsiteY1836" fmla="*/ 230029 h 514350"/>
              <a:gd name="connsiteX1837" fmla="*/ 2704624 w 6400800"/>
              <a:gd name="connsiteY1837" fmla="*/ 218599 h 514350"/>
              <a:gd name="connsiteX1838" fmla="*/ 2703671 w 6400800"/>
              <a:gd name="connsiteY1838" fmla="*/ 199549 h 514350"/>
              <a:gd name="connsiteX1839" fmla="*/ 2703671 w 6400800"/>
              <a:gd name="connsiteY1839" fmla="*/ 163354 h 514350"/>
              <a:gd name="connsiteX1840" fmla="*/ 2706529 w 6400800"/>
              <a:gd name="connsiteY1840" fmla="*/ 164306 h 514350"/>
              <a:gd name="connsiteX1841" fmla="*/ 2710339 w 6400800"/>
              <a:gd name="connsiteY1841" fmla="*/ 167164 h 514350"/>
              <a:gd name="connsiteX1842" fmla="*/ 2714149 w 6400800"/>
              <a:gd name="connsiteY1842" fmla="*/ 176689 h 514350"/>
              <a:gd name="connsiteX1843" fmla="*/ 2712244 w 6400800"/>
              <a:gd name="connsiteY1843" fmla="*/ 166211 h 514350"/>
              <a:gd name="connsiteX1844" fmla="*/ 2708434 w 6400800"/>
              <a:gd name="connsiteY1844" fmla="*/ 161449 h 514350"/>
              <a:gd name="connsiteX1845" fmla="*/ 2702719 w 6400800"/>
              <a:gd name="connsiteY1845" fmla="*/ 159544 h 514350"/>
              <a:gd name="connsiteX1846" fmla="*/ 2700814 w 6400800"/>
              <a:gd name="connsiteY1846" fmla="*/ 159544 h 514350"/>
              <a:gd name="connsiteX1847" fmla="*/ 2700814 w 6400800"/>
              <a:gd name="connsiteY1847" fmla="*/ 161449 h 514350"/>
              <a:gd name="connsiteX1848" fmla="*/ 2697004 w 6400800"/>
              <a:gd name="connsiteY1848" fmla="*/ 193834 h 514350"/>
              <a:gd name="connsiteX1849" fmla="*/ 2693194 w 6400800"/>
              <a:gd name="connsiteY1849" fmla="*/ 181451 h 514350"/>
              <a:gd name="connsiteX1850" fmla="*/ 2697004 w 6400800"/>
              <a:gd name="connsiteY1850" fmla="*/ 198596 h 514350"/>
              <a:gd name="connsiteX1851" fmla="*/ 2697004 w 6400800"/>
              <a:gd name="connsiteY1851" fmla="*/ 198596 h 514350"/>
              <a:gd name="connsiteX1852" fmla="*/ 2696051 w 6400800"/>
              <a:gd name="connsiteY1852" fmla="*/ 236696 h 514350"/>
              <a:gd name="connsiteX1853" fmla="*/ 2697004 w 6400800"/>
              <a:gd name="connsiteY1853" fmla="*/ 262414 h 514350"/>
              <a:gd name="connsiteX1854" fmla="*/ 2697004 w 6400800"/>
              <a:gd name="connsiteY1854" fmla="*/ 263366 h 514350"/>
              <a:gd name="connsiteX1855" fmla="*/ 2696051 w 6400800"/>
              <a:gd name="connsiteY1855" fmla="*/ 265271 h 514350"/>
              <a:gd name="connsiteX1856" fmla="*/ 2694146 w 6400800"/>
              <a:gd name="connsiteY1856" fmla="*/ 261461 h 514350"/>
              <a:gd name="connsiteX1857" fmla="*/ 2685574 w 6400800"/>
              <a:gd name="connsiteY1857" fmla="*/ 246221 h 514350"/>
              <a:gd name="connsiteX1858" fmla="*/ 2677954 w 6400800"/>
              <a:gd name="connsiteY1858" fmla="*/ 210979 h 514350"/>
              <a:gd name="connsiteX1859" fmla="*/ 2676049 w 6400800"/>
              <a:gd name="connsiteY1859" fmla="*/ 200501 h 514350"/>
              <a:gd name="connsiteX1860" fmla="*/ 2681764 w 6400800"/>
              <a:gd name="connsiteY1860" fmla="*/ 173831 h 514350"/>
              <a:gd name="connsiteX1861" fmla="*/ 2687479 w 6400800"/>
              <a:gd name="connsiteY1861" fmla="*/ 144304 h 514350"/>
              <a:gd name="connsiteX1862" fmla="*/ 2691289 w 6400800"/>
              <a:gd name="connsiteY1862" fmla="*/ 118586 h 514350"/>
              <a:gd name="connsiteX1863" fmla="*/ 2683669 w 6400800"/>
              <a:gd name="connsiteY1863" fmla="*/ 143351 h 514350"/>
              <a:gd name="connsiteX1864" fmla="*/ 2677954 w 6400800"/>
              <a:gd name="connsiteY1864" fmla="*/ 162401 h 514350"/>
              <a:gd name="connsiteX1865" fmla="*/ 2673191 w 6400800"/>
              <a:gd name="connsiteY1865" fmla="*/ 176689 h 514350"/>
              <a:gd name="connsiteX1866" fmla="*/ 2673191 w 6400800"/>
              <a:gd name="connsiteY1866" fmla="*/ 177641 h 514350"/>
              <a:gd name="connsiteX1867" fmla="*/ 2672239 w 6400800"/>
              <a:gd name="connsiteY1867" fmla="*/ 173831 h 514350"/>
              <a:gd name="connsiteX1868" fmla="*/ 2666524 w 6400800"/>
              <a:gd name="connsiteY1868" fmla="*/ 146209 h 514350"/>
              <a:gd name="connsiteX1869" fmla="*/ 2661761 w 6400800"/>
              <a:gd name="connsiteY1869" fmla="*/ 121444 h 514350"/>
              <a:gd name="connsiteX1870" fmla="*/ 2662714 w 6400800"/>
              <a:gd name="connsiteY1870" fmla="*/ 146209 h 514350"/>
              <a:gd name="connsiteX1871" fmla="*/ 2666524 w 6400800"/>
              <a:gd name="connsiteY1871" fmla="*/ 196691 h 514350"/>
              <a:gd name="connsiteX1872" fmla="*/ 2665571 w 6400800"/>
              <a:gd name="connsiteY1872" fmla="*/ 200501 h 514350"/>
              <a:gd name="connsiteX1873" fmla="*/ 2664619 w 6400800"/>
              <a:gd name="connsiteY1873" fmla="*/ 204311 h 514350"/>
              <a:gd name="connsiteX1874" fmla="*/ 2649379 w 6400800"/>
              <a:gd name="connsiteY1874" fmla="*/ 174784 h 514350"/>
              <a:gd name="connsiteX1875" fmla="*/ 2634139 w 6400800"/>
              <a:gd name="connsiteY1875" fmla="*/ 141446 h 514350"/>
              <a:gd name="connsiteX1876" fmla="*/ 2646521 w 6400800"/>
              <a:gd name="connsiteY1876" fmla="*/ 176689 h 514350"/>
              <a:gd name="connsiteX1877" fmla="*/ 2661761 w 6400800"/>
              <a:gd name="connsiteY1877" fmla="*/ 214789 h 514350"/>
              <a:gd name="connsiteX1878" fmla="*/ 2660809 w 6400800"/>
              <a:gd name="connsiteY1878" fmla="*/ 216694 h 514350"/>
              <a:gd name="connsiteX1879" fmla="*/ 2652236 w 6400800"/>
              <a:gd name="connsiteY1879" fmla="*/ 201454 h 514350"/>
              <a:gd name="connsiteX1880" fmla="*/ 2648426 w 6400800"/>
              <a:gd name="connsiteY1880" fmla="*/ 196691 h 514350"/>
              <a:gd name="connsiteX1881" fmla="*/ 2651284 w 6400800"/>
              <a:gd name="connsiteY1881" fmla="*/ 202406 h 514350"/>
              <a:gd name="connsiteX1882" fmla="*/ 2657951 w 6400800"/>
              <a:gd name="connsiteY1882" fmla="*/ 218599 h 514350"/>
              <a:gd name="connsiteX1883" fmla="*/ 2658904 w 6400800"/>
              <a:gd name="connsiteY1883" fmla="*/ 223361 h 514350"/>
              <a:gd name="connsiteX1884" fmla="*/ 2657951 w 6400800"/>
              <a:gd name="connsiteY1884" fmla="*/ 226219 h 514350"/>
              <a:gd name="connsiteX1885" fmla="*/ 2647474 w 6400800"/>
              <a:gd name="connsiteY1885" fmla="*/ 193834 h 514350"/>
              <a:gd name="connsiteX1886" fmla="*/ 2638901 w 6400800"/>
              <a:gd name="connsiteY1886" fmla="*/ 169069 h 514350"/>
              <a:gd name="connsiteX1887" fmla="*/ 2631281 w 6400800"/>
              <a:gd name="connsiteY1887" fmla="*/ 147161 h 514350"/>
              <a:gd name="connsiteX1888" fmla="*/ 2635091 w 6400800"/>
              <a:gd name="connsiteY1888" fmla="*/ 170021 h 514350"/>
              <a:gd name="connsiteX1889" fmla="*/ 2647474 w 6400800"/>
              <a:gd name="connsiteY1889" fmla="*/ 230029 h 514350"/>
              <a:gd name="connsiteX1890" fmla="*/ 2651284 w 6400800"/>
              <a:gd name="connsiteY1890" fmla="*/ 247174 h 514350"/>
              <a:gd name="connsiteX1891" fmla="*/ 2642711 w 6400800"/>
              <a:gd name="connsiteY1891" fmla="*/ 273844 h 514350"/>
              <a:gd name="connsiteX1892" fmla="*/ 2640806 w 6400800"/>
              <a:gd name="connsiteY1892" fmla="*/ 270034 h 514350"/>
              <a:gd name="connsiteX1893" fmla="*/ 2639854 w 6400800"/>
              <a:gd name="connsiteY1893" fmla="*/ 268129 h 514350"/>
              <a:gd name="connsiteX1894" fmla="*/ 2643664 w 6400800"/>
              <a:gd name="connsiteY1894" fmla="*/ 220504 h 514350"/>
              <a:gd name="connsiteX1895" fmla="*/ 2636996 w 6400800"/>
              <a:gd name="connsiteY1895" fmla="*/ 247174 h 514350"/>
              <a:gd name="connsiteX1896" fmla="*/ 2636044 w 6400800"/>
              <a:gd name="connsiteY1896" fmla="*/ 204311 h 514350"/>
              <a:gd name="connsiteX1897" fmla="*/ 2630329 w 6400800"/>
              <a:gd name="connsiteY1897" fmla="*/ 240506 h 514350"/>
              <a:gd name="connsiteX1898" fmla="*/ 2623661 w 6400800"/>
              <a:gd name="connsiteY1898" fmla="*/ 206216 h 514350"/>
              <a:gd name="connsiteX1899" fmla="*/ 2610326 w 6400800"/>
              <a:gd name="connsiteY1899" fmla="*/ 147161 h 514350"/>
              <a:gd name="connsiteX1900" fmla="*/ 2615089 w 6400800"/>
              <a:gd name="connsiteY1900" fmla="*/ 137636 h 514350"/>
              <a:gd name="connsiteX1901" fmla="*/ 2610326 w 6400800"/>
              <a:gd name="connsiteY1901" fmla="*/ 145256 h 514350"/>
              <a:gd name="connsiteX1902" fmla="*/ 2609374 w 6400800"/>
              <a:gd name="connsiteY1902" fmla="*/ 143351 h 514350"/>
              <a:gd name="connsiteX1903" fmla="*/ 2603659 w 6400800"/>
              <a:gd name="connsiteY1903" fmla="*/ 119539 h 514350"/>
              <a:gd name="connsiteX1904" fmla="*/ 2605564 w 6400800"/>
              <a:gd name="connsiteY1904" fmla="*/ 144304 h 514350"/>
              <a:gd name="connsiteX1905" fmla="*/ 2606516 w 6400800"/>
              <a:gd name="connsiteY1905" fmla="*/ 150971 h 514350"/>
              <a:gd name="connsiteX1906" fmla="*/ 2600801 w 6400800"/>
              <a:gd name="connsiteY1906" fmla="*/ 158591 h 514350"/>
              <a:gd name="connsiteX1907" fmla="*/ 2589371 w 6400800"/>
              <a:gd name="connsiteY1907" fmla="*/ 175736 h 514350"/>
              <a:gd name="connsiteX1908" fmla="*/ 2588419 w 6400800"/>
              <a:gd name="connsiteY1908" fmla="*/ 171926 h 514350"/>
              <a:gd name="connsiteX1909" fmla="*/ 2583656 w 6400800"/>
              <a:gd name="connsiteY1909" fmla="*/ 147161 h 514350"/>
              <a:gd name="connsiteX1910" fmla="*/ 2584609 w 6400800"/>
              <a:gd name="connsiteY1910" fmla="*/ 171926 h 514350"/>
              <a:gd name="connsiteX1911" fmla="*/ 2585561 w 6400800"/>
              <a:gd name="connsiteY1911" fmla="*/ 182404 h 514350"/>
              <a:gd name="connsiteX1912" fmla="*/ 2585561 w 6400800"/>
              <a:gd name="connsiteY1912" fmla="*/ 182404 h 514350"/>
              <a:gd name="connsiteX1913" fmla="*/ 2576036 w 6400800"/>
              <a:gd name="connsiteY1913" fmla="*/ 198596 h 514350"/>
              <a:gd name="connsiteX1914" fmla="*/ 2574131 w 6400800"/>
              <a:gd name="connsiteY1914" fmla="*/ 177641 h 514350"/>
              <a:gd name="connsiteX1915" fmla="*/ 2573179 w 6400800"/>
              <a:gd name="connsiteY1915" fmla="*/ 157639 h 514350"/>
              <a:gd name="connsiteX1916" fmla="*/ 2571274 w 6400800"/>
              <a:gd name="connsiteY1916" fmla="*/ 170974 h 514350"/>
              <a:gd name="connsiteX1917" fmla="*/ 2571274 w 6400800"/>
              <a:gd name="connsiteY1917" fmla="*/ 170021 h 514350"/>
              <a:gd name="connsiteX1918" fmla="*/ 2569369 w 6400800"/>
              <a:gd name="connsiteY1918" fmla="*/ 149066 h 514350"/>
              <a:gd name="connsiteX1919" fmla="*/ 2568416 w 6400800"/>
              <a:gd name="connsiteY1919" fmla="*/ 130016 h 514350"/>
              <a:gd name="connsiteX1920" fmla="*/ 2567464 w 6400800"/>
              <a:gd name="connsiteY1920" fmla="*/ 99536 h 514350"/>
              <a:gd name="connsiteX1921" fmla="*/ 2566511 w 6400800"/>
              <a:gd name="connsiteY1921" fmla="*/ 72866 h 514350"/>
              <a:gd name="connsiteX1922" fmla="*/ 2562701 w 6400800"/>
              <a:gd name="connsiteY1922" fmla="*/ 99536 h 514350"/>
              <a:gd name="connsiteX1923" fmla="*/ 2560796 w 6400800"/>
              <a:gd name="connsiteY1923" fmla="*/ 130016 h 514350"/>
              <a:gd name="connsiteX1924" fmla="*/ 2559844 w 6400800"/>
              <a:gd name="connsiteY1924" fmla="*/ 149066 h 514350"/>
              <a:gd name="connsiteX1925" fmla="*/ 2559844 w 6400800"/>
              <a:gd name="connsiteY1925" fmla="*/ 170021 h 514350"/>
              <a:gd name="connsiteX1926" fmla="*/ 2560796 w 6400800"/>
              <a:gd name="connsiteY1926" fmla="*/ 195739 h 514350"/>
              <a:gd name="connsiteX1927" fmla="*/ 2558891 w 6400800"/>
              <a:gd name="connsiteY1927" fmla="*/ 191929 h 514350"/>
              <a:gd name="connsiteX1928" fmla="*/ 2561749 w 6400800"/>
              <a:gd name="connsiteY1928" fmla="*/ 200501 h 514350"/>
              <a:gd name="connsiteX1929" fmla="*/ 2562701 w 6400800"/>
              <a:gd name="connsiteY1929" fmla="*/ 217646 h 514350"/>
              <a:gd name="connsiteX1930" fmla="*/ 2562701 w 6400800"/>
              <a:gd name="connsiteY1930" fmla="*/ 223361 h 514350"/>
              <a:gd name="connsiteX1931" fmla="*/ 2551271 w 6400800"/>
              <a:gd name="connsiteY1931" fmla="*/ 247174 h 514350"/>
              <a:gd name="connsiteX1932" fmla="*/ 2549366 w 6400800"/>
              <a:gd name="connsiteY1932" fmla="*/ 230029 h 514350"/>
              <a:gd name="connsiteX1933" fmla="*/ 2555081 w 6400800"/>
              <a:gd name="connsiteY1933" fmla="*/ 212884 h 514350"/>
              <a:gd name="connsiteX1934" fmla="*/ 2546509 w 6400800"/>
              <a:gd name="connsiteY1934" fmla="*/ 228124 h 514350"/>
              <a:gd name="connsiteX1935" fmla="*/ 2547461 w 6400800"/>
              <a:gd name="connsiteY1935" fmla="*/ 222409 h 514350"/>
              <a:gd name="connsiteX1936" fmla="*/ 2553176 w 6400800"/>
              <a:gd name="connsiteY1936" fmla="*/ 196691 h 514350"/>
              <a:gd name="connsiteX1937" fmla="*/ 2543651 w 6400800"/>
              <a:gd name="connsiteY1937" fmla="*/ 221456 h 514350"/>
              <a:gd name="connsiteX1938" fmla="*/ 2536984 w 6400800"/>
              <a:gd name="connsiteY1938" fmla="*/ 246221 h 514350"/>
              <a:gd name="connsiteX1939" fmla="*/ 2536984 w 6400800"/>
              <a:gd name="connsiteY1939" fmla="*/ 244316 h 514350"/>
              <a:gd name="connsiteX1940" fmla="*/ 2534126 w 6400800"/>
              <a:gd name="connsiteY1940" fmla="*/ 221456 h 514350"/>
              <a:gd name="connsiteX1941" fmla="*/ 2533174 w 6400800"/>
              <a:gd name="connsiteY1941" fmla="*/ 244316 h 514350"/>
              <a:gd name="connsiteX1942" fmla="*/ 2533174 w 6400800"/>
              <a:gd name="connsiteY1942" fmla="*/ 250984 h 514350"/>
              <a:gd name="connsiteX1943" fmla="*/ 2532221 w 6400800"/>
              <a:gd name="connsiteY1943" fmla="*/ 245269 h 514350"/>
              <a:gd name="connsiteX1944" fmla="*/ 2524601 w 6400800"/>
              <a:gd name="connsiteY1944" fmla="*/ 213836 h 514350"/>
              <a:gd name="connsiteX1945" fmla="*/ 2517934 w 6400800"/>
              <a:gd name="connsiteY1945" fmla="*/ 190024 h 514350"/>
              <a:gd name="connsiteX1946" fmla="*/ 2511266 w 6400800"/>
              <a:gd name="connsiteY1946" fmla="*/ 169069 h 514350"/>
              <a:gd name="connsiteX1947" fmla="*/ 2514124 w 6400800"/>
              <a:gd name="connsiteY1947" fmla="*/ 190976 h 514350"/>
              <a:gd name="connsiteX1948" fmla="*/ 2516981 w 6400800"/>
              <a:gd name="connsiteY1948" fmla="*/ 215741 h 514350"/>
              <a:gd name="connsiteX1949" fmla="*/ 2520791 w 6400800"/>
              <a:gd name="connsiteY1949" fmla="*/ 248126 h 514350"/>
              <a:gd name="connsiteX1950" fmla="*/ 2523649 w 6400800"/>
              <a:gd name="connsiteY1950" fmla="*/ 277654 h 514350"/>
              <a:gd name="connsiteX1951" fmla="*/ 2521744 w 6400800"/>
              <a:gd name="connsiteY1951" fmla="*/ 282416 h 514350"/>
              <a:gd name="connsiteX1952" fmla="*/ 2516981 w 6400800"/>
              <a:gd name="connsiteY1952" fmla="*/ 263366 h 514350"/>
              <a:gd name="connsiteX1953" fmla="*/ 2511266 w 6400800"/>
              <a:gd name="connsiteY1953" fmla="*/ 243364 h 514350"/>
              <a:gd name="connsiteX1954" fmla="*/ 2513171 w 6400800"/>
              <a:gd name="connsiteY1954" fmla="*/ 264319 h 514350"/>
              <a:gd name="connsiteX1955" fmla="*/ 2514124 w 6400800"/>
              <a:gd name="connsiteY1955" fmla="*/ 277654 h 514350"/>
              <a:gd name="connsiteX1956" fmla="*/ 2504599 w 6400800"/>
              <a:gd name="connsiteY1956" fmla="*/ 256699 h 514350"/>
              <a:gd name="connsiteX1957" fmla="*/ 2504599 w 6400800"/>
              <a:gd name="connsiteY1957" fmla="*/ 253841 h 514350"/>
              <a:gd name="connsiteX1958" fmla="*/ 2503646 w 6400800"/>
              <a:gd name="connsiteY1958" fmla="*/ 255746 h 514350"/>
              <a:gd name="connsiteX1959" fmla="*/ 2497931 w 6400800"/>
              <a:gd name="connsiteY1959" fmla="*/ 243364 h 514350"/>
              <a:gd name="connsiteX1960" fmla="*/ 2502694 w 6400800"/>
              <a:gd name="connsiteY1960" fmla="*/ 259556 h 514350"/>
              <a:gd name="connsiteX1961" fmla="*/ 2499836 w 6400800"/>
              <a:gd name="connsiteY1961" fmla="*/ 267176 h 514350"/>
              <a:gd name="connsiteX1962" fmla="*/ 2498884 w 6400800"/>
              <a:gd name="connsiteY1962" fmla="*/ 270034 h 514350"/>
              <a:gd name="connsiteX1963" fmla="*/ 2494121 w 6400800"/>
              <a:gd name="connsiteY1963" fmla="*/ 223361 h 514350"/>
              <a:gd name="connsiteX1964" fmla="*/ 2496026 w 6400800"/>
              <a:gd name="connsiteY1964" fmla="*/ 220504 h 514350"/>
              <a:gd name="connsiteX1965" fmla="*/ 2506504 w 6400800"/>
              <a:gd name="connsiteY1965" fmla="*/ 203359 h 514350"/>
              <a:gd name="connsiteX1966" fmla="*/ 2510314 w 6400800"/>
              <a:gd name="connsiteY1966" fmla="*/ 197644 h 514350"/>
              <a:gd name="connsiteX1967" fmla="*/ 2505551 w 6400800"/>
              <a:gd name="connsiteY1967" fmla="*/ 203359 h 514350"/>
              <a:gd name="connsiteX1968" fmla="*/ 2493169 w 6400800"/>
              <a:gd name="connsiteY1968" fmla="*/ 217646 h 514350"/>
              <a:gd name="connsiteX1969" fmla="*/ 2493169 w 6400800"/>
              <a:gd name="connsiteY1969" fmla="*/ 216694 h 514350"/>
              <a:gd name="connsiteX1970" fmla="*/ 2491264 w 6400800"/>
              <a:gd name="connsiteY1970" fmla="*/ 196691 h 514350"/>
              <a:gd name="connsiteX1971" fmla="*/ 2501741 w 6400800"/>
              <a:gd name="connsiteY1971" fmla="*/ 183356 h 514350"/>
              <a:gd name="connsiteX1972" fmla="*/ 2490311 w 6400800"/>
              <a:gd name="connsiteY1972" fmla="*/ 192881 h 514350"/>
              <a:gd name="connsiteX1973" fmla="*/ 2489359 w 6400800"/>
              <a:gd name="connsiteY1973" fmla="*/ 176689 h 514350"/>
              <a:gd name="connsiteX1974" fmla="*/ 2497931 w 6400800"/>
              <a:gd name="connsiteY1974" fmla="*/ 165259 h 514350"/>
              <a:gd name="connsiteX1975" fmla="*/ 2502694 w 6400800"/>
              <a:gd name="connsiteY1975" fmla="*/ 159544 h 514350"/>
              <a:gd name="connsiteX1976" fmla="*/ 2496979 w 6400800"/>
              <a:gd name="connsiteY1976" fmla="*/ 164306 h 514350"/>
              <a:gd name="connsiteX1977" fmla="*/ 2489359 w 6400800"/>
              <a:gd name="connsiteY1977" fmla="*/ 171926 h 514350"/>
              <a:gd name="connsiteX1978" fmla="*/ 2488406 w 6400800"/>
              <a:gd name="connsiteY1978" fmla="*/ 153829 h 514350"/>
              <a:gd name="connsiteX1979" fmla="*/ 2487454 w 6400800"/>
              <a:gd name="connsiteY1979" fmla="*/ 135731 h 514350"/>
              <a:gd name="connsiteX1980" fmla="*/ 2494121 w 6400800"/>
              <a:gd name="connsiteY1980" fmla="*/ 125254 h 514350"/>
              <a:gd name="connsiteX1981" fmla="*/ 2487454 w 6400800"/>
              <a:gd name="connsiteY1981" fmla="*/ 132874 h 514350"/>
              <a:gd name="connsiteX1982" fmla="*/ 2487454 w 6400800"/>
              <a:gd name="connsiteY1982" fmla="*/ 129064 h 514350"/>
              <a:gd name="connsiteX1983" fmla="*/ 2486501 w 6400800"/>
              <a:gd name="connsiteY1983" fmla="*/ 132874 h 514350"/>
              <a:gd name="connsiteX1984" fmla="*/ 2475071 w 6400800"/>
              <a:gd name="connsiteY1984" fmla="*/ 146209 h 514350"/>
              <a:gd name="connsiteX1985" fmla="*/ 2455069 w 6400800"/>
              <a:gd name="connsiteY1985" fmla="*/ 171926 h 514350"/>
              <a:gd name="connsiteX1986" fmla="*/ 2442686 w 6400800"/>
              <a:gd name="connsiteY1986" fmla="*/ 188119 h 514350"/>
              <a:gd name="connsiteX1987" fmla="*/ 2433161 w 6400800"/>
              <a:gd name="connsiteY1987" fmla="*/ 203359 h 514350"/>
              <a:gd name="connsiteX1988" fmla="*/ 2432209 w 6400800"/>
              <a:gd name="connsiteY1988" fmla="*/ 191929 h 514350"/>
              <a:gd name="connsiteX1989" fmla="*/ 2425541 w 6400800"/>
              <a:gd name="connsiteY1989" fmla="*/ 110966 h 514350"/>
              <a:gd name="connsiteX1990" fmla="*/ 2424589 w 6400800"/>
              <a:gd name="connsiteY1990" fmla="*/ 88106 h 514350"/>
              <a:gd name="connsiteX1991" fmla="*/ 2424589 w 6400800"/>
              <a:gd name="connsiteY1991" fmla="*/ 80486 h 514350"/>
              <a:gd name="connsiteX1992" fmla="*/ 2423636 w 6400800"/>
              <a:gd name="connsiteY1992" fmla="*/ 88106 h 514350"/>
              <a:gd name="connsiteX1993" fmla="*/ 2421731 w 6400800"/>
              <a:gd name="connsiteY1993" fmla="*/ 110966 h 514350"/>
              <a:gd name="connsiteX1994" fmla="*/ 2420779 w 6400800"/>
              <a:gd name="connsiteY1994" fmla="*/ 146209 h 514350"/>
              <a:gd name="connsiteX1995" fmla="*/ 2421731 w 6400800"/>
              <a:gd name="connsiteY1995" fmla="*/ 191929 h 514350"/>
              <a:gd name="connsiteX1996" fmla="*/ 2422684 w 6400800"/>
              <a:gd name="connsiteY1996" fmla="*/ 220504 h 514350"/>
              <a:gd name="connsiteX1997" fmla="*/ 2405539 w 6400800"/>
              <a:gd name="connsiteY1997" fmla="*/ 250031 h 514350"/>
              <a:gd name="connsiteX1998" fmla="*/ 2401729 w 6400800"/>
              <a:gd name="connsiteY1998" fmla="*/ 256699 h 514350"/>
              <a:gd name="connsiteX1999" fmla="*/ 2400776 w 6400800"/>
              <a:gd name="connsiteY1999" fmla="*/ 255746 h 514350"/>
              <a:gd name="connsiteX2000" fmla="*/ 2392204 w 6400800"/>
              <a:gd name="connsiteY2000" fmla="*/ 233839 h 514350"/>
              <a:gd name="connsiteX2001" fmla="*/ 2385536 w 6400800"/>
              <a:gd name="connsiteY2001" fmla="*/ 170974 h 514350"/>
              <a:gd name="connsiteX2002" fmla="*/ 2382679 w 6400800"/>
              <a:gd name="connsiteY2002" fmla="*/ 150971 h 514350"/>
              <a:gd name="connsiteX2003" fmla="*/ 2384584 w 6400800"/>
              <a:gd name="connsiteY2003" fmla="*/ 140494 h 514350"/>
              <a:gd name="connsiteX2004" fmla="*/ 2382679 w 6400800"/>
              <a:gd name="connsiteY2004" fmla="*/ 135731 h 514350"/>
              <a:gd name="connsiteX2005" fmla="*/ 2390299 w 6400800"/>
              <a:gd name="connsiteY2005" fmla="*/ 114776 h 514350"/>
              <a:gd name="connsiteX2006" fmla="*/ 2427446 w 6400800"/>
              <a:gd name="connsiteY2006" fmla="*/ 12859 h 514350"/>
              <a:gd name="connsiteX2007" fmla="*/ 2380774 w 6400800"/>
              <a:gd name="connsiteY2007" fmla="*/ 110014 h 514350"/>
              <a:gd name="connsiteX2008" fmla="*/ 2358866 w 6400800"/>
              <a:gd name="connsiteY2008" fmla="*/ 157639 h 514350"/>
              <a:gd name="connsiteX2009" fmla="*/ 2355056 w 6400800"/>
              <a:gd name="connsiteY2009" fmla="*/ 166211 h 514350"/>
              <a:gd name="connsiteX2010" fmla="*/ 2357914 w 6400800"/>
              <a:gd name="connsiteY2010" fmla="*/ 155734 h 514350"/>
              <a:gd name="connsiteX2011" fmla="*/ 2362676 w 6400800"/>
              <a:gd name="connsiteY2011" fmla="*/ 132874 h 514350"/>
              <a:gd name="connsiteX2012" fmla="*/ 2354104 w 6400800"/>
              <a:gd name="connsiteY2012" fmla="*/ 154781 h 514350"/>
              <a:gd name="connsiteX2013" fmla="*/ 2344579 w 6400800"/>
              <a:gd name="connsiteY2013" fmla="*/ 179546 h 514350"/>
              <a:gd name="connsiteX2014" fmla="*/ 2334101 w 6400800"/>
              <a:gd name="connsiteY2014" fmla="*/ 211931 h 514350"/>
              <a:gd name="connsiteX2015" fmla="*/ 2334101 w 6400800"/>
              <a:gd name="connsiteY2015" fmla="*/ 211931 h 514350"/>
              <a:gd name="connsiteX2016" fmla="*/ 2340769 w 6400800"/>
              <a:gd name="connsiteY2016" fmla="*/ 171926 h 514350"/>
              <a:gd name="connsiteX2017" fmla="*/ 2347436 w 6400800"/>
              <a:gd name="connsiteY2017" fmla="*/ 130969 h 514350"/>
              <a:gd name="connsiteX2018" fmla="*/ 2354104 w 6400800"/>
              <a:gd name="connsiteY2018" fmla="*/ 99536 h 514350"/>
              <a:gd name="connsiteX2019" fmla="*/ 2358866 w 6400800"/>
              <a:gd name="connsiteY2019" fmla="*/ 71914 h 514350"/>
              <a:gd name="connsiteX2020" fmla="*/ 2350294 w 6400800"/>
              <a:gd name="connsiteY2020" fmla="*/ 98584 h 514350"/>
              <a:gd name="connsiteX2021" fmla="*/ 2340769 w 6400800"/>
              <a:gd name="connsiteY2021" fmla="*/ 129064 h 514350"/>
              <a:gd name="connsiteX2022" fmla="*/ 2330291 w 6400800"/>
              <a:gd name="connsiteY2022" fmla="*/ 170021 h 514350"/>
              <a:gd name="connsiteX2023" fmla="*/ 2324576 w 6400800"/>
              <a:gd name="connsiteY2023" fmla="*/ 193834 h 514350"/>
              <a:gd name="connsiteX2024" fmla="*/ 2320766 w 6400800"/>
              <a:gd name="connsiteY2024" fmla="*/ 185261 h 514350"/>
              <a:gd name="connsiteX2025" fmla="*/ 2326481 w 6400800"/>
              <a:gd name="connsiteY2025" fmla="*/ 157639 h 514350"/>
              <a:gd name="connsiteX2026" fmla="*/ 2318861 w 6400800"/>
              <a:gd name="connsiteY2026" fmla="*/ 179546 h 514350"/>
              <a:gd name="connsiteX2027" fmla="*/ 2315051 w 6400800"/>
              <a:gd name="connsiteY2027" fmla="*/ 170974 h 514350"/>
              <a:gd name="connsiteX2028" fmla="*/ 2317909 w 6400800"/>
              <a:gd name="connsiteY2028" fmla="*/ 181451 h 514350"/>
              <a:gd name="connsiteX2029" fmla="*/ 2313146 w 6400800"/>
              <a:gd name="connsiteY2029" fmla="*/ 193834 h 514350"/>
              <a:gd name="connsiteX2030" fmla="*/ 2311241 w 6400800"/>
              <a:gd name="connsiteY2030" fmla="*/ 190976 h 514350"/>
              <a:gd name="connsiteX2031" fmla="*/ 2314099 w 6400800"/>
              <a:gd name="connsiteY2031" fmla="*/ 141446 h 514350"/>
              <a:gd name="connsiteX2032" fmla="*/ 2298859 w 6400800"/>
              <a:gd name="connsiteY2032" fmla="*/ 202406 h 514350"/>
              <a:gd name="connsiteX2033" fmla="*/ 2292191 w 6400800"/>
              <a:gd name="connsiteY2033" fmla="*/ 231934 h 514350"/>
              <a:gd name="connsiteX2034" fmla="*/ 2289334 w 6400800"/>
              <a:gd name="connsiteY2034" fmla="*/ 250031 h 514350"/>
              <a:gd name="connsiteX2035" fmla="*/ 2285524 w 6400800"/>
              <a:gd name="connsiteY2035" fmla="*/ 259556 h 514350"/>
              <a:gd name="connsiteX2036" fmla="*/ 2275999 w 6400800"/>
              <a:gd name="connsiteY2036" fmla="*/ 287179 h 514350"/>
              <a:gd name="connsiteX2037" fmla="*/ 2275999 w 6400800"/>
              <a:gd name="connsiteY2037" fmla="*/ 288131 h 514350"/>
              <a:gd name="connsiteX2038" fmla="*/ 2275999 w 6400800"/>
              <a:gd name="connsiteY2038" fmla="*/ 282416 h 514350"/>
              <a:gd name="connsiteX2039" fmla="*/ 2276951 w 6400800"/>
              <a:gd name="connsiteY2039" fmla="*/ 265271 h 514350"/>
              <a:gd name="connsiteX2040" fmla="*/ 2272189 w 6400800"/>
              <a:gd name="connsiteY2040" fmla="*/ 281464 h 514350"/>
              <a:gd name="connsiteX2041" fmla="*/ 2269331 w 6400800"/>
              <a:gd name="connsiteY2041" fmla="*/ 290989 h 514350"/>
              <a:gd name="connsiteX2042" fmla="*/ 2269331 w 6400800"/>
              <a:gd name="connsiteY2042" fmla="*/ 290989 h 514350"/>
              <a:gd name="connsiteX2043" fmla="*/ 2269331 w 6400800"/>
              <a:gd name="connsiteY2043" fmla="*/ 261461 h 514350"/>
              <a:gd name="connsiteX2044" fmla="*/ 2270284 w 6400800"/>
              <a:gd name="connsiteY2044" fmla="*/ 238601 h 514350"/>
              <a:gd name="connsiteX2045" fmla="*/ 2272189 w 6400800"/>
              <a:gd name="connsiteY2045" fmla="*/ 225266 h 514350"/>
              <a:gd name="connsiteX2046" fmla="*/ 2275999 w 6400800"/>
              <a:gd name="connsiteY2046" fmla="*/ 210979 h 514350"/>
              <a:gd name="connsiteX2047" fmla="*/ 2266474 w 6400800"/>
              <a:gd name="connsiteY2047" fmla="*/ 232886 h 514350"/>
              <a:gd name="connsiteX2048" fmla="*/ 2267426 w 6400800"/>
              <a:gd name="connsiteY2048" fmla="*/ 228124 h 514350"/>
              <a:gd name="connsiteX2049" fmla="*/ 2263616 w 6400800"/>
              <a:gd name="connsiteY2049" fmla="*/ 235744 h 514350"/>
              <a:gd name="connsiteX2050" fmla="*/ 2265521 w 6400800"/>
              <a:gd name="connsiteY2050" fmla="*/ 220504 h 514350"/>
              <a:gd name="connsiteX2051" fmla="*/ 2256949 w 6400800"/>
              <a:gd name="connsiteY2051" fmla="*/ 247174 h 514350"/>
              <a:gd name="connsiteX2052" fmla="*/ 2252186 w 6400800"/>
              <a:gd name="connsiteY2052" fmla="*/ 258604 h 514350"/>
              <a:gd name="connsiteX2053" fmla="*/ 2250281 w 6400800"/>
              <a:gd name="connsiteY2053" fmla="*/ 262414 h 514350"/>
              <a:gd name="connsiteX2054" fmla="*/ 2255044 w 6400800"/>
              <a:gd name="connsiteY2054" fmla="*/ 243364 h 514350"/>
              <a:gd name="connsiteX2055" fmla="*/ 2267426 w 6400800"/>
              <a:gd name="connsiteY2055" fmla="*/ 178594 h 514350"/>
              <a:gd name="connsiteX2056" fmla="*/ 2270284 w 6400800"/>
              <a:gd name="connsiteY2056" fmla="*/ 153829 h 514350"/>
              <a:gd name="connsiteX2057" fmla="*/ 2262664 w 6400800"/>
              <a:gd name="connsiteY2057" fmla="*/ 177641 h 514350"/>
              <a:gd name="connsiteX2058" fmla="*/ 2254091 w 6400800"/>
              <a:gd name="connsiteY2058" fmla="*/ 205264 h 514350"/>
              <a:gd name="connsiteX2059" fmla="*/ 2246471 w 6400800"/>
              <a:gd name="connsiteY2059" fmla="*/ 230981 h 514350"/>
              <a:gd name="connsiteX2060" fmla="*/ 2241709 w 6400800"/>
              <a:gd name="connsiteY2060" fmla="*/ 244316 h 514350"/>
              <a:gd name="connsiteX2061" fmla="*/ 2239804 w 6400800"/>
              <a:gd name="connsiteY2061" fmla="*/ 233839 h 514350"/>
              <a:gd name="connsiteX2062" fmla="*/ 2233136 w 6400800"/>
              <a:gd name="connsiteY2062" fmla="*/ 205264 h 514350"/>
              <a:gd name="connsiteX2063" fmla="*/ 2237899 w 6400800"/>
              <a:gd name="connsiteY2063" fmla="*/ 255746 h 514350"/>
              <a:gd name="connsiteX2064" fmla="*/ 2234089 w 6400800"/>
              <a:gd name="connsiteY2064" fmla="*/ 269081 h 514350"/>
              <a:gd name="connsiteX2065" fmla="*/ 2233136 w 6400800"/>
              <a:gd name="connsiteY2065" fmla="*/ 270034 h 514350"/>
              <a:gd name="connsiteX2066" fmla="*/ 2233136 w 6400800"/>
              <a:gd name="connsiteY2066" fmla="*/ 263366 h 514350"/>
              <a:gd name="connsiteX2067" fmla="*/ 2231231 w 6400800"/>
              <a:gd name="connsiteY2067" fmla="*/ 234791 h 514350"/>
              <a:gd name="connsiteX2068" fmla="*/ 2228374 w 6400800"/>
              <a:gd name="connsiteY2068" fmla="*/ 207169 h 514350"/>
              <a:gd name="connsiteX2069" fmla="*/ 2230279 w 6400800"/>
              <a:gd name="connsiteY2069" fmla="*/ 193834 h 514350"/>
              <a:gd name="connsiteX2070" fmla="*/ 2226469 w 6400800"/>
              <a:gd name="connsiteY2070" fmla="*/ 204311 h 514350"/>
              <a:gd name="connsiteX2071" fmla="*/ 2222659 w 6400800"/>
              <a:gd name="connsiteY2071" fmla="*/ 200501 h 514350"/>
              <a:gd name="connsiteX2072" fmla="*/ 2220754 w 6400800"/>
              <a:gd name="connsiteY2072" fmla="*/ 199549 h 514350"/>
              <a:gd name="connsiteX2073" fmla="*/ 2217896 w 6400800"/>
              <a:gd name="connsiteY2073" fmla="*/ 199549 h 514350"/>
              <a:gd name="connsiteX2074" fmla="*/ 2215039 w 6400800"/>
              <a:gd name="connsiteY2074" fmla="*/ 202406 h 514350"/>
              <a:gd name="connsiteX2075" fmla="*/ 2213134 w 6400800"/>
              <a:gd name="connsiteY2075" fmla="*/ 214789 h 514350"/>
              <a:gd name="connsiteX2076" fmla="*/ 2217896 w 6400800"/>
              <a:gd name="connsiteY2076" fmla="*/ 203359 h 514350"/>
              <a:gd name="connsiteX2077" fmla="*/ 2219801 w 6400800"/>
              <a:gd name="connsiteY2077" fmla="*/ 201454 h 514350"/>
              <a:gd name="connsiteX2078" fmla="*/ 2220754 w 6400800"/>
              <a:gd name="connsiteY2078" fmla="*/ 202406 h 514350"/>
              <a:gd name="connsiteX2079" fmla="*/ 2223611 w 6400800"/>
              <a:gd name="connsiteY2079" fmla="*/ 207169 h 514350"/>
              <a:gd name="connsiteX2080" fmla="*/ 2223611 w 6400800"/>
              <a:gd name="connsiteY2080" fmla="*/ 215741 h 514350"/>
              <a:gd name="connsiteX2081" fmla="*/ 2223611 w 6400800"/>
              <a:gd name="connsiteY2081" fmla="*/ 215741 h 514350"/>
              <a:gd name="connsiteX2082" fmla="*/ 2215991 w 6400800"/>
              <a:gd name="connsiteY2082" fmla="*/ 241459 h 514350"/>
              <a:gd name="connsiteX2083" fmla="*/ 2206466 w 6400800"/>
              <a:gd name="connsiteY2083" fmla="*/ 274796 h 514350"/>
              <a:gd name="connsiteX2084" fmla="*/ 2196941 w 6400800"/>
              <a:gd name="connsiteY2084" fmla="*/ 313849 h 514350"/>
              <a:gd name="connsiteX2085" fmla="*/ 2195989 w 6400800"/>
              <a:gd name="connsiteY2085" fmla="*/ 305276 h 514350"/>
              <a:gd name="connsiteX2086" fmla="*/ 2195036 w 6400800"/>
              <a:gd name="connsiteY2086" fmla="*/ 317659 h 514350"/>
              <a:gd name="connsiteX2087" fmla="*/ 2193131 w 6400800"/>
              <a:gd name="connsiteY2087" fmla="*/ 314801 h 514350"/>
              <a:gd name="connsiteX2088" fmla="*/ 2195036 w 6400800"/>
              <a:gd name="connsiteY2088" fmla="*/ 318611 h 514350"/>
              <a:gd name="connsiteX2089" fmla="*/ 2195036 w 6400800"/>
              <a:gd name="connsiteY2089" fmla="*/ 323374 h 514350"/>
              <a:gd name="connsiteX2090" fmla="*/ 2192179 w 6400800"/>
              <a:gd name="connsiteY2090" fmla="*/ 334804 h 514350"/>
              <a:gd name="connsiteX2091" fmla="*/ 2190274 w 6400800"/>
              <a:gd name="connsiteY2091" fmla="*/ 330994 h 514350"/>
              <a:gd name="connsiteX2092" fmla="*/ 2191226 w 6400800"/>
              <a:gd name="connsiteY2092" fmla="*/ 330041 h 514350"/>
              <a:gd name="connsiteX2093" fmla="*/ 2190274 w 6400800"/>
              <a:gd name="connsiteY2093" fmla="*/ 330994 h 514350"/>
              <a:gd name="connsiteX2094" fmla="*/ 2188369 w 6400800"/>
              <a:gd name="connsiteY2094" fmla="*/ 326231 h 514350"/>
              <a:gd name="connsiteX2095" fmla="*/ 2189321 w 6400800"/>
              <a:gd name="connsiteY2095" fmla="*/ 331946 h 514350"/>
              <a:gd name="connsiteX2096" fmla="*/ 2188369 w 6400800"/>
              <a:gd name="connsiteY2096" fmla="*/ 332899 h 514350"/>
              <a:gd name="connsiteX2097" fmla="*/ 2185511 w 6400800"/>
              <a:gd name="connsiteY2097" fmla="*/ 315754 h 514350"/>
              <a:gd name="connsiteX2098" fmla="*/ 2184559 w 6400800"/>
              <a:gd name="connsiteY2098" fmla="*/ 336709 h 514350"/>
              <a:gd name="connsiteX2099" fmla="*/ 2184559 w 6400800"/>
              <a:gd name="connsiteY2099" fmla="*/ 337661 h 514350"/>
              <a:gd name="connsiteX2100" fmla="*/ 2179796 w 6400800"/>
              <a:gd name="connsiteY2100" fmla="*/ 343376 h 514350"/>
              <a:gd name="connsiteX2101" fmla="*/ 2178844 w 6400800"/>
              <a:gd name="connsiteY2101" fmla="*/ 340519 h 514350"/>
              <a:gd name="connsiteX2102" fmla="*/ 2192179 w 6400800"/>
              <a:gd name="connsiteY2102" fmla="*/ 283369 h 514350"/>
              <a:gd name="connsiteX2103" fmla="*/ 2212181 w 6400800"/>
              <a:gd name="connsiteY2103" fmla="*/ 190024 h 514350"/>
              <a:gd name="connsiteX2104" fmla="*/ 2183606 w 6400800"/>
              <a:gd name="connsiteY2104" fmla="*/ 272891 h 514350"/>
              <a:gd name="connsiteX2105" fmla="*/ 2187416 w 6400800"/>
              <a:gd name="connsiteY2105" fmla="*/ 253841 h 514350"/>
              <a:gd name="connsiteX2106" fmla="*/ 2192179 w 6400800"/>
              <a:gd name="connsiteY2106" fmla="*/ 231934 h 514350"/>
              <a:gd name="connsiteX2107" fmla="*/ 2196941 w 6400800"/>
              <a:gd name="connsiteY2107" fmla="*/ 210026 h 514350"/>
              <a:gd name="connsiteX2108" fmla="*/ 2200751 w 6400800"/>
              <a:gd name="connsiteY2108" fmla="*/ 193834 h 514350"/>
              <a:gd name="connsiteX2109" fmla="*/ 2204561 w 6400800"/>
              <a:gd name="connsiteY2109" fmla="*/ 179546 h 514350"/>
              <a:gd name="connsiteX2110" fmla="*/ 2211229 w 6400800"/>
              <a:gd name="connsiteY2110" fmla="*/ 155734 h 514350"/>
              <a:gd name="connsiteX2111" fmla="*/ 2217896 w 6400800"/>
              <a:gd name="connsiteY2111" fmla="*/ 134779 h 514350"/>
              <a:gd name="connsiteX2112" fmla="*/ 2211229 w 6400800"/>
              <a:gd name="connsiteY2112" fmla="*/ 148114 h 514350"/>
              <a:gd name="connsiteX2113" fmla="*/ 2211229 w 6400800"/>
              <a:gd name="connsiteY2113" fmla="*/ 147161 h 514350"/>
              <a:gd name="connsiteX2114" fmla="*/ 2216944 w 6400800"/>
              <a:gd name="connsiteY2114" fmla="*/ 125254 h 514350"/>
              <a:gd name="connsiteX2115" fmla="*/ 2222659 w 6400800"/>
              <a:gd name="connsiteY2115" fmla="*/ 105251 h 514350"/>
              <a:gd name="connsiteX2116" fmla="*/ 2233136 w 6400800"/>
              <a:gd name="connsiteY2116" fmla="*/ 72866 h 514350"/>
              <a:gd name="connsiteX2117" fmla="*/ 2242661 w 6400800"/>
              <a:gd name="connsiteY2117" fmla="*/ 45244 h 514350"/>
              <a:gd name="connsiteX2118" fmla="*/ 2229326 w 6400800"/>
              <a:gd name="connsiteY2118" fmla="*/ 71914 h 514350"/>
              <a:gd name="connsiteX2119" fmla="*/ 2215991 w 6400800"/>
              <a:gd name="connsiteY2119" fmla="*/ 103346 h 514350"/>
              <a:gd name="connsiteX2120" fmla="*/ 2208371 w 6400800"/>
              <a:gd name="connsiteY2120" fmla="*/ 122396 h 514350"/>
              <a:gd name="connsiteX2121" fmla="*/ 2200751 w 6400800"/>
              <a:gd name="connsiteY2121" fmla="*/ 144304 h 514350"/>
              <a:gd name="connsiteX2122" fmla="*/ 2184559 w 6400800"/>
              <a:gd name="connsiteY2122" fmla="*/ 193834 h 514350"/>
              <a:gd name="connsiteX2123" fmla="*/ 2175034 w 6400800"/>
              <a:gd name="connsiteY2123" fmla="*/ 228124 h 514350"/>
              <a:gd name="connsiteX2124" fmla="*/ 2177891 w 6400800"/>
              <a:gd name="connsiteY2124" fmla="*/ 203359 h 514350"/>
              <a:gd name="connsiteX2125" fmla="*/ 2178844 w 6400800"/>
              <a:gd name="connsiteY2125" fmla="*/ 190024 h 514350"/>
              <a:gd name="connsiteX2126" fmla="*/ 2180749 w 6400800"/>
              <a:gd name="connsiteY2126" fmla="*/ 184309 h 514350"/>
              <a:gd name="connsiteX2127" fmla="*/ 2179796 w 6400800"/>
              <a:gd name="connsiteY2127" fmla="*/ 187166 h 514350"/>
              <a:gd name="connsiteX2128" fmla="*/ 2180749 w 6400800"/>
              <a:gd name="connsiteY2128" fmla="*/ 176689 h 514350"/>
              <a:gd name="connsiteX2129" fmla="*/ 2175986 w 6400800"/>
              <a:gd name="connsiteY2129" fmla="*/ 194786 h 514350"/>
              <a:gd name="connsiteX2130" fmla="*/ 2170271 w 6400800"/>
              <a:gd name="connsiteY2130" fmla="*/ 208121 h 514350"/>
              <a:gd name="connsiteX2131" fmla="*/ 2144554 w 6400800"/>
              <a:gd name="connsiteY2131" fmla="*/ 271939 h 514350"/>
              <a:gd name="connsiteX2132" fmla="*/ 2135029 w 6400800"/>
              <a:gd name="connsiteY2132" fmla="*/ 296704 h 514350"/>
              <a:gd name="connsiteX2133" fmla="*/ 2135029 w 6400800"/>
              <a:gd name="connsiteY2133" fmla="*/ 295751 h 514350"/>
              <a:gd name="connsiteX2134" fmla="*/ 2129314 w 6400800"/>
              <a:gd name="connsiteY2134" fmla="*/ 282416 h 514350"/>
              <a:gd name="connsiteX2135" fmla="*/ 2137886 w 6400800"/>
              <a:gd name="connsiteY2135" fmla="*/ 231934 h 514350"/>
              <a:gd name="connsiteX2136" fmla="*/ 2141696 w 6400800"/>
              <a:gd name="connsiteY2136" fmla="*/ 210026 h 514350"/>
              <a:gd name="connsiteX2137" fmla="*/ 2134076 w 6400800"/>
              <a:gd name="connsiteY2137" fmla="*/ 230981 h 514350"/>
              <a:gd name="connsiteX2138" fmla="*/ 2123599 w 6400800"/>
              <a:gd name="connsiteY2138" fmla="*/ 263366 h 514350"/>
              <a:gd name="connsiteX2139" fmla="*/ 2122646 w 6400800"/>
              <a:gd name="connsiteY2139" fmla="*/ 253841 h 514350"/>
              <a:gd name="connsiteX2140" fmla="*/ 2117884 w 6400800"/>
              <a:gd name="connsiteY2140" fmla="*/ 211931 h 514350"/>
              <a:gd name="connsiteX2141" fmla="*/ 2112169 w 6400800"/>
              <a:gd name="connsiteY2141" fmla="*/ 176689 h 514350"/>
              <a:gd name="connsiteX2142" fmla="*/ 2107406 w 6400800"/>
              <a:gd name="connsiteY2142" fmla="*/ 150019 h 514350"/>
              <a:gd name="connsiteX2143" fmla="*/ 2102644 w 6400800"/>
              <a:gd name="connsiteY2143" fmla="*/ 127159 h 514350"/>
              <a:gd name="connsiteX2144" fmla="*/ 2103596 w 6400800"/>
              <a:gd name="connsiteY2144" fmla="*/ 150971 h 514350"/>
              <a:gd name="connsiteX2145" fmla="*/ 2104549 w 6400800"/>
              <a:gd name="connsiteY2145" fmla="*/ 168116 h 514350"/>
              <a:gd name="connsiteX2146" fmla="*/ 2104549 w 6400800"/>
              <a:gd name="connsiteY2146" fmla="*/ 183356 h 514350"/>
              <a:gd name="connsiteX2147" fmla="*/ 2105501 w 6400800"/>
              <a:gd name="connsiteY2147" fmla="*/ 207169 h 514350"/>
              <a:gd name="connsiteX2148" fmla="*/ 2106454 w 6400800"/>
              <a:gd name="connsiteY2148" fmla="*/ 225266 h 514350"/>
              <a:gd name="connsiteX2149" fmla="*/ 2104549 w 6400800"/>
              <a:gd name="connsiteY2149" fmla="*/ 221456 h 514350"/>
              <a:gd name="connsiteX2150" fmla="*/ 2104549 w 6400800"/>
              <a:gd name="connsiteY2150" fmla="*/ 221456 h 514350"/>
              <a:gd name="connsiteX2151" fmla="*/ 2104549 w 6400800"/>
              <a:gd name="connsiteY2151" fmla="*/ 221456 h 514350"/>
              <a:gd name="connsiteX2152" fmla="*/ 2102644 w 6400800"/>
              <a:gd name="connsiteY2152" fmla="*/ 215741 h 514350"/>
              <a:gd name="connsiteX2153" fmla="*/ 2101691 w 6400800"/>
              <a:gd name="connsiteY2153" fmla="*/ 205264 h 514350"/>
              <a:gd name="connsiteX2154" fmla="*/ 2098834 w 6400800"/>
              <a:gd name="connsiteY2154" fmla="*/ 176689 h 514350"/>
              <a:gd name="connsiteX2155" fmla="*/ 2097881 w 6400800"/>
              <a:gd name="connsiteY2155" fmla="*/ 168116 h 514350"/>
              <a:gd name="connsiteX2156" fmla="*/ 2102644 w 6400800"/>
              <a:gd name="connsiteY2156" fmla="*/ 149066 h 514350"/>
              <a:gd name="connsiteX2157" fmla="*/ 2096929 w 6400800"/>
              <a:gd name="connsiteY2157" fmla="*/ 162401 h 514350"/>
              <a:gd name="connsiteX2158" fmla="*/ 2095024 w 6400800"/>
              <a:gd name="connsiteY2158" fmla="*/ 151924 h 514350"/>
              <a:gd name="connsiteX2159" fmla="*/ 2095024 w 6400800"/>
              <a:gd name="connsiteY2159" fmla="*/ 167164 h 514350"/>
              <a:gd name="connsiteX2160" fmla="*/ 2066449 w 6400800"/>
              <a:gd name="connsiteY2160" fmla="*/ 235744 h 514350"/>
              <a:gd name="connsiteX2161" fmla="*/ 2056924 w 6400800"/>
              <a:gd name="connsiteY2161" fmla="*/ 259556 h 514350"/>
              <a:gd name="connsiteX2162" fmla="*/ 2063591 w 6400800"/>
              <a:gd name="connsiteY2162" fmla="*/ 219551 h 514350"/>
              <a:gd name="connsiteX2163" fmla="*/ 2052161 w 6400800"/>
              <a:gd name="connsiteY2163" fmla="*/ 252889 h 514350"/>
              <a:gd name="connsiteX2164" fmla="*/ 2050256 w 6400800"/>
              <a:gd name="connsiteY2164" fmla="*/ 248126 h 514350"/>
              <a:gd name="connsiteX2165" fmla="*/ 2050256 w 6400800"/>
              <a:gd name="connsiteY2165" fmla="*/ 233839 h 514350"/>
              <a:gd name="connsiteX2166" fmla="*/ 2048351 w 6400800"/>
              <a:gd name="connsiteY2166" fmla="*/ 244316 h 514350"/>
              <a:gd name="connsiteX2167" fmla="*/ 2046446 w 6400800"/>
              <a:gd name="connsiteY2167" fmla="*/ 240506 h 514350"/>
              <a:gd name="connsiteX2168" fmla="*/ 2047399 w 6400800"/>
              <a:gd name="connsiteY2168" fmla="*/ 247174 h 514350"/>
              <a:gd name="connsiteX2169" fmla="*/ 2044541 w 6400800"/>
              <a:gd name="connsiteY2169" fmla="*/ 266224 h 514350"/>
              <a:gd name="connsiteX2170" fmla="*/ 2043589 w 6400800"/>
              <a:gd name="connsiteY2170" fmla="*/ 259556 h 514350"/>
              <a:gd name="connsiteX2171" fmla="*/ 2041684 w 6400800"/>
              <a:gd name="connsiteY2171" fmla="*/ 249079 h 514350"/>
              <a:gd name="connsiteX2172" fmla="*/ 2048351 w 6400800"/>
              <a:gd name="connsiteY2172" fmla="*/ 184309 h 514350"/>
              <a:gd name="connsiteX2173" fmla="*/ 2039779 w 6400800"/>
              <a:gd name="connsiteY2173" fmla="*/ 216694 h 514350"/>
              <a:gd name="connsiteX2174" fmla="*/ 2036921 w 6400800"/>
              <a:gd name="connsiteY2174" fmla="*/ 223361 h 514350"/>
              <a:gd name="connsiteX2175" fmla="*/ 2035969 w 6400800"/>
              <a:gd name="connsiteY2175" fmla="*/ 218599 h 514350"/>
              <a:gd name="connsiteX2176" fmla="*/ 2031206 w 6400800"/>
              <a:gd name="connsiteY2176" fmla="*/ 187166 h 514350"/>
              <a:gd name="connsiteX2177" fmla="*/ 2028349 w 6400800"/>
              <a:gd name="connsiteY2177" fmla="*/ 169069 h 514350"/>
              <a:gd name="connsiteX2178" fmla="*/ 2031206 w 6400800"/>
              <a:gd name="connsiteY2178" fmla="*/ 147161 h 514350"/>
              <a:gd name="connsiteX2179" fmla="*/ 2028349 w 6400800"/>
              <a:gd name="connsiteY2179" fmla="*/ 157639 h 514350"/>
              <a:gd name="connsiteX2180" fmla="*/ 2030254 w 6400800"/>
              <a:gd name="connsiteY2180" fmla="*/ 138589 h 514350"/>
              <a:gd name="connsiteX2181" fmla="*/ 2023586 w 6400800"/>
              <a:gd name="connsiteY2181" fmla="*/ 160496 h 514350"/>
              <a:gd name="connsiteX2182" fmla="*/ 2017871 w 6400800"/>
              <a:gd name="connsiteY2182" fmla="*/ 186214 h 514350"/>
              <a:gd name="connsiteX2183" fmla="*/ 2016919 w 6400800"/>
              <a:gd name="connsiteY2183" fmla="*/ 191929 h 514350"/>
              <a:gd name="connsiteX2184" fmla="*/ 2016919 w 6400800"/>
              <a:gd name="connsiteY2184" fmla="*/ 190976 h 514350"/>
              <a:gd name="connsiteX2185" fmla="*/ 2019776 w 6400800"/>
              <a:gd name="connsiteY2185" fmla="*/ 158591 h 514350"/>
              <a:gd name="connsiteX2186" fmla="*/ 2015014 w 6400800"/>
              <a:gd name="connsiteY2186" fmla="*/ 178594 h 514350"/>
              <a:gd name="connsiteX2187" fmla="*/ 2014061 w 6400800"/>
              <a:gd name="connsiteY2187" fmla="*/ 174784 h 514350"/>
              <a:gd name="connsiteX2188" fmla="*/ 2014061 w 6400800"/>
              <a:gd name="connsiteY2188" fmla="*/ 177641 h 514350"/>
              <a:gd name="connsiteX2189" fmla="*/ 2011204 w 6400800"/>
              <a:gd name="connsiteY2189" fmla="*/ 163354 h 514350"/>
              <a:gd name="connsiteX2190" fmla="*/ 2003584 w 6400800"/>
              <a:gd name="connsiteY2190" fmla="*/ 125254 h 514350"/>
              <a:gd name="connsiteX2191" fmla="*/ 1996916 w 6400800"/>
              <a:gd name="connsiteY2191" fmla="*/ 91916 h 514350"/>
              <a:gd name="connsiteX2192" fmla="*/ 1999774 w 6400800"/>
              <a:gd name="connsiteY2192" fmla="*/ 125254 h 514350"/>
              <a:gd name="connsiteX2193" fmla="*/ 2003584 w 6400800"/>
              <a:gd name="connsiteY2193" fmla="*/ 164306 h 514350"/>
              <a:gd name="connsiteX2194" fmla="*/ 2008346 w 6400800"/>
              <a:gd name="connsiteY2194" fmla="*/ 203359 h 514350"/>
              <a:gd name="connsiteX2195" fmla="*/ 1999774 w 6400800"/>
              <a:gd name="connsiteY2195" fmla="*/ 240506 h 514350"/>
              <a:gd name="connsiteX2196" fmla="*/ 1984534 w 6400800"/>
              <a:gd name="connsiteY2196" fmla="*/ 314801 h 514350"/>
              <a:gd name="connsiteX2197" fmla="*/ 1984534 w 6400800"/>
              <a:gd name="connsiteY2197" fmla="*/ 283369 h 514350"/>
              <a:gd name="connsiteX2198" fmla="*/ 1984534 w 6400800"/>
              <a:gd name="connsiteY2198" fmla="*/ 267176 h 514350"/>
              <a:gd name="connsiteX2199" fmla="*/ 1986439 w 6400800"/>
              <a:gd name="connsiteY2199" fmla="*/ 263366 h 514350"/>
              <a:gd name="connsiteX2200" fmla="*/ 1984534 w 6400800"/>
              <a:gd name="connsiteY2200" fmla="*/ 265271 h 514350"/>
              <a:gd name="connsiteX2201" fmla="*/ 1985486 w 6400800"/>
              <a:gd name="connsiteY2201" fmla="*/ 243364 h 514350"/>
              <a:gd name="connsiteX2202" fmla="*/ 1987391 w 6400800"/>
              <a:gd name="connsiteY2202" fmla="*/ 212884 h 514350"/>
              <a:gd name="connsiteX2203" fmla="*/ 1989296 w 6400800"/>
              <a:gd name="connsiteY2203" fmla="*/ 186214 h 514350"/>
              <a:gd name="connsiteX2204" fmla="*/ 1983581 w 6400800"/>
              <a:gd name="connsiteY2204" fmla="*/ 211931 h 514350"/>
              <a:gd name="connsiteX2205" fmla="*/ 1978819 w 6400800"/>
              <a:gd name="connsiteY2205" fmla="*/ 242411 h 514350"/>
              <a:gd name="connsiteX2206" fmla="*/ 1974056 w 6400800"/>
              <a:gd name="connsiteY2206" fmla="*/ 281464 h 514350"/>
              <a:gd name="connsiteX2207" fmla="*/ 1973104 w 6400800"/>
              <a:gd name="connsiteY2207" fmla="*/ 282416 h 514350"/>
              <a:gd name="connsiteX2208" fmla="*/ 1968341 w 6400800"/>
              <a:gd name="connsiteY2208" fmla="*/ 289084 h 514350"/>
              <a:gd name="connsiteX2209" fmla="*/ 1968341 w 6400800"/>
              <a:gd name="connsiteY2209" fmla="*/ 283369 h 514350"/>
              <a:gd name="connsiteX2210" fmla="*/ 1973104 w 6400800"/>
              <a:gd name="connsiteY2210" fmla="*/ 274796 h 514350"/>
              <a:gd name="connsiteX2211" fmla="*/ 1968341 w 6400800"/>
              <a:gd name="connsiteY2211" fmla="*/ 280511 h 514350"/>
              <a:gd name="connsiteX2212" fmla="*/ 1973104 w 6400800"/>
              <a:gd name="connsiteY2212" fmla="*/ 224314 h 514350"/>
              <a:gd name="connsiteX2213" fmla="*/ 1976914 w 6400800"/>
              <a:gd name="connsiteY2213" fmla="*/ 187166 h 514350"/>
              <a:gd name="connsiteX2214" fmla="*/ 1967389 w 6400800"/>
              <a:gd name="connsiteY2214" fmla="*/ 218599 h 514350"/>
              <a:gd name="connsiteX2215" fmla="*/ 1967389 w 6400800"/>
              <a:gd name="connsiteY2215" fmla="*/ 216694 h 514350"/>
              <a:gd name="connsiteX2216" fmla="*/ 1966436 w 6400800"/>
              <a:gd name="connsiteY2216" fmla="*/ 220504 h 514350"/>
              <a:gd name="connsiteX2217" fmla="*/ 1957864 w 6400800"/>
              <a:gd name="connsiteY2217" fmla="*/ 250031 h 514350"/>
              <a:gd name="connsiteX2218" fmla="*/ 1952149 w 6400800"/>
              <a:gd name="connsiteY2218" fmla="*/ 271939 h 514350"/>
              <a:gd name="connsiteX2219" fmla="*/ 1941671 w 6400800"/>
              <a:gd name="connsiteY2219" fmla="*/ 221456 h 514350"/>
              <a:gd name="connsiteX2220" fmla="*/ 1942624 w 6400800"/>
              <a:gd name="connsiteY2220" fmla="*/ 213836 h 514350"/>
              <a:gd name="connsiteX2221" fmla="*/ 1952149 w 6400800"/>
              <a:gd name="connsiteY2221" fmla="*/ 186214 h 514350"/>
              <a:gd name="connsiteX2222" fmla="*/ 1962626 w 6400800"/>
              <a:gd name="connsiteY2222" fmla="*/ 157639 h 514350"/>
              <a:gd name="connsiteX2223" fmla="*/ 1948339 w 6400800"/>
              <a:gd name="connsiteY2223" fmla="*/ 185261 h 514350"/>
              <a:gd name="connsiteX2224" fmla="*/ 1945481 w 6400800"/>
              <a:gd name="connsiteY2224" fmla="*/ 190976 h 514350"/>
              <a:gd name="connsiteX2225" fmla="*/ 1945481 w 6400800"/>
              <a:gd name="connsiteY2225" fmla="*/ 189071 h 514350"/>
              <a:gd name="connsiteX2226" fmla="*/ 1944529 w 6400800"/>
              <a:gd name="connsiteY2226" fmla="*/ 192881 h 514350"/>
              <a:gd name="connsiteX2227" fmla="*/ 1938814 w 6400800"/>
              <a:gd name="connsiteY2227" fmla="*/ 205264 h 514350"/>
              <a:gd name="connsiteX2228" fmla="*/ 1935004 w 6400800"/>
              <a:gd name="connsiteY2228" fmla="*/ 148114 h 514350"/>
              <a:gd name="connsiteX2229" fmla="*/ 1928336 w 6400800"/>
              <a:gd name="connsiteY2229" fmla="*/ 224314 h 514350"/>
              <a:gd name="connsiteX2230" fmla="*/ 1928336 w 6400800"/>
              <a:gd name="connsiteY2230" fmla="*/ 229076 h 514350"/>
              <a:gd name="connsiteX2231" fmla="*/ 1924526 w 6400800"/>
              <a:gd name="connsiteY2231" fmla="*/ 236696 h 514350"/>
              <a:gd name="connsiteX2232" fmla="*/ 1915001 w 6400800"/>
              <a:gd name="connsiteY2232" fmla="*/ 258604 h 514350"/>
              <a:gd name="connsiteX2233" fmla="*/ 1911191 w 6400800"/>
              <a:gd name="connsiteY2233" fmla="*/ 268129 h 514350"/>
              <a:gd name="connsiteX2234" fmla="*/ 1907381 w 6400800"/>
              <a:gd name="connsiteY2234" fmla="*/ 259556 h 514350"/>
              <a:gd name="connsiteX2235" fmla="*/ 1907381 w 6400800"/>
              <a:gd name="connsiteY2235" fmla="*/ 258604 h 514350"/>
              <a:gd name="connsiteX2236" fmla="*/ 1907381 w 6400800"/>
              <a:gd name="connsiteY2236" fmla="*/ 258604 h 514350"/>
              <a:gd name="connsiteX2237" fmla="*/ 1900714 w 6400800"/>
              <a:gd name="connsiteY2237" fmla="*/ 253841 h 514350"/>
              <a:gd name="connsiteX2238" fmla="*/ 1897856 w 6400800"/>
              <a:gd name="connsiteY2238" fmla="*/ 252889 h 514350"/>
              <a:gd name="connsiteX2239" fmla="*/ 1896904 w 6400800"/>
              <a:gd name="connsiteY2239" fmla="*/ 252889 h 514350"/>
              <a:gd name="connsiteX2240" fmla="*/ 1896904 w 6400800"/>
              <a:gd name="connsiteY2240" fmla="*/ 250984 h 514350"/>
              <a:gd name="connsiteX2241" fmla="*/ 1897856 w 6400800"/>
              <a:gd name="connsiteY2241" fmla="*/ 246221 h 514350"/>
              <a:gd name="connsiteX2242" fmla="*/ 1902619 w 6400800"/>
              <a:gd name="connsiteY2242" fmla="*/ 230029 h 514350"/>
              <a:gd name="connsiteX2243" fmla="*/ 1903571 w 6400800"/>
              <a:gd name="connsiteY2243" fmla="*/ 226219 h 514350"/>
              <a:gd name="connsiteX2244" fmla="*/ 1902619 w 6400800"/>
              <a:gd name="connsiteY2244" fmla="*/ 227171 h 514350"/>
              <a:gd name="connsiteX2245" fmla="*/ 1906429 w 6400800"/>
              <a:gd name="connsiteY2245" fmla="*/ 214789 h 514350"/>
              <a:gd name="connsiteX2246" fmla="*/ 1915001 w 6400800"/>
              <a:gd name="connsiteY2246" fmla="*/ 190976 h 514350"/>
              <a:gd name="connsiteX2247" fmla="*/ 1922621 w 6400800"/>
              <a:gd name="connsiteY2247" fmla="*/ 170021 h 514350"/>
              <a:gd name="connsiteX2248" fmla="*/ 1911191 w 6400800"/>
              <a:gd name="connsiteY2248" fmla="*/ 189071 h 514350"/>
              <a:gd name="connsiteX2249" fmla="*/ 1899761 w 6400800"/>
              <a:gd name="connsiteY2249" fmla="*/ 211931 h 514350"/>
              <a:gd name="connsiteX2250" fmla="*/ 1893094 w 6400800"/>
              <a:gd name="connsiteY2250" fmla="*/ 226219 h 514350"/>
              <a:gd name="connsiteX2251" fmla="*/ 1889284 w 6400800"/>
              <a:gd name="connsiteY2251" fmla="*/ 235744 h 514350"/>
              <a:gd name="connsiteX2252" fmla="*/ 1888331 w 6400800"/>
              <a:gd name="connsiteY2252" fmla="*/ 232886 h 514350"/>
              <a:gd name="connsiteX2253" fmla="*/ 1889284 w 6400800"/>
              <a:gd name="connsiteY2253" fmla="*/ 216694 h 514350"/>
              <a:gd name="connsiteX2254" fmla="*/ 1891189 w 6400800"/>
              <a:gd name="connsiteY2254" fmla="*/ 200501 h 514350"/>
              <a:gd name="connsiteX2255" fmla="*/ 1894046 w 6400800"/>
              <a:gd name="connsiteY2255" fmla="*/ 187166 h 514350"/>
              <a:gd name="connsiteX2256" fmla="*/ 1899761 w 6400800"/>
              <a:gd name="connsiteY2256" fmla="*/ 169069 h 514350"/>
              <a:gd name="connsiteX2257" fmla="*/ 1902619 w 6400800"/>
              <a:gd name="connsiteY2257" fmla="*/ 162401 h 514350"/>
              <a:gd name="connsiteX2258" fmla="*/ 1898809 w 6400800"/>
              <a:gd name="connsiteY2258" fmla="*/ 168116 h 514350"/>
              <a:gd name="connsiteX2259" fmla="*/ 1890236 w 6400800"/>
              <a:gd name="connsiteY2259" fmla="*/ 186214 h 514350"/>
              <a:gd name="connsiteX2260" fmla="*/ 1885474 w 6400800"/>
              <a:gd name="connsiteY2260" fmla="*/ 199549 h 514350"/>
              <a:gd name="connsiteX2261" fmla="*/ 1882616 w 6400800"/>
              <a:gd name="connsiteY2261" fmla="*/ 213836 h 514350"/>
              <a:gd name="connsiteX2262" fmla="*/ 1882616 w 6400800"/>
              <a:gd name="connsiteY2262" fmla="*/ 210026 h 514350"/>
              <a:gd name="connsiteX2263" fmla="*/ 1878806 w 6400800"/>
              <a:gd name="connsiteY2263" fmla="*/ 228124 h 514350"/>
              <a:gd name="connsiteX2264" fmla="*/ 1874996 w 6400800"/>
              <a:gd name="connsiteY2264" fmla="*/ 243364 h 514350"/>
              <a:gd name="connsiteX2265" fmla="*/ 1874996 w 6400800"/>
              <a:gd name="connsiteY2265" fmla="*/ 237649 h 514350"/>
              <a:gd name="connsiteX2266" fmla="*/ 1872139 w 6400800"/>
              <a:gd name="connsiteY2266" fmla="*/ 255746 h 514350"/>
              <a:gd name="connsiteX2267" fmla="*/ 1868329 w 6400800"/>
              <a:gd name="connsiteY2267" fmla="*/ 270986 h 514350"/>
              <a:gd name="connsiteX2268" fmla="*/ 1869281 w 6400800"/>
              <a:gd name="connsiteY2268" fmla="*/ 259556 h 514350"/>
              <a:gd name="connsiteX2269" fmla="*/ 1874996 w 6400800"/>
              <a:gd name="connsiteY2269" fmla="*/ 213836 h 514350"/>
              <a:gd name="connsiteX2270" fmla="*/ 1877854 w 6400800"/>
              <a:gd name="connsiteY2270" fmla="*/ 193834 h 514350"/>
              <a:gd name="connsiteX2271" fmla="*/ 1881664 w 6400800"/>
              <a:gd name="connsiteY2271" fmla="*/ 175736 h 514350"/>
              <a:gd name="connsiteX2272" fmla="*/ 1888331 w 6400800"/>
              <a:gd name="connsiteY2272" fmla="*/ 146209 h 514350"/>
              <a:gd name="connsiteX2273" fmla="*/ 1894999 w 6400800"/>
              <a:gd name="connsiteY2273" fmla="*/ 120491 h 514350"/>
              <a:gd name="connsiteX2274" fmla="*/ 1885474 w 6400800"/>
              <a:gd name="connsiteY2274" fmla="*/ 144304 h 514350"/>
              <a:gd name="connsiteX2275" fmla="*/ 1875949 w 6400800"/>
              <a:gd name="connsiteY2275" fmla="*/ 172879 h 514350"/>
              <a:gd name="connsiteX2276" fmla="*/ 1870234 w 6400800"/>
              <a:gd name="connsiteY2276" fmla="*/ 190976 h 514350"/>
              <a:gd name="connsiteX2277" fmla="*/ 1865471 w 6400800"/>
              <a:gd name="connsiteY2277" fmla="*/ 210979 h 514350"/>
              <a:gd name="connsiteX2278" fmla="*/ 1858804 w 6400800"/>
              <a:gd name="connsiteY2278" fmla="*/ 238601 h 514350"/>
              <a:gd name="connsiteX2279" fmla="*/ 1856899 w 6400800"/>
              <a:gd name="connsiteY2279" fmla="*/ 194786 h 514350"/>
              <a:gd name="connsiteX2280" fmla="*/ 1854994 w 6400800"/>
              <a:gd name="connsiteY2280" fmla="*/ 172879 h 514350"/>
              <a:gd name="connsiteX2281" fmla="*/ 1853089 w 6400800"/>
              <a:gd name="connsiteY2281" fmla="*/ 194786 h 514350"/>
              <a:gd name="connsiteX2282" fmla="*/ 1848326 w 6400800"/>
              <a:gd name="connsiteY2282" fmla="*/ 250984 h 514350"/>
              <a:gd name="connsiteX2283" fmla="*/ 1845469 w 6400800"/>
              <a:gd name="connsiteY2283" fmla="*/ 282416 h 514350"/>
              <a:gd name="connsiteX2284" fmla="*/ 1839754 w 6400800"/>
              <a:gd name="connsiteY2284" fmla="*/ 273844 h 514350"/>
              <a:gd name="connsiteX2285" fmla="*/ 1838801 w 6400800"/>
              <a:gd name="connsiteY2285" fmla="*/ 269081 h 514350"/>
              <a:gd name="connsiteX2286" fmla="*/ 1838801 w 6400800"/>
              <a:gd name="connsiteY2286" fmla="*/ 272891 h 514350"/>
              <a:gd name="connsiteX2287" fmla="*/ 1827371 w 6400800"/>
              <a:gd name="connsiteY2287" fmla="*/ 256699 h 514350"/>
              <a:gd name="connsiteX2288" fmla="*/ 1828324 w 6400800"/>
              <a:gd name="connsiteY2288" fmla="*/ 190976 h 514350"/>
              <a:gd name="connsiteX2289" fmla="*/ 1822609 w 6400800"/>
              <a:gd name="connsiteY2289" fmla="*/ 222409 h 514350"/>
              <a:gd name="connsiteX2290" fmla="*/ 1822609 w 6400800"/>
              <a:gd name="connsiteY2290" fmla="*/ 214789 h 514350"/>
              <a:gd name="connsiteX2291" fmla="*/ 1822609 w 6400800"/>
              <a:gd name="connsiteY2291" fmla="*/ 161449 h 514350"/>
              <a:gd name="connsiteX2292" fmla="*/ 1823561 w 6400800"/>
              <a:gd name="connsiteY2292" fmla="*/ 113824 h 514350"/>
              <a:gd name="connsiteX2293" fmla="*/ 1823561 w 6400800"/>
              <a:gd name="connsiteY2293" fmla="*/ 15716 h 514350"/>
              <a:gd name="connsiteX2294" fmla="*/ 1812131 w 6400800"/>
              <a:gd name="connsiteY2294" fmla="*/ 112871 h 514350"/>
              <a:gd name="connsiteX2295" fmla="*/ 1807369 w 6400800"/>
              <a:gd name="connsiteY2295" fmla="*/ 160496 h 514350"/>
              <a:gd name="connsiteX2296" fmla="*/ 1805464 w 6400800"/>
              <a:gd name="connsiteY2296" fmla="*/ 209074 h 514350"/>
              <a:gd name="connsiteX2297" fmla="*/ 1801654 w 6400800"/>
              <a:gd name="connsiteY2297" fmla="*/ 211931 h 514350"/>
              <a:gd name="connsiteX2298" fmla="*/ 1801654 w 6400800"/>
              <a:gd name="connsiteY2298" fmla="*/ 211931 h 514350"/>
              <a:gd name="connsiteX2299" fmla="*/ 1801654 w 6400800"/>
              <a:gd name="connsiteY2299" fmla="*/ 212884 h 514350"/>
              <a:gd name="connsiteX2300" fmla="*/ 1790224 w 6400800"/>
              <a:gd name="connsiteY2300" fmla="*/ 237649 h 514350"/>
              <a:gd name="connsiteX2301" fmla="*/ 1790224 w 6400800"/>
              <a:gd name="connsiteY2301" fmla="*/ 207169 h 514350"/>
              <a:gd name="connsiteX2302" fmla="*/ 1786414 w 6400800"/>
              <a:gd name="connsiteY2302" fmla="*/ 239554 h 514350"/>
              <a:gd name="connsiteX2303" fmla="*/ 1784509 w 6400800"/>
              <a:gd name="connsiteY2303" fmla="*/ 250984 h 514350"/>
              <a:gd name="connsiteX2304" fmla="*/ 1783556 w 6400800"/>
              <a:gd name="connsiteY2304" fmla="*/ 252889 h 514350"/>
              <a:gd name="connsiteX2305" fmla="*/ 1776889 w 6400800"/>
              <a:gd name="connsiteY2305" fmla="*/ 226219 h 514350"/>
              <a:gd name="connsiteX2306" fmla="*/ 1777841 w 6400800"/>
              <a:gd name="connsiteY2306" fmla="*/ 253841 h 514350"/>
              <a:gd name="connsiteX2307" fmla="*/ 1768316 w 6400800"/>
              <a:gd name="connsiteY2307" fmla="*/ 230029 h 514350"/>
              <a:gd name="connsiteX2308" fmla="*/ 1759744 w 6400800"/>
              <a:gd name="connsiteY2308" fmla="*/ 209074 h 514350"/>
              <a:gd name="connsiteX2309" fmla="*/ 1759744 w 6400800"/>
              <a:gd name="connsiteY2309" fmla="*/ 208121 h 514350"/>
              <a:gd name="connsiteX2310" fmla="*/ 1761649 w 6400800"/>
              <a:gd name="connsiteY2310" fmla="*/ 198596 h 514350"/>
              <a:gd name="connsiteX2311" fmla="*/ 1759744 w 6400800"/>
              <a:gd name="connsiteY2311" fmla="*/ 203359 h 514350"/>
              <a:gd name="connsiteX2312" fmla="*/ 1759744 w 6400800"/>
              <a:gd name="connsiteY2312" fmla="*/ 195739 h 514350"/>
              <a:gd name="connsiteX2313" fmla="*/ 1761649 w 6400800"/>
              <a:gd name="connsiteY2313" fmla="*/ 171926 h 514350"/>
              <a:gd name="connsiteX2314" fmla="*/ 1762601 w 6400800"/>
              <a:gd name="connsiteY2314" fmla="*/ 151924 h 514350"/>
              <a:gd name="connsiteX2315" fmla="*/ 1756886 w 6400800"/>
              <a:gd name="connsiteY2315" fmla="*/ 171926 h 514350"/>
              <a:gd name="connsiteX2316" fmla="*/ 1749266 w 6400800"/>
              <a:gd name="connsiteY2316" fmla="*/ 205264 h 514350"/>
              <a:gd name="connsiteX2317" fmla="*/ 1745456 w 6400800"/>
              <a:gd name="connsiteY2317" fmla="*/ 197644 h 514350"/>
              <a:gd name="connsiteX2318" fmla="*/ 1749266 w 6400800"/>
              <a:gd name="connsiteY2318" fmla="*/ 208121 h 514350"/>
              <a:gd name="connsiteX2319" fmla="*/ 1746409 w 6400800"/>
              <a:gd name="connsiteY2319" fmla="*/ 225266 h 514350"/>
              <a:gd name="connsiteX2320" fmla="*/ 1746409 w 6400800"/>
              <a:gd name="connsiteY2320" fmla="*/ 228124 h 514350"/>
              <a:gd name="connsiteX2321" fmla="*/ 1737836 w 6400800"/>
              <a:gd name="connsiteY2321" fmla="*/ 171926 h 514350"/>
              <a:gd name="connsiteX2322" fmla="*/ 1738789 w 6400800"/>
              <a:gd name="connsiteY2322" fmla="*/ 252889 h 514350"/>
              <a:gd name="connsiteX2323" fmla="*/ 1736884 w 6400800"/>
              <a:gd name="connsiteY2323" fmla="*/ 256699 h 514350"/>
              <a:gd name="connsiteX2324" fmla="*/ 1735931 w 6400800"/>
              <a:gd name="connsiteY2324" fmla="*/ 252889 h 514350"/>
              <a:gd name="connsiteX2325" fmla="*/ 1735931 w 6400800"/>
              <a:gd name="connsiteY2325" fmla="*/ 257651 h 514350"/>
              <a:gd name="connsiteX2326" fmla="*/ 1733074 w 6400800"/>
              <a:gd name="connsiteY2326" fmla="*/ 264319 h 514350"/>
              <a:gd name="connsiteX2327" fmla="*/ 1727359 w 6400800"/>
              <a:gd name="connsiteY2327" fmla="*/ 283369 h 514350"/>
              <a:gd name="connsiteX2328" fmla="*/ 1722596 w 6400800"/>
              <a:gd name="connsiteY2328" fmla="*/ 299561 h 514350"/>
              <a:gd name="connsiteX2329" fmla="*/ 1718786 w 6400800"/>
              <a:gd name="connsiteY2329" fmla="*/ 267176 h 514350"/>
              <a:gd name="connsiteX2330" fmla="*/ 1716881 w 6400800"/>
              <a:gd name="connsiteY2330" fmla="*/ 317659 h 514350"/>
              <a:gd name="connsiteX2331" fmla="*/ 1716881 w 6400800"/>
              <a:gd name="connsiteY2331" fmla="*/ 318611 h 514350"/>
              <a:gd name="connsiteX2332" fmla="*/ 1714976 w 6400800"/>
              <a:gd name="connsiteY2332" fmla="*/ 316706 h 514350"/>
              <a:gd name="connsiteX2333" fmla="*/ 1707356 w 6400800"/>
              <a:gd name="connsiteY2333" fmla="*/ 288131 h 514350"/>
              <a:gd name="connsiteX2334" fmla="*/ 1709261 w 6400800"/>
              <a:gd name="connsiteY2334" fmla="*/ 237649 h 514350"/>
              <a:gd name="connsiteX2335" fmla="*/ 1710214 w 6400800"/>
              <a:gd name="connsiteY2335" fmla="*/ 163354 h 514350"/>
              <a:gd name="connsiteX2336" fmla="*/ 1698784 w 6400800"/>
              <a:gd name="connsiteY2336" fmla="*/ 229076 h 514350"/>
              <a:gd name="connsiteX2337" fmla="*/ 1694021 w 6400800"/>
              <a:gd name="connsiteY2337" fmla="*/ 203359 h 514350"/>
              <a:gd name="connsiteX2338" fmla="*/ 1699736 w 6400800"/>
              <a:gd name="connsiteY2338" fmla="*/ 170021 h 514350"/>
              <a:gd name="connsiteX2339" fmla="*/ 1706404 w 6400800"/>
              <a:gd name="connsiteY2339" fmla="*/ 119539 h 514350"/>
              <a:gd name="connsiteX2340" fmla="*/ 1710214 w 6400800"/>
              <a:gd name="connsiteY2340" fmla="*/ 80486 h 514350"/>
              <a:gd name="connsiteX2341" fmla="*/ 1713071 w 6400800"/>
              <a:gd name="connsiteY2341" fmla="*/ 47149 h 514350"/>
              <a:gd name="connsiteX2342" fmla="*/ 1706404 w 6400800"/>
              <a:gd name="connsiteY2342" fmla="*/ 80486 h 514350"/>
              <a:gd name="connsiteX2343" fmla="*/ 1698784 w 6400800"/>
              <a:gd name="connsiteY2343" fmla="*/ 118586 h 514350"/>
              <a:gd name="connsiteX2344" fmla="*/ 1688306 w 6400800"/>
              <a:gd name="connsiteY2344" fmla="*/ 168116 h 514350"/>
              <a:gd name="connsiteX2345" fmla="*/ 1687354 w 6400800"/>
              <a:gd name="connsiteY2345" fmla="*/ 171926 h 514350"/>
              <a:gd name="connsiteX2346" fmla="*/ 1684496 w 6400800"/>
              <a:gd name="connsiteY2346" fmla="*/ 160496 h 514350"/>
              <a:gd name="connsiteX2347" fmla="*/ 1685449 w 6400800"/>
              <a:gd name="connsiteY2347" fmla="*/ 179546 h 514350"/>
              <a:gd name="connsiteX2348" fmla="*/ 1681639 w 6400800"/>
              <a:gd name="connsiteY2348" fmla="*/ 197644 h 514350"/>
              <a:gd name="connsiteX2349" fmla="*/ 1680686 w 6400800"/>
              <a:gd name="connsiteY2349" fmla="*/ 192881 h 514350"/>
              <a:gd name="connsiteX2350" fmla="*/ 1681639 w 6400800"/>
              <a:gd name="connsiteY2350" fmla="*/ 174784 h 514350"/>
              <a:gd name="connsiteX2351" fmla="*/ 1682591 w 6400800"/>
              <a:gd name="connsiteY2351" fmla="*/ 143351 h 514350"/>
              <a:gd name="connsiteX2352" fmla="*/ 1683544 w 6400800"/>
              <a:gd name="connsiteY2352" fmla="*/ 115729 h 514350"/>
              <a:gd name="connsiteX2353" fmla="*/ 1678781 w 6400800"/>
              <a:gd name="connsiteY2353" fmla="*/ 143351 h 514350"/>
              <a:gd name="connsiteX2354" fmla="*/ 1674019 w 6400800"/>
              <a:gd name="connsiteY2354" fmla="*/ 174784 h 514350"/>
              <a:gd name="connsiteX2355" fmla="*/ 1666399 w 6400800"/>
              <a:gd name="connsiteY2355" fmla="*/ 215741 h 514350"/>
              <a:gd name="connsiteX2356" fmla="*/ 1663541 w 6400800"/>
              <a:gd name="connsiteY2356" fmla="*/ 231934 h 514350"/>
              <a:gd name="connsiteX2357" fmla="*/ 1661636 w 6400800"/>
              <a:gd name="connsiteY2357" fmla="*/ 225266 h 514350"/>
              <a:gd name="connsiteX2358" fmla="*/ 1662589 w 6400800"/>
              <a:gd name="connsiteY2358" fmla="*/ 236696 h 514350"/>
              <a:gd name="connsiteX2359" fmla="*/ 1659731 w 6400800"/>
              <a:gd name="connsiteY2359" fmla="*/ 253841 h 514350"/>
              <a:gd name="connsiteX2360" fmla="*/ 1658779 w 6400800"/>
              <a:gd name="connsiteY2360" fmla="*/ 251936 h 514350"/>
              <a:gd name="connsiteX2361" fmla="*/ 1646396 w 6400800"/>
              <a:gd name="connsiteY2361" fmla="*/ 223361 h 514350"/>
              <a:gd name="connsiteX2362" fmla="*/ 1642586 w 6400800"/>
              <a:gd name="connsiteY2362" fmla="*/ 215741 h 514350"/>
              <a:gd name="connsiteX2363" fmla="*/ 1642586 w 6400800"/>
              <a:gd name="connsiteY2363" fmla="*/ 202406 h 514350"/>
              <a:gd name="connsiteX2364" fmla="*/ 1640681 w 6400800"/>
              <a:gd name="connsiteY2364" fmla="*/ 154781 h 514350"/>
              <a:gd name="connsiteX2365" fmla="*/ 1635919 w 6400800"/>
              <a:gd name="connsiteY2365" fmla="*/ 111919 h 514350"/>
              <a:gd name="connsiteX2366" fmla="*/ 1624489 w 6400800"/>
              <a:gd name="connsiteY2366" fmla="*/ 23336 h 514350"/>
              <a:gd name="connsiteX2367" fmla="*/ 1624489 w 6400800"/>
              <a:gd name="connsiteY2367" fmla="*/ 111919 h 514350"/>
              <a:gd name="connsiteX2368" fmla="*/ 1625441 w 6400800"/>
              <a:gd name="connsiteY2368" fmla="*/ 154781 h 514350"/>
              <a:gd name="connsiteX2369" fmla="*/ 1625441 w 6400800"/>
              <a:gd name="connsiteY2369" fmla="*/ 202406 h 514350"/>
              <a:gd name="connsiteX2370" fmla="*/ 1625441 w 6400800"/>
              <a:gd name="connsiteY2370" fmla="*/ 225266 h 514350"/>
              <a:gd name="connsiteX2371" fmla="*/ 1625441 w 6400800"/>
              <a:gd name="connsiteY2371" fmla="*/ 230981 h 514350"/>
              <a:gd name="connsiteX2372" fmla="*/ 1623536 w 6400800"/>
              <a:gd name="connsiteY2372" fmla="*/ 227171 h 514350"/>
              <a:gd name="connsiteX2373" fmla="*/ 1619726 w 6400800"/>
              <a:gd name="connsiteY2373" fmla="*/ 203359 h 514350"/>
              <a:gd name="connsiteX2374" fmla="*/ 1619726 w 6400800"/>
              <a:gd name="connsiteY2374" fmla="*/ 217646 h 514350"/>
              <a:gd name="connsiteX2375" fmla="*/ 1608296 w 6400800"/>
              <a:gd name="connsiteY2375" fmla="*/ 190976 h 514350"/>
              <a:gd name="connsiteX2376" fmla="*/ 1619726 w 6400800"/>
              <a:gd name="connsiteY2376" fmla="*/ 233839 h 514350"/>
              <a:gd name="connsiteX2377" fmla="*/ 1619726 w 6400800"/>
              <a:gd name="connsiteY2377" fmla="*/ 242411 h 514350"/>
              <a:gd name="connsiteX2378" fmla="*/ 1613059 w 6400800"/>
              <a:gd name="connsiteY2378" fmla="*/ 233839 h 514350"/>
              <a:gd name="connsiteX2379" fmla="*/ 1619726 w 6400800"/>
              <a:gd name="connsiteY2379" fmla="*/ 247174 h 514350"/>
              <a:gd name="connsiteX2380" fmla="*/ 1610201 w 6400800"/>
              <a:gd name="connsiteY2380" fmla="*/ 264319 h 514350"/>
              <a:gd name="connsiteX2381" fmla="*/ 1607344 w 6400800"/>
              <a:gd name="connsiteY2381" fmla="*/ 270034 h 514350"/>
              <a:gd name="connsiteX2382" fmla="*/ 1606391 w 6400800"/>
              <a:gd name="connsiteY2382" fmla="*/ 269081 h 514350"/>
              <a:gd name="connsiteX2383" fmla="*/ 1607344 w 6400800"/>
              <a:gd name="connsiteY2383" fmla="*/ 270034 h 514350"/>
              <a:gd name="connsiteX2384" fmla="*/ 1601629 w 6400800"/>
              <a:gd name="connsiteY2384" fmla="*/ 282416 h 514350"/>
              <a:gd name="connsiteX2385" fmla="*/ 1600676 w 6400800"/>
              <a:gd name="connsiteY2385" fmla="*/ 269081 h 514350"/>
              <a:gd name="connsiteX2386" fmla="*/ 1595914 w 6400800"/>
              <a:gd name="connsiteY2386" fmla="*/ 207169 h 514350"/>
              <a:gd name="connsiteX2387" fmla="*/ 1594009 w 6400800"/>
              <a:gd name="connsiteY2387" fmla="*/ 183356 h 514350"/>
              <a:gd name="connsiteX2388" fmla="*/ 1592104 w 6400800"/>
              <a:gd name="connsiteY2388" fmla="*/ 207169 h 514350"/>
              <a:gd name="connsiteX2389" fmla="*/ 1591151 w 6400800"/>
              <a:gd name="connsiteY2389" fmla="*/ 227171 h 514350"/>
              <a:gd name="connsiteX2390" fmla="*/ 1583531 w 6400800"/>
              <a:gd name="connsiteY2390" fmla="*/ 197644 h 514350"/>
              <a:gd name="connsiteX2391" fmla="*/ 1578769 w 6400800"/>
              <a:gd name="connsiteY2391" fmla="*/ 179546 h 514350"/>
              <a:gd name="connsiteX2392" fmla="*/ 1573054 w 6400800"/>
              <a:gd name="connsiteY2392" fmla="*/ 163354 h 514350"/>
              <a:gd name="connsiteX2393" fmla="*/ 1563529 w 6400800"/>
              <a:gd name="connsiteY2393" fmla="*/ 137636 h 514350"/>
              <a:gd name="connsiteX2394" fmla="*/ 1554004 w 6400800"/>
              <a:gd name="connsiteY2394" fmla="*/ 115729 h 514350"/>
              <a:gd name="connsiteX2395" fmla="*/ 1560671 w 6400800"/>
              <a:gd name="connsiteY2395" fmla="*/ 138589 h 514350"/>
              <a:gd name="connsiteX2396" fmla="*/ 1567339 w 6400800"/>
              <a:gd name="connsiteY2396" fmla="*/ 165259 h 514350"/>
              <a:gd name="connsiteX2397" fmla="*/ 1571149 w 6400800"/>
              <a:gd name="connsiteY2397" fmla="*/ 181451 h 514350"/>
              <a:gd name="connsiteX2398" fmla="*/ 1574006 w 6400800"/>
              <a:gd name="connsiteY2398" fmla="*/ 199549 h 514350"/>
              <a:gd name="connsiteX2399" fmla="*/ 1579721 w 6400800"/>
              <a:gd name="connsiteY2399" fmla="*/ 240506 h 514350"/>
              <a:gd name="connsiteX2400" fmla="*/ 1584484 w 6400800"/>
              <a:gd name="connsiteY2400" fmla="*/ 283369 h 514350"/>
              <a:gd name="connsiteX2401" fmla="*/ 1576864 w 6400800"/>
              <a:gd name="connsiteY2401" fmla="*/ 258604 h 514350"/>
              <a:gd name="connsiteX2402" fmla="*/ 1573054 w 6400800"/>
              <a:gd name="connsiteY2402" fmla="*/ 249079 h 514350"/>
              <a:gd name="connsiteX2403" fmla="*/ 1573054 w 6400800"/>
              <a:gd name="connsiteY2403" fmla="*/ 247174 h 514350"/>
              <a:gd name="connsiteX2404" fmla="*/ 1572101 w 6400800"/>
              <a:gd name="connsiteY2404" fmla="*/ 234791 h 514350"/>
              <a:gd name="connsiteX2405" fmla="*/ 1567339 w 6400800"/>
              <a:gd name="connsiteY2405" fmla="*/ 198596 h 514350"/>
              <a:gd name="connsiteX2406" fmla="*/ 1563529 w 6400800"/>
              <a:gd name="connsiteY2406" fmla="*/ 184309 h 514350"/>
              <a:gd name="connsiteX2407" fmla="*/ 1558766 w 6400800"/>
              <a:gd name="connsiteY2407" fmla="*/ 171926 h 514350"/>
              <a:gd name="connsiteX2408" fmla="*/ 1550194 w 6400800"/>
              <a:gd name="connsiteY2408" fmla="*/ 155734 h 514350"/>
              <a:gd name="connsiteX2409" fmla="*/ 1546384 w 6400800"/>
              <a:gd name="connsiteY2409" fmla="*/ 150019 h 514350"/>
              <a:gd name="connsiteX2410" fmla="*/ 1549241 w 6400800"/>
              <a:gd name="connsiteY2410" fmla="*/ 155734 h 514350"/>
              <a:gd name="connsiteX2411" fmla="*/ 1554956 w 6400800"/>
              <a:gd name="connsiteY2411" fmla="*/ 171926 h 514350"/>
              <a:gd name="connsiteX2412" fmla="*/ 1557814 w 6400800"/>
              <a:gd name="connsiteY2412" fmla="*/ 184309 h 514350"/>
              <a:gd name="connsiteX2413" fmla="*/ 1559719 w 6400800"/>
              <a:gd name="connsiteY2413" fmla="*/ 198596 h 514350"/>
              <a:gd name="connsiteX2414" fmla="*/ 1560671 w 6400800"/>
              <a:gd name="connsiteY2414" fmla="*/ 213836 h 514350"/>
              <a:gd name="connsiteX2415" fmla="*/ 1559719 w 6400800"/>
              <a:gd name="connsiteY2415" fmla="*/ 216694 h 514350"/>
              <a:gd name="connsiteX2416" fmla="*/ 1555909 w 6400800"/>
              <a:gd name="connsiteY2416" fmla="*/ 208121 h 514350"/>
              <a:gd name="connsiteX2417" fmla="*/ 1549241 w 6400800"/>
              <a:gd name="connsiteY2417" fmla="*/ 194786 h 514350"/>
              <a:gd name="connsiteX2418" fmla="*/ 1537811 w 6400800"/>
              <a:gd name="connsiteY2418" fmla="*/ 173831 h 514350"/>
              <a:gd name="connsiteX2419" fmla="*/ 1526381 w 6400800"/>
              <a:gd name="connsiteY2419" fmla="*/ 156686 h 514350"/>
              <a:gd name="connsiteX2420" fmla="*/ 1534001 w 6400800"/>
              <a:gd name="connsiteY2420" fmla="*/ 175736 h 514350"/>
              <a:gd name="connsiteX2421" fmla="*/ 1542574 w 6400800"/>
              <a:gd name="connsiteY2421" fmla="*/ 197644 h 514350"/>
              <a:gd name="connsiteX2422" fmla="*/ 1546384 w 6400800"/>
              <a:gd name="connsiteY2422" fmla="*/ 209074 h 514350"/>
              <a:gd name="connsiteX2423" fmla="*/ 1545431 w 6400800"/>
              <a:gd name="connsiteY2423" fmla="*/ 208121 h 514350"/>
              <a:gd name="connsiteX2424" fmla="*/ 1546384 w 6400800"/>
              <a:gd name="connsiteY2424" fmla="*/ 210979 h 514350"/>
              <a:gd name="connsiteX2425" fmla="*/ 1551146 w 6400800"/>
              <a:gd name="connsiteY2425" fmla="*/ 226219 h 514350"/>
              <a:gd name="connsiteX2426" fmla="*/ 1552099 w 6400800"/>
              <a:gd name="connsiteY2426" fmla="*/ 230981 h 514350"/>
              <a:gd name="connsiteX2427" fmla="*/ 1553051 w 6400800"/>
              <a:gd name="connsiteY2427" fmla="*/ 235744 h 514350"/>
              <a:gd name="connsiteX2428" fmla="*/ 1554004 w 6400800"/>
              <a:gd name="connsiteY2428" fmla="*/ 241459 h 514350"/>
              <a:gd name="connsiteX2429" fmla="*/ 1554004 w 6400800"/>
              <a:gd name="connsiteY2429" fmla="*/ 244316 h 514350"/>
              <a:gd name="connsiteX2430" fmla="*/ 1553051 w 6400800"/>
              <a:gd name="connsiteY2430" fmla="*/ 250031 h 514350"/>
              <a:gd name="connsiteX2431" fmla="*/ 1547336 w 6400800"/>
              <a:gd name="connsiteY2431" fmla="*/ 263366 h 514350"/>
              <a:gd name="connsiteX2432" fmla="*/ 1542574 w 6400800"/>
              <a:gd name="connsiteY2432" fmla="*/ 251936 h 514350"/>
              <a:gd name="connsiteX2433" fmla="*/ 1542574 w 6400800"/>
              <a:gd name="connsiteY2433" fmla="*/ 243364 h 514350"/>
              <a:gd name="connsiteX2434" fmla="*/ 1542574 w 6400800"/>
              <a:gd name="connsiteY2434" fmla="*/ 222409 h 514350"/>
              <a:gd name="connsiteX2435" fmla="*/ 1538764 w 6400800"/>
              <a:gd name="connsiteY2435" fmla="*/ 243364 h 514350"/>
              <a:gd name="connsiteX2436" fmla="*/ 1538764 w 6400800"/>
              <a:gd name="connsiteY2436" fmla="*/ 243364 h 514350"/>
              <a:gd name="connsiteX2437" fmla="*/ 1531144 w 6400800"/>
              <a:gd name="connsiteY2437" fmla="*/ 226219 h 514350"/>
              <a:gd name="connsiteX2438" fmla="*/ 1537811 w 6400800"/>
              <a:gd name="connsiteY2438" fmla="*/ 250031 h 514350"/>
              <a:gd name="connsiteX2439" fmla="*/ 1536859 w 6400800"/>
              <a:gd name="connsiteY2439" fmla="*/ 258604 h 514350"/>
              <a:gd name="connsiteX2440" fmla="*/ 1531144 w 6400800"/>
              <a:gd name="connsiteY2440" fmla="*/ 239554 h 514350"/>
              <a:gd name="connsiteX2441" fmla="*/ 1525429 w 6400800"/>
              <a:gd name="connsiteY2441" fmla="*/ 220504 h 514350"/>
              <a:gd name="connsiteX2442" fmla="*/ 1521619 w 6400800"/>
              <a:gd name="connsiteY2442" fmla="*/ 211931 h 514350"/>
              <a:gd name="connsiteX2443" fmla="*/ 1515904 w 6400800"/>
              <a:gd name="connsiteY2443" fmla="*/ 150019 h 514350"/>
              <a:gd name="connsiteX2444" fmla="*/ 1513046 w 6400800"/>
              <a:gd name="connsiteY2444" fmla="*/ 192881 h 514350"/>
              <a:gd name="connsiteX2445" fmla="*/ 1506379 w 6400800"/>
              <a:gd name="connsiteY2445" fmla="*/ 177641 h 514350"/>
              <a:gd name="connsiteX2446" fmla="*/ 1495901 w 6400800"/>
              <a:gd name="connsiteY2446" fmla="*/ 154781 h 514350"/>
              <a:gd name="connsiteX2447" fmla="*/ 1502569 w 6400800"/>
              <a:gd name="connsiteY2447" fmla="*/ 178594 h 514350"/>
              <a:gd name="connsiteX2448" fmla="*/ 1505426 w 6400800"/>
              <a:gd name="connsiteY2448" fmla="*/ 190024 h 514350"/>
              <a:gd name="connsiteX2449" fmla="*/ 1504474 w 6400800"/>
              <a:gd name="connsiteY2449" fmla="*/ 189071 h 514350"/>
              <a:gd name="connsiteX2450" fmla="*/ 1510189 w 6400800"/>
              <a:gd name="connsiteY2450" fmla="*/ 210026 h 514350"/>
              <a:gd name="connsiteX2451" fmla="*/ 1511141 w 6400800"/>
              <a:gd name="connsiteY2451" fmla="*/ 213836 h 514350"/>
              <a:gd name="connsiteX2452" fmla="*/ 1510189 w 6400800"/>
              <a:gd name="connsiteY2452" fmla="*/ 233839 h 514350"/>
              <a:gd name="connsiteX2453" fmla="*/ 1509236 w 6400800"/>
              <a:gd name="connsiteY2453" fmla="*/ 258604 h 514350"/>
              <a:gd name="connsiteX2454" fmla="*/ 1498759 w 6400800"/>
              <a:gd name="connsiteY2454" fmla="*/ 230981 h 514350"/>
              <a:gd name="connsiteX2455" fmla="*/ 1508284 w 6400800"/>
              <a:gd name="connsiteY2455" fmla="*/ 275749 h 514350"/>
              <a:gd name="connsiteX2456" fmla="*/ 1507331 w 6400800"/>
              <a:gd name="connsiteY2456" fmla="*/ 288131 h 514350"/>
              <a:gd name="connsiteX2457" fmla="*/ 1504474 w 6400800"/>
              <a:gd name="connsiteY2457" fmla="*/ 292894 h 514350"/>
              <a:gd name="connsiteX2458" fmla="*/ 1500664 w 6400800"/>
              <a:gd name="connsiteY2458" fmla="*/ 298609 h 514350"/>
              <a:gd name="connsiteX2459" fmla="*/ 1493044 w 6400800"/>
              <a:gd name="connsiteY2459" fmla="*/ 266224 h 514350"/>
              <a:gd name="connsiteX2460" fmla="*/ 1497806 w 6400800"/>
              <a:gd name="connsiteY2460" fmla="*/ 246221 h 514350"/>
              <a:gd name="connsiteX2461" fmla="*/ 1491139 w 6400800"/>
              <a:gd name="connsiteY2461" fmla="*/ 260509 h 514350"/>
              <a:gd name="connsiteX2462" fmla="*/ 1491139 w 6400800"/>
              <a:gd name="connsiteY2462" fmla="*/ 259556 h 514350"/>
              <a:gd name="connsiteX2463" fmla="*/ 1490186 w 6400800"/>
              <a:gd name="connsiteY2463" fmla="*/ 244316 h 514350"/>
              <a:gd name="connsiteX2464" fmla="*/ 1489234 w 6400800"/>
              <a:gd name="connsiteY2464" fmla="*/ 238601 h 514350"/>
              <a:gd name="connsiteX2465" fmla="*/ 1489234 w 6400800"/>
              <a:gd name="connsiteY2465" fmla="*/ 237649 h 514350"/>
              <a:gd name="connsiteX2466" fmla="*/ 1489234 w 6400800"/>
              <a:gd name="connsiteY2466" fmla="*/ 238601 h 514350"/>
              <a:gd name="connsiteX2467" fmla="*/ 1486376 w 6400800"/>
              <a:gd name="connsiteY2467" fmla="*/ 219551 h 514350"/>
              <a:gd name="connsiteX2468" fmla="*/ 1482566 w 6400800"/>
              <a:gd name="connsiteY2468" fmla="*/ 198596 h 514350"/>
              <a:gd name="connsiteX2469" fmla="*/ 1482566 w 6400800"/>
              <a:gd name="connsiteY2469" fmla="*/ 220504 h 514350"/>
              <a:gd name="connsiteX2470" fmla="*/ 1482566 w 6400800"/>
              <a:gd name="connsiteY2470" fmla="*/ 228124 h 514350"/>
              <a:gd name="connsiteX2471" fmla="*/ 1473041 w 6400800"/>
              <a:gd name="connsiteY2471" fmla="*/ 193834 h 514350"/>
              <a:gd name="connsiteX2472" fmla="*/ 1479709 w 6400800"/>
              <a:gd name="connsiteY2472" fmla="*/ 259556 h 514350"/>
              <a:gd name="connsiteX2473" fmla="*/ 1478756 w 6400800"/>
              <a:gd name="connsiteY2473" fmla="*/ 262414 h 514350"/>
              <a:gd name="connsiteX2474" fmla="*/ 1476851 w 6400800"/>
              <a:gd name="connsiteY2474" fmla="*/ 266224 h 514350"/>
              <a:gd name="connsiteX2475" fmla="*/ 1475899 w 6400800"/>
              <a:gd name="connsiteY2475" fmla="*/ 257651 h 514350"/>
              <a:gd name="connsiteX2476" fmla="*/ 1471136 w 6400800"/>
              <a:gd name="connsiteY2476" fmla="*/ 221456 h 514350"/>
              <a:gd name="connsiteX2477" fmla="*/ 1466374 w 6400800"/>
              <a:gd name="connsiteY2477" fmla="*/ 193834 h 514350"/>
              <a:gd name="connsiteX2478" fmla="*/ 1460659 w 6400800"/>
              <a:gd name="connsiteY2478" fmla="*/ 170021 h 514350"/>
              <a:gd name="connsiteX2479" fmla="*/ 1462564 w 6400800"/>
              <a:gd name="connsiteY2479" fmla="*/ 193834 h 514350"/>
              <a:gd name="connsiteX2480" fmla="*/ 1464469 w 6400800"/>
              <a:gd name="connsiteY2480" fmla="*/ 221456 h 514350"/>
              <a:gd name="connsiteX2481" fmla="*/ 1465421 w 6400800"/>
              <a:gd name="connsiteY2481" fmla="*/ 257651 h 514350"/>
              <a:gd name="connsiteX2482" fmla="*/ 1465421 w 6400800"/>
              <a:gd name="connsiteY2482" fmla="*/ 275749 h 514350"/>
              <a:gd name="connsiteX2483" fmla="*/ 1455896 w 6400800"/>
              <a:gd name="connsiteY2483" fmla="*/ 246221 h 514350"/>
              <a:gd name="connsiteX2484" fmla="*/ 1447324 w 6400800"/>
              <a:gd name="connsiteY2484" fmla="*/ 218599 h 514350"/>
              <a:gd name="connsiteX2485" fmla="*/ 1439704 w 6400800"/>
              <a:gd name="connsiteY2485" fmla="*/ 194786 h 514350"/>
              <a:gd name="connsiteX2486" fmla="*/ 1442561 w 6400800"/>
              <a:gd name="connsiteY2486" fmla="*/ 215741 h 514350"/>
              <a:gd name="connsiteX2487" fmla="*/ 1435894 w 6400800"/>
              <a:gd name="connsiteY2487" fmla="*/ 185261 h 514350"/>
              <a:gd name="connsiteX2488" fmla="*/ 1435894 w 6400800"/>
              <a:gd name="connsiteY2488" fmla="*/ 159544 h 514350"/>
              <a:gd name="connsiteX2489" fmla="*/ 1433036 w 6400800"/>
              <a:gd name="connsiteY2489" fmla="*/ 173831 h 514350"/>
              <a:gd name="connsiteX2490" fmla="*/ 1430179 w 6400800"/>
              <a:gd name="connsiteY2490" fmla="*/ 160496 h 514350"/>
              <a:gd name="connsiteX2491" fmla="*/ 1430179 w 6400800"/>
              <a:gd name="connsiteY2491" fmla="*/ 166211 h 514350"/>
              <a:gd name="connsiteX2492" fmla="*/ 1425416 w 6400800"/>
              <a:gd name="connsiteY2492" fmla="*/ 147161 h 514350"/>
              <a:gd name="connsiteX2493" fmla="*/ 1418749 w 6400800"/>
              <a:gd name="connsiteY2493" fmla="*/ 127159 h 514350"/>
              <a:gd name="connsiteX2494" fmla="*/ 1421606 w 6400800"/>
              <a:gd name="connsiteY2494" fmla="*/ 148114 h 514350"/>
              <a:gd name="connsiteX2495" fmla="*/ 1423511 w 6400800"/>
              <a:gd name="connsiteY2495" fmla="*/ 171926 h 514350"/>
              <a:gd name="connsiteX2496" fmla="*/ 1425416 w 6400800"/>
              <a:gd name="connsiteY2496" fmla="*/ 202406 h 514350"/>
              <a:gd name="connsiteX2497" fmla="*/ 1426369 w 6400800"/>
              <a:gd name="connsiteY2497" fmla="*/ 218599 h 514350"/>
              <a:gd name="connsiteX2498" fmla="*/ 1424464 w 6400800"/>
              <a:gd name="connsiteY2498" fmla="*/ 235744 h 514350"/>
              <a:gd name="connsiteX2499" fmla="*/ 1421606 w 6400800"/>
              <a:gd name="connsiteY2499" fmla="*/ 226219 h 514350"/>
              <a:gd name="connsiteX2500" fmla="*/ 1415891 w 6400800"/>
              <a:gd name="connsiteY2500" fmla="*/ 210026 h 514350"/>
              <a:gd name="connsiteX2501" fmla="*/ 1410176 w 6400800"/>
              <a:gd name="connsiteY2501" fmla="*/ 195739 h 514350"/>
              <a:gd name="connsiteX2502" fmla="*/ 1412081 w 6400800"/>
              <a:gd name="connsiteY2502" fmla="*/ 210979 h 514350"/>
              <a:gd name="connsiteX2503" fmla="*/ 1414939 w 6400800"/>
              <a:gd name="connsiteY2503" fmla="*/ 228124 h 514350"/>
              <a:gd name="connsiteX2504" fmla="*/ 1416844 w 6400800"/>
              <a:gd name="connsiteY2504" fmla="*/ 250031 h 514350"/>
              <a:gd name="connsiteX2505" fmla="*/ 1418749 w 6400800"/>
              <a:gd name="connsiteY2505" fmla="*/ 268129 h 514350"/>
              <a:gd name="connsiteX2506" fmla="*/ 1413034 w 6400800"/>
              <a:gd name="connsiteY2506" fmla="*/ 277654 h 514350"/>
              <a:gd name="connsiteX2507" fmla="*/ 1411129 w 6400800"/>
              <a:gd name="connsiteY2507" fmla="*/ 271939 h 514350"/>
              <a:gd name="connsiteX2508" fmla="*/ 1401604 w 6400800"/>
              <a:gd name="connsiteY2508" fmla="*/ 215741 h 514350"/>
              <a:gd name="connsiteX2509" fmla="*/ 1400651 w 6400800"/>
              <a:gd name="connsiteY2509" fmla="*/ 243364 h 514350"/>
              <a:gd name="connsiteX2510" fmla="*/ 1392079 w 6400800"/>
              <a:gd name="connsiteY2510" fmla="*/ 219551 h 514350"/>
              <a:gd name="connsiteX2511" fmla="*/ 1393031 w 6400800"/>
              <a:gd name="connsiteY2511" fmla="*/ 213836 h 514350"/>
              <a:gd name="connsiteX2512" fmla="*/ 1395889 w 6400800"/>
              <a:gd name="connsiteY2512" fmla="*/ 210979 h 514350"/>
              <a:gd name="connsiteX2513" fmla="*/ 1400651 w 6400800"/>
              <a:gd name="connsiteY2513" fmla="*/ 205264 h 514350"/>
              <a:gd name="connsiteX2514" fmla="*/ 1394936 w 6400800"/>
              <a:gd name="connsiteY2514" fmla="*/ 210026 h 514350"/>
              <a:gd name="connsiteX2515" fmla="*/ 1393031 w 6400800"/>
              <a:gd name="connsiteY2515" fmla="*/ 210979 h 514350"/>
              <a:gd name="connsiteX2516" fmla="*/ 1394936 w 6400800"/>
              <a:gd name="connsiteY2516" fmla="*/ 202406 h 514350"/>
              <a:gd name="connsiteX2517" fmla="*/ 1391126 w 6400800"/>
              <a:gd name="connsiteY2517" fmla="*/ 212884 h 514350"/>
              <a:gd name="connsiteX2518" fmla="*/ 1390174 w 6400800"/>
              <a:gd name="connsiteY2518" fmla="*/ 213836 h 514350"/>
              <a:gd name="connsiteX2519" fmla="*/ 1384459 w 6400800"/>
              <a:gd name="connsiteY2519" fmla="*/ 199549 h 514350"/>
              <a:gd name="connsiteX2520" fmla="*/ 1387316 w 6400800"/>
              <a:gd name="connsiteY2520" fmla="*/ 215741 h 514350"/>
              <a:gd name="connsiteX2521" fmla="*/ 1378744 w 6400800"/>
              <a:gd name="connsiteY2521" fmla="*/ 224314 h 514350"/>
              <a:gd name="connsiteX2522" fmla="*/ 1367314 w 6400800"/>
              <a:gd name="connsiteY2522" fmla="*/ 240506 h 514350"/>
              <a:gd name="connsiteX2523" fmla="*/ 1354931 w 6400800"/>
              <a:gd name="connsiteY2523" fmla="*/ 209074 h 514350"/>
              <a:gd name="connsiteX2524" fmla="*/ 1354931 w 6400800"/>
              <a:gd name="connsiteY2524" fmla="*/ 185261 h 514350"/>
              <a:gd name="connsiteX2525" fmla="*/ 1354931 w 6400800"/>
              <a:gd name="connsiteY2525" fmla="*/ 157639 h 514350"/>
              <a:gd name="connsiteX2526" fmla="*/ 1351121 w 6400800"/>
              <a:gd name="connsiteY2526" fmla="*/ 185261 h 514350"/>
              <a:gd name="connsiteX2527" fmla="*/ 1349216 w 6400800"/>
              <a:gd name="connsiteY2527" fmla="*/ 197644 h 514350"/>
              <a:gd name="connsiteX2528" fmla="*/ 1343501 w 6400800"/>
              <a:gd name="connsiteY2528" fmla="*/ 186214 h 514350"/>
              <a:gd name="connsiteX2529" fmla="*/ 1344454 w 6400800"/>
              <a:gd name="connsiteY2529" fmla="*/ 171926 h 514350"/>
              <a:gd name="connsiteX2530" fmla="*/ 1344454 w 6400800"/>
              <a:gd name="connsiteY2530" fmla="*/ 157639 h 514350"/>
              <a:gd name="connsiteX2531" fmla="*/ 1345406 w 6400800"/>
              <a:gd name="connsiteY2531" fmla="*/ 142399 h 514350"/>
              <a:gd name="connsiteX2532" fmla="*/ 1346359 w 6400800"/>
              <a:gd name="connsiteY2532" fmla="*/ 120491 h 514350"/>
              <a:gd name="connsiteX2533" fmla="*/ 1341596 w 6400800"/>
              <a:gd name="connsiteY2533" fmla="*/ 141446 h 514350"/>
              <a:gd name="connsiteX2534" fmla="*/ 1336834 w 6400800"/>
              <a:gd name="connsiteY2534" fmla="*/ 166211 h 514350"/>
              <a:gd name="connsiteX2535" fmla="*/ 1335881 w 6400800"/>
              <a:gd name="connsiteY2535" fmla="*/ 169069 h 514350"/>
              <a:gd name="connsiteX2536" fmla="*/ 1327309 w 6400800"/>
              <a:gd name="connsiteY2536" fmla="*/ 150971 h 514350"/>
              <a:gd name="connsiteX2537" fmla="*/ 1280636 w 6400800"/>
              <a:gd name="connsiteY2537" fmla="*/ 53816 h 514350"/>
              <a:gd name="connsiteX2538" fmla="*/ 1317784 w 6400800"/>
              <a:gd name="connsiteY2538" fmla="*/ 155734 h 514350"/>
              <a:gd name="connsiteX2539" fmla="*/ 1332071 w 6400800"/>
              <a:gd name="connsiteY2539" fmla="*/ 193834 h 514350"/>
              <a:gd name="connsiteX2540" fmla="*/ 1331119 w 6400800"/>
              <a:gd name="connsiteY2540" fmla="*/ 197644 h 514350"/>
              <a:gd name="connsiteX2541" fmla="*/ 1326356 w 6400800"/>
              <a:gd name="connsiteY2541" fmla="*/ 235744 h 514350"/>
              <a:gd name="connsiteX2542" fmla="*/ 1321594 w 6400800"/>
              <a:gd name="connsiteY2542" fmla="*/ 277654 h 514350"/>
              <a:gd name="connsiteX2543" fmla="*/ 1319689 w 6400800"/>
              <a:gd name="connsiteY2543" fmla="*/ 293846 h 514350"/>
              <a:gd name="connsiteX2544" fmla="*/ 1317784 w 6400800"/>
              <a:gd name="connsiteY2544" fmla="*/ 290989 h 514350"/>
              <a:gd name="connsiteX2545" fmla="*/ 1317784 w 6400800"/>
              <a:gd name="connsiteY2545" fmla="*/ 289084 h 514350"/>
              <a:gd name="connsiteX2546" fmla="*/ 1316831 w 6400800"/>
              <a:gd name="connsiteY2546" fmla="*/ 290989 h 514350"/>
              <a:gd name="connsiteX2547" fmla="*/ 1315879 w 6400800"/>
              <a:gd name="connsiteY2547" fmla="*/ 288131 h 514350"/>
              <a:gd name="connsiteX2548" fmla="*/ 1313974 w 6400800"/>
              <a:gd name="connsiteY2548" fmla="*/ 285274 h 514350"/>
              <a:gd name="connsiteX2549" fmla="*/ 1316831 w 6400800"/>
              <a:gd name="connsiteY2549" fmla="*/ 244316 h 514350"/>
              <a:gd name="connsiteX2550" fmla="*/ 1309211 w 6400800"/>
              <a:gd name="connsiteY2550" fmla="*/ 277654 h 514350"/>
              <a:gd name="connsiteX2551" fmla="*/ 1298734 w 6400800"/>
              <a:gd name="connsiteY2551" fmla="*/ 260509 h 514350"/>
              <a:gd name="connsiteX2552" fmla="*/ 1313974 w 6400800"/>
              <a:gd name="connsiteY2552" fmla="*/ 199549 h 514350"/>
              <a:gd name="connsiteX2553" fmla="*/ 1319689 w 6400800"/>
              <a:gd name="connsiteY2553" fmla="*/ 172879 h 514350"/>
              <a:gd name="connsiteX2554" fmla="*/ 1291114 w 6400800"/>
              <a:gd name="connsiteY2554" fmla="*/ 249079 h 514350"/>
              <a:gd name="connsiteX2555" fmla="*/ 1281589 w 6400800"/>
              <a:gd name="connsiteY2555" fmla="*/ 234791 h 514350"/>
              <a:gd name="connsiteX2556" fmla="*/ 1267301 w 6400800"/>
              <a:gd name="connsiteY2556" fmla="*/ 215741 h 514350"/>
              <a:gd name="connsiteX2557" fmla="*/ 1275874 w 6400800"/>
              <a:gd name="connsiteY2557" fmla="*/ 232886 h 514350"/>
              <a:gd name="connsiteX2558" fmla="*/ 1272064 w 6400800"/>
              <a:gd name="connsiteY2558" fmla="*/ 243364 h 514350"/>
              <a:gd name="connsiteX2559" fmla="*/ 1261586 w 6400800"/>
              <a:gd name="connsiteY2559" fmla="*/ 227171 h 514350"/>
              <a:gd name="connsiteX2560" fmla="*/ 1249204 w 6400800"/>
              <a:gd name="connsiteY2560" fmla="*/ 210979 h 514350"/>
              <a:gd name="connsiteX2561" fmla="*/ 1247299 w 6400800"/>
              <a:gd name="connsiteY2561" fmla="*/ 208121 h 514350"/>
              <a:gd name="connsiteX2562" fmla="*/ 1251109 w 6400800"/>
              <a:gd name="connsiteY2562" fmla="*/ 199549 h 514350"/>
              <a:gd name="connsiteX2563" fmla="*/ 1246346 w 6400800"/>
              <a:gd name="connsiteY2563" fmla="*/ 206216 h 514350"/>
              <a:gd name="connsiteX2564" fmla="*/ 1229201 w 6400800"/>
              <a:gd name="connsiteY2564" fmla="*/ 184309 h 514350"/>
              <a:gd name="connsiteX2565" fmla="*/ 1211104 w 6400800"/>
              <a:gd name="connsiteY2565" fmla="*/ 162401 h 514350"/>
              <a:gd name="connsiteX2566" fmla="*/ 1226344 w 6400800"/>
              <a:gd name="connsiteY2566" fmla="*/ 186214 h 514350"/>
              <a:gd name="connsiteX2567" fmla="*/ 1242536 w 6400800"/>
              <a:gd name="connsiteY2567" fmla="*/ 211931 h 514350"/>
              <a:gd name="connsiteX2568" fmla="*/ 1236821 w 6400800"/>
              <a:gd name="connsiteY2568" fmla="*/ 220504 h 514350"/>
              <a:gd name="connsiteX2569" fmla="*/ 1233011 w 6400800"/>
              <a:gd name="connsiteY2569" fmla="*/ 226219 h 514350"/>
              <a:gd name="connsiteX2570" fmla="*/ 1231106 w 6400800"/>
              <a:gd name="connsiteY2570" fmla="*/ 212884 h 514350"/>
              <a:gd name="connsiteX2571" fmla="*/ 1228249 w 6400800"/>
              <a:gd name="connsiteY2571" fmla="*/ 209074 h 514350"/>
              <a:gd name="connsiteX2572" fmla="*/ 1226344 w 6400800"/>
              <a:gd name="connsiteY2572" fmla="*/ 209074 h 514350"/>
              <a:gd name="connsiteX2573" fmla="*/ 1223486 w 6400800"/>
              <a:gd name="connsiteY2573" fmla="*/ 199549 h 514350"/>
              <a:gd name="connsiteX2574" fmla="*/ 1215866 w 6400800"/>
              <a:gd name="connsiteY2574" fmla="*/ 179546 h 514350"/>
              <a:gd name="connsiteX2575" fmla="*/ 1219676 w 6400800"/>
              <a:gd name="connsiteY2575" fmla="*/ 200501 h 514350"/>
              <a:gd name="connsiteX2576" fmla="*/ 1221581 w 6400800"/>
              <a:gd name="connsiteY2576" fmla="*/ 211931 h 514350"/>
              <a:gd name="connsiteX2577" fmla="*/ 1220629 w 6400800"/>
              <a:gd name="connsiteY2577" fmla="*/ 213836 h 514350"/>
              <a:gd name="connsiteX2578" fmla="*/ 1207294 w 6400800"/>
              <a:gd name="connsiteY2578" fmla="*/ 200501 h 514350"/>
              <a:gd name="connsiteX2579" fmla="*/ 1201579 w 6400800"/>
              <a:gd name="connsiteY2579" fmla="*/ 195739 h 514350"/>
              <a:gd name="connsiteX2580" fmla="*/ 1206341 w 6400800"/>
              <a:gd name="connsiteY2580" fmla="*/ 201454 h 514350"/>
              <a:gd name="connsiteX2581" fmla="*/ 1217771 w 6400800"/>
              <a:gd name="connsiteY2581" fmla="*/ 217646 h 514350"/>
              <a:gd name="connsiteX2582" fmla="*/ 1217771 w 6400800"/>
              <a:gd name="connsiteY2582" fmla="*/ 217646 h 514350"/>
              <a:gd name="connsiteX2583" fmla="*/ 1216819 w 6400800"/>
              <a:gd name="connsiteY2583" fmla="*/ 231934 h 514350"/>
              <a:gd name="connsiteX2584" fmla="*/ 1202531 w 6400800"/>
              <a:gd name="connsiteY2584" fmla="*/ 219551 h 514350"/>
              <a:gd name="connsiteX2585" fmla="*/ 1215866 w 6400800"/>
              <a:gd name="connsiteY2585" fmla="*/ 236696 h 514350"/>
              <a:gd name="connsiteX2586" fmla="*/ 1214914 w 6400800"/>
              <a:gd name="connsiteY2586" fmla="*/ 249079 h 514350"/>
              <a:gd name="connsiteX2587" fmla="*/ 1214914 w 6400800"/>
              <a:gd name="connsiteY2587" fmla="*/ 255746 h 514350"/>
              <a:gd name="connsiteX2588" fmla="*/ 1213961 w 6400800"/>
              <a:gd name="connsiteY2588" fmla="*/ 250984 h 514350"/>
              <a:gd name="connsiteX2589" fmla="*/ 1213961 w 6400800"/>
              <a:gd name="connsiteY2589" fmla="*/ 250031 h 514350"/>
              <a:gd name="connsiteX2590" fmla="*/ 1214914 w 6400800"/>
              <a:gd name="connsiteY2590" fmla="*/ 249079 h 514350"/>
              <a:gd name="connsiteX2591" fmla="*/ 1213961 w 6400800"/>
              <a:gd name="connsiteY2591" fmla="*/ 250031 h 514350"/>
              <a:gd name="connsiteX2592" fmla="*/ 1207294 w 6400800"/>
              <a:gd name="connsiteY2592" fmla="*/ 229076 h 514350"/>
              <a:gd name="connsiteX2593" fmla="*/ 1200626 w 6400800"/>
              <a:gd name="connsiteY2593" fmla="*/ 212884 h 514350"/>
              <a:gd name="connsiteX2594" fmla="*/ 1193959 w 6400800"/>
              <a:gd name="connsiteY2594" fmla="*/ 198596 h 514350"/>
              <a:gd name="connsiteX2595" fmla="*/ 1196816 w 6400800"/>
              <a:gd name="connsiteY2595" fmla="*/ 213836 h 514350"/>
              <a:gd name="connsiteX2596" fmla="*/ 1200626 w 6400800"/>
              <a:gd name="connsiteY2596" fmla="*/ 230981 h 514350"/>
              <a:gd name="connsiteX2597" fmla="*/ 1204436 w 6400800"/>
              <a:gd name="connsiteY2597" fmla="*/ 252889 h 514350"/>
              <a:gd name="connsiteX2598" fmla="*/ 1205389 w 6400800"/>
              <a:gd name="connsiteY2598" fmla="*/ 258604 h 514350"/>
              <a:gd name="connsiteX2599" fmla="*/ 1196816 w 6400800"/>
              <a:gd name="connsiteY2599" fmla="*/ 239554 h 514350"/>
              <a:gd name="connsiteX2600" fmla="*/ 1189196 w 6400800"/>
              <a:gd name="connsiteY2600" fmla="*/ 224314 h 514350"/>
              <a:gd name="connsiteX2601" fmla="*/ 1181576 w 6400800"/>
              <a:gd name="connsiteY2601" fmla="*/ 211931 h 514350"/>
              <a:gd name="connsiteX2602" fmla="*/ 1185386 w 6400800"/>
              <a:gd name="connsiteY2602" fmla="*/ 225266 h 514350"/>
              <a:gd name="connsiteX2603" fmla="*/ 1190149 w 6400800"/>
              <a:gd name="connsiteY2603" fmla="*/ 241459 h 514350"/>
              <a:gd name="connsiteX2604" fmla="*/ 1194911 w 6400800"/>
              <a:gd name="connsiteY2604" fmla="*/ 262414 h 514350"/>
              <a:gd name="connsiteX2605" fmla="*/ 1197769 w 6400800"/>
              <a:gd name="connsiteY2605" fmla="*/ 276701 h 514350"/>
              <a:gd name="connsiteX2606" fmla="*/ 1193959 w 6400800"/>
              <a:gd name="connsiteY2606" fmla="*/ 284321 h 514350"/>
              <a:gd name="connsiteX2607" fmla="*/ 1193959 w 6400800"/>
              <a:gd name="connsiteY2607" fmla="*/ 283369 h 514350"/>
              <a:gd name="connsiteX2608" fmla="*/ 1193006 w 6400800"/>
              <a:gd name="connsiteY2608" fmla="*/ 279559 h 514350"/>
              <a:gd name="connsiteX2609" fmla="*/ 1193959 w 6400800"/>
              <a:gd name="connsiteY2609" fmla="*/ 276701 h 514350"/>
              <a:gd name="connsiteX2610" fmla="*/ 1193006 w 6400800"/>
              <a:gd name="connsiteY2610" fmla="*/ 278606 h 514350"/>
              <a:gd name="connsiteX2611" fmla="*/ 1184434 w 6400800"/>
              <a:gd name="connsiteY2611" fmla="*/ 250984 h 514350"/>
              <a:gd name="connsiteX2612" fmla="*/ 1174909 w 6400800"/>
              <a:gd name="connsiteY2612" fmla="*/ 227171 h 514350"/>
              <a:gd name="connsiteX2613" fmla="*/ 1174909 w 6400800"/>
              <a:gd name="connsiteY2613" fmla="*/ 223361 h 514350"/>
              <a:gd name="connsiteX2614" fmla="*/ 1175861 w 6400800"/>
              <a:gd name="connsiteY2614" fmla="*/ 196691 h 514350"/>
              <a:gd name="connsiteX2615" fmla="*/ 1174909 w 6400800"/>
              <a:gd name="connsiteY2615" fmla="*/ 173831 h 514350"/>
              <a:gd name="connsiteX2616" fmla="*/ 1172051 w 6400800"/>
              <a:gd name="connsiteY2616" fmla="*/ 196691 h 514350"/>
              <a:gd name="connsiteX2617" fmla="*/ 1168241 w 6400800"/>
              <a:gd name="connsiteY2617" fmla="*/ 223361 h 514350"/>
              <a:gd name="connsiteX2618" fmla="*/ 1168241 w 6400800"/>
              <a:gd name="connsiteY2618" fmla="*/ 226219 h 514350"/>
              <a:gd name="connsiteX2619" fmla="*/ 1162526 w 6400800"/>
              <a:gd name="connsiteY2619" fmla="*/ 238601 h 514350"/>
              <a:gd name="connsiteX2620" fmla="*/ 1158716 w 6400800"/>
              <a:gd name="connsiteY2620" fmla="*/ 215741 h 514350"/>
              <a:gd name="connsiteX2621" fmla="*/ 1152049 w 6400800"/>
              <a:gd name="connsiteY2621" fmla="*/ 189071 h 514350"/>
              <a:gd name="connsiteX2622" fmla="*/ 1136809 w 6400800"/>
              <a:gd name="connsiteY2622" fmla="*/ 133826 h 514350"/>
              <a:gd name="connsiteX2623" fmla="*/ 1140619 w 6400800"/>
              <a:gd name="connsiteY2623" fmla="*/ 190024 h 514350"/>
              <a:gd name="connsiteX2624" fmla="*/ 1143476 w 6400800"/>
              <a:gd name="connsiteY2624" fmla="*/ 217646 h 514350"/>
              <a:gd name="connsiteX2625" fmla="*/ 1146334 w 6400800"/>
              <a:gd name="connsiteY2625" fmla="*/ 248126 h 514350"/>
              <a:gd name="connsiteX2626" fmla="*/ 1147286 w 6400800"/>
              <a:gd name="connsiteY2626" fmla="*/ 261461 h 514350"/>
              <a:gd name="connsiteX2627" fmla="*/ 1147286 w 6400800"/>
              <a:gd name="connsiteY2627" fmla="*/ 261461 h 514350"/>
              <a:gd name="connsiteX2628" fmla="*/ 1147286 w 6400800"/>
              <a:gd name="connsiteY2628" fmla="*/ 258604 h 514350"/>
              <a:gd name="connsiteX2629" fmla="*/ 1147286 w 6400800"/>
              <a:gd name="connsiteY2629" fmla="*/ 260509 h 514350"/>
              <a:gd name="connsiteX2630" fmla="*/ 1143476 w 6400800"/>
              <a:gd name="connsiteY2630" fmla="*/ 251936 h 514350"/>
              <a:gd name="connsiteX2631" fmla="*/ 1141571 w 6400800"/>
              <a:gd name="connsiteY2631" fmla="*/ 249079 h 514350"/>
              <a:gd name="connsiteX2632" fmla="*/ 1141571 w 6400800"/>
              <a:gd name="connsiteY2632" fmla="*/ 237649 h 514350"/>
              <a:gd name="connsiteX2633" fmla="*/ 1139666 w 6400800"/>
              <a:gd name="connsiteY2633" fmla="*/ 246221 h 514350"/>
              <a:gd name="connsiteX2634" fmla="*/ 1132046 w 6400800"/>
              <a:gd name="connsiteY2634" fmla="*/ 231934 h 514350"/>
              <a:gd name="connsiteX2635" fmla="*/ 1132046 w 6400800"/>
              <a:gd name="connsiteY2635" fmla="*/ 230981 h 514350"/>
              <a:gd name="connsiteX2636" fmla="*/ 1120616 w 6400800"/>
              <a:gd name="connsiteY2636" fmla="*/ 177641 h 514350"/>
              <a:gd name="connsiteX2637" fmla="*/ 1110139 w 6400800"/>
              <a:gd name="connsiteY2637" fmla="*/ 132874 h 514350"/>
              <a:gd name="connsiteX2638" fmla="*/ 1100614 w 6400800"/>
              <a:gd name="connsiteY2638" fmla="*/ 98584 h 514350"/>
              <a:gd name="connsiteX2639" fmla="*/ 1092041 w 6400800"/>
              <a:gd name="connsiteY2639" fmla="*/ 69056 h 514350"/>
              <a:gd name="connsiteX2640" fmla="*/ 1096804 w 6400800"/>
              <a:gd name="connsiteY2640" fmla="*/ 99536 h 514350"/>
              <a:gd name="connsiteX2641" fmla="*/ 1103471 w 6400800"/>
              <a:gd name="connsiteY2641" fmla="*/ 134779 h 514350"/>
              <a:gd name="connsiteX2642" fmla="*/ 1110139 w 6400800"/>
              <a:gd name="connsiteY2642" fmla="*/ 180499 h 514350"/>
              <a:gd name="connsiteX2643" fmla="*/ 1112996 w 6400800"/>
              <a:gd name="connsiteY2643" fmla="*/ 199549 h 514350"/>
              <a:gd name="connsiteX2644" fmla="*/ 1110139 w 6400800"/>
              <a:gd name="connsiteY2644" fmla="*/ 194786 h 514350"/>
              <a:gd name="connsiteX2645" fmla="*/ 1106329 w 6400800"/>
              <a:gd name="connsiteY2645" fmla="*/ 190024 h 514350"/>
              <a:gd name="connsiteX2646" fmla="*/ 1105376 w 6400800"/>
              <a:gd name="connsiteY2646" fmla="*/ 188119 h 514350"/>
              <a:gd name="connsiteX2647" fmla="*/ 1095851 w 6400800"/>
              <a:gd name="connsiteY2647" fmla="*/ 160496 h 514350"/>
              <a:gd name="connsiteX2648" fmla="*/ 1087279 w 6400800"/>
              <a:gd name="connsiteY2648" fmla="*/ 136684 h 514350"/>
              <a:gd name="connsiteX2649" fmla="*/ 1092041 w 6400800"/>
              <a:gd name="connsiteY2649" fmla="*/ 161449 h 514350"/>
              <a:gd name="connsiteX2650" fmla="*/ 1098709 w 6400800"/>
              <a:gd name="connsiteY2650" fmla="*/ 190024 h 514350"/>
              <a:gd name="connsiteX2651" fmla="*/ 1103471 w 6400800"/>
              <a:gd name="connsiteY2651" fmla="*/ 215741 h 514350"/>
              <a:gd name="connsiteX2652" fmla="*/ 1097756 w 6400800"/>
              <a:gd name="connsiteY2652" fmla="*/ 200501 h 514350"/>
              <a:gd name="connsiteX2653" fmla="*/ 1102519 w 6400800"/>
              <a:gd name="connsiteY2653" fmla="*/ 224314 h 514350"/>
              <a:gd name="connsiteX2654" fmla="*/ 1094899 w 6400800"/>
              <a:gd name="connsiteY2654" fmla="*/ 233839 h 514350"/>
              <a:gd name="connsiteX2655" fmla="*/ 1089184 w 6400800"/>
              <a:gd name="connsiteY2655" fmla="*/ 209074 h 514350"/>
              <a:gd name="connsiteX2656" fmla="*/ 1084421 w 6400800"/>
              <a:gd name="connsiteY2656" fmla="*/ 166211 h 514350"/>
              <a:gd name="connsiteX2657" fmla="*/ 1083469 w 6400800"/>
              <a:gd name="connsiteY2657" fmla="*/ 184309 h 514350"/>
              <a:gd name="connsiteX2658" fmla="*/ 1073944 w 6400800"/>
              <a:gd name="connsiteY2658" fmla="*/ 149066 h 514350"/>
              <a:gd name="connsiteX2659" fmla="*/ 1066324 w 6400800"/>
              <a:gd name="connsiteY2659" fmla="*/ 123349 h 514350"/>
              <a:gd name="connsiteX2660" fmla="*/ 1075849 w 6400800"/>
              <a:gd name="connsiteY2660" fmla="*/ 94774 h 514350"/>
              <a:gd name="connsiteX2661" fmla="*/ 1064419 w 6400800"/>
              <a:gd name="connsiteY2661" fmla="*/ 119539 h 514350"/>
              <a:gd name="connsiteX2662" fmla="*/ 1057751 w 6400800"/>
              <a:gd name="connsiteY2662" fmla="*/ 100489 h 514350"/>
              <a:gd name="connsiteX2663" fmla="*/ 1050131 w 6400800"/>
              <a:gd name="connsiteY2663" fmla="*/ 78581 h 514350"/>
              <a:gd name="connsiteX2664" fmla="*/ 1042511 w 6400800"/>
              <a:gd name="connsiteY2664" fmla="*/ 59531 h 514350"/>
              <a:gd name="connsiteX2665" fmla="*/ 1029176 w 6400800"/>
              <a:gd name="connsiteY2665" fmla="*/ 28099 h 514350"/>
              <a:gd name="connsiteX2666" fmla="*/ 1012984 w 6400800"/>
              <a:gd name="connsiteY2666" fmla="*/ 7144 h 514350"/>
              <a:gd name="connsiteX2667" fmla="*/ 1022509 w 6400800"/>
              <a:gd name="connsiteY2667" fmla="*/ 34766 h 514350"/>
              <a:gd name="connsiteX2668" fmla="*/ 1032986 w 6400800"/>
              <a:gd name="connsiteY2668" fmla="*/ 67151 h 514350"/>
              <a:gd name="connsiteX2669" fmla="*/ 1038701 w 6400800"/>
              <a:gd name="connsiteY2669" fmla="*/ 87154 h 514350"/>
              <a:gd name="connsiteX2670" fmla="*/ 1044416 w 6400800"/>
              <a:gd name="connsiteY2670" fmla="*/ 109061 h 514350"/>
              <a:gd name="connsiteX2671" fmla="*/ 1044416 w 6400800"/>
              <a:gd name="connsiteY2671" fmla="*/ 110014 h 514350"/>
              <a:gd name="connsiteX2672" fmla="*/ 1037749 w 6400800"/>
              <a:gd name="connsiteY2672" fmla="*/ 96679 h 514350"/>
              <a:gd name="connsiteX2673" fmla="*/ 1044416 w 6400800"/>
              <a:gd name="connsiteY2673" fmla="*/ 117634 h 514350"/>
              <a:gd name="connsiteX2674" fmla="*/ 1051084 w 6400800"/>
              <a:gd name="connsiteY2674" fmla="*/ 141446 h 514350"/>
              <a:gd name="connsiteX2675" fmla="*/ 1052036 w 6400800"/>
              <a:gd name="connsiteY2675" fmla="*/ 146209 h 514350"/>
              <a:gd name="connsiteX2676" fmla="*/ 1037749 w 6400800"/>
              <a:gd name="connsiteY2676" fmla="*/ 172879 h 514350"/>
              <a:gd name="connsiteX2677" fmla="*/ 1024414 w 6400800"/>
              <a:gd name="connsiteY2677" fmla="*/ 195739 h 514350"/>
              <a:gd name="connsiteX2678" fmla="*/ 1023461 w 6400800"/>
              <a:gd name="connsiteY2678" fmla="*/ 192881 h 514350"/>
              <a:gd name="connsiteX2679" fmla="*/ 1023461 w 6400800"/>
              <a:gd name="connsiteY2679" fmla="*/ 184309 h 514350"/>
              <a:gd name="connsiteX2680" fmla="*/ 1024414 w 6400800"/>
              <a:gd name="connsiteY2680" fmla="*/ 142399 h 514350"/>
              <a:gd name="connsiteX2681" fmla="*/ 1023461 w 6400800"/>
              <a:gd name="connsiteY2681" fmla="*/ 110014 h 514350"/>
              <a:gd name="connsiteX2682" fmla="*/ 1021556 w 6400800"/>
              <a:gd name="connsiteY2682" fmla="*/ 89059 h 514350"/>
              <a:gd name="connsiteX2683" fmla="*/ 1020604 w 6400800"/>
              <a:gd name="connsiteY2683" fmla="*/ 81439 h 514350"/>
              <a:gd name="connsiteX2684" fmla="*/ 1020604 w 6400800"/>
              <a:gd name="connsiteY2684" fmla="*/ 89059 h 514350"/>
              <a:gd name="connsiteX2685" fmla="*/ 1019651 w 6400800"/>
              <a:gd name="connsiteY2685" fmla="*/ 110014 h 514350"/>
              <a:gd name="connsiteX2686" fmla="*/ 1014889 w 6400800"/>
              <a:gd name="connsiteY2686" fmla="*/ 165259 h 514350"/>
              <a:gd name="connsiteX2687" fmla="*/ 1013936 w 6400800"/>
              <a:gd name="connsiteY2687" fmla="*/ 161449 h 514350"/>
              <a:gd name="connsiteX2688" fmla="*/ 1014889 w 6400800"/>
              <a:gd name="connsiteY2688" fmla="*/ 168116 h 514350"/>
              <a:gd name="connsiteX2689" fmla="*/ 1012984 w 6400800"/>
              <a:gd name="connsiteY2689" fmla="*/ 183356 h 514350"/>
              <a:gd name="connsiteX2690" fmla="*/ 1007269 w 6400800"/>
              <a:gd name="connsiteY2690" fmla="*/ 224314 h 514350"/>
              <a:gd name="connsiteX2691" fmla="*/ 972026 w 6400800"/>
              <a:gd name="connsiteY2691" fmla="*/ 283369 h 514350"/>
              <a:gd name="connsiteX2692" fmla="*/ 971074 w 6400800"/>
              <a:gd name="connsiteY2692" fmla="*/ 269081 h 514350"/>
              <a:gd name="connsiteX2693" fmla="*/ 977741 w 6400800"/>
              <a:gd name="connsiteY2693" fmla="*/ 251936 h 514350"/>
              <a:gd name="connsiteX2694" fmla="*/ 992981 w 6400800"/>
              <a:gd name="connsiteY2694" fmla="*/ 206216 h 514350"/>
              <a:gd name="connsiteX2695" fmla="*/ 1002506 w 6400800"/>
              <a:gd name="connsiteY2695" fmla="*/ 170974 h 514350"/>
              <a:gd name="connsiteX2696" fmla="*/ 1009174 w 6400800"/>
              <a:gd name="connsiteY2696" fmla="*/ 139541 h 514350"/>
              <a:gd name="connsiteX2697" fmla="*/ 998696 w 6400800"/>
              <a:gd name="connsiteY2697" fmla="*/ 170021 h 514350"/>
              <a:gd name="connsiteX2698" fmla="*/ 985361 w 6400800"/>
              <a:gd name="connsiteY2698" fmla="*/ 204311 h 514350"/>
              <a:gd name="connsiteX2699" fmla="*/ 966311 w 6400800"/>
              <a:gd name="connsiteY2699" fmla="*/ 248126 h 514350"/>
              <a:gd name="connsiteX2700" fmla="*/ 960596 w 6400800"/>
              <a:gd name="connsiteY2700" fmla="*/ 260509 h 514350"/>
              <a:gd name="connsiteX2701" fmla="*/ 961549 w 6400800"/>
              <a:gd name="connsiteY2701" fmla="*/ 225266 h 514350"/>
              <a:gd name="connsiteX2702" fmla="*/ 969169 w 6400800"/>
              <a:gd name="connsiteY2702" fmla="*/ 206216 h 514350"/>
              <a:gd name="connsiteX2703" fmla="*/ 961549 w 6400800"/>
              <a:gd name="connsiteY2703" fmla="*/ 218599 h 514350"/>
              <a:gd name="connsiteX2704" fmla="*/ 961549 w 6400800"/>
              <a:gd name="connsiteY2704" fmla="*/ 206216 h 514350"/>
              <a:gd name="connsiteX2705" fmla="*/ 958691 w 6400800"/>
              <a:gd name="connsiteY2705" fmla="*/ 149066 h 514350"/>
              <a:gd name="connsiteX2706" fmla="*/ 956786 w 6400800"/>
              <a:gd name="connsiteY2706" fmla="*/ 134779 h 514350"/>
              <a:gd name="connsiteX2707" fmla="*/ 957739 w 6400800"/>
              <a:gd name="connsiteY2707" fmla="*/ 131921 h 514350"/>
              <a:gd name="connsiteX2708" fmla="*/ 956786 w 6400800"/>
              <a:gd name="connsiteY2708" fmla="*/ 133826 h 514350"/>
              <a:gd name="connsiteX2709" fmla="*/ 956786 w 6400800"/>
              <a:gd name="connsiteY2709" fmla="*/ 132874 h 514350"/>
              <a:gd name="connsiteX2710" fmla="*/ 955834 w 6400800"/>
              <a:gd name="connsiteY2710" fmla="*/ 127159 h 514350"/>
              <a:gd name="connsiteX2711" fmla="*/ 955834 w 6400800"/>
              <a:gd name="connsiteY2711" fmla="*/ 136684 h 514350"/>
              <a:gd name="connsiteX2712" fmla="*/ 927259 w 6400800"/>
              <a:gd name="connsiteY2712" fmla="*/ 206216 h 514350"/>
              <a:gd name="connsiteX2713" fmla="*/ 927259 w 6400800"/>
              <a:gd name="connsiteY2713" fmla="*/ 205264 h 514350"/>
              <a:gd name="connsiteX2714" fmla="*/ 930116 w 6400800"/>
              <a:gd name="connsiteY2714" fmla="*/ 183356 h 514350"/>
              <a:gd name="connsiteX2715" fmla="*/ 932974 w 6400800"/>
              <a:gd name="connsiteY2715" fmla="*/ 164306 h 514350"/>
              <a:gd name="connsiteX2716" fmla="*/ 926306 w 6400800"/>
              <a:gd name="connsiteY2716" fmla="*/ 183356 h 514350"/>
              <a:gd name="connsiteX2717" fmla="*/ 920591 w 6400800"/>
              <a:gd name="connsiteY2717" fmla="*/ 203359 h 514350"/>
              <a:gd name="connsiteX2718" fmla="*/ 910114 w 6400800"/>
              <a:gd name="connsiteY2718" fmla="*/ 171926 h 514350"/>
              <a:gd name="connsiteX2719" fmla="*/ 907256 w 6400800"/>
              <a:gd name="connsiteY2719" fmla="*/ 164306 h 514350"/>
              <a:gd name="connsiteX2720" fmla="*/ 912019 w 6400800"/>
              <a:gd name="connsiteY2720" fmla="*/ 157639 h 514350"/>
              <a:gd name="connsiteX2721" fmla="*/ 933926 w 6400800"/>
              <a:gd name="connsiteY2721" fmla="*/ 124301 h 514350"/>
              <a:gd name="connsiteX2722" fmla="*/ 953929 w 6400800"/>
              <a:gd name="connsiteY2722" fmla="*/ 95726 h 514350"/>
              <a:gd name="connsiteX2723" fmla="*/ 931069 w 6400800"/>
              <a:gd name="connsiteY2723" fmla="*/ 121444 h 514350"/>
              <a:gd name="connsiteX2724" fmla="*/ 906304 w 6400800"/>
              <a:gd name="connsiteY2724" fmla="*/ 151924 h 514350"/>
              <a:gd name="connsiteX2725" fmla="*/ 904399 w 6400800"/>
              <a:gd name="connsiteY2725" fmla="*/ 154781 h 514350"/>
              <a:gd name="connsiteX2726" fmla="*/ 894874 w 6400800"/>
              <a:gd name="connsiteY2726" fmla="*/ 131921 h 514350"/>
              <a:gd name="connsiteX2727" fmla="*/ 892016 w 6400800"/>
              <a:gd name="connsiteY2727" fmla="*/ 126206 h 514350"/>
              <a:gd name="connsiteX2728" fmla="*/ 897731 w 6400800"/>
              <a:gd name="connsiteY2728" fmla="*/ 115729 h 514350"/>
              <a:gd name="connsiteX2729" fmla="*/ 918686 w 6400800"/>
              <a:gd name="connsiteY2729" fmla="*/ 77629 h 514350"/>
              <a:gd name="connsiteX2730" fmla="*/ 937736 w 6400800"/>
              <a:gd name="connsiteY2730" fmla="*/ 44291 h 514350"/>
              <a:gd name="connsiteX2731" fmla="*/ 914876 w 6400800"/>
              <a:gd name="connsiteY2731" fmla="*/ 74771 h 514350"/>
              <a:gd name="connsiteX2732" fmla="*/ 890111 w 6400800"/>
              <a:gd name="connsiteY2732" fmla="*/ 110966 h 514350"/>
              <a:gd name="connsiteX2733" fmla="*/ 886301 w 6400800"/>
              <a:gd name="connsiteY2733" fmla="*/ 116681 h 514350"/>
              <a:gd name="connsiteX2734" fmla="*/ 874871 w 6400800"/>
              <a:gd name="connsiteY2734" fmla="*/ 92869 h 514350"/>
              <a:gd name="connsiteX2735" fmla="*/ 873919 w 6400800"/>
              <a:gd name="connsiteY2735" fmla="*/ 90964 h 514350"/>
              <a:gd name="connsiteX2736" fmla="*/ 872966 w 6400800"/>
              <a:gd name="connsiteY2736" fmla="*/ 91916 h 514350"/>
              <a:gd name="connsiteX2737" fmla="*/ 868204 w 6400800"/>
              <a:gd name="connsiteY2737" fmla="*/ 95726 h 514350"/>
              <a:gd name="connsiteX2738" fmla="*/ 866299 w 6400800"/>
              <a:gd name="connsiteY2738" fmla="*/ 101441 h 514350"/>
              <a:gd name="connsiteX2739" fmla="*/ 868204 w 6400800"/>
              <a:gd name="connsiteY2739" fmla="*/ 113824 h 514350"/>
              <a:gd name="connsiteX2740" fmla="*/ 868204 w 6400800"/>
              <a:gd name="connsiteY2740" fmla="*/ 102394 h 514350"/>
              <a:gd name="connsiteX2741" fmla="*/ 870109 w 6400800"/>
              <a:gd name="connsiteY2741" fmla="*/ 97631 h 514350"/>
              <a:gd name="connsiteX2742" fmla="*/ 872966 w 6400800"/>
              <a:gd name="connsiteY2742" fmla="*/ 95726 h 514350"/>
              <a:gd name="connsiteX2743" fmla="*/ 882491 w 6400800"/>
              <a:gd name="connsiteY2743" fmla="*/ 122396 h 514350"/>
              <a:gd name="connsiteX2744" fmla="*/ 875824 w 6400800"/>
              <a:gd name="connsiteY2744" fmla="*/ 132874 h 514350"/>
              <a:gd name="connsiteX2745" fmla="*/ 860584 w 6400800"/>
              <a:gd name="connsiteY2745" fmla="*/ 159544 h 514350"/>
              <a:gd name="connsiteX2746" fmla="*/ 837724 w 6400800"/>
              <a:gd name="connsiteY2746" fmla="*/ 203359 h 514350"/>
              <a:gd name="connsiteX2747" fmla="*/ 832009 w 6400800"/>
              <a:gd name="connsiteY2747" fmla="*/ 194786 h 514350"/>
              <a:gd name="connsiteX2748" fmla="*/ 838676 w 6400800"/>
              <a:gd name="connsiteY2748" fmla="*/ 137636 h 514350"/>
              <a:gd name="connsiteX2749" fmla="*/ 840581 w 6400800"/>
              <a:gd name="connsiteY2749" fmla="*/ 115729 h 514350"/>
              <a:gd name="connsiteX2750" fmla="*/ 834866 w 6400800"/>
              <a:gd name="connsiteY2750" fmla="*/ 137636 h 514350"/>
              <a:gd name="connsiteX2751" fmla="*/ 820579 w 6400800"/>
              <a:gd name="connsiteY2751" fmla="*/ 194786 h 514350"/>
              <a:gd name="connsiteX2752" fmla="*/ 818674 w 6400800"/>
              <a:gd name="connsiteY2752" fmla="*/ 204311 h 514350"/>
              <a:gd name="connsiteX2753" fmla="*/ 815816 w 6400800"/>
              <a:gd name="connsiteY2753" fmla="*/ 197644 h 514350"/>
              <a:gd name="connsiteX2754" fmla="*/ 807244 w 6400800"/>
              <a:gd name="connsiteY2754" fmla="*/ 174784 h 514350"/>
              <a:gd name="connsiteX2755" fmla="*/ 812006 w 6400800"/>
              <a:gd name="connsiteY2755" fmla="*/ 198596 h 514350"/>
              <a:gd name="connsiteX2756" fmla="*/ 814864 w 6400800"/>
              <a:gd name="connsiteY2756" fmla="*/ 210979 h 514350"/>
              <a:gd name="connsiteX2757" fmla="*/ 815816 w 6400800"/>
              <a:gd name="connsiteY2757" fmla="*/ 216694 h 514350"/>
              <a:gd name="connsiteX2758" fmla="*/ 811054 w 6400800"/>
              <a:gd name="connsiteY2758" fmla="*/ 239554 h 514350"/>
              <a:gd name="connsiteX2759" fmla="*/ 808196 w 6400800"/>
              <a:gd name="connsiteY2759" fmla="*/ 219551 h 514350"/>
              <a:gd name="connsiteX2760" fmla="*/ 807244 w 6400800"/>
              <a:gd name="connsiteY2760" fmla="*/ 264319 h 514350"/>
              <a:gd name="connsiteX2761" fmla="*/ 807244 w 6400800"/>
              <a:gd name="connsiteY2761" fmla="*/ 266224 h 514350"/>
              <a:gd name="connsiteX2762" fmla="*/ 798671 w 6400800"/>
              <a:gd name="connsiteY2762" fmla="*/ 246221 h 514350"/>
              <a:gd name="connsiteX2763" fmla="*/ 800576 w 6400800"/>
              <a:gd name="connsiteY2763" fmla="*/ 239554 h 514350"/>
              <a:gd name="connsiteX2764" fmla="*/ 797719 w 6400800"/>
              <a:gd name="connsiteY2764" fmla="*/ 245269 h 514350"/>
              <a:gd name="connsiteX2765" fmla="*/ 796766 w 6400800"/>
              <a:gd name="connsiteY2765" fmla="*/ 242411 h 514350"/>
              <a:gd name="connsiteX2766" fmla="*/ 792956 w 6400800"/>
              <a:gd name="connsiteY2766" fmla="*/ 233839 h 514350"/>
              <a:gd name="connsiteX2767" fmla="*/ 796766 w 6400800"/>
              <a:gd name="connsiteY2767" fmla="*/ 218599 h 514350"/>
              <a:gd name="connsiteX2768" fmla="*/ 809149 w 6400800"/>
              <a:gd name="connsiteY2768" fmla="*/ 164306 h 514350"/>
              <a:gd name="connsiteX2769" fmla="*/ 812959 w 6400800"/>
              <a:gd name="connsiteY2769" fmla="*/ 143351 h 514350"/>
              <a:gd name="connsiteX2770" fmla="*/ 805339 w 6400800"/>
              <a:gd name="connsiteY2770" fmla="*/ 163354 h 514350"/>
              <a:gd name="connsiteX2771" fmla="*/ 796766 w 6400800"/>
              <a:gd name="connsiteY2771" fmla="*/ 186214 h 514350"/>
              <a:gd name="connsiteX2772" fmla="*/ 785336 w 6400800"/>
              <a:gd name="connsiteY2772" fmla="*/ 215741 h 514350"/>
              <a:gd name="connsiteX2773" fmla="*/ 784384 w 6400800"/>
              <a:gd name="connsiteY2773" fmla="*/ 218599 h 514350"/>
              <a:gd name="connsiteX2774" fmla="*/ 776764 w 6400800"/>
              <a:gd name="connsiteY2774" fmla="*/ 205264 h 514350"/>
              <a:gd name="connsiteX2775" fmla="*/ 774859 w 6400800"/>
              <a:gd name="connsiteY2775" fmla="*/ 202406 h 514350"/>
              <a:gd name="connsiteX2776" fmla="*/ 774859 w 6400800"/>
              <a:gd name="connsiteY2776" fmla="*/ 201454 h 514350"/>
              <a:gd name="connsiteX2777" fmla="*/ 780574 w 6400800"/>
              <a:gd name="connsiteY2777" fmla="*/ 142399 h 514350"/>
              <a:gd name="connsiteX2778" fmla="*/ 781526 w 6400800"/>
              <a:gd name="connsiteY2778" fmla="*/ 119539 h 514350"/>
              <a:gd name="connsiteX2779" fmla="*/ 776764 w 6400800"/>
              <a:gd name="connsiteY2779" fmla="*/ 141446 h 514350"/>
              <a:gd name="connsiteX2780" fmla="*/ 771049 w 6400800"/>
              <a:gd name="connsiteY2780" fmla="*/ 167164 h 514350"/>
              <a:gd name="connsiteX2781" fmla="*/ 766286 w 6400800"/>
              <a:gd name="connsiteY2781" fmla="*/ 189071 h 514350"/>
              <a:gd name="connsiteX2782" fmla="*/ 758666 w 6400800"/>
              <a:gd name="connsiteY2782" fmla="*/ 178594 h 514350"/>
              <a:gd name="connsiteX2783" fmla="*/ 745331 w 6400800"/>
              <a:gd name="connsiteY2783" fmla="*/ 163354 h 514350"/>
              <a:gd name="connsiteX2784" fmla="*/ 740569 w 6400800"/>
              <a:gd name="connsiteY2784" fmla="*/ 157639 h 514350"/>
              <a:gd name="connsiteX2785" fmla="*/ 744379 w 6400800"/>
              <a:gd name="connsiteY2785" fmla="*/ 163354 h 514350"/>
              <a:gd name="connsiteX2786" fmla="*/ 754856 w 6400800"/>
              <a:gd name="connsiteY2786" fmla="*/ 180499 h 514350"/>
              <a:gd name="connsiteX2787" fmla="*/ 763429 w 6400800"/>
              <a:gd name="connsiteY2787" fmla="*/ 196691 h 514350"/>
              <a:gd name="connsiteX2788" fmla="*/ 762476 w 6400800"/>
              <a:gd name="connsiteY2788" fmla="*/ 199549 h 514350"/>
              <a:gd name="connsiteX2789" fmla="*/ 753904 w 6400800"/>
              <a:gd name="connsiteY2789" fmla="*/ 238601 h 514350"/>
              <a:gd name="connsiteX2790" fmla="*/ 747236 w 6400800"/>
              <a:gd name="connsiteY2790" fmla="*/ 224314 h 514350"/>
              <a:gd name="connsiteX2791" fmla="*/ 752951 w 6400800"/>
              <a:gd name="connsiteY2791" fmla="*/ 241459 h 514350"/>
              <a:gd name="connsiteX2792" fmla="*/ 751046 w 6400800"/>
              <a:gd name="connsiteY2792" fmla="*/ 243364 h 514350"/>
              <a:gd name="connsiteX2793" fmla="*/ 749141 w 6400800"/>
              <a:gd name="connsiteY2793" fmla="*/ 252889 h 514350"/>
              <a:gd name="connsiteX2794" fmla="*/ 752951 w 6400800"/>
              <a:gd name="connsiteY2794" fmla="*/ 244316 h 514350"/>
              <a:gd name="connsiteX2795" fmla="*/ 752951 w 6400800"/>
              <a:gd name="connsiteY2795" fmla="*/ 244316 h 514350"/>
              <a:gd name="connsiteX2796" fmla="*/ 744379 w 6400800"/>
              <a:gd name="connsiteY2796" fmla="*/ 282416 h 514350"/>
              <a:gd name="connsiteX2797" fmla="*/ 741521 w 6400800"/>
              <a:gd name="connsiteY2797" fmla="*/ 296704 h 514350"/>
              <a:gd name="connsiteX2798" fmla="*/ 738664 w 6400800"/>
              <a:gd name="connsiteY2798" fmla="*/ 306229 h 514350"/>
              <a:gd name="connsiteX2799" fmla="*/ 738664 w 6400800"/>
              <a:gd name="connsiteY2799" fmla="*/ 306229 h 514350"/>
              <a:gd name="connsiteX2800" fmla="*/ 737711 w 6400800"/>
              <a:gd name="connsiteY2800" fmla="*/ 293846 h 514350"/>
              <a:gd name="connsiteX2801" fmla="*/ 733901 w 6400800"/>
              <a:gd name="connsiteY2801" fmla="*/ 270034 h 514350"/>
              <a:gd name="connsiteX2802" fmla="*/ 731996 w 6400800"/>
              <a:gd name="connsiteY2802" fmla="*/ 259556 h 514350"/>
              <a:gd name="connsiteX2803" fmla="*/ 731044 w 6400800"/>
              <a:gd name="connsiteY2803" fmla="*/ 257651 h 514350"/>
              <a:gd name="connsiteX2804" fmla="*/ 725329 w 6400800"/>
              <a:gd name="connsiteY2804" fmla="*/ 210979 h 514350"/>
              <a:gd name="connsiteX2805" fmla="*/ 722471 w 6400800"/>
              <a:gd name="connsiteY2805" fmla="*/ 186214 h 514350"/>
              <a:gd name="connsiteX2806" fmla="*/ 722471 w 6400800"/>
              <a:gd name="connsiteY2806" fmla="*/ 199549 h 514350"/>
              <a:gd name="connsiteX2807" fmla="*/ 709136 w 6400800"/>
              <a:gd name="connsiteY2807" fmla="*/ 243364 h 514350"/>
              <a:gd name="connsiteX2808" fmla="*/ 704374 w 6400800"/>
              <a:gd name="connsiteY2808" fmla="*/ 229076 h 514350"/>
              <a:gd name="connsiteX2809" fmla="*/ 687229 w 6400800"/>
              <a:gd name="connsiteY2809" fmla="*/ 181451 h 514350"/>
              <a:gd name="connsiteX2810" fmla="*/ 679609 w 6400800"/>
              <a:gd name="connsiteY2810" fmla="*/ 161449 h 514350"/>
              <a:gd name="connsiteX2811" fmla="*/ 679609 w 6400800"/>
              <a:gd name="connsiteY2811" fmla="*/ 148114 h 514350"/>
              <a:gd name="connsiteX2812" fmla="*/ 679609 w 6400800"/>
              <a:gd name="connsiteY2812" fmla="*/ 122396 h 514350"/>
              <a:gd name="connsiteX2813" fmla="*/ 678656 w 6400800"/>
              <a:gd name="connsiteY2813" fmla="*/ 100489 h 514350"/>
              <a:gd name="connsiteX2814" fmla="*/ 675799 w 6400800"/>
              <a:gd name="connsiteY2814" fmla="*/ 122396 h 514350"/>
              <a:gd name="connsiteX2815" fmla="*/ 672941 w 6400800"/>
              <a:gd name="connsiteY2815" fmla="*/ 144304 h 514350"/>
              <a:gd name="connsiteX2816" fmla="*/ 663416 w 6400800"/>
              <a:gd name="connsiteY2816" fmla="*/ 122396 h 514350"/>
              <a:gd name="connsiteX2817" fmla="*/ 659606 w 6400800"/>
              <a:gd name="connsiteY2817" fmla="*/ 114776 h 514350"/>
              <a:gd name="connsiteX2818" fmla="*/ 662464 w 6400800"/>
              <a:gd name="connsiteY2818" fmla="*/ 123349 h 514350"/>
              <a:gd name="connsiteX2819" fmla="*/ 670084 w 6400800"/>
              <a:gd name="connsiteY2819" fmla="*/ 147161 h 514350"/>
              <a:gd name="connsiteX2820" fmla="*/ 671989 w 6400800"/>
              <a:gd name="connsiteY2820" fmla="*/ 153829 h 514350"/>
              <a:gd name="connsiteX2821" fmla="*/ 671036 w 6400800"/>
              <a:gd name="connsiteY2821" fmla="*/ 164306 h 514350"/>
              <a:gd name="connsiteX2822" fmla="*/ 668179 w 6400800"/>
              <a:gd name="connsiteY2822" fmla="*/ 181451 h 514350"/>
              <a:gd name="connsiteX2823" fmla="*/ 662464 w 6400800"/>
              <a:gd name="connsiteY2823" fmla="*/ 219551 h 514350"/>
              <a:gd name="connsiteX2824" fmla="*/ 658654 w 6400800"/>
              <a:gd name="connsiteY2824" fmla="*/ 239554 h 514350"/>
              <a:gd name="connsiteX2825" fmla="*/ 655796 w 6400800"/>
              <a:gd name="connsiteY2825" fmla="*/ 231934 h 514350"/>
              <a:gd name="connsiteX2826" fmla="*/ 657701 w 6400800"/>
              <a:gd name="connsiteY2826" fmla="*/ 210026 h 514350"/>
              <a:gd name="connsiteX2827" fmla="*/ 653891 w 6400800"/>
              <a:gd name="connsiteY2827" fmla="*/ 226219 h 514350"/>
              <a:gd name="connsiteX2828" fmla="*/ 638651 w 6400800"/>
              <a:gd name="connsiteY2828" fmla="*/ 191929 h 514350"/>
              <a:gd name="connsiteX2829" fmla="*/ 630079 w 6400800"/>
              <a:gd name="connsiteY2829" fmla="*/ 174784 h 514350"/>
              <a:gd name="connsiteX2830" fmla="*/ 627221 w 6400800"/>
              <a:gd name="connsiteY2830" fmla="*/ 169069 h 514350"/>
              <a:gd name="connsiteX2831" fmla="*/ 635794 w 6400800"/>
              <a:gd name="connsiteY2831" fmla="*/ 193834 h 514350"/>
              <a:gd name="connsiteX2832" fmla="*/ 649129 w 6400800"/>
              <a:gd name="connsiteY2832" fmla="*/ 240506 h 514350"/>
              <a:gd name="connsiteX2833" fmla="*/ 650081 w 6400800"/>
              <a:gd name="connsiteY2833" fmla="*/ 244316 h 514350"/>
              <a:gd name="connsiteX2834" fmla="*/ 647224 w 6400800"/>
              <a:gd name="connsiteY2834" fmla="*/ 262414 h 514350"/>
              <a:gd name="connsiteX2835" fmla="*/ 644366 w 6400800"/>
              <a:gd name="connsiteY2835" fmla="*/ 279559 h 514350"/>
              <a:gd name="connsiteX2836" fmla="*/ 642461 w 6400800"/>
              <a:gd name="connsiteY2836" fmla="*/ 298609 h 514350"/>
              <a:gd name="connsiteX2837" fmla="*/ 642461 w 6400800"/>
              <a:gd name="connsiteY2837" fmla="*/ 298609 h 514350"/>
              <a:gd name="connsiteX2838" fmla="*/ 642461 w 6400800"/>
              <a:gd name="connsiteY2838" fmla="*/ 294799 h 514350"/>
              <a:gd name="connsiteX2839" fmla="*/ 641509 w 6400800"/>
              <a:gd name="connsiteY2839" fmla="*/ 315754 h 514350"/>
              <a:gd name="connsiteX2840" fmla="*/ 641509 w 6400800"/>
              <a:gd name="connsiteY2840" fmla="*/ 317659 h 514350"/>
              <a:gd name="connsiteX2841" fmla="*/ 639604 w 6400800"/>
              <a:gd name="connsiteY2841" fmla="*/ 309086 h 514350"/>
              <a:gd name="connsiteX2842" fmla="*/ 640556 w 6400800"/>
              <a:gd name="connsiteY2842" fmla="*/ 304324 h 514350"/>
              <a:gd name="connsiteX2843" fmla="*/ 638651 w 6400800"/>
              <a:gd name="connsiteY2843" fmla="*/ 307181 h 514350"/>
              <a:gd name="connsiteX2844" fmla="*/ 632936 w 6400800"/>
              <a:gd name="connsiteY2844" fmla="*/ 284321 h 514350"/>
              <a:gd name="connsiteX2845" fmla="*/ 624364 w 6400800"/>
              <a:gd name="connsiteY2845" fmla="*/ 250031 h 514350"/>
              <a:gd name="connsiteX2846" fmla="*/ 617696 w 6400800"/>
              <a:gd name="connsiteY2846" fmla="*/ 223361 h 514350"/>
              <a:gd name="connsiteX2847" fmla="*/ 614839 w 6400800"/>
              <a:gd name="connsiteY2847" fmla="*/ 210979 h 514350"/>
              <a:gd name="connsiteX2848" fmla="*/ 615791 w 6400800"/>
              <a:gd name="connsiteY2848" fmla="*/ 190024 h 514350"/>
              <a:gd name="connsiteX2849" fmla="*/ 617696 w 6400800"/>
              <a:gd name="connsiteY2849" fmla="*/ 126206 h 514350"/>
              <a:gd name="connsiteX2850" fmla="*/ 607219 w 6400800"/>
              <a:gd name="connsiteY2850" fmla="*/ 187166 h 514350"/>
              <a:gd name="connsiteX2851" fmla="*/ 606266 w 6400800"/>
              <a:gd name="connsiteY2851" fmla="*/ 184309 h 514350"/>
              <a:gd name="connsiteX2852" fmla="*/ 606266 w 6400800"/>
              <a:gd name="connsiteY2852" fmla="*/ 189071 h 514350"/>
              <a:gd name="connsiteX2853" fmla="*/ 601504 w 6400800"/>
              <a:gd name="connsiteY2853" fmla="*/ 215741 h 514350"/>
              <a:gd name="connsiteX2854" fmla="*/ 599599 w 6400800"/>
              <a:gd name="connsiteY2854" fmla="*/ 210979 h 514350"/>
              <a:gd name="connsiteX2855" fmla="*/ 591026 w 6400800"/>
              <a:gd name="connsiteY2855" fmla="*/ 191929 h 514350"/>
              <a:gd name="connsiteX2856" fmla="*/ 595789 w 6400800"/>
              <a:gd name="connsiteY2856" fmla="*/ 212884 h 514350"/>
              <a:gd name="connsiteX2857" fmla="*/ 599599 w 6400800"/>
              <a:gd name="connsiteY2857" fmla="*/ 230029 h 514350"/>
              <a:gd name="connsiteX2858" fmla="*/ 595789 w 6400800"/>
              <a:gd name="connsiteY2858" fmla="*/ 251936 h 514350"/>
              <a:gd name="connsiteX2859" fmla="*/ 589121 w 6400800"/>
              <a:gd name="connsiteY2859" fmla="*/ 294799 h 514350"/>
              <a:gd name="connsiteX2860" fmla="*/ 582454 w 6400800"/>
              <a:gd name="connsiteY2860" fmla="*/ 284321 h 514350"/>
              <a:gd name="connsiteX2861" fmla="*/ 585311 w 6400800"/>
              <a:gd name="connsiteY2861" fmla="*/ 265271 h 514350"/>
              <a:gd name="connsiteX2862" fmla="*/ 588169 w 6400800"/>
              <a:gd name="connsiteY2862" fmla="*/ 244316 h 514350"/>
              <a:gd name="connsiteX2863" fmla="*/ 591026 w 6400800"/>
              <a:gd name="connsiteY2863" fmla="*/ 225266 h 514350"/>
              <a:gd name="connsiteX2864" fmla="*/ 584359 w 6400800"/>
              <a:gd name="connsiteY2864" fmla="*/ 243364 h 514350"/>
              <a:gd name="connsiteX2865" fmla="*/ 579596 w 6400800"/>
              <a:gd name="connsiteY2865" fmla="*/ 258604 h 514350"/>
              <a:gd name="connsiteX2866" fmla="*/ 577691 w 6400800"/>
              <a:gd name="connsiteY2866" fmla="*/ 231934 h 514350"/>
              <a:gd name="connsiteX2867" fmla="*/ 575786 w 6400800"/>
              <a:gd name="connsiteY2867" fmla="*/ 210979 h 514350"/>
              <a:gd name="connsiteX2868" fmla="*/ 573881 w 6400800"/>
              <a:gd name="connsiteY2868" fmla="*/ 230981 h 514350"/>
              <a:gd name="connsiteX2869" fmla="*/ 571024 w 6400800"/>
              <a:gd name="connsiteY2869" fmla="*/ 267176 h 514350"/>
              <a:gd name="connsiteX2870" fmla="*/ 571024 w 6400800"/>
              <a:gd name="connsiteY2870" fmla="*/ 267176 h 514350"/>
              <a:gd name="connsiteX2871" fmla="*/ 567214 w 6400800"/>
              <a:gd name="connsiteY2871" fmla="*/ 262414 h 514350"/>
              <a:gd name="connsiteX2872" fmla="*/ 552926 w 6400800"/>
              <a:gd name="connsiteY2872" fmla="*/ 219551 h 514350"/>
              <a:gd name="connsiteX2873" fmla="*/ 552926 w 6400800"/>
              <a:gd name="connsiteY2873" fmla="*/ 218599 h 514350"/>
              <a:gd name="connsiteX2874" fmla="*/ 555784 w 6400800"/>
              <a:gd name="connsiteY2874" fmla="*/ 189071 h 514350"/>
              <a:gd name="connsiteX2875" fmla="*/ 558641 w 6400800"/>
              <a:gd name="connsiteY2875" fmla="*/ 162401 h 514350"/>
              <a:gd name="connsiteX2876" fmla="*/ 561499 w 6400800"/>
              <a:gd name="connsiteY2876" fmla="*/ 141446 h 514350"/>
              <a:gd name="connsiteX2877" fmla="*/ 564356 w 6400800"/>
              <a:gd name="connsiteY2877" fmla="*/ 123349 h 514350"/>
              <a:gd name="connsiteX2878" fmla="*/ 557689 w 6400800"/>
              <a:gd name="connsiteY2878" fmla="*/ 140494 h 514350"/>
              <a:gd name="connsiteX2879" fmla="*/ 551021 w 6400800"/>
              <a:gd name="connsiteY2879" fmla="*/ 160496 h 514350"/>
              <a:gd name="connsiteX2880" fmla="*/ 544354 w 6400800"/>
              <a:gd name="connsiteY2880" fmla="*/ 187166 h 514350"/>
              <a:gd name="connsiteX2881" fmla="*/ 537686 w 6400800"/>
              <a:gd name="connsiteY2881" fmla="*/ 218599 h 514350"/>
              <a:gd name="connsiteX2882" fmla="*/ 535781 w 6400800"/>
              <a:gd name="connsiteY2882" fmla="*/ 231934 h 514350"/>
              <a:gd name="connsiteX2883" fmla="*/ 534829 w 6400800"/>
              <a:gd name="connsiteY2883" fmla="*/ 220504 h 514350"/>
              <a:gd name="connsiteX2884" fmla="*/ 532924 w 6400800"/>
              <a:gd name="connsiteY2884" fmla="*/ 205264 h 514350"/>
              <a:gd name="connsiteX2885" fmla="*/ 533876 w 6400800"/>
              <a:gd name="connsiteY2885" fmla="*/ 186214 h 514350"/>
              <a:gd name="connsiteX2886" fmla="*/ 534829 w 6400800"/>
              <a:gd name="connsiteY2886" fmla="*/ 166211 h 514350"/>
              <a:gd name="connsiteX2887" fmla="*/ 534829 w 6400800"/>
              <a:gd name="connsiteY2887" fmla="*/ 148114 h 514350"/>
              <a:gd name="connsiteX2888" fmla="*/ 534829 w 6400800"/>
              <a:gd name="connsiteY2888" fmla="*/ 118586 h 514350"/>
              <a:gd name="connsiteX2889" fmla="*/ 533876 w 6400800"/>
              <a:gd name="connsiteY2889" fmla="*/ 92869 h 514350"/>
              <a:gd name="connsiteX2890" fmla="*/ 531019 w 6400800"/>
              <a:gd name="connsiteY2890" fmla="*/ 118586 h 514350"/>
              <a:gd name="connsiteX2891" fmla="*/ 528161 w 6400800"/>
              <a:gd name="connsiteY2891" fmla="*/ 147161 h 514350"/>
              <a:gd name="connsiteX2892" fmla="*/ 526256 w 6400800"/>
              <a:gd name="connsiteY2892" fmla="*/ 165259 h 514350"/>
              <a:gd name="connsiteX2893" fmla="*/ 523399 w 6400800"/>
              <a:gd name="connsiteY2893" fmla="*/ 185261 h 514350"/>
              <a:gd name="connsiteX2894" fmla="*/ 521494 w 6400800"/>
              <a:gd name="connsiteY2894" fmla="*/ 197644 h 514350"/>
              <a:gd name="connsiteX2895" fmla="*/ 513874 w 6400800"/>
              <a:gd name="connsiteY2895" fmla="*/ 170021 h 514350"/>
              <a:gd name="connsiteX2896" fmla="*/ 506254 w 6400800"/>
              <a:gd name="connsiteY2896" fmla="*/ 144304 h 514350"/>
              <a:gd name="connsiteX2897" fmla="*/ 510064 w 6400800"/>
              <a:gd name="connsiteY2897" fmla="*/ 170974 h 514350"/>
              <a:gd name="connsiteX2898" fmla="*/ 517684 w 6400800"/>
              <a:gd name="connsiteY2898" fmla="*/ 222409 h 514350"/>
              <a:gd name="connsiteX2899" fmla="*/ 516731 w 6400800"/>
              <a:gd name="connsiteY2899" fmla="*/ 230029 h 514350"/>
              <a:gd name="connsiteX2900" fmla="*/ 512921 w 6400800"/>
              <a:gd name="connsiteY2900" fmla="*/ 251936 h 514350"/>
              <a:gd name="connsiteX2901" fmla="*/ 487204 w 6400800"/>
              <a:gd name="connsiteY2901" fmla="*/ 172879 h 514350"/>
              <a:gd name="connsiteX2902" fmla="*/ 485299 w 6400800"/>
              <a:gd name="connsiteY2902" fmla="*/ 164306 h 514350"/>
              <a:gd name="connsiteX2903" fmla="*/ 486251 w 6400800"/>
              <a:gd name="connsiteY2903" fmla="*/ 189071 h 514350"/>
              <a:gd name="connsiteX2904" fmla="*/ 488156 w 6400800"/>
              <a:gd name="connsiteY2904" fmla="*/ 217646 h 514350"/>
              <a:gd name="connsiteX2905" fmla="*/ 489109 w 6400800"/>
              <a:gd name="connsiteY2905" fmla="*/ 238601 h 514350"/>
              <a:gd name="connsiteX2906" fmla="*/ 486251 w 6400800"/>
              <a:gd name="connsiteY2906" fmla="*/ 223361 h 514350"/>
              <a:gd name="connsiteX2907" fmla="*/ 482441 w 6400800"/>
              <a:gd name="connsiteY2907" fmla="*/ 207169 h 514350"/>
              <a:gd name="connsiteX2908" fmla="*/ 478631 w 6400800"/>
              <a:gd name="connsiteY2908" fmla="*/ 192881 h 514350"/>
              <a:gd name="connsiteX2909" fmla="*/ 471964 w 6400800"/>
              <a:gd name="connsiteY2909" fmla="*/ 170021 h 514350"/>
              <a:gd name="connsiteX2910" fmla="*/ 465296 w 6400800"/>
              <a:gd name="connsiteY2910" fmla="*/ 150019 h 514350"/>
              <a:gd name="connsiteX2911" fmla="*/ 468154 w 6400800"/>
              <a:gd name="connsiteY2911" fmla="*/ 170021 h 514350"/>
              <a:gd name="connsiteX2912" fmla="*/ 471011 w 6400800"/>
              <a:gd name="connsiteY2912" fmla="*/ 193834 h 514350"/>
              <a:gd name="connsiteX2913" fmla="*/ 472916 w 6400800"/>
              <a:gd name="connsiteY2913" fmla="*/ 208121 h 514350"/>
              <a:gd name="connsiteX2914" fmla="*/ 474821 w 6400800"/>
              <a:gd name="connsiteY2914" fmla="*/ 224314 h 514350"/>
              <a:gd name="connsiteX2915" fmla="*/ 478631 w 6400800"/>
              <a:gd name="connsiteY2915" fmla="*/ 255746 h 514350"/>
              <a:gd name="connsiteX2916" fmla="*/ 474821 w 6400800"/>
              <a:gd name="connsiteY2916" fmla="*/ 240506 h 514350"/>
              <a:gd name="connsiteX2917" fmla="*/ 455771 w 6400800"/>
              <a:gd name="connsiteY2917" fmla="*/ 170974 h 514350"/>
              <a:gd name="connsiteX2918" fmla="*/ 447199 w 6400800"/>
              <a:gd name="connsiteY2918" fmla="*/ 145256 h 514350"/>
              <a:gd name="connsiteX2919" fmla="*/ 451961 w 6400800"/>
              <a:gd name="connsiteY2919" fmla="*/ 171926 h 514350"/>
              <a:gd name="connsiteX2920" fmla="*/ 457676 w 6400800"/>
              <a:gd name="connsiteY2920" fmla="*/ 202406 h 514350"/>
              <a:gd name="connsiteX2921" fmla="*/ 464344 w 6400800"/>
              <a:gd name="connsiteY2921" fmla="*/ 242411 h 514350"/>
              <a:gd name="connsiteX2922" fmla="*/ 471011 w 6400800"/>
              <a:gd name="connsiteY2922" fmla="*/ 282416 h 514350"/>
              <a:gd name="connsiteX2923" fmla="*/ 467201 w 6400800"/>
              <a:gd name="connsiteY2923" fmla="*/ 272891 h 514350"/>
              <a:gd name="connsiteX2924" fmla="*/ 459581 w 6400800"/>
              <a:gd name="connsiteY2924" fmla="*/ 255746 h 514350"/>
              <a:gd name="connsiteX2925" fmla="*/ 463391 w 6400800"/>
              <a:gd name="connsiteY2925" fmla="*/ 273844 h 514350"/>
              <a:gd name="connsiteX2926" fmla="*/ 468154 w 6400800"/>
              <a:gd name="connsiteY2926" fmla="*/ 293846 h 514350"/>
              <a:gd name="connsiteX2927" fmla="*/ 471011 w 6400800"/>
              <a:gd name="connsiteY2927" fmla="*/ 306229 h 514350"/>
              <a:gd name="connsiteX2928" fmla="*/ 473869 w 6400800"/>
              <a:gd name="connsiteY2928" fmla="*/ 320516 h 514350"/>
              <a:gd name="connsiteX2929" fmla="*/ 479584 w 6400800"/>
              <a:gd name="connsiteY2929" fmla="*/ 351949 h 514350"/>
              <a:gd name="connsiteX2930" fmla="*/ 479584 w 6400800"/>
              <a:gd name="connsiteY2930" fmla="*/ 353854 h 514350"/>
              <a:gd name="connsiteX2931" fmla="*/ 478631 w 6400800"/>
              <a:gd name="connsiteY2931" fmla="*/ 351949 h 514350"/>
              <a:gd name="connsiteX2932" fmla="*/ 471964 w 6400800"/>
              <a:gd name="connsiteY2932" fmla="*/ 338614 h 514350"/>
              <a:gd name="connsiteX2933" fmla="*/ 470059 w 6400800"/>
              <a:gd name="connsiteY2933" fmla="*/ 324326 h 514350"/>
              <a:gd name="connsiteX2934" fmla="*/ 462439 w 6400800"/>
              <a:gd name="connsiteY2934" fmla="*/ 280511 h 514350"/>
              <a:gd name="connsiteX2935" fmla="*/ 452914 w 6400800"/>
              <a:gd name="connsiteY2935" fmla="*/ 240506 h 514350"/>
              <a:gd name="connsiteX2936" fmla="*/ 441484 w 6400800"/>
              <a:gd name="connsiteY2936" fmla="*/ 205264 h 514350"/>
              <a:gd name="connsiteX2937" fmla="*/ 437674 w 6400800"/>
              <a:gd name="connsiteY2937" fmla="*/ 194786 h 514350"/>
              <a:gd name="connsiteX2938" fmla="*/ 440531 w 6400800"/>
              <a:gd name="connsiteY2938" fmla="*/ 167164 h 514350"/>
              <a:gd name="connsiteX2939" fmla="*/ 442436 w 6400800"/>
              <a:gd name="connsiteY2939" fmla="*/ 128111 h 514350"/>
              <a:gd name="connsiteX2940" fmla="*/ 441484 w 6400800"/>
              <a:gd name="connsiteY2940" fmla="*/ 94774 h 514350"/>
              <a:gd name="connsiteX2941" fmla="*/ 438626 w 6400800"/>
              <a:gd name="connsiteY2941" fmla="*/ 128111 h 514350"/>
              <a:gd name="connsiteX2942" fmla="*/ 433864 w 6400800"/>
              <a:gd name="connsiteY2942" fmla="*/ 166211 h 514350"/>
              <a:gd name="connsiteX2943" fmla="*/ 431959 w 6400800"/>
              <a:gd name="connsiteY2943" fmla="*/ 178594 h 514350"/>
              <a:gd name="connsiteX2944" fmla="*/ 431006 w 6400800"/>
              <a:gd name="connsiteY2944" fmla="*/ 175736 h 514350"/>
              <a:gd name="connsiteX2945" fmla="*/ 419576 w 6400800"/>
              <a:gd name="connsiteY2945" fmla="*/ 153829 h 514350"/>
              <a:gd name="connsiteX2946" fmla="*/ 408146 w 6400800"/>
              <a:gd name="connsiteY2946" fmla="*/ 135731 h 514350"/>
              <a:gd name="connsiteX2947" fmla="*/ 415766 w 6400800"/>
              <a:gd name="connsiteY2947" fmla="*/ 155734 h 514350"/>
              <a:gd name="connsiteX2948" fmla="*/ 423386 w 6400800"/>
              <a:gd name="connsiteY2948" fmla="*/ 178594 h 514350"/>
              <a:gd name="connsiteX2949" fmla="*/ 428149 w 6400800"/>
              <a:gd name="connsiteY2949" fmla="*/ 195739 h 514350"/>
              <a:gd name="connsiteX2950" fmla="*/ 424339 w 6400800"/>
              <a:gd name="connsiteY2950" fmla="*/ 214789 h 514350"/>
              <a:gd name="connsiteX2951" fmla="*/ 424339 w 6400800"/>
              <a:gd name="connsiteY2951" fmla="*/ 214789 h 514350"/>
              <a:gd name="connsiteX2952" fmla="*/ 415766 w 6400800"/>
              <a:gd name="connsiteY2952" fmla="*/ 202406 h 514350"/>
              <a:gd name="connsiteX2953" fmla="*/ 421481 w 6400800"/>
              <a:gd name="connsiteY2953" fmla="*/ 216694 h 514350"/>
              <a:gd name="connsiteX2954" fmla="*/ 423386 w 6400800"/>
              <a:gd name="connsiteY2954" fmla="*/ 223361 h 514350"/>
              <a:gd name="connsiteX2955" fmla="*/ 412909 w 6400800"/>
              <a:gd name="connsiteY2955" fmla="*/ 272891 h 514350"/>
              <a:gd name="connsiteX2956" fmla="*/ 405289 w 6400800"/>
              <a:gd name="connsiteY2956" fmla="*/ 253841 h 514350"/>
              <a:gd name="connsiteX2957" fmla="*/ 405289 w 6400800"/>
              <a:gd name="connsiteY2957" fmla="*/ 253841 h 514350"/>
              <a:gd name="connsiteX2958" fmla="*/ 404336 w 6400800"/>
              <a:gd name="connsiteY2958" fmla="*/ 210026 h 514350"/>
              <a:gd name="connsiteX2959" fmla="*/ 401479 w 6400800"/>
              <a:gd name="connsiteY2959" fmla="*/ 176689 h 514350"/>
              <a:gd name="connsiteX2960" fmla="*/ 396716 w 6400800"/>
              <a:gd name="connsiteY2960" fmla="*/ 148114 h 514350"/>
              <a:gd name="connsiteX2961" fmla="*/ 397669 w 6400800"/>
              <a:gd name="connsiteY2961" fmla="*/ 177641 h 514350"/>
              <a:gd name="connsiteX2962" fmla="*/ 396716 w 6400800"/>
              <a:gd name="connsiteY2962" fmla="*/ 206216 h 514350"/>
              <a:gd name="connsiteX2963" fmla="*/ 389096 w 6400800"/>
              <a:gd name="connsiteY2963" fmla="*/ 244316 h 514350"/>
              <a:gd name="connsiteX2964" fmla="*/ 381476 w 6400800"/>
              <a:gd name="connsiteY2964" fmla="*/ 219551 h 514350"/>
              <a:gd name="connsiteX2965" fmla="*/ 374809 w 6400800"/>
              <a:gd name="connsiteY2965" fmla="*/ 199549 h 514350"/>
              <a:gd name="connsiteX2966" fmla="*/ 372904 w 6400800"/>
              <a:gd name="connsiteY2966" fmla="*/ 194786 h 514350"/>
              <a:gd name="connsiteX2967" fmla="*/ 372904 w 6400800"/>
              <a:gd name="connsiteY2967" fmla="*/ 190976 h 514350"/>
              <a:gd name="connsiteX2968" fmla="*/ 370046 w 6400800"/>
              <a:gd name="connsiteY2968" fmla="*/ 177641 h 514350"/>
              <a:gd name="connsiteX2969" fmla="*/ 366236 w 6400800"/>
              <a:gd name="connsiteY2969" fmla="*/ 155734 h 514350"/>
              <a:gd name="connsiteX2970" fmla="*/ 364331 w 6400800"/>
              <a:gd name="connsiteY2970" fmla="*/ 148114 h 514350"/>
              <a:gd name="connsiteX2971" fmla="*/ 363379 w 6400800"/>
              <a:gd name="connsiteY2971" fmla="*/ 135731 h 514350"/>
              <a:gd name="connsiteX2972" fmla="*/ 363379 w 6400800"/>
              <a:gd name="connsiteY2972" fmla="*/ 140494 h 514350"/>
              <a:gd name="connsiteX2973" fmla="*/ 362426 w 6400800"/>
              <a:gd name="connsiteY2973" fmla="*/ 136684 h 514350"/>
              <a:gd name="connsiteX2974" fmla="*/ 362426 w 6400800"/>
              <a:gd name="connsiteY2974" fmla="*/ 151924 h 514350"/>
              <a:gd name="connsiteX2975" fmla="*/ 361474 w 6400800"/>
              <a:gd name="connsiteY2975" fmla="*/ 163354 h 514350"/>
              <a:gd name="connsiteX2976" fmla="*/ 357664 w 6400800"/>
              <a:gd name="connsiteY2976" fmla="*/ 151924 h 514350"/>
              <a:gd name="connsiteX2977" fmla="*/ 348139 w 6400800"/>
              <a:gd name="connsiteY2977" fmla="*/ 127159 h 514350"/>
              <a:gd name="connsiteX2978" fmla="*/ 353854 w 6400800"/>
              <a:gd name="connsiteY2978" fmla="*/ 153829 h 514350"/>
              <a:gd name="connsiteX2979" fmla="*/ 361474 w 6400800"/>
              <a:gd name="connsiteY2979" fmla="*/ 183356 h 514350"/>
              <a:gd name="connsiteX2980" fmla="*/ 361474 w 6400800"/>
              <a:gd name="connsiteY2980" fmla="*/ 192881 h 514350"/>
              <a:gd name="connsiteX2981" fmla="*/ 357664 w 6400800"/>
              <a:gd name="connsiteY2981" fmla="*/ 184309 h 514350"/>
              <a:gd name="connsiteX2982" fmla="*/ 360521 w 6400800"/>
              <a:gd name="connsiteY2982" fmla="*/ 198596 h 514350"/>
              <a:gd name="connsiteX2983" fmla="*/ 359569 w 6400800"/>
              <a:gd name="connsiteY2983" fmla="*/ 221456 h 514350"/>
              <a:gd name="connsiteX2984" fmla="*/ 355759 w 6400800"/>
              <a:gd name="connsiteY2984" fmla="*/ 208121 h 514350"/>
              <a:gd name="connsiteX2985" fmla="*/ 350996 w 6400800"/>
              <a:gd name="connsiteY2985" fmla="*/ 193834 h 514350"/>
              <a:gd name="connsiteX2986" fmla="*/ 351949 w 6400800"/>
              <a:gd name="connsiteY2986" fmla="*/ 208121 h 514350"/>
              <a:gd name="connsiteX2987" fmla="*/ 352901 w 6400800"/>
              <a:gd name="connsiteY2987" fmla="*/ 224314 h 514350"/>
              <a:gd name="connsiteX2988" fmla="*/ 353854 w 6400800"/>
              <a:gd name="connsiteY2988" fmla="*/ 246221 h 514350"/>
              <a:gd name="connsiteX2989" fmla="*/ 354806 w 6400800"/>
              <a:gd name="connsiteY2989" fmla="*/ 270986 h 514350"/>
              <a:gd name="connsiteX2990" fmla="*/ 355759 w 6400800"/>
              <a:gd name="connsiteY2990" fmla="*/ 299561 h 514350"/>
              <a:gd name="connsiteX2991" fmla="*/ 356711 w 6400800"/>
              <a:gd name="connsiteY2991" fmla="*/ 316706 h 514350"/>
              <a:gd name="connsiteX2992" fmla="*/ 346234 w 6400800"/>
              <a:gd name="connsiteY2992" fmla="*/ 298609 h 514350"/>
              <a:gd name="connsiteX2993" fmla="*/ 345281 w 6400800"/>
              <a:gd name="connsiteY2993" fmla="*/ 296704 h 514350"/>
              <a:gd name="connsiteX2994" fmla="*/ 345281 w 6400800"/>
              <a:gd name="connsiteY2994" fmla="*/ 291941 h 514350"/>
              <a:gd name="connsiteX2995" fmla="*/ 348139 w 6400800"/>
              <a:gd name="connsiteY2995" fmla="*/ 267176 h 514350"/>
              <a:gd name="connsiteX2996" fmla="*/ 350044 w 6400800"/>
              <a:gd name="connsiteY2996" fmla="*/ 246221 h 514350"/>
              <a:gd name="connsiteX2997" fmla="*/ 344329 w 6400800"/>
              <a:gd name="connsiteY2997" fmla="*/ 267176 h 514350"/>
              <a:gd name="connsiteX2998" fmla="*/ 339566 w 6400800"/>
              <a:gd name="connsiteY2998" fmla="*/ 287179 h 514350"/>
              <a:gd name="connsiteX2999" fmla="*/ 339566 w 6400800"/>
              <a:gd name="connsiteY2999" fmla="*/ 287179 h 514350"/>
              <a:gd name="connsiteX3000" fmla="*/ 339566 w 6400800"/>
              <a:gd name="connsiteY3000" fmla="*/ 288131 h 514350"/>
              <a:gd name="connsiteX3001" fmla="*/ 338614 w 6400800"/>
              <a:gd name="connsiteY3001" fmla="*/ 291941 h 514350"/>
              <a:gd name="connsiteX3002" fmla="*/ 337661 w 6400800"/>
              <a:gd name="connsiteY3002" fmla="*/ 297656 h 514350"/>
              <a:gd name="connsiteX3003" fmla="*/ 324326 w 6400800"/>
              <a:gd name="connsiteY3003" fmla="*/ 277654 h 514350"/>
              <a:gd name="connsiteX3004" fmla="*/ 310991 w 6400800"/>
              <a:gd name="connsiteY3004" fmla="*/ 233839 h 514350"/>
              <a:gd name="connsiteX3005" fmla="*/ 303371 w 6400800"/>
              <a:gd name="connsiteY3005" fmla="*/ 211931 h 514350"/>
              <a:gd name="connsiteX3006" fmla="*/ 306229 w 6400800"/>
              <a:gd name="connsiteY3006" fmla="*/ 196691 h 514350"/>
              <a:gd name="connsiteX3007" fmla="*/ 316706 w 6400800"/>
              <a:gd name="connsiteY3007" fmla="*/ 150971 h 514350"/>
              <a:gd name="connsiteX3008" fmla="*/ 326231 w 6400800"/>
              <a:gd name="connsiteY3008" fmla="*/ 115729 h 514350"/>
              <a:gd name="connsiteX3009" fmla="*/ 335756 w 6400800"/>
              <a:gd name="connsiteY3009" fmla="*/ 85249 h 514350"/>
              <a:gd name="connsiteX3010" fmla="*/ 323374 w 6400800"/>
              <a:gd name="connsiteY3010" fmla="*/ 113824 h 514350"/>
              <a:gd name="connsiteX3011" fmla="*/ 310991 w 6400800"/>
              <a:gd name="connsiteY3011" fmla="*/ 148114 h 514350"/>
              <a:gd name="connsiteX3012" fmla="*/ 303371 w 6400800"/>
              <a:gd name="connsiteY3012" fmla="*/ 169069 h 514350"/>
              <a:gd name="connsiteX3013" fmla="*/ 297656 w 6400800"/>
              <a:gd name="connsiteY3013" fmla="*/ 190024 h 514350"/>
              <a:gd name="connsiteX3014" fmla="*/ 287179 w 6400800"/>
              <a:gd name="connsiteY3014" fmla="*/ 159544 h 514350"/>
              <a:gd name="connsiteX3015" fmla="*/ 294799 w 6400800"/>
              <a:gd name="connsiteY3015" fmla="*/ 198596 h 514350"/>
              <a:gd name="connsiteX3016" fmla="*/ 283369 w 6400800"/>
              <a:gd name="connsiteY3016" fmla="*/ 247174 h 514350"/>
              <a:gd name="connsiteX3017" fmla="*/ 279559 w 6400800"/>
              <a:gd name="connsiteY3017" fmla="*/ 264319 h 514350"/>
              <a:gd name="connsiteX3018" fmla="*/ 276701 w 6400800"/>
              <a:gd name="connsiteY3018" fmla="*/ 253841 h 514350"/>
              <a:gd name="connsiteX3019" fmla="*/ 278606 w 6400800"/>
              <a:gd name="connsiteY3019" fmla="*/ 227171 h 514350"/>
              <a:gd name="connsiteX3020" fmla="*/ 284321 w 6400800"/>
              <a:gd name="connsiteY3020" fmla="*/ 166211 h 514350"/>
              <a:gd name="connsiteX3021" fmla="*/ 287179 w 6400800"/>
              <a:gd name="connsiteY3021" fmla="*/ 139541 h 514350"/>
              <a:gd name="connsiteX3022" fmla="*/ 290989 w 6400800"/>
              <a:gd name="connsiteY3022" fmla="*/ 115729 h 514350"/>
              <a:gd name="connsiteX3023" fmla="*/ 297656 w 6400800"/>
              <a:gd name="connsiteY3023" fmla="*/ 76676 h 514350"/>
              <a:gd name="connsiteX3024" fmla="*/ 304324 w 6400800"/>
              <a:gd name="connsiteY3024" fmla="*/ 42386 h 514350"/>
              <a:gd name="connsiteX3025" fmla="*/ 293846 w 6400800"/>
              <a:gd name="connsiteY3025" fmla="*/ 75724 h 514350"/>
              <a:gd name="connsiteX3026" fmla="*/ 283369 w 6400800"/>
              <a:gd name="connsiteY3026" fmla="*/ 114776 h 514350"/>
              <a:gd name="connsiteX3027" fmla="*/ 277654 w 6400800"/>
              <a:gd name="connsiteY3027" fmla="*/ 138589 h 514350"/>
              <a:gd name="connsiteX3028" fmla="*/ 272891 w 6400800"/>
              <a:gd name="connsiteY3028" fmla="*/ 165259 h 514350"/>
              <a:gd name="connsiteX3029" fmla="*/ 270034 w 6400800"/>
              <a:gd name="connsiteY3029" fmla="*/ 178594 h 514350"/>
              <a:gd name="connsiteX3030" fmla="*/ 261461 w 6400800"/>
              <a:gd name="connsiteY3030" fmla="*/ 196691 h 514350"/>
              <a:gd name="connsiteX3031" fmla="*/ 258604 w 6400800"/>
              <a:gd name="connsiteY3031" fmla="*/ 183356 h 514350"/>
              <a:gd name="connsiteX3032" fmla="*/ 253841 w 6400800"/>
              <a:gd name="connsiteY3032" fmla="*/ 161449 h 514350"/>
              <a:gd name="connsiteX3033" fmla="*/ 254794 w 6400800"/>
              <a:gd name="connsiteY3033" fmla="*/ 183356 h 514350"/>
              <a:gd name="connsiteX3034" fmla="*/ 256699 w 6400800"/>
              <a:gd name="connsiteY3034" fmla="*/ 207169 h 514350"/>
              <a:gd name="connsiteX3035" fmla="*/ 247174 w 6400800"/>
              <a:gd name="connsiteY3035" fmla="*/ 231934 h 514350"/>
              <a:gd name="connsiteX3036" fmla="*/ 245269 w 6400800"/>
              <a:gd name="connsiteY3036" fmla="*/ 236696 h 514350"/>
              <a:gd name="connsiteX3037" fmla="*/ 242411 w 6400800"/>
              <a:gd name="connsiteY3037" fmla="*/ 230029 h 514350"/>
              <a:gd name="connsiteX3038" fmla="*/ 244316 w 6400800"/>
              <a:gd name="connsiteY3038" fmla="*/ 240506 h 514350"/>
              <a:gd name="connsiteX3039" fmla="*/ 236696 w 6400800"/>
              <a:gd name="connsiteY3039" fmla="*/ 262414 h 514350"/>
              <a:gd name="connsiteX3040" fmla="*/ 226219 w 6400800"/>
              <a:gd name="connsiteY3040" fmla="*/ 227171 h 514350"/>
              <a:gd name="connsiteX3041" fmla="*/ 218599 w 6400800"/>
              <a:gd name="connsiteY3041" fmla="*/ 204311 h 514350"/>
              <a:gd name="connsiteX3042" fmla="*/ 210979 w 6400800"/>
              <a:gd name="connsiteY3042" fmla="*/ 184309 h 514350"/>
              <a:gd name="connsiteX3043" fmla="*/ 198596 w 6400800"/>
              <a:gd name="connsiteY3043" fmla="*/ 150971 h 514350"/>
              <a:gd name="connsiteX3044" fmla="*/ 187166 w 6400800"/>
              <a:gd name="connsiteY3044" fmla="*/ 122396 h 514350"/>
              <a:gd name="connsiteX3045" fmla="*/ 194786 w 6400800"/>
              <a:gd name="connsiteY3045" fmla="*/ 151924 h 514350"/>
              <a:gd name="connsiteX3046" fmla="*/ 204311 w 6400800"/>
              <a:gd name="connsiteY3046" fmla="*/ 186214 h 514350"/>
              <a:gd name="connsiteX3047" fmla="*/ 210026 w 6400800"/>
              <a:gd name="connsiteY3047" fmla="*/ 207169 h 514350"/>
              <a:gd name="connsiteX3048" fmla="*/ 215741 w 6400800"/>
              <a:gd name="connsiteY3048" fmla="*/ 230981 h 514350"/>
              <a:gd name="connsiteX3049" fmla="*/ 226219 w 6400800"/>
              <a:gd name="connsiteY3049" fmla="*/ 275749 h 514350"/>
              <a:gd name="connsiteX3050" fmla="*/ 218599 w 6400800"/>
              <a:gd name="connsiteY3050" fmla="*/ 295751 h 514350"/>
              <a:gd name="connsiteX3051" fmla="*/ 217646 w 6400800"/>
              <a:gd name="connsiteY3051" fmla="*/ 298609 h 514350"/>
              <a:gd name="connsiteX3052" fmla="*/ 214789 w 6400800"/>
              <a:gd name="connsiteY3052" fmla="*/ 266224 h 514350"/>
              <a:gd name="connsiteX3053" fmla="*/ 212884 w 6400800"/>
              <a:gd name="connsiteY3053" fmla="*/ 241459 h 514350"/>
              <a:gd name="connsiteX3054" fmla="*/ 210979 w 6400800"/>
              <a:gd name="connsiteY3054" fmla="*/ 266224 h 514350"/>
              <a:gd name="connsiteX3055" fmla="*/ 209074 w 6400800"/>
              <a:gd name="connsiteY3055" fmla="*/ 309086 h 514350"/>
              <a:gd name="connsiteX3056" fmla="*/ 196691 w 6400800"/>
              <a:gd name="connsiteY3056" fmla="*/ 287179 h 514350"/>
              <a:gd name="connsiteX3057" fmla="*/ 187166 w 6400800"/>
              <a:gd name="connsiteY3057" fmla="*/ 270034 h 514350"/>
              <a:gd name="connsiteX3058" fmla="*/ 177641 w 6400800"/>
              <a:gd name="connsiteY3058" fmla="*/ 255746 h 514350"/>
              <a:gd name="connsiteX3059" fmla="*/ 161449 w 6400800"/>
              <a:gd name="connsiteY3059" fmla="*/ 231934 h 514350"/>
              <a:gd name="connsiteX3060" fmla="*/ 156686 w 6400800"/>
              <a:gd name="connsiteY3060" fmla="*/ 225266 h 514350"/>
              <a:gd name="connsiteX3061" fmla="*/ 152876 w 6400800"/>
              <a:gd name="connsiteY3061" fmla="*/ 209074 h 514350"/>
              <a:gd name="connsiteX3062" fmla="*/ 152876 w 6400800"/>
              <a:gd name="connsiteY3062" fmla="*/ 219551 h 514350"/>
              <a:gd name="connsiteX3063" fmla="*/ 146209 w 6400800"/>
              <a:gd name="connsiteY3063" fmla="*/ 210979 h 514350"/>
              <a:gd name="connsiteX3064" fmla="*/ 152876 w 6400800"/>
              <a:gd name="connsiteY3064" fmla="*/ 224314 h 514350"/>
              <a:gd name="connsiteX3065" fmla="*/ 156686 w 6400800"/>
              <a:gd name="connsiteY3065" fmla="*/ 275749 h 514350"/>
              <a:gd name="connsiteX3066" fmla="*/ 148114 w 6400800"/>
              <a:gd name="connsiteY3066" fmla="*/ 263366 h 514350"/>
              <a:gd name="connsiteX3067" fmla="*/ 124301 w 6400800"/>
              <a:gd name="connsiteY3067" fmla="*/ 233839 h 514350"/>
              <a:gd name="connsiteX3068" fmla="*/ 104299 w 6400800"/>
              <a:gd name="connsiteY3068" fmla="*/ 212884 h 514350"/>
              <a:gd name="connsiteX3069" fmla="*/ 88106 w 6400800"/>
              <a:gd name="connsiteY3069" fmla="*/ 197644 h 514350"/>
              <a:gd name="connsiteX3070" fmla="*/ 103346 w 6400800"/>
              <a:gd name="connsiteY3070" fmla="*/ 217646 h 514350"/>
              <a:gd name="connsiteX3071" fmla="*/ 119539 w 6400800"/>
              <a:gd name="connsiteY3071" fmla="*/ 240506 h 514350"/>
              <a:gd name="connsiteX3072" fmla="*/ 139541 w 6400800"/>
              <a:gd name="connsiteY3072" fmla="*/ 271939 h 514350"/>
              <a:gd name="connsiteX3073" fmla="*/ 151924 w 6400800"/>
              <a:gd name="connsiteY3073" fmla="*/ 292894 h 514350"/>
              <a:gd name="connsiteX3074" fmla="*/ 151924 w 6400800"/>
              <a:gd name="connsiteY3074" fmla="*/ 297656 h 514350"/>
              <a:gd name="connsiteX3075" fmla="*/ 150971 w 6400800"/>
              <a:gd name="connsiteY3075" fmla="*/ 296704 h 514350"/>
              <a:gd name="connsiteX3076" fmla="*/ 136684 w 6400800"/>
              <a:gd name="connsiteY3076" fmla="*/ 282416 h 514350"/>
              <a:gd name="connsiteX3077" fmla="*/ 131921 w 6400800"/>
              <a:gd name="connsiteY3077" fmla="*/ 278606 h 514350"/>
              <a:gd name="connsiteX3078" fmla="*/ 132874 w 6400800"/>
              <a:gd name="connsiteY3078" fmla="*/ 274796 h 514350"/>
              <a:gd name="connsiteX3079" fmla="*/ 130969 w 6400800"/>
              <a:gd name="connsiteY3079" fmla="*/ 278606 h 514350"/>
              <a:gd name="connsiteX3080" fmla="*/ 122396 w 6400800"/>
              <a:gd name="connsiteY3080" fmla="*/ 270986 h 514350"/>
              <a:gd name="connsiteX3081" fmla="*/ 130016 w 6400800"/>
              <a:gd name="connsiteY3081" fmla="*/ 280511 h 514350"/>
              <a:gd name="connsiteX3082" fmla="*/ 123349 w 6400800"/>
              <a:gd name="connsiteY3082" fmla="*/ 293846 h 514350"/>
              <a:gd name="connsiteX3083" fmla="*/ 114776 w 6400800"/>
              <a:gd name="connsiteY3083" fmla="*/ 316706 h 514350"/>
              <a:gd name="connsiteX3084" fmla="*/ 112871 w 6400800"/>
              <a:gd name="connsiteY3084" fmla="*/ 321469 h 514350"/>
              <a:gd name="connsiteX3085" fmla="*/ 103346 w 6400800"/>
              <a:gd name="connsiteY3085" fmla="*/ 299561 h 514350"/>
              <a:gd name="connsiteX3086" fmla="*/ 86201 w 6400800"/>
              <a:gd name="connsiteY3086" fmla="*/ 262414 h 514350"/>
              <a:gd name="connsiteX3087" fmla="*/ 78581 w 6400800"/>
              <a:gd name="connsiteY3087" fmla="*/ 245269 h 514350"/>
              <a:gd name="connsiteX3088" fmla="*/ 70961 w 6400800"/>
              <a:gd name="connsiteY3088" fmla="*/ 230981 h 514350"/>
              <a:gd name="connsiteX3089" fmla="*/ 57626 w 6400800"/>
              <a:gd name="connsiteY3089" fmla="*/ 208121 h 514350"/>
              <a:gd name="connsiteX3090" fmla="*/ 46196 w 6400800"/>
              <a:gd name="connsiteY3090" fmla="*/ 188119 h 514350"/>
              <a:gd name="connsiteX3091" fmla="*/ 54769 w 6400800"/>
              <a:gd name="connsiteY3091" fmla="*/ 210026 h 514350"/>
              <a:gd name="connsiteX3092" fmla="*/ 64294 w 6400800"/>
              <a:gd name="connsiteY3092" fmla="*/ 234791 h 514350"/>
              <a:gd name="connsiteX3093" fmla="*/ 70009 w 6400800"/>
              <a:gd name="connsiteY3093" fmla="*/ 250031 h 514350"/>
              <a:gd name="connsiteX3094" fmla="*/ 75724 w 6400800"/>
              <a:gd name="connsiteY3094" fmla="*/ 266224 h 514350"/>
              <a:gd name="connsiteX3095" fmla="*/ 85249 w 6400800"/>
              <a:gd name="connsiteY3095" fmla="*/ 292894 h 514350"/>
              <a:gd name="connsiteX3096" fmla="*/ 79534 w 6400800"/>
              <a:gd name="connsiteY3096" fmla="*/ 284321 h 514350"/>
              <a:gd name="connsiteX3097" fmla="*/ 68104 w 6400800"/>
              <a:gd name="connsiteY3097" fmla="*/ 268129 h 514350"/>
              <a:gd name="connsiteX3098" fmla="*/ 57626 w 6400800"/>
              <a:gd name="connsiteY3098" fmla="*/ 253841 h 514350"/>
              <a:gd name="connsiteX3099" fmla="*/ 64294 w 6400800"/>
              <a:gd name="connsiteY3099" fmla="*/ 270034 h 514350"/>
              <a:gd name="connsiteX3100" fmla="*/ 71914 w 6400800"/>
              <a:gd name="connsiteY3100" fmla="*/ 288131 h 514350"/>
              <a:gd name="connsiteX3101" fmla="*/ 83344 w 6400800"/>
              <a:gd name="connsiteY3101" fmla="*/ 311944 h 514350"/>
              <a:gd name="connsiteX3102" fmla="*/ 90964 w 6400800"/>
              <a:gd name="connsiteY3102" fmla="*/ 330994 h 514350"/>
              <a:gd name="connsiteX3103" fmla="*/ 87154 w 6400800"/>
              <a:gd name="connsiteY3103" fmla="*/ 339566 h 514350"/>
              <a:gd name="connsiteX3104" fmla="*/ 81439 w 6400800"/>
              <a:gd name="connsiteY3104" fmla="*/ 352901 h 514350"/>
              <a:gd name="connsiteX3105" fmla="*/ 78581 w 6400800"/>
              <a:gd name="connsiteY3105" fmla="*/ 339566 h 514350"/>
              <a:gd name="connsiteX3106" fmla="*/ 70009 w 6400800"/>
              <a:gd name="connsiteY3106" fmla="*/ 301466 h 514350"/>
              <a:gd name="connsiteX3107" fmla="*/ 61436 w 6400800"/>
              <a:gd name="connsiteY3107" fmla="*/ 269081 h 514350"/>
              <a:gd name="connsiteX3108" fmla="*/ 53816 w 6400800"/>
              <a:gd name="connsiteY3108" fmla="*/ 244316 h 514350"/>
              <a:gd name="connsiteX3109" fmla="*/ 46196 w 6400800"/>
              <a:gd name="connsiteY3109" fmla="*/ 223361 h 514350"/>
              <a:gd name="connsiteX3110" fmla="*/ 50006 w 6400800"/>
              <a:gd name="connsiteY3110" fmla="*/ 245269 h 514350"/>
              <a:gd name="connsiteX3111" fmla="*/ 53816 w 6400800"/>
              <a:gd name="connsiteY3111" fmla="*/ 270034 h 514350"/>
              <a:gd name="connsiteX3112" fmla="*/ 58579 w 6400800"/>
              <a:gd name="connsiteY3112" fmla="*/ 302419 h 514350"/>
              <a:gd name="connsiteX3113" fmla="*/ 64294 w 6400800"/>
              <a:gd name="connsiteY3113" fmla="*/ 340519 h 514350"/>
              <a:gd name="connsiteX3114" fmla="*/ 69056 w 6400800"/>
              <a:gd name="connsiteY3114" fmla="*/ 381476 h 514350"/>
              <a:gd name="connsiteX3115" fmla="*/ 67151 w 6400800"/>
              <a:gd name="connsiteY3115" fmla="*/ 385286 h 514350"/>
              <a:gd name="connsiteX3116" fmla="*/ 60484 w 6400800"/>
              <a:gd name="connsiteY3116" fmla="*/ 405289 h 514350"/>
              <a:gd name="connsiteX3117" fmla="*/ 59531 w 6400800"/>
              <a:gd name="connsiteY3117" fmla="*/ 407194 h 514350"/>
              <a:gd name="connsiteX3118" fmla="*/ 56674 w 6400800"/>
              <a:gd name="connsiteY3118" fmla="*/ 407194 h 514350"/>
              <a:gd name="connsiteX3119" fmla="*/ 54769 w 6400800"/>
              <a:gd name="connsiteY3119" fmla="*/ 399574 h 514350"/>
              <a:gd name="connsiteX3120" fmla="*/ 46196 w 6400800"/>
              <a:gd name="connsiteY3120" fmla="*/ 364331 h 514350"/>
              <a:gd name="connsiteX3121" fmla="*/ 37624 w 6400800"/>
              <a:gd name="connsiteY3121" fmla="*/ 332899 h 514350"/>
              <a:gd name="connsiteX3122" fmla="*/ 21431 w 6400800"/>
              <a:gd name="connsiteY3122" fmla="*/ 287179 h 514350"/>
              <a:gd name="connsiteX3123" fmla="*/ 13811 w 6400800"/>
              <a:gd name="connsiteY3123" fmla="*/ 270034 h 514350"/>
              <a:gd name="connsiteX3124" fmla="*/ 17621 w 6400800"/>
              <a:gd name="connsiteY3124" fmla="*/ 288131 h 514350"/>
              <a:gd name="connsiteX3125" fmla="*/ 21431 w 6400800"/>
              <a:gd name="connsiteY3125" fmla="*/ 309086 h 514350"/>
              <a:gd name="connsiteX3126" fmla="*/ 26194 w 6400800"/>
              <a:gd name="connsiteY3126" fmla="*/ 335756 h 514350"/>
              <a:gd name="connsiteX3127" fmla="*/ 31909 w 6400800"/>
              <a:gd name="connsiteY3127" fmla="*/ 367189 h 514350"/>
              <a:gd name="connsiteX3128" fmla="*/ 39529 w 6400800"/>
              <a:gd name="connsiteY3128" fmla="*/ 402431 h 514350"/>
              <a:gd name="connsiteX3129" fmla="*/ 39529 w 6400800"/>
              <a:gd name="connsiteY3129" fmla="*/ 404336 h 514350"/>
              <a:gd name="connsiteX3130" fmla="*/ 7144 w 6400800"/>
              <a:gd name="connsiteY3130" fmla="*/ 399574 h 514350"/>
              <a:gd name="connsiteX3131" fmla="*/ 7144 w 6400800"/>
              <a:gd name="connsiteY3131" fmla="*/ 511016 h 514350"/>
              <a:gd name="connsiteX3132" fmla="*/ 6277451 w 6400800"/>
              <a:gd name="connsiteY3132" fmla="*/ 364331 h 514350"/>
              <a:gd name="connsiteX3133" fmla="*/ 6279356 w 6400800"/>
              <a:gd name="connsiteY3133" fmla="*/ 357664 h 514350"/>
              <a:gd name="connsiteX3134" fmla="*/ 6279356 w 6400800"/>
              <a:gd name="connsiteY3134" fmla="*/ 361474 h 514350"/>
              <a:gd name="connsiteX3135" fmla="*/ 6277451 w 6400800"/>
              <a:gd name="connsiteY3135" fmla="*/ 399574 h 514350"/>
              <a:gd name="connsiteX3136" fmla="*/ 6267926 w 6400800"/>
              <a:gd name="connsiteY3136" fmla="*/ 430054 h 514350"/>
              <a:gd name="connsiteX3137" fmla="*/ 6266021 w 6400800"/>
              <a:gd name="connsiteY3137" fmla="*/ 430054 h 514350"/>
              <a:gd name="connsiteX3138" fmla="*/ 6260306 w 6400800"/>
              <a:gd name="connsiteY3138" fmla="*/ 421481 h 514350"/>
              <a:gd name="connsiteX3139" fmla="*/ 6277451 w 6400800"/>
              <a:gd name="connsiteY3139" fmla="*/ 364331 h 514350"/>
              <a:gd name="connsiteX3140" fmla="*/ 6211729 w 6400800"/>
              <a:gd name="connsiteY3140" fmla="*/ 425291 h 514350"/>
              <a:gd name="connsiteX3141" fmla="*/ 6212681 w 6400800"/>
              <a:gd name="connsiteY3141" fmla="*/ 398621 h 514350"/>
              <a:gd name="connsiteX3142" fmla="*/ 6213634 w 6400800"/>
              <a:gd name="connsiteY3142" fmla="*/ 390049 h 514350"/>
              <a:gd name="connsiteX3143" fmla="*/ 6216492 w 6400800"/>
              <a:gd name="connsiteY3143" fmla="*/ 393859 h 514350"/>
              <a:gd name="connsiteX3144" fmla="*/ 6227921 w 6400800"/>
              <a:gd name="connsiteY3144" fmla="*/ 408146 h 514350"/>
              <a:gd name="connsiteX3145" fmla="*/ 6225064 w 6400800"/>
              <a:gd name="connsiteY3145" fmla="*/ 412909 h 514350"/>
              <a:gd name="connsiteX3146" fmla="*/ 6221254 w 6400800"/>
              <a:gd name="connsiteY3146" fmla="*/ 420529 h 514350"/>
              <a:gd name="connsiteX3147" fmla="*/ 6218396 w 6400800"/>
              <a:gd name="connsiteY3147" fmla="*/ 429101 h 514350"/>
              <a:gd name="connsiteX3148" fmla="*/ 6217444 w 6400800"/>
              <a:gd name="connsiteY3148" fmla="*/ 431006 h 514350"/>
              <a:gd name="connsiteX3149" fmla="*/ 6217444 w 6400800"/>
              <a:gd name="connsiteY3149" fmla="*/ 429101 h 514350"/>
              <a:gd name="connsiteX3150" fmla="*/ 6215539 w 6400800"/>
              <a:gd name="connsiteY3150" fmla="*/ 413861 h 514350"/>
              <a:gd name="connsiteX3151" fmla="*/ 6213634 w 6400800"/>
              <a:gd name="connsiteY3151" fmla="*/ 429101 h 514350"/>
              <a:gd name="connsiteX3152" fmla="*/ 6211729 w 6400800"/>
              <a:gd name="connsiteY3152" fmla="*/ 441484 h 514350"/>
              <a:gd name="connsiteX3153" fmla="*/ 6211729 w 6400800"/>
              <a:gd name="connsiteY3153" fmla="*/ 425291 h 514350"/>
              <a:gd name="connsiteX3154" fmla="*/ 6183154 w 6400800"/>
              <a:gd name="connsiteY3154" fmla="*/ 343376 h 514350"/>
              <a:gd name="connsiteX3155" fmla="*/ 6187917 w 6400800"/>
              <a:gd name="connsiteY3155" fmla="*/ 350996 h 514350"/>
              <a:gd name="connsiteX3156" fmla="*/ 6191726 w 6400800"/>
              <a:gd name="connsiteY3156" fmla="*/ 356711 h 514350"/>
              <a:gd name="connsiteX3157" fmla="*/ 6183154 w 6400800"/>
              <a:gd name="connsiteY3157" fmla="*/ 388144 h 514350"/>
              <a:gd name="connsiteX3158" fmla="*/ 6182201 w 6400800"/>
              <a:gd name="connsiteY3158" fmla="*/ 391954 h 514350"/>
              <a:gd name="connsiteX3159" fmla="*/ 6181249 w 6400800"/>
              <a:gd name="connsiteY3159" fmla="*/ 375761 h 514350"/>
              <a:gd name="connsiteX3160" fmla="*/ 6181249 w 6400800"/>
              <a:gd name="connsiteY3160" fmla="*/ 372904 h 514350"/>
              <a:gd name="connsiteX3161" fmla="*/ 6183154 w 6400800"/>
              <a:gd name="connsiteY3161" fmla="*/ 343376 h 514350"/>
              <a:gd name="connsiteX3162" fmla="*/ 6144101 w 6400800"/>
              <a:gd name="connsiteY3162" fmla="*/ 308134 h 514350"/>
              <a:gd name="connsiteX3163" fmla="*/ 6147912 w 6400800"/>
              <a:gd name="connsiteY3163" fmla="*/ 276701 h 514350"/>
              <a:gd name="connsiteX3164" fmla="*/ 6153626 w 6400800"/>
              <a:gd name="connsiteY3164" fmla="*/ 289084 h 514350"/>
              <a:gd name="connsiteX3165" fmla="*/ 6161246 w 6400800"/>
              <a:gd name="connsiteY3165" fmla="*/ 305276 h 514350"/>
              <a:gd name="connsiteX3166" fmla="*/ 6157437 w 6400800"/>
              <a:gd name="connsiteY3166" fmla="*/ 319564 h 514350"/>
              <a:gd name="connsiteX3167" fmla="*/ 6152674 w 6400800"/>
              <a:gd name="connsiteY3167" fmla="*/ 342424 h 514350"/>
              <a:gd name="connsiteX3168" fmla="*/ 6150769 w 6400800"/>
              <a:gd name="connsiteY3168" fmla="*/ 356711 h 514350"/>
              <a:gd name="connsiteX3169" fmla="*/ 6149817 w 6400800"/>
              <a:gd name="connsiteY3169" fmla="*/ 360521 h 514350"/>
              <a:gd name="connsiteX3170" fmla="*/ 6148864 w 6400800"/>
              <a:gd name="connsiteY3170" fmla="*/ 365284 h 514350"/>
              <a:gd name="connsiteX3171" fmla="*/ 6146006 w 6400800"/>
              <a:gd name="connsiteY3171" fmla="*/ 360521 h 514350"/>
              <a:gd name="connsiteX3172" fmla="*/ 6147912 w 6400800"/>
              <a:gd name="connsiteY3172" fmla="*/ 368141 h 514350"/>
              <a:gd name="connsiteX3173" fmla="*/ 6145054 w 6400800"/>
              <a:gd name="connsiteY3173" fmla="*/ 389096 h 514350"/>
              <a:gd name="connsiteX3174" fmla="*/ 6144101 w 6400800"/>
              <a:gd name="connsiteY3174" fmla="*/ 386239 h 514350"/>
              <a:gd name="connsiteX3175" fmla="*/ 6143149 w 6400800"/>
              <a:gd name="connsiteY3175" fmla="*/ 384334 h 514350"/>
              <a:gd name="connsiteX3176" fmla="*/ 6142196 w 6400800"/>
              <a:gd name="connsiteY3176" fmla="*/ 369094 h 514350"/>
              <a:gd name="connsiteX3177" fmla="*/ 6139339 w 6400800"/>
              <a:gd name="connsiteY3177" fmla="*/ 343376 h 514350"/>
              <a:gd name="connsiteX3178" fmla="*/ 6144101 w 6400800"/>
              <a:gd name="connsiteY3178" fmla="*/ 308134 h 514350"/>
              <a:gd name="connsiteX3179" fmla="*/ 6095524 w 6400800"/>
              <a:gd name="connsiteY3179" fmla="*/ 384334 h 514350"/>
              <a:gd name="connsiteX3180" fmla="*/ 6088856 w 6400800"/>
              <a:gd name="connsiteY3180" fmla="*/ 412909 h 514350"/>
              <a:gd name="connsiteX3181" fmla="*/ 6083142 w 6400800"/>
              <a:gd name="connsiteY3181" fmla="*/ 435769 h 514350"/>
              <a:gd name="connsiteX3182" fmla="*/ 6076474 w 6400800"/>
              <a:gd name="connsiteY3182" fmla="*/ 411956 h 514350"/>
              <a:gd name="connsiteX3183" fmla="*/ 6079331 w 6400800"/>
              <a:gd name="connsiteY3183" fmla="*/ 391001 h 514350"/>
              <a:gd name="connsiteX3184" fmla="*/ 6084094 w 6400800"/>
              <a:gd name="connsiteY3184" fmla="*/ 368141 h 514350"/>
              <a:gd name="connsiteX3185" fmla="*/ 6088856 w 6400800"/>
              <a:gd name="connsiteY3185" fmla="*/ 347186 h 514350"/>
              <a:gd name="connsiteX3186" fmla="*/ 6091714 w 6400800"/>
              <a:gd name="connsiteY3186" fmla="*/ 348139 h 514350"/>
              <a:gd name="connsiteX3187" fmla="*/ 6095524 w 6400800"/>
              <a:gd name="connsiteY3187" fmla="*/ 350996 h 514350"/>
              <a:gd name="connsiteX3188" fmla="*/ 6100287 w 6400800"/>
              <a:gd name="connsiteY3188" fmla="*/ 359569 h 514350"/>
              <a:gd name="connsiteX3189" fmla="*/ 6095524 w 6400800"/>
              <a:gd name="connsiteY3189" fmla="*/ 384334 h 514350"/>
              <a:gd name="connsiteX3190" fmla="*/ 6102192 w 6400800"/>
              <a:gd name="connsiteY3190" fmla="*/ 206216 h 514350"/>
              <a:gd name="connsiteX3191" fmla="*/ 6101239 w 6400800"/>
              <a:gd name="connsiteY3191" fmla="*/ 235744 h 514350"/>
              <a:gd name="connsiteX3192" fmla="*/ 6101239 w 6400800"/>
              <a:gd name="connsiteY3192" fmla="*/ 241459 h 514350"/>
              <a:gd name="connsiteX3193" fmla="*/ 6101239 w 6400800"/>
              <a:gd name="connsiteY3193" fmla="*/ 242411 h 514350"/>
              <a:gd name="connsiteX3194" fmla="*/ 6101239 w 6400800"/>
              <a:gd name="connsiteY3194" fmla="*/ 242411 h 514350"/>
              <a:gd name="connsiteX3195" fmla="*/ 6100287 w 6400800"/>
              <a:gd name="connsiteY3195" fmla="*/ 239554 h 514350"/>
              <a:gd name="connsiteX3196" fmla="*/ 6097429 w 6400800"/>
              <a:gd name="connsiteY3196" fmla="*/ 230981 h 514350"/>
              <a:gd name="connsiteX3197" fmla="*/ 6102192 w 6400800"/>
              <a:gd name="connsiteY3197" fmla="*/ 206216 h 514350"/>
              <a:gd name="connsiteX3198" fmla="*/ 6100287 w 6400800"/>
              <a:gd name="connsiteY3198" fmla="*/ 284321 h 514350"/>
              <a:gd name="connsiteX3199" fmla="*/ 6098381 w 6400800"/>
              <a:gd name="connsiteY3199" fmla="*/ 279559 h 514350"/>
              <a:gd name="connsiteX3200" fmla="*/ 6099334 w 6400800"/>
              <a:gd name="connsiteY3200" fmla="*/ 277654 h 514350"/>
              <a:gd name="connsiteX3201" fmla="*/ 6100287 w 6400800"/>
              <a:gd name="connsiteY3201" fmla="*/ 284321 h 514350"/>
              <a:gd name="connsiteX3202" fmla="*/ 6093619 w 6400800"/>
              <a:gd name="connsiteY3202" fmla="*/ 247174 h 514350"/>
              <a:gd name="connsiteX3203" fmla="*/ 6095524 w 6400800"/>
              <a:gd name="connsiteY3203" fmla="*/ 255746 h 514350"/>
              <a:gd name="connsiteX3204" fmla="*/ 6091714 w 6400800"/>
              <a:gd name="connsiteY3204" fmla="*/ 264319 h 514350"/>
              <a:gd name="connsiteX3205" fmla="*/ 6090762 w 6400800"/>
              <a:gd name="connsiteY3205" fmla="*/ 262414 h 514350"/>
              <a:gd name="connsiteX3206" fmla="*/ 6093619 w 6400800"/>
              <a:gd name="connsiteY3206" fmla="*/ 247174 h 514350"/>
              <a:gd name="connsiteX3207" fmla="*/ 6088856 w 6400800"/>
              <a:gd name="connsiteY3207" fmla="*/ 269081 h 514350"/>
              <a:gd name="connsiteX3208" fmla="*/ 6088856 w 6400800"/>
              <a:gd name="connsiteY3208" fmla="*/ 270034 h 514350"/>
              <a:gd name="connsiteX3209" fmla="*/ 6088856 w 6400800"/>
              <a:gd name="connsiteY3209" fmla="*/ 270034 h 514350"/>
              <a:gd name="connsiteX3210" fmla="*/ 6087904 w 6400800"/>
              <a:gd name="connsiteY3210" fmla="*/ 272891 h 514350"/>
              <a:gd name="connsiteX3211" fmla="*/ 6088856 w 6400800"/>
              <a:gd name="connsiteY3211" fmla="*/ 269081 h 514350"/>
              <a:gd name="connsiteX3212" fmla="*/ 6067901 w 6400800"/>
              <a:gd name="connsiteY3212" fmla="*/ 369094 h 514350"/>
              <a:gd name="connsiteX3213" fmla="*/ 6080284 w 6400800"/>
              <a:gd name="connsiteY3213" fmla="*/ 339566 h 514350"/>
              <a:gd name="connsiteX3214" fmla="*/ 6085046 w 6400800"/>
              <a:gd name="connsiteY3214" fmla="*/ 326231 h 514350"/>
              <a:gd name="connsiteX3215" fmla="*/ 6088856 w 6400800"/>
              <a:gd name="connsiteY3215" fmla="*/ 313849 h 514350"/>
              <a:gd name="connsiteX3216" fmla="*/ 6093619 w 6400800"/>
              <a:gd name="connsiteY3216" fmla="*/ 293846 h 514350"/>
              <a:gd name="connsiteX3217" fmla="*/ 6093619 w 6400800"/>
              <a:gd name="connsiteY3217" fmla="*/ 293846 h 514350"/>
              <a:gd name="connsiteX3218" fmla="*/ 6096476 w 6400800"/>
              <a:gd name="connsiteY3218" fmla="*/ 310991 h 514350"/>
              <a:gd name="connsiteX3219" fmla="*/ 6100287 w 6400800"/>
              <a:gd name="connsiteY3219" fmla="*/ 339566 h 514350"/>
              <a:gd name="connsiteX3220" fmla="*/ 6101239 w 6400800"/>
              <a:gd name="connsiteY3220" fmla="*/ 355759 h 514350"/>
              <a:gd name="connsiteX3221" fmla="*/ 6101239 w 6400800"/>
              <a:gd name="connsiteY3221" fmla="*/ 355759 h 514350"/>
              <a:gd name="connsiteX3222" fmla="*/ 6100287 w 6400800"/>
              <a:gd name="connsiteY3222" fmla="*/ 359569 h 514350"/>
              <a:gd name="connsiteX3223" fmla="*/ 6097429 w 6400800"/>
              <a:gd name="connsiteY3223" fmla="*/ 350044 h 514350"/>
              <a:gd name="connsiteX3224" fmla="*/ 6093619 w 6400800"/>
              <a:gd name="connsiteY3224" fmla="*/ 345281 h 514350"/>
              <a:gd name="connsiteX3225" fmla="*/ 6087904 w 6400800"/>
              <a:gd name="connsiteY3225" fmla="*/ 342424 h 514350"/>
              <a:gd name="connsiteX3226" fmla="*/ 6085999 w 6400800"/>
              <a:gd name="connsiteY3226" fmla="*/ 341471 h 514350"/>
              <a:gd name="connsiteX3227" fmla="*/ 6085046 w 6400800"/>
              <a:gd name="connsiteY3227" fmla="*/ 343376 h 514350"/>
              <a:gd name="connsiteX3228" fmla="*/ 6076474 w 6400800"/>
              <a:gd name="connsiteY3228" fmla="*/ 365284 h 514350"/>
              <a:gd name="connsiteX3229" fmla="*/ 6069806 w 6400800"/>
              <a:gd name="connsiteY3229" fmla="*/ 384334 h 514350"/>
              <a:gd name="connsiteX3230" fmla="*/ 6065996 w 6400800"/>
              <a:gd name="connsiteY3230" fmla="*/ 372904 h 514350"/>
              <a:gd name="connsiteX3231" fmla="*/ 6067901 w 6400800"/>
              <a:gd name="connsiteY3231" fmla="*/ 369094 h 514350"/>
              <a:gd name="connsiteX3232" fmla="*/ 6035517 w 6400800"/>
              <a:gd name="connsiteY3232" fmla="*/ 310039 h 514350"/>
              <a:gd name="connsiteX3233" fmla="*/ 6035517 w 6400800"/>
              <a:gd name="connsiteY3233" fmla="*/ 308134 h 514350"/>
              <a:gd name="connsiteX3234" fmla="*/ 6040279 w 6400800"/>
              <a:gd name="connsiteY3234" fmla="*/ 324326 h 514350"/>
              <a:gd name="connsiteX3235" fmla="*/ 6044089 w 6400800"/>
              <a:gd name="connsiteY3235" fmla="*/ 338614 h 514350"/>
              <a:gd name="connsiteX3236" fmla="*/ 6038374 w 6400800"/>
              <a:gd name="connsiteY3236" fmla="*/ 355759 h 514350"/>
              <a:gd name="connsiteX3237" fmla="*/ 6033612 w 6400800"/>
              <a:gd name="connsiteY3237" fmla="*/ 330041 h 514350"/>
              <a:gd name="connsiteX3238" fmla="*/ 6035517 w 6400800"/>
              <a:gd name="connsiteY3238" fmla="*/ 310039 h 514350"/>
              <a:gd name="connsiteX3239" fmla="*/ 6012656 w 6400800"/>
              <a:gd name="connsiteY3239" fmla="*/ 361474 h 514350"/>
              <a:gd name="connsiteX3240" fmla="*/ 6012656 w 6400800"/>
              <a:gd name="connsiteY3240" fmla="*/ 363379 h 514350"/>
              <a:gd name="connsiteX3241" fmla="*/ 6012656 w 6400800"/>
              <a:gd name="connsiteY3241" fmla="*/ 359569 h 514350"/>
              <a:gd name="connsiteX3242" fmla="*/ 6012656 w 6400800"/>
              <a:gd name="connsiteY3242" fmla="*/ 361474 h 514350"/>
              <a:gd name="connsiteX3243" fmla="*/ 6007894 w 6400800"/>
              <a:gd name="connsiteY3243" fmla="*/ 351949 h 514350"/>
              <a:gd name="connsiteX3244" fmla="*/ 6007894 w 6400800"/>
              <a:gd name="connsiteY3244" fmla="*/ 352901 h 514350"/>
              <a:gd name="connsiteX3245" fmla="*/ 6007894 w 6400800"/>
              <a:gd name="connsiteY3245" fmla="*/ 351949 h 514350"/>
              <a:gd name="connsiteX3246" fmla="*/ 6007894 w 6400800"/>
              <a:gd name="connsiteY3246" fmla="*/ 351949 h 514350"/>
              <a:gd name="connsiteX3247" fmla="*/ 5976462 w 6400800"/>
              <a:gd name="connsiteY3247" fmla="*/ 410051 h 514350"/>
              <a:gd name="connsiteX3248" fmla="*/ 5973604 w 6400800"/>
              <a:gd name="connsiteY3248" fmla="*/ 402431 h 514350"/>
              <a:gd name="connsiteX3249" fmla="*/ 5972651 w 6400800"/>
              <a:gd name="connsiteY3249" fmla="*/ 398621 h 514350"/>
              <a:gd name="connsiteX3250" fmla="*/ 5971699 w 6400800"/>
              <a:gd name="connsiteY3250" fmla="*/ 391001 h 514350"/>
              <a:gd name="connsiteX3251" fmla="*/ 5973604 w 6400800"/>
              <a:gd name="connsiteY3251" fmla="*/ 386239 h 514350"/>
              <a:gd name="connsiteX3252" fmla="*/ 5977414 w 6400800"/>
              <a:gd name="connsiteY3252" fmla="*/ 374809 h 514350"/>
              <a:gd name="connsiteX3253" fmla="*/ 5976462 w 6400800"/>
              <a:gd name="connsiteY3253" fmla="*/ 410051 h 514350"/>
              <a:gd name="connsiteX3254" fmla="*/ 5976462 w 6400800"/>
              <a:gd name="connsiteY3254" fmla="*/ 239554 h 514350"/>
              <a:gd name="connsiteX3255" fmla="*/ 5978367 w 6400800"/>
              <a:gd name="connsiteY3255" fmla="*/ 250031 h 514350"/>
              <a:gd name="connsiteX3256" fmla="*/ 5979319 w 6400800"/>
              <a:gd name="connsiteY3256" fmla="*/ 256699 h 514350"/>
              <a:gd name="connsiteX3257" fmla="*/ 5974556 w 6400800"/>
              <a:gd name="connsiteY3257" fmla="*/ 248126 h 514350"/>
              <a:gd name="connsiteX3258" fmla="*/ 5976462 w 6400800"/>
              <a:gd name="connsiteY3258" fmla="*/ 239554 h 514350"/>
              <a:gd name="connsiteX3259" fmla="*/ 5965984 w 6400800"/>
              <a:gd name="connsiteY3259" fmla="*/ 291941 h 514350"/>
              <a:gd name="connsiteX3260" fmla="*/ 5966937 w 6400800"/>
              <a:gd name="connsiteY3260" fmla="*/ 286226 h 514350"/>
              <a:gd name="connsiteX3261" fmla="*/ 5967889 w 6400800"/>
              <a:gd name="connsiteY3261" fmla="*/ 282416 h 514350"/>
              <a:gd name="connsiteX3262" fmla="*/ 5970746 w 6400800"/>
              <a:gd name="connsiteY3262" fmla="*/ 269081 h 514350"/>
              <a:gd name="connsiteX3263" fmla="*/ 5983129 w 6400800"/>
              <a:gd name="connsiteY3263" fmla="*/ 298609 h 514350"/>
              <a:gd name="connsiteX3264" fmla="*/ 5980271 w 6400800"/>
              <a:gd name="connsiteY3264" fmla="*/ 330994 h 514350"/>
              <a:gd name="connsiteX3265" fmla="*/ 5979319 w 6400800"/>
              <a:gd name="connsiteY3265" fmla="*/ 331946 h 514350"/>
              <a:gd name="connsiteX3266" fmla="*/ 5976462 w 6400800"/>
              <a:gd name="connsiteY3266" fmla="*/ 328136 h 514350"/>
              <a:gd name="connsiteX3267" fmla="*/ 5979319 w 6400800"/>
              <a:gd name="connsiteY3267" fmla="*/ 332899 h 514350"/>
              <a:gd name="connsiteX3268" fmla="*/ 5972651 w 6400800"/>
              <a:gd name="connsiteY3268" fmla="*/ 346234 h 514350"/>
              <a:gd name="connsiteX3269" fmla="*/ 5967889 w 6400800"/>
              <a:gd name="connsiteY3269" fmla="*/ 355759 h 514350"/>
              <a:gd name="connsiteX3270" fmla="*/ 5967889 w 6400800"/>
              <a:gd name="connsiteY3270" fmla="*/ 355759 h 514350"/>
              <a:gd name="connsiteX3271" fmla="*/ 5966937 w 6400800"/>
              <a:gd name="connsiteY3271" fmla="*/ 351949 h 514350"/>
              <a:gd name="connsiteX3272" fmla="*/ 5965031 w 6400800"/>
              <a:gd name="connsiteY3272" fmla="*/ 333851 h 514350"/>
              <a:gd name="connsiteX3273" fmla="*/ 5963126 w 6400800"/>
              <a:gd name="connsiteY3273" fmla="*/ 299561 h 514350"/>
              <a:gd name="connsiteX3274" fmla="*/ 5965984 w 6400800"/>
              <a:gd name="connsiteY3274" fmla="*/ 291941 h 514350"/>
              <a:gd name="connsiteX3275" fmla="*/ 5952649 w 6400800"/>
              <a:gd name="connsiteY3275" fmla="*/ 385286 h 514350"/>
              <a:gd name="connsiteX3276" fmla="*/ 5952649 w 6400800"/>
              <a:gd name="connsiteY3276" fmla="*/ 385286 h 514350"/>
              <a:gd name="connsiteX3277" fmla="*/ 5952649 w 6400800"/>
              <a:gd name="connsiteY3277" fmla="*/ 385286 h 514350"/>
              <a:gd name="connsiteX3278" fmla="*/ 5952649 w 6400800"/>
              <a:gd name="connsiteY3278" fmla="*/ 385286 h 514350"/>
              <a:gd name="connsiteX3279" fmla="*/ 5934551 w 6400800"/>
              <a:gd name="connsiteY3279" fmla="*/ 339566 h 514350"/>
              <a:gd name="connsiteX3280" fmla="*/ 5933599 w 6400800"/>
              <a:gd name="connsiteY3280" fmla="*/ 332899 h 514350"/>
              <a:gd name="connsiteX3281" fmla="*/ 5933599 w 6400800"/>
              <a:gd name="connsiteY3281" fmla="*/ 330994 h 514350"/>
              <a:gd name="connsiteX3282" fmla="*/ 5935504 w 6400800"/>
              <a:gd name="connsiteY3282" fmla="*/ 336709 h 514350"/>
              <a:gd name="connsiteX3283" fmla="*/ 5934551 w 6400800"/>
              <a:gd name="connsiteY3283" fmla="*/ 339566 h 514350"/>
              <a:gd name="connsiteX3284" fmla="*/ 5948839 w 6400800"/>
              <a:gd name="connsiteY3284" fmla="*/ 371951 h 514350"/>
              <a:gd name="connsiteX3285" fmla="*/ 5945981 w 6400800"/>
              <a:gd name="connsiteY3285" fmla="*/ 382429 h 514350"/>
              <a:gd name="connsiteX3286" fmla="*/ 5943124 w 6400800"/>
              <a:gd name="connsiteY3286" fmla="*/ 392906 h 514350"/>
              <a:gd name="connsiteX3287" fmla="*/ 5943124 w 6400800"/>
              <a:gd name="connsiteY3287" fmla="*/ 378619 h 514350"/>
              <a:gd name="connsiteX3288" fmla="*/ 5943124 w 6400800"/>
              <a:gd name="connsiteY3288" fmla="*/ 378619 h 514350"/>
              <a:gd name="connsiteX3289" fmla="*/ 5946934 w 6400800"/>
              <a:gd name="connsiteY3289" fmla="*/ 365284 h 514350"/>
              <a:gd name="connsiteX3290" fmla="*/ 5948839 w 6400800"/>
              <a:gd name="connsiteY3290" fmla="*/ 371951 h 514350"/>
              <a:gd name="connsiteX3291" fmla="*/ 5930742 w 6400800"/>
              <a:gd name="connsiteY3291" fmla="*/ 234791 h 514350"/>
              <a:gd name="connsiteX3292" fmla="*/ 5938362 w 6400800"/>
              <a:gd name="connsiteY3292" fmla="*/ 269081 h 514350"/>
              <a:gd name="connsiteX3293" fmla="*/ 5945029 w 6400800"/>
              <a:gd name="connsiteY3293" fmla="*/ 307181 h 514350"/>
              <a:gd name="connsiteX3294" fmla="*/ 5940267 w 6400800"/>
              <a:gd name="connsiteY3294" fmla="*/ 323374 h 514350"/>
              <a:gd name="connsiteX3295" fmla="*/ 5940267 w 6400800"/>
              <a:gd name="connsiteY3295" fmla="*/ 324326 h 514350"/>
              <a:gd name="connsiteX3296" fmla="*/ 5931694 w 6400800"/>
              <a:gd name="connsiteY3296" fmla="*/ 307181 h 514350"/>
              <a:gd name="connsiteX3297" fmla="*/ 5928837 w 6400800"/>
              <a:gd name="connsiteY3297" fmla="*/ 284321 h 514350"/>
              <a:gd name="connsiteX3298" fmla="*/ 5926931 w 6400800"/>
              <a:gd name="connsiteY3298" fmla="*/ 266224 h 514350"/>
              <a:gd name="connsiteX3299" fmla="*/ 5929789 w 6400800"/>
              <a:gd name="connsiteY3299" fmla="*/ 259556 h 514350"/>
              <a:gd name="connsiteX3300" fmla="*/ 5926931 w 6400800"/>
              <a:gd name="connsiteY3300" fmla="*/ 264319 h 514350"/>
              <a:gd name="connsiteX3301" fmla="*/ 5925026 w 6400800"/>
              <a:gd name="connsiteY3301" fmla="*/ 245269 h 514350"/>
              <a:gd name="connsiteX3302" fmla="*/ 5926931 w 6400800"/>
              <a:gd name="connsiteY3302" fmla="*/ 233839 h 514350"/>
              <a:gd name="connsiteX3303" fmla="*/ 5928837 w 6400800"/>
              <a:gd name="connsiteY3303" fmla="*/ 226219 h 514350"/>
              <a:gd name="connsiteX3304" fmla="*/ 5930742 w 6400800"/>
              <a:gd name="connsiteY3304" fmla="*/ 234791 h 514350"/>
              <a:gd name="connsiteX3305" fmla="*/ 5923121 w 6400800"/>
              <a:gd name="connsiteY3305" fmla="*/ 209074 h 514350"/>
              <a:gd name="connsiteX3306" fmla="*/ 5926931 w 6400800"/>
              <a:gd name="connsiteY3306" fmla="*/ 222409 h 514350"/>
              <a:gd name="connsiteX3307" fmla="*/ 5922169 w 6400800"/>
              <a:gd name="connsiteY3307" fmla="*/ 232886 h 514350"/>
              <a:gd name="connsiteX3308" fmla="*/ 5919312 w 6400800"/>
              <a:gd name="connsiteY3308" fmla="*/ 206216 h 514350"/>
              <a:gd name="connsiteX3309" fmla="*/ 5918359 w 6400800"/>
              <a:gd name="connsiteY3309" fmla="*/ 193834 h 514350"/>
              <a:gd name="connsiteX3310" fmla="*/ 5923121 w 6400800"/>
              <a:gd name="connsiteY3310" fmla="*/ 209074 h 514350"/>
              <a:gd name="connsiteX3311" fmla="*/ 5901214 w 6400800"/>
              <a:gd name="connsiteY3311" fmla="*/ 244316 h 514350"/>
              <a:gd name="connsiteX3312" fmla="*/ 5901214 w 6400800"/>
              <a:gd name="connsiteY3312" fmla="*/ 258604 h 514350"/>
              <a:gd name="connsiteX3313" fmla="*/ 5902167 w 6400800"/>
              <a:gd name="connsiteY3313" fmla="*/ 278606 h 514350"/>
              <a:gd name="connsiteX3314" fmla="*/ 5904071 w 6400800"/>
              <a:gd name="connsiteY3314" fmla="*/ 302419 h 514350"/>
              <a:gd name="connsiteX3315" fmla="*/ 5900262 w 6400800"/>
              <a:gd name="connsiteY3315" fmla="*/ 310039 h 514350"/>
              <a:gd name="connsiteX3316" fmla="*/ 5895499 w 6400800"/>
              <a:gd name="connsiteY3316" fmla="*/ 284321 h 514350"/>
              <a:gd name="connsiteX3317" fmla="*/ 5901214 w 6400800"/>
              <a:gd name="connsiteY3317" fmla="*/ 244316 h 514350"/>
              <a:gd name="connsiteX3318" fmla="*/ 5903119 w 6400800"/>
              <a:gd name="connsiteY3318" fmla="*/ 324326 h 514350"/>
              <a:gd name="connsiteX3319" fmla="*/ 5903119 w 6400800"/>
              <a:gd name="connsiteY3319" fmla="*/ 328136 h 514350"/>
              <a:gd name="connsiteX3320" fmla="*/ 5902167 w 6400800"/>
              <a:gd name="connsiteY3320" fmla="*/ 325279 h 514350"/>
              <a:gd name="connsiteX3321" fmla="*/ 5903119 w 6400800"/>
              <a:gd name="connsiteY3321" fmla="*/ 324326 h 514350"/>
              <a:gd name="connsiteX3322" fmla="*/ 5892642 w 6400800"/>
              <a:gd name="connsiteY3322" fmla="*/ 348139 h 514350"/>
              <a:gd name="connsiteX3323" fmla="*/ 5893594 w 6400800"/>
              <a:gd name="connsiteY3323" fmla="*/ 352901 h 514350"/>
              <a:gd name="connsiteX3324" fmla="*/ 5893594 w 6400800"/>
              <a:gd name="connsiteY3324" fmla="*/ 355759 h 514350"/>
              <a:gd name="connsiteX3325" fmla="*/ 5891689 w 6400800"/>
              <a:gd name="connsiteY3325" fmla="*/ 350996 h 514350"/>
              <a:gd name="connsiteX3326" fmla="*/ 5892642 w 6400800"/>
              <a:gd name="connsiteY3326" fmla="*/ 348139 h 514350"/>
              <a:gd name="connsiteX3327" fmla="*/ 5893594 w 6400800"/>
              <a:gd name="connsiteY3327" fmla="*/ 373856 h 514350"/>
              <a:gd name="connsiteX3328" fmla="*/ 5898356 w 6400800"/>
              <a:gd name="connsiteY3328" fmla="*/ 391954 h 514350"/>
              <a:gd name="connsiteX3329" fmla="*/ 5902167 w 6400800"/>
              <a:gd name="connsiteY3329" fmla="*/ 408146 h 514350"/>
              <a:gd name="connsiteX3330" fmla="*/ 5904071 w 6400800"/>
              <a:gd name="connsiteY3330" fmla="*/ 417671 h 514350"/>
              <a:gd name="connsiteX3331" fmla="*/ 5904071 w 6400800"/>
              <a:gd name="connsiteY3331" fmla="*/ 417671 h 514350"/>
              <a:gd name="connsiteX3332" fmla="*/ 5890737 w 6400800"/>
              <a:gd name="connsiteY3332" fmla="*/ 387191 h 514350"/>
              <a:gd name="connsiteX3333" fmla="*/ 5888831 w 6400800"/>
              <a:gd name="connsiteY3333" fmla="*/ 383381 h 514350"/>
              <a:gd name="connsiteX3334" fmla="*/ 5887879 w 6400800"/>
              <a:gd name="connsiteY3334" fmla="*/ 357664 h 514350"/>
              <a:gd name="connsiteX3335" fmla="*/ 5888831 w 6400800"/>
              <a:gd name="connsiteY3335" fmla="*/ 356711 h 514350"/>
              <a:gd name="connsiteX3336" fmla="*/ 5893594 w 6400800"/>
              <a:gd name="connsiteY3336" fmla="*/ 373856 h 514350"/>
              <a:gd name="connsiteX3337" fmla="*/ 5886926 w 6400800"/>
              <a:gd name="connsiteY3337" fmla="*/ 321469 h 514350"/>
              <a:gd name="connsiteX3338" fmla="*/ 5888831 w 6400800"/>
              <a:gd name="connsiteY3338" fmla="*/ 311944 h 514350"/>
              <a:gd name="connsiteX3339" fmla="*/ 5888831 w 6400800"/>
              <a:gd name="connsiteY3339" fmla="*/ 314801 h 514350"/>
              <a:gd name="connsiteX3340" fmla="*/ 5889784 w 6400800"/>
              <a:gd name="connsiteY3340" fmla="*/ 326231 h 514350"/>
              <a:gd name="connsiteX3341" fmla="*/ 5885974 w 6400800"/>
              <a:gd name="connsiteY3341" fmla="*/ 332899 h 514350"/>
              <a:gd name="connsiteX3342" fmla="*/ 5885974 w 6400800"/>
              <a:gd name="connsiteY3342" fmla="*/ 325279 h 514350"/>
              <a:gd name="connsiteX3343" fmla="*/ 5886926 w 6400800"/>
              <a:gd name="connsiteY3343" fmla="*/ 321469 h 514350"/>
              <a:gd name="connsiteX3344" fmla="*/ 5858351 w 6400800"/>
              <a:gd name="connsiteY3344" fmla="*/ 279559 h 514350"/>
              <a:gd name="connsiteX3345" fmla="*/ 5858351 w 6400800"/>
              <a:gd name="connsiteY3345" fmla="*/ 284321 h 514350"/>
              <a:gd name="connsiteX3346" fmla="*/ 5858351 w 6400800"/>
              <a:gd name="connsiteY3346" fmla="*/ 285274 h 514350"/>
              <a:gd name="connsiteX3347" fmla="*/ 5857399 w 6400800"/>
              <a:gd name="connsiteY3347" fmla="*/ 281464 h 514350"/>
              <a:gd name="connsiteX3348" fmla="*/ 5858351 w 6400800"/>
              <a:gd name="connsiteY3348" fmla="*/ 279559 h 514350"/>
              <a:gd name="connsiteX3349" fmla="*/ 5841206 w 6400800"/>
              <a:gd name="connsiteY3349" fmla="*/ 264319 h 514350"/>
              <a:gd name="connsiteX3350" fmla="*/ 5840254 w 6400800"/>
              <a:gd name="connsiteY3350" fmla="*/ 270034 h 514350"/>
              <a:gd name="connsiteX3351" fmla="*/ 5839301 w 6400800"/>
              <a:gd name="connsiteY3351" fmla="*/ 277654 h 514350"/>
              <a:gd name="connsiteX3352" fmla="*/ 5838349 w 6400800"/>
              <a:gd name="connsiteY3352" fmla="*/ 271939 h 514350"/>
              <a:gd name="connsiteX3353" fmla="*/ 5841206 w 6400800"/>
              <a:gd name="connsiteY3353" fmla="*/ 264319 h 514350"/>
              <a:gd name="connsiteX3354" fmla="*/ 5828824 w 6400800"/>
              <a:gd name="connsiteY3354" fmla="*/ 305276 h 514350"/>
              <a:gd name="connsiteX3355" fmla="*/ 5826919 w 6400800"/>
              <a:gd name="connsiteY3355" fmla="*/ 308134 h 514350"/>
              <a:gd name="connsiteX3356" fmla="*/ 5826919 w 6400800"/>
              <a:gd name="connsiteY3356" fmla="*/ 306229 h 514350"/>
              <a:gd name="connsiteX3357" fmla="*/ 5829776 w 6400800"/>
              <a:gd name="connsiteY3357" fmla="*/ 299561 h 514350"/>
              <a:gd name="connsiteX3358" fmla="*/ 5828824 w 6400800"/>
              <a:gd name="connsiteY3358" fmla="*/ 305276 h 514350"/>
              <a:gd name="connsiteX3359" fmla="*/ 5823109 w 6400800"/>
              <a:gd name="connsiteY3359" fmla="*/ 259556 h 514350"/>
              <a:gd name="connsiteX3360" fmla="*/ 5827871 w 6400800"/>
              <a:gd name="connsiteY3360" fmla="*/ 270986 h 514350"/>
              <a:gd name="connsiteX3361" fmla="*/ 5828824 w 6400800"/>
              <a:gd name="connsiteY3361" fmla="*/ 273844 h 514350"/>
              <a:gd name="connsiteX3362" fmla="*/ 5828824 w 6400800"/>
              <a:gd name="connsiteY3362" fmla="*/ 286226 h 514350"/>
              <a:gd name="connsiteX3363" fmla="*/ 5824062 w 6400800"/>
              <a:gd name="connsiteY3363" fmla="*/ 295751 h 514350"/>
              <a:gd name="connsiteX3364" fmla="*/ 5824062 w 6400800"/>
              <a:gd name="connsiteY3364" fmla="*/ 294799 h 514350"/>
              <a:gd name="connsiteX3365" fmla="*/ 5823109 w 6400800"/>
              <a:gd name="connsiteY3365" fmla="*/ 267176 h 514350"/>
              <a:gd name="connsiteX3366" fmla="*/ 5823109 w 6400800"/>
              <a:gd name="connsiteY3366" fmla="*/ 259556 h 514350"/>
              <a:gd name="connsiteX3367" fmla="*/ 5813584 w 6400800"/>
              <a:gd name="connsiteY3367" fmla="*/ 252889 h 514350"/>
              <a:gd name="connsiteX3368" fmla="*/ 5812631 w 6400800"/>
              <a:gd name="connsiteY3368" fmla="*/ 258604 h 514350"/>
              <a:gd name="connsiteX3369" fmla="*/ 5811679 w 6400800"/>
              <a:gd name="connsiteY3369" fmla="*/ 255746 h 514350"/>
              <a:gd name="connsiteX3370" fmla="*/ 5811679 w 6400800"/>
              <a:gd name="connsiteY3370" fmla="*/ 262414 h 514350"/>
              <a:gd name="connsiteX3371" fmla="*/ 5810726 w 6400800"/>
              <a:gd name="connsiteY3371" fmla="*/ 267176 h 514350"/>
              <a:gd name="connsiteX3372" fmla="*/ 5808821 w 6400800"/>
              <a:gd name="connsiteY3372" fmla="*/ 294799 h 514350"/>
              <a:gd name="connsiteX3373" fmla="*/ 5808821 w 6400800"/>
              <a:gd name="connsiteY3373" fmla="*/ 304324 h 514350"/>
              <a:gd name="connsiteX3374" fmla="*/ 5807869 w 6400800"/>
              <a:gd name="connsiteY3374" fmla="*/ 300514 h 514350"/>
              <a:gd name="connsiteX3375" fmla="*/ 5806917 w 6400800"/>
              <a:gd name="connsiteY3375" fmla="*/ 264319 h 514350"/>
              <a:gd name="connsiteX3376" fmla="*/ 5806917 w 6400800"/>
              <a:gd name="connsiteY3376" fmla="*/ 262414 h 514350"/>
              <a:gd name="connsiteX3377" fmla="*/ 5813584 w 6400800"/>
              <a:gd name="connsiteY3377" fmla="*/ 252889 h 514350"/>
              <a:gd name="connsiteX3378" fmla="*/ 5804059 w 6400800"/>
              <a:gd name="connsiteY3378" fmla="*/ 268129 h 514350"/>
              <a:gd name="connsiteX3379" fmla="*/ 5804059 w 6400800"/>
              <a:gd name="connsiteY3379" fmla="*/ 269081 h 514350"/>
              <a:gd name="connsiteX3380" fmla="*/ 5804059 w 6400800"/>
              <a:gd name="connsiteY3380" fmla="*/ 268129 h 514350"/>
              <a:gd name="connsiteX3381" fmla="*/ 5804059 w 6400800"/>
              <a:gd name="connsiteY3381" fmla="*/ 268129 h 514350"/>
              <a:gd name="connsiteX3382" fmla="*/ 5799296 w 6400800"/>
              <a:gd name="connsiteY3382" fmla="*/ 164306 h 514350"/>
              <a:gd name="connsiteX3383" fmla="*/ 5802154 w 6400800"/>
              <a:gd name="connsiteY3383" fmla="*/ 166211 h 514350"/>
              <a:gd name="connsiteX3384" fmla="*/ 5796439 w 6400800"/>
              <a:gd name="connsiteY3384" fmla="*/ 176689 h 514350"/>
              <a:gd name="connsiteX3385" fmla="*/ 5796439 w 6400800"/>
              <a:gd name="connsiteY3385" fmla="*/ 163354 h 514350"/>
              <a:gd name="connsiteX3386" fmla="*/ 5799296 w 6400800"/>
              <a:gd name="connsiteY3386" fmla="*/ 164306 h 514350"/>
              <a:gd name="connsiteX3387" fmla="*/ 5770721 w 6400800"/>
              <a:gd name="connsiteY3387" fmla="*/ 386239 h 514350"/>
              <a:gd name="connsiteX3388" fmla="*/ 5770721 w 6400800"/>
              <a:gd name="connsiteY3388" fmla="*/ 383381 h 514350"/>
              <a:gd name="connsiteX3389" fmla="*/ 5770721 w 6400800"/>
              <a:gd name="connsiteY3389" fmla="*/ 382429 h 514350"/>
              <a:gd name="connsiteX3390" fmla="*/ 5771674 w 6400800"/>
              <a:gd name="connsiteY3390" fmla="*/ 387191 h 514350"/>
              <a:gd name="connsiteX3391" fmla="*/ 5770721 w 6400800"/>
              <a:gd name="connsiteY3391" fmla="*/ 386239 h 514350"/>
              <a:gd name="connsiteX3392" fmla="*/ 5782151 w 6400800"/>
              <a:gd name="connsiteY3392" fmla="*/ 253841 h 514350"/>
              <a:gd name="connsiteX3393" fmla="*/ 5780246 w 6400800"/>
              <a:gd name="connsiteY3393" fmla="*/ 258604 h 514350"/>
              <a:gd name="connsiteX3394" fmla="*/ 5777389 w 6400800"/>
              <a:gd name="connsiteY3394" fmla="*/ 267176 h 514350"/>
              <a:gd name="connsiteX3395" fmla="*/ 5773579 w 6400800"/>
              <a:gd name="connsiteY3395" fmla="*/ 275749 h 514350"/>
              <a:gd name="connsiteX3396" fmla="*/ 5772626 w 6400800"/>
              <a:gd name="connsiteY3396" fmla="*/ 273844 h 514350"/>
              <a:gd name="connsiteX3397" fmla="*/ 5771674 w 6400800"/>
              <a:gd name="connsiteY3397" fmla="*/ 272891 h 514350"/>
              <a:gd name="connsiteX3398" fmla="*/ 5783104 w 6400800"/>
              <a:gd name="connsiteY3398" fmla="*/ 241459 h 514350"/>
              <a:gd name="connsiteX3399" fmla="*/ 5782151 w 6400800"/>
              <a:gd name="connsiteY3399" fmla="*/ 253841 h 514350"/>
              <a:gd name="connsiteX3400" fmla="*/ 5785962 w 6400800"/>
              <a:gd name="connsiteY3400" fmla="*/ 221456 h 514350"/>
              <a:gd name="connsiteX3401" fmla="*/ 5784056 w 6400800"/>
              <a:gd name="connsiteY3401" fmla="*/ 239554 h 514350"/>
              <a:gd name="connsiteX3402" fmla="*/ 5784056 w 6400800"/>
              <a:gd name="connsiteY3402" fmla="*/ 240506 h 514350"/>
              <a:gd name="connsiteX3403" fmla="*/ 5770721 w 6400800"/>
              <a:gd name="connsiteY3403" fmla="*/ 267176 h 514350"/>
              <a:gd name="connsiteX3404" fmla="*/ 5769769 w 6400800"/>
              <a:gd name="connsiteY3404" fmla="*/ 261461 h 514350"/>
              <a:gd name="connsiteX3405" fmla="*/ 5769769 w 6400800"/>
              <a:gd name="connsiteY3405" fmla="*/ 258604 h 514350"/>
              <a:gd name="connsiteX3406" fmla="*/ 5785962 w 6400800"/>
              <a:gd name="connsiteY3406" fmla="*/ 221456 h 514350"/>
              <a:gd name="connsiteX3407" fmla="*/ 5754529 w 6400800"/>
              <a:gd name="connsiteY3407" fmla="*/ 333851 h 514350"/>
              <a:gd name="connsiteX3408" fmla="*/ 5746909 w 6400800"/>
              <a:gd name="connsiteY3408" fmla="*/ 348139 h 514350"/>
              <a:gd name="connsiteX3409" fmla="*/ 5745956 w 6400800"/>
              <a:gd name="connsiteY3409" fmla="*/ 346234 h 514350"/>
              <a:gd name="connsiteX3410" fmla="*/ 5754529 w 6400800"/>
              <a:gd name="connsiteY3410" fmla="*/ 322421 h 514350"/>
              <a:gd name="connsiteX3411" fmla="*/ 5754529 w 6400800"/>
              <a:gd name="connsiteY3411" fmla="*/ 333851 h 514350"/>
              <a:gd name="connsiteX3412" fmla="*/ 5754529 w 6400800"/>
              <a:gd name="connsiteY3412" fmla="*/ 333851 h 514350"/>
              <a:gd name="connsiteX3413" fmla="*/ 5762149 w 6400800"/>
              <a:gd name="connsiteY3413" fmla="*/ 302419 h 514350"/>
              <a:gd name="connsiteX3414" fmla="*/ 5762149 w 6400800"/>
              <a:gd name="connsiteY3414" fmla="*/ 302419 h 514350"/>
              <a:gd name="connsiteX3415" fmla="*/ 5762149 w 6400800"/>
              <a:gd name="connsiteY3415" fmla="*/ 302419 h 514350"/>
              <a:gd name="connsiteX3416" fmla="*/ 5762149 w 6400800"/>
              <a:gd name="connsiteY3416" fmla="*/ 302419 h 514350"/>
              <a:gd name="connsiteX3417" fmla="*/ 5761196 w 6400800"/>
              <a:gd name="connsiteY3417" fmla="*/ 304324 h 514350"/>
              <a:gd name="connsiteX3418" fmla="*/ 5762149 w 6400800"/>
              <a:gd name="connsiteY3418" fmla="*/ 305276 h 514350"/>
              <a:gd name="connsiteX3419" fmla="*/ 5762149 w 6400800"/>
              <a:gd name="connsiteY3419" fmla="*/ 308134 h 514350"/>
              <a:gd name="connsiteX3420" fmla="*/ 5762149 w 6400800"/>
              <a:gd name="connsiteY3420" fmla="*/ 310039 h 514350"/>
              <a:gd name="connsiteX3421" fmla="*/ 5759292 w 6400800"/>
              <a:gd name="connsiteY3421" fmla="*/ 320516 h 514350"/>
              <a:gd name="connsiteX3422" fmla="*/ 5757387 w 6400800"/>
              <a:gd name="connsiteY3422" fmla="*/ 328136 h 514350"/>
              <a:gd name="connsiteX3423" fmla="*/ 5755481 w 6400800"/>
              <a:gd name="connsiteY3423" fmla="*/ 320516 h 514350"/>
              <a:gd name="connsiteX3424" fmla="*/ 5761196 w 6400800"/>
              <a:gd name="connsiteY3424" fmla="*/ 304324 h 514350"/>
              <a:gd name="connsiteX3425" fmla="*/ 5760244 w 6400800"/>
              <a:gd name="connsiteY3425" fmla="*/ 289084 h 514350"/>
              <a:gd name="connsiteX3426" fmla="*/ 5759292 w 6400800"/>
              <a:gd name="connsiteY3426" fmla="*/ 290989 h 514350"/>
              <a:gd name="connsiteX3427" fmla="*/ 5751671 w 6400800"/>
              <a:gd name="connsiteY3427" fmla="*/ 301466 h 514350"/>
              <a:gd name="connsiteX3428" fmla="*/ 5748814 w 6400800"/>
              <a:gd name="connsiteY3428" fmla="*/ 305276 h 514350"/>
              <a:gd name="connsiteX3429" fmla="*/ 5759292 w 6400800"/>
              <a:gd name="connsiteY3429" fmla="*/ 280511 h 514350"/>
              <a:gd name="connsiteX3430" fmla="*/ 5760244 w 6400800"/>
              <a:gd name="connsiteY3430" fmla="*/ 289084 h 514350"/>
              <a:gd name="connsiteX3431" fmla="*/ 5756434 w 6400800"/>
              <a:gd name="connsiteY3431" fmla="*/ 227171 h 514350"/>
              <a:gd name="connsiteX3432" fmla="*/ 5756434 w 6400800"/>
              <a:gd name="connsiteY3432" fmla="*/ 243364 h 514350"/>
              <a:gd name="connsiteX3433" fmla="*/ 5757387 w 6400800"/>
              <a:gd name="connsiteY3433" fmla="*/ 250984 h 514350"/>
              <a:gd name="connsiteX3434" fmla="*/ 5753576 w 6400800"/>
              <a:gd name="connsiteY3434" fmla="*/ 259556 h 514350"/>
              <a:gd name="connsiteX3435" fmla="*/ 5741194 w 6400800"/>
              <a:gd name="connsiteY3435" fmla="*/ 285274 h 514350"/>
              <a:gd name="connsiteX3436" fmla="*/ 5756434 w 6400800"/>
              <a:gd name="connsiteY3436" fmla="*/ 227171 h 514350"/>
              <a:gd name="connsiteX3437" fmla="*/ 5676424 w 6400800"/>
              <a:gd name="connsiteY3437" fmla="*/ 184309 h 514350"/>
              <a:gd name="connsiteX3438" fmla="*/ 5676424 w 6400800"/>
              <a:gd name="connsiteY3438" fmla="*/ 198596 h 514350"/>
              <a:gd name="connsiteX3439" fmla="*/ 5676424 w 6400800"/>
              <a:gd name="connsiteY3439" fmla="*/ 228124 h 514350"/>
              <a:gd name="connsiteX3440" fmla="*/ 5676424 w 6400800"/>
              <a:gd name="connsiteY3440" fmla="*/ 246221 h 514350"/>
              <a:gd name="connsiteX3441" fmla="*/ 5677376 w 6400800"/>
              <a:gd name="connsiteY3441" fmla="*/ 266224 h 514350"/>
              <a:gd name="connsiteX3442" fmla="*/ 5678329 w 6400800"/>
              <a:gd name="connsiteY3442" fmla="*/ 276701 h 514350"/>
              <a:gd name="connsiteX3443" fmla="*/ 5678329 w 6400800"/>
              <a:gd name="connsiteY3443" fmla="*/ 276701 h 514350"/>
              <a:gd name="connsiteX3444" fmla="*/ 5675471 w 6400800"/>
              <a:gd name="connsiteY3444" fmla="*/ 259556 h 514350"/>
              <a:gd name="connsiteX3445" fmla="*/ 5672614 w 6400800"/>
              <a:gd name="connsiteY3445" fmla="*/ 242411 h 514350"/>
              <a:gd name="connsiteX3446" fmla="*/ 5669756 w 6400800"/>
              <a:gd name="connsiteY3446" fmla="*/ 223361 h 514350"/>
              <a:gd name="connsiteX3447" fmla="*/ 5668804 w 6400800"/>
              <a:gd name="connsiteY3447" fmla="*/ 216694 h 514350"/>
              <a:gd name="connsiteX3448" fmla="*/ 5676424 w 6400800"/>
              <a:gd name="connsiteY3448" fmla="*/ 184309 h 514350"/>
              <a:gd name="connsiteX3449" fmla="*/ 5652612 w 6400800"/>
              <a:gd name="connsiteY3449" fmla="*/ 263366 h 514350"/>
              <a:gd name="connsiteX3450" fmla="*/ 5653564 w 6400800"/>
              <a:gd name="connsiteY3450" fmla="*/ 261461 h 514350"/>
              <a:gd name="connsiteX3451" fmla="*/ 5655469 w 6400800"/>
              <a:gd name="connsiteY3451" fmla="*/ 264319 h 514350"/>
              <a:gd name="connsiteX3452" fmla="*/ 5655469 w 6400800"/>
              <a:gd name="connsiteY3452" fmla="*/ 268129 h 514350"/>
              <a:gd name="connsiteX3453" fmla="*/ 5657374 w 6400800"/>
              <a:gd name="connsiteY3453" fmla="*/ 286226 h 514350"/>
              <a:gd name="connsiteX3454" fmla="*/ 5652612 w 6400800"/>
              <a:gd name="connsiteY3454" fmla="*/ 269081 h 514350"/>
              <a:gd name="connsiteX3455" fmla="*/ 5651659 w 6400800"/>
              <a:gd name="connsiteY3455" fmla="*/ 267176 h 514350"/>
              <a:gd name="connsiteX3456" fmla="*/ 5652612 w 6400800"/>
              <a:gd name="connsiteY3456" fmla="*/ 263366 h 514350"/>
              <a:gd name="connsiteX3457" fmla="*/ 5650706 w 6400800"/>
              <a:gd name="connsiteY3457" fmla="*/ 205264 h 514350"/>
              <a:gd name="connsiteX3458" fmla="*/ 5651659 w 6400800"/>
              <a:gd name="connsiteY3458" fmla="*/ 212884 h 514350"/>
              <a:gd name="connsiteX3459" fmla="*/ 5649754 w 6400800"/>
              <a:gd name="connsiteY3459" fmla="*/ 207169 h 514350"/>
              <a:gd name="connsiteX3460" fmla="*/ 5650706 w 6400800"/>
              <a:gd name="connsiteY3460" fmla="*/ 205264 h 514350"/>
              <a:gd name="connsiteX3461" fmla="*/ 5647849 w 6400800"/>
              <a:gd name="connsiteY3461" fmla="*/ 209074 h 514350"/>
              <a:gd name="connsiteX3462" fmla="*/ 5649754 w 6400800"/>
              <a:gd name="connsiteY3462" fmla="*/ 219551 h 514350"/>
              <a:gd name="connsiteX3463" fmla="*/ 5651659 w 6400800"/>
              <a:gd name="connsiteY3463" fmla="*/ 235744 h 514350"/>
              <a:gd name="connsiteX3464" fmla="*/ 5651659 w 6400800"/>
              <a:gd name="connsiteY3464" fmla="*/ 236696 h 514350"/>
              <a:gd name="connsiteX3465" fmla="*/ 5645944 w 6400800"/>
              <a:gd name="connsiteY3465" fmla="*/ 228124 h 514350"/>
              <a:gd name="connsiteX3466" fmla="*/ 5644039 w 6400800"/>
              <a:gd name="connsiteY3466" fmla="*/ 216694 h 514350"/>
              <a:gd name="connsiteX3467" fmla="*/ 5647849 w 6400800"/>
              <a:gd name="connsiteY3467" fmla="*/ 209074 h 514350"/>
              <a:gd name="connsiteX3468" fmla="*/ 5642134 w 6400800"/>
              <a:gd name="connsiteY3468" fmla="*/ 370046 h 514350"/>
              <a:gd name="connsiteX3469" fmla="*/ 5643087 w 6400800"/>
              <a:gd name="connsiteY3469" fmla="*/ 377666 h 514350"/>
              <a:gd name="connsiteX3470" fmla="*/ 5641181 w 6400800"/>
              <a:gd name="connsiteY3470" fmla="*/ 385286 h 514350"/>
              <a:gd name="connsiteX3471" fmla="*/ 5642134 w 6400800"/>
              <a:gd name="connsiteY3471" fmla="*/ 370046 h 514350"/>
              <a:gd name="connsiteX3472" fmla="*/ 5624037 w 6400800"/>
              <a:gd name="connsiteY3472" fmla="*/ 272891 h 514350"/>
              <a:gd name="connsiteX3473" fmla="*/ 5625942 w 6400800"/>
              <a:gd name="connsiteY3473" fmla="*/ 258604 h 514350"/>
              <a:gd name="connsiteX3474" fmla="*/ 5625942 w 6400800"/>
              <a:gd name="connsiteY3474" fmla="*/ 254794 h 514350"/>
              <a:gd name="connsiteX3475" fmla="*/ 5632609 w 6400800"/>
              <a:gd name="connsiteY3475" fmla="*/ 241459 h 514350"/>
              <a:gd name="connsiteX3476" fmla="*/ 5634514 w 6400800"/>
              <a:gd name="connsiteY3476" fmla="*/ 236696 h 514350"/>
              <a:gd name="connsiteX3477" fmla="*/ 5637371 w 6400800"/>
              <a:gd name="connsiteY3477" fmla="*/ 245269 h 514350"/>
              <a:gd name="connsiteX3478" fmla="*/ 5640229 w 6400800"/>
              <a:gd name="connsiteY3478" fmla="*/ 259556 h 514350"/>
              <a:gd name="connsiteX3479" fmla="*/ 5640229 w 6400800"/>
              <a:gd name="connsiteY3479" fmla="*/ 266224 h 514350"/>
              <a:gd name="connsiteX3480" fmla="*/ 5631656 w 6400800"/>
              <a:gd name="connsiteY3480" fmla="*/ 288131 h 514350"/>
              <a:gd name="connsiteX3481" fmla="*/ 5624037 w 6400800"/>
              <a:gd name="connsiteY3481" fmla="*/ 277654 h 514350"/>
              <a:gd name="connsiteX3482" fmla="*/ 5624037 w 6400800"/>
              <a:gd name="connsiteY3482" fmla="*/ 272891 h 514350"/>
              <a:gd name="connsiteX3483" fmla="*/ 5623084 w 6400800"/>
              <a:gd name="connsiteY3483" fmla="*/ 289084 h 514350"/>
              <a:gd name="connsiteX3484" fmla="*/ 5623084 w 6400800"/>
              <a:gd name="connsiteY3484" fmla="*/ 287179 h 514350"/>
              <a:gd name="connsiteX3485" fmla="*/ 5624989 w 6400800"/>
              <a:gd name="connsiteY3485" fmla="*/ 290989 h 514350"/>
              <a:gd name="connsiteX3486" fmla="*/ 5626894 w 6400800"/>
              <a:gd name="connsiteY3486" fmla="*/ 298609 h 514350"/>
              <a:gd name="connsiteX3487" fmla="*/ 5625942 w 6400800"/>
              <a:gd name="connsiteY3487" fmla="*/ 300514 h 514350"/>
              <a:gd name="connsiteX3488" fmla="*/ 5625942 w 6400800"/>
              <a:gd name="connsiteY3488" fmla="*/ 300514 h 514350"/>
              <a:gd name="connsiteX3489" fmla="*/ 5622131 w 6400800"/>
              <a:gd name="connsiteY3489" fmla="*/ 295751 h 514350"/>
              <a:gd name="connsiteX3490" fmla="*/ 5623084 w 6400800"/>
              <a:gd name="connsiteY3490" fmla="*/ 289084 h 514350"/>
              <a:gd name="connsiteX3491" fmla="*/ 5621179 w 6400800"/>
              <a:gd name="connsiteY3491" fmla="*/ 310991 h 514350"/>
              <a:gd name="connsiteX3492" fmla="*/ 5621179 w 6400800"/>
              <a:gd name="connsiteY3492" fmla="*/ 310991 h 514350"/>
              <a:gd name="connsiteX3493" fmla="*/ 5621179 w 6400800"/>
              <a:gd name="connsiteY3493" fmla="*/ 310991 h 514350"/>
              <a:gd name="connsiteX3494" fmla="*/ 5621179 w 6400800"/>
              <a:gd name="connsiteY3494" fmla="*/ 310991 h 514350"/>
              <a:gd name="connsiteX3495" fmla="*/ 5618321 w 6400800"/>
              <a:gd name="connsiteY3495" fmla="*/ 270034 h 514350"/>
              <a:gd name="connsiteX3496" fmla="*/ 5618321 w 6400800"/>
              <a:gd name="connsiteY3496" fmla="*/ 270034 h 514350"/>
              <a:gd name="connsiteX3497" fmla="*/ 5618321 w 6400800"/>
              <a:gd name="connsiteY3497" fmla="*/ 270034 h 514350"/>
              <a:gd name="connsiteX3498" fmla="*/ 5618321 w 6400800"/>
              <a:gd name="connsiteY3498" fmla="*/ 270034 h 514350"/>
              <a:gd name="connsiteX3499" fmla="*/ 5617369 w 6400800"/>
              <a:gd name="connsiteY3499" fmla="*/ 272891 h 514350"/>
              <a:gd name="connsiteX3500" fmla="*/ 5618321 w 6400800"/>
              <a:gd name="connsiteY3500" fmla="*/ 273844 h 514350"/>
              <a:gd name="connsiteX3501" fmla="*/ 5616417 w 6400800"/>
              <a:gd name="connsiteY3501" fmla="*/ 286226 h 514350"/>
              <a:gd name="connsiteX3502" fmla="*/ 5613559 w 6400800"/>
              <a:gd name="connsiteY3502" fmla="*/ 282416 h 514350"/>
              <a:gd name="connsiteX3503" fmla="*/ 5617369 w 6400800"/>
              <a:gd name="connsiteY3503" fmla="*/ 272891 h 514350"/>
              <a:gd name="connsiteX3504" fmla="*/ 5608796 w 6400800"/>
              <a:gd name="connsiteY3504" fmla="*/ 290989 h 514350"/>
              <a:gd name="connsiteX3505" fmla="*/ 5608796 w 6400800"/>
              <a:gd name="connsiteY3505" fmla="*/ 290989 h 514350"/>
              <a:gd name="connsiteX3506" fmla="*/ 5611654 w 6400800"/>
              <a:gd name="connsiteY3506" fmla="*/ 294799 h 514350"/>
              <a:gd name="connsiteX3507" fmla="*/ 5613559 w 6400800"/>
              <a:gd name="connsiteY3507" fmla="*/ 297656 h 514350"/>
              <a:gd name="connsiteX3508" fmla="*/ 5611654 w 6400800"/>
              <a:gd name="connsiteY3508" fmla="*/ 310991 h 514350"/>
              <a:gd name="connsiteX3509" fmla="*/ 5608796 w 6400800"/>
              <a:gd name="connsiteY3509" fmla="*/ 292894 h 514350"/>
              <a:gd name="connsiteX3510" fmla="*/ 5608796 w 6400800"/>
              <a:gd name="connsiteY3510" fmla="*/ 290989 h 514350"/>
              <a:gd name="connsiteX3511" fmla="*/ 5594509 w 6400800"/>
              <a:gd name="connsiteY3511" fmla="*/ 241459 h 514350"/>
              <a:gd name="connsiteX3512" fmla="*/ 5595462 w 6400800"/>
              <a:gd name="connsiteY3512" fmla="*/ 258604 h 514350"/>
              <a:gd name="connsiteX3513" fmla="*/ 5595462 w 6400800"/>
              <a:gd name="connsiteY3513" fmla="*/ 259556 h 514350"/>
              <a:gd name="connsiteX3514" fmla="*/ 5595462 w 6400800"/>
              <a:gd name="connsiteY3514" fmla="*/ 261461 h 514350"/>
              <a:gd name="connsiteX3515" fmla="*/ 5593556 w 6400800"/>
              <a:gd name="connsiteY3515" fmla="*/ 259556 h 514350"/>
              <a:gd name="connsiteX3516" fmla="*/ 5592604 w 6400800"/>
              <a:gd name="connsiteY3516" fmla="*/ 250031 h 514350"/>
              <a:gd name="connsiteX3517" fmla="*/ 5594509 w 6400800"/>
              <a:gd name="connsiteY3517" fmla="*/ 241459 h 514350"/>
              <a:gd name="connsiteX3518" fmla="*/ 5578317 w 6400800"/>
              <a:gd name="connsiteY3518" fmla="*/ 284321 h 514350"/>
              <a:gd name="connsiteX3519" fmla="*/ 5578317 w 6400800"/>
              <a:gd name="connsiteY3519" fmla="*/ 286226 h 514350"/>
              <a:gd name="connsiteX3520" fmla="*/ 5577364 w 6400800"/>
              <a:gd name="connsiteY3520" fmla="*/ 285274 h 514350"/>
              <a:gd name="connsiteX3521" fmla="*/ 5578317 w 6400800"/>
              <a:gd name="connsiteY3521" fmla="*/ 284321 h 514350"/>
              <a:gd name="connsiteX3522" fmla="*/ 5573554 w 6400800"/>
              <a:gd name="connsiteY3522" fmla="*/ 299561 h 514350"/>
              <a:gd name="connsiteX3523" fmla="*/ 5576412 w 6400800"/>
              <a:gd name="connsiteY3523" fmla="*/ 305276 h 514350"/>
              <a:gd name="connsiteX3524" fmla="*/ 5577364 w 6400800"/>
              <a:gd name="connsiteY3524" fmla="*/ 307181 h 514350"/>
              <a:gd name="connsiteX3525" fmla="*/ 5576412 w 6400800"/>
              <a:gd name="connsiteY3525" fmla="*/ 325279 h 514350"/>
              <a:gd name="connsiteX3526" fmla="*/ 5576412 w 6400800"/>
              <a:gd name="connsiteY3526" fmla="*/ 328136 h 514350"/>
              <a:gd name="connsiteX3527" fmla="*/ 5575459 w 6400800"/>
              <a:gd name="connsiteY3527" fmla="*/ 319564 h 514350"/>
              <a:gd name="connsiteX3528" fmla="*/ 5573554 w 6400800"/>
              <a:gd name="connsiteY3528" fmla="*/ 303371 h 514350"/>
              <a:gd name="connsiteX3529" fmla="*/ 5573554 w 6400800"/>
              <a:gd name="connsiteY3529" fmla="*/ 299561 h 514350"/>
              <a:gd name="connsiteX3530" fmla="*/ 5550694 w 6400800"/>
              <a:gd name="connsiteY3530" fmla="*/ 308134 h 514350"/>
              <a:gd name="connsiteX3531" fmla="*/ 5549742 w 6400800"/>
              <a:gd name="connsiteY3531" fmla="*/ 301466 h 514350"/>
              <a:gd name="connsiteX3532" fmla="*/ 5551646 w 6400800"/>
              <a:gd name="connsiteY3532" fmla="*/ 294799 h 514350"/>
              <a:gd name="connsiteX3533" fmla="*/ 5552599 w 6400800"/>
              <a:gd name="connsiteY3533" fmla="*/ 291941 h 514350"/>
              <a:gd name="connsiteX3534" fmla="*/ 5554504 w 6400800"/>
              <a:gd name="connsiteY3534" fmla="*/ 302419 h 514350"/>
              <a:gd name="connsiteX3535" fmla="*/ 5552599 w 6400800"/>
              <a:gd name="connsiteY3535" fmla="*/ 306229 h 514350"/>
              <a:gd name="connsiteX3536" fmla="*/ 5550694 w 6400800"/>
              <a:gd name="connsiteY3536" fmla="*/ 308134 h 514350"/>
              <a:gd name="connsiteX3537" fmla="*/ 5557362 w 6400800"/>
              <a:gd name="connsiteY3537" fmla="*/ 313849 h 514350"/>
              <a:gd name="connsiteX3538" fmla="*/ 5557362 w 6400800"/>
              <a:gd name="connsiteY3538" fmla="*/ 313849 h 514350"/>
              <a:gd name="connsiteX3539" fmla="*/ 5553551 w 6400800"/>
              <a:gd name="connsiteY3539" fmla="*/ 318611 h 514350"/>
              <a:gd name="connsiteX3540" fmla="*/ 5556409 w 6400800"/>
              <a:gd name="connsiteY3540" fmla="*/ 310039 h 514350"/>
              <a:gd name="connsiteX3541" fmla="*/ 5557362 w 6400800"/>
              <a:gd name="connsiteY3541" fmla="*/ 313849 h 514350"/>
              <a:gd name="connsiteX3542" fmla="*/ 5557362 w 6400800"/>
              <a:gd name="connsiteY3542" fmla="*/ 313849 h 514350"/>
              <a:gd name="connsiteX3543" fmla="*/ 5561171 w 6400800"/>
              <a:gd name="connsiteY3543" fmla="*/ 359569 h 514350"/>
              <a:gd name="connsiteX3544" fmla="*/ 5561171 w 6400800"/>
              <a:gd name="connsiteY3544" fmla="*/ 361474 h 514350"/>
              <a:gd name="connsiteX3545" fmla="*/ 5560219 w 6400800"/>
              <a:gd name="connsiteY3545" fmla="*/ 360521 h 514350"/>
              <a:gd name="connsiteX3546" fmla="*/ 5558314 w 6400800"/>
              <a:gd name="connsiteY3546" fmla="*/ 350996 h 514350"/>
              <a:gd name="connsiteX3547" fmla="*/ 5560219 w 6400800"/>
              <a:gd name="connsiteY3547" fmla="*/ 342424 h 514350"/>
              <a:gd name="connsiteX3548" fmla="*/ 5561171 w 6400800"/>
              <a:gd name="connsiteY3548" fmla="*/ 359569 h 514350"/>
              <a:gd name="connsiteX3549" fmla="*/ 5559267 w 6400800"/>
              <a:gd name="connsiteY3549" fmla="*/ 303371 h 514350"/>
              <a:gd name="connsiteX3550" fmla="*/ 5559267 w 6400800"/>
              <a:gd name="connsiteY3550" fmla="*/ 303371 h 514350"/>
              <a:gd name="connsiteX3551" fmla="*/ 5559267 w 6400800"/>
              <a:gd name="connsiteY3551" fmla="*/ 303371 h 514350"/>
              <a:gd name="connsiteX3552" fmla="*/ 5559267 w 6400800"/>
              <a:gd name="connsiteY3552" fmla="*/ 303371 h 514350"/>
              <a:gd name="connsiteX3553" fmla="*/ 5557362 w 6400800"/>
              <a:gd name="connsiteY3553" fmla="*/ 277654 h 514350"/>
              <a:gd name="connsiteX3554" fmla="*/ 5558314 w 6400800"/>
              <a:gd name="connsiteY3554" fmla="*/ 283369 h 514350"/>
              <a:gd name="connsiteX3555" fmla="*/ 5559267 w 6400800"/>
              <a:gd name="connsiteY3555" fmla="*/ 293846 h 514350"/>
              <a:gd name="connsiteX3556" fmla="*/ 5557362 w 6400800"/>
              <a:gd name="connsiteY3556" fmla="*/ 296704 h 514350"/>
              <a:gd name="connsiteX3557" fmla="*/ 5554504 w 6400800"/>
              <a:gd name="connsiteY3557" fmla="*/ 287179 h 514350"/>
              <a:gd name="connsiteX3558" fmla="*/ 5557362 w 6400800"/>
              <a:gd name="connsiteY3558" fmla="*/ 277654 h 514350"/>
              <a:gd name="connsiteX3559" fmla="*/ 5553551 w 6400800"/>
              <a:gd name="connsiteY3559" fmla="*/ 252889 h 514350"/>
              <a:gd name="connsiteX3560" fmla="*/ 5553551 w 6400800"/>
              <a:gd name="connsiteY3560" fmla="*/ 252889 h 514350"/>
              <a:gd name="connsiteX3561" fmla="*/ 5553551 w 6400800"/>
              <a:gd name="connsiteY3561" fmla="*/ 253841 h 514350"/>
              <a:gd name="connsiteX3562" fmla="*/ 5555456 w 6400800"/>
              <a:gd name="connsiteY3562" fmla="*/ 268129 h 514350"/>
              <a:gd name="connsiteX3563" fmla="*/ 5555456 w 6400800"/>
              <a:gd name="connsiteY3563" fmla="*/ 270986 h 514350"/>
              <a:gd name="connsiteX3564" fmla="*/ 5552599 w 6400800"/>
              <a:gd name="connsiteY3564" fmla="*/ 275749 h 514350"/>
              <a:gd name="connsiteX3565" fmla="*/ 5549742 w 6400800"/>
              <a:gd name="connsiteY3565" fmla="*/ 280511 h 514350"/>
              <a:gd name="connsiteX3566" fmla="*/ 5549742 w 6400800"/>
              <a:gd name="connsiteY3566" fmla="*/ 280511 h 514350"/>
              <a:gd name="connsiteX3567" fmla="*/ 5549742 w 6400800"/>
              <a:gd name="connsiteY3567" fmla="*/ 280511 h 514350"/>
              <a:gd name="connsiteX3568" fmla="*/ 5545931 w 6400800"/>
              <a:gd name="connsiteY3568" fmla="*/ 286226 h 514350"/>
              <a:gd name="connsiteX3569" fmla="*/ 5544979 w 6400800"/>
              <a:gd name="connsiteY3569" fmla="*/ 281464 h 514350"/>
              <a:gd name="connsiteX3570" fmla="*/ 5546884 w 6400800"/>
              <a:gd name="connsiteY3570" fmla="*/ 275749 h 514350"/>
              <a:gd name="connsiteX3571" fmla="*/ 5549742 w 6400800"/>
              <a:gd name="connsiteY3571" fmla="*/ 261461 h 514350"/>
              <a:gd name="connsiteX3572" fmla="*/ 5553551 w 6400800"/>
              <a:gd name="connsiteY3572" fmla="*/ 252889 h 514350"/>
              <a:gd name="connsiteX3573" fmla="*/ 5548789 w 6400800"/>
              <a:gd name="connsiteY3573" fmla="*/ 226219 h 514350"/>
              <a:gd name="connsiteX3574" fmla="*/ 5549742 w 6400800"/>
              <a:gd name="connsiteY3574" fmla="*/ 230029 h 514350"/>
              <a:gd name="connsiteX3575" fmla="*/ 5550694 w 6400800"/>
              <a:gd name="connsiteY3575" fmla="*/ 234791 h 514350"/>
              <a:gd name="connsiteX3576" fmla="*/ 5547837 w 6400800"/>
              <a:gd name="connsiteY3576" fmla="*/ 230029 h 514350"/>
              <a:gd name="connsiteX3577" fmla="*/ 5548789 w 6400800"/>
              <a:gd name="connsiteY3577" fmla="*/ 226219 h 514350"/>
              <a:gd name="connsiteX3578" fmla="*/ 5546884 w 6400800"/>
              <a:gd name="connsiteY3578" fmla="*/ 235744 h 514350"/>
              <a:gd name="connsiteX3579" fmla="*/ 5550694 w 6400800"/>
              <a:gd name="connsiteY3579" fmla="*/ 244316 h 514350"/>
              <a:gd name="connsiteX3580" fmla="*/ 5544979 w 6400800"/>
              <a:gd name="connsiteY3580" fmla="*/ 259556 h 514350"/>
              <a:gd name="connsiteX3581" fmla="*/ 5544026 w 6400800"/>
              <a:gd name="connsiteY3581" fmla="*/ 262414 h 514350"/>
              <a:gd name="connsiteX3582" fmla="*/ 5543074 w 6400800"/>
              <a:gd name="connsiteY3582" fmla="*/ 257651 h 514350"/>
              <a:gd name="connsiteX3583" fmla="*/ 5542121 w 6400800"/>
              <a:gd name="connsiteY3583" fmla="*/ 254794 h 514350"/>
              <a:gd name="connsiteX3584" fmla="*/ 5546884 w 6400800"/>
              <a:gd name="connsiteY3584" fmla="*/ 235744 h 514350"/>
              <a:gd name="connsiteX3585" fmla="*/ 5540217 w 6400800"/>
              <a:gd name="connsiteY3585" fmla="*/ 218599 h 514350"/>
              <a:gd name="connsiteX3586" fmla="*/ 5539264 w 6400800"/>
              <a:gd name="connsiteY3586" fmla="*/ 220504 h 514350"/>
              <a:gd name="connsiteX3587" fmla="*/ 5538312 w 6400800"/>
              <a:gd name="connsiteY3587" fmla="*/ 223361 h 514350"/>
              <a:gd name="connsiteX3588" fmla="*/ 5536406 w 6400800"/>
              <a:gd name="connsiteY3588" fmla="*/ 210026 h 514350"/>
              <a:gd name="connsiteX3589" fmla="*/ 5540217 w 6400800"/>
              <a:gd name="connsiteY3589" fmla="*/ 218599 h 514350"/>
              <a:gd name="connsiteX3590" fmla="*/ 5507831 w 6400800"/>
              <a:gd name="connsiteY3590" fmla="*/ 312896 h 514350"/>
              <a:gd name="connsiteX3591" fmla="*/ 5507831 w 6400800"/>
              <a:gd name="connsiteY3591" fmla="*/ 312896 h 514350"/>
              <a:gd name="connsiteX3592" fmla="*/ 5507831 w 6400800"/>
              <a:gd name="connsiteY3592" fmla="*/ 313849 h 514350"/>
              <a:gd name="connsiteX3593" fmla="*/ 5507831 w 6400800"/>
              <a:gd name="connsiteY3593" fmla="*/ 312896 h 514350"/>
              <a:gd name="connsiteX3594" fmla="*/ 5481162 w 6400800"/>
              <a:gd name="connsiteY3594" fmla="*/ 326231 h 514350"/>
              <a:gd name="connsiteX3595" fmla="*/ 5480209 w 6400800"/>
              <a:gd name="connsiteY3595" fmla="*/ 330994 h 514350"/>
              <a:gd name="connsiteX3596" fmla="*/ 5479256 w 6400800"/>
              <a:gd name="connsiteY3596" fmla="*/ 324326 h 514350"/>
              <a:gd name="connsiteX3597" fmla="*/ 5479256 w 6400800"/>
              <a:gd name="connsiteY3597" fmla="*/ 322421 h 514350"/>
              <a:gd name="connsiteX3598" fmla="*/ 5478304 w 6400800"/>
              <a:gd name="connsiteY3598" fmla="*/ 311944 h 514350"/>
              <a:gd name="connsiteX3599" fmla="*/ 5482114 w 6400800"/>
              <a:gd name="connsiteY3599" fmla="*/ 325279 h 514350"/>
              <a:gd name="connsiteX3600" fmla="*/ 5481162 w 6400800"/>
              <a:gd name="connsiteY3600" fmla="*/ 326231 h 514350"/>
              <a:gd name="connsiteX3601" fmla="*/ 5493544 w 6400800"/>
              <a:gd name="connsiteY3601" fmla="*/ 339566 h 514350"/>
              <a:gd name="connsiteX3602" fmla="*/ 5493544 w 6400800"/>
              <a:gd name="connsiteY3602" fmla="*/ 339566 h 514350"/>
              <a:gd name="connsiteX3603" fmla="*/ 5493544 w 6400800"/>
              <a:gd name="connsiteY3603" fmla="*/ 339566 h 514350"/>
              <a:gd name="connsiteX3604" fmla="*/ 5493544 w 6400800"/>
              <a:gd name="connsiteY3604" fmla="*/ 339566 h 514350"/>
              <a:gd name="connsiteX3605" fmla="*/ 5488781 w 6400800"/>
              <a:gd name="connsiteY3605" fmla="*/ 261461 h 514350"/>
              <a:gd name="connsiteX3606" fmla="*/ 5488781 w 6400800"/>
              <a:gd name="connsiteY3606" fmla="*/ 261461 h 514350"/>
              <a:gd name="connsiteX3607" fmla="*/ 5490687 w 6400800"/>
              <a:gd name="connsiteY3607" fmla="*/ 267176 h 514350"/>
              <a:gd name="connsiteX3608" fmla="*/ 5487829 w 6400800"/>
              <a:gd name="connsiteY3608" fmla="*/ 264319 h 514350"/>
              <a:gd name="connsiteX3609" fmla="*/ 5488781 w 6400800"/>
              <a:gd name="connsiteY3609" fmla="*/ 261461 h 514350"/>
              <a:gd name="connsiteX3610" fmla="*/ 5483067 w 6400800"/>
              <a:gd name="connsiteY3610" fmla="*/ 280511 h 514350"/>
              <a:gd name="connsiteX3611" fmla="*/ 5484971 w 6400800"/>
              <a:gd name="connsiteY3611" fmla="*/ 272891 h 514350"/>
              <a:gd name="connsiteX3612" fmla="*/ 5496401 w 6400800"/>
              <a:gd name="connsiteY3612" fmla="*/ 291941 h 514350"/>
              <a:gd name="connsiteX3613" fmla="*/ 5500212 w 6400800"/>
              <a:gd name="connsiteY3613" fmla="*/ 297656 h 514350"/>
              <a:gd name="connsiteX3614" fmla="*/ 5497354 w 6400800"/>
              <a:gd name="connsiteY3614" fmla="*/ 307181 h 514350"/>
              <a:gd name="connsiteX3615" fmla="*/ 5496401 w 6400800"/>
              <a:gd name="connsiteY3615" fmla="*/ 310991 h 514350"/>
              <a:gd name="connsiteX3616" fmla="*/ 5493544 w 6400800"/>
              <a:gd name="connsiteY3616" fmla="*/ 307181 h 514350"/>
              <a:gd name="connsiteX3617" fmla="*/ 5495449 w 6400800"/>
              <a:gd name="connsiteY3617" fmla="*/ 311944 h 514350"/>
              <a:gd name="connsiteX3618" fmla="*/ 5494496 w 6400800"/>
              <a:gd name="connsiteY3618" fmla="*/ 319564 h 514350"/>
              <a:gd name="connsiteX3619" fmla="*/ 5492592 w 6400800"/>
              <a:gd name="connsiteY3619" fmla="*/ 330041 h 514350"/>
              <a:gd name="connsiteX3620" fmla="*/ 5488781 w 6400800"/>
              <a:gd name="connsiteY3620" fmla="*/ 333851 h 514350"/>
              <a:gd name="connsiteX3621" fmla="*/ 5485924 w 6400800"/>
              <a:gd name="connsiteY3621" fmla="*/ 327184 h 514350"/>
              <a:gd name="connsiteX3622" fmla="*/ 5487829 w 6400800"/>
              <a:gd name="connsiteY3622" fmla="*/ 312896 h 514350"/>
              <a:gd name="connsiteX3623" fmla="*/ 5489734 w 6400800"/>
              <a:gd name="connsiteY3623" fmla="*/ 299561 h 514350"/>
              <a:gd name="connsiteX3624" fmla="*/ 5484019 w 6400800"/>
              <a:gd name="connsiteY3624" fmla="*/ 311944 h 514350"/>
              <a:gd name="connsiteX3625" fmla="*/ 5483067 w 6400800"/>
              <a:gd name="connsiteY3625" fmla="*/ 313849 h 514350"/>
              <a:gd name="connsiteX3626" fmla="*/ 5483067 w 6400800"/>
              <a:gd name="connsiteY3626" fmla="*/ 312896 h 514350"/>
              <a:gd name="connsiteX3627" fmla="*/ 5478304 w 6400800"/>
              <a:gd name="connsiteY3627" fmla="*/ 292894 h 514350"/>
              <a:gd name="connsiteX3628" fmla="*/ 5479256 w 6400800"/>
              <a:gd name="connsiteY3628" fmla="*/ 309086 h 514350"/>
              <a:gd name="connsiteX3629" fmla="*/ 5479256 w 6400800"/>
              <a:gd name="connsiteY3629" fmla="*/ 308134 h 514350"/>
              <a:gd name="connsiteX3630" fmla="*/ 5476399 w 6400800"/>
              <a:gd name="connsiteY3630" fmla="*/ 300514 h 514350"/>
              <a:gd name="connsiteX3631" fmla="*/ 5483067 w 6400800"/>
              <a:gd name="connsiteY3631" fmla="*/ 280511 h 514350"/>
              <a:gd name="connsiteX3632" fmla="*/ 5472589 w 6400800"/>
              <a:gd name="connsiteY3632" fmla="*/ 254794 h 514350"/>
              <a:gd name="connsiteX3633" fmla="*/ 5475446 w 6400800"/>
              <a:gd name="connsiteY3633" fmla="*/ 258604 h 514350"/>
              <a:gd name="connsiteX3634" fmla="*/ 5471637 w 6400800"/>
              <a:gd name="connsiteY3634" fmla="*/ 268129 h 514350"/>
              <a:gd name="connsiteX3635" fmla="*/ 5468779 w 6400800"/>
              <a:gd name="connsiteY3635" fmla="*/ 249079 h 514350"/>
              <a:gd name="connsiteX3636" fmla="*/ 5472589 w 6400800"/>
              <a:gd name="connsiteY3636" fmla="*/ 254794 h 514350"/>
              <a:gd name="connsiteX3637" fmla="*/ 5452587 w 6400800"/>
              <a:gd name="connsiteY3637" fmla="*/ 208121 h 514350"/>
              <a:gd name="connsiteX3638" fmla="*/ 5452587 w 6400800"/>
              <a:gd name="connsiteY3638" fmla="*/ 210026 h 514350"/>
              <a:gd name="connsiteX3639" fmla="*/ 5454492 w 6400800"/>
              <a:gd name="connsiteY3639" fmla="*/ 225266 h 514350"/>
              <a:gd name="connsiteX3640" fmla="*/ 5454492 w 6400800"/>
              <a:gd name="connsiteY3640" fmla="*/ 228124 h 514350"/>
              <a:gd name="connsiteX3641" fmla="*/ 5450681 w 6400800"/>
              <a:gd name="connsiteY3641" fmla="*/ 225266 h 514350"/>
              <a:gd name="connsiteX3642" fmla="*/ 5452587 w 6400800"/>
              <a:gd name="connsiteY3642" fmla="*/ 208121 h 514350"/>
              <a:gd name="connsiteX3643" fmla="*/ 5449729 w 6400800"/>
              <a:gd name="connsiteY3643" fmla="*/ 250031 h 514350"/>
              <a:gd name="connsiteX3644" fmla="*/ 5451634 w 6400800"/>
              <a:gd name="connsiteY3644" fmla="*/ 228124 h 514350"/>
              <a:gd name="connsiteX3645" fmla="*/ 5453539 w 6400800"/>
              <a:gd name="connsiteY3645" fmla="*/ 230029 h 514350"/>
              <a:gd name="connsiteX3646" fmla="*/ 5455444 w 6400800"/>
              <a:gd name="connsiteY3646" fmla="*/ 232886 h 514350"/>
              <a:gd name="connsiteX3647" fmla="*/ 5456396 w 6400800"/>
              <a:gd name="connsiteY3647" fmla="*/ 243364 h 514350"/>
              <a:gd name="connsiteX3648" fmla="*/ 5459254 w 6400800"/>
              <a:gd name="connsiteY3648" fmla="*/ 282416 h 514350"/>
              <a:gd name="connsiteX3649" fmla="*/ 5460206 w 6400800"/>
              <a:gd name="connsiteY3649" fmla="*/ 299561 h 514350"/>
              <a:gd name="connsiteX3650" fmla="*/ 5455444 w 6400800"/>
              <a:gd name="connsiteY3650" fmla="*/ 313849 h 514350"/>
              <a:gd name="connsiteX3651" fmla="*/ 5447824 w 6400800"/>
              <a:gd name="connsiteY3651" fmla="*/ 280511 h 514350"/>
              <a:gd name="connsiteX3652" fmla="*/ 5446871 w 6400800"/>
              <a:gd name="connsiteY3652" fmla="*/ 276701 h 514350"/>
              <a:gd name="connsiteX3653" fmla="*/ 5449729 w 6400800"/>
              <a:gd name="connsiteY3653" fmla="*/ 250031 h 514350"/>
              <a:gd name="connsiteX3654" fmla="*/ 5443062 w 6400800"/>
              <a:gd name="connsiteY3654" fmla="*/ 327184 h 514350"/>
              <a:gd name="connsiteX3655" fmla="*/ 5445919 w 6400800"/>
              <a:gd name="connsiteY3655" fmla="*/ 343376 h 514350"/>
              <a:gd name="connsiteX3656" fmla="*/ 5443062 w 6400800"/>
              <a:gd name="connsiteY3656" fmla="*/ 334804 h 514350"/>
              <a:gd name="connsiteX3657" fmla="*/ 5443062 w 6400800"/>
              <a:gd name="connsiteY3657" fmla="*/ 327184 h 514350"/>
              <a:gd name="connsiteX3658" fmla="*/ 5417344 w 6400800"/>
              <a:gd name="connsiteY3658" fmla="*/ 318611 h 514350"/>
              <a:gd name="connsiteX3659" fmla="*/ 5419249 w 6400800"/>
              <a:gd name="connsiteY3659" fmla="*/ 312896 h 514350"/>
              <a:gd name="connsiteX3660" fmla="*/ 5421154 w 6400800"/>
              <a:gd name="connsiteY3660" fmla="*/ 320516 h 514350"/>
              <a:gd name="connsiteX3661" fmla="*/ 5421154 w 6400800"/>
              <a:gd name="connsiteY3661" fmla="*/ 321469 h 514350"/>
              <a:gd name="connsiteX3662" fmla="*/ 5421154 w 6400800"/>
              <a:gd name="connsiteY3662" fmla="*/ 320516 h 514350"/>
              <a:gd name="connsiteX3663" fmla="*/ 5421154 w 6400800"/>
              <a:gd name="connsiteY3663" fmla="*/ 322421 h 514350"/>
              <a:gd name="connsiteX3664" fmla="*/ 5418296 w 6400800"/>
              <a:gd name="connsiteY3664" fmla="*/ 331946 h 514350"/>
              <a:gd name="connsiteX3665" fmla="*/ 5417344 w 6400800"/>
              <a:gd name="connsiteY3665" fmla="*/ 329089 h 514350"/>
              <a:gd name="connsiteX3666" fmla="*/ 5417344 w 6400800"/>
              <a:gd name="connsiteY3666" fmla="*/ 318611 h 514350"/>
              <a:gd name="connsiteX3667" fmla="*/ 5416392 w 6400800"/>
              <a:gd name="connsiteY3667" fmla="*/ 334804 h 514350"/>
              <a:gd name="connsiteX3668" fmla="*/ 5417344 w 6400800"/>
              <a:gd name="connsiteY3668" fmla="*/ 335756 h 514350"/>
              <a:gd name="connsiteX3669" fmla="*/ 5416392 w 6400800"/>
              <a:gd name="connsiteY3669" fmla="*/ 337661 h 514350"/>
              <a:gd name="connsiteX3670" fmla="*/ 5416392 w 6400800"/>
              <a:gd name="connsiteY3670" fmla="*/ 334804 h 514350"/>
              <a:gd name="connsiteX3671" fmla="*/ 5405914 w 6400800"/>
              <a:gd name="connsiteY3671" fmla="*/ 325279 h 514350"/>
              <a:gd name="connsiteX3672" fmla="*/ 5407819 w 6400800"/>
              <a:gd name="connsiteY3672" fmla="*/ 271939 h 514350"/>
              <a:gd name="connsiteX3673" fmla="*/ 5407819 w 6400800"/>
              <a:gd name="connsiteY3673" fmla="*/ 267176 h 514350"/>
              <a:gd name="connsiteX3674" fmla="*/ 5414487 w 6400800"/>
              <a:gd name="connsiteY3674" fmla="*/ 292894 h 514350"/>
              <a:gd name="connsiteX3675" fmla="*/ 5414487 w 6400800"/>
              <a:gd name="connsiteY3675" fmla="*/ 293846 h 514350"/>
              <a:gd name="connsiteX3676" fmla="*/ 5411629 w 6400800"/>
              <a:gd name="connsiteY3676" fmla="*/ 303371 h 514350"/>
              <a:gd name="connsiteX3677" fmla="*/ 5404962 w 6400800"/>
              <a:gd name="connsiteY3677" fmla="*/ 331946 h 514350"/>
              <a:gd name="connsiteX3678" fmla="*/ 5404962 w 6400800"/>
              <a:gd name="connsiteY3678" fmla="*/ 332899 h 514350"/>
              <a:gd name="connsiteX3679" fmla="*/ 5405914 w 6400800"/>
              <a:gd name="connsiteY3679" fmla="*/ 325279 h 514350"/>
              <a:gd name="connsiteX3680" fmla="*/ 5384006 w 6400800"/>
              <a:gd name="connsiteY3680" fmla="*/ 310991 h 514350"/>
              <a:gd name="connsiteX3681" fmla="*/ 5386864 w 6400800"/>
              <a:gd name="connsiteY3681" fmla="*/ 334804 h 514350"/>
              <a:gd name="connsiteX3682" fmla="*/ 5384959 w 6400800"/>
              <a:gd name="connsiteY3682" fmla="*/ 341471 h 514350"/>
              <a:gd name="connsiteX3683" fmla="*/ 5382101 w 6400800"/>
              <a:gd name="connsiteY3683" fmla="*/ 325279 h 514350"/>
              <a:gd name="connsiteX3684" fmla="*/ 5378292 w 6400800"/>
              <a:gd name="connsiteY3684" fmla="*/ 305276 h 514350"/>
              <a:gd name="connsiteX3685" fmla="*/ 5381149 w 6400800"/>
              <a:gd name="connsiteY3685" fmla="*/ 294799 h 514350"/>
              <a:gd name="connsiteX3686" fmla="*/ 5384006 w 6400800"/>
              <a:gd name="connsiteY3686" fmla="*/ 310991 h 514350"/>
              <a:gd name="connsiteX3687" fmla="*/ 5379244 w 6400800"/>
              <a:gd name="connsiteY3687" fmla="*/ 274796 h 514350"/>
              <a:gd name="connsiteX3688" fmla="*/ 5379244 w 6400800"/>
              <a:gd name="connsiteY3688" fmla="*/ 271939 h 514350"/>
              <a:gd name="connsiteX3689" fmla="*/ 5381149 w 6400800"/>
              <a:gd name="connsiteY3689" fmla="*/ 284321 h 514350"/>
              <a:gd name="connsiteX3690" fmla="*/ 5380196 w 6400800"/>
              <a:gd name="connsiteY3690" fmla="*/ 285274 h 514350"/>
              <a:gd name="connsiteX3691" fmla="*/ 5378292 w 6400800"/>
              <a:gd name="connsiteY3691" fmla="*/ 290036 h 514350"/>
              <a:gd name="connsiteX3692" fmla="*/ 5379244 w 6400800"/>
              <a:gd name="connsiteY3692" fmla="*/ 274796 h 514350"/>
              <a:gd name="connsiteX3693" fmla="*/ 5332571 w 6400800"/>
              <a:gd name="connsiteY3693" fmla="*/ 321469 h 514350"/>
              <a:gd name="connsiteX3694" fmla="*/ 5338287 w 6400800"/>
              <a:gd name="connsiteY3694" fmla="*/ 309086 h 514350"/>
              <a:gd name="connsiteX3695" fmla="*/ 5338287 w 6400800"/>
              <a:gd name="connsiteY3695" fmla="*/ 310039 h 514350"/>
              <a:gd name="connsiteX3696" fmla="*/ 5326856 w 6400800"/>
              <a:gd name="connsiteY3696" fmla="*/ 351949 h 514350"/>
              <a:gd name="connsiteX3697" fmla="*/ 5323999 w 6400800"/>
              <a:gd name="connsiteY3697" fmla="*/ 336709 h 514350"/>
              <a:gd name="connsiteX3698" fmla="*/ 5332571 w 6400800"/>
              <a:gd name="connsiteY3698" fmla="*/ 321469 h 514350"/>
              <a:gd name="connsiteX3699" fmla="*/ 5319237 w 6400800"/>
              <a:gd name="connsiteY3699" fmla="*/ 350996 h 514350"/>
              <a:gd name="connsiteX3700" fmla="*/ 5323046 w 6400800"/>
              <a:gd name="connsiteY3700" fmla="*/ 342424 h 514350"/>
              <a:gd name="connsiteX3701" fmla="*/ 5322094 w 6400800"/>
              <a:gd name="connsiteY3701" fmla="*/ 371951 h 514350"/>
              <a:gd name="connsiteX3702" fmla="*/ 5319237 w 6400800"/>
              <a:gd name="connsiteY3702" fmla="*/ 362426 h 514350"/>
              <a:gd name="connsiteX3703" fmla="*/ 5319237 w 6400800"/>
              <a:gd name="connsiteY3703" fmla="*/ 350996 h 514350"/>
              <a:gd name="connsiteX3704" fmla="*/ 5316379 w 6400800"/>
              <a:gd name="connsiteY3704" fmla="*/ 392906 h 514350"/>
              <a:gd name="connsiteX3705" fmla="*/ 5317331 w 6400800"/>
              <a:gd name="connsiteY3705" fmla="*/ 382429 h 514350"/>
              <a:gd name="connsiteX3706" fmla="*/ 5318284 w 6400800"/>
              <a:gd name="connsiteY3706" fmla="*/ 390049 h 514350"/>
              <a:gd name="connsiteX3707" fmla="*/ 5315426 w 6400800"/>
              <a:gd name="connsiteY3707" fmla="*/ 399574 h 514350"/>
              <a:gd name="connsiteX3708" fmla="*/ 5316379 w 6400800"/>
              <a:gd name="connsiteY3708" fmla="*/ 392906 h 514350"/>
              <a:gd name="connsiteX3709" fmla="*/ 5285899 w 6400800"/>
              <a:gd name="connsiteY3709" fmla="*/ 293846 h 514350"/>
              <a:gd name="connsiteX3710" fmla="*/ 5286851 w 6400800"/>
              <a:gd name="connsiteY3710" fmla="*/ 298609 h 514350"/>
              <a:gd name="connsiteX3711" fmla="*/ 5283994 w 6400800"/>
              <a:gd name="connsiteY3711" fmla="*/ 302419 h 514350"/>
              <a:gd name="connsiteX3712" fmla="*/ 5285899 w 6400800"/>
              <a:gd name="connsiteY3712" fmla="*/ 293846 h 514350"/>
              <a:gd name="connsiteX3713" fmla="*/ 5279231 w 6400800"/>
              <a:gd name="connsiteY3713" fmla="*/ 319564 h 514350"/>
              <a:gd name="connsiteX3714" fmla="*/ 5282089 w 6400800"/>
              <a:gd name="connsiteY3714" fmla="*/ 311944 h 514350"/>
              <a:gd name="connsiteX3715" fmla="*/ 5287804 w 6400800"/>
              <a:gd name="connsiteY3715" fmla="*/ 302419 h 514350"/>
              <a:gd name="connsiteX3716" fmla="*/ 5288756 w 6400800"/>
              <a:gd name="connsiteY3716" fmla="*/ 309086 h 514350"/>
              <a:gd name="connsiteX3717" fmla="*/ 5292567 w 6400800"/>
              <a:gd name="connsiteY3717" fmla="*/ 340519 h 514350"/>
              <a:gd name="connsiteX3718" fmla="*/ 5287804 w 6400800"/>
              <a:gd name="connsiteY3718" fmla="*/ 363379 h 514350"/>
              <a:gd name="connsiteX3719" fmla="*/ 5287804 w 6400800"/>
              <a:gd name="connsiteY3719" fmla="*/ 351949 h 514350"/>
              <a:gd name="connsiteX3720" fmla="*/ 5287804 w 6400800"/>
              <a:gd name="connsiteY3720" fmla="*/ 335756 h 514350"/>
              <a:gd name="connsiteX3721" fmla="*/ 5283994 w 6400800"/>
              <a:gd name="connsiteY3721" fmla="*/ 350996 h 514350"/>
              <a:gd name="connsiteX3722" fmla="*/ 5280184 w 6400800"/>
              <a:gd name="connsiteY3722" fmla="*/ 369094 h 514350"/>
              <a:gd name="connsiteX3723" fmla="*/ 5280184 w 6400800"/>
              <a:gd name="connsiteY3723" fmla="*/ 370046 h 514350"/>
              <a:gd name="connsiteX3724" fmla="*/ 5277326 w 6400800"/>
              <a:gd name="connsiteY3724" fmla="*/ 350044 h 514350"/>
              <a:gd name="connsiteX3725" fmla="*/ 5275421 w 6400800"/>
              <a:gd name="connsiteY3725" fmla="*/ 335756 h 514350"/>
              <a:gd name="connsiteX3726" fmla="*/ 5279231 w 6400800"/>
              <a:gd name="connsiteY3726" fmla="*/ 319564 h 514350"/>
              <a:gd name="connsiteX3727" fmla="*/ 5236369 w 6400800"/>
              <a:gd name="connsiteY3727" fmla="*/ 318611 h 514350"/>
              <a:gd name="connsiteX3728" fmla="*/ 5235417 w 6400800"/>
              <a:gd name="connsiteY3728" fmla="*/ 320516 h 514350"/>
              <a:gd name="connsiteX3729" fmla="*/ 5230654 w 6400800"/>
              <a:gd name="connsiteY3729" fmla="*/ 311944 h 514350"/>
              <a:gd name="connsiteX3730" fmla="*/ 5230654 w 6400800"/>
              <a:gd name="connsiteY3730" fmla="*/ 310991 h 514350"/>
              <a:gd name="connsiteX3731" fmla="*/ 5239226 w 6400800"/>
              <a:gd name="connsiteY3731" fmla="*/ 295751 h 514350"/>
              <a:gd name="connsiteX3732" fmla="*/ 5236369 w 6400800"/>
              <a:gd name="connsiteY3732" fmla="*/ 318611 h 514350"/>
              <a:gd name="connsiteX3733" fmla="*/ 5230654 w 6400800"/>
              <a:gd name="connsiteY3733" fmla="*/ 281464 h 514350"/>
              <a:gd name="connsiteX3734" fmla="*/ 5237321 w 6400800"/>
              <a:gd name="connsiteY3734" fmla="*/ 265271 h 514350"/>
              <a:gd name="connsiteX3735" fmla="*/ 5243989 w 6400800"/>
              <a:gd name="connsiteY3735" fmla="*/ 251936 h 514350"/>
              <a:gd name="connsiteX3736" fmla="*/ 5242084 w 6400800"/>
              <a:gd name="connsiteY3736" fmla="*/ 264319 h 514350"/>
              <a:gd name="connsiteX3737" fmla="*/ 5240179 w 6400800"/>
              <a:gd name="connsiteY3737" fmla="*/ 283369 h 514350"/>
              <a:gd name="connsiteX3738" fmla="*/ 5228749 w 6400800"/>
              <a:gd name="connsiteY3738" fmla="*/ 299561 h 514350"/>
              <a:gd name="connsiteX3739" fmla="*/ 5227796 w 6400800"/>
              <a:gd name="connsiteY3739" fmla="*/ 290036 h 514350"/>
              <a:gd name="connsiteX3740" fmla="*/ 5230654 w 6400800"/>
              <a:gd name="connsiteY3740" fmla="*/ 281464 h 514350"/>
              <a:gd name="connsiteX3741" fmla="*/ 5211604 w 6400800"/>
              <a:gd name="connsiteY3741" fmla="*/ 344329 h 514350"/>
              <a:gd name="connsiteX3742" fmla="*/ 5213509 w 6400800"/>
              <a:gd name="connsiteY3742" fmla="*/ 341471 h 514350"/>
              <a:gd name="connsiteX3743" fmla="*/ 5213509 w 6400800"/>
              <a:gd name="connsiteY3743" fmla="*/ 341471 h 514350"/>
              <a:gd name="connsiteX3744" fmla="*/ 5213509 w 6400800"/>
              <a:gd name="connsiteY3744" fmla="*/ 342424 h 514350"/>
              <a:gd name="connsiteX3745" fmla="*/ 5211604 w 6400800"/>
              <a:gd name="connsiteY3745" fmla="*/ 344329 h 514350"/>
              <a:gd name="connsiteX3746" fmla="*/ 5211604 w 6400800"/>
              <a:gd name="connsiteY3746" fmla="*/ 344329 h 514350"/>
              <a:gd name="connsiteX3747" fmla="*/ 5214462 w 6400800"/>
              <a:gd name="connsiteY3747" fmla="*/ 343376 h 514350"/>
              <a:gd name="connsiteX3748" fmla="*/ 5216367 w 6400800"/>
              <a:gd name="connsiteY3748" fmla="*/ 348139 h 514350"/>
              <a:gd name="connsiteX3749" fmla="*/ 5213509 w 6400800"/>
              <a:gd name="connsiteY3749" fmla="*/ 352901 h 514350"/>
              <a:gd name="connsiteX3750" fmla="*/ 5212556 w 6400800"/>
              <a:gd name="connsiteY3750" fmla="*/ 350996 h 514350"/>
              <a:gd name="connsiteX3751" fmla="*/ 5212556 w 6400800"/>
              <a:gd name="connsiteY3751" fmla="*/ 349091 h 514350"/>
              <a:gd name="connsiteX3752" fmla="*/ 5214462 w 6400800"/>
              <a:gd name="connsiteY3752" fmla="*/ 343376 h 514350"/>
              <a:gd name="connsiteX3753" fmla="*/ 5214462 w 6400800"/>
              <a:gd name="connsiteY3753" fmla="*/ 343376 h 514350"/>
              <a:gd name="connsiteX3754" fmla="*/ 5211604 w 6400800"/>
              <a:gd name="connsiteY3754" fmla="*/ 290989 h 514350"/>
              <a:gd name="connsiteX3755" fmla="*/ 5211604 w 6400800"/>
              <a:gd name="connsiteY3755" fmla="*/ 290989 h 514350"/>
              <a:gd name="connsiteX3756" fmla="*/ 5213509 w 6400800"/>
              <a:gd name="connsiteY3756" fmla="*/ 296704 h 514350"/>
              <a:gd name="connsiteX3757" fmla="*/ 5210651 w 6400800"/>
              <a:gd name="connsiteY3757" fmla="*/ 302419 h 514350"/>
              <a:gd name="connsiteX3758" fmla="*/ 5211604 w 6400800"/>
              <a:gd name="connsiteY3758" fmla="*/ 290989 h 514350"/>
              <a:gd name="connsiteX3759" fmla="*/ 5189696 w 6400800"/>
              <a:gd name="connsiteY3759" fmla="*/ 260509 h 514350"/>
              <a:gd name="connsiteX3760" fmla="*/ 5189696 w 6400800"/>
              <a:gd name="connsiteY3760" fmla="*/ 264319 h 514350"/>
              <a:gd name="connsiteX3761" fmla="*/ 5186839 w 6400800"/>
              <a:gd name="connsiteY3761" fmla="*/ 258604 h 514350"/>
              <a:gd name="connsiteX3762" fmla="*/ 5187792 w 6400800"/>
              <a:gd name="connsiteY3762" fmla="*/ 257651 h 514350"/>
              <a:gd name="connsiteX3763" fmla="*/ 5189696 w 6400800"/>
              <a:gd name="connsiteY3763" fmla="*/ 253841 h 514350"/>
              <a:gd name="connsiteX3764" fmla="*/ 5189696 w 6400800"/>
              <a:gd name="connsiteY3764" fmla="*/ 260509 h 514350"/>
              <a:gd name="connsiteX3765" fmla="*/ 5178267 w 6400800"/>
              <a:gd name="connsiteY3765" fmla="*/ 230981 h 514350"/>
              <a:gd name="connsiteX3766" fmla="*/ 5186839 w 6400800"/>
              <a:gd name="connsiteY3766" fmla="*/ 213836 h 514350"/>
              <a:gd name="connsiteX3767" fmla="*/ 5188744 w 6400800"/>
              <a:gd name="connsiteY3767" fmla="*/ 210026 h 514350"/>
              <a:gd name="connsiteX3768" fmla="*/ 5188744 w 6400800"/>
              <a:gd name="connsiteY3768" fmla="*/ 219551 h 514350"/>
              <a:gd name="connsiteX3769" fmla="*/ 5188744 w 6400800"/>
              <a:gd name="connsiteY3769" fmla="*/ 254794 h 514350"/>
              <a:gd name="connsiteX3770" fmla="*/ 5185887 w 6400800"/>
              <a:gd name="connsiteY3770" fmla="*/ 258604 h 514350"/>
              <a:gd name="connsiteX3771" fmla="*/ 5185887 w 6400800"/>
              <a:gd name="connsiteY3771" fmla="*/ 258604 h 514350"/>
              <a:gd name="connsiteX3772" fmla="*/ 5178267 w 6400800"/>
              <a:gd name="connsiteY3772" fmla="*/ 243364 h 514350"/>
              <a:gd name="connsiteX3773" fmla="*/ 5175409 w 6400800"/>
              <a:gd name="connsiteY3773" fmla="*/ 238601 h 514350"/>
              <a:gd name="connsiteX3774" fmla="*/ 5178267 w 6400800"/>
              <a:gd name="connsiteY3774" fmla="*/ 230981 h 514350"/>
              <a:gd name="connsiteX3775" fmla="*/ 5168742 w 6400800"/>
              <a:gd name="connsiteY3775" fmla="*/ 238601 h 514350"/>
              <a:gd name="connsiteX3776" fmla="*/ 5168742 w 6400800"/>
              <a:gd name="connsiteY3776" fmla="*/ 238601 h 514350"/>
              <a:gd name="connsiteX3777" fmla="*/ 5168742 w 6400800"/>
              <a:gd name="connsiteY3777" fmla="*/ 238601 h 514350"/>
              <a:gd name="connsiteX3778" fmla="*/ 5168742 w 6400800"/>
              <a:gd name="connsiteY3778" fmla="*/ 238601 h 514350"/>
              <a:gd name="connsiteX3779" fmla="*/ 5166837 w 6400800"/>
              <a:gd name="connsiteY3779" fmla="*/ 280511 h 514350"/>
              <a:gd name="connsiteX3780" fmla="*/ 5167789 w 6400800"/>
              <a:gd name="connsiteY3780" fmla="*/ 259556 h 514350"/>
              <a:gd name="connsiteX3781" fmla="*/ 5167789 w 6400800"/>
              <a:gd name="connsiteY3781" fmla="*/ 259556 h 514350"/>
              <a:gd name="connsiteX3782" fmla="*/ 5171599 w 6400800"/>
              <a:gd name="connsiteY3782" fmla="*/ 248126 h 514350"/>
              <a:gd name="connsiteX3783" fmla="*/ 5177314 w 6400800"/>
              <a:gd name="connsiteY3783" fmla="*/ 263366 h 514350"/>
              <a:gd name="connsiteX3784" fmla="*/ 5179219 w 6400800"/>
              <a:gd name="connsiteY3784" fmla="*/ 267176 h 514350"/>
              <a:gd name="connsiteX3785" fmla="*/ 5176362 w 6400800"/>
              <a:gd name="connsiteY3785" fmla="*/ 271939 h 514350"/>
              <a:gd name="connsiteX3786" fmla="*/ 5166837 w 6400800"/>
              <a:gd name="connsiteY3786" fmla="*/ 287179 h 514350"/>
              <a:gd name="connsiteX3787" fmla="*/ 5166837 w 6400800"/>
              <a:gd name="connsiteY3787" fmla="*/ 280511 h 514350"/>
              <a:gd name="connsiteX3788" fmla="*/ 5166837 w 6400800"/>
              <a:gd name="connsiteY3788" fmla="*/ 307181 h 514350"/>
              <a:gd name="connsiteX3789" fmla="*/ 5170646 w 6400800"/>
              <a:gd name="connsiteY3789" fmla="*/ 296704 h 514350"/>
              <a:gd name="connsiteX3790" fmla="*/ 5171599 w 6400800"/>
              <a:gd name="connsiteY3790" fmla="*/ 293846 h 514350"/>
              <a:gd name="connsiteX3791" fmla="*/ 5176362 w 6400800"/>
              <a:gd name="connsiteY3791" fmla="*/ 289084 h 514350"/>
              <a:gd name="connsiteX3792" fmla="*/ 5181124 w 6400800"/>
              <a:gd name="connsiteY3792" fmla="*/ 284321 h 514350"/>
              <a:gd name="connsiteX3793" fmla="*/ 5175409 w 6400800"/>
              <a:gd name="connsiteY3793" fmla="*/ 288131 h 514350"/>
              <a:gd name="connsiteX3794" fmla="*/ 5172551 w 6400800"/>
              <a:gd name="connsiteY3794" fmla="*/ 290036 h 514350"/>
              <a:gd name="connsiteX3795" fmla="*/ 5179219 w 6400800"/>
              <a:gd name="connsiteY3795" fmla="*/ 272891 h 514350"/>
              <a:gd name="connsiteX3796" fmla="*/ 5180171 w 6400800"/>
              <a:gd name="connsiteY3796" fmla="*/ 270034 h 514350"/>
              <a:gd name="connsiteX3797" fmla="*/ 5184934 w 6400800"/>
              <a:gd name="connsiteY3797" fmla="*/ 280511 h 514350"/>
              <a:gd name="connsiteX3798" fmla="*/ 5190649 w 6400800"/>
              <a:gd name="connsiteY3798" fmla="*/ 292894 h 514350"/>
              <a:gd name="connsiteX3799" fmla="*/ 5190649 w 6400800"/>
              <a:gd name="connsiteY3799" fmla="*/ 298609 h 514350"/>
              <a:gd name="connsiteX3800" fmla="*/ 5192554 w 6400800"/>
              <a:gd name="connsiteY3800" fmla="*/ 330041 h 514350"/>
              <a:gd name="connsiteX3801" fmla="*/ 5192554 w 6400800"/>
              <a:gd name="connsiteY3801" fmla="*/ 335756 h 514350"/>
              <a:gd name="connsiteX3802" fmla="*/ 5192554 w 6400800"/>
              <a:gd name="connsiteY3802" fmla="*/ 336709 h 514350"/>
              <a:gd name="connsiteX3803" fmla="*/ 5191601 w 6400800"/>
              <a:gd name="connsiteY3803" fmla="*/ 338614 h 514350"/>
              <a:gd name="connsiteX3804" fmla="*/ 5187792 w 6400800"/>
              <a:gd name="connsiteY3804" fmla="*/ 348139 h 514350"/>
              <a:gd name="connsiteX3805" fmla="*/ 5183981 w 6400800"/>
              <a:gd name="connsiteY3805" fmla="*/ 309086 h 514350"/>
              <a:gd name="connsiteX3806" fmla="*/ 5177314 w 6400800"/>
              <a:gd name="connsiteY3806" fmla="*/ 348139 h 514350"/>
              <a:gd name="connsiteX3807" fmla="*/ 5176362 w 6400800"/>
              <a:gd name="connsiteY3807" fmla="*/ 354806 h 514350"/>
              <a:gd name="connsiteX3808" fmla="*/ 5174456 w 6400800"/>
              <a:gd name="connsiteY3808" fmla="*/ 349091 h 514350"/>
              <a:gd name="connsiteX3809" fmla="*/ 5171599 w 6400800"/>
              <a:gd name="connsiteY3809" fmla="*/ 341471 h 514350"/>
              <a:gd name="connsiteX3810" fmla="*/ 5173504 w 6400800"/>
              <a:gd name="connsiteY3810" fmla="*/ 328136 h 514350"/>
              <a:gd name="connsiteX3811" fmla="*/ 5169694 w 6400800"/>
              <a:gd name="connsiteY3811" fmla="*/ 338614 h 514350"/>
              <a:gd name="connsiteX3812" fmla="*/ 5167789 w 6400800"/>
              <a:gd name="connsiteY3812" fmla="*/ 334804 h 514350"/>
              <a:gd name="connsiteX3813" fmla="*/ 5165884 w 6400800"/>
              <a:gd name="connsiteY3813" fmla="*/ 312896 h 514350"/>
              <a:gd name="connsiteX3814" fmla="*/ 5166837 w 6400800"/>
              <a:gd name="connsiteY3814" fmla="*/ 307181 h 514350"/>
              <a:gd name="connsiteX3815" fmla="*/ 5161121 w 6400800"/>
              <a:gd name="connsiteY3815" fmla="*/ 218599 h 514350"/>
              <a:gd name="connsiteX3816" fmla="*/ 5164931 w 6400800"/>
              <a:gd name="connsiteY3816" fmla="*/ 229076 h 514350"/>
              <a:gd name="connsiteX3817" fmla="*/ 5161121 w 6400800"/>
              <a:gd name="connsiteY3817" fmla="*/ 248126 h 514350"/>
              <a:gd name="connsiteX3818" fmla="*/ 5157312 w 6400800"/>
              <a:gd name="connsiteY3818" fmla="*/ 206216 h 514350"/>
              <a:gd name="connsiteX3819" fmla="*/ 5161121 w 6400800"/>
              <a:gd name="connsiteY3819" fmla="*/ 218599 h 514350"/>
              <a:gd name="connsiteX3820" fmla="*/ 5148739 w 6400800"/>
              <a:gd name="connsiteY3820" fmla="*/ 256699 h 514350"/>
              <a:gd name="connsiteX3821" fmla="*/ 5149692 w 6400800"/>
              <a:gd name="connsiteY3821" fmla="*/ 255746 h 514350"/>
              <a:gd name="connsiteX3822" fmla="*/ 5149692 w 6400800"/>
              <a:gd name="connsiteY3822" fmla="*/ 283369 h 514350"/>
              <a:gd name="connsiteX3823" fmla="*/ 5149692 w 6400800"/>
              <a:gd name="connsiteY3823" fmla="*/ 284321 h 514350"/>
              <a:gd name="connsiteX3824" fmla="*/ 5143024 w 6400800"/>
              <a:gd name="connsiteY3824" fmla="*/ 263366 h 514350"/>
              <a:gd name="connsiteX3825" fmla="*/ 5148739 w 6400800"/>
              <a:gd name="connsiteY3825" fmla="*/ 256699 h 514350"/>
              <a:gd name="connsiteX3826" fmla="*/ 5087779 w 6400800"/>
              <a:gd name="connsiteY3826" fmla="*/ 317659 h 514350"/>
              <a:gd name="connsiteX3827" fmla="*/ 5087779 w 6400800"/>
              <a:gd name="connsiteY3827" fmla="*/ 315754 h 514350"/>
              <a:gd name="connsiteX3828" fmla="*/ 5087779 w 6400800"/>
              <a:gd name="connsiteY3828" fmla="*/ 317659 h 514350"/>
              <a:gd name="connsiteX3829" fmla="*/ 5087779 w 6400800"/>
              <a:gd name="connsiteY3829" fmla="*/ 317659 h 514350"/>
              <a:gd name="connsiteX3830" fmla="*/ 5122069 w 6400800"/>
              <a:gd name="connsiteY3830" fmla="*/ 298609 h 514350"/>
              <a:gd name="connsiteX3831" fmla="*/ 5128737 w 6400800"/>
              <a:gd name="connsiteY3831" fmla="*/ 287179 h 514350"/>
              <a:gd name="connsiteX3832" fmla="*/ 5124926 w 6400800"/>
              <a:gd name="connsiteY3832" fmla="*/ 327184 h 514350"/>
              <a:gd name="connsiteX3833" fmla="*/ 5121117 w 6400800"/>
              <a:gd name="connsiteY3833" fmla="*/ 318611 h 514350"/>
              <a:gd name="connsiteX3834" fmla="*/ 5117306 w 6400800"/>
              <a:gd name="connsiteY3834" fmla="*/ 308134 h 514350"/>
              <a:gd name="connsiteX3835" fmla="*/ 5122069 w 6400800"/>
              <a:gd name="connsiteY3835" fmla="*/ 298609 h 514350"/>
              <a:gd name="connsiteX3836" fmla="*/ 5110639 w 6400800"/>
              <a:gd name="connsiteY3836" fmla="*/ 321469 h 514350"/>
              <a:gd name="connsiteX3837" fmla="*/ 5110639 w 6400800"/>
              <a:gd name="connsiteY3837" fmla="*/ 321469 h 514350"/>
              <a:gd name="connsiteX3838" fmla="*/ 5118259 w 6400800"/>
              <a:gd name="connsiteY3838" fmla="*/ 344329 h 514350"/>
              <a:gd name="connsiteX3839" fmla="*/ 5116354 w 6400800"/>
              <a:gd name="connsiteY3839" fmla="*/ 347186 h 514350"/>
              <a:gd name="connsiteX3840" fmla="*/ 5114449 w 6400800"/>
              <a:gd name="connsiteY3840" fmla="*/ 349091 h 514350"/>
              <a:gd name="connsiteX3841" fmla="*/ 5110639 w 6400800"/>
              <a:gd name="connsiteY3841" fmla="*/ 335756 h 514350"/>
              <a:gd name="connsiteX3842" fmla="*/ 5107781 w 6400800"/>
              <a:gd name="connsiteY3842" fmla="*/ 327184 h 514350"/>
              <a:gd name="connsiteX3843" fmla="*/ 5110639 w 6400800"/>
              <a:gd name="connsiteY3843" fmla="*/ 321469 h 514350"/>
              <a:gd name="connsiteX3844" fmla="*/ 5105876 w 6400800"/>
              <a:gd name="connsiteY3844" fmla="*/ 308134 h 514350"/>
              <a:gd name="connsiteX3845" fmla="*/ 5103019 w 6400800"/>
              <a:gd name="connsiteY3845" fmla="*/ 311944 h 514350"/>
              <a:gd name="connsiteX3846" fmla="*/ 5101114 w 6400800"/>
              <a:gd name="connsiteY3846" fmla="*/ 306229 h 514350"/>
              <a:gd name="connsiteX3847" fmla="*/ 5101114 w 6400800"/>
              <a:gd name="connsiteY3847" fmla="*/ 304324 h 514350"/>
              <a:gd name="connsiteX3848" fmla="*/ 5101114 w 6400800"/>
              <a:gd name="connsiteY3848" fmla="*/ 305276 h 514350"/>
              <a:gd name="connsiteX3849" fmla="*/ 5096351 w 6400800"/>
              <a:gd name="connsiteY3849" fmla="*/ 288131 h 514350"/>
              <a:gd name="connsiteX3850" fmla="*/ 5097304 w 6400800"/>
              <a:gd name="connsiteY3850" fmla="*/ 281464 h 514350"/>
              <a:gd name="connsiteX3851" fmla="*/ 5105876 w 6400800"/>
              <a:gd name="connsiteY3851" fmla="*/ 308134 h 514350"/>
              <a:gd name="connsiteX3852" fmla="*/ 5097304 w 6400800"/>
              <a:gd name="connsiteY3852" fmla="*/ 282416 h 514350"/>
              <a:gd name="connsiteX3853" fmla="*/ 5095399 w 6400800"/>
              <a:gd name="connsiteY3853" fmla="*/ 286226 h 514350"/>
              <a:gd name="connsiteX3854" fmla="*/ 5093494 w 6400800"/>
              <a:gd name="connsiteY3854" fmla="*/ 279559 h 514350"/>
              <a:gd name="connsiteX3855" fmla="*/ 5087779 w 6400800"/>
              <a:gd name="connsiteY3855" fmla="*/ 258604 h 514350"/>
              <a:gd name="connsiteX3856" fmla="*/ 5089684 w 6400800"/>
              <a:gd name="connsiteY3856" fmla="*/ 257651 h 514350"/>
              <a:gd name="connsiteX3857" fmla="*/ 5097304 w 6400800"/>
              <a:gd name="connsiteY3857" fmla="*/ 282416 h 514350"/>
              <a:gd name="connsiteX3858" fmla="*/ 5080159 w 6400800"/>
              <a:gd name="connsiteY3858" fmla="*/ 224314 h 514350"/>
              <a:gd name="connsiteX3859" fmla="*/ 5089684 w 6400800"/>
              <a:gd name="connsiteY3859" fmla="*/ 254794 h 514350"/>
              <a:gd name="connsiteX3860" fmla="*/ 5087779 w 6400800"/>
              <a:gd name="connsiteY3860" fmla="*/ 254794 h 514350"/>
              <a:gd name="connsiteX3861" fmla="*/ 5081112 w 6400800"/>
              <a:gd name="connsiteY3861" fmla="*/ 228124 h 514350"/>
              <a:gd name="connsiteX3862" fmla="*/ 5080159 w 6400800"/>
              <a:gd name="connsiteY3862" fmla="*/ 224314 h 514350"/>
              <a:gd name="connsiteX3863" fmla="*/ 5080159 w 6400800"/>
              <a:gd name="connsiteY3863" fmla="*/ 224314 h 514350"/>
              <a:gd name="connsiteX3864" fmla="*/ 5076349 w 6400800"/>
              <a:gd name="connsiteY3864" fmla="*/ 272891 h 514350"/>
              <a:gd name="connsiteX3865" fmla="*/ 5076349 w 6400800"/>
              <a:gd name="connsiteY3865" fmla="*/ 268129 h 514350"/>
              <a:gd name="connsiteX3866" fmla="*/ 5079206 w 6400800"/>
              <a:gd name="connsiteY3866" fmla="*/ 283369 h 514350"/>
              <a:gd name="connsiteX3867" fmla="*/ 5083017 w 6400800"/>
              <a:gd name="connsiteY3867" fmla="*/ 301466 h 514350"/>
              <a:gd name="connsiteX3868" fmla="*/ 5083017 w 6400800"/>
              <a:gd name="connsiteY3868" fmla="*/ 304324 h 514350"/>
              <a:gd name="connsiteX3869" fmla="*/ 5082064 w 6400800"/>
              <a:gd name="connsiteY3869" fmla="*/ 311944 h 514350"/>
              <a:gd name="connsiteX3870" fmla="*/ 5073492 w 6400800"/>
              <a:gd name="connsiteY3870" fmla="*/ 292894 h 514350"/>
              <a:gd name="connsiteX3871" fmla="*/ 5076349 w 6400800"/>
              <a:gd name="connsiteY3871" fmla="*/ 272891 h 514350"/>
              <a:gd name="connsiteX3872" fmla="*/ 5066824 w 6400800"/>
              <a:gd name="connsiteY3872" fmla="*/ 377666 h 514350"/>
              <a:gd name="connsiteX3873" fmla="*/ 5066824 w 6400800"/>
              <a:gd name="connsiteY3873" fmla="*/ 380524 h 514350"/>
              <a:gd name="connsiteX3874" fmla="*/ 5066824 w 6400800"/>
              <a:gd name="connsiteY3874" fmla="*/ 383381 h 514350"/>
              <a:gd name="connsiteX3875" fmla="*/ 5065871 w 6400800"/>
              <a:gd name="connsiteY3875" fmla="*/ 384334 h 514350"/>
              <a:gd name="connsiteX3876" fmla="*/ 5064919 w 6400800"/>
              <a:gd name="connsiteY3876" fmla="*/ 381476 h 514350"/>
              <a:gd name="connsiteX3877" fmla="*/ 5066824 w 6400800"/>
              <a:gd name="connsiteY3877" fmla="*/ 377666 h 514350"/>
              <a:gd name="connsiteX3878" fmla="*/ 5057299 w 6400800"/>
              <a:gd name="connsiteY3878" fmla="*/ 303371 h 514350"/>
              <a:gd name="connsiteX3879" fmla="*/ 5051584 w 6400800"/>
              <a:gd name="connsiteY3879" fmla="*/ 294799 h 514350"/>
              <a:gd name="connsiteX3880" fmla="*/ 5052537 w 6400800"/>
              <a:gd name="connsiteY3880" fmla="*/ 290989 h 514350"/>
              <a:gd name="connsiteX3881" fmla="*/ 5055394 w 6400800"/>
              <a:gd name="connsiteY3881" fmla="*/ 287179 h 514350"/>
              <a:gd name="connsiteX3882" fmla="*/ 5057299 w 6400800"/>
              <a:gd name="connsiteY3882" fmla="*/ 303371 h 514350"/>
              <a:gd name="connsiteX3883" fmla="*/ 5050631 w 6400800"/>
              <a:gd name="connsiteY3883" fmla="*/ 252889 h 514350"/>
              <a:gd name="connsiteX3884" fmla="*/ 5052537 w 6400800"/>
              <a:gd name="connsiteY3884" fmla="*/ 258604 h 514350"/>
              <a:gd name="connsiteX3885" fmla="*/ 5053489 w 6400800"/>
              <a:gd name="connsiteY3885" fmla="*/ 260509 h 514350"/>
              <a:gd name="connsiteX3886" fmla="*/ 5054442 w 6400800"/>
              <a:gd name="connsiteY3886" fmla="*/ 268129 h 514350"/>
              <a:gd name="connsiteX3887" fmla="*/ 5052537 w 6400800"/>
              <a:gd name="connsiteY3887" fmla="*/ 273844 h 514350"/>
              <a:gd name="connsiteX3888" fmla="*/ 5051584 w 6400800"/>
              <a:gd name="connsiteY3888" fmla="*/ 276701 h 514350"/>
              <a:gd name="connsiteX3889" fmla="*/ 5048726 w 6400800"/>
              <a:gd name="connsiteY3889" fmla="*/ 279559 h 514350"/>
              <a:gd name="connsiteX3890" fmla="*/ 5048726 w 6400800"/>
              <a:gd name="connsiteY3890" fmla="*/ 278606 h 514350"/>
              <a:gd name="connsiteX3891" fmla="*/ 5048726 w 6400800"/>
              <a:gd name="connsiteY3891" fmla="*/ 274796 h 514350"/>
              <a:gd name="connsiteX3892" fmla="*/ 5049679 w 6400800"/>
              <a:gd name="connsiteY3892" fmla="*/ 268129 h 514350"/>
              <a:gd name="connsiteX3893" fmla="*/ 5050631 w 6400800"/>
              <a:gd name="connsiteY3893" fmla="*/ 262414 h 514350"/>
              <a:gd name="connsiteX3894" fmla="*/ 5048726 w 6400800"/>
              <a:gd name="connsiteY3894" fmla="*/ 268129 h 514350"/>
              <a:gd name="connsiteX3895" fmla="*/ 5048726 w 6400800"/>
              <a:gd name="connsiteY3895" fmla="*/ 269081 h 514350"/>
              <a:gd name="connsiteX3896" fmla="*/ 5048726 w 6400800"/>
              <a:gd name="connsiteY3896" fmla="*/ 266224 h 514350"/>
              <a:gd name="connsiteX3897" fmla="*/ 5050631 w 6400800"/>
              <a:gd name="connsiteY3897" fmla="*/ 252889 h 514350"/>
              <a:gd name="connsiteX3898" fmla="*/ 5020151 w 6400800"/>
              <a:gd name="connsiteY3898" fmla="*/ 390049 h 514350"/>
              <a:gd name="connsiteX3899" fmla="*/ 5014437 w 6400800"/>
              <a:gd name="connsiteY3899" fmla="*/ 376714 h 514350"/>
              <a:gd name="connsiteX3900" fmla="*/ 5014437 w 6400800"/>
              <a:gd name="connsiteY3900" fmla="*/ 375761 h 514350"/>
              <a:gd name="connsiteX3901" fmla="*/ 5022056 w 6400800"/>
              <a:gd name="connsiteY3901" fmla="*/ 347186 h 514350"/>
              <a:gd name="connsiteX3902" fmla="*/ 5022056 w 6400800"/>
              <a:gd name="connsiteY3902" fmla="*/ 348139 h 514350"/>
              <a:gd name="connsiteX3903" fmla="*/ 5022056 w 6400800"/>
              <a:gd name="connsiteY3903" fmla="*/ 363379 h 514350"/>
              <a:gd name="connsiteX3904" fmla="*/ 5023009 w 6400800"/>
              <a:gd name="connsiteY3904" fmla="*/ 379571 h 514350"/>
              <a:gd name="connsiteX3905" fmla="*/ 5023962 w 6400800"/>
              <a:gd name="connsiteY3905" fmla="*/ 386239 h 514350"/>
              <a:gd name="connsiteX3906" fmla="*/ 5020151 w 6400800"/>
              <a:gd name="connsiteY3906" fmla="*/ 390049 h 514350"/>
              <a:gd name="connsiteX3907" fmla="*/ 5024914 w 6400800"/>
              <a:gd name="connsiteY3907" fmla="*/ 400526 h 514350"/>
              <a:gd name="connsiteX3908" fmla="*/ 5024914 w 6400800"/>
              <a:gd name="connsiteY3908" fmla="*/ 400526 h 514350"/>
              <a:gd name="connsiteX3909" fmla="*/ 5024914 w 6400800"/>
              <a:gd name="connsiteY3909" fmla="*/ 400526 h 514350"/>
              <a:gd name="connsiteX3910" fmla="*/ 5024914 w 6400800"/>
              <a:gd name="connsiteY3910" fmla="*/ 400526 h 514350"/>
              <a:gd name="connsiteX3911" fmla="*/ 5035392 w 6400800"/>
              <a:gd name="connsiteY3911" fmla="*/ 314801 h 514350"/>
              <a:gd name="connsiteX3912" fmla="*/ 5035392 w 6400800"/>
              <a:gd name="connsiteY3912" fmla="*/ 317659 h 514350"/>
              <a:gd name="connsiteX3913" fmla="*/ 5031581 w 6400800"/>
              <a:gd name="connsiteY3913" fmla="*/ 353854 h 514350"/>
              <a:gd name="connsiteX3914" fmla="*/ 5031581 w 6400800"/>
              <a:gd name="connsiteY3914" fmla="*/ 353854 h 514350"/>
              <a:gd name="connsiteX3915" fmla="*/ 5031581 w 6400800"/>
              <a:gd name="connsiteY3915" fmla="*/ 354806 h 514350"/>
              <a:gd name="connsiteX3916" fmla="*/ 5030629 w 6400800"/>
              <a:gd name="connsiteY3916" fmla="*/ 347186 h 514350"/>
              <a:gd name="connsiteX3917" fmla="*/ 5027771 w 6400800"/>
              <a:gd name="connsiteY3917" fmla="*/ 329089 h 514350"/>
              <a:gd name="connsiteX3918" fmla="*/ 5028724 w 6400800"/>
              <a:gd name="connsiteY3918" fmla="*/ 325279 h 514350"/>
              <a:gd name="connsiteX3919" fmla="*/ 5032534 w 6400800"/>
              <a:gd name="connsiteY3919" fmla="*/ 319564 h 514350"/>
              <a:gd name="connsiteX3920" fmla="*/ 5035392 w 6400800"/>
              <a:gd name="connsiteY3920" fmla="*/ 314801 h 514350"/>
              <a:gd name="connsiteX3921" fmla="*/ 5006817 w 6400800"/>
              <a:gd name="connsiteY3921" fmla="*/ 242411 h 514350"/>
              <a:gd name="connsiteX3922" fmla="*/ 5019199 w 6400800"/>
              <a:gd name="connsiteY3922" fmla="*/ 259556 h 514350"/>
              <a:gd name="connsiteX3923" fmla="*/ 5025867 w 6400800"/>
              <a:gd name="connsiteY3923" fmla="*/ 270034 h 514350"/>
              <a:gd name="connsiteX3924" fmla="*/ 5021104 w 6400800"/>
              <a:gd name="connsiteY3924" fmla="*/ 263366 h 514350"/>
              <a:gd name="connsiteX3925" fmla="*/ 5014437 w 6400800"/>
              <a:gd name="connsiteY3925" fmla="*/ 255746 h 514350"/>
              <a:gd name="connsiteX3926" fmla="*/ 5004912 w 6400800"/>
              <a:gd name="connsiteY3926" fmla="*/ 245269 h 514350"/>
              <a:gd name="connsiteX3927" fmla="*/ 5006817 w 6400800"/>
              <a:gd name="connsiteY3927" fmla="*/ 242411 h 514350"/>
              <a:gd name="connsiteX3928" fmla="*/ 5004912 w 6400800"/>
              <a:gd name="connsiteY3928" fmla="*/ 242411 h 514350"/>
              <a:gd name="connsiteX3929" fmla="*/ 5004912 w 6400800"/>
              <a:gd name="connsiteY3929" fmla="*/ 238601 h 514350"/>
              <a:gd name="connsiteX3930" fmla="*/ 5006817 w 6400800"/>
              <a:gd name="connsiteY3930" fmla="*/ 241459 h 514350"/>
              <a:gd name="connsiteX3931" fmla="*/ 5004912 w 6400800"/>
              <a:gd name="connsiteY3931" fmla="*/ 244316 h 514350"/>
              <a:gd name="connsiteX3932" fmla="*/ 5004912 w 6400800"/>
              <a:gd name="connsiteY3932" fmla="*/ 243364 h 514350"/>
              <a:gd name="connsiteX3933" fmla="*/ 5004912 w 6400800"/>
              <a:gd name="connsiteY3933" fmla="*/ 242411 h 514350"/>
              <a:gd name="connsiteX3934" fmla="*/ 4999196 w 6400800"/>
              <a:gd name="connsiteY3934" fmla="*/ 303371 h 514350"/>
              <a:gd name="connsiteX3935" fmla="*/ 5003006 w 6400800"/>
              <a:gd name="connsiteY3935" fmla="*/ 252889 h 514350"/>
              <a:gd name="connsiteX3936" fmla="*/ 5008721 w 6400800"/>
              <a:gd name="connsiteY3936" fmla="*/ 260509 h 514350"/>
              <a:gd name="connsiteX3937" fmla="*/ 5014437 w 6400800"/>
              <a:gd name="connsiteY3937" fmla="*/ 268129 h 514350"/>
              <a:gd name="connsiteX3938" fmla="*/ 5020151 w 6400800"/>
              <a:gd name="connsiteY3938" fmla="*/ 276701 h 514350"/>
              <a:gd name="connsiteX3939" fmla="*/ 5029676 w 6400800"/>
              <a:gd name="connsiteY3939" fmla="*/ 292894 h 514350"/>
              <a:gd name="connsiteX3940" fmla="*/ 5029676 w 6400800"/>
              <a:gd name="connsiteY3940" fmla="*/ 293846 h 514350"/>
              <a:gd name="connsiteX3941" fmla="*/ 5025867 w 6400800"/>
              <a:gd name="connsiteY3941" fmla="*/ 302419 h 514350"/>
              <a:gd name="connsiteX3942" fmla="*/ 5023009 w 6400800"/>
              <a:gd name="connsiteY3942" fmla="*/ 305276 h 514350"/>
              <a:gd name="connsiteX3943" fmla="*/ 5022056 w 6400800"/>
              <a:gd name="connsiteY3943" fmla="*/ 301466 h 514350"/>
              <a:gd name="connsiteX3944" fmla="*/ 5022056 w 6400800"/>
              <a:gd name="connsiteY3944" fmla="*/ 306229 h 514350"/>
              <a:gd name="connsiteX3945" fmla="*/ 5019199 w 6400800"/>
              <a:gd name="connsiteY3945" fmla="*/ 309086 h 514350"/>
              <a:gd name="connsiteX3946" fmla="*/ 5012531 w 6400800"/>
              <a:gd name="connsiteY3946" fmla="*/ 318611 h 514350"/>
              <a:gd name="connsiteX3947" fmla="*/ 5013484 w 6400800"/>
              <a:gd name="connsiteY3947" fmla="*/ 311944 h 514350"/>
              <a:gd name="connsiteX3948" fmla="*/ 5017294 w 6400800"/>
              <a:gd name="connsiteY3948" fmla="*/ 294799 h 514350"/>
              <a:gd name="connsiteX3949" fmla="*/ 5020151 w 6400800"/>
              <a:gd name="connsiteY3949" fmla="*/ 279559 h 514350"/>
              <a:gd name="connsiteX3950" fmla="*/ 5013484 w 6400800"/>
              <a:gd name="connsiteY3950" fmla="*/ 293846 h 514350"/>
              <a:gd name="connsiteX3951" fmla="*/ 5006817 w 6400800"/>
              <a:gd name="connsiteY3951" fmla="*/ 310039 h 514350"/>
              <a:gd name="connsiteX3952" fmla="*/ 4999196 w 6400800"/>
              <a:gd name="connsiteY3952" fmla="*/ 331946 h 514350"/>
              <a:gd name="connsiteX3953" fmla="*/ 4999196 w 6400800"/>
              <a:gd name="connsiteY3953" fmla="*/ 332899 h 514350"/>
              <a:gd name="connsiteX3954" fmla="*/ 4997292 w 6400800"/>
              <a:gd name="connsiteY3954" fmla="*/ 327184 h 514350"/>
              <a:gd name="connsiteX3955" fmla="*/ 4999196 w 6400800"/>
              <a:gd name="connsiteY3955" fmla="*/ 303371 h 514350"/>
              <a:gd name="connsiteX3956" fmla="*/ 4968717 w 6400800"/>
              <a:gd name="connsiteY3956" fmla="*/ 208121 h 514350"/>
              <a:gd name="connsiteX3957" fmla="*/ 4967764 w 6400800"/>
              <a:gd name="connsiteY3957" fmla="*/ 212884 h 514350"/>
              <a:gd name="connsiteX3958" fmla="*/ 4966812 w 6400800"/>
              <a:gd name="connsiteY3958" fmla="*/ 217646 h 514350"/>
              <a:gd name="connsiteX3959" fmla="*/ 4966812 w 6400800"/>
              <a:gd name="connsiteY3959" fmla="*/ 215741 h 514350"/>
              <a:gd name="connsiteX3960" fmla="*/ 4968717 w 6400800"/>
              <a:gd name="connsiteY3960" fmla="*/ 208121 h 514350"/>
              <a:gd name="connsiteX3961" fmla="*/ 4960144 w 6400800"/>
              <a:gd name="connsiteY3961" fmla="*/ 364331 h 514350"/>
              <a:gd name="connsiteX3962" fmla="*/ 4961096 w 6400800"/>
              <a:gd name="connsiteY3962" fmla="*/ 381476 h 514350"/>
              <a:gd name="connsiteX3963" fmla="*/ 4958239 w 6400800"/>
              <a:gd name="connsiteY3963" fmla="*/ 391001 h 514350"/>
              <a:gd name="connsiteX3964" fmla="*/ 4957287 w 6400800"/>
              <a:gd name="connsiteY3964" fmla="*/ 386239 h 514350"/>
              <a:gd name="connsiteX3965" fmla="*/ 4957287 w 6400800"/>
              <a:gd name="connsiteY3965" fmla="*/ 380524 h 514350"/>
              <a:gd name="connsiteX3966" fmla="*/ 4956334 w 6400800"/>
              <a:gd name="connsiteY3966" fmla="*/ 356711 h 514350"/>
              <a:gd name="connsiteX3967" fmla="*/ 4956334 w 6400800"/>
              <a:gd name="connsiteY3967" fmla="*/ 351949 h 514350"/>
              <a:gd name="connsiteX3968" fmla="*/ 4958239 w 6400800"/>
              <a:gd name="connsiteY3968" fmla="*/ 348139 h 514350"/>
              <a:gd name="connsiteX3969" fmla="*/ 4960144 w 6400800"/>
              <a:gd name="connsiteY3969" fmla="*/ 364331 h 514350"/>
              <a:gd name="connsiteX3970" fmla="*/ 4957287 w 6400800"/>
              <a:gd name="connsiteY3970" fmla="*/ 256699 h 514350"/>
              <a:gd name="connsiteX3971" fmla="*/ 4957287 w 6400800"/>
              <a:gd name="connsiteY3971" fmla="*/ 258604 h 514350"/>
              <a:gd name="connsiteX3972" fmla="*/ 4957287 w 6400800"/>
              <a:gd name="connsiteY3972" fmla="*/ 259556 h 514350"/>
              <a:gd name="connsiteX3973" fmla="*/ 4955381 w 6400800"/>
              <a:gd name="connsiteY3973" fmla="*/ 267176 h 514350"/>
              <a:gd name="connsiteX3974" fmla="*/ 4954429 w 6400800"/>
              <a:gd name="connsiteY3974" fmla="*/ 265271 h 514350"/>
              <a:gd name="connsiteX3975" fmla="*/ 4957287 w 6400800"/>
              <a:gd name="connsiteY3975" fmla="*/ 256699 h 514350"/>
              <a:gd name="connsiteX3976" fmla="*/ 4954429 w 6400800"/>
              <a:gd name="connsiteY3976" fmla="*/ 268129 h 514350"/>
              <a:gd name="connsiteX3977" fmla="*/ 4955381 w 6400800"/>
              <a:gd name="connsiteY3977" fmla="*/ 270986 h 514350"/>
              <a:gd name="connsiteX3978" fmla="*/ 4951571 w 6400800"/>
              <a:gd name="connsiteY3978" fmla="*/ 290036 h 514350"/>
              <a:gd name="connsiteX3979" fmla="*/ 4944904 w 6400800"/>
              <a:gd name="connsiteY3979" fmla="*/ 316706 h 514350"/>
              <a:gd name="connsiteX3980" fmla="*/ 4943951 w 6400800"/>
              <a:gd name="connsiteY3980" fmla="*/ 310991 h 514350"/>
              <a:gd name="connsiteX3981" fmla="*/ 4943951 w 6400800"/>
              <a:gd name="connsiteY3981" fmla="*/ 320516 h 514350"/>
              <a:gd name="connsiteX3982" fmla="*/ 4940142 w 6400800"/>
              <a:gd name="connsiteY3982" fmla="*/ 336709 h 514350"/>
              <a:gd name="connsiteX3983" fmla="*/ 4940142 w 6400800"/>
              <a:gd name="connsiteY3983" fmla="*/ 335756 h 514350"/>
              <a:gd name="connsiteX3984" fmla="*/ 4938237 w 6400800"/>
              <a:gd name="connsiteY3984" fmla="*/ 325279 h 514350"/>
              <a:gd name="connsiteX3985" fmla="*/ 4954429 w 6400800"/>
              <a:gd name="connsiteY3985" fmla="*/ 268129 h 514350"/>
              <a:gd name="connsiteX3986" fmla="*/ 4922044 w 6400800"/>
              <a:gd name="connsiteY3986" fmla="*/ 378619 h 514350"/>
              <a:gd name="connsiteX3987" fmla="*/ 4922044 w 6400800"/>
              <a:gd name="connsiteY3987" fmla="*/ 378619 h 514350"/>
              <a:gd name="connsiteX3988" fmla="*/ 4922044 w 6400800"/>
              <a:gd name="connsiteY3988" fmla="*/ 378619 h 514350"/>
              <a:gd name="connsiteX3989" fmla="*/ 4922044 w 6400800"/>
              <a:gd name="connsiteY3989" fmla="*/ 378619 h 514350"/>
              <a:gd name="connsiteX3990" fmla="*/ 4908709 w 6400800"/>
              <a:gd name="connsiteY3990" fmla="*/ 307181 h 514350"/>
              <a:gd name="connsiteX3991" fmla="*/ 4915376 w 6400800"/>
              <a:gd name="connsiteY3991" fmla="*/ 326231 h 514350"/>
              <a:gd name="connsiteX3992" fmla="*/ 4909662 w 6400800"/>
              <a:gd name="connsiteY3992" fmla="*/ 338614 h 514350"/>
              <a:gd name="connsiteX3993" fmla="*/ 4906804 w 6400800"/>
              <a:gd name="connsiteY3993" fmla="*/ 308134 h 514350"/>
              <a:gd name="connsiteX3994" fmla="*/ 4906804 w 6400800"/>
              <a:gd name="connsiteY3994" fmla="*/ 305276 h 514350"/>
              <a:gd name="connsiteX3995" fmla="*/ 4905851 w 6400800"/>
              <a:gd name="connsiteY3995" fmla="*/ 307181 h 514350"/>
              <a:gd name="connsiteX3996" fmla="*/ 4904899 w 6400800"/>
              <a:gd name="connsiteY3996" fmla="*/ 297656 h 514350"/>
              <a:gd name="connsiteX3997" fmla="*/ 4908709 w 6400800"/>
              <a:gd name="connsiteY3997" fmla="*/ 307181 h 514350"/>
              <a:gd name="connsiteX3998" fmla="*/ 4897279 w 6400800"/>
              <a:gd name="connsiteY3998" fmla="*/ 351949 h 514350"/>
              <a:gd name="connsiteX3999" fmla="*/ 4896326 w 6400800"/>
              <a:gd name="connsiteY3999" fmla="*/ 365284 h 514350"/>
              <a:gd name="connsiteX4000" fmla="*/ 4895374 w 6400800"/>
              <a:gd name="connsiteY4000" fmla="*/ 368141 h 514350"/>
              <a:gd name="connsiteX4001" fmla="*/ 4894421 w 6400800"/>
              <a:gd name="connsiteY4001" fmla="*/ 357664 h 514350"/>
              <a:gd name="connsiteX4002" fmla="*/ 4892517 w 6400800"/>
              <a:gd name="connsiteY4002" fmla="*/ 341471 h 514350"/>
              <a:gd name="connsiteX4003" fmla="*/ 4897279 w 6400800"/>
              <a:gd name="connsiteY4003" fmla="*/ 351949 h 514350"/>
              <a:gd name="connsiteX4004" fmla="*/ 4822984 w 6400800"/>
              <a:gd name="connsiteY4004" fmla="*/ 387191 h 514350"/>
              <a:gd name="connsiteX4005" fmla="*/ 4822984 w 6400800"/>
              <a:gd name="connsiteY4005" fmla="*/ 385286 h 514350"/>
              <a:gd name="connsiteX4006" fmla="*/ 4822984 w 6400800"/>
              <a:gd name="connsiteY4006" fmla="*/ 387191 h 514350"/>
              <a:gd name="connsiteX4007" fmla="*/ 4822984 w 6400800"/>
              <a:gd name="connsiteY4007" fmla="*/ 387191 h 514350"/>
              <a:gd name="connsiteX4008" fmla="*/ 4842987 w 6400800"/>
              <a:gd name="connsiteY4008" fmla="*/ 338614 h 514350"/>
              <a:gd name="connsiteX4009" fmla="*/ 4842987 w 6400800"/>
              <a:gd name="connsiteY4009" fmla="*/ 356711 h 514350"/>
              <a:gd name="connsiteX4010" fmla="*/ 4842987 w 6400800"/>
              <a:gd name="connsiteY4010" fmla="*/ 360521 h 514350"/>
              <a:gd name="connsiteX4011" fmla="*/ 4840129 w 6400800"/>
              <a:gd name="connsiteY4011" fmla="*/ 382429 h 514350"/>
              <a:gd name="connsiteX4012" fmla="*/ 4838224 w 6400800"/>
              <a:gd name="connsiteY4012" fmla="*/ 390049 h 514350"/>
              <a:gd name="connsiteX4013" fmla="*/ 4826794 w 6400800"/>
              <a:gd name="connsiteY4013" fmla="*/ 387191 h 514350"/>
              <a:gd name="connsiteX4014" fmla="*/ 4824889 w 6400800"/>
              <a:gd name="connsiteY4014" fmla="*/ 379571 h 514350"/>
              <a:gd name="connsiteX4015" fmla="*/ 4827747 w 6400800"/>
              <a:gd name="connsiteY4015" fmla="*/ 370999 h 514350"/>
              <a:gd name="connsiteX4016" fmla="*/ 4838224 w 6400800"/>
              <a:gd name="connsiteY4016" fmla="*/ 346234 h 514350"/>
              <a:gd name="connsiteX4017" fmla="*/ 4843939 w 6400800"/>
              <a:gd name="connsiteY4017" fmla="*/ 336709 h 514350"/>
              <a:gd name="connsiteX4018" fmla="*/ 4842987 w 6400800"/>
              <a:gd name="connsiteY4018" fmla="*/ 338614 h 514350"/>
              <a:gd name="connsiteX4019" fmla="*/ 4842987 w 6400800"/>
              <a:gd name="connsiteY4019" fmla="*/ 338614 h 514350"/>
              <a:gd name="connsiteX4020" fmla="*/ 4843939 w 6400800"/>
              <a:gd name="connsiteY4020" fmla="*/ 329089 h 514350"/>
              <a:gd name="connsiteX4021" fmla="*/ 4843939 w 6400800"/>
              <a:gd name="connsiteY4021" fmla="*/ 329089 h 514350"/>
              <a:gd name="connsiteX4022" fmla="*/ 4836319 w 6400800"/>
              <a:gd name="connsiteY4022" fmla="*/ 318611 h 514350"/>
              <a:gd name="connsiteX4023" fmla="*/ 4836319 w 6400800"/>
              <a:gd name="connsiteY4023" fmla="*/ 318611 h 514350"/>
              <a:gd name="connsiteX4024" fmla="*/ 4839176 w 6400800"/>
              <a:gd name="connsiteY4024" fmla="*/ 314801 h 514350"/>
              <a:gd name="connsiteX4025" fmla="*/ 4842987 w 6400800"/>
              <a:gd name="connsiteY4025" fmla="*/ 321469 h 514350"/>
              <a:gd name="connsiteX4026" fmla="*/ 4843939 w 6400800"/>
              <a:gd name="connsiteY4026" fmla="*/ 323374 h 514350"/>
              <a:gd name="connsiteX4027" fmla="*/ 4843939 w 6400800"/>
              <a:gd name="connsiteY4027" fmla="*/ 329089 h 514350"/>
              <a:gd name="connsiteX4028" fmla="*/ 4845844 w 6400800"/>
              <a:gd name="connsiteY4028" fmla="*/ 296704 h 514350"/>
              <a:gd name="connsiteX4029" fmla="*/ 4844891 w 6400800"/>
              <a:gd name="connsiteY4029" fmla="*/ 316706 h 514350"/>
              <a:gd name="connsiteX4030" fmla="*/ 4840129 w 6400800"/>
              <a:gd name="connsiteY4030" fmla="*/ 310039 h 514350"/>
              <a:gd name="connsiteX4031" fmla="*/ 4837272 w 6400800"/>
              <a:gd name="connsiteY4031" fmla="*/ 306229 h 514350"/>
              <a:gd name="connsiteX4032" fmla="*/ 4845844 w 6400800"/>
              <a:gd name="connsiteY4032" fmla="*/ 290989 h 514350"/>
              <a:gd name="connsiteX4033" fmla="*/ 4847749 w 6400800"/>
              <a:gd name="connsiteY4033" fmla="*/ 288131 h 514350"/>
              <a:gd name="connsiteX4034" fmla="*/ 4845844 w 6400800"/>
              <a:gd name="connsiteY4034" fmla="*/ 296704 h 514350"/>
              <a:gd name="connsiteX4035" fmla="*/ 4869656 w 6400800"/>
              <a:gd name="connsiteY4035" fmla="*/ 325279 h 514350"/>
              <a:gd name="connsiteX4036" fmla="*/ 4869656 w 6400800"/>
              <a:gd name="connsiteY4036" fmla="*/ 327184 h 514350"/>
              <a:gd name="connsiteX4037" fmla="*/ 4869656 w 6400800"/>
              <a:gd name="connsiteY4037" fmla="*/ 325279 h 514350"/>
              <a:gd name="connsiteX4038" fmla="*/ 4869656 w 6400800"/>
              <a:gd name="connsiteY4038" fmla="*/ 318611 h 514350"/>
              <a:gd name="connsiteX4039" fmla="*/ 4869656 w 6400800"/>
              <a:gd name="connsiteY4039" fmla="*/ 325279 h 514350"/>
              <a:gd name="connsiteX4040" fmla="*/ 4854416 w 6400800"/>
              <a:gd name="connsiteY4040" fmla="*/ 276701 h 514350"/>
              <a:gd name="connsiteX4041" fmla="*/ 4868704 w 6400800"/>
              <a:gd name="connsiteY4041" fmla="*/ 256699 h 514350"/>
              <a:gd name="connsiteX4042" fmla="*/ 4871562 w 6400800"/>
              <a:gd name="connsiteY4042" fmla="*/ 252889 h 514350"/>
              <a:gd name="connsiteX4043" fmla="*/ 4871562 w 6400800"/>
              <a:gd name="connsiteY4043" fmla="*/ 259556 h 514350"/>
              <a:gd name="connsiteX4044" fmla="*/ 4861084 w 6400800"/>
              <a:gd name="connsiteY4044" fmla="*/ 296704 h 514350"/>
              <a:gd name="connsiteX4045" fmla="*/ 4860131 w 6400800"/>
              <a:gd name="connsiteY4045" fmla="*/ 300514 h 514350"/>
              <a:gd name="connsiteX4046" fmla="*/ 4853464 w 6400800"/>
              <a:gd name="connsiteY4046" fmla="*/ 278606 h 514350"/>
              <a:gd name="connsiteX4047" fmla="*/ 4854416 w 6400800"/>
              <a:gd name="connsiteY4047" fmla="*/ 276701 h 514350"/>
              <a:gd name="connsiteX4048" fmla="*/ 4854416 w 6400800"/>
              <a:gd name="connsiteY4048" fmla="*/ 276701 h 514350"/>
              <a:gd name="connsiteX4049" fmla="*/ 4850606 w 6400800"/>
              <a:gd name="connsiteY4049" fmla="*/ 281464 h 514350"/>
              <a:gd name="connsiteX4050" fmla="*/ 4857274 w 6400800"/>
              <a:gd name="connsiteY4050" fmla="*/ 316706 h 514350"/>
              <a:gd name="connsiteX4051" fmla="*/ 4854416 w 6400800"/>
              <a:gd name="connsiteY4051" fmla="*/ 330041 h 514350"/>
              <a:gd name="connsiteX4052" fmla="*/ 4852512 w 6400800"/>
              <a:gd name="connsiteY4052" fmla="*/ 326231 h 514350"/>
              <a:gd name="connsiteX4053" fmla="*/ 4852512 w 6400800"/>
              <a:gd name="connsiteY4053" fmla="*/ 322421 h 514350"/>
              <a:gd name="connsiteX4054" fmla="*/ 4850606 w 6400800"/>
              <a:gd name="connsiteY4054" fmla="*/ 295751 h 514350"/>
              <a:gd name="connsiteX4055" fmla="*/ 4849654 w 6400800"/>
              <a:gd name="connsiteY4055" fmla="*/ 284321 h 514350"/>
              <a:gd name="connsiteX4056" fmla="*/ 4850606 w 6400800"/>
              <a:gd name="connsiteY4056" fmla="*/ 281464 h 514350"/>
              <a:gd name="connsiteX4057" fmla="*/ 4838224 w 6400800"/>
              <a:gd name="connsiteY4057" fmla="*/ 290036 h 514350"/>
              <a:gd name="connsiteX4058" fmla="*/ 4845844 w 6400800"/>
              <a:gd name="connsiteY4058" fmla="*/ 272891 h 514350"/>
              <a:gd name="connsiteX4059" fmla="*/ 4848701 w 6400800"/>
              <a:gd name="connsiteY4059" fmla="*/ 265271 h 514350"/>
              <a:gd name="connsiteX4060" fmla="*/ 4849654 w 6400800"/>
              <a:gd name="connsiteY4060" fmla="*/ 275749 h 514350"/>
              <a:gd name="connsiteX4061" fmla="*/ 4847749 w 6400800"/>
              <a:gd name="connsiteY4061" fmla="*/ 277654 h 514350"/>
              <a:gd name="connsiteX4062" fmla="*/ 4847749 w 6400800"/>
              <a:gd name="connsiteY4062" fmla="*/ 273844 h 514350"/>
              <a:gd name="connsiteX4063" fmla="*/ 4847749 w 6400800"/>
              <a:gd name="connsiteY4063" fmla="*/ 278606 h 514350"/>
              <a:gd name="connsiteX4064" fmla="*/ 4841081 w 6400800"/>
              <a:gd name="connsiteY4064" fmla="*/ 288131 h 514350"/>
              <a:gd name="connsiteX4065" fmla="*/ 4836319 w 6400800"/>
              <a:gd name="connsiteY4065" fmla="*/ 294799 h 514350"/>
              <a:gd name="connsiteX4066" fmla="*/ 4838224 w 6400800"/>
              <a:gd name="connsiteY4066" fmla="*/ 290036 h 514350"/>
              <a:gd name="connsiteX4067" fmla="*/ 4835366 w 6400800"/>
              <a:gd name="connsiteY4067" fmla="*/ 309086 h 514350"/>
              <a:gd name="connsiteX4068" fmla="*/ 4836319 w 6400800"/>
              <a:gd name="connsiteY4068" fmla="*/ 308134 h 514350"/>
              <a:gd name="connsiteX4069" fmla="*/ 4838224 w 6400800"/>
              <a:gd name="connsiteY4069" fmla="*/ 311944 h 514350"/>
              <a:gd name="connsiteX4070" fmla="*/ 4839176 w 6400800"/>
              <a:gd name="connsiteY4070" fmla="*/ 313849 h 514350"/>
              <a:gd name="connsiteX4071" fmla="*/ 4835366 w 6400800"/>
              <a:gd name="connsiteY4071" fmla="*/ 317659 h 514350"/>
              <a:gd name="connsiteX4072" fmla="*/ 4835366 w 6400800"/>
              <a:gd name="connsiteY4072" fmla="*/ 317659 h 514350"/>
              <a:gd name="connsiteX4073" fmla="*/ 4834414 w 6400800"/>
              <a:gd name="connsiteY4073" fmla="*/ 316706 h 514350"/>
              <a:gd name="connsiteX4074" fmla="*/ 4832509 w 6400800"/>
              <a:gd name="connsiteY4074" fmla="*/ 314801 h 514350"/>
              <a:gd name="connsiteX4075" fmla="*/ 4835366 w 6400800"/>
              <a:gd name="connsiteY4075" fmla="*/ 309086 h 514350"/>
              <a:gd name="connsiteX4076" fmla="*/ 4830604 w 6400800"/>
              <a:gd name="connsiteY4076" fmla="*/ 319564 h 514350"/>
              <a:gd name="connsiteX4077" fmla="*/ 4832509 w 6400800"/>
              <a:gd name="connsiteY4077" fmla="*/ 314801 h 514350"/>
              <a:gd name="connsiteX4078" fmla="*/ 4833462 w 6400800"/>
              <a:gd name="connsiteY4078" fmla="*/ 316706 h 514350"/>
              <a:gd name="connsiteX4079" fmla="*/ 4834414 w 6400800"/>
              <a:gd name="connsiteY4079" fmla="*/ 318611 h 514350"/>
              <a:gd name="connsiteX4080" fmla="*/ 4828699 w 6400800"/>
              <a:gd name="connsiteY4080" fmla="*/ 324326 h 514350"/>
              <a:gd name="connsiteX4081" fmla="*/ 4830604 w 6400800"/>
              <a:gd name="connsiteY4081" fmla="*/ 319564 h 514350"/>
              <a:gd name="connsiteX4082" fmla="*/ 4817269 w 6400800"/>
              <a:gd name="connsiteY4082" fmla="*/ 364331 h 514350"/>
              <a:gd name="connsiteX4083" fmla="*/ 4817269 w 6400800"/>
              <a:gd name="connsiteY4083" fmla="*/ 356711 h 514350"/>
              <a:gd name="connsiteX4084" fmla="*/ 4824889 w 6400800"/>
              <a:gd name="connsiteY4084" fmla="*/ 335756 h 514350"/>
              <a:gd name="connsiteX4085" fmla="*/ 4825841 w 6400800"/>
              <a:gd name="connsiteY4085" fmla="*/ 334804 h 514350"/>
              <a:gd name="connsiteX4086" fmla="*/ 4835366 w 6400800"/>
              <a:gd name="connsiteY4086" fmla="*/ 319564 h 514350"/>
              <a:gd name="connsiteX4087" fmla="*/ 4837272 w 6400800"/>
              <a:gd name="connsiteY4087" fmla="*/ 322421 h 514350"/>
              <a:gd name="connsiteX4088" fmla="*/ 4841081 w 6400800"/>
              <a:gd name="connsiteY4088" fmla="*/ 330994 h 514350"/>
              <a:gd name="connsiteX4089" fmla="*/ 4842987 w 6400800"/>
              <a:gd name="connsiteY4089" fmla="*/ 335756 h 514350"/>
              <a:gd name="connsiteX4090" fmla="*/ 4835366 w 6400800"/>
              <a:gd name="connsiteY4090" fmla="*/ 345281 h 514350"/>
              <a:gd name="connsiteX4091" fmla="*/ 4822984 w 6400800"/>
              <a:gd name="connsiteY4091" fmla="*/ 366236 h 514350"/>
              <a:gd name="connsiteX4092" fmla="*/ 4820126 w 6400800"/>
              <a:gd name="connsiteY4092" fmla="*/ 369094 h 514350"/>
              <a:gd name="connsiteX4093" fmla="*/ 4817269 w 6400800"/>
              <a:gd name="connsiteY4093" fmla="*/ 371951 h 514350"/>
              <a:gd name="connsiteX4094" fmla="*/ 4817269 w 6400800"/>
              <a:gd name="connsiteY4094" fmla="*/ 364331 h 514350"/>
              <a:gd name="connsiteX4095" fmla="*/ 4816316 w 6400800"/>
              <a:gd name="connsiteY4095" fmla="*/ 376714 h 514350"/>
              <a:gd name="connsiteX4096" fmla="*/ 4820126 w 6400800"/>
              <a:gd name="connsiteY4096" fmla="*/ 370046 h 514350"/>
              <a:gd name="connsiteX4097" fmla="*/ 4820126 w 6400800"/>
              <a:gd name="connsiteY4097" fmla="*/ 370046 h 514350"/>
              <a:gd name="connsiteX4098" fmla="*/ 4820126 w 6400800"/>
              <a:gd name="connsiteY4098" fmla="*/ 370046 h 514350"/>
              <a:gd name="connsiteX4099" fmla="*/ 4816316 w 6400800"/>
              <a:gd name="connsiteY4099" fmla="*/ 378619 h 514350"/>
              <a:gd name="connsiteX4100" fmla="*/ 4816316 w 6400800"/>
              <a:gd name="connsiteY4100" fmla="*/ 376714 h 514350"/>
              <a:gd name="connsiteX4101" fmla="*/ 4762024 w 6400800"/>
              <a:gd name="connsiteY4101" fmla="*/ 305276 h 514350"/>
              <a:gd name="connsiteX4102" fmla="*/ 4763929 w 6400800"/>
              <a:gd name="connsiteY4102" fmla="*/ 322421 h 514350"/>
              <a:gd name="connsiteX4103" fmla="*/ 4760119 w 6400800"/>
              <a:gd name="connsiteY4103" fmla="*/ 309086 h 514350"/>
              <a:gd name="connsiteX4104" fmla="*/ 4762024 w 6400800"/>
              <a:gd name="connsiteY4104" fmla="*/ 300514 h 514350"/>
              <a:gd name="connsiteX4105" fmla="*/ 4762024 w 6400800"/>
              <a:gd name="connsiteY4105" fmla="*/ 305276 h 514350"/>
              <a:gd name="connsiteX4106" fmla="*/ 4755356 w 6400800"/>
              <a:gd name="connsiteY4106" fmla="*/ 279559 h 514350"/>
              <a:gd name="connsiteX4107" fmla="*/ 4760119 w 6400800"/>
              <a:gd name="connsiteY4107" fmla="*/ 294799 h 514350"/>
              <a:gd name="connsiteX4108" fmla="*/ 4761072 w 6400800"/>
              <a:gd name="connsiteY4108" fmla="*/ 297656 h 514350"/>
              <a:gd name="connsiteX4109" fmla="*/ 4758214 w 6400800"/>
              <a:gd name="connsiteY4109" fmla="*/ 304324 h 514350"/>
              <a:gd name="connsiteX4110" fmla="*/ 4754404 w 6400800"/>
              <a:gd name="connsiteY4110" fmla="*/ 292894 h 514350"/>
              <a:gd name="connsiteX4111" fmla="*/ 4755356 w 6400800"/>
              <a:gd name="connsiteY4111" fmla="*/ 279559 h 514350"/>
              <a:gd name="connsiteX4112" fmla="*/ 4759166 w 6400800"/>
              <a:gd name="connsiteY4112" fmla="*/ 342424 h 514350"/>
              <a:gd name="connsiteX4113" fmla="*/ 4755356 w 6400800"/>
              <a:gd name="connsiteY4113" fmla="*/ 331946 h 514350"/>
              <a:gd name="connsiteX4114" fmla="*/ 4756309 w 6400800"/>
              <a:gd name="connsiteY4114" fmla="*/ 326231 h 514350"/>
              <a:gd name="connsiteX4115" fmla="*/ 4759166 w 6400800"/>
              <a:gd name="connsiteY4115" fmla="*/ 342424 h 514350"/>
              <a:gd name="connsiteX4116" fmla="*/ 4753451 w 6400800"/>
              <a:gd name="connsiteY4116" fmla="*/ 312896 h 514350"/>
              <a:gd name="connsiteX4117" fmla="*/ 4754404 w 6400800"/>
              <a:gd name="connsiteY4117" fmla="*/ 315754 h 514350"/>
              <a:gd name="connsiteX4118" fmla="*/ 4753451 w 6400800"/>
              <a:gd name="connsiteY4118" fmla="*/ 317659 h 514350"/>
              <a:gd name="connsiteX4119" fmla="*/ 4753451 w 6400800"/>
              <a:gd name="connsiteY4119" fmla="*/ 312896 h 514350"/>
              <a:gd name="connsiteX4120" fmla="*/ 4755356 w 6400800"/>
              <a:gd name="connsiteY4120" fmla="*/ 373856 h 514350"/>
              <a:gd name="connsiteX4121" fmla="*/ 4756309 w 6400800"/>
              <a:gd name="connsiteY4121" fmla="*/ 375761 h 514350"/>
              <a:gd name="connsiteX4122" fmla="*/ 4754404 w 6400800"/>
              <a:gd name="connsiteY4122" fmla="*/ 379571 h 514350"/>
              <a:gd name="connsiteX4123" fmla="*/ 4752499 w 6400800"/>
              <a:gd name="connsiteY4123" fmla="*/ 379571 h 514350"/>
              <a:gd name="connsiteX4124" fmla="*/ 4755356 w 6400800"/>
              <a:gd name="connsiteY4124" fmla="*/ 373856 h 514350"/>
              <a:gd name="connsiteX4125" fmla="*/ 4748689 w 6400800"/>
              <a:gd name="connsiteY4125" fmla="*/ 291941 h 514350"/>
              <a:gd name="connsiteX4126" fmla="*/ 4746784 w 6400800"/>
              <a:gd name="connsiteY4126" fmla="*/ 303371 h 514350"/>
              <a:gd name="connsiteX4127" fmla="*/ 4746784 w 6400800"/>
              <a:gd name="connsiteY4127" fmla="*/ 303371 h 514350"/>
              <a:gd name="connsiteX4128" fmla="*/ 4746784 w 6400800"/>
              <a:gd name="connsiteY4128" fmla="*/ 299561 h 514350"/>
              <a:gd name="connsiteX4129" fmla="*/ 4748689 w 6400800"/>
              <a:gd name="connsiteY4129" fmla="*/ 291941 h 514350"/>
              <a:gd name="connsiteX4130" fmla="*/ 4738212 w 6400800"/>
              <a:gd name="connsiteY4130" fmla="*/ 327184 h 514350"/>
              <a:gd name="connsiteX4131" fmla="*/ 4737259 w 6400800"/>
              <a:gd name="connsiteY4131" fmla="*/ 341471 h 514350"/>
              <a:gd name="connsiteX4132" fmla="*/ 4736306 w 6400800"/>
              <a:gd name="connsiteY4132" fmla="*/ 336709 h 514350"/>
              <a:gd name="connsiteX4133" fmla="*/ 4738212 w 6400800"/>
              <a:gd name="connsiteY4133" fmla="*/ 327184 h 514350"/>
              <a:gd name="connsiteX4134" fmla="*/ 4720114 w 6400800"/>
              <a:gd name="connsiteY4134" fmla="*/ 261461 h 514350"/>
              <a:gd name="connsiteX4135" fmla="*/ 4720114 w 6400800"/>
              <a:gd name="connsiteY4135" fmla="*/ 261461 h 514350"/>
              <a:gd name="connsiteX4136" fmla="*/ 4729639 w 6400800"/>
              <a:gd name="connsiteY4136" fmla="*/ 290989 h 514350"/>
              <a:gd name="connsiteX4137" fmla="*/ 4731544 w 6400800"/>
              <a:gd name="connsiteY4137" fmla="*/ 296704 h 514350"/>
              <a:gd name="connsiteX4138" fmla="*/ 4727734 w 6400800"/>
              <a:gd name="connsiteY4138" fmla="*/ 308134 h 514350"/>
              <a:gd name="connsiteX4139" fmla="*/ 4723924 w 6400800"/>
              <a:gd name="connsiteY4139" fmla="*/ 295751 h 514350"/>
              <a:gd name="connsiteX4140" fmla="*/ 4718209 w 6400800"/>
              <a:gd name="connsiteY4140" fmla="*/ 276701 h 514350"/>
              <a:gd name="connsiteX4141" fmla="*/ 4720114 w 6400800"/>
              <a:gd name="connsiteY4141" fmla="*/ 261461 h 514350"/>
              <a:gd name="connsiteX4142" fmla="*/ 4709637 w 6400800"/>
              <a:gd name="connsiteY4142" fmla="*/ 324326 h 514350"/>
              <a:gd name="connsiteX4143" fmla="*/ 4713447 w 6400800"/>
              <a:gd name="connsiteY4143" fmla="*/ 301466 h 514350"/>
              <a:gd name="connsiteX4144" fmla="*/ 4719162 w 6400800"/>
              <a:gd name="connsiteY4144" fmla="*/ 331946 h 514350"/>
              <a:gd name="connsiteX4145" fmla="*/ 4715351 w 6400800"/>
              <a:gd name="connsiteY4145" fmla="*/ 343376 h 514350"/>
              <a:gd name="connsiteX4146" fmla="*/ 4715351 w 6400800"/>
              <a:gd name="connsiteY4146" fmla="*/ 343376 h 514350"/>
              <a:gd name="connsiteX4147" fmla="*/ 4707731 w 6400800"/>
              <a:gd name="connsiteY4147" fmla="*/ 332899 h 514350"/>
              <a:gd name="connsiteX4148" fmla="*/ 4709637 w 6400800"/>
              <a:gd name="connsiteY4148" fmla="*/ 324326 h 514350"/>
              <a:gd name="connsiteX4149" fmla="*/ 4703922 w 6400800"/>
              <a:gd name="connsiteY4149" fmla="*/ 355759 h 514350"/>
              <a:gd name="connsiteX4150" fmla="*/ 4705826 w 6400800"/>
              <a:gd name="connsiteY4150" fmla="*/ 360521 h 514350"/>
              <a:gd name="connsiteX4151" fmla="*/ 4708684 w 6400800"/>
              <a:gd name="connsiteY4151" fmla="*/ 369094 h 514350"/>
              <a:gd name="connsiteX4152" fmla="*/ 4704874 w 6400800"/>
              <a:gd name="connsiteY4152" fmla="*/ 377666 h 514350"/>
              <a:gd name="connsiteX4153" fmla="*/ 4704874 w 6400800"/>
              <a:gd name="connsiteY4153" fmla="*/ 376714 h 514350"/>
              <a:gd name="connsiteX4154" fmla="*/ 4702016 w 6400800"/>
              <a:gd name="connsiteY4154" fmla="*/ 371951 h 514350"/>
              <a:gd name="connsiteX4155" fmla="*/ 4703922 w 6400800"/>
              <a:gd name="connsiteY4155" fmla="*/ 355759 h 514350"/>
              <a:gd name="connsiteX4156" fmla="*/ 4682966 w 6400800"/>
              <a:gd name="connsiteY4156" fmla="*/ 380524 h 514350"/>
              <a:gd name="connsiteX4157" fmla="*/ 4680109 w 6400800"/>
              <a:gd name="connsiteY4157" fmla="*/ 392906 h 514350"/>
              <a:gd name="connsiteX4158" fmla="*/ 4676299 w 6400800"/>
              <a:gd name="connsiteY4158" fmla="*/ 393859 h 514350"/>
              <a:gd name="connsiteX4159" fmla="*/ 4675347 w 6400800"/>
              <a:gd name="connsiteY4159" fmla="*/ 388144 h 514350"/>
              <a:gd name="connsiteX4160" fmla="*/ 4682966 w 6400800"/>
              <a:gd name="connsiteY4160" fmla="*/ 378619 h 514350"/>
              <a:gd name="connsiteX4161" fmla="*/ 4682966 w 6400800"/>
              <a:gd name="connsiteY4161" fmla="*/ 380524 h 514350"/>
              <a:gd name="connsiteX4162" fmla="*/ 4672489 w 6400800"/>
              <a:gd name="connsiteY4162" fmla="*/ 361474 h 514350"/>
              <a:gd name="connsiteX4163" fmla="*/ 4679156 w 6400800"/>
              <a:gd name="connsiteY4163" fmla="*/ 373856 h 514350"/>
              <a:gd name="connsiteX4164" fmla="*/ 4672489 w 6400800"/>
              <a:gd name="connsiteY4164" fmla="*/ 379571 h 514350"/>
              <a:gd name="connsiteX4165" fmla="*/ 4671537 w 6400800"/>
              <a:gd name="connsiteY4165" fmla="*/ 376714 h 514350"/>
              <a:gd name="connsiteX4166" fmla="*/ 4670584 w 6400800"/>
              <a:gd name="connsiteY4166" fmla="*/ 370999 h 514350"/>
              <a:gd name="connsiteX4167" fmla="*/ 4672489 w 6400800"/>
              <a:gd name="connsiteY4167" fmla="*/ 361474 h 514350"/>
              <a:gd name="connsiteX4168" fmla="*/ 4661059 w 6400800"/>
              <a:gd name="connsiteY4168" fmla="*/ 265271 h 514350"/>
              <a:gd name="connsiteX4169" fmla="*/ 4663916 w 6400800"/>
              <a:gd name="connsiteY4169" fmla="*/ 252889 h 514350"/>
              <a:gd name="connsiteX4170" fmla="*/ 4669631 w 6400800"/>
              <a:gd name="connsiteY4170" fmla="*/ 237649 h 514350"/>
              <a:gd name="connsiteX4171" fmla="*/ 4669631 w 6400800"/>
              <a:gd name="connsiteY4171" fmla="*/ 242411 h 514350"/>
              <a:gd name="connsiteX4172" fmla="*/ 4661059 w 6400800"/>
              <a:gd name="connsiteY4172" fmla="*/ 269081 h 514350"/>
              <a:gd name="connsiteX4173" fmla="*/ 4661059 w 6400800"/>
              <a:gd name="connsiteY4173" fmla="*/ 265271 h 514350"/>
              <a:gd name="connsiteX4174" fmla="*/ 4645819 w 6400800"/>
              <a:gd name="connsiteY4174" fmla="*/ 278606 h 514350"/>
              <a:gd name="connsiteX4175" fmla="*/ 4648676 w 6400800"/>
              <a:gd name="connsiteY4175" fmla="*/ 260509 h 514350"/>
              <a:gd name="connsiteX4176" fmla="*/ 4650581 w 6400800"/>
              <a:gd name="connsiteY4176" fmla="*/ 250984 h 514350"/>
              <a:gd name="connsiteX4177" fmla="*/ 4650581 w 6400800"/>
              <a:gd name="connsiteY4177" fmla="*/ 251936 h 514350"/>
              <a:gd name="connsiteX4178" fmla="*/ 4652487 w 6400800"/>
              <a:gd name="connsiteY4178" fmla="*/ 265271 h 514350"/>
              <a:gd name="connsiteX4179" fmla="*/ 4652487 w 6400800"/>
              <a:gd name="connsiteY4179" fmla="*/ 270034 h 514350"/>
              <a:gd name="connsiteX4180" fmla="*/ 4650581 w 6400800"/>
              <a:gd name="connsiteY4180" fmla="*/ 278606 h 514350"/>
              <a:gd name="connsiteX4181" fmla="*/ 4648676 w 6400800"/>
              <a:gd name="connsiteY4181" fmla="*/ 290989 h 514350"/>
              <a:gd name="connsiteX4182" fmla="*/ 4645819 w 6400800"/>
              <a:gd name="connsiteY4182" fmla="*/ 278606 h 514350"/>
              <a:gd name="connsiteX4183" fmla="*/ 4645819 w 6400800"/>
              <a:gd name="connsiteY4183" fmla="*/ 278606 h 514350"/>
              <a:gd name="connsiteX4184" fmla="*/ 4642962 w 6400800"/>
              <a:gd name="connsiteY4184" fmla="*/ 293846 h 514350"/>
              <a:gd name="connsiteX4185" fmla="*/ 4644866 w 6400800"/>
              <a:gd name="connsiteY4185" fmla="*/ 302419 h 514350"/>
              <a:gd name="connsiteX4186" fmla="*/ 4645819 w 6400800"/>
              <a:gd name="connsiteY4186" fmla="*/ 309086 h 514350"/>
              <a:gd name="connsiteX4187" fmla="*/ 4645819 w 6400800"/>
              <a:gd name="connsiteY4187" fmla="*/ 309086 h 514350"/>
              <a:gd name="connsiteX4188" fmla="*/ 4642962 w 6400800"/>
              <a:gd name="connsiteY4188" fmla="*/ 306229 h 514350"/>
              <a:gd name="connsiteX4189" fmla="*/ 4642009 w 6400800"/>
              <a:gd name="connsiteY4189" fmla="*/ 299561 h 514350"/>
              <a:gd name="connsiteX4190" fmla="*/ 4642962 w 6400800"/>
              <a:gd name="connsiteY4190" fmla="*/ 293846 h 514350"/>
              <a:gd name="connsiteX4191" fmla="*/ 4595337 w 6400800"/>
              <a:gd name="connsiteY4191" fmla="*/ 280511 h 514350"/>
              <a:gd name="connsiteX4192" fmla="*/ 4598194 w 6400800"/>
              <a:gd name="connsiteY4192" fmla="*/ 293846 h 514350"/>
              <a:gd name="connsiteX4193" fmla="*/ 4598194 w 6400800"/>
              <a:gd name="connsiteY4193" fmla="*/ 300514 h 514350"/>
              <a:gd name="connsiteX4194" fmla="*/ 4598194 w 6400800"/>
              <a:gd name="connsiteY4194" fmla="*/ 311944 h 514350"/>
              <a:gd name="connsiteX4195" fmla="*/ 4596289 w 6400800"/>
              <a:gd name="connsiteY4195" fmla="*/ 319564 h 514350"/>
              <a:gd name="connsiteX4196" fmla="*/ 4593431 w 6400800"/>
              <a:gd name="connsiteY4196" fmla="*/ 311944 h 514350"/>
              <a:gd name="connsiteX4197" fmla="*/ 4593431 w 6400800"/>
              <a:gd name="connsiteY4197" fmla="*/ 305276 h 514350"/>
              <a:gd name="connsiteX4198" fmla="*/ 4593431 w 6400800"/>
              <a:gd name="connsiteY4198" fmla="*/ 286226 h 514350"/>
              <a:gd name="connsiteX4199" fmla="*/ 4595337 w 6400800"/>
              <a:gd name="connsiteY4199" fmla="*/ 280511 h 514350"/>
              <a:gd name="connsiteX4200" fmla="*/ 4595337 w 6400800"/>
              <a:gd name="connsiteY4200" fmla="*/ 280511 h 514350"/>
              <a:gd name="connsiteX4201" fmla="*/ 4595337 w 6400800"/>
              <a:gd name="connsiteY4201" fmla="*/ 277654 h 514350"/>
              <a:gd name="connsiteX4202" fmla="*/ 4593431 w 6400800"/>
              <a:gd name="connsiteY4202" fmla="*/ 279559 h 514350"/>
              <a:gd name="connsiteX4203" fmla="*/ 4592479 w 6400800"/>
              <a:gd name="connsiteY4203" fmla="*/ 280511 h 514350"/>
              <a:gd name="connsiteX4204" fmla="*/ 4592479 w 6400800"/>
              <a:gd name="connsiteY4204" fmla="*/ 263366 h 514350"/>
              <a:gd name="connsiteX4205" fmla="*/ 4595337 w 6400800"/>
              <a:gd name="connsiteY4205" fmla="*/ 277654 h 514350"/>
              <a:gd name="connsiteX4206" fmla="*/ 4576287 w 6400800"/>
              <a:gd name="connsiteY4206" fmla="*/ 253841 h 514350"/>
              <a:gd name="connsiteX4207" fmla="*/ 4575334 w 6400800"/>
              <a:gd name="connsiteY4207" fmla="*/ 273844 h 514350"/>
              <a:gd name="connsiteX4208" fmla="*/ 4569619 w 6400800"/>
              <a:gd name="connsiteY4208" fmla="*/ 262414 h 514350"/>
              <a:gd name="connsiteX4209" fmla="*/ 4576287 w 6400800"/>
              <a:gd name="connsiteY4209" fmla="*/ 253841 h 514350"/>
              <a:gd name="connsiteX4210" fmla="*/ 4566762 w 6400800"/>
              <a:gd name="connsiteY4210" fmla="*/ 268129 h 514350"/>
              <a:gd name="connsiteX4211" fmla="*/ 4566762 w 6400800"/>
              <a:gd name="connsiteY4211" fmla="*/ 268129 h 514350"/>
              <a:gd name="connsiteX4212" fmla="*/ 4571524 w 6400800"/>
              <a:gd name="connsiteY4212" fmla="*/ 284321 h 514350"/>
              <a:gd name="connsiteX4213" fmla="*/ 4574381 w 6400800"/>
              <a:gd name="connsiteY4213" fmla="*/ 296704 h 514350"/>
              <a:gd name="connsiteX4214" fmla="*/ 4574381 w 6400800"/>
              <a:gd name="connsiteY4214" fmla="*/ 301466 h 514350"/>
              <a:gd name="connsiteX4215" fmla="*/ 4568666 w 6400800"/>
              <a:gd name="connsiteY4215" fmla="*/ 289084 h 514350"/>
              <a:gd name="connsiteX4216" fmla="*/ 4574381 w 6400800"/>
              <a:gd name="connsiteY4216" fmla="*/ 309086 h 514350"/>
              <a:gd name="connsiteX4217" fmla="*/ 4571524 w 6400800"/>
              <a:gd name="connsiteY4217" fmla="*/ 314801 h 514350"/>
              <a:gd name="connsiteX4218" fmla="*/ 4571524 w 6400800"/>
              <a:gd name="connsiteY4218" fmla="*/ 315754 h 514350"/>
              <a:gd name="connsiteX4219" fmla="*/ 4564856 w 6400800"/>
              <a:gd name="connsiteY4219" fmla="*/ 271939 h 514350"/>
              <a:gd name="connsiteX4220" fmla="*/ 4566762 w 6400800"/>
              <a:gd name="connsiteY4220" fmla="*/ 268129 h 514350"/>
              <a:gd name="connsiteX4221" fmla="*/ 4560094 w 6400800"/>
              <a:gd name="connsiteY4221" fmla="*/ 254794 h 514350"/>
              <a:gd name="connsiteX4222" fmla="*/ 4562951 w 6400800"/>
              <a:gd name="connsiteY4222" fmla="*/ 260509 h 514350"/>
              <a:gd name="connsiteX4223" fmla="*/ 4561047 w 6400800"/>
              <a:gd name="connsiteY4223" fmla="*/ 263366 h 514350"/>
              <a:gd name="connsiteX4224" fmla="*/ 4557237 w 6400800"/>
              <a:gd name="connsiteY4224" fmla="*/ 268129 h 514350"/>
              <a:gd name="connsiteX4225" fmla="*/ 4560094 w 6400800"/>
              <a:gd name="connsiteY4225" fmla="*/ 254794 h 514350"/>
              <a:gd name="connsiteX4226" fmla="*/ 4548664 w 6400800"/>
              <a:gd name="connsiteY4226" fmla="*/ 317659 h 514350"/>
              <a:gd name="connsiteX4227" fmla="*/ 4557237 w 6400800"/>
              <a:gd name="connsiteY4227" fmla="*/ 290036 h 514350"/>
              <a:gd name="connsiteX4228" fmla="*/ 4562951 w 6400800"/>
              <a:gd name="connsiteY4228" fmla="*/ 275749 h 514350"/>
              <a:gd name="connsiteX4229" fmla="*/ 4560094 w 6400800"/>
              <a:gd name="connsiteY4229" fmla="*/ 318611 h 514350"/>
              <a:gd name="connsiteX4230" fmla="*/ 4555331 w 6400800"/>
              <a:gd name="connsiteY4230" fmla="*/ 310991 h 514350"/>
              <a:gd name="connsiteX4231" fmla="*/ 4560094 w 6400800"/>
              <a:gd name="connsiteY4231" fmla="*/ 321469 h 514350"/>
              <a:gd name="connsiteX4232" fmla="*/ 4560094 w 6400800"/>
              <a:gd name="connsiteY4232" fmla="*/ 321469 h 514350"/>
              <a:gd name="connsiteX4233" fmla="*/ 4559141 w 6400800"/>
              <a:gd name="connsiteY4233" fmla="*/ 342424 h 514350"/>
              <a:gd name="connsiteX4234" fmla="*/ 4555331 w 6400800"/>
              <a:gd name="connsiteY4234" fmla="*/ 352901 h 514350"/>
              <a:gd name="connsiteX4235" fmla="*/ 4552474 w 6400800"/>
              <a:gd name="connsiteY4235" fmla="*/ 361474 h 514350"/>
              <a:gd name="connsiteX4236" fmla="*/ 4547712 w 6400800"/>
              <a:gd name="connsiteY4236" fmla="*/ 343376 h 514350"/>
              <a:gd name="connsiteX4237" fmla="*/ 4547712 w 6400800"/>
              <a:gd name="connsiteY4237" fmla="*/ 328136 h 514350"/>
              <a:gd name="connsiteX4238" fmla="*/ 4545806 w 6400800"/>
              <a:gd name="connsiteY4238" fmla="*/ 338614 h 514350"/>
              <a:gd name="connsiteX4239" fmla="*/ 4545806 w 6400800"/>
              <a:gd name="connsiteY4239" fmla="*/ 337661 h 514350"/>
              <a:gd name="connsiteX4240" fmla="*/ 4544854 w 6400800"/>
              <a:gd name="connsiteY4240" fmla="*/ 335756 h 514350"/>
              <a:gd name="connsiteX4241" fmla="*/ 4548664 w 6400800"/>
              <a:gd name="connsiteY4241" fmla="*/ 317659 h 514350"/>
              <a:gd name="connsiteX4242" fmla="*/ 4457224 w 6400800"/>
              <a:gd name="connsiteY4242" fmla="*/ 306229 h 514350"/>
              <a:gd name="connsiteX4243" fmla="*/ 4457224 w 6400800"/>
              <a:gd name="connsiteY4243" fmla="*/ 306229 h 514350"/>
              <a:gd name="connsiteX4244" fmla="*/ 4457224 w 6400800"/>
              <a:gd name="connsiteY4244" fmla="*/ 304324 h 514350"/>
              <a:gd name="connsiteX4245" fmla="*/ 4457224 w 6400800"/>
              <a:gd name="connsiteY4245" fmla="*/ 306229 h 514350"/>
              <a:gd name="connsiteX4246" fmla="*/ 4478179 w 6400800"/>
              <a:gd name="connsiteY4246" fmla="*/ 359569 h 514350"/>
              <a:gd name="connsiteX4247" fmla="*/ 4476274 w 6400800"/>
              <a:gd name="connsiteY4247" fmla="*/ 339566 h 514350"/>
              <a:gd name="connsiteX4248" fmla="*/ 4476274 w 6400800"/>
              <a:gd name="connsiteY4248" fmla="*/ 336709 h 514350"/>
              <a:gd name="connsiteX4249" fmla="*/ 4483894 w 6400800"/>
              <a:gd name="connsiteY4249" fmla="*/ 347186 h 514350"/>
              <a:gd name="connsiteX4250" fmla="*/ 4478179 w 6400800"/>
              <a:gd name="connsiteY4250" fmla="*/ 359569 h 514350"/>
              <a:gd name="connsiteX4251" fmla="*/ 4497229 w 6400800"/>
              <a:gd name="connsiteY4251" fmla="*/ 371951 h 514350"/>
              <a:gd name="connsiteX4252" fmla="*/ 4497229 w 6400800"/>
              <a:gd name="connsiteY4252" fmla="*/ 367189 h 514350"/>
              <a:gd name="connsiteX4253" fmla="*/ 4498181 w 6400800"/>
              <a:gd name="connsiteY4253" fmla="*/ 370046 h 514350"/>
              <a:gd name="connsiteX4254" fmla="*/ 4497229 w 6400800"/>
              <a:gd name="connsiteY4254" fmla="*/ 371951 h 514350"/>
              <a:gd name="connsiteX4255" fmla="*/ 4504849 w 6400800"/>
              <a:gd name="connsiteY4255" fmla="*/ 322421 h 514350"/>
              <a:gd name="connsiteX4256" fmla="*/ 4504849 w 6400800"/>
              <a:gd name="connsiteY4256" fmla="*/ 330994 h 514350"/>
              <a:gd name="connsiteX4257" fmla="*/ 4501991 w 6400800"/>
              <a:gd name="connsiteY4257" fmla="*/ 341471 h 514350"/>
              <a:gd name="connsiteX4258" fmla="*/ 4501039 w 6400800"/>
              <a:gd name="connsiteY4258" fmla="*/ 348139 h 514350"/>
              <a:gd name="connsiteX4259" fmla="*/ 4499134 w 6400800"/>
              <a:gd name="connsiteY4259" fmla="*/ 345281 h 514350"/>
              <a:gd name="connsiteX4260" fmla="*/ 4498181 w 6400800"/>
              <a:gd name="connsiteY4260" fmla="*/ 342424 h 514350"/>
              <a:gd name="connsiteX4261" fmla="*/ 4501991 w 6400800"/>
              <a:gd name="connsiteY4261" fmla="*/ 326231 h 514350"/>
              <a:gd name="connsiteX4262" fmla="*/ 4506754 w 6400800"/>
              <a:gd name="connsiteY4262" fmla="*/ 310991 h 514350"/>
              <a:gd name="connsiteX4263" fmla="*/ 4504849 w 6400800"/>
              <a:gd name="connsiteY4263" fmla="*/ 322421 h 514350"/>
              <a:gd name="connsiteX4264" fmla="*/ 4462939 w 6400800"/>
              <a:gd name="connsiteY4264" fmla="*/ 250984 h 514350"/>
              <a:gd name="connsiteX4265" fmla="*/ 4470559 w 6400800"/>
              <a:gd name="connsiteY4265" fmla="*/ 226219 h 514350"/>
              <a:gd name="connsiteX4266" fmla="*/ 4474369 w 6400800"/>
              <a:gd name="connsiteY4266" fmla="*/ 231934 h 514350"/>
              <a:gd name="connsiteX4267" fmla="*/ 4479131 w 6400800"/>
              <a:gd name="connsiteY4267" fmla="*/ 238601 h 514350"/>
              <a:gd name="connsiteX4268" fmla="*/ 4483894 w 6400800"/>
              <a:gd name="connsiteY4268" fmla="*/ 248126 h 514350"/>
              <a:gd name="connsiteX4269" fmla="*/ 4489609 w 6400800"/>
              <a:gd name="connsiteY4269" fmla="*/ 260509 h 514350"/>
              <a:gd name="connsiteX4270" fmla="*/ 4495324 w 6400800"/>
              <a:gd name="connsiteY4270" fmla="*/ 275749 h 514350"/>
              <a:gd name="connsiteX4271" fmla="*/ 4501039 w 6400800"/>
              <a:gd name="connsiteY4271" fmla="*/ 293846 h 514350"/>
              <a:gd name="connsiteX4272" fmla="*/ 4503897 w 6400800"/>
              <a:gd name="connsiteY4272" fmla="*/ 303371 h 514350"/>
              <a:gd name="connsiteX4273" fmla="*/ 4497229 w 6400800"/>
              <a:gd name="connsiteY4273" fmla="*/ 317659 h 514350"/>
              <a:gd name="connsiteX4274" fmla="*/ 4493419 w 6400800"/>
              <a:gd name="connsiteY4274" fmla="*/ 326231 h 514350"/>
              <a:gd name="connsiteX4275" fmla="*/ 4488656 w 6400800"/>
              <a:gd name="connsiteY4275" fmla="*/ 280511 h 514350"/>
              <a:gd name="connsiteX4276" fmla="*/ 4487704 w 6400800"/>
              <a:gd name="connsiteY4276" fmla="*/ 319564 h 514350"/>
              <a:gd name="connsiteX4277" fmla="*/ 4483894 w 6400800"/>
              <a:gd name="connsiteY4277" fmla="*/ 311944 h 514350"/>
              <a:gd name="connsiteX4278" fmla="*/ 4473416 w 6400800"/>
              <a:gd name="connsiteY4278" fmla="*/ 289084 h 514350"/>
              <a:gd name="connsiteX4279" fmla="*/ 4481037 w 6400800"/>
              <a:gd name="connsiteY4279" fmla="*/ 312896 h 514350"/>
              <a:gd name="connsiteX4280" fmla="*/ 4486751 w 6400800"/>
              <a:gd name="connsiteY4280" fmla="*/ 330041 h 514350"/>
              <a:gd name="connsiteX4281" fmla="*/ 4484847 w 6400800"/>
              <a:gd name="connsiteY4281" fmla="*/ 328136 h 514350"/>
              <a:gd name="connsiteX4282" fmla="*/ 4475322 w 6400800"/>
              <a:gd name="connsiteY4282" fmla="*/ 318611 h 514350"/>
              <a:gd name="connsiteX4283" fmla="*/ 4473416 w 6400800"/>
              <a:gd name="connsiteY4283" fmla="*/ 304324 h 514350"/>
              <a:gd name="connsiteX4284" fmla="*/ 4468654 w 6400800"/>
              <a:gd name="connsiteY4284" fmla="*/ 278606 h 514350"/>
              <a:gd name="connsiteX4285" fmla="*/ 4477226 w 6400800"/>
              <a:gd name="connsiteY4285" fmla="*/ 256699 h 514350"/>
              <a:gd name="connsiteX4286" fmla="*/ 4466749 w 6400800"/>
              <a:gd name="connsiteY4286" fmla="*/ 273844 h 514350"/>
              <a:gd name="connsiteX4287" fmla="*/ 4462939 w 6400800"/>
              <a:gd name="connsiteY4287" fmla="*/ 258604 h 514350"/>
              <a:gd name="connsiteX4288" fmla="*/ 4462939 w 6400800"/>
              <a:gd name="connsiteY4288" fmla="*/ 256699 h 514350"/>
              <a:gd name="connsiteX4289" fmla="*/ 4462939 w 6400800"/>
              <a:gd name="connsiteY4289" fmla="*/ 250984 h 514350"/>
              <a:gd name="connsiteX4290" fmla="*/ 4461034 w 6400800"/>
              <a:gd name="connsiteY4290" fmla="*/ 255746 h 514350"/>
              <a:gd name="connsiteX4291" fmla="*/ 4461034 w 6400800"/>
              <a:gd name="connsiteY4291" fmla="*/ 255746 h 514350"/>
              <a:gd name="connsiteX4292" fmla="*/ 4461034 w 6400800"/>
              <a:gd name="connsiteY4292" fmla="*/ 255746 h 514350"/>
              <a:gd name="connsiteX4293" fmla="*/ 4461034 w 6400800"/>
              <a:gd name="connsiteY4293" fmla="*/ 255746 h 514350"/>
              <a:gd name="connsiteX4294" fmla="*/ 4455319 w 6400800"/>
              <a:gd name="connsiteY4294" fmla="*/ 274796 h 514350"/>
              <a:gd name="connsiteX4295" fmla="*/ 4457224 w 6400800"/>
              <a:gd name="connsiteY4295" fmla="*/ 268129 h 514350"/>
              <a:gd name="connsiteX4296" fmla="*/ 4457224 w 6400800"/>
              <a:gd name="connsiteY4296" fmla="*/ 273844 h 514350"/>
              <a:gd name="connsiteX4297" fmla="*/ 4458176 w 6400800"/>
              <a:gd name="connsiteY4297" fmla="*/ 284321 h 514350"/>
              <a:gd name="connsiteX4298" fmla="*/ 4454366 w 6400800"/>
              <a:gd name="connsiteY4298" fmla="*/ 292894 h 514350"/>
              <a:gd name="connsiteX4299" fmla="*/ 4455319 w 6400800"/>
              <a:gd name="connsiteY4299" fmla="*/ 274796 h 514350"/>
              <a:gd name="connsiteX4300" fmla="*/ 4449604 w 6400800"/>
              <a:gd name="connsiteY4300" fmla="*/ 361474 h 514350"/>
              <a:gd name="connsiteX4301" fmla="*/ 4451509 w 6400800"/>
              <a:gd name="connsiteY4301" fmla="*/ 339566 h 514350"/>
              <a:gd name="connsiteX4302" fmla="*/ 4453414 w 6400800"/>
              <a:gd name="connsiteY4302" fmla="*/ 343376 h 514350"/>
              <a:gd name="connsiteX4303" fmla="*/ 4453414 w 6400800"/>
              <a:gd name="connsiteY4303" fmla="*/ 344329 h 514350"/>
              <a:gd name="connsiteX4304" fmla="*/ 4453414 w 6400800"/>
              <a:gd name="connsiteY4304" fmla="*/ 344329 h 514350"/>
              <a:gd name="connsiteX4305" fmla="*/ 4451509 w 6400800"/>
              <a:gd name="connsiteY4305" fmla="*/ 366236 h 514350"/>
              <a:gd name="connsiteX4306" fmla="*/ 4448651 w 6400800"/>
              <a:gd name="connsiteY4306" fmla="*/ 388144 h 514350"/>
              <a:gd name="connsiteX4307" fmla="*/ 4446747 w 6400800"/>
              <a:gd name="connsiteY4307" fmla="*/ 386239 h 514350"/>
              <a:gd name="connsiteX4308" fmla="*/ 4449604 w 6400800"/>
              <a:gd name="connsiteY4308" fmla="*/ 361474 h 514350"/>
              <a:gd name="connsiteX4309" fmla="*/ 4386739 w 6400800"/>
              <a:gd name="connsiteY4309" fmla="*/ 331946 h 514350"/>
              <a:gd name="connsiteX4310" fmla="*/ 4390549 w 6400800"/>
              <a:gd name="connsiteY4310" fmla="*/ 335756 h 514350"/>
              <a:gd name="connsiteX4311" fmla="*/ 4390549 w 6400800"/>
              <a:gd name="connsiteY4311" fmla="*/ 342424 h 514350"/>
              <a:gd name="connsiteX4312" fmla="*/ 4386739 w 6400800"/>
              <a:gd name="connsiteY4312" fmla="*/ 347186 h 514350"/>
              <a:gd name="connsiteX4313" fmla="*/ 4386739 w 6400800"/>
              <a:gd name="connsiteY4313" fmla="*/ 331946 h 514350"/>
              <a:gd name="connsiteX4314" fmla="*/ 4389597 w 6400800"/>
              <a:gd name="connsiteY4314" fmla="*/ 376714 h 514350"/>
              <a:gd name="connsiteX4315" fmla="*/ 4388644 w 6400800"/>
              <a:gd name="connsiteY4315" fmla="*/ 375761 h 514350"/>
              <a:gd name="connsiteX4316" fmla="*/ 4387691 w 6400800"/>
              <a:gd name="connsiteY4316" fmla="*/ 370046 h 514350"/>
              <a:gd name="connsiteX4317" fmla="*/ 4387691 w 6400800"/>
              <a:gd name="connsiteY4317" fmla="*/ 360521 h 514350"/>
              <a:gd name="connsiteX4318" fmla="*/ 4387691 w 6400800"/>
              <a:gd name="connsiteY4318" fmla="*/ 351949 h 514350"/>
              <a:gd name="connsiteX4319" fmla="*/ 4391501 w 6400800"/>
              <a:gd name="connsiteY4319" fmla="*/ 345281 h 514350"/>
              <a:gd name="connsiteX4320" fmla="*/ 4391501 w 6400800"/>
              <a:gd name="connsiteY4320" fmla="*/ 349091 h 514350"/>
              <a:gd name="connsiteX4321" fmla="*/ 4392454 w 6400800"/>
              <a:gd name="connsiteY4321" fmla="*/ 370046 h 514350"/>
              <a:gd name="connsiteX4322" fmla="*/ 4389597 w 6400800"/>
              <a:gd name="connsiteY4322" fmla="*/ 376714 h 514350"/>
              <a:gd name="connsiteX4323" fmla="*/ 4424839 w 6400800"/>
              <a:gd name="connsiteY4323" fmla="*/ 351949 h 514350"/>
              <a:gd name="connsiteX4324" fmla="*/ 4424839 w 6400800"/>
              <a:gd name="connsiteY4324" fmla="*/ 354806 h 514350"/>
              <a:gd name="connsiteX4325" fmla="*/ 4422934 w 6400800"/>
              <a:gd name="connsiteY4325" fmla="*/ 356711 h 514350"/>
              <a:gd name="connsiteX4326" fmla="*/ 4424839 w 6400800"/>
              <a:gd name="connsiteY4326" fmla="*/ 351949 h 514350"/>
              <a:gd name="connsiteX4327" fmla="*/ 4415314 w 6400800"/>
              <a:gd name="connsiteY4327" fmla="*/ 411004 h 514350"/>
              <a:gd name="connsiteX4328" fmla="*/ 4415314 w 6400800"/>
              <a:gd name="connsiteY4328" fmla="*/ 411956 h 514350"/>
              <a:gd name="connsiteX4329" fmla="*/ 4412456 w 6400800"/>
              <a:gd name="connsiteY4329" fmla="*/ 409099 h 514350"/>
              <a:gd name="connsiteX4330" fmla="*/ 4411504 w 6400800"/>
              <a:gd name="connsiteY4330" fmla="*/ 385286 h 514350"/>
              <a:gd name="connsiteX4331" fmla="*/ 4420076 w 6400800"/>
              <a:gd name="connsiteY4331" fmla="*/ 372904 h 514350"/>
              <a:gd name="connsiteX4332" fmla="*/ 4421029 w 6400800"/>
              <a:gd name="connsiteY4332" fmla="*/ 374809 h 514350"/>
              <a:gd name="connsiteX4333" fmla="*/ 4415314 w 6400800"/>
              <a:gd name="connsiteY4333" fmla="*/ 411004 h 514350"/>
              <a:gd name="connsiteX4334" fmla="*/ 4410551 w 6400800"/>
              <a:gd name="connsiteY4334" fmla="*/ 254794 h 514350"/>
              <a:gd name="connsiteX4335" fmla="*/ 4421029 w 6400800"/>
              <a:gd name="connsiteY4335" fmla="*/ 273844 h 514350"/>
              <a:gd name="connsiteX4336" fmla="*/ 4415314 w 6400800"/>
              <a:gd name="connsiteY4336" fmla="*/ 293846 h 514350"/>
              <a:gd name="connsiteX4337" fmla="*/ 4408647 w 6400800"/>
              <a:gd name="connsiteY4337" fmla="*/ 316706 h 514350"/>
              <a:gd name="connsiteX4338" fmla="*/ 4406741 w 6400800"/>
              <a:gd name="connsiteY4338" fmla="*/ 297656 h 514350"/>
              <a:gd name="connsiteX4339" fmla="*/ 4402931 w 6400800"/>
              <a:gd name="connsiteY4339" fmla="*/ 331946 h 514350"/>
              <a:gd name="connsiteX4340" fmla="*/ 4401026 w 6400800"/>
              <a:gd name="connsiteY4340" fmla="*/ 337661 h 514350"/>
              <a:gd name="connsiteX4341" fmla="*/ 4400074 w 6400800"/>
              <a:gd name="connsiteY4341" fmla="*/ 336709 h 514350"/>
              <a:gd name="connsiteX4342" fmla="*/ 4388644 w 6400800"/>
              <a:gd name="connsiteY4342" fmla="*/ 270034 h 514350"/>
              <a:gd name="connsiteX4343" fmla="*/ 4389597 w 6400800"/>
              <a:gd name="connsiteY4343" fmla="*/ 328136 h 514350"/>
              <a:gd name="connsiteX4344" fmla="*/ 4386739 w 6400800"/>
              <a:gd name="connsiteY4344" fmla="*/ 325279 h 514350"/>
              <a:gd name="connsiteX4345" fmla="*/ 4386739 w 6400800"/>
              <a:gd name="connsiteY4345" fmla="*/ 323374 h 514350"/>
              <a:gd name="connsiteX4346" fmla="*/ 4387691 w 6400800"/>
              <a:gd name="connsiteY4346" fmla="*/ 290989 h 514350"/>
              <a:gd name="connsiteX4347" fmla="*/ 4389597 w 6400800"/>
              <a:gd name="connsiteY4347" fmla="*/ 263366 h 514350"/>
              <a:gd name="connsiteX4348" fmla="*/ 4391501 w 6400800"/>
              <a:gd name="connsiteY4348" fmla="*/ 242411 h 514350"/>
              <a:gd name="connsiteX4349" fmla="*/ 4393406 w 6400800"/>
              <a:gd name="connsiteY4349" fmla="*/ 225266 h 514350"/>
              <a:gd name="connsiteX4350" fmla="*/ 4410551 w 6400800"/>
              <a:gd name="connsiteY4350" fmla="*/ 254794 h 514350"/>
              <a:gd name="connsiteX4351" fmla="*/ 4389597 w 6400800"/>
              <a:gd name="connsiteY4351" fmla="*/ 217646 h 514350"/>
              <a:gd name="connsiteX4352" fmla="*/ 4393406 w 6400800"/>
              <a:gd name="connsiteY4352" fmla="*/ 224314 h 514350"/>
              <a:gd name="connsiteX4353" fmla="*/ 4387691 w 6400800"/>
              <a:gd name="connsiteY4353" fmla="*/ 240506 h 514350"/>
              <a:gd name="connsiteX4354" fmla="*/ 4381976 w 6400800"/>
              <a:gd name="connsiteY4354" fmla="*/ 260509 h 514350"/>
              <a:gd name="connsiteX4355" fmla="*/ 4381976 w 6400800"/>
              <a:gd name="connsiteY4355" fmla="*/ 256699 h 514350"/>
              <a:gd name="connsiteX4356" fmla="*/ 4389597 w 6400800"/>
              <a:gd name="connsiteY4356" fmla="*/ 217646 h 514350"/>
              <a:gd name="connsiteX4357" fmla="*/ 4374356 w 6400800"/>
              <a:gd name="connsiteY4357" fmla="*/ 291941 h 514350"/>
              <a:gd name="connsiteX4358" fmla="*/ 4374356 w 6400800"/>
              <a:gd name="connsiteY4358" fmla="*/ 292894 h 514350"/>
              <a:gd name="connsiteX4359" fmla="*/ 4374356 w 6400800"/>
              <a:gd name="connsiteY4359" fmla="*/ 291941 h 514350"/>
              <a:gd name="connsiteX4360" fmla="*/ 4374356 w 6400800"/>
              <a:gd name="connsiteY4360" fmla="*/ 291941 h 514350"/>
              <a:gd name="connsiteX4361" fmla="*/ 4360069 w 6400800"/>
              <a:gd name="connsiteY4361" fmla="*/ 282416 h 514350"/>
              <a:gd name="connsiteX4362" fmla="*/ 4360069 w 6400800"/>
              <a:gd name="connsiteY4362" fmla="*/ 290036 h 514350"/>
              <a:gd name="connsiteX4363" fmla="*/ 4359116 w 6400800"/>
              <a:gd name="connsiteY4363" fmla="*/ 288131 h 514350"/>
              <a:gd name="connsiteX4364" fmla="*/ 4360069 w 6400800"/>
              <a:gd name="connsiteY4364" fmla="*/ 282416 h 514350"/>
              <a:gd name="connsiteX4365" fmla="*/ 4313397 w 6400800"/>
              <a:gd name="connsiteY4365" fmla="*/ 387191 h 514350"/>
              <a:gd name="connsiteX4366" fmla="*/ 4311491 w 6400800"/>
              <a:gd name="connsiteY4366" fmla="*/ 391001 h 514350"/>
              <a:gd name="connsiteX4367" fmla="*/ 4313397 w 6400800"/>
              <a:gd name="connsiteY4367" fmla="*/ 387191 h 514350"/>
              <a:gd name="connsiteX4368" fmla="*/ 4313397 w 6400800"/>
              <a:gd name="connsiteY4368" fmla="*/ 387191 h 514350"/>
              <a:gd name="connsiteX4369" fmla="*/ 4311491 w 6400800"/>
              <a:gd name="connsiteY4369" fmla="*/ 351949 h 514350"/>
              <a:gd name="connsiteX4370" fmla="*/ 4312444 w 6400800"/>
              <a:gd name="connsiteY4370" fmla="*/ 365284 h 514350"/>
              <a:gd name="connsiteX4371" fmla="*/ 4311491 w 6400800"/>
              <a:gd name="connsiteY4371" fmla="*/ 363379 h 514350"/>
              <a:gd name="connsiteX4372" fmla="*/ 4311491 w 6400800"/>
              <a:gd name="connsiteY4372" fmla="*/ 351949 h 514350"/>
              <a:gd name="connsiteX4373" fmla="*/ 4247674 w 6400800"/>
              <a:gd name="connsiteY4373" fmla="*/ 313849 h 514350"/>
              <a:gd name="connsiteX4374" fmla="*/ 4247674 w 6400800"/>
              <a:gd name="connsiteY4374" fmla="*/ 311944 h 514350"/>
              <a:gd name="connsiteX4375" fmla="*/ 4247674 w 6400800"/>
              <a:gd name="connsiteY4375" fmla="*/ 313849 h 514350"/>
              <a:gd name="connsiteX4376" fmla="*/ 4246722 w 6400800"/>
              <a:gd name="connsiteY4376" fmla="*/ 324326 h 514350"/>
              <a:gd name="connsiteX4377" fmla="*/ 4246722 w 6400800"/>
              <a:gd name="connsiteY4377" fmla="*/ 322421 h 514350"/>
              <a:gd name="connsiteX4378" fmla="*/ 4247674 w 6400800"/>
              <a:gd name="connsiteY4378" fmla="*/ 313849 h 514350"/>
              <a:gd name="connsiteX4379" fmla="*/ 4181951 w 6400800"/>
              <a:gd name="connsiteY4379" fmla="*/ 367189 h 514350"/>
              <a:gd name="connsiteX4380" fmla="*/ 4182904 w 6400800"/>
              <a:gd name="connsiteY4380" fmla="*/ 324326 h 514350"/>
              <a:gd name="connsiteX4381" fmla="*/ 4183856 w 6400800"/>
              <a:gd name="connsiteY4381" fmla="*/ 330041 h 514350"/>
              <a:gd name="connsiteX4382" fmla="*/ 4185761 w 6400800"/>
              <a:gd name="connsiteY4382" fmla="*/ 340519 h 514350"/>
              <a:gd name="connsiteX4383" fmla="*/ 4185761 w 6400800"/>
              <a:gd name="connsiteY4383" fmla="*/ 342424 h 514350"/>
              <a:gd name="connsiteX4384" fmla="*/ 4183856 w 6400800"/>
              <a:gd name="connsiteY4384" fmla="*/ 338614 h 514350"/>
              <a:gd name="connsiteX4385" fmla="*/ 4187666 w 6400800"/>
              <a:gd name="connsiteY4385" fmla="*/ 357664 h 514350"/>
              <a:gd name="connsiteX4386" fmla="*/ 4189571 w 6400800"/>
              <a:gd name="connsiteY4386" fmla="*/ 365284 h 514350"/>
              <a:gd name="connsiteX4387" fmla="*/ 4191476 w 6400800"/>
              <a:gd name="connsiteY4387" fmla="*/ 373856 h 514350"/>
              <a:gd name="connsiteX4388" fmla="*/ 4190524 w 6400800"/>
              <a:gd name="connsiteY4388" fmla="*/ 386239 h 514350"/>
              <a:gd name="connsiteX4389" fmla="*/ 4190524 w 6400800"/>
              <a:gd name="connsiteY4389" fmla="*/ 391954 h 514350"/>
              <a:gd name="connsiteX4390" fmla="*/ 4181951 w 6400800"/>
              <a:gd name="connsiteY4390" fmla="*/ 367189 h 514350"/>
              <a:gd name="connsiteX4391" fmla="*/ 4181951 w 6400800"/>
              <a:gd name="connsiteY4391" fmla="*/ 367189 h 514350"/>
              <a:gd name="connsiteX4392" fmla="*/ 4161949 w 6400800"/>
              <a:gd name="connsiteY4392" fmla="*/ 401479 h 514350"/>
              <a:gd name="connsiteX4393" fmla="*/ 4161949 w 6400800"/>
              <a:gd name="connsiteY4393" fmla="*/ 399574 h 514350"/>
              <a:gd name="connsiteX4394" fmla="*/ 4161949 w 6400800"/>
              <a:gd name="connsiteY4394" fmla="*/ 399574 h 514350"/>
              <a:gd name="connsiteX4395" fmla="*/ 4161949 w 6400800"/>
              <a:gd name="connsiteY4395" fmla="*/ 401479 h 514350"/>
              <a:gd name="connsiteX4396" fmla="*/ 4160044 w 6400800"/>
              <a:gd name="connsiteY4396" fmla="*/ 306229 h 514350"/>
              <a:gd name="connsiteX4397" fmla="*/ 4160996 w 6400800"/>
              <a:gd name="connsiteY4397" fmla="*/ 292894 h 514350"/>
              <a:gd name="connsiteX4398" fmla="*/ 4163854 w 6400800"/>
              <a:gd name="connsiteY4398" fmla="*/ 282416 h 514350"/>
              <a:gd name="connsiteX4399" fmla="*/ 4162901 w 6400800"/>
              <a:gd name="connsiteY4399" fmla="*/ 313849 h 514350"/>
              <a:gd name="connsiteX4400" fmla="*/ 4160044 w 6400800"/>
              <a:gd name="connsiteY4400" fmla="*/ 306229 h 514350"/>
              <a:gd name="connsiteX4401" fmla="*/ 4160044 w 6400800"/>
              <a:gd name="connsiteY4401" fmla="*/ 306229 h 514350"/>
              <a:gd name="connsiteX4402" fmla="*/ 4128611 w 6400800"/>
              <a:gd name="connsiteY4402" fmla="*/ 354806 h 514350"/>
              <a:gd name="connsiteX4403" fmla="*/ 4127659 w 6400800"/>
              <a:gd name="connsiteY4403" fmla="*/ 343376 h 514350"/>
              <a:gd name="connsiteX4404" fmla="*/ 4128611 w 6400800"/>
              <a:gd name="connsiteY4404" fmla="*/ 350044 h 514350"/>
              <a:gd name="connsiteX4405" fmla="*/ 4130516 w 6400800"/>
              <a:gd name="connsiteY4405" fmla="*/ 365284 h 514350"/>
              <a:gd name="connsiteX4406" fmla="*/ 4128611 w 6400800"/>
              <a:gd name="connsiteY4406" fmla="*/ 354806 h 514350"/>
              <a:gd name="connsiteX4407" fmla="*/ 4124801 w 6400800"/>
              <a:gd name="connsiteY4407" fmla="*/ 255746 h 514350"/>
              <a:gd name="connsiteX4408" fmla="*/ 4124801 w 6400800"/>
              <a:gd name="connsiteY4408" fmla="*/ 248126 h 514350"/>
              <a:gd name="connsiteX4409" fmla="*/ 4140041 w 6400800"/>
              <a:gd name="connsiteY4409" fmla="*/ 303371 h 514350"/>
              <a:gd name="connsiteX4410" fmla="*/ 4140994 w 6400800"/>
              <a:gd name="connsiteY4410" fmla="*/ 307181 h 514350"/>
              <a:gd name="connsiteX4411" fmla="*/ 4140994 w 6400800"/>
              <a:gd name="connsiteY4411" fmla="*/ 321469 h 514350"/>
              <a:gd name="connsiteX4412" fmla="*/ 4133374 w 6400800"/>
              <a:gd name="connsiteY4412" fmla="*/ 305276 h 514350"/>
              <a:gd name="connsiteX4413" fmla="*/ 4135279 w 6400800"/>
              <a:gd name="connsiteY4413" fmla="*/ 312896 h 514350"/>
              <a:gd name="connsiteX4414" fmla="*/ 4127659 w 6400800"/>
              <a:gd name="connsiteY4414" fmla="*/ 300514 h 514350"/>
              <a:gd name="connsiteX4415" fmla="*/ 4123849 w 6400800"/>
              <a:gd name="connsiteY4415" fmla="*/ 284321 h 514350"/>
              <a:gd name="connsiteX4416" fmla="*/ 4124801 w 6400800"/>
              <a:gd name="connsiteY4416" fmla="*/ 255746 h 514350"/>
              <a:gd name="connsiteX4417" fmla="*/ 4095274 w 6400800"/>
              <a:gd name="connsiteY4417" fmla="*/ 395764 h 514350"/>
              <a:gd name="connsiteX4418" fmla="*/ 4095274 w 6400800"/>
              <a:gd name="connsiteY4418" fmla="*/ 395764 h 514350"/>
              <a:gd name="connsiteX4419" fmla="*/ 4095274 w 6400800"/>
              <a:gd name="connsiteY4419" fmla="*/ 394811 h 514350"/>
              <a:gd name="connsiteX4420" fmla="*/ 4095274 w 6400800"/>
              <a:gd name="connsiteY4420" fmla="*/ 395764 h 514350"/>
              <a:gd name="connsiteX4421" fmla="*/ 4093369 w 6400800"/>
              <a:gd name="connsiteY4421" fmla="*/ 386239 h 514350"/>
              <a:gd name="connsiteX4422" fmla="*/ 4093369 w 6400800"/>
              <a:gd name="connsiteY4422" fmla="*/ 376714 h 514350"/>
              <a:gd name="connsiteX4423" fmla="*/ 4096226 w 6400800"/>
              <a:gd name="connsiteY4423" fmla="*/ 382429 h 514350"/>
              <a:gd name="connsiteX4424" fmla="*/ 4093369 w 6400800"/>
              <a:gd name="connsiteY4424" fmla="*/ 386239 h 514350"/>
              <a:gd name="connsiteX4425" fmla="*/ 4097179 w 6400800"/>
              <a:gd name="connsiteY4425" fmla="*/ 342424 h 514350"/>
              <a:gd name="connsiteX4426" fmla="*/ 4099084 w 6400800"/>
              <a:gd name="connsiteY4426" fmla="*/ 334804 h 514350"/>
              <a:gd name="connsiteX4427" fmla="*/ 4099084 w 6400800"/>
              <a:gd name="connsiteY4427" fmla="*/ 337661 h 514350"/>
              <a:gd name="connsiteX4428" fmla="*/ 4097179 w 6400800"/>
              <a:gd name="connsiteY4428" fmla="*/ 342424 h 514350"/>
              <a:gd name="connsiteX4429" fmla="*/ 4100989 w 6400800"/>
              <a:gd name="connsiteY4429" fmla="*/ 353854 h 514350"/>
              <a:gd name="connsiteX4430" fmla="*/ 4100989 w 6400800"/>
              <a:gd name="connsiteY4430" fmla="*/ 351949 h 514350"/>
              <a:gd name="connsiteX4431" fmla="*/ 4100989 w 6400800"/>
              <a:gd name="connsiteY4431" fmla="*/ 351949 h 514350"/>
              <a:gd name="connsiteX4432" fmla="*/ 4100989 w 6400800"/>
              <a:gd name="connsiteY4432" fmla="*/ 353854 h 514350"/>
              <a:gd name="connsiteX4433" fmla="*/ 4100989 w 6400800"/>
              <a:gd name="connsiteY4433" fmla="*/ 353854 h 514350"/>
              <a:gd name="connsiteX4434" fmla="*/ 4115276 w 6400800"/>
              <a:gd name="connsiteY4434" fmla="*/ 322421 h 514350"/>
              <a:gd name="connsiteX4435" fmla="*/ 4114324 w 6400800"/>
              <a:gd name="connsiteY4435" fmla="*/ 350996 h 514350"/>
              <a:gd name="connsiteX4436" fmla="*/ 4111466 w 6400800"/>
              <a:gd name="connsiteY4436" fmla="*/ 327184 h 514350"/>
              <a:gd name="connsiteX4437" fmla="*/ 4108609 w 6400800"/>
              <a:gd name="connsiteY4437" fmla="*/ 342424 h 514350"/>
              <a:gd name="connsiteX4438" fmla="*/ 4107656 w 6400800"/>
              <a:gd name="connsiteY4438" fmla="*/ 341471 h 514350"/>
              <a:gd name="connsiteX4439" fmla="*/ 4106704 w 6400800"/>
              <a:gd name="connsiteY4439" fmla="*/ 336709 h 514350"/>
              <a:gd name="connsiteX4440" fmla="*/ 4113371 w 6400800"/>
              <a:gd name="connsiteY4440" fmla="*/ 322421 h 514350"/>
              <a:gd name="connsiteX4441" fmla="*/ 4115276 w 6400800"/>
              <a:gd name="connsiteY4441" fmla="*/ 318611 h 514350"/>
              <a:gd name="connsiteX4442" fmla="*/ 4115276 w 6400800"/>
              <a:gd name="connsiteY4442" fmla="*/ 322421 h 514350"/>
              <a:gd name="connsiteX4443" fmla="*/ 4109561 w 6400800"/>
              <a:gd name="connsiteY4443" fmla="*/ 295751 h 514350"/>
              <a:gd name="connsiteX4444" fmla="*/ 4116229 w 6400800"/>
              <a:gd name="connsiteY4444" fmla="*/ 308134 h 514350"/>
              <a:gd name="connsiteX4445" fmla="*/ 4116229 w 6400800"/>
              <a:gd name="connsiteY4445" fmla="*/ 311944 h 514350"/>
              <a:gd name="connsiteX4446" fmla="*/ 4110514 w 6400800"/>
              <a:gd name="connsiteY4446" fmla="*/ 320516 h 514350"/>
              <a:gd name="connsiteX4447" fmla="*/ 4104799 w 6400800"/>
              <a:gd name="connsiteY4447" fmla="*/ 329089 h 514350"/>
              <a:gd name="connsiteX4448" fmla="*/ 4102894 w 6400800"/>
              <a:gd name="connsiteY4448" fmla="*/ 322421 h 514350"/>
              <a:gd name="connsiteX4449" fmla="*/ 4109561 w 6400800"/>
              <a:gd name="connsiteY4449" fmla="*/ 295751 h 514350"/>
              <a:gd name="connsiteX4450" fmla="*/ 4092416 w 6400800"/>
              <a:gd name="connsiteY4450" fmla="*/ 294799 h 514350"/>
              <a:gd name="connsiteX4451" fmla="*/ 4094321 w 6400800"/>
              <a:gd name="connsiteY4451" fmla="*/ 265271 h 514350"/>
              <a:gd name="connsiteX4452" fmla="*/ 4098131 w 6400800"/>
              <a:gd name="connsiteY4452" fmla="*/ 272891 h 514350"/>
              <a:gd name="connsiteX4453" fmla="*/ 4106704 w 6400800"/>
              <a:gd name="connsiteY4453" fmla="*/ 290989 h 514350"/>
              <a:gd name="connsiteX4454" fmla="*/ 4098131 w 6400800"/>
              <a:gd name="connsiteY4454" fmla="*/ 311944 h 514350"/>
              <a:gd name="connsiteX4455" fmla="*/ 4096226 w 6400800"/>
              <a:gd name="connsiteY4455" fmla="*/ 306229 h 514350"/>
              <a:gd name="connsiteX4456" fmla="*/ 4097179 w 6400800"/>
              <a:gd name="connsiteY4456" fmla="*/ 315754 h 514350"/>
              <a:gd name="connsiteX4457" fmla="*/ 4092416 w 6400800"/>
              <a:gd name="connsiteY4457" fmla="*/ 329089 h 514350"/>
              <a:gd name="connsiteX4458" fmla="*/ 4091464 w 6400800"/>
              <a:gd name="connsiteY4458" fmla="*/ 325279 h 514350"/>
              <a:gd name="connsiteX4459" fmla="*/ 4090511 w 6400800"/>
              <a:gd name="connsiteY4459" fmla="*/ 321469 h 514350"/>
              <a:gd name="connsiteX4460" fmla="*/ 4092416 w 6400800"/>
              <a:gd name="connsiteY4460" fmla="*/ 294799 h 514350"/>
              <a:gd name="connsiteX4461" fmla="*/ 4085749 w 6400800"/>
              <a:gd name="connsiteY4461" fmla="*/ 244316 h 514350"/>
              <a:gd name="connsiteX4462" fmla="*/ 4085749 w 6400800"/>
              <a:gd name="connsiteY4462" fmla="*/ 244316 h 514350"/>
              <a:gd name="connsiteX4463" fmla="*/ 4084796 w 6400800"/>
              <a:gd name="connsiteY4463" fmla="*/ 250031 h 514350"/>
              <a:gd name="connsiteX4464" fmla="*/ 4085749 w 6400800"/>
              <a:gd name="connsiteY4464" fmla="*/ 244316 h 514350"/>
              <a:gd name="connsiteX4465" fmla="*/ 4043839 w 6400800"/>
              <a:gd name="connsiteY4465" fmla="*/ 279559 h 514350"/>
              <a:gd name="connsiteX4466" fmla="*/ 4043839 w 6400800"/>
              <a:gd name="connsiteY4466" fmla="*/ 279559 h 514350"/>
              <a:gd name="connsiteX4467" fmla="*/ 4044791 w 6400800"/>
              <a:gd name="connsiteY4467" fmla="*/ 283369 h 514350"/>
              <a:gd name="connsiteX4468" fmla="*/ 4043839 w 6400800"/>
              <a:gd name="connsiteY4468" fmla="*/ 281464 h 514350"/>
              <a:gd name="connsiteX4469" fmla="*/ 4044791 w 6400800"/>
              <a:gd name="connsiteY4469" fmla="*/ 286226 h 514350"/>
              <a:gd name="connsiteX4470" fmla="*/ 4044791 w 6400800"/>
              <a:gd name="connsiteY4470" fmla="*/ 290036 h 514350"/>
              <a:gd name="connsiteX4471" fmla="*/ 4042886 w 6400800"/>
              <a:gd name="connsiteY4471" fmla="*/ 284321 h 514350"/>
              <a:gd name="connsiteX4472" fmla="*/ 4043839 w 6400800"/>
              <a:gd name="connsiteY4472" fmla="*/ 279559 h 514350"/>
              <a:gd name="connsiteX4473" fmla="*/ 4044791 w 6400800"/>
              <a:gd name="connsiteY4473" fmla="*/ 333851 h 514350"/>
              <a:gd name="connsiteX4474" fmla="*/ 4044791 w 6400800"/>
              <a:gd name="connsiteY4474" fmla="*/ 333851 h 514350"/>
              <a:gd name="connsiteX4475" fmla="*/ 4044791 w 6400800"/>
              <a:gd name="connsiteY4475" fmla="*/ 339566 h 514350"/>
              <a:gd name="connsiteX4476" fmla="*/ 4042886 w 6400800"/>
              <a:gd name="connsiteY4476" fmla="*/ 337661 h 514350"/>
              <a:gd name="connsiteX4477" fmla="*/ 4044791 w 6400800"/>
              <a:gd name="connsiteY4477" fmla="*/ 333851 h 514350"/>
              <a:gd name="connsiteX4478" fmla="*/ 4039076 w 6400800"/>
              <a:gd name="connsiteY4478" fmla="*/ 271939 h 514350"/>
              <a:gd name="connsiteX4479" fmla="*/ 4039076 w 6400800"/>
              <a:gd name="connsiteY4479" fmla="*/ 273844 h 514350"/>
              <a:gd name="connsiteX4480" fmla="*/ 4038124 w 6400800"/>
              <a:gd name="connsiteY4480" fmla="*/ 270034 h 514350"/>
              <a:gd name="connsiteX4481" fmla="*/ 4036219 w 6400800"/>
              <a:gd name="connsiteY4481" fmla="*/ 265271 h 514350"/>
              <a:gd name="connsiteX4482" fmla="*/ 4039076 w 6400800"/>
              <a:gd name="connsiteY4482" fmla="*/ 271939 h 514350"/>
              <a:gd name="connsiteX4483" fmla="*/ 4033361 w 6400800"/>
              <a:gd name="connsiteY4483" fmla="*/ 358616 h 514350"/>
              <a:gd name="connsiteX4484" fmla="*/ 4034314 w 6400800"/>
              <a:gd name="connsiteY4484" fmla="*/ 351949 h 514350"/>
              <a:gd name="connsiteX4485" fmla="*/ 4038124 w 6400800"/>
              <a:gd name="connsiteY4485" fmla="*/ 345281 h 514350"/>
              <a:gd name="connsiteX4486" fmla="*/ 4043839 w 6400800"/>
              <a:gd name="connsiteY4486" fmla="*/ 351949 h 514350"/>
              <a:gd name="connsiteX4487" fmla="*/ 4040981 w 6400800"/>
              <a:gd name="connsiteY4487" fmla="*/ 391954 h 514350"/>
              <a:gd name="connsiteX4488" fmla="*/ 4035266 w 6400800"/>
              <a:gd name="connsiteY4488" fmla="*/ 413861 h 514350"/>
              <a:gd name="connsiteX4489" fmla="*/ 4029551 w 6400800"/>
              <a:gd name="connsiteY4489" fmla="*/ 395764 h 514350"/>
              <a:gd name="connsiteX4490" fmla="*/ 4027646 w 6400800"/>
              <a:gd name="connsiteY4490" fmla="*/ 388144 h 514350"/>
              <a:gd name="connsiteX4491" fmla="*/ 4033361 w 6400800"/>
              <a:gd name="connsiteY4491" fmla="*/ 358616 h 514350"/>
              <a:gd name="connsiteX4492" fmla="*/ 4020026 w 6400800"/>
              <a:gd name="connsiteY4492" fmla="*/ 324326 h 514350"/>
              <a:gd name="connsiteX4493" fmla="*/ 4021931 w 6400800"/>
              <a:gd name="connsiteY4493" fmla="*/ 326231 h 514350"/>
              <a:gd name="connsiteX4494" fmla="*/ 4019074 w 6400800"/>
              <a:gd name="connsiteY4494" fmla="*/ 334804 h 514350"/>
              <a:gd name="connsiteX4495" fmla="*/ 4017169 w 6400800"/>
              <a:gd name="connsiteY4495" fmla="*/ 341471 h 514350"/>
              <a:gd name="connsiteX4496" fmla="*/ 4016216 w 6400800"/>
              <a:gd name="connsiteY4496" fmla="*/ 342424 h 514350"/>
              <a:gd name="connsiteX4497" fmla="*/ 4015264 w 6400800"/>
              <a:gd name="connsiteY4497" fmla="*/ 344329 h 514350"/>
              <a:gd name="connsiteX4498" fmla="*/ 4011454 w 6400800"/>
              <a:gd name="connsiteY4498" fmla="*/ 315754 h 514350"/>
              <a:gd name="connsiteX4499" fmla="*/ 4020026 w 6400800"/>
              <a:gd name="connsiteY4499" fmla="*/ 324326 h 514350"/>
              <a:gd name="connsiteX4500" fmla="*/ 3999071 w 6400800"/>
              <a:gd name="connsiteY4500" fmla="*/ 282416 h 514350"/>
              <a:gd name="connsiteX4501" fmla="*/ 3999071 w 6400800"/>
              <a:gd name="connsiteY4501" fmla="*/ 282416 h 514350"/>
              <a:gd name="connsiteX4502" fmla="*/ 4000024 w 6400800"/>
              <a:gd name="connsiteY4502" fmla="*/ 310991 h 514350"/>
              <a:gd name="connsiteX4503" fmla="*/ 4000024 w 6400800"/>
              <a:gd name="connsiteY4503" fmla="*/ 316706 h 514350"/>
              <a:gd name="connsiteX4504" fmla="*/ 3999071 w 6400800"/>
              <a:gd name="connsiteY4504" fmla="*/ 325279 h 514350"/>
              <a:gd name="connsiteX4505" fmla="*/ 3999071 w 6400800"/>
              <a:gd name="connsiteY4505" fmla="*/ 327184 h 514350"/>
              <a:gd name="connsiteX4506" fmla="*/ 3998119 w 6400800"/>
              <a:gd name="connsiteY4506" fmla="*/ 324326 h 514350"/>
              <a:gd name="connsiteX4507" fmla="*/ 3997166 w 6400800"/>
              <a:gd name="connsiteY4507" fmla="*/ 314801 h 514350"/>
              <a:gd name="connsiteX4508" fmla="*/ 3996214 w 6400800"/>
              <a:gd name="connsiteY4508" fmla="*/ 286226 h 514350"/>
              <a:gd name="connsiteX4509" fmla="*/ 3999071 w 6400800"/>
              <a:gd name="connsiteY4509" fmla="*/ 282416 h 514350"/>
              <a:gd name="connsiteX4510" fmla="*/ 3983831 w 6400800"/>
              <a:gd name="connsiteY4510" fmla="*/ 405289 h 514350"/>
              <a:gd name="connsiteX4511" fmla="*/ 3980021 w 6400800"/>
              <a:gd name="connsiteY4511" fmla="*/ 412909 h 514350"/>
              <a:gd name="connsiteX4512" fmla="*/ 3980021 w 6400800"/>
              <a:gd name="connsiteY4512" fmla="*/ 412909 h 514350"/>
              <a:gd name="connsiteX4513" fmla="*/ 3982879 w 6400800"/>
              <a:gd name="connsiteY4513" fmla="*/ 402431 h 514350"/>
              <a:gd name="connsiteX4514" fmla="*/ 3983831 w 6400800"/>
              <a:gd name="connsiteY4514" fmla="*/ 405289 h 514350"/>
              <a:gd name="connsiteX4515" fmla="*/ 3980974 w 6400800"/>
              <a:gd name="connsiteY4515" fmla="*/ 395764 h 514350"/>
              <a:gd name="connsiteX4516" fmla="*/ 3982879 w 6400800"/>
              <a:gd name="connsiteY4516" fmla="*/ 401479 h 514350"/>
              <a:gd name="connsiteX4517" fmla="*/ 3979069 w 6400800"/>
              <a:gd name="connsiteY4517" fmla="*/ 407194 h 514350"/>
              <a:gd name="connsiteX4518" fmla="*/ 3979069 w 6400800"/>
              <a:gd name="connsiteY4518" fmla="*/ 406241 h 514350"/>
              <a:gd name="connsiteX4519" fmla="*/ 3980974 w 6400800"/>
              <a:gd name="connsiteY4519" fmla="*/ 395764 h 514350"/>
              <a:gd name="connsiteX4520" fmla="*/ 3976211 w 6400800"/>
              <a:gd name="connsiteY4520" fmla="*/ 378619 h 514350"/>
              <a:gd name="connsiteX4521" fmla="*/ 3976211 w 6400800"/>
              <a:gd name="connsiteY4521" fmla="*/ 378619 h 514350"/>
              <a:gd name="connsiteX4522" fmla="*/ 3976211 w 6400800"/>
              <a:gd name="connsiteY4522" fmla="*/ 380524 h 514350"/>
              <a:gd name="connsiteX4523" fmla="*/ 3976211 w 6400800"/>
              <a:gd name="connsiteY4523" fmla="*/ 378619 h 514350"/>
              <a:gd name="connsiteX4524" fmla="*/ 3948589 w 6400800"/>
              <a:gd name="connsiteY4524" fmla="*/ 255746 h 514350"/>
              <a:gd name="connsiteX4525" fmla="*/ 3946684 w 6400800"/>
              <a:gd name="connsiteY4525" fmla="*/ 277654 h 514350"/>
              <a:gd name="connsiteX4526" fmla="*/ 3945731 w 6400800"/>
              <a:gd name="connsiteY4526" fmla="*/ 285274 h 514350"/>
              <a:gd name="connsiteX4527" fmla="*/ 3943826 w 6400800"/>
              <a:gd name="connsiteY4527" fmla="*/ 266224 h 514350"/>
              <a:gd name="connsiteX4528" fmla="*/ 3940016 w 6400800"/>
              <a:gd name="connsiteY4528" fmla="*/ 240506 h 514350"/>
              <a:gd name="connsiteX4529" fmla="*/ 3940016 w 6400800"/>
              <a:gd name="connsiteY4529" fmla="*/ 239554 h 514350"/>
              <a:gd name="connsiteX4530" fmla="*/ 3940016 w 6400800"/>
              <a:gd name="connsiteY4530" fmla="*/ 236696 h 514350"/>
              <a:gd name="connsiteX4531" fmla="*/ 3942874 w 6400800"/>
              <a:gd name="connsiteY4531" fmla="*/ 240506 h 514350"/>
              <a:gd name="connsiteX4532" fmla="*/ 3947636 w 6400800"/>
              <a:gd name="connsiteY4532" fmla="*/ 248126 h 514350"/>
              <a:gd name="connsiteX4533" fmla="*/ 3948589 w 6400800"/>
              <a:gd name="connsiteY4533" fmla="*/ 255746 h 514350"/>
              <a:gd name="connsiteX4534" fmla="*/ 3943826 w 6400800"/>
              <a:gd name="connsiteY4534" fmla="*/ 205264 h 514350"/>
              <a:gd name="connsiteX4535" fmla="*/ 3943826 w 6400800"/>
              <a:gd name="connsiteY4535" fmla="*/ 210979 h 514350"/>
              <a:gd name="connsiteX4536" fmla="*/ 3945731 w 6400800"/>
              <a:gd name="connsiteY4536" fmla="*/ 230981 h 514350"/>
              <a:gd name="connsiteX4537" fmla="*/ 3946684 w 6400800"/>
              <a:gd name="connsiteY4537" fmla="*/ 236696 h 514350"/>
              <a:gd name="connsiteX4538" fmla="*/ 3939064 w 6400800"/>
              <a:gd name="connsiteY4538" fmla="*/ 228124 h 514350"/>
              <a:gd name="connsiteX4539" fmla="*/ 3937159 w 6400800"/>
              <a:gd name="connsiteY4539" fmla="*/ 215741 h 514350"/>
              <a:gd name="connsiteX4540" fmla="*/ 3943826 w 6400800"/>
              <a:gd name="connsiteY4540" fmla="*/ 205264 h 514350"/>
              <a:gd name="connsiteX4541" fmla="*/ 3866674 w 6400800"/>
              <a:gd name="connsiteY4541" fmla="*/ 369094 h 514350"/>
              <a:gd name="connsiteX4542" fmla="*/ 3867626 w 6400800"/>
              <a:gd name="connsiteY4542" fmla="*/ 368141 h 514350"/>
              <a:gd name="connsiteX4543" fmla="*/ 3867626 w 6400800"/>
              <a:gd name="connsiteY4543" fmla="*/ 370999 h 514350"/>
              <a:gd name="connsiteX4544" fmla="*/ 3866674 w 6400800"/>
              <a:gd name="connsiteY4544" fmla="*/ 369094 h 514350"/>
              <a:gd name="connsiteX4545" fmla="*/ 3886676 w 6400800"/>
              <a:gd name="connsiteY4545" fmla="*/ 354806 h 514350"/>
              <a:gd name="connsiteX4546" fmla="*/ 3882866 w 6400800"/>
              <a:gd name="connsiteY4546" fmla="*/ 348139 h 514350"/>
              <a:gd name="connsiteX4547" fmla="*/ 3881914 w 6400800"/>
              <a:gd name="connsiteY4547" fmla="*/ 338614 h 514350"/>
              <a:gd name="connsiteX4548" fmla="*/ 3886676 w 6400800"/>
              <a:gd name="connsiteY4548" fmla="*/ 354806 h 514350"/>
              <a:gd name="connsiteX4549" fmla="*/ 3887629 w 6400800"/>
              <a:gd name="connsiteY4549" fmla="*/ 356711 h 514350"/>
              <a:gd name="connsiteX4550" fmla="*/ 3886676 w 6400800"/>
              <a:gd name="connsiteY4550" fmla="*/ 354806 h 514350"/>
              <a:gd name="connsiteX4551" fmla="*/ 3897154 w 6400800"/>
              <a:gd name="connsiteY4551" fmla="*/ 278606 h 514350"/>
              <a:gd name="connsiteX4552" fmla="*/ 3901916 w 6400800"/>
              <a:gd name="connsiteY4552" fmla="*/ 270986 h 514350"/>
              <a:gd name="connsiteX4553" fmla="*/ 3901916 w 6400800"/>
              <a:gd name="connsiteY4553" fmla="*/ 270986 h 514350"/>
              <a:gd name="connsiteX4554" fmla="*/ 3897154 w 6400800"/>
              <a:gd name="connsiteY4554" fmla="*/ 278606 h 514350"/>
              <a:gd name="connsiteX4555" fmla="*/ 3897154 w 6400800"/>
              <a:gd name="connsiteY4555" fmla="*/ 278606 h 514350"/>
              <a:gd name="connsiteX4556" fmla="*/ 3900011 w 6400800"/>
              <a:gd name="connsiteY4556" fmla="*/ 291941 h 514350"/>
              <a:gd name="connsiteX4557" fmla="*/ 3901916 w 6400800"/>
              <a:gd name="connsiteY4557" fmla="*/ 288131 h 514350"/>
              <a:gd name="connsiteX4558" fmla="*/ 3902869 w 6400800"/>
              <a:gd name="connsiteY4558" fmla="*/ 286226 h 514350"/>
              <a:gd name="connsiteX4559" fmla="*/ 3903821 w 6400800"/>
              <a:gd name="connsiteY4559" fmla="*/ 297656 h 514350"/>
              <a:gd name="connsiteX4560" fmla="*/ 3902869 w 6400800"/>
              <a:gd name="connsiteY4560" fmla="*/ 301466 h 514350"/>
              <a:gd name="connsiteX4561" fmla="*/ 3901916 w 6400800"/>
              <a:gd name="connsiteY4561" fmla="*/ 298609 h 514350"/>
              <a:gd name="connsiteX4562" fmla="*/ 3900011 w 6400800"/>
              <a:gd name="connsiteY4562" fmla="*/ 291941 h 514350"/>
              <a:gd name="connsiteX4563" fmla="*/ 3903821 w 6400800"/>
              <a:gd name="connsiteY4563" fmla="*/ 431006 h 514350"/>
              <a:gd name="connsiteX4564" fmla="*/ 3902869 w 6400800"/>
              <a:gd name="connsiteY4564" fmla="*/ 431959 h 514350"/>
              <a:gd name="connsiteX4565" fmla="*/ 3901916 w 6400800"/>
              <a:gd name="connsiteY4565" fmla="*/ 431959 h 514350"/>
              <a:gd name="connsiteX4566" fmla="*/ 3903821 w 6400800"/>
              <a:gd name="connsiteY4566" fmla="*/ 426244 h 514350"/>
              <a:gd name="connsiteX4567" fmla="*/ 3904774 w 6400800"/>
              <a:gd name="connsiteY4567" fmla="*/ 428149 h 514350"/>
              <a:gd name="connsiteX4568" fmla="*/ 3903821 w 6400800"/>
              <a:gd name="connsiteY4568" fmla="*/ 431006 h 514350"/>
              <a:gd name="connsiteX4569" fmla="*/ 3925729 w 6400800"/>
              <a:gd name="connsiteY4569" fmla="*/ 309086 h 514350"/>
              <a:gd name="connsiteX4570" fmla="*/ 3922871 w 6400800"/>
              <a:gd name="connsiteY4570" fmla="*/ 297656 h 514350"/>
              <a:gd name="connsiteX4571" fmla="*/ 3923824 w 6400800"/>
              <a:gd name="connsiteY4571" fmla="*/ 308134 h 514350"/>
              <a:gd name="connsiteX4572" fmla="*/ 3919061 w 6400800"/>
              <a:gd name="connsiteY4572" fmla="*/ 291941 h 514350"/>
              <a:gd name="connsiteX4573" fmla="*/ 3922871 w 6400800"/>
              <a:gd name="connsiteY4573" fmla="*/ 317659 h 514350"/>
              <a:gd name="connsiteX4574" fmla="*/ 3923824 w 6400800"/>
              <a:gd name="connsiteY4574" fmla="*/ 325279 h 514350"/>
              <a:gd name="connsiteX4575" fmla="*/ 3921919 w 6400800"/>
              <a:gd name="connsiteY4575" fmla="*/ 334804 h 514350"/>
              <a:gd name="connsiteX4576" fmla="*/ 3921919 w 6400800"/>
              <a:gd name="connsiteY4576" fmla="*/ 335756 h 514350"/>
              <a:gd name="connsiteX4577" fmla="*/ 3920966 w 6400800"/>
              <a:gd name="connsiteY4577" fmla="*/ 330041 h 514350"/>
              <a:gd name="connsiteX4578" fmla="*/ 3915251 w 6400800"/>
              <a:gd name="connsiteY4578" fmla="*/ 301466 h 514350"/>
              <a:gd name="connsiteX4579" fmla="*/ 3911441 w 6400800"/>
              <a:gd name="connsiteY4579" fmla="*/ 281464 h 514350"/>
              <a:gd name="connsiteX4580" fmla="*/ 3912394 w 6400800"/>
              <a:gd name="connsiteY4580" fmla="*/ 264319 h 514350"/>
              <a:gd name="connsiteX4581" fmla="*/ 3912394 w 6400800"/>
              <a:gd name="connsiteY4581" fmla="*/ 263366 h 514350"/>
              <a:gd name="connsiteX4582" fmla="*/ 3919061 w 6400800"/>
              <a:gd name="connsiteY4582" fmla="*/ 270986 h 514350"/>
              <a:gd name="connsiteX4583" fmla="*/ 3923824 w 6400800"/>
              <a:gd name="connsiteY4583" fmla="*/ 277654 h 514350"/>
              <a:gd name="connsiteX4584" fmla="*/ 3924776 w 6400800"/>
              <a:gd name="connsiteY4584" fmla="*/ 284321 h 514350"/>
              <a:gd name="connsiteX4585" fmla="*/ 3921919 w 6400800"/>
              <a:gd name="connsiteY4585" fmla="*/ 277654 h 514350"/>
              <a:gd name="connsiteX4586" fmla="*/ 3926681 w 6400800"/>
              <a:gd name="connsiteY4586" fmla="*/ 296704 h 514350"/>
              <a:gd name="connsiteX4587" fmla="*/ 3927634 w 6400800"/>
              <a:gd name="connsiteY4587" fmla="*/ 304324 h 514350"/>
              <a:gd name="connsiteX4588" fmla="*/ 3927634 w 6400800"/>
              <a:gd name="connsiteY4588" fmla="*/ 305276 h 514350"/>
              <a:gd name="connsiteX4589" fmla="*/ 3925729 w 6400800"/>
              <a:gd name="connsiteY4589" fmla="*/ 309086 h 514350"/>
              <a:gd name="connsiteX4590" fmla="*/ 3929539 w 6400800"/>
              <a:gd name="connsiteY4590" fmla="*/ 287179 h 514350"/>
              <a:gd name="connsiteX4591" fmla="*/ 3928586 w 6400800"/>
              <a:gd name="connsiteY4591" fmla="*/ 292894 h 514350"/>
              <a:gd name="connsiteX4592" fmla="*/ 3927634 w 6400800"/>
              <a:gd name="connsiteY4592" fmla="*/ 290036 h 514350"/>
              <a:gd name="connsiteX4593" fmla="*/ 3923824 w 6400800"/>
              <a:gd name="connsiteY4593" fmla="*/ 275749 h 514350"/>
              <a:gd name="connsiteX4594" fmla="*/ 3927634 w 6400800"/>
              <a:gd name="connsiteY4594" fmla="*/ 281464 h 514350"/>
              <a:gd name="connsiteX4595" fmla="*/ 3929539 w 6400800"/>
              <a:gd name="connsiteY4595" fmla="*/ 284321 h 514350"/>
              <a:gd name="connsiteX4596" fmla="*/ 3929539 w 6400800"/>
              <a:gd name="connsiteY4596" fmla="*/ 287179 h 514350"/>
              <a:gd name="connsiteX4597" fmla="*/ 3926681 w 6400800"/>
              <a:gd name="connsiteY4597" fmla="*/ 242411 h 514350"/>
              <a:gd name="connsiteX4598" fmla="*/ 3928586 w 6400800"/>
              <a:gd name="connsiteY4598" fmla="*/ 270986 h 514350"/>
              <a:gd name="connsiteX4599" fmla="*/ 3921919 w 6400800"/>
              <a:gd name="connsiteY4599" fmla="*/ 265271 h 514350"/>
              <a:gd name="connsiteX4600" fmla="*/ 3913346 w 6400800"/>
              <a:gd name="connsiteY4600" fmla="*/ 257651 h 514350"/>
              <a:gd name="connsiteX4601" fmla="*/ 3917156 w 6400800"/>
              <a:gd name="connsiteY4601" fmla="*/ 246221 h 514350"/>
              <a:gd name="connsiteX4602" fmla="*/ 3925729 w 6400800"/>
              <a:gd name="connsiteY4602" fmla="*/ 232886 h 514350"/>
              <a:gd name="connsiteX4603" fmla="*/ 3926681 w 6400800"/>
              <a:gd name="connsiteY4603" fmla="*/ 242411 h 514350"/>
              <a:gd name="connsiteX4604" fmla="*/ 3900964 w 6400800"/>
              <a:gd name="connsiteY4604" fmla="*/ 168116 h 514350"/>
              <a:gd name="connsiteX4605" fmla="*/ 3914299 w 6400800"/>
              <a:gd name="connsiteY4605" fmla="*/ 147161 h 514350"/>
              <a:gd name="connsiteX4606" fmla="*/ 3915251 w 6400800"/>
              <a:gd name="connsiteY4606" fmla="*/ 156686 h 514350"/>
              <a:gd name="connsiteX4607" fmla="*/ 3920966 w 6400800"/>
              <a:gd name="connsiteY4607" fmla="*/ 196691 h 514350"/>
              <a:gd name="connsiteX4608" fmla="*/ 3922871 w 6400800"/>
              <a:gd name="connsiteY4608" fmla="*/ 213836 h 514350"/>
              <a:gd name="connsiteX4609" fmla="*/ 3920014 w 6400800"/>
              <a:gd name="connsiteY4609" fmla="*/ 210979 h 514350"/>
              <a:gd name="connsiteX4610" fmla="*/ 3923824 w 6400800"/>
              <a:gd name="connsiteY4610" fmla="*/ 214789 h 514350"/>
              <a:gd name="connsiteX4611" fmla="*/ 3924776 w 6400800"/>
              <a:gd name="connsiteY4611" fmla="*/ 226219 h 514350"/>
              <a:gd name="connsiteX4612" fmla="*/ 3906679 w 6400800"/>
              <a:gd name="connsiteY4612" fmla="*/ 249079 h 514350"/>
              <a:gd name="connsiteX4613" fmla="*/ 3904774 w 6400800"/>
              <a:gd name="connsiteY4613" fmla="*/ 251936 h 514350"/>
              <a:gd name="connsiteX4614" fmla="*/ 3902869 w 6400800"/>
              <a:gd name="connsiteY4614" fmla="*/ 250984 h 514350"/>
              <a:gd name="connsiteX4615" fmla="*/ 3900964 w 6400800"/>
              <a:gd name="connsiteY4615" fmla="*/ 242411 h 514350"/>
              <a:gd name="connsiteX4616" fmla="*/ 3900964 w 6400800"/>
              <a:gd name="connsiteY4616" fmla="*/ 249079 h 514350"/>
              <a:gd name="connsiteX4617" fmla="*/ 3897154 w 6400800"/>
              <a:gd name="connsiteY4617" fmla="*/ 247174 h 514350"/>
              <a:gd name="connsiteX4618" fmla="*/ 3891439 w 6400800"/>
              <a:gd name="connsiteY4618" fmla="*/ 243364 h 514350"/>
              <a:gd name="connsiteX4619" fmla="*/ 3896201 w 6400800"/>
              <a:gd name="connsiteY4619" fmla="*/ 248126 h 514350"/>
              <a:gd name="connsiteX4620" fmla="*/ 3900964 w 6400800"/>
              <a:gd name="connsiteY4620" fmla="*/ 251936 h 514350"/>
              <a:gd name="connsiteX4621" fmla="*/ 3900964 w 6400800"/>
              <a:gd name="connsiteY4621" fmla="*/ 256699 h 514350"/>
              <a:gd name="connsiteX4622" fmla="*/ 3894296 w 6400800"/>
              <a:gd name="connsiteY4622" fmla="*/ 266224 h 514350"/>
              <a:gd name="connsiteX4623" fmla="*/ 3890486 w 6400800"/>
              <a:gd name="connsiteY4623" fmla="*/ 250984 h 514350"/>
              <a:gd name="connsiteX4624" fmla="*/ 3880009 w 6400800"/>
              <a:gd name="connsiteY4624" fmla="*/ 210026 h 514350"/>
              <a:gd name="connsiteX4625" fmla="*/ 3879056 w 6400800"/>
              <a:gd name="connsiteY4625" fmla="*/ 206216 h 514350"/>
              <a:gd name="connsiteX4626" fmla="*/ 3900964 w 6400800"/>
              <a:gd name="connsiteY4626" fmla="*/ 168116 h 514350"/>
              <a:gd name="connsiteX4627" fmla="*/ 3873341 w 6400800"/>
              <a:gd name="connsiteY4627" fmla="*/ 214789 h 514350"/>
              <a:gd name="connsiteX4628" fmla="*/ 3879056 w 6400800"/>
              <a:gd name="connsiteY4628" fmla="*/ 251936 h 514350"/>
              <a:gd name="connsiteX4629" fmla="*/ 3883819 w 6400800"/>
              <a:gd name="connsiteY4629" fmla="*/ 280511 h 514350"/>
              <a:gd name="connsiteX4630" fmla="*/ 3882866 w 6400800"/>
              <a:gd name="connsiteY4630" fmla="*/ 282416 h 514350"/>
              <a:gd name="connsiteX4631" fmla="*/ 3875246 w 6400800"/>
              <a:gd name="connsiteY4631" fmla="*/ 259556 h 514350"/>
              <a:gd name="connsiteX4632" fmla="*/ 3865721 w 6400800"/>
              <a:gd name="connsiteY4632" fmla="*/ 234791 h 514350"/>
              <a:gd name="connsiteX4633" fmla="*/ 3864769 w 6400800"/>
              <a:gd name="connsiteY4633" fmla="*/ 231934 h 514350"/>
              <a:gd name="connsiteX4634" fmla="*/ 3873341 w 6400800"/>
              <a:gd name="connsiteY4634" fmla="*/ 214789 h 514350"/>
              <a:gd name="connsiteX4635" fmla="*/ 3864769 w 6400800"/>
              <a:gd name="connsiteY4635" fmla="*/ 341471 h 514350"/>
              <a:gd name="connsiteX4636" fmla="*/ 3862864 w 6400800"/>
              <a:gd name="connsiteY4636" fmla="*/ 345281 h 514350"/>
              <a:gd name="connsiteX4637" fmla="*/ 3864769 w 6400800"/>
              <a:gd name="connsiteY4637" fmla="*/ 341471 h 514350"/>
              <a:gd name="connsiteX4638" fmla="*/ 3864769 w 6400800"/>
              <a:gd name="connsiteY4638" fmla="*/ 341471 h 514350"/>
              <a:gd name="connsiteX4639" fmla="*/ 3854291 w 6400800"/>
              <a:gd name="connsiteY4639" fmla="*/ 211931 h 514350"/>
              <a:gd name="connsiteX4640" fmla="*/ 3856196 w 6400800"/>
              <a:gd name="connsiteY4640" fmla="*/ 201454 h 514350"/>
              <a:gd name="connsiteX4641" fmla="*/ 3857149 w 6400800"/>
              <a:gd name="connsiteY4641" fmla="*/ 220504 h 514350"/>
              <a:gd name="connsiteX4642" fmla="*/ 3854291 w 6400800"/>
              <a:gd name="connsiteY4642" fmla="*/ 226219 h 514350"/>
              <a:gd name="connsiteX4643" fmla="*/ 3854291 w 6400800"/>
              <a:gd name="connsiteY4643" fmla="*/ 211931 h 514350"/>
              <a:gd name="connsiteX4644" fmla="*/ 3849529 w 6400800"/>
              <a:gd name="connsiteY4644" fmla="*/ 262414 h 514350"/>
              <a:gd name="connsiteX4645" fmla="*/ 3849529 w 6400800"/>
              <a:gd name="connsiteY4645" fmla="*/ 257651 h 514350"/>
              <a:gd name="connsiteX4646" fmla="*/ 3850481 w 6400800"/>
              <a:gd name="connsiteY4646" fmla="*/ 256699 h 514350"/>
              <a:gd name="connsiteX4647" fmla="*/ 3859054 w 6400800"/>
              <a:gd name="connsiteY4647" fmla="*/ 278606 h 514350"/>
              <a:gd name="connsiteX4648" fmla="*/ 3860006 w 6400800"/>
              <a:gd name="connsiteY4648" fmla="*/ 280511 h 514350"/>
              <a:gd name="connsiteX4649" fmla="*/ 3862864 w 6400800"/>
              <a:gd name="connsiteY4649" fmla="*/ 313849 h 514350"/>
              <a:gd name="connsiteX4650" fmla="*/ 3862864 w 6400800"/>
              <a:gd name="connsiteY4650" fmla="*/ 313849 h 514350"/>
              <a:gd name="connsiteX4651" fmla="*/ 3847624 w 6400800"/>
              <a:gd name="connsiteY4651" fmla="*/ 291941 h 514350"/>
              <a:gd name="connsiteX4652" fmla="*/ 3849529 w 6400800"/>
              <a:gd name="connsiteY4652" fmla="*/ 262414 h 514350"/>
              <a:gd name="connsiteX4653" fmla="*/ 3846671 w 6400800"/>
              <a:gd name="connsiteY4653" fmla="*/ 308134 h 514350"/>
              <a:gd name="connsiteX4654" fmla="*/ 3855244 w 6400800"/>
              <a:gd name="connsiteY4654" fmla="*/ 323374 h 514350"/>
              <a:gd name="connsiteX4655" fmla="*/ 3856196 w 6400800"/>
              <a:gd name="connsiteY4655" fmla="*/ 325279 h 514350"/>
              <a:gd name="connsiteX4656" fmla="*/ 3855244 w 6400800"/>
              <a:gd name="connsiteY4656" fmla="*/ 327184 h 514350"/>
              <a:gd name="connsiteX4657" fmla="*/ 3849529 w 6400800"/>
              <a:gd name="connsiteY4657" fmla="*/ 336709 h 514350"/>
              <a:gd name="connsiteX4658" fmla="*/ 3845719 w 6400800"/>
              <a:gd name="connsiteY4658" fmla="*/ 330041 h 514350"/>
              <a:gd name="connsiteX4659" fmla="*/ 3846671 w 6400800"/>
              <a:gd name="connsiteY4659" fmla="*/ 308134 h 514350"/>
              <a:gd name="connsiteX4660" fmla="*/ 3843814 w 6400800"/>
              <a:gd name="connsiteY4660" fmla="*/ 415766 h 514350"/>
              <a:gd name="connsiteX4661" fmla="*/ 3846671 w 6400800"/>
              <a:gd name="connsiteY4661" fmla="*/ 410051 h 514350"/>
              <a:gd name="connsiteX4662" fmla="*/ 3847624 w 6400800"/>
              <a:gd name="connsiteY4662" fmla="*/ 416719 h 514350"/>
              <a:gd name="connsiteX4663" fmla="*/ 3847624 w 6400800"/>
              <a:gd name="connsiteY4663" fmla="*/ 419576 h 514350"/>
              <a:gd name="connsiteX4664" fmla="*/ 3846671 w 6400800"/>
              <a:gd name="connsiteY4664" fmla="*/ 422434 h 514350"/>
              <a:gd name="connsiteX4665" fmla="*/ 3844766 w 6400800"/>
              <a:gd name="connsiteY4665" fmla="*/ 426244 h 514350"/>
              <a:gd name="connsiteX4666" fmla="*/ 3842861 w 6400800"/>
              <a:gd name="connsiteY4666" fmla="*/ 426244 h 514350"/>
              <a:gd name="connsiteX4667" fmla="*/ 3843814 w 6400800"/>
              <a:gd name="connsiteY4667" fmla="*/ 415766 h 514350"/>
              <a:gd name="connsiteX4668" fmla="*/ 3830479 w 6400800"/>
              <a:gd name="connsiteY4668" fmla="*/ 297656 h 514350"/>
              <a:gd name="connsiteX4669" fmla="*/ 3830479 w 6400800"/>
              <a:gd name="connsiteY4669" fmla="*/ 299561 h 514350"/>
              <a:gd name="connsiteX4670" fmla="*/ 3830479 w 6400800"/>
              <a:gd name="connsiteY4670" fmla="*/ 301466 h 514350"/>
              <a:gd name="connsiteX4671" fmla="*/ 3829526 w 6400800"/>
              <a:gd name="connsiteY4671" fmla="*/ 307181 h 514350"/>
              <a:gd name="connsiteX4672" fmla="*/ 3827621 w 6400800"/>
              <a:gd name="connsiteY4672" fmla="*/ 304324 h 514350"/>
              <a:gd name="connsiteX4673" fmla="*/ 3830479 w 6400800"/>
              <a:gd name="connsiteY4673" fmla="*/ 297656 h 514350"/>
              <a:gd name="connsiteX4674" fmla="*/ 3826669 w 6400800"/>
              <a:gd name="connsiteY4674" fmla="*/ 305276 h 514350"/>
              <a:gd name="connsiteX4675" fmla="*/ 3828574 w 6400800"/>
              <a:gd name="connsiteY4675" fmla="*/ 310039 h 514350"/>
              <a:gd name="connsiteX4676" fmla="*/ 3827621 w 6400800"/>
              <a:gd name="connsiteY4676" fmla="*/ 314801 h 514350"/>
              <a:gd name="connsiteX4677" fmla="*/ 3823811 w 6400800"/>
              <a:gd name="connsiteY4677" fmla="*/ 309086 h 514350"/>
              <a:gd name="connsiteX4678" fmla="*/ 3826669 w 6400800"/>
              <a:gd name="connsiteY4678" fmla="*/ 305276 h 514350"/>
              <a:gd name="connsiteX4679" fmla="*/ 3820001 w 6400800"/>
              <a:gd name="connsiteY4679" fmla="*/ 319564 h 514350"/>
              <a:gd name="connsiteX4680" fmla="*/ 3826669 w 6400800"/>
              <a:gd name="connsiteY4680" fmla="*/ 332899 h 514350"/>
              <a:gd name="connsiteX4681" fmla="*/ 3827621 w 6400800"/>
              <a:gd name="connsiteY4681" fmla="*/ 333851 h 514350"/>
              <a:gd name="connsiteX4682" fmla="*/ 3826669 w 6400800"/>
              <a:gd name="connsiteY4682" fmla="*/ 343376 h 514350"/>
              <a:gd name="connsiteX4683" fmla="*/ 3824764 w 6400800"/>
              <a:gd name="connsiteY4683" fmla="*/ 377666 h 514350"/>
              <a:gd name="connsiteX4684" fmla="*/ 3820954 w 6400800"/>
              <a:gd name="connsiteY4684" fmla="*/ 364331 h 514350"/>
              <a:gd name="connsiteX4685" fmla="*/ 3820001 w 6400800"/>
              <a:gd name="connsiteY4685" fmla="*/ 352901 h 514350"/>
              <a:gd name="connsiteX4686" fmla="*/ 3818096 w 6400800"/>
              <a:gd name="connsiteY4686" fmla="*/ 336709 h 514350"/>
              <a:gd name="connsiteX4687" fmla="*/ 3821906 w 6400800"/>
              <a:gd name="connsiteY4687" fmla="*/ 332899 h 514350"/>
              <a:gd name="connsiteX4688" fmla="*/ 3818096 w 6400800"/>
              <a:gd name="connsiteY4688" fmla="*/ 335756 h 514350"/>
              <a:gd name="connsiteX4689" fmla="*/ 3817144 w 6400800"/>
              <a:gd name="connsiteY4689" fmla="*/ 326231 h 514350"/>
              <a:gd name="connsiteX4690" fmla="*/ 3820001 w 6400800"/>
              <a:gd name="connsiteY4690" fmla="*/ 319564 h 514350"/>
              <a:gd name="connsiteX4691" fmla="*/ 3788569 w 6400800"/>
              <a:gd name="connsiteY4691" fmla="*/ 264319 h 514350"/>
              <a:gd name="connsiteX4692" fmla="*/ 3792379 w 6400800"/>
              <a:gd name="connsiteY4692" fmla="*/ 270986 h 514350"/>
              <a:gd name="connsiteX4693" fmla="*/ 3800951 w 6400800"/>
              <a:gd name="connsiteY4693" fmla="*/ 285274 h 514350"/>
              <a:gd name="connsiteX4694" fmla="*/ 3800951 w 6400800"/>
              <a:gd name="connsiteY4694" fmla="*/ 287179 h 514350"/>
              <a:gd name="connsiteX4695" fmla="*/ 3800951 w 6400800"/>
              <a:gd name="connsiteY4695" fmla="*/ 298609 h 514350"/>
              <a:gd name="connsiteX4696" fmla="*/ 3800951 w 6400800"/>
              <a:gd name="connsiteY4696" fmla="*/ 300514 h 514350"/>
              <a:gd name="connsiteX4697" fmla="*/ 3797141 w 6400800"/>
              <a:gd name="connsiteY4697" fmla="*/ 287179 h 514350"/>
              <a:gd name="connsiteX4698" fmla="*/ 3796189 w 6400800"/>
              <a:gd name="connsiteY4698" fmla="*/ 285274 h 514350"/>
              <a:gd name="connsiteX4699" fmla="*/ 3796189 w 6400800"/>
              <a:gd name="connsiteY4699" fmla="*/ 280511 h 514350"/>
              <a:gd name="connsiteX4700" fmla="*/ 3795236 w 6400800"/>
              <a:gd name="connsiteY4700" fmla="*/ 283369 h 514350"/>
              <a:gd name="connsiteX4701" fmla="*/ 3791426 w 6400800"/>
              <a:gd name="connsiteY4701" fmla="*/ 271939 h 514350"/>
              <a:gd name="connsiteX4702" fmla="*/ 3788569 w 6400800"/>
              <a:gd name="connsiteY4702" fmla="*/ 264319 h 514350"/>
              <a:gd name="connsiteX4703" fmla="*/ 3748564 w 6400800"/>
              <a:gd name="connsiteY4703" fmla="*/ 364331 h 514350"/>
              <a:gd name="connsiteX4704" fmla="*/ 3748564 w 6400800"/>
              <a:gd name="connsiteY4704" fmla="*/ 351949 h 514350"/>
              <a:gd name="connsiteX4705" fmla="*/ 3750469 w 6400800"/>
              <a:gd name="connsiteY4705" fmla="*/ 358616 h 514350"/>
              <a:gd name="connsiteX4706" fmla="*/ 3748564 w 6400800"/>
              <a:gd name="connsiteY4706" fmla="*/ 364331 h 514350"/>
              <a:gd name="connsiteX4707" fmla="*/ 3762851 w 6400800"/>
              <a:gd name="connsiteY4707" fmla="*/ 399574 h 514350"/>
              <a:gd name="connsiteX4708" fmla="*/ 3759994 w 6400800"/>
              <a:gd name="connsiteY4708" fmla="*/ 405289 h 514350"/>
              <a:gd name="connsiteX4709" fmla="*/ 3760946 w 6400800"/>
              <a:gd name="connsiteY4709" fmla="*/ 391954 h 514350"/>
              <a:gd name="connsiteX4710" fmla="*/ 3760946 w 6400800"/>
              <a:gd name="connsiteY4710" fmla="*/ 391001 h 514350"/>
              <a:gd name="connsiteX4711" fmla="*/ 3762851 w 6400800"/>
              <a:gd name="connsiteY4711" fmla="*/ 396716 h 514350"/>
              <a:gd name="connsiteX4712" fmla="*/ 3762851 w 6400800"/>
              <a:gd name="connsiteY4712" fmla="*/ 399574 h 514350"/>
              <a:gd name="connsiteX4713" fmla="*/ 3770471 w 6400800"/>
              <a:gd name="connsiteY4713" fmla="*/ 290036 h 514350"/>
              <a:gd name="connsiteX4714" fmla="*/ 3775234 w 6400800"/>
              <a:gd name="connsiteY4714" fmla="*/ 309086 h 514350"/>
              <a:gd name="connsiteX4715" fmla="*/ 3771424 w 6400800"/>
              <a:gd name="connsiteY4715" fmla="*/ 301466 h 514350"/>
              <a:gd name="connsiteX4716" fmla="*/ 3770471 w 6400800"/>
              <a:gd name="connsiteY4716" fmla="*/ 299561 h 514350"/>
              <a:gd name="connsiteX4717" fmla="*/ 3770471 w 6400800"/>
              <a:gd name="connsiteY4717" fmla="*/ 290989 h 514350"/>
              <a:gd name="connsiteX4718" fmla="*/ 3770471 w 6400800"/>
              <a:gd name="connsiteY4718" fmla="*/ 290036 h 514350"/>
              <a:gd name="connsiteX4719" fmla="*/ 3769519 w 6400800"/>
              <a:gd name="connsiteY4719" fmla="*/ 370046 h 514350"/>
              <a:gd name="connsiteX4720" fmla="*/ 3770471 w 6400800"/>
              <a:gd name="connsiteY4720" fmla="*/ 372904 h 514350"/>
              <a:gd name="connsiteX4721" fmla="*/ 3767614 w 6400800"/>
              <a:gd name="connsiteY4721" fmla="*/ 366236 h 514350"/>
              <a:gd name="connsiteX4722" fmla="*/ 3767614 w 6400800"/>
              <a:gd name="connsiteY4722" fmla="*/ 359569 h 514350"/>
              <a:gd name="connsiteX4723" fmla="*/ 3766661 w 6400800"/>
              <a:gd name="connsiteY4723" fmla="*/ 364331 h 514350"/>
              <a:gd name="connsiteX4724" fmla="*/ 3764756 w 6400800"/>
              <a:gd name="connsiteY4724" fmla="*/ 360521 h 514350"/>
              <a:gd name="connsiteX4725" fmla="*/ 3764756 w 6400800"/>
              <a:gd name="connsiteY4725" fmla="*/ 357664 h 514350"/>
              <a:gd name="connsiteX4726" fmla="*/ 3765709 w 6400800"/>
              <a:gd name="connsiteY4726" fmla="*/ 351949 h 514350"/>
              <a:gd name="connsiteX4727" fmla="*/ 3769519 w 6400800"/>
              <a:gd name="connsiteY4727" fmla="*/ 370046 h 514350"/>
              <a:gd name="connsiteX4728" fmla="*/ 3753326 w 6400800"/>
              <a:gd name="connsiteY4728" fmla="*/ 250031 h 514350"/>
              <a:gd name="connsiteX4729" fmla="*/ 3755231 w 6400800"/>
              <a:gd name="connsiteY4729" fmla="*/ 236696 h 514350"/>
              <a:gd name="connsiteX4730" fmla="*/ 3756184 w 6400800"/>
              <a:gd name="connsiteY4730" fmla="*/ 232886 h 514350"/>
              <a:gd name="connsiteX4731" fmla="*/ 3758089 w 6400800"/>
              <a:gd name="connsiteY4731" fmla="*/ 230029 h 514350"/>
              <a:gd name="connsiteX4732" fmla="*/ 3759994 w 6400800"/>
              <a:gd name="connsiteY4732" fmla="*/ 237649 h 514350"/>
              <a:gd name="connsiteX4733" fmla="*/ 3769519 w 6400800"/>
              <a:gd name="connsiteY4733" fmla="*/ 281464 h 514350"/>
              <a:gd name="connsiteX4734" fmla="*/ 3767614 w 6400800"/>
              <a:gd name="connsiteY4734" fmla="*/ 290036 h 514350"/>
              <a:gd name="connsiteX4735" fmla="*/ 3767614 w 6400800"/>
              <a:gd name="connsiteY4735" fmla="*/ 290989 h 514350"/>
              <a:gd name="connsiteX4736" fmla="*/ 3752374 w 6400800"/>
              <a:gd name="connsiteY4736" fmla="*/ 261461 h 514350"/>
              <a:gd name="connsiteX4737" fmla="*/ 3753326 w 6400800"/>
              <a:gd name="connsiteY4737" fmla="*/ 250031 h 514350"/>
              <a:gd name="connsiteX4738" fmla="*/ 3748564 w 6400800"/>
              <a:gd name="connsiteY4738" fmla="*/ 296704 h 514350"/>
              <a:gd name="connsiteX4739" fmla="*/ 3748564 w 6400800"/>
              <a:gd name="connsiteY4739" fmla="*/ 296704 h 514350"/>
              <a:gd name="connsiteX4740" fmla="*/ 3756184 w 6400800"/>
              <a:gd name="connsiteY4740" fmla="*/ 313849 h 514350"/>
              <a:gd name="connsiteX4741" fmla="*/ 3757136 w 6400800"/>
              <a:gd name="connsiteY4741" fmla="*/ 316706 h 514350"/>
              <a:gd name="connsiteX4742" fmla="*/ 3759041 w 6400800"/>
              <a:gd name="connsiteY4742" fmla="*/ 323374 h 514350"/>
              <a:gd name="connsiteX4743" fmla="*/ 3757136 w 6400800"/>
              <a:gd name="connsiteY4743" fmla="*/ 330041 h 514350"/>
              <a:gd name="connsiteX4744" fmla="*/ 3754279 w 6400800"/>
              <a:gd name="connsiteY4744" fmla="*/ 341471 h 514350"/>
              <a:gd name="connsiteX4745" fmla="*/ 3750469 w 6400800"/>
              <a:gd name="connsiteY4745" fmla="*/ 335756 h 514350"/>
              <a:gd name="connsiteX4746" fmla="*/ 3747611 w 6400800"/>
              <a:gd name="connsiteY4746" fmla="*/ 331946 h 514350"/>
              <a:gd name="connsiteX4747" fmla="*/ 3748564 w 6400800"/>
              <a:gd name="connsiteY4747" fmla="*/ 296704 h 514350"/>
              <a:gd name="connsiteX4748" fmla="*/ 3738086 w 6400800"/>
              <a:gd name="connsiteY4748" fmla="*/ 273844 h 514350"/>
              <a:gd name="connsiteX4749" fmla="*/ 3738086 w 6400800"/>
              <a:gd name="connsiteY4749" fmla="*/ 273844 h 514350"/>
              <a:gd name="connsiteX4750" fmla="*/ 3738086 w 6400800"/>
              <a:gd name="connsiteY4750" fmla="*/ 274796 h 514350"/>
              <a:gd name="connsiteX4751" fmla="*/ 3738086 w 6400800"/>
              <a:gd name="connsiteY4751" fmla="*/ 273844 h 514350"/>
              <a:gd name="connsiteX4752" fmla="*/ 3689509 w 6400800"/>
              <a:gd name="connsiteY4752" fmla="*/ 326231 h 514350"/>
              <a:gd name="connsiteX4753" fmla="*/ 3686651 w 6400800"/>
              <a:gd name="connsiteY4753" fmla="*/ 331946 h 514350"/>
              <a:gd name="connsiteX4754" fmla="*/ 3685699 w 6400800"/>
              <a:gd name="connsiteY4754" fmla="*/ 330994 h 514350"/>
              <a:gd name="connsiteX4755" fmla="*/ 3685699 w 6400800"/>
              <a:gd name="connsiteY4755" fmla="*/ 322421 h 514350"/>
              <a:gd name="connsiteX4756" fmla="*/ 3685699 w 6400800"/>
              <a:gd name="connsiteY4756" fmla="*/ 313849 h 514350"/>
              <a:gd name="connsiteX4757" fmla="*/ 3689509 w 6400800"/>
              <a:gd name="connsiteY4757" fmla="*/ 325279 h 514350"/>
              <a:gd name="connsiteX4758" fmla="*/ 3689509 w 6400800"/>
              <a:gd name="connsiteY4758" fmla="*/ 326231 h 514350"/>
              <a:gd name="connsiteX4759" fmla="*/ 3716179 w 6400800"/>
              <a:gd name="connsiteY4759" fmla="*/ 211931 h 514350"/>
              <a:gd name="connsiteX4760" fmla="*/ 3720941 w 6400800"/>
              <a:gd name="connsiteY4760" fmla="*/ 221456 h 514350"/>
              <a:gd name="connsiteX4761" fmla="*/ 3719036 w 6400800"/>
              <a:gd name="connsiteY4761" fmla="*/ 230029 h 514350"/>
              <a:gd name="connsiteX4762" fmla="*/ 3718084 w 6400800"/>
              <a:gd name="connsiteY4762" fmla="*/ 233839 h 514350"/>
              <a:gd name="connsiteX4763" fmla="*/ 3713321 w 6400800"/>
              <a:gd name="connsiteY4763" fmla="*/ 228124 h 514350"/>
              <a:gd name="connsiteX4764" fmla="*/ 3717131 w 6400800"/>
              <a:gd name="connsiteY4764" fmla="*/ 235744 h 514350"/>
              <a:gd name="connsiteX4765" fmla="*/ 3714274 w 6400800"/>
              <a:gd name="connsiteY4765" fmla="*/ 253841 h 514350"/>
              <a:gd name="connsiteX4766" fmla="*/ 3714274 w 6400800"/>
              <a:gd name="connsiteY4766" fmla="*/ 250984 h 514350"/>
              <a:gd name="connsiteX4767" fmla="*/ 3713321 w 6400800"/>
              <a:gd name="connsiteY4767" fmla="*/ 238601 h 514350"/>
              <a:gd name="connsiteX4768" fmla="*/ 3713321 w 6400800"/>
              <a:gd name="connsiteY4768" fmla="*/ 227171 h 514350"/>
              <a:gd name="connsiteX4769" fmla="*/ 3712369 w 6400800"/>
              <a:gd name="connsiteY4769" fmla="*/ 208121 h 514350"/>
              <a:gd name="connsiteX4770" fmla="*/ 3712369 w 6400800"/>
              <a:gd name="connsiteY4770" fmla="*/ 205264 h 514350"/>
              <a:gd name="connsiteX4771" fmla="*/ 3716179 w 6400800"/>
              <a:gd name="connsiteY4771" fmla="*/ 211931 h 514350"/>
              <a:gd name="connsiteX4772" fmla="*/ 3679984 w 6400800"/>
              <a:gd name="connsiteY4772" fmla="*/ 236696 h 514350"/>
              <a:gd name="connsiteX4773" fmla="*/ 3684746 w 6400800"/>
              <a:gd name="connsiteY4773" fmla="*/ 196691 h 514350"/>
              <a:gd name="connsiteX4774" fmla="*/ 3687604 w 6400800"/>
              <a:gd name="connsiteY4774" fmla="*/ 166211 h 514350"/>
              <a:gd name="connsiteX4775" fmla="*/ 3688556 w 6400800"/>
              <a:gd name="connsiteY4775" fmla="*/ 154781 h 514350"/>
              <a:gd name="connsiteX4776" fmla="*/ 3699034 w 6400800"/>
              <a:gd name="connsiteY4776" fmla="*/ 178594 h 514350"/>
              <a:gd name="connsiteX4777" fmla="*/ 3708559 w 6400800"/>
              <a:gd name="connsiteY4777" fmla="*/ 199549 h 514350"/>
              <a:gd name="connsiteX4778" fmla="*/ 3707606 w 6400800"/>
              <a:gd name="connsiteY4778" fmla="*/ 207169 h 514350"/>
              <a:gd name="connsiteX4779" fmla="*/ 3704749 w 6400800"/>
              <a:gd name="connsiteY4779" fmla="*/ 226219 h 514350"/>
              <a:gd name="connsiteX4780" fmla="*/ 3702844 w 6400800"/>
              <a:gd name="connsiteY4780" fmla="*/ 237649 h 514350"/>
              <a:gd name="connsiteX4781" fmla="*/ 3701891 w 6400800"/>
              <a:gd name="connsiteY4781" fmla="*/ 250984 h 514350"/>
              <a:gd name="connsiteX4782" fmla="*/ 3700939 w 6400800"/>
              <a:gd name="connsiteY4782" fmla="*/ 280511 h 514350"/>
              <a:gd name="connsiteX4783" fmla="*/ 3700939 w 6400800"/>
              <a:gd name="connsiteY4783" fmla="*/ 300514 h 514350"/>
              <a:gd name="connsiteX4784" fmla="*/ 3697129 w 6400800"/>
              <a:gd name="connsiteY4784" fmla="*/ 290036 h 514350"/>
              <a:gd name="connsiteX4785" fmla="*/ 3699034 w 6400800"/>
              <a:gd name="connsiteY4785" fmla="*/ 308134 h 514350"/>
              <a:gd name="connsiteX4786" fmla="*/ 3690461 w 6400800"/>
              <a:gd name="connsiteY4786" fmla="*/ 322421 h 514350"/>
              <a:gd name="connsiteX4787" fmla="*/ 3683794 w 6400800"/>
              <a:gd name="connsiteY4787" fmla="*/ 310991 h 514350"/>
              <a:gd name="connsiteX4788" fmla="*/ 3683794 w 6400800"/>
              <a:gd name="connsiteY4788" fmla="*/ 302419 h 514350"/>
              <a:gd name="connsiteX4789" fmla="*/ 3682841 w 6400800"/>
              <a:gd name="connsiteY4789" fmla="*/ 308134 h 514350"/>
              <a:gd name="connsiteX4790" fmla="*/ 3679031 w 6400800"/>
              <a:gd name="connsiteY4790" fmla="*/ 302419 h 514350"/>
              <a:gd name="connsiteX4791" fmla="*/ 3681889 w 6400800"/>
              <a:gd name="connsiteY4791" fmla="*/ 310991 h 514350"/>
              <a:gd name="connsiteX4792" fmla="*/ 3679984 w 6400800"/>
              <a:gd name="connsiteY4792" fmla="*/ 323374 h 514350"/>
              <a:gd name="connsiteX4793" fmla="*/ 3672364 w 6400800"/>
              <a:gd name="connsiteY4793" fmla="*/ 307181 h 514350"/>
              <a:gd name="connsiteX4794" fmla="*/ 3677126 w 6400800"/>
              <a:gd name="connsiteY4794" fmla="*/ 289084 h 514350"/>
              <a:gd name="connsiteX4795" fmla="*/ 3681889 w 6400800"/>
              <a:gd name="connsiteY4795" fmla="*/ 272891 h 514350"/>
              <a:gd name="connsiteX4796" fmla="*/ 3686651 w 6400800"/>
              <a:gd name="connsiteY4796" fmla="*/ 260509 h 514350"/>
              <a:gd name="connsiteX4797" fmla="*/ 3692366 w 6400800"/>
              <a:gd name="connsiteY4797" fmla="*/ 250031 h 514350"/>
              <a:gd name="connsiteX4798" fmla="*/ 3683794 w 6400800"/>
              <a:gd name="connsiteY4798" fmla="*/ 258604 h 514350"/>
              <a:gd name="connsiteX4799" fmla="*/ 3675221 w 6400800"/>
              <a:gd name="connsiteY4799" fmla="*/ 270034 h 514350"/>
              <a:gd name="connsiteX4800" fmla="*/ 3671411 w 6400800"/>
              <a:gd name="connsiteY4800" fmla="*/ 275749 h 514350"/>
              <a:gd name="connsiteX4801" fmla="*/ 3679984 w 6400800"/>
              <a:gd name="connsiteY4801" fmla="*/ 236696 h 514350"/>
              <a:gd name="connsiteX4802" fmla="*/ 3678079 w 6400800"/>
              <a:gd name="connsiteY4802" fmla="*/ 342424 h 514350"/>
              <a:gd name="connsiteX4803" fmla="*/ 3677126 w 6400800"/>
              <a:gd name="connsiteY4803" fmla="*/ 349091 h 514350"/>
              <a:gd name="connsiteX4804" fmla="*/ 3676174 w 6400800"/>
              <a:gd name="connsiteY4804" fmla="*/ 343376 h 514350"/>
              <a:gd name="connsiteX4805" fmla="*/ 3674269 w 6400800"/>
              <a:gd name="connsiteY4805" fmla="*/ 335756 h 514350"/>
              <a:gd name="connsiteX4806" fmla="*/ 3678079 w 6400800"/>
              <a:gd name="connsiteY4806" fmla="*/ 342424 h 514350"/>
              <a:gd name="connsiteX4807" fmla="*/ 3664744 w 6400800"/>
              <a:gd name="connsiteY4807" fmla="*/ 355759 h 514350"/>
              <a:gd name="connsiteX4808" fmla="*/ 3664744 w 6400800"/>
              <a:gd name="connsiteY4808" fmla="*/ 362426 h 514350"/>
              <a:gd name="connsiteX4809" fmla="*/ 3663791 w 6400800"/>
              <a:gd name="connsiteY4809" fmla="*/ 371951 h 514350"/>
              <a:gd name="connsiteX4810" fmla="*/ 3663791 w 6400800"/>
              <a:gd name="connsiteY4810" fmla="*/ 371951 h 514350"/>
              <a:gd name="connsiteX4811" fmla="*/ 3662839 w 6400800"/>
              <a:gd name="connsiteY4811" fmla="*/ 367189 h 514350"/>
              <a:gd name="connsiteX4812" fmla="*/ 3662839 w 6400800"/>
              <a:gd name="connsiteY4812" fmla="*/ 366236 h 514350"/>
              <a:gd name="connsiteX4813" fmla="*/ 3664744 w 6400800"/>
              <a:gd name="connsiteY4813" fmla="*/ 355759 h 514350"/>
              <a:gd name="connsiteX4814" fmla="*/ 3603784 w 6400800"/>
              <a:gd name="connsiteY4814" fmla="*/ 369094 h 514350"/>
              <a:gd name="connsiteX4815" fmla="*/ 3602831 w 6400800"/>
              <a:gd name="connsiteY4815" fmla="*/ 363379 h 514350"/>
              <a:gd name="connsiteX4816" fmla="*/ 3605689 w 6400800"/>
              <a:gd name="connsiteY4816" fmla="*/ 352901 h 514350"/>
              <a:gd name="connsiteX4817" fmla="*/ 3606641 w 6400800"/>
              <a:gd name="connsiteY4817" fmla="*/ 350044 h 514350"/>
              <a:gd name="connsiteX4818" fmla="*/ 3607594 w 6400800"/>
              <a:gd name="connsiteY4818" fmla="*/ 352901 h 514350"/>
              <a:gd name="connsiteX4819" fmla="*/ 3607594 w 6400800"/>
              <a:gd name="connsiteY4819" fmla="*/ 353854 h 514350"/>
              <a:gd name="connsiteX4820" fmla="*/ 3603784 w 6400800"/>
              <a:gd name="connsiteY4820" fmla="*/ 369094 h 514350"/>
              <a:gd name="connsiteX4821" fmla="*/ 3612356 w 6400800"/>
              <a:gd name="connsiteY4821" fmla="*/ 329089 h 514350"/>
              <a:gd name="connsiteX4822" fmla="*/ 3611404 w 6400800"/>
              <a:gd name="connsiteY4822" fmla="*/ 327184 h 514350"/>
              <a:gd name="connsiteX4823" fmla="*/ 3610451 w 6400800"/>
              <a:gd name="connsiteY4823" fmla="*/ 321469 h 514350"/>
              <a:gd name="connsiteX4824" fmla="*/ 3613309 w 6400800"/>
              <a:gd name="connsiteY4824" fmla="*/ 324326 h 514350"/>
              <a:gd name="connsiteX4825" fmla="*/ 3612356 w 6400800"/>
              <a:gd name="connsiteY4825" fmla="*/ 329089 h 514350"/>
              <a:gd name="connsiteX4826" fmla="*/ 3633311 w 6400800"/>
              <a:gd name="connsiteY4826" fmla="*/ 366236 h 514350"/>
              <a:gd name="connsiteX4827" fmla="*/ 3629501 w 6400800"/>
              <a:gd name="connsiteY4827" fmla="*/ 358616 h 514350"/>
              <a:gd name="connsiteX4828" fmla="*/ 3629501 w 6400800"/>
              <a:gd name="connsiteY4828" fmla="*/ 354806 h 514350"/>
              <a:gd name="connsiteX4829" fmla="*/ 3633311 w 6400800"/>
              <a:gd name="connsiteY4829" fmla="*/ 366236 h 514350"/>
              <a:gd name="connsiteX4830" fmla="*/ 3633311 w 6400800"/>
              <a:gd name="connsiteY4830" fmla="*/ 366236 h 514350"/>
              <a:gd name="connsiteX4831" fmla="*/ 3633311 w 6400800"/>
              <a:gd name="connsiteY4831" fmla="*/ 366236 h 514350"/>
              <a:gd name="connsiteX4832" fmla="*/ 3632359 w 6400800"/>
              <a:gd name="connsiteY4832" fmla="*/ 331946 h 514350"/>
              <a:gd name="connsiteX4833" fmla="*/ 3635216 w 6400800"/>
              <a:gd name="connsiteY4833" fmla="*/ 348139 h 514350"/>
              <a:gd name="connsiteX4834" fmla="*/ 3631406 w 6400800"/>
              <a:gd name="connsiteY4834" fmla="*/ 341471 h 514350"/>
              <a:gd name="connsiteX4835" fmla="*/ 3632359 w 6400800"/>
              <a:gd name="connsiteY4835" fmla="*/ 331946 h 514350"/>
              <a:gd name="connsiteX4836" fmla="*/ 3618071 w 6400800"/>
              <a:gd name="connsiteY4836" fmla="*/ 270034 h 514350"/>
              <a:gd name="connsiteX4837" fmla="*/ 3628549 w 6400800"/>
              <a:gd name="connsiteY4837" fmla="*/ 246221 h 514350"/>
              <a:gd name="connsiteX4838" fmla="*/ 3630454 w 6400800"/>
              <a:gd name="connsiteY4838" fmla="*/ 242411 h 514350"/>
              <a:gd name="connsiteX4839" fmla="*/ 3625691 w 6400800"/>
              <a:gd name="connsiteY4839" fmla="*/ 265271 h 514350"/>
              <a:gd name="connsiteX4840" fmla="*/ 3618071 w 6400800"/>
              <a:gd name="connsiteY4840" fmla="*/ 271939 h 514350"/>
              <a:gd name="connsiteX4841" fmla="*/ 3618071 w 6400800"/>
              <a:gd name="connsiteY4841" fmla="*/ 270034 h 514350"/>
              <a:gd name="connsiteX4842" fmla="*/ 3601879 w 6400800"/>
              <a:gd name="connsiteY4842" fmla="*/ 310039 h 514350"/>
              <a:gd name="connsiteX4843" fmla="*/ 3606641 w 6400800"/>
              <a:gd name="connsiteY4843" fmla="*/ 298609 h 514350"/>
              <a:gd name="connsiteX4844" fmla="*/ 3615214 w 6400800"/>
              <a:gd name="connsiteY4844" fmla="*/ 278606 h 514350"/>
              <a:gd name="connsiteX4845" fmla="*/ 3619976 w 6400800"/>
              <a:gd name="connsiteY4845" fmla="*/ 271939 h 514350"/>
              <a:gd name="connsiteX4846" fmla="*/ 3625691 w 6400800"/>
              <a:gd name="connsiteY4846" fmla="*/ 266224 h 514350"/>
              <a:gd name="connsiteX4847" fmla="*/ 3624739 w 6400800"/>
              <a:gd name="connsiteY4847" fmla="*/ 270986 h 514350"/>
              <a:gd name="connsiteX4848" fmla="*/ 3617119 w 6400800"/>
              <a:gd name="connsiteY4848" fmla="*/ 309086 h 514350"/>
              <a:gd name="connsiteX4849" fmla="*/ 3614261 w 6400800"/>
              <a:gd name="connsiteY4849" fmla="*/ 322421 h 514350"/>
              <a:gd name="connsiteX4850" fmla="*/ 3611404 w 6400800"/>
              <a:gd name="connsiteY4850" fmla="*/ 320516 h 514350"/>
              <a:gd name="connsiteX4851" fmla="*/ 3609499 w 6400800"/>
              <a:gd name="connsiteY4851" fmla="*/ 298609 h 514350"/>
              <a:gd name="connsiteX4852" fmla="*/ 3608546 w 6400800"/>
              <a:gd name="connsiteY4852" fmla="*/ 318611 h 514350"/>
              <a:gd name="connsiteX4853" fmla="*/ 3606641 w 6400800"/>
              <a:gd name="connsiteY4853" fmla="*/ 317659 h 514350"/>
              <a:gd name="connsiteX4854" fmla="*/ 3608546 w 6400800"/>
              <a:gd name="connsiteY4854" fmla="*/ 319564 h 514350"/>
              <a:gd name="connsiteX4855" fmla="*/ 3608546 w 6400800"/>
              <a:gd name="connsiteY4855" fmla="*/ 322421 h 514350"/>
              <a:gd name="connsiteX4856" fmla="*/ 3602831 w 6400800"/>
              <a:gd name="connsiteY4856" fmla="*/ 312896 h 514350"/>
              <a:gd name="connsiteX4857" fmla="*/ 3601879 w 6400800"/>
              <a:gd name="connsiteY4857" fmla="*/ 310039 h 514350"/>
              <a:gd name="connsiteX4858" fmla="*/ 3600926 w 6400800"/>
              <a:gd name="connsiteY4858" fmla="*/ 335756 h 514350"/>
              <a:gd name="connsiteX4859" fmla="*/ 3604736 w 6400800"/>
              <a:gd name="connsiteY4859" fmla="*/ 346234 h 514350"/>
              <a:gd name="connsiteX4860" fmla="*/ 3601879 w 6400800"/>
              <a:gd name="connsiteY4860" fmla="*/ 351949 h 514350"/>
              <a:gd name="connsiteX4861" fmla="*/ 3600926 w 6400800"/>
              <a:gd name="connsiteY4861" fmla="*/ 352901 h 514350"/>
              <a:gd name="connsiteX4862" fmla="*/ 3599974 w 6400800"/>
              <a:gd name="connsiteY4862" fmla="*/ 345281 h 514350"/>
              <a:gd name="connsiteX4863" fmla="*/ 3600926 w 6400800"/>
              <a:gd name="connsiteY4863" fmla="*/ 335756 h 514350"/>
              <a:gd name="connsiteX4864" fmla="*/ 3556159 w 6400800"/>
              <a:gd name="connsiteY4864" fmla="*/ 342424 h 514350"/>
              <a:gd name="connsiteX4865" fmla="*/ 3557111 w 6400800"/>
              <a:gd name="connsiteY4865" fmla="*/ 324326 h 514350"/>
              <a:gd name="connsiteX4866" fmla="*/ 3558064 w 6400800"/>
              <a:gd name="connsiteY4866" fmla="*/ 328136 h 514350"/>
              <a:gd name="connsiteX4867" fmla="*/ 3559016 w 6400800"/>
              <a:gd name="connsiteY4867" fmla="*/ 333851 h 514350"/>
              <a:gd name="connsiteX4868" fmla="*/ 3559016 w 6400800"/>
              <a:gd name="connsiteY4868" fmla="*/ 334804 h 514350"/>
              <a:gd name="connsiteX4869" fmla="*/ 3556159 w 6400800"/>
              <a:gd name="connsiteY4869" fmla="*/ 342424 h 514350"/>
              <a:gd name="connsiteX4870" fmla="*/ 3559969 w 6400800"/>
              <a:gd name="connsiteY4870" fmla="*/ 279559 h 514350"/>
              <a:gd name="connsiteX4871" fmla="*/ 3559016 w 6400800"/>
              <a:gd name="connsiteY4871" fmla="*/ 274796 h 514350"/>
              <a:gd name="connsiteX4872" fmla="*/ 3561874 w 6400800"/>
              <a:gd name="connsiteY4872" fmla="*/ 276701 h 514350"/>
              <a:gd name="connsiteX4873" fmla="*/ 3566636 w 6400800"/>
              <a:gd name="connsiteY4873" fmla="*/ 280511 h 514350"/>
              <a:gd name="connsiteX4874" fmla="*/ 3562826 w 6400800"/>
              <a:gd name="connsiteY4874" fmla="*/ 287179 h 514350"/>
              <a:gd name="connsiteX4875" fmla="*/ 3559969 w 6400800"/>
              <a:gd name="connsiteY4875" fmla="*/ 279559 h 514350"/>
              <a:gd name="connsiteX4876" fmla="*/ 3571399 w 6400800"/>
              <a:gd name="connsiteY4876" fmla="*/ 287179 h 514350"/>
              <a:gd name="connsiteX4877" fmla="*/ 3571399 w 6400800"/>
              <a:gd name="connsiteY4877" fmla="*/ 311944 h 514350"/>
              <a:gd name="connsiteX4878" fmla="*/ 3569494 w 6400800"/>
              <a:gd name="connsiteY4878" fmla="*/ 314801 h 514350"/>
              <a:gd name="connsiteX4879" fmla="*/ 3562826 w 6400800"/>
              <a:gd name="connsiteY4879" fmla="*/ 292894 h 514350"/>
              <a:gd name="connsiteX4880" fmla="*/ 3566636 w 6400800"/>
              <a:gd name="connsiteY4880" fmla="*/ 282416 h 514350"/>
              <a:gd name="connsiteX4881" fmla="*/ 3571399 w 6400800"/>
              <a:gd name="connsiteY4881" fmla="*/ 287179 h 514350"/>
              <a:gd name="connsiteX4882" fmla="*/ 3571399 w 6400800"/>
              <a:gd name="connsiteY4882" fmla="*/ 287179 h 514350"/>
              <a:gd name="connsiteX4883" fmla="*/ 3571399 w 6400800"/>
              <a:gd name="connsiteY4883" fmla="*/ 281464 h 514350"/>
              <a:gd name="connsiteX4884" fmla="*/ 3568541 w 6400800"/>
              <a:gd name="connsiteY4884" fmla="*/ 279559 h 514350"/>
              <a:gd name="connsiteX4885" fmla="*/ 3568541 w 6400800"/>
              <a:gd name="connsiteY4885" fmla="*/ 279559 h 514350"/>
              <a:gd name="connsiteX4886" fmla="*/ 3571399 w 6400800"/>
              <a:gd name="connsiteY4886" fmla="*/ 273844 h 514350"/>
              <a:gd name="connsiteX4887" fmla="*/ 3571399 w 6400800"/>
              <a:gd name="connsiteY4887" fmla="*/ 281464 h 514350"/>
              <a:gd name="connsiteX4888" fmla="*/ 3567589 w 6400800"/>
              <a:gd name="connsiteY4888" fmla="*/ 250031 h 514350"/>
              <a:gd name="connsiteX4889" fmla="*/ 3570446 w 6400800"/>
              <a:gd name="connsiteY4889" fmla="*/ 265271 h 514350"/>
              <a:gd name="connsiteX4890" fmla="*/ 3571399 w 6400800"/>
              <a:gd name="connsiteY4890" fmla="*/ 271939 h 514350"/>
              <a:gd name="connsiteX4891" fmla="*/ 3571399 w 6400800"/>
              <a:gd name="connsiteY4891" fmla="*/ 272891 h 514350"/>
              <a:gd name="connsiteX4892" fmla="*/ 3567589 w 6400800"/>
              <a:gd name="connsiteY4892" fmla="*/ 277654 h 514350"/>
              <a:gd name="connsiteX4893" fmla="*/ 3567589 w 6400800"/>
              <a:gd name="connsiteY4893" fmla="*/ 277654 h 514350"/>
              <a:gd name="connsiteX4894" fmla="*/ 3561874 w 6400800"/>
              <a:gd name="connsiteY4894" fmla="*/ 274796 h 514350"/>
              <a:gd name="connsiteX4895" fmla="*/ 3558064 w 6400800"/>
              <a:gd name="connsiteY4895" fmla="*/ 272891 h 514350"/>
              <a:gd name="connsiteX4896" fmla="*/ 3554254 w 6400800"/>
              <a:gd name="connsiteY4896" fmla="*/ 260509 h 514350"/>
              <a:gd name="connsiteX4897" fmla="*/ 3556159 w 6400800"/>
              <a:gd name="connsiteY4897" fmla="*/ 257651 h 514350"/>
              <a:gd name="connsiteX4898" fmla="*/ 3566636 w 6400800"/>
              <a:gd name="connsiteY4898" fmla="*/ 243364 h 514350"/>
              <a:gd name="connsiteX4899" fmla="*/ 3567589 w 6400800"/>
              <a:gd name="connsiteY4899" fmla="*/ 250031 h 514350"/>
              <a:gd name="connsiteX4900" fmla="*/ 3561874 w 6400800"/>
              <a:gd name="connsiteY4900" fmla="*/ 229076 h 514350"/>
              <a:gd name="connsiteX4901" fmla="*/ 3562826 w 6400800"/>
              <a:gd name="connsiteY4901" fmla="*/ 227171 h 514350"/>
              <a:gd name="connsiteX4902" fmla="*/ 3564731 w 6400800"/>
              <a:gd name="connsiteY4902" fmla="*/ 235744 h 514350"/>
              <a:gd name="connsiteX4903" fmla="*/ 3565684 w 6400800"/>
              <a:gd name="connsiteY4903" fmla="*/ 238601 h 514350"/>
              <a:gd name="connsiteX4904" fmla="*/ 3552349 w 6400800"/>
              <a:gd name="connsiteY4904" fmla="*/ 251936 h 514350"/>
              <a:gd name="connsiteX4905" fmla="*/ 3551396 w 6400800"/>
              <a:gd name="connsiteY4905" fmla="*/ 247174 h 514350"/>
              <a:gd name="connsiteX4906" fmla="*/ 3561874 w 6400800"/>
              <a:gd name="connsiteY4906" fmla="*/ 229076 h 514350"/>
              <a:gd name="connsiteX4907" fmla="*/ 3551396 w 6400800"/>
              <a:gd name="connsiteY4907" fmla="*/ 293846 h 514350"/>
              <a:gd name="connsiteX4908" fmla="*/ 3554254 w 6400800"/>
              <a:gd name="connsiteY4908" fmla="*/ 307181 h 514350"/>
              <a:gd name="connsiteX4909" fmla="*/ 3550444 w 6400800"/>
              <a:gd name="connsiteY4909" fmla="*/ 321469 h 514350"/>
              <a:gd name="connsiteX4910" fmla="*/ 3547586 w 6400800"/>
              <a:gd name="connsiteY4910" fmla="*/ 333851 h 514350"/>
              <a:gd name="connsiteX4911" fmla="*/ 3546634 w 6400800"/>
              <a:gd name="connsiteY4911" fmla="*/ 331946 h 514350"/>
              <a:gd name="connsiteX4912" fmla="*/ 3543776 w 6400800"/>
              <a:gd name="connsiteY4912" fmla="*/ 327184 h 514350"/>
              <a:gd name="connsiteX4913" fmla="*/ 3544729 w 6400800"/>
              <a:gd name="connsiteY4913" fmla="*/ 306229 h 514350"/>
              <a:gd name="connsiteX4914" fmla="*/ 3547586 w 6400800"/>
              <a:gd name="connsiteY4914" fmla="*/ 286226 h 514350"/>
              <a:gd name="connsiteX4915" fmla="*/ 3548539 w 6400800"/>
              <a:gd name="connsiteY4915" fmla="*/ 276701 h 514350"/>
              <a:gd name="connsiteX4916" fmla="*/ 3551396 w 6400800"/>
              <a:gd name="connsiteY4916" fmla="*/ 293846 h 514350"/>
              <a:gd name="connsiteX4917" fmla="*/ 3543776 w 6400800"/>
              <a:gd name="connsiteY4917" fmla="*/ 191929 h 514350"/>
              <a:gd name="connsiteX4918" fmla="*/ 3549491 w 6400800"/>
              <a:gd name="connsiteY4918" fmla="*/ 180499 h 514350"/>
              <a:gd name="connsiteX4919" fmla="*/ 3548539 w 6400800"/>
              <a:gd name="connsiteY4919" fmla="*/ 185261 h 514350"/>
              <a:gd name="connsiteX4920" fmla="*/ 3544729 w 6400800"/>
              <a:gd name="connsiteY4920" fmla="*/ 211931 h 514350"/>
              <a:gd name="connsiteX4921" fmla="*/ 3543776 w 6400800"/>
              <a:gd name="connsiteY4921" fmla="*/ 217646 h 514350"/>
              <a:gd name="connsiteX4922" fmla="*/ 3539014 w 6400800"/>
              <a:gd name="connsiteY4922" fmla="*/ 200501 h 514350"/>
              <a:gd name="connsiteX4923" fmla="*/ 3543776 w 6400800"/>
              <a:gd name="connsiteY4923" fmla="*/ 191929 h 514350"/>
              <a:gd name="connsiteX4924" fmla="*/ 3530441 w 6400800"/>
              <a:gd name="connsiteY4924" fmla="*/ 217646 h 514350"/>
              <a:gd name="connsiteX4925" fmla="*/ 3539014 w 6400800"/>
              <a:gd name="connsiteY4925" fmla="*/ 201454 h 514350"/>
              <a:gd name="connsiteX4926" fmla="*/ 3540919 w 6400800"/>
              <a:gd name="connsiteY4926" fmla="*/ 217646 h 514350"/>
              <a:gd name="connsiteX4927" fmla="*/ 3542824 w 6400800"/>
              <a:gd name="connsiteY4927" fmla="*/ 231934 h 514350"/>
              <a:gd name="connsiteX4928" fmla="*/ 3540919 w 6400800"/>
              <a:gd name="connsiteY4928" fmla="*/ 240506 h 514350"/>
              <a:gd name="connsiteX4929" fmla="*/ 3528536 w 6400800"/>
              <a:gd name="connsiteY4929" fmla="*/ 259556 h 514350"/>
              <a:gd name="connsiteX4930" fmla="*/ 3528536 w 6400800"/>
              <a:gd name="connsiteY4930" fmla="*/ 257651 h 514350"/>
              <a:gd name="connsiteX4931" fmla="*/ 3527584 w 6400800"/>
              <a:gd name="connsiteY4931" fmla="*/ 240506 h 514350"/>
              <a:gd name="connsiteX4932" fmla="*/ 3526631 w 6400800"/>
              <a:gd name="connsiteY4932" fmla="*/ 229076 h 514350"/>
              <a:gd name="connsiteX4933" fmla="*/ 3530441 w 6400800"/>
              <a:gd name="connsiteY4933" fmla="*/ 217646 h 514350"/>
              <a:gd name="connsiteX4934" fmla="*/ 3490436 w 6400800"/>
              <a:gd name="connsiteY4934" fmla="*/ 321469 h 514350"/>
              <a:gd name="connsiteX4935" fmla="*/ 3490436 w 6400800"/>
              <a:gd name="connsiteY4935" fmla="*/ 317659 h 514350"/>
              <a:gd name="connsiteX4936" fmla="*/ 3491389 w 6400800"/>
              <a:gd name="connsiteY4936" fmla="*/ 319564 h 514350"/>
              <a:gd name="connsiteX4937" fmla="*/ 3490436 w 6400800"/>
              <a:gd name="connsiteY4937" fmla="*/ 321469 h 514350"/>
              <a:gd name="connsiteX4938" fmla="*/ 3514249 w 6400800"/>
              <a:gd name="connsiteY4938" fmla="*/ 250984 h 514350"/>
              <a:gd name="connsiteX4939" fmla="*/ 3516154 w 6400800"/>
              <a:gd name="connsiteY4939" fmla="*/ 246221 h 514350"/>
              <a:gd name="connsiteX4940" fmla="*/ 3515201 w 6400800"/>
              <a:gd name="connsiteY4940" fmla="*/ 257651 h 514350"/>
              <a:gd name="connsiteX4941" fmla="*/ 3514249 w 6400800"/>
              <a:gd name="connsiteY4941" fmla="*/ 270986 h 514350"/>
              <a:gd name="connsiteX4942" fmla="*/ 3509486 w 6400800"/>
              <a:gd name="connsiteY4942" fmla="*/ 259556 h 514350"/>
              <a:gd name="connsiteX4943" fmla="*/ 3514249 w 6400800"/>
              <a:gd name="connsiteY4943" fmla="*/ 250984 h 514350"/>
              <a:gd name="connsiteX4944" fmla="*/ 3504724 w 6400800"/>
              <a:gd name="connsiteY4944" fmla="*/ 271939 h 514350"/>
              <a:gd name="connsiteX4945" fmla="*/ 3505676 w 6400800"/>
              <a:gd name="connsiteY4945" fmla="*/ 274796 h 514350"/>
              <a:gd name="connsiteX4946" fmla="*/ 3509486 w 6400800"/>
              <a:gd name="connsiteY4946" fmla="*/ 288131 h 514350"/>
              <a:gd name="connsiteX4947" fmla="*/ 3505676 w 6400800"/>
              <a:gd name="connsiteY4947" fmla="*/ 293846 h 514350"/>
              <a:gd name="connsiteX4948" fmla="*/ 3504724 w 6400800"/>
              <a:gd name="connsiteY4948" fmla="*/ 282416 h 514350"/>
              <a:gd name="connsiteX4949" fmla="*/ 3504724 w 6400800"/>
              <a:gd name="connsiteY4949" fmla="*/ 271939 h 514350"/>
              <a:gd name="connsiteX4950" fmla="*/ 3504724 w 6400800"/>
              <a:gd name="connsiteY4950" fmla="*/ 271939 h 514350"/>
              <a:gd name="connsiteX4951" fmla="*/ 3501866 w 6400800"/>
              <a:gd name="connsiteY4951" fmla="*/ 398621 h 514350"/>
              <a:gd name="connsiteX4952" fmla="*/ 3495199 w 6400800"/>
              <a:gd name="connsiteY4952" fmla="*/ 371951 h 514350"/>
              <a:gd name="connsiteX4953" fmla="*/ 3494246 w 6400800"/>
              <a:gd name="connsiteY4953" fmla="*/ 369094 h 514350"/>
              <a:gd name="connsiteX4954" fmla="*/ 3499961 w 6400800"/>
              <a:gd name="connsiteY4954" fmla="*/ 357664 h 514350"/>
              <a:gd name="connsiteX4955" fmla="*/ 3501866 w 6400800"/>
              <a:gd name="connsiteY4955" fmla="*/ 398621 h 514350"/>
              <a:gd name="connsiteX4956" fmla="*/ 3496151 w 6400800"/>
              <a:gd name="connsiteY4956" fmla="*/ 290036 h 514350"/>
              <a:gd name="connsiteX4957" fmla="*/ 3499009 w 6400800"/>
              <a:gd name="connsiteY4957" fmla="*/ 284321 h 514350"/>
              <a:gd name="connsiteX4958" fmla="*/ 3499009 w 6400800"/>
              <a:gd name="connsiteY4958" fmla="*/ 295751 h 514350"/>
              <a:gd name="connsiteX4959" fmla="*/ 3496151 w 6400800"/>
              <a:gd name="connsiteY4959" fmla="*/ 290036 h 514350"/>
              <a:gd name="connsiteX4960" fmla="*/ 3496151 w 6400800"/>
              <a:gd name="connsiteY4960" fmla="*/ 252889 h 514350"/>
              <a:gd name="connsiteX4961" fmla="*/ 3496151 w 6400800"/>
              <a:gd name="connsiteY4961" fmla="*/ 247174 h 514350"/>
              <a:gd name="connsiteX4962" fmla="*/ 3499009 w 6400800"/>
              <a:gd name="connsiteY4962" fmla="*/ 254794 h 514350"/>
              <a:gd name="connsiteX4963" fmla="*/ 3495199 w 6400800"/>
              <a:gd name="connsiteY4963" fmla="*/ 261461 h 514350"/>
              <a:gd name="connsiteX4964" fmla="*/ 3496151 w 6400800"/>
              <a:gd name="connsiteY4964" fmla="*/ 252889 h 514350"/>
              <a:gd name="connsiteX4965" fmla="*/ 3481864 w 6400800"/>
              <a:gd name="connsiteY4965" fmla="*/ 205264 h 514350"/>
              <a:gd name="connsiteX4966" fmla="*/ 3491389 w 6400800"/>
              <a:gd name="connsiteY4966" fmla="*/ 230029 h 514350"/>
              <a:gd name="connsiteX4967" fmla="*/ 3495199 w 6400800"/>
              <a:gd name="connsiteY4967" fmla="*/ 243364 h 514350"/>
              <a:gd name="connsiteX4968" fmla="*/ 3492341 w 6400800"/>
              <a:gd name="connsiteY4968" fmla="*/ 251936 h 514350"/>
              <a:gd name="connsiteX4969" fmla="*/ 3487579 w 6400800"/>
              <a:gd name="connsiteY4969" fmla="*/ 268129 h 514350"/>
              <a:gd name="connsiteX4970" fmla="*/ 3486626 w 6400800"/>
              <a:gd name="connsiteY4970" fmla="*/ 270034 h 514350"/>
              <a:gd name="connsiteX4971" fmla="*/ 3479959 w 6400800"/>
              <a:gd name="connsiteY4971" fmla="*/ 255746 h 514350"/>
              <a:gd name="connsiteX4972" fmla="*/ 3479959 w 6400800"/>
              <a:gd name="connsiteY4972" fmla="*/ 228124 h 514350"/>
              <a:gd name="connsiteX4973" fmla="*/ 3479959 w 6400800"/>
              <a:gd name="connsiteY4973" fmla="*/ 213836 h 514350"/>
              <a:gd name="connsiteX4974" fmla="*/ 3481864 w 6400800"/>
              <a:gd name="connsiteY4974" fmla="*/ 205264 h 514350"/>
              <a:gd name="connsiteX4975" fmla="*/ 3473291 w 6400800"/>
              <a:gd name="connsiteY4975" fmla="*/ 241459 h 514350"/>
              <a:gd name="connsiteX4976" fmla="*/ 3475196 w 6400800"/>
              <a:gd name="connsiteY4976" fmla="*/ 234791 h 514350"/>
              <a:gd name="connsiteX4977" fmla="*/ 3473291 w 6400800"/>
              <a:gd name="connsiteY4977" fmla="*/ 241459 h 514350"/>
              <a:gd name="connsiteX4978" fmla="*/ 3473291 w 6400800"/>
              <a:gd name="connsiteY4978" fmla="*/ 241459 h 514350"/>
              <a:gd name="connsiteX4979" fmla="*/ 3473291 w 6400800"/>
              <a:gd name="connsiteY4979" fmla="*/ 241459 h 514350"/>
              <a:gd name="connsiteX4980" fmla="*/ 3468529 w 6400800"/>
              <a:gd name="connsiteY4980" fmla="*/ 260509 h 514350"/>
              <a:gd name="connsiteX4981" fmla="*/ 3469481 w 6400800"/>
              <a:gd name="connsiteY4981" fmla="*/ 263366 h 514350"/>
              <a:gd name="connsiteX4982" fmla="*/ 3468529 w 6400800"/>
              <a:gd name="connsiteY4982" fmla="*/ 270986 h 514350"/>
              <a:gd name="connsiteX4983" fmla="*/ 3465671 w 6400800"/>
              <a:gd name="connsiteY4983" fmla="*/ 300514 h 514350"/>
              <a:gd name="connsiteX4984" fmla="*/ 3464719 w 6400800"/>
              <a:gd name="connsiteY4984" fmla="*/ 318611 h 514350"/>
              <a:gd name="connsiteX4985" fmla="*/ 3463766 w 6400800"/>
              <a:gd name="connsiteY4985" fmla="*/ 321469 h 514350"/>
              <a:gd name="connsiteX4986" fmla="*/ 3459956 w 6400800"/>
              <a:gd name="connsiteY4986" fmla="*/ 307181 h 514350"/>
              <a:gd name="connsiteX4987" fmla="*/ 3459956 w 6400800"/>
              <a:gd name="connsiteY4987" fmla="*/ 306229 h 514350"/>
              <a:gd name="connsiteX4988" fmla="*/ 3460909 w 6400800"/>
              <a:gd name="connsiteY4988" fmla="*/ 300514 h 514350"/>
              <a:gd name="connsiteX4989" fmla="*/ 3468529 w 6400800"/>
              <a:gd name="connsiteY4989" fmla="*/ 260509 h 514350"/>
              <a:gd name="connsiteX4990" fmla="*/ 3451384 w 6400800"/>
              <a:gd name="connsiteY4990" fmla="*/ 237649 h 514350"/>
              <a:gd name="connsiteX4991" fmla="*/ 3451384 w 6400800"/>
              <a:gd name="connsiteY4991" fmla="*/ 221456 h 514350"/>
              <a:gd name="connsiteX4992" fmla="*/ 3451384 w 6400800"/>
              <a:gd name="connsiteY4992" fmla="*/ 222409 h 514350"/>
              <a:gd name="connsiteX4993" fmla="*/ 3458051 w 6400800"/>
              <a:gd name="connsiteY4993" fmla="*/ 237649 h 514350"/>
              <a:gd name="connsiteX4994" fmla="*/ 3458051 w 6400800"/>
              <a:gd name="connsiteY4994" fmla="*/ 238601 h 514350"/>
              <a:gd name="connsiteX4995" fmla="*/ 3450431 w 6400800"/>
              <a:gd name="connsiteY4995" fmla="*/ 267176 h 514350"/>
              <a:gd name="connsiteX4996" fmla="*/ 3450431 w 6400800"/>
              <a:gd name="connsiteY4996" fmla="*/ 267176 h 514350"/>
              <a:gd name="connsiteX4997" fmla="*/ 3451384 w 6400800"/>
              <a:gd name="connsiteY4997" fmla="*/ 237649 h 514350"/>
              <a:gd name="connsiteX4998" fmla="*/ 3405664 w 6400800"/>
              <a:gd name="connsiteY4998" fmla="*/ 273844 h 514350"/>
              <a:gd name="connsiteX4999" fmla="*/ 3406616 w 6400800"/>
              <a:gd name="connsiteY4999" fmla="*/ 258604 h 514350"/>
              <a:gd name="connsiteX5000" fmla="*/ 3406616 w 6400800"/>
              <a:gd name="connsiteY5000" fmla="*/ 245269 h 514350"/>
              <a:gd name="connsiteX5001" fmla="*/ 3409474 w 6400800"/>
              <a:gd name="connsiteY5001" fmla="*/ 259556 h 514350"/>
              <a:gd name="connsiteX5002" fmla="*/ 3405664 w 6400800"/>
              <a:gd name="connsiteY5002" fmla="*/ 273844 h 514350"/>
              <a:gd name="connsiteX5003" fmla="*/ 3416141 w 6400800"/>
              <a:gd name="connsiteY5003" fmla="*/ 335756 h 514350"/>
              <a:gd name="connsiteX5004" fmla="*/ 3416141 w 6400800"/>
              <a:gd name="connsiteY5004" fmla="*/ 353854 h 514350"/>
              <a:gd name="connsiteX5005" fmla="*/ 3415189 w 6400800"/>
              <a:gd name="connsiteY5005" fmla="*/ 348139 h 514350"/>
              <a:gd name="connsiteX5006" fmla="*/ 3413284 w 6400800"/>
              <a:gd name="connsiteY5006" fmla="*/ 328136 h 514350"/>
              <a:gd name="connsiteX5007" fmla="*/ 3413284 w 6400800"/>
              <a:gd name="connsiteY5007" fmla="*/ 328136 h 514350"/>
              <a:gd name="connsiteX5008" fmla="*/ 3417094 w 6400800"/>
              <a:gd name="connsiteY5008" fmla="*/ 320516 h 514350"/>
              <a:gd name="connsiteX5009" fmla="*/ 3416141 w 6400800"/>
              <a:gd name="connsiteY5009" fmla="*/ 335756 h 514350"/>
              <a:gd name="connsiteX5010" fmla="*/ 3421856 w 6400800"/>
              <a:gd name="connsiteY5010" fmla="*/ 320516 h 514350"/>
              <a:gd name="connsiteX5011" fmla="*/ 3419951 w 6400800"/>
              <a:gd name="connsiteY5011" fmla="*/ 332899 h 514350"/>
              <a:gd name="connsiteX5012" fmla="*/ 3418046 w 6400800"/>
              <a:gd name="connsiteY5012" fmla="*/ 316706 h 514350"/>
              <a:gd name="connsiteX5013" fmla="*/ 3420904 w 6400800"/>
              <a:gd name="connsiteY5013" fmla="*/ 310991 h 514350"/>
              <a:gd name="connsiteX5014" fmla="*/ 3421856 w 6400800"/>
              <a:gd name="connsiteY5014" fmla="*/ 308134 h 514350"/>
              <a:gd name="connsiteX5015" fmla="*/ 3422809 w 6400800"/>
              <a:gd name="connsiteY5015" fmla="*/ 312896 h 514350"/>
              <a:gd name="connsiteX5016" fmla="*/ 3421856 w 6400800"/>
              <a:gd name="connsiteY5016" fmla="*/ 320516 h 514350"/>
              <a:gd name="connsiteX5017" fmla="*/ 3410426 w 6400800"/>
              <a:gd name="connsiteY5017" fmla="*/ 139541 h 514350"/>
              <a:gd name="connsiteX5018" fmla="*/ 3421856 w 6400800"/>
              <a:gd name="connsiteY5018" fmla="*/ 161449 h 514350"/>
              <a:gd name="connsiteX5019" fmla="*/ 3433286 w 6400800"/>
              <a:gd name="connsiteY5019" fmla="*/ 181451 h 514350"/>
              <a:gd name="connsiteX5020" fmla="*/ 3428524 w 6400800"/>
              <a:gd name="connsiteY5020" fmla="*/ 198596 h 514350"/>
              <a:gd name="connsiteX5021" fmla="*/ 3425666 w 6400800"/>
              <a:gd name="connsiteY5021" fmla="*/ 210026 h 514350"/>
              <a:gd name="connsiteX5022" fmla="*/ 3422809 w 6400800"/>
              <a:gd name="connsiteY5022" fmla="*/ 195739 h 514350"/>
              <a:gd name="connsiteX5023" fmla="*/ 3415189 w 6400800"/>
              <a:gd name="connsiteY5023" fmla="*/ 163354 h 514350"/>
              <a:gd name="connsiteX5024" fmla="*/ 3410426 w 6400800"/>
              <a:gd name="connsiteY5024" fmla="*/ 143351 h 514350"/>
              <a:gd name="connsiteX5025" fmla="*/ 3410426 w 6400800"/>
              <a:gd name="connsiteY5025" fmla="*/ 139541 h 514350"/>
              <a:gd name="connsiteX5026" fmla="*/ 3408521 w 6400800"/>
              <a:gd name="connsiteY5026" fmla="*/ 136684 h 514350"/>
              <a:gd name="connsiteX5027" fmla="*/ 3408521 w 6400800"/>
              <a:gd name="connsiteY5027" fmla="*/ 136684 h 514350"/>
              <a:gd name="connsiteX5028" fmla="*/ 3408521 w 6400800"/>
              <a:gd name="connsiteY5028" fmla="*/ 136684 h 514350"/>
              <a:gd name="connsiteX5029" fmla="*/ 3408521 w 6400800"/>
              <a:gd name="connsiteY5029" fmla="*/ 136684 h 514350"/>
              <a:gd name="connsiteX5030" fmla="*/ 3395186 w 6400800"/>
              <a:gd name="connsiteY5030" fmla="*/ 266224 h 514350"/>
              <a:gd name="connsiteX5031" fmla="*/ 3396139 w 6400800"/>
              <a:gd name="connsiteY5031" fmla="*/ 227171 h 514350"/>
              <a:gd name="connsiteX5032" fmla="*/ 3396139 w 6400800"/>
              <a:gd name="connsiteY5032" fmla="*/ 212884 h 514350"/>
              <a:gd name="connsiteX5033" fmla="*/ 3398996 w 6400800"/>
              <a:gd name="connsiteY5033" fmla="*/ 204311 h 514350"/>
              <a:gd name="connsiteX5034" fmla="*/ 3396139 w 6400800"/>
              <a:gd name="connsiteY5034" fmla="*/ 210026 h 514350"/>
              <a:gd name="connsiteX5035" fmla="*/ 3396139 w 6400800"/>
              <a:gd name="connsiteY5035" fmla="*/ 202406 h 514350"/>
              <a:gd name="connsiteX5036" fmla="*/ 3398044 w 6400800"/>
              <a:gd name="connsiteY5036" fmla="*/ 194786 h 514350"/>
              <a:gd name="connsiteX5037" fmla="*/ 3408521 w 6400800"/>
              <a:gd name="connsiteY5037" fmla="*/ 145256 h 514350"/>
              <a:gd name="connsiteX5038" fmla="*/ 3410426 w 6400800"/>
              <a:gd name="connsiteY5038" fmla="*/ 162401 h 514350"/>
              <a:gd name="connsiteX5039" fmla="*/ 3414236 w 6400800"/>
              <a:gd name="connsiteY5039" fmla="*/ 195739 h 514350"/>
              <a:gd name="connsiteX5040" fmla="*/ 3417094 w 6400800"/>
              <a:gd name="connsiteY5040" fmla="*/ 215741 h 514350"/>
              <a:gd name="connsiteX5041" fmla="*/ 3419951 w 6400800"/>
              <a:gd name="connsiteY5041" fmla="*/ 229076 h 514350"/>
              <a:gd name="connsiteX5042" fmla="*/ 3418046 w 6400800"/>
              <a:gd name="connsiteY5042" fmla="*/ 233839 h 514350"/>
              <a:gd name="connsiteX5043" fmla="*/ 3411379 w 6400800"/>
              <a:gd name="connsiteY5043" fmla="*/ 253841 h 514350"/>
              <a:gd name="connsiteX5044" fmla="*/ 3407569 w 6400800"/>
              <a:gd name="connsiteY5044" fmla="*/ 244316 h 514350"/>
              <a:gd name="connsiteX5045" fmla="*/ 3407569 w 6400800"/>
              <a:gd name="connsiteY5045" fmla="*/ 239554 h 514350"/>
              <a:gd name="connsiteX5046" fmla="*/ 3407569 w 6400800"/>
              <a:gd name="connsiteY5046" fmla="*/ 224314 h 514350"/>
              <a:gd name="connsiteX5047" fmla="*/ 3403759 w 6400800"/>
              <a:gd name="connsiteY5047" fmla="*/ 239554 h 514350"/>
              <a:gd name="connsiteX5048" fmla="*/ 3399949 w 6400800"/>
              <a:gd name="connsiteY5048" fmla="*/ 256699 h 514350"/>
              <a:gd name="connsiteX5049" fmla="*/ 3395186 w 6400800"/>
              <a:gd name="connsiteY5049" fmla="*/ 275749 h 514350"/>
              <a:gd name="connsiteX5050" fmla="*/ 3395186 w 6400800"/>
              <a:gd name="connsiteY5050" fmla="*/ 266224 h 514350"/>
              <a:gd name="connsiteX5051" fmla="*/ 3363754 w 6400800"/>
              <a:gd name="connsiteY5051" fmla="*/ 252889 h 514350"/>
              <a:gd name="connsiteX5052" fmla="*/ 3365659 w 6400800"/>
              <a:gd name="connsiteY5052" fmla="*/ 264319 h 514350"/>
              <a:gd name="connsiteX5053" fmla="*/ 3363754 w 6400800"/>
              <a:gd name="connsiteY5053" fmla="*/ 269081 h 514350"/>
              <a:gd name="connsiteX5054" fmla="*/ 3363754 w 6400800"/>
              <a:gd name="connsiteY5054" fmla="*/ 252889 h 514350"/>
              <a:gd name="connsiteX5055" fmla="*/ 3321844 w 6400800"/>
              <a:gd name="connsiteY5055" fmla="*/ 351949 h 514350"/>
              <a:gd name="connsiteX5056" fmla="*/ 3322796 w 6400800"/>
              <a:gd name="connsiteY5056" fmla="*/ 342424 h 514350"/>
              <a:gd name="connsiteX5057" fmla="*/ 3323749 w 6400800"/>
              <a:gd name="connsiteY5057" fmla="*/ 347186 h 514350"/>
              <a:gd name="connsiteX5058" fmla="*/ 3321844 w 6400800"/>
              <a:gd name="connsiteY5058" fmla="*/ 351949 h 514350"/>
              <a:gd name="connsiteX5059" fmla="*/ 3340894 w 6400800"/>
              <a:gd name="connsiteY5059" fmla="*/ 273844 h 514350"/>
              <a:gd name="connsiteX5060" fmla="*/ 3347561 w 6400800"/>
              <a:gd name="connsiteY5060" fmla="*/ 298609 h 514350"/>
              <a:gd name="connsiteX5061" fmla="*/ 3344704 w 6400800"/>
              <a:gd name="connsiteY5061" fmla="*/ 304324 h 514350"/>
              <a:gd name="connsiteX5062" fmla="*/ 3338989 w 6400800"/>
              <a:gd name="connsiteY5062" fmla="*/ 290989 h 514350"/>
              <a:gd name="connsiteX5063" fmla="*/ 3335179 w 6400800"/>
              <a:gd name="connsiteY5063" fmla="*/ 251936 h 514350"/>
              <a:gd name="connsiteX5064" fmla="*/ 3340894 w 6400800"/>
              <a:gd name="connsiteY5064" fmla="*/ 273844 h 514350"/>
              <a:gd name="connsiteX5065" fmla="*/ 3330416 w 6400800"/>
              <a:gd name="connsiteY5065" fmla="*/ 376714 h 514350"/>
              <a:gd name="connsiteX5066" fmla="*/ 3331369 w 6400800"/>
              <a:gd name="connsiteY5066" fmla="*/ 379571 h 514350"/>
              <a:gd name="connsiteX5067" fmla="*/ 3329464 w 6400800"/>
              <a:gd name="connsiteY5067" fmla="*/ 384334 h 514350"/>
              <a:gd name="connsiteX5068" fmla="*/ 3328511 w 6400800"/>
              <a:gd name="connsiteY5068" fmla="*/ 381476 h 514350"/>
              <a:gd name="connsiteX5069" fmla="*/ 3330416 w 6400800"/>
              <a:gd name="connsiteY5069" fmla="*/ 376714 h 514350"/>
              <a:gd name="connsiteX5070" fmla="*/ 3329464 w 6400800"/>
              <a:gd name="connsiteY5070" fmla="*/ 202406 h 514350"/>
              <a:gd name="connsiteX5071" fmla="*/ 3329464 w 6400800"/>
              <a:gd name="connsiteY5071" fmla="*/ 207169 h 514350"/>
              <a:gd name="connsiteX5072" fmla="*/ 3328511 w 6400800"/>
              <a:gd name="connsiteY5072" fmla="*/ 205264 h 514350"/>
              <a:gd name="connsiteX5073" fmla="*/ 3329464 w 6400800"/>
              <a:gd name="connsiteY5073" fmla="*/ 202406 h 514350"/>
              <a:gd name="connsiteX5074" fmla="*/ 3326606 w 6400800"/>
              <a:gd name="connsiteY5074" fmla="*/ 302419 h 514350"/>
              <a:gd name="connsiteX5075" fmla="*/ 3329464 w 6400800"/>
              <a:gd name="connsiteY5075" fmla="*/ 310039 h 514350"/>
              <a:gd name="connsiteX5076" fmla="*/ 3329464 w 6400800"/>
              <a:gd name="connsiteY5076" fmla="*/ 311944 h 514350"/>
              <a:gd name="connsiteX5077" fmla="*/ 3326606 w 6400800"/>
              <a:gd name="connsiteY5077" fmla="*/ 306229 h 514350"/>
              <a:gd name="connsiteX5078" fmla="*/ 3326606 w 6400800"/>
              <a:gd name="connsiteY5078" fmla="*/ 302419 h 514350"/>
              <a:gd name="connsiteX5079" fmla="*/ 3323749 w 6400800"/>
              <a:gd name="connsiteY5079" fmla="*/ 227171 h 514350"/>
              <a:gd name="connsiteX5080" fmla="*/ 3325654 w 6400800"/>
              <a:gd name="connsiteY5080" fmla="*/ 219551 h 514350"/>
              <a:gd name="connsiteX5081" fmla="*/ 3325654 w 6400800"/>
              <a:gd name="connsiteY5081" fmla="*/ 221456 h 514350"/>
              <a:gd name="connsiteX5082" fmla="*/ 3318034 w 6400800"/>
              <a:gd name="connsiteY5082" fmla="*/ 256699 h 514350"/>
              <a:gd name="connsiteX5083" fmla="*/ 3317081 w 6400800"/>
              <a:gd name="connsiteY5083" fmla="*/ 255746 h 514350"/>
              <a:gd name="connsiteX5084" fmla="*/ 3323749 w 6400800"/>
              <a:gd name="connsiteY5084" fmla="*/ 227171 h 514350"/>
              <a:gd name="connsiteX5085" fmla="*/ 3315176 w 6400800"/>
              <a:gd name="connsiteY5085" fmla="*/ 269081 h 514350"/>
              <a:gd name="connsiteX5086" fmla="*/ 3316129 w 6400800"/>
              <a:gd name="connsiteY5086" fmla="*/ 270986 h 514350"/>
              <a:gd name="connsiteX5087" fmla="*/ 3314224 w 6400800"/>
              <a:gd name="connsiteY5087" fmla="*/ 282416 h 514350"/>
              <a:gd name="connsiteX5088" fmla="*/ 3313271 w 6400800"/>
              <a:gd name="connsiteY5088" fmla="*/ 280511 h 514350"/>
              <a:gd name="connsiteX5089" fmla="*/ 3315176 w 6400800"/>
              <a:gd name="connsiteY5089" fmla="*/ 269081 h 514350"/>
              <a:gd name="connsiteX5090" fmla="*/ 3305651 w 6400800"/>
              <a:gd name="connsiteY5090" fmla="*/ 310991 h 514350"/>
              <a:gd name="connsiteX5091" fmla="*/ 3308509 w 6400800"/>
              <a:gd name="connsiteY5091" fmla="*/ 298609 h 514350"/>
              <a:gd name="connsiteX5092" fmla="*/ 3310414 w 6400800"/>
              <a:gd name="connsiteY5092" fmla="*/ 302419 h 514350"/>
              <a:gd name="connsiteX5093" fmla="*/ 3307556 w 6400800"/>
              <a:gd name="connsiteY5093" fmla="*/ 320516 h 514350"/>
              <a:gd name="connsiteX5094" fmla="*/ 3304699 w 6400800"/>
              <a:gd name="connsiteY5094" fmla="*/ 313849 h 514350"/>
              <a:gd name="connsiteX5095" fmla="*/ 3305651 w 6400800"/>
              <a:gd name="connsiteY5095" fmla="*/ 310991 h 514350"/>
              <a:gd name="connsiteX5096" fmla="*/ 3302794 w 6400800"/>
              <a:gd name="connsiteY5096" fmla="*/ 327184 h 514350"/>
              <a:gd name="connsiteX5097" fmla="*/ 3304699 w 6400800"/>
              <a:gd name="connsiteY5097" fmla="*/ 335756 h 514350"/>
              <a:gd name="connsiteX5098" fmla="*/ 3300889 w 6400800"/>
              <a:gd name="connsiteY5098" fmla="*/ 349091 h 514350"/>
              <a:gd name="connsiteX5099" fmla="*/ 3298984 w 6400800"/>
              <a:gd name="connsiteY5099" fmla="*/ 355759 h 514350"/>
              <a:gd name="connsiteX5100" fmla="*/ 3297079 w 6400800"/>
              <a:gd name="connsiteY5100" fmla="*/ 351949 h 514350"/>
              <a:gd name="connsiteX5101" fmla="*/ 3302794 w 6400800"/>
              <a:gd name="connsiteY5101" fmla="*/ 327184 h 514350"/>
              <a:gd name="connsiteX5102" fmla="*/ 3279934 w 6400800"/>
              <a:gd name="connsiteY5102" fmla="*/ 297656 h 514350"/>
              <a:gd name="connsiteX5103" fmla="*/ 3280886 w 6400800"/>
              <a:gd name="connsiteY5103" fmla="*/ 289084 h 514350"/>
              <a:gd name="connsiteX5104" fmla="*/ 3283744 w 6400800"/>
              <a:gd name="connsiteY5104" fmla="*/ 263366 h 514350"/>
              <a:gd name="connsiteX5105" fmla="*/ 3284696 w 6400800"/>
              <a:gd name="connsiteY5105" fmla="*/ 252889 h 514350"/>
              <a:gd name="connsiteX5106" fmla="*/ 3293269 w 6400800"/>
              <a:gd name="connsiteY5106" fmla="*/ 270034 h 514350"/>
              <a:gd name="connsiteX5107" fmla="*/ 3291364 w 6400800"/>
              <a:gd name="connsiteY5107" fmla="*/ 277654 h 514350"/>
              <a:gd name="connsiteX5108" fmla="*/ 3290411 w 6400800"/>
              <a:gd name="connsiteY5108" fmla="*/ 283369 h 514350"/>
              <a:gd name="connsiteX5109" fmla="*/ 3289459 w 6400800"/>
              <a:gd name="connsiteY5109" fmla="*/ 264319 h 514350"/>
              <a:gd name="connsiteX5110" fmla="*/ 3281839 w 6400800"/>
              <a:gd name="connsiteY5110" fmla="*/ 317659 h 514350"/>
              <a:gd name="connsiteX5111" fmla="*/ 3280886 w 6400800"/>
              <a:gd name="connsiteY5111" fmla="*/ 317659 h 514350"/>
              <a:gd name="connsiteX5112" fmla="*/ 3280886 w 6400800"/>
              <a:gd name="connsiteY5112" fmla="*/ 316706 h 514350"/>
              <a:gd name="connsiteX5113" fmla="*/ 3279934 w 6400800"/>
              <a:gd name="connsiteY5113" fmla="*/ 315754 h 514350"/>
              <a:gd name="connsiteX5114" fmla="*/ 3278981 w 6400800"/>
              <a:gd name="connsiteY5114" fmla="*/ 313849 h 514350"/>
              <a:gd name="connsiteX5115" fmla="*/ 3279934 w 6400800"/>
              <a:gd name="connsiteY5115" fmla="*/ 297656 h 514350"/>
              <a:gd name="connsiteX5116" fmla="*/ 3263741 w 6400800"/>
              <a:gd name="connsiteY5116" fmla="*/ 295751 h 514350"/>
              <a:gd name="connsiteX5117" fmla="*/ 3263741 w 6400800"/>
              <a:gd name="connsiteY5117" fmla="*/ 293846 h 514350"/>
              <a:gd name="connsiteX5118" fmla="*/ 3263741 w 6400800"/>
              <a:gd name="connsiteY5118" fmla="*/ 295751 h 514350"/>
              <a:gd name="connsiteX5119" fmla="*/ 3264694 w 6400800"/>
              <a:gd name="connsiteY5119" fmla="*/ 296704 h 514350"/>
              <a:gd name="connsiteX5120" fmla="*/ 3262789 w 6400800"/>
              <a:gd name="connsiteY5120" fmla="*/ 306229 h 514350"/>
              <a:gd name="connsiteX5121" fmla="*/ 3263741 w 6400800"/>
              <a:gd name="connsiteY5121" fmla="*/ 295751 h 514350"/>
              <a:gd name="connsiteX5122" fmla="*/ 3232309 w 6400800"/>
              <a:gd name="connsiteY5122" fmla="*/ 381476 h 514350"/>
              <a:gd name="connsiteX5123" fmla="*/ 3232309 w 6400800"/>
              <a:gd name="connsiteY5123" fmla="*/ 357664 h 514350"/>
              <a:gd name="connsiteX5124" fmla="*/ 3232309 w 6400800"/>
              <a:gd name="connsiteY5124" fmla="*/ 358616 h 514350"/>
              <a:gd name="connsiteX5125" fmla="*/ 3233261 w 6400800"/>
              <a:gd name="connsiteY5125" fmla="*/ 360521 h 514350"/>
              <a:gd name="connsiteX5126" fmla="*/ 3232309 w 6400800"/>
              <a:gd name="connsiteY5126" fmla="*/ 381476 h 514350"/>
              <a:gd name="connsiteX5127" fmla="*/ 3239929 w 6400800"/>
              <a:gd name="connsiteY5127" fmla="*/ 327184 h 514350"/>
              <a:gd name="connsiteX5128" fmla="*/ 3241834 w 6400800"/>
              <a:gd name="connsiteY5128" fmla="*/ 339566 h 514350"/>
              <a:gd name="connsiteX5129" fmla="*/ 3239929 w 6400800"/>
              <a:gd name="connsiteY5129" fmla="*/ 333851 h 514350"/>
              <a:gd name="connsiteX5130" fmla="*/ 3239929 w 6400800"/>
              <a:gd name="connsiteY5130" fmla="*/ 329089 h 514350"/>
              <a:gd name="connsiteX5131" fmla="*/ 3239929 w 6400800"/>
              <a:gd name="connsiteY5131" fmla="*/ 327184 h 514350"/>
              <a:gd name="connsiteX5132" fmla="*/ 3234214 w 6400800"/>
              <a:gd name="connsiteY5132" fmla="*/ 318611 h 514350"/>
              <a:gd name="connsiteX5133" fmla="*/ 3237071 w 6400800"/>
              <a:gd name="connsiteY5133" fmla="*/ 310039 h 514350"/>
              <a:gd name="connsiteX5134" fmla="*/ 3238024 w 6400800"/>
              <a:gd name="connsiteY5134" fmla="*/ 314801 h 514350"/>
              <a:gd name="connsiteX5135" fmla="*/ 3238024 w 6400800"/>
              <a:gd name="connsiteY5135" fmla="*/ 316706 h 514350"/>
              <a:gd name="connsiteX5136" fmla="*/ 3237071 w 6400800"/>
              <a:gd name="connsiteY5136" fmla="*/ 317659 h 514350"/>
              <a:gd name="connsiteX5137" fmla="*/ 3237071 w 6400800"/>
              <a:gd name="connsiteY5137" fmla="*/ 311944 h 514350"/>
              <a:gd name="connsiteX5138" fmla="*/ 3236119 w 6400800"/>
              <a:gd name="connsiteY5138" fmla="*/ 319564 h 514350"/>
              <a:gd name="connsiteX5139" fmla="*/ 3234214 w 6400800"/>
              <a:gd name="connsiteY5139" fmla="*/ 322421 h 514350"/>
              <a:gd name="connsiteX5140" fmla="*/ 3233261 w 6400800"/>
              <a:gd name="connsiteY5140" fmla="*/ 319564 h 514350"/>
              <a:gd name="connsiteX5141" fmla="*/ 3234214 w 6400800"/>
              <a:gd name="connsiteY5141" fmla="*/ 318611 h 514350"/>
              <a:gd name="connsiteX5142" fmla="*/ 3233261 w 6400800"/>
              <a:gd name="connsiteY5142" fmla="*/ 286226 h 514350"/>
              <a:gd name="connsiteX5143" fmla="*/ 3233261 w 6400800"/>
              <a:gd name="connsiteY5143" fmla="*/ 288131 h 514350"/>
              <a:gd name="connsiteX5144" fmla="*/ 3232309 w 6400800"/>
              <a:gd name="connsiteY5144" fmla="*/ 290036 h 514350"/>
              <a:gd name="connsiteX5145" fmla="*/ 3232309 w 6400800"/>
              <a:gd name="connsiteY5145" fmla="*/ 282416 h 514350"/>
              <a:gd name="connsiteX5146" fmla="*/ 3233261 w 6400800"/>
              <a:gd name="connsiteY5146" fmla="*/ 286226 h 514350"/>
              <a:gd name="connsiteX5147" fmla="*/ 3222784 w 6400800"/>
              <a:gd name="connsiteY5147" fmla="*/ 285274 h 514350"/>
              <a:gd name="connsiteX5148" fmla="*/ 3223736 w 6400800"/>
              <a:gd name="connsiteY5148" fmla="*/ 273844 h 514350"/>
              <a:gd name="connsiteX5149" fmla="*/ 3224689 w 6400800"/>
              <a:gd name="connsiteY5149" fmla="*/ 270034 h 514350"/>
              <a:gd name="connsiteX5150" fmla="*/ 3224689 w 6400800"/>
              <a:gd name="connsiteY5150" fmla="*/ 270986 h 514350"/>
              <a:gd name="connsiteX5151" fmla="*/ 3227546 w 6400800"/>
              <a:gd name="connsiteY5151" fmla="*/ 253841 h 514350"/>
              <a:gd name="connsiteX5152" fmla="*/ 3227546 w 6400800"/>
              <a:gd name="connsiteY5152" fmla="*/ 253841 h 514350"/>
              <a:gd name="connsiteX5153" fmla="*/ 3223736 w 6400800"/>
              <a:gd name="connsiteY5153" fmla="*/ 292894 h 514350"/>
              <a:gd name="connsiteX5154" fmla="*/ 3222784 w 6400800"/>
              <a:gd name="connsiteY5154" fmla="*/ 291941 h 514350"/>
              <a:gd name="connsiteX5155" fmla="*/ 3222784 w 6400800"/>
              <a:gd name="connsiteY5155" fmla="*/ 290989 h 514350"/>
              <a:gd name="connsiteX5156" fmla="*/ 3222784 w 6400800"/>
              <a:gd name="connsiteY5156" fmla="*/ 285274 h 514350"/>
              <a:gd name="connsiteX5157" fmla="*/ 3217069 w 6400800"/>
              <a:gd name="connsiteY5157" fmla="*/ 207169 h 514350"/>
              <a:gd name="connsiteX5158" fmla="*/ 3219926 w 6400800"/>
              <a:gd name="connsiteY5158" fmla="*/ 219551 h 514350"/>
              <a:gd name="connsiteX5159" fmla="*/ 3215164 w 6400800"/>
              <a:gd name="connsiteY5159" fmla="*/ 238601 h 514350"/>
              <a:gd name="connsiteX5160" fmla="*/ 3217069 w 6400800"/>
              <a:gd name="connsiteY5160" fmla="*/ 207169 h 514350"/>
              <a:gd name="connsiteX5161" fmla="*/ 3191351 w 6400800"/>
              <a:gd name="connsiteY5161" fmla="*/ 249079 h 514350"/>
              <a:gd name="connsiteX5162" fmla="*/ 3192304 w 6400800"/>
              <a:gd name="connsiteY5162" fmla="*/ 232886 h 514350"/>
              <a:gd name="connsiteX5163" fmla="*/ 3194209 w 6400800"/>
              <a:gd name="connsiteY5163" fmla="*/ 238601 h 514350"/>
              <a:gd name="connsiteX5164" fmla="*/ 3191351 w 6400800"/>
              <a:gd name="connsiteY5164" fmla="*/ 265271 h 514350"/>
              <a:gd name="connsiteX5165" fmla="*/ 3191351 w 6400800"/>
              <a:gd name="connsiteY5165" fmla="*/ 249079 h 514350"/>
              <a:gd name="connsiteX5166" fmla="*/ 3155156 w 6400800"/>
              <a:gd name="connsiteY5166" fmla="*/ 313849 h 514350"/>
              <a:gd name="connsiteX5167" fmla="*/ 3156109 w 6400800"/>
              <a:gd name="connsiteY5167" fmla="*/ 320516 h 514350"/>
              <a:gd name="connsiteX5168" fmla="*/ 3158014 w 6400800"/>
              <a:gd name="connsiteY5168" fmla="*/ 334804 h 514350"/>
              <a:gd name="connsiteX5169" fmla="*/ 3154204 w 6400800"/>
              <a:gd name="connsiteY5169" fmla="*/ 354806 h 514350"/>
              <a:gd name="connsiteX5170" fmla="*/ 3152299 w 6400800"/>
              <a:gd name="connsiteY5170" fmla="*/ 351949 h 514350"/>
              <a:gd name="connsiteX5171" fmla="*/ 3152299 w 6400800"/>
              <a:gd name="connsiteY5171" fmla="*/ 350044 h 514350"/>
              <a:gd name="connsiteX5172" fmla="*/ 3151346 w 6400800"/>
              <a:gd name="connsiteY5172" fmla="*/ 345281 h 514350"/>
              <a:gd name="connsiteX5173" fmla="*/ 3151346 w 6400800"/>
              <a:gd name="connsiteY5173" fmla="*/ 344329 h 514350"/>
              <a:gd name="connsiteX5174" fmla="*/ 3151346 w 6400800"/>
              <a:gd name="connsiteY5174" fmla="*/ 338614 h 514350"/>
              <a:gd name="connsiteX5175" fmla="*/ 3155156 w 6400800"/>
              <a:gd name="connsiteY5175" fmla="*/ 313849 h 514350"/>
              <a:gd name="connsiteX5176" fmla="*/ 3139916 w 6400800"/>
              <a:gd name="connsiteY5176" fmla="*/ 213836 h 514350"/>
              <a:gd name="connsiteX5177" fmla="*/ 3143726 w 6400800"/>
              <a:gd name="connsiteY5177" fmla="*/ 235744 h 514350"/>
              <a:gd name="connsiteX5178" fmla="*/ 3148489 w 6400800"/>
              <a:gd name="connsiteY5178" fmla="*/ 267176 h 514350"/>
              <a:gd name="connsiteX5179" fmla="*/ 3143726 w 6400800"/>
              <a:gd name="connsiteY5179" fmla="*/ 284321 h 514350"/>
              <a:gd name="connsiteX5180" fmla="*/ 3137059 w 6400800"/>
              <a:gd name="connsiteY5180" fmla="*/ 216694 h 514350"/>
              <a:gd name="connsiteX5181" fmla="*/ 3139916 w 6400800"/>
              <a:gd name="connsiteY5181" fmla="*/ 213836 h 514350"/>
              <a:gd name="connsiteX5182" fmla="*/ 3130391 w 6400800"/>
              <a:gd name="connsiteY5182" fmla="*/ 337661 h 514350"/>
              <a:gd name="connsiteX5183" fmla="*/ 3130391 w 6400800"/>
              <a:gd name="connsiteY5183" fmla="*/ 335756 h 514350"/>
              <a:gd name="connsiteX5184" fmla="*/ 3130391 w 6400800"/>
              <a:gd name="connsiteY5184" fmla="*/ 335756 h 514350"/>
              <a:gd name="connsiteX5185" fmla="*/ 3130391 w 6400800"/>
              <a:gd name="connsiteY5185" fmla="*/ 337661 h 514350"/>
              <a:gd name="connsiteX5186" fmla="*/ 3130391 w 6400800"/>
              <a:gd name="connsiteY5186" fmla="*/ 328136 h 514350"/>
              <a:gd name="connsiteX5187" fmla="*/ 3130391 w 6400800"/>
              <a:gd name="connsiteY5187" fmla="*/ 328136 h 514350"/>
              <a:gd name="connsiteX5188" fmla="*/ 3130391 w 6400800"/>
              <a:gd name="connsiteY5188" fmla="*/ 328136 h 514350"/>
              <a:gd name="connsiteX5189" fmla="*/ 3130391 w 6400800"/>
              <a:gd name="connsiteY5189" fmla="*/ 328136 h 514350"/>
              <a:gd name="connsiteX5190" fmla="*/ 3133249 w 6400800"/>
              <a:gd name="connsiteY5190" fmla="*/ 276701 h 514350"/>
              <a:gd name="connsiteX5191" fmla="*/ 3133249 w 6400800"/>
              <a:gd name="connsiteY5191" fmla="*/ 276701 h 514350"/>
              <a:gd name="connsiteX5192" fmla="*/ 3128486 w 6400800"/>
              <a:gd name="connsiteY5192" fmla="*/ 259556 h 514350"/>
              <a:gd name="connsiteX5193" fmla="*/ 3127534 w 6400800"/>
              <a:gd name="connsiteY5193" fmla="*/ 246221 h 514350"/>
              <a:gd name="connsiteX5194" fmla="*/ 3135154 w 6400800"/>
              <a:gd name="connsiteY5194" fmla="*/ 223361 h 514350"/>
              <a:gd name="connsiteX5195" fmla="*/ 3133249 w 6400800"/>
              <a:gd name="connsiteY5195" fmla="*/ 276701 h 514350"/>
              <a:gd name="connsiteX5196" fmla="*/ 3130391 w 6400800"/>
              <a:gd name="connsiteY5196" fmla="*/ 229076 h 514350"/>
              <a:gd name="connsiteX5197" fmla="*/ 3136106 w 6400800"/>
              <a:gd name="connsiteY5197" fmla="*/ 219551 h 514350"/>
              <a:gd name="connsiteX5198" fmla="*/ 3136106 w 6400800"/>
              <a:gd name="connsiteY5198" fmla="*/ 221456 h 514350"/>
              <a:gd name="connsiteX5199" fmla="*/ 3127534 w 6400800"/>
              <a:gd name="connsiteY5199" fmla="*/ 236696 h 514350"/>
              <a:gd name="connsiteX5200" fmla="*/ 3127534 w 6400800"/>
              <a:gd name="connsiteY5200" fmla="*/ 234791 h 514350"/>
              <a:gd name="connsiteX5201" fmla="*/ 3130391 w 6400800"/>
              <a:gd name="connsiteY5201" fmla="*/ 229076 h 514350"/>
              <a:gd name="connsiteX5202" fmla="*/ 3114199 w 6400800"/>
              <a:gd name="connsiteY5202" fmla="*/ 290036 h 514350"/>
              <a:gd name="connsiteX5203" fmla="*/ 3113246 w 6400800"/>
              <a:gd name="connsiteY5203" fmla="*/ 287179 h 514350"/>
              <a:gd name="connsiteX5204" fmla="*/ 3113246 w 6400800"/>
              <a:gd name="connsiteY5204" fmla="*/ 286226 h 514350"/>
              <a:gd name="connsiteX5205" fmla="*/ 3115151 w 6400800"/>
              <a:gd name="connsiteY5205" fmla="*/ 281464 h 514350"/>
              <a:gd name="connsiteX5206" fmla="*/ 3114199 w 6400800"/>
              <a:gd name="connsiteY5206" fmla="*/ 290036 h 514350"/>
              <a:gd name="connsiteX5207" fmla="*/ 3115151 w 6400800"/>
              <a:gd name="connsiteY5207" fmla="*/ 257651 h 514350"/>
              <a:gd name="connsiteX5208" fmla="*/ 3116104 w 6400800"/>
              <a:gd name="connsiteY5208" fmla="*/ 255746 h 514350"/>
              <a:gd name="connsiteX5209" fmla="*/ 3115151 w 6400800"/>
              <a:gd name="connsiteY5209" fmla="*/ 257651 h 514350"/>
              <a:gd name="connsiteX5210" fmla="*/ 3109436 w 6400800"/>
              <a:gd name="connsiteY5210" fmla="*/ 270034 h 514350"/>
              <a:gd name="connsiteX5211" fmla="*/ 3115151 w 6400800"/>
              <a:gd name="connsiteY5211" fmla="*/ 257651 h 514350"/>
              <a:gd name="connsiteX5212" fmla="*/ 3110389 w 6400800"/>
              <a:gd name="connsiteY5212" fmla="*/ 292894 h 514350"/>
              <a:gd name="connsiteX5213" fmla="*/ 3113246 w 6400800"/>
              <a:gd name="connsiteY5213" fmla="*/ 309086 h 514350"/>
              <a:gd name="connsiteX5214" fmla="*/ 3114199 w 6400800"/>
              <a:gd name="connsiteY5214" fmla="*/ 311944 h 514350"/>
              <a:gd name="connsiteX5215" fmla="*/ 3114199 w 6400800"/>
              <a:gd name="connsiteY5215" fmla="*/ 321469 h 514350"/>
              <a:gd name="connsiteX5216" fmla="*/ 3114199 w 6400800"/>
              <a:gd name="connsiteY5216" fmla="*/ 319564 h 514350"/>
              <a:gd name="connsiteX5217" fmla="*/ 3110389 w 6400800"/>
              <a:gd name="connsiteY5217" fmla="*/ 309086 h 514350"/>
              <a:gd name="connsiteX5218" fmla="*/ 3109436 w 6400800"/>
              <a:gd name="connsiteY5218" fmla="*/ 300514 h 514350"/>
              <a:gd name="connsiteX5219" fmla="*/ 3109436 w 6400800"/>
              <a:gd name="connsiteY5219" fmla="*/ 299561 h 514350"/>
              <a:gd name="connsiteX5220" fmla="*/ 3110389 w 6400800"/>
              <a:gd name="connsiteY5220" fmla="*/ 292894 h 514350"/>
              <a:gd name="connsiteX5221" fmla="*/ 3098006 w 6400800"/>
              <a:gd name="connsiteY5221" fmla="*/ 350996 h 514350"/>
              <a:gd name="connsiteX5222" fmla="*/ 3098006 w 6400800"/>
              <a:gd name="connsiteY5222" fmla="*/ 350996 h 514350"/>
              <a:gd name="connsiteX5223" fmla="*/ 3098006 w 6400800"/>
              <a:gd name="connsiteY5223" fmla="*/ 353854 h 514350"/>
              <a:gd name="connsiteX5224" fmla="*/ 3097054 w 6400800"/>
              <a:gd name="connsiteY5224" fmla="*/ 354806 h 514350"/>
              <a:gd name="connsiteX5225" fmla="*/ 3098006 w 6400800"/>
              <a:gd name="connsiteY5225" fmla="*/ 350996 h 514350"/>
              <a:gd name="connsiteX5226" fmla="*/ 3093244 w 6400800"/>
              <a:gd name="connsiteY5226" fmla="*/ 377666 h 514350"/>
              <a:gd name="connsiteX5227" fmla="*/ 3097054 w 6400800"/>
              <a:gd name="connsiteY5227" fmla="*/ 370046 h 514350"/>
              <a:gd name="connsiteX5228" fmla="*/ 3094196 w 6400800"/>
              <a:gd name="connsiteY5228" fmla="*/ 373856 h 514350"/>
              <a:gd name="connsiteX5229" fmla="*/ 3097054 w 6400800"/>
              <a:gd name="connsiteY5229" fmla="*/ 355759 h 514350"/>
              <a:gd name="connsiteX5230" fmla="*/ 3098006 w 6400800"/>
              <a:gd name="connsiteY5230" fmla="*/ 353854 h 514350"/>
              <a:gd name="connsiteX5231" fmla="*/ 3098006 w 6400800"/>
              <a:gd name="connsiteY5231" fmla="*/ 371951 h 514350"/>
              <a:gd name="connsiteX5232" fmla="*/ 3098006 w 6400800"/>
              <a:gd name="connsiteY5232" fmla="*/ 383381 h 514350"/>
              <a:gd name="connsiteX5233" fmla="*/ 3095149 w 6400800"/>
              <a:gd name="connsiteY5233" fmla="*/ 383381 h 514350"/>
              <a:gd name="connsiteX5234" fmla="*/ 3095149 w 6400800"/>
              <a:gd name="connsiteY5234" fmla="*/ 383381 h 514350"/>
              <a:gd name="connsiteX5235" fmla="*/ 3093244 w 6400800"/>
              <a:gd name="connsiteY5235" fmla="*/ 378619 h 514350"/>
              <a:gd name="connsiteX5236" fmla="*/ 3093244 w 6400800"/>
              <a:gd name="connsiteY5236" fmla="*/ 377666 h 514350"/>
              <a:gd name="connsiteX5237" fmla="*/ 3084671 w 6400800"/>
              <a:gd name="connsiteY5237" fmla="*/ 293846 h 514350"/>
              <a:gd name="connsiteX5238" fmla="*/ 3085624 w 6400800"/>
              <a:gd name="connsiteY5238" fmla="*/ 276701 h 514350"/>
              <a:gd name="connsiteX5239" fmla="*/ 3085624 w 6400800"/>
              <a:gd name="connsiteY5239" fmla="*/ 278606 h 514350"/>
              <a:gd name="connsiteX5240" fmla="*/ 3088481 w 6400800"/>
              <a:gd name="connsiteY5240" fmla="*/ 289084 h 514350"/>
              <a:gd name="connsiteX5241" fmla="*/ 3086576 w 6400800"/>
              <a:gd name="connsiteY5241" fmla="*/ 291941 h 514350"/>
              <a:gd name="connsiteX5242" fmla="*/ 3084671 w 6400800"/>
              <a:gd name="connsiteY5242" fmla="*/ 296704 h 514350"/>
              <a:gd name="connsiteX5243" fmla="*/ 3084671 w 6400800"/>
              <a:gd name="connsiteY5243" fmla="*/ 293846 h 514350"/>
              <a:gd name="connsiteX5244" fmla="*/ 3086576 w 6400800"/>
              <a:gd name="connsiteY5244" fmla="*/ 348139 h 514350"/>
              <a:gd name="connsiteX5245" fmla="*/ 3086576 w 6400800"/>
              <a:gd name="connsiteY5245" fmla="*/ 350044 h 514350"/>
              <a:gd name="connsiteX5246" fmla="*/ 3083719 w 6400800"/>
              <a:gd name="connsiteY5246" fmla="*/ 361474 h 514350"/>
              <a:gd name="connsiteX5247" fmla="*/ 3083719 w 6400800"/>
              <a:gd name="connsiteY5247" fmla="*/ 357664 h 514350"/>
              <a:gd name="connsiteX5248" fmla="*/ 3086576 w 6400800"/>
              <a:gd name="connsiteY5248" fmla="*/ 348139 h 514350"/>
              <a:gd name="connsiteX5249" fmla="*/ 3057049 w 6400800"/>
              <a:gd name="connsiteY5249" fmla="*/ 235744 h 514350"/>
              <a:gd name="connsiteX5250" fmla="*/ 3059906 w 6400800"/>
              <a:gd name="connsiteY5250" fmla="*/ 210979 h 514350"/>
              <a:gd name="connsiteX5251" fmla="*/ 3062764 w 6400800"/>
              <a:gd name="connsiteY5251" fmla="*/ 191929 h 514350"/>
              <a:gd name="connsiteX5252" fmla="*/ 3067526 w 6400800"/>
              <a:gd name="connsiteY5252" fmla="*/ 209074 h 514350"/>
              <a:gd name="connsiteX5253" fmla="*/ 3066574 w 6400800"/>
              <a:gd name="connsiteY5253" fmla="*/ 222409 h 514350"/>
              <a:gd name="connsiteX5254" fmla="*/ 3063716 w 6400800"/>
              <a:gd name="connsiteY5254" fmla="*/ 253841 h 514350"/>
              <a:gd name="connsiteX5255" fmla="*/ 3059906 w 6400800"/>
              <a:gd name="connsiteY5255" fmla="*/ 268129 h 514350"/>
              <a:gd name="connsiteX5256" fmla="*/ 3057049 w 6400800"/>
              <a:gd name="connsiteY5256" fmla="*/ 252889 h 514350"/>
              <a:gd name="connsiteX5257" fmla="*/ 3056096 w 6400800"/>
              <a:gd name="connsiteY5257" fmla="*/ 248126 h 514350"/>
              <a:gd name="connsiteX5258" fmla="*/ 3057049 w 6400800"/>
              <a:gd name="connsiteY5258" fmla="*/ 235744 h 514350"/>
              <a:gd name="connsiteX5259" fmla="*/ 3002756 w 6400800"/>
              <a:gd name="connsiteY5259" fmla="*/ 307181 h 514350"/>
              <a:gd name="connsiteX5260" fmla="*/ 3001804 w 6400800"/>
              <a:gd name="connsiteY5260" fmla="*/ 310039 h 514350"/>
              <a:gd name="connsiteX5261" fmla="*/ 3002756 w 6400800"/>
              <a:gd name="connsiteY5261" fmla="*/ 305276 h 514350"/>
              <a:gd name="connsiteX5262" fmla="*/ 3006566 w 6400800"/>
              <a:gd name="connsiteY5262" fmla="*/ 286226 h 514350"/>
              <a:gd name="connsiteX5263" fmla="*/ 3008471 w 6400800"/>
              <a:gd name="connsiteY5263" fmla="*/ 290036 h 514350"/>
              <a:gd name="connsiteX5264" fmla="*/ 3002756 w 6400800"/>
              <a:gd name="connsiteY5264" fmla="*/ 307181 h 514350"/>
              <a:gd name="connsiteX5265" fmla="*/ 3036094 w 6400800"/>
              <a:gd name="connsiteY5265" fmla="*/ 249079 h 514350"/>
              <a:gd name="connsiteX5266" fmla="*/ 3036094 w 6400800"/>
              <a:gd name="connsiteY5266" fmla="*/ 266224 h 514350"/>
              <a:gd name="connsiteX5267" fmla="*/ 3033236 w 6400800"/>
              <a:gd name="connsiteY5267" fmla="*/ 258604 h 514350"/>
              <a:gd name="connsiteX5268" fmla="*/ 3036094 w 6400800"/>
              <a:gd name="connsiteY5268" fmla="*/ 249079 h 514350"/>
              <a:gd name="connsiteX5269" fmla="*/ 3030379 w 6400800"/>
              <a:gd name="connsiteY5269" fmla="*/ 269081 h 514350"/>
              <a:gd name="connsiteX5270" fmla="*/ 3030379 w 6400800"/>
              <a:gd name="connsiteY5270" fmla="*/ 269081 h 514350"/>
              <a:gd name="connsiteX5271" fmla="*/ 3030379 w 6400800"/>
              <a:gd name="connsiteY5271" fmla="*/ 269081 h 514350"/>
              <a:gd name="connsiteX5272" fmla="*/ 3030379 w 6400800"/>
              <a:gd name="connsiteY5272" fmla="*/ 269081 h 514350"/>
              <a:gd name="connsiteX5273" fmla="*/ 3027521 w 6400800"/>
              <a:gd name="connsiteY5273" fmla="*/ 353854 h 514350"/>
              <a:gd name="connsiteX5274" fmla="*/ 3023711 w 6400800"/>
              <a:gd name="connsiteY5274" fmla="*/ 364331 h 514350"/>
              <a:gd name="connsiteX5275" fmla="*/ 3017996 w 6400800"/>
              <a:gd name="connsiteY5275" fmla="*/ 383381 h 514350"/>
              <a:gd name="connsiteX5276" fmla="*/ 3017044 w 6400800"/>
              <a:gd name="connsiteY5276" fmla="*/ 385286 h 514350"/>
              <a:gd name="connsiteX5277" fmla="*/ 3015139 w 6400800"/>
              <a:gd name="connsiteY5277" fmla="*/ 376714 h 514350"/>
              <a:gd name="connsiteX5278" fmla="*/ 3020854 w 6400800"/>
              <a:gd name="connsiteY5278" fmla="*/ 366236 h 514350"/>
              <a:gd name="connsiteX5279" fmla="*/ 3028474 w 6400800"/>
              <a:gd name="connsiteY5279" fmla="*/ 352901 h 514350"/>
              <a:gd name="connsiteX5280" fmla="*/ 3027521 w 6400800"/>
              <a:gd name="connsiteY5280" fmla="*/ 353854 h 514350"/>
              <a:gd name="connsiteX5281" fmla="*/ 3021806 w 6400800"/>
              <a:gd name="connsiteY5281" fmla="*/ 230029 h 514350"/>
              <a:gd name="connsiteX5282" fmla="*/ 3024664 w 6400800"/>
              <a:gd name="connsiteY5282" fmla="*/ 241459 h 514350"/>
              <a:gd name="connsiteX5283" fmla="*/ 3024664 w 6400800"/>
              <a:gd name="connsiteY5283" fmla="*/ 241459 h 514350"/>
              <a:gd name="connsiteX5284" fmla="*/ 3021806 w 6400800"/>
              <a:gd name="connsiteY5284" fmla="*/ 230029 h 514350"/>
              <a:gd name="connsiteX5285" fmla="*/ 3021806 w 6400800"/>
              <a:gd name="connsiteY5285" fmla="*/ 230029 h 514350"/>
              <a:gd name="connsiteX5286" fmla="*/ 3020854 w 6400800"/>
              <a:gd name="connsiteY5286" fmla="*/ 305276 h 514350"/>
              <a:gd name="connsiteX5287" fmla="*/ 3020854 w 6400800"/>
              <a:gd name="connsiteY5287" fmla="*/ 305276 h 514350"/>
              <a:gd name="connsiteX5288" fmla="*/ 3020854 w 6400800"/>
              <a:gd name="connsiteY5288" fmla="*/ 305276 h 514350"/>
              <a:gd name="connsiteX5289" fmla="*/ 3020854 w 6400800"/>
              <a:gd name="connsiteY5289" fmla="*/ 305276 h 514350"/>
              <a:gd name="connsiteX5290" fmla="*/ 3017996 w 6400800"/>
              <a:gd name="connsiteY5290" fmla="*/ 317659 h 514350"/>
              <a:gd name="connsiteX5291" fmla="*/ 3021806 w 6400800"/>
              <a:gd name="connsiteY5291" fmla="*/ 329089 h 514350"/>
              <a:gd name="connsiteX5292" fmla="*/ 3025616 w 6400800"/>
              <a:gd name="connsiteY5292" fmla="*/ 339566 h 514350"/>
              <a:gd name="connsiteX5293" fmla="*/ 3011329 w 6400800"/>
              <a:gd name="connsiteY5293" fmla="*/ 359569 h 514350"/>
              <a:gd name="connsiteX5294" fmla="*/ 3011329 w 6400800"/>
              <a:gd name="connsiteY5294" fmla="*/ 360521 h 514350"/>
              <a:gd name="connsiteX5295" fmla="*/ 3009424 w 6400800"/>
              <a:gd name="connsiteY5295" fmla="*/ 351949 h 514350"/>
              <a:gd name="connsiteX5296" fmla="*/ 3017996 w 6400800"/>
              <a:gd name="connsiteY5296" fmla="*/ 317659 h 514350"/>
              <a:gd name="connsiteX5297" fmla="*/ 3013234 w 6400800"/>
              <a:gd name="connsiteY5297" fmla="*/ 257651 h 514350"/>
              <a:gd name="connsiteX5298" fmla="*/ 3014186 w 6400800"/>
              <a:gd name="connsiteY5298" fmla="*/ 261461 h 514350"/>
              <a:gd name="connsiteX5299" fmla="*/ 3015139 w 6400800"/>
              <a:gd name="connsiteY5299" fmla="*/ 269081 h 514350"/>
              <a:gd name="connsiteX5300" fmla="*/ 3010376 w 6400800"/>
              <a:gd name="connsiteY5300" fmla="*/ 284321 h 514350"/>
              <a:gd name="connsiteX5301" fmla="*/ 3009424 w 6400800"/>
              <a:gd name="connsiteY5301" fmla="*/ 282416 h 514350"/>
              <a:gd name="connsiteX5302" fmla="*/ 3008471 w 6400800"/>
              <a:gd name="connsiteY5302" fmla="*/ 279559 h 514350"/>
              <a:gd name="connsiteX5303" fmla="*/ 3009424 w 6400800"/>
              <a:gd name="connsiteY5303" fmla="*/ 276701 h 514350"/>
              <a:gd name="connsiteX5304" fmla="*/ 3013234 w 6400800"/>
              <a:gd name="connsiteY5304" fmla="*/ 257651 h 514350"/>
              <a:gd name="connsiteX5305" fmla="*/ 3008471 w 6400800"/>
              <a:gd name="connsiteY5305" fmla="*/ 230029 h 514350"/>
              <a:gd name="connsiteX5306" fmla="*/ 3010376 w 6400800"/>
              <a:gd name="connsiteY5306" fmla="*/ 244316 h 514350"/>
              <a:gd name="connsiteX5307" fmla="*/ 3007519 w 6400800"/>
              <a:gd name="connsiteY5307" fmla="*/ 250984 h 514350"/>
              <a:gd name="connsiteX5308" fmla="*/ 3001804 w 6400800"/>
              <a:gd name="connsiteY5308" fmla="*/ 264319 h 514350"/>
              <a:gd name="connsiteX5309" fmla="*/ 3008471 w 6400800"/>
              <a:gd name="connsiteY5309" fmla="*/ 230029 h 514350"/>
              <a:gd name="connsiteX5310" fmla="*/ 3003709 w 6400800"/>
              <a:gd name="connsiteY5310" fmla="*/ 195739 h 514350"/>
              <a:gd name="connsiteX5311" fmla="*/ 3004661 w 6400800"/>
              <a:gd name="connsiteY5311" fmla="*/ 205264 h 514350"/>
              <a:gd name="connsiteX5312" fmla="*/ 2997994 w 6400800"/>
              <a:gd name="connsiteY5312" fmla="*/ 223361 h 514350"/>
              <a:gd name="connsiteX5313" fmla="*/ 2986564 w 6400800"/>
              <a:gd name="connsiteY5313" fmla="*/ 262414 h 514350"/>
              <a:gd name="connsiteX5314" fmla="*/ 2984659 w 6400800"/>
              <a:gd name="connsiteY5314" fmla="*/ 270986 h 514350"/>
              <a:gd name="connsiteX5315" fmla="*/ 2984659 w 6400800"/>
              <a:gd name="connsiteY5315" fmla="*/ 270986 h 514350"/>
              <a:gd name="connsiteX5316" fmla="*/ 3003709 w 6400800"/>
              <a:gd name="connsiteY5316" fmla="*/ 195739 h 514350"/>
              <a:gd name="connsiteX5317" fmla="*/ 2974181 w 6400800"/>
              <a:gd name="connsiteY5317" fmla="*/ 311944 h 514350"/>
              <a:gd name="connsiteX5318" fmla="*/ 2980849 w 6400800"/>
              <a:gd name="connsiteY5318" fmla="*/ 284321 h 514350"/>
              <a:gd name="connsiteX5319" fmla="*/ 2980849 w 6400800"/>
              <a:gd name="connsiteY5319" fmla="*/ 285274 h 514350"/>
              <a:gd name="connsiteX5320" fmla="*/ 2976086 w 6400800"/>
              <a:gd name="connsiteY5320" fmla="*/ 307181 h 514350"/>
              <a:gd name="connsiteX5321" fmla="*/ 2972276 w 6400800"/>
              <a:gd name="connsiteY5321" fmla="*/ 327184 h 514350"/>
              <a:gd name="connsiteX5322" fmla="*/ 2970371 w 6400800"/>
              <a:gd name="connsiteY5322" fmla="*/ 322421 h 514350"/>
              <a:gd name="connsiteX5323" fmla="*/ 2974181 w 6400800"/>
              <a:gd name="connsiteY5323" fmla="*/ 311944 h 514350"/>
              <a:gd name="connsiteX5324" fmla="*/ 2964656 w 6400800"/>
              <a:gd name="connsiteY5324" fmla="*/ 349091 h 514350"/>
              <a:gd name="connsiteX5325" fmla="*/ 2968466 w 6400800"/>
              <a:gd name="connsiteY5325" fmla="*/ 334804 h 514350"/>
              <a:gd name="connsiteX5326" fmla="*/ 2970371 w 6400800"/>
              <a:gd name="connsiteY5326" fmla="*/ 344329 h 514350"/>
              <a:gd name="connsiteX5327" fmla="*/ 2969419 w 6400800"/>
              <a:gd name="connsiteY5327" fmla="*/ 353854 h 514350"/>
              <a:gd name="connsiteX5328" fmla="*/ 2966561 w 6400800"/>
              <a:gd name="connsiteY5328" fmla="*/ 377666 h 514350"/>
              <a:gd name="connsiteX5329" fmla="*/ 2963704 w 6400800"/>
              <a:gd name="connsiteY5329" fmla="*/ 366236 h 514350"/>
              <a:gd name="connsiteX5330" fmla="*/ 2969419 w 6400800"/>
              <a:gd name="connsiteY5330" fmla="*/ 341471 h 514350"/>
              <a:gd name="connsiteX5331" fmla="*/ 2964656 w 6400800"/>
              <a:gd name="connsiteY5331" fmla="*/ 349091 h 514350"/>
              <a:gd name="connsiteX5332" fmla="*/ 2958941 w 6400800"/>
              <a:gd name="connsiteY5332" fmla="*/ 383381 h 514350"/>
              <a:gd name="connsiteX5333" fmla="*/ 2958941 w 6400800"/>
              <a:gd name="connsiteY5333" fmla="*/ 383381 h 514350"/>
              <a:gd name="connsiteX5334" fmla="*/ 2958941 w 6400800"/>
              <a:gd name="connsiteY5334" fmla="*/ 383381 h 514350"/>
              <a:gd name="connsiteX5335" fmla="*/ 2958941 w 6400800"/>
              <a:gd name="connsiteY5335" fmla="*/ 383381 h 514350"/>
              <a:gd name="connsiteX5336" fmla="*/ 2958941 w 6400800"/>
              <a:gd name="connsiteY5336" fmla="*/ 383381 h 514350"/>
              <a:gd name="connsiteX5337" fmla="*/ 2936081 w 6400800"/>
              <a:gd name="connsiteY5337" fmla="*/ 284321 h 514350"/>
              <a:gd name="connsiteX5338" fmla="*/ 2934176 w 6400800"/>
              <a:gd name="connsiteY5338" fmla="*/ 273844 h 514350"/>
              <a:gd name="connsiteX5339" fmla="*/ 2936081 w 6400800"/>
              <a:gd name="connsiteY5339" fmla="*/ 271939 h 514350"/>
              <a:gd name="connsiteX5340" fmla="*/ 2936081 w 6400800"/>
              <a:gd name="connsiteY5340" fmla="*/ 284321 h 514350"/>
              <a:gd name="connsiteX5341" fmla="*/ 2936081 w 6400800"/>
              <a:gd name="connsiteY5341" fmla="*/ 267176 h 514350"/>
              <a:gd name="connsiteX5342" fmla="*/ 2936081 w 6400800"/>
              <a:gd name="connsiteY5342" fmla="*/ 267176 h 514350"/>
              <a:gd name="connsiteX5343" fmla="*/ 2934176 w 6400800"/>
              <a:gd name="connsiteY5343" fmla="*/ 269081 h 514350"/>
              <a:gd name="connsiteX5344" fmla="*/ 2936081 w 6400800"/>
              <a:gd name="connsiteY5344" fmla="*/ 265271 h 514350"/>
              <a:gd name="connsiteX5345" fmla="*/ 2936081 w 6400800"/>
              <a:gd name="connsiteY5345" fmla="*/ 267176 h 514350"/>
              <a:gd name="connsiteX5346" fmla="*/ 2929414 w 6400800"/>
              <a:gd name="connsiteY5346" fmla="*/ 243364 h 514350"/>
              <a:gd name="connsiteX5347" fmla="*/ 2930366 w 6400800"/>
              <a:gd name="connsiteY5347" fmla="*/ 243364 h 514350"/>
              <a:gd name="connsiteX5348" fmla="*/ 2933224 w 6400800"/>
              <a:gd name="connsiteY5348" fmla="*/ 244316 h 514350"/>
              <a:gd name="connsiteX5349" fmla="*/ 2934176 w 6400800"/>
              <a:gd name="connsiteY5349" fmla="*/ 255746 h 514350"/>
              <a:gd name="connsiteX5350" fmla="*/ 2931319 w 6400800"/>
              <a:gd name="connsiteY5350" fmla="*/ 261461 h 514350"/>
              <a:gd name="connsiteX5351" fmla="*/ 2927509 w 6400800"/>
              <a:gd name="connsiteY5351" fmla="*/ 248126 h 514350"/>
              <a:gd name="connsiteX5352" fmla="*/ 2929414 w 6400800"/>
              <a:gd name="connsiteY5352" fmla="*/ 243364 h 514350"/>
              <a:gd name="connsiteX5353" fmla="*/ 2917984 w 6400800"/>
              <a:gd name="connsiteY5353" fmla="*/ 351949 h 514350"/>
              <a:gd name="connsiteX5354" fmla="*/ 2918936 w 6400800"/>
              <a:gd name="connsiteY5354" fmla="*/ 353854 h 514350"/>
              <a:gd name="connsiteX5355" fmla="*/ 2919889 w 6400800"/>
              <a:gd name="connsiteY5355" fmla="*/ 363379 h 514350"/>
              <a:gd name="connsiteX5356" fmla="*/ 2922746 w 6400800"/>
              <a:gd name="connsiteY5356" fmla="*/ 380524 h 514350"/>
              <a:gd name="connsiteX5357" fmla="*/ 2920841 w 6400800"/>
              <a:gd name="connsiteY5357" fmla="*/ 380524 h 514350"/>
              <a:gd name="connsiteX5358" fmla="*/ 2913221 w 6400800"/>
              <a:gd name="connsiteY5358" fmla="*/ 362426 h 514350"/>
              <a:gd name="connsiteX5359" fmla="*/ 2917984 w 6400800"/>
              <a:gd name="connsiteY5359" fmla="*/ 351949 h 514350"/>
              <a:gd name="connsiteX5360" fmla="*/ 2904649 w 6400800"/>
              <a:gd name="connsiteY5360" fmla="*/ 224314 h 514350"/>
              <a:gd name="connsiteX5361" fmla="*/ 2904649 w 6400800"/>
              <a:gd name="connsiteY5361" fmla="*/ 224314 h 514350"/>
              <a:gd name="connsiteX5362" fmla="*/ 2903696 w 6400800"/>
              <a:gd name="connsiteY5362" fmla="*/ 237649 h 514350"/>
              <a:gd name="connsiteX5363" fmla="*/ 2902744 w 6400800"/>
              <a:gd name="connsiteY5363" fmla="*/ 250031 h 514350"/>
              <a:gd name="connsiteX5364" fmla="*/ 2900839 w 6400800"/>
              <a:gd name="connsiteY5364" fmla="*/ 235744 h 514350"/>
              <a:gd name="connsiteX5365" fmla="*/ 2904649 w 6400800"/>
              <a:gd name="connsiteY5365" fmla="*/ 224314 h 514350"/>
              <a:gd name="connsiteX5366" fmla="*/ 2885599 w 6400800"/>
              <a:gd name="connsiteY5366" fmla="*/ 294799 h 514350"/>
              <a:gd name="connsiteX5367" fmla="*/ 2888456 w 6400800"/>
              <a:gd name="connsiteY5367" fmla="*/ 280511 h 514350"/>
              <a:gd name="connsiteX5368" fmla="*/ 2889409 w 6400800"/>
              <a:gd name="connsiteY5368" fmla="*/ 308134 h 514350"/>
              <a:gd name="connsiteX5369" fmla="*/ 2884646 w 6400800"/>
              <a:gd name="connsiteY5369" fmla="*/ 297656 h 514350"/>
              <a:gd name="connsiteX5370" fmla="*/ 2885599 w 6400800"/>
              <a:gd name="connsiteY5370" fmla="*/ 294799 h 514350"/>
              <a:gd name="connsiteX5371" fmla="*/ 2869406 w 6400800"/>
              <a:gd name="connsiteY5371" fmla="*/ 301466 h 514350"/>
              <a:gd name="connsiteX5372" fmla="*/ 2869406 w 6400800"/>
              <a:gd name="connsiteY5372" fmla="*/ 301466 h 514350"/>
              <a:gd name="connsiteX5373" fmla="*/ 2869406 w 6400800"/>
              <a:gd name="connsiteY5373" fmla="*/ 302419 h 514350"/>
              <a:gd name="connsiteX5374" fmla="*/ 2868454 w 6400800"/>
              <a:gd name="connsiteY5374" fmla="*/ 305276 h 514350"/>
              <a:gd name="connsiteX5375" fmla="*/ 2856071 w 6400800"/>
              <a:gd name="connsiteY5375" fmla="*/ 284321 h 514350"/>
              <a:gd name="connsiteX5376" fmla="*/ 2855119 w 6400800"/>
              <a:gd name="connsiteY5376" fmla="*/ 282416 h 514350"/>
              <a:gd name="connsiteX5377" fmla="*/ 2857976 w 6400800"/>
              <a:gd name="connsiteY5377" fmla="*/ 273844 h 514350"/>
              <a:gd name="connsiteX5378" fmla="*/ 2869406 w 6400800"/>
              <a:gd name="connsiteY5378" fmla="*/ 301466 h 514350"/>
              <a:gd name="connsiteX5379" fmla="*/ 2851309 w 6400800"/>
              <a:gd name="connsiteY5379" fmla="*/ 262414 h 514350"/>
              <a:gd name="connsiteX5380" fmla="*/ 2851309 w 6400800"/>
              <a:gd name="connsiteY5380" fmla="*/ 259556 h 514350"/>
              <a:gd name="connsiteX5381" fmla="*/ 2855119 w 6400800"/>
              <a:gd name="connsiteY5381" fmla="*/ 267176 h 514350"/>
              <a:gd name="connsiteX5382" fmla="*/ 2856071 w 6400800"/>
              <a:gd name="connsiteY5382" fmla="*/ 269081 h 514350"/>
              <a:gd name="connsiteX5383" fmla="*/ 2851309 w 6400800"/>
              <a:gd name="connsiteY5383" fmla="*/ 276701 h 514350"/>
              <a:gd name="connsiteX5384" fmla="*/ 2850356 w 6400800"/>
              <a:gd name="connsiteY5384" fmla="*/ 274796 h 514350"/>
              <a:gd name="connsiteX5385" fmla="*/ 2851309 w 6400800"/>
              <a:gd name="connsiteY5385" fmla="*/ 262414 h 514350"/>
              <a:gd name="connsiteX5386" fmla="*/ 2848451 w 6400800"/>
              <a:gd name="connsiteY5386" fmla="*/ 312896 h 514350"/>
              <a:gd name="connsiteX5387" fmla="*/ 2848451 w 6400800"/>
              <a:gd name="connsiteY5387" fmla="*/ 302419 h 514350"/>
              <a:gd name="connsiteX5388" fmla="*/ 2860834 w 6400800"/>
              <a:gd name="connsiteY5388" fmla="*/ 327184 h 514350"/>
              <a:gd name="connsiteX5389" fmla="*/ 2856071 w 6400800"/>
              <a:gd name="connsiteY5389" fmla="*/ 344329 h 514350"/>
              <a:gd name="connsiteX5390" fmla="*/ 2853214 w 6400800"/>
              <a:gd name="connsiteY5390" fmla="*/ 355759 h 514350"/>
              <a:gd name="connsiteX5391" fmla="*/ 2851309 w 6400800"/>
              <a:gd name="connsiteY5391" fmla="*/ 341471 h 514350"/>
              <a:gd name="connsiteX5392" fmla="*/ 2847499 w 6400800"/>
              <a:gd name="connsiteY5392" fmla="*/ 316706 h 514350"/>
              <a:gd name="connsiteX5393" fmla="*/ 2848451 w 6400800"/>
              <a:gd name="connsiteY5393" fmla="*/ 312896 h 514350"/>
              <a:gd name="connsiteX5394" fmla="*/ 2836069 w 6400800"/>
              <a:gd name="connsiteY5394" fmla="*/ 226219 h 514350"/>
              <a:gd name="connsiteX5395" fmla="*/ 2847499 w 6400800"/>
              <a:gd name="connsiteY5395" fmla="*/ 251936 h 514350"/>
              <a:gd name="connsiteX5396" fmla="*/ 2844641 w 6400800"/>
              <a:gd name="connsiteY5396" fmla="*/ 261461 h 514350"/>
              <a:gd name="connsiteX5397" fmla="*/ 2843689 w 6400800"/>
              <a:gd name="connsiteY5397" fmla="*/ 266224 h 514350"/>
              <a:gd name="connsiteX5398" fmla="*/ 2838926 w 6400800"/>
              <a:gd name="connsiteY5398" fmla="*/ 258604 h 514350"/>
              <a:gd name="connsiteX5399" fmla="*/ 2834164 w 6400800"/>
              <a:gd name="connsiteY5399" fmla="*/ 229076 h 514350"/>
              <a:gd name="connsiteX5400" fmla="*/ 2836069 w 6400800"/>
              <a:gd name="connsiteY5400" fmla="*/ 226219 h 514350"/>
              <a:gd name="connsiteX5401" fmla="*/ 2830354 w 6400800"/>
              <a:gd name="connsiteY5401" fmla="*/ 305276 h 514350"/>
              <a:gd name="connsiteX5402" fmla="*/ 2831306 w 6400800"/>
              <a:gd name="connsiteY5402" fmla="*/ 312896 h 514350"/>
              <a:gd name="connsiteX5403" fmla="*/ 2831306 w 6400800"/>
              <a:gd name="connsiteY5403" fmla="*/ 313849 h 514350"/>
              <a:gd name="connsiteX5404" fmla="*/ 2830354 w 6400800"/>
              <a:gd name="connsiteY5404" fmla="*/ 308134 h 514350"/>
              <a:gd name="connsiteX5405" fmla="*/ 2830354 w 6400800"/>
              <a:gd name="connsiteY5405" fmla="*/ 305276 h 514350"/>
              <a:gd name="connsiteX5406" fmla="*/ 2829401 w 6400800"/>
              <a:gd name="connsiteY5406" fmla="*/ 292894 h 514350"/>
              <a:gd name="connsiteX5407" fmla="*/ 2830354 w 6400800"/>
              <a:gd name="connsiteY5407" fmla="*/ 299561 h 514350"/>
              <a:gd name="connsiteX5408" fmla="*/ 2829401 w 6400800"/>
              <a:gd name="connsiteY5408" fmla="*/ 301466 h 514350"/>
              <a:gd name="connsiteX5409" fmla="*/ 2829401 w 6400800"/>
              <a:gd name="connsiteY5409" fmla="*/ 299561 h 514350"/>
              <a:gd name="connsiteX5410" fmla="*/ 2829401 w 6400800"/>
              <a:gd name="connsiteY5410" fmla="*/ 292894 h 514350"/>
              <a:gd name="connsiteX5411" fmla="*/ 2785586 w 6400800"/>
              <a:gd name="connsiteY5411" fmla="*/ 268129 h 514350"/>
              <a:gd name="connsiteX5412" fmla="*/ 2782729 w 6400800"/>
              <a:gd name="connsiteY5412" fmla="*/ 271939 h 514350"/>
              <a:gd name="connsiteX5413" fmla="*/ 2782729 w 6400800"/>
              <a:gd name="connsiteY5413" fmla="*/ 269081 h 514350"/>
              <a:gd name="connsiteX5414" fmla="*/ 2782729 w 6400800"/>
              <a:gd name="connsiteY5414" fmla="*/ 265271 h 514350"/>
              <a:gd name="connsiteX5415" fmla="*/ 2786539 w 6400800"/>
              <a:gd name="connsiteY5415" fmla="*/ 258604 h 514350"/>
              <a:gd name="connsiteX5416" fmla="*/ 2786539 w 6400800"/>
              <a:gd name="connsiteY5416" fmla="*/ 260509 h 514350"/>
              <a:gd name="connsiteX5417" fmla="*/ 2785586 w 6400800"/>
              <a:gd name="connsiteY5417" fmla="*/ 268129 h 514350"/>
              <a:gd name="connsiteX5418" fmla="*/ 2796064 w 6400800"/>
              <a:gd name="connsiteY5418" fmla="*/ 268129 h 514350"/>
              <a:gd name="connsiteX5419" fmla="*/ 2796064 w 6400800"/>
              <a:gd name="connsiteY5419" fmla="*/ 268129 h 514350"/>
              <a:gd name="connsiteX5420" fmla="*/ 2798921 w 6400800"/>
              <a:gd name="connsiteY5420" fmla="*/ 263366 h 514350"/>
              <a:gd name="connsiteX5421" fmla="*/ 2796064 w 6400800"/>
              <a:gd name="connsiteY5421" fmla="*/ 268129 h 514350"/>
              <a:gd name="connsiteX5422" fmla="*/ 2803684 w 6400800"/>
              <a:gd name="connsiteY5422" fmla="*/ 314801 h 514350"/>
              <a:gd name="connsiteX5423" fmla="*/ 2802731 w 6400800"/>
              <a:gd name="connsiteY5423" fmla="*/ 318611 h 514350"/>
              <a:gd name="connsiteX5424" fmla="*/ 2801779 w 6400800"/>
              <a:gd name="connsiteY5424" fmla="*/ 325279 h 514350"/>
              <a:gd name="connsiteX5425" fmla="*/ 2798921 w 6400800"/>
              <a:gd name="connsiteY5425" fmla="*/ 317659 h 514350"/>
              <a:gd name="connsiteX5426" fmla="*/ 2798921 w 6400800"/>
              <a:gd name="connsiteY5426" fmla="*/ 315754 h 514350"/>
              <a:gd name="connsiteX5427" fmla="*/ 2798921 w 6400800"/>
              <a:gd name="connsiteY5427" fmla="*/ 315754 h 514350"/>
              <a:gd name="connsiteX5428" fmla="*/ 2801779 w 6400800"/>
              <a:gd name="connsiteY5428" fmla="*/ 304324 h 514350"/>
              <a:gd name="connsiteX5429" fmla="*/ 2803684 w 6400800"/>
              <a:gd name="connsiteY5429" fmla="*/ 312896 h 514350"/>
              <a:gd name="connsiteX5430" fmla="*/ 2803684 w 6400800"/>
              <a:gd name="connsiteY5430" fmla="*/ 314801 h 514350"/>
              <a:gd name="connsiteX5431" fmla="*/ 2810351 w 6400800"/>
              <a:gd name="connsiteY5431" fmla="*/ 280511 h 514350"/>
              <a:gd name="connsiteX5432" fmla="*/ 2805589 w 6400800"/>
              <a:gd name="connsiteY5432" fmla="*/ 302419 h 514350"/>
              <a:gd name="connsiteX5433" fmla="*/ 2803684 w 6400800"/>
              <a:gd name="connsiteY5433" fmla="*/ 298609 h 514350"/>
              <a:gd name="connsiteX5434" fmla="*/ 2802731 w 6400800"/>
              <a:gd name="connsiteY5434" fmla="*/ 296704 h 514350"/>
              <a:gd name="connsiteX5435" fmla="*/ 2805589 w 6400800"/>
              <a:gd name="connsiteY5435" fmla="*/ 287179 h 514350"/>
              <a:gd name="connsiteX5436" fmla="*/ 2809399 w 6400800"/>
              <a:gd name="connsiteY5436" fmla="*/ 277654 h 514350"/>
              <a:gd name="connsiteX5437" fmla="*/ 2810351 w 6400800"/>
              <a:gd name="connsiteY5437" fmla="*/ 275749 h 514350"/>
              <a:gd name="connsiteX5438" fmla="*/ 2810351 w 6400800"/>
              <a:gd name="connsiteY5438" fmla="*/ 280511 h 514350"/>
              <a:gd name="connsiteX5439" fmla="*/ 2811304 w 6400800"/>
              <a:gd name="connsiteY5439" fmla="*/ 276701 h 514350"/>
              <a:gd name="connsiteX5440" fmla="*/ 2811304 w 6400800"/>
              <a:gd name="connsiteY5440" fmla="*/ 274796 h 514350"/>
              <a:gd name="connsiteX5441" fmla="*/ 2813209 w 6400800"/>
              <a:gd name="connsiteY5441" fmla="*/ 270986 h 514350"/>
              <a:gd name="connsiteX5442" fmla="*/ 2811304 w 6400800"/>
              <a:gd name="connsiteY5442" fmla="*/ 276701 h 514350"/>
              <a:gd name="connsiteX5443" fmla="*/ 2812256 w 6400800"/>
              <a:gd name="connsiteY5443" fmla="*/ 236696 h 514350"/>
              <a:gd name="connsiteX5444" fmla="*/ 2806541 w 6400800"/>
              <a:gd name="connsiteY5444" fmla="*/ 246221 h 514350"/>
              <a:gd name="connsiteX5445" fmla="*/ 2799874 w 6400800"/>
              <a:gd name="connsiteY5445" fmla="*/ 251936 h 514350"/>
              <a:gd name="connsiteX5446" fmla="*/ 2794159 w 6400800"/>
              <a:gd name="connsiteY5446" fmla="*/ 257651 h 514350"/>
              <a:gd name="connsiteX5447" fmla="*/ 2792254 w 6400800"/>
              <a:gd name="connsiteY5447" fmla="*/ 245269 h 514350"/>
              <a:gd name="connsiteX5448" fmla="*/ 2796064 w 6400800"/>
              <a:gd name="connsiteY5448" fmla="*/ 238601 h 514350"/>
              <a:gd name="connsiteX5449" fmla="*/ 2804636 w 6400800"/>
              <a:gd name="connsiteY5449" fmla="*/ 224314 h 514350"/>
              <a:gd name="connsiteX5450" fmla="*/ 2812256 w 6400800"/>
              <a:gd name="connsiteY5450" fmla="*/ 236696 h 514350"/>
              <a:gd name="connsiteX5451" fmla="*/ 2804636 w 6400800"/>
              <a:gd name="connsiteY5451" fmla="*/ 223361 h 514350"/>
              <a:gd name="connsiteX5452" fmla="*/ 2794159 w 6400800"/>
              <a:gd name="connsiteY5452" fmla="*/ 235744 h 514350"/>
              <a:gd name="connsiteX5453" fmla="*/ 2792254 w 6400800"/>
              <a:gd name="connsiteY5453" fmla="*/ 238601 h 514350"/>
              <a:gd name="connsiteX5454" fmla="*/ 2792254 w 6400800"/>
              <a:gd name="connsiteY5454" fmla="*/ 238601 h 514350"/>
              <a:gd name="connsiteX5455" fmla="*/ 2796064 w 6400800"/>
              <a:gd name="connsiteY5455" fmla="*/ 230981 h 514350"/>
              <a:gd name="connsiteX5456" fmla="*/ 2801779 w 6400800"/>
              <a:gd name="connsiteY5456" fmla="*/ 219551 h 514350"/>
              <a:gd name="connsiteX5457" fmla="*/ 2804636 w 6400800"/>
              <a:gd name="connsiteY5457" fmla="*/ 223361 h 514350"/>
              <a:gd name="connsiteX5458" fmla="*/ 2787491 w 6400800"/>
              <a:gd name="connsiteY5458" fmla="*/ 196691 h 514350"/>
              <a:gd name="connsiteX5459" fmla="*/ 2800826 w 6400800"/>
              <a:gd name="connsiteY5459" fmla="*/ 217646 h 514350"/>
              <a:gd name="connsiteX5460" fmla="*/ 2792254 w 6400800"/>
              <a:gd name="connsiteY5460" fmla="*/ 228124 h 514350"/>
              <a:gd name="connsiteX5461" fmla="*/ 2790349 w 6400800"/>
              <a:gd name="connsiteY5461" fmla="*/ 230981 h 514350"/>
              <a:gd name="connsiteX5462" fmla="*/ 2787491 w 6400800"/>
              <a:gd name="connsiteY5462" fmla="*/ 218599 h 514350"/>
              <a:gd name="connsiteX5463" fmla="*/ 2781776 w 6400800"/>
              <a:gd name="connsiteY5463" fmla="*/ 196691 h 514350"/>
              <a:gd name="connsiteX5464" fmla="*/ 2783681 w 6400800"/>
              <a:gd name="connsiteY5464" fmla="*/ 218599 h 514350"/>
              <a:gd name="connsiteX5465" fmla="*/ 2784634 w 6400800"/>
              <a:gd name="connsiteY5465" fmla="*/ 237649 h 514350"/>
              <a:gd name="connsiteX5466" fmla="*/ 2780824 w 6400800"/>
              <a:gd name="connsiteY5466" fmla="*/ 243364 h 514350"/>
              <a:gd name="connsiteX5467" fmla="*/ 2778919 w 6400800"/>
              <a:gd name="connsiteY5467" fmla="*/ 204311 h 514350"/>
              <a:gd name="connsiteX5468" fmla="*/ 2777966 w 6400800"/>
              <a:gd name="connsiteY5468" fmla="*/ 186214 h 514350"/>
              <a:gd name="connsiteX5469" fmla="*/ 2775109 w 6400800"/>
              <a:gd name="connsiteY5469" fmla="*/ 204311 h 514350"/>
              <a:gd name="connsiteX5470" fmla="*/ 2774156 w 6400800"/>
              <a:gd name="connsiteY5470" fmla="*/ 214789 h 514350"/>
              <a:gd name="connsiteX5471" fmla="*/ 2770346 w 6400800"/>
              <a:gd name="connsiteY5471" fmla="*/ 190976 h 514350"/>
              <a:gd name="connsiteX5472" fmla="*/ 2770346 w 6400800"/>
              <a:gd name="connsiteY5472" fmla="*/ 189071 h 514350"/>
              <a:gd name="connsiteX5473" fmla="*/ 2770346 w 6400800"/>
              <a:gd name="connsiteY5473" fmla="*/ 185261 h 514350"/>
              <a:gd name="connsiteX5474" fmla="*/ 2768441 w 6400800"/>
              <a:gd name="connsiteY5474" fmla="*/ 166211 h 514350"/>
              <a:gd name="connsiteX5475" fmla="*/ 2787491 w 6400800"/>
              <a:gd name="connsiteY5475" fmla="*/ 196691 h 514350"/>
              <a:gd name="connsiteX5476" fmla="*/ 2767489 w 6400800"/>
              <a:gd name="connsiteY5476" fmla="*/ 167164 h 514350"/>
              <a:gd name="connsiteX5477" fmla="*/ 2767489 w 6400800"/>
              <a:gd name="connsiteY5477" fmla="*/ 170974 h 514350"/>
              <a:gd name="connsiteX5478" fmla="*/ 2766536 w 6400800"/>
              <a:gd name="connsiteY5478" fmla="*/ 166211 h 514350"/>
              <a:gd name="connsiteX5479" fmla="*/ 2767489 w 6400800"/>
              <a:gd name="connsiteY5479" fmla="*/ 167164 h 514350"/>
              <a:gd name="connsiteX5480" fmla="*/ 2757964 w 6400800"/>
              <a:gd name="connsiteY5480" fmla="*/ 342424 h 514350"/>
              <a:gd name="connsiteX5481" fmla="*/ 2755106 w 6400800"/>
              <a:gd name="connsiteY5481" fmla="*/ 336709 h 514350"/>
              <a:gd name="connsiteX5482" fmla="*/ 2758916 w 6400800"/>
              <a:gd name="connsiteY5482" fmla="*/ 329089 h 514350"/>
              <a:gd name="connsiteX5483" fmla="*/ 2760821 w 6400800"/>
              <a:gd name="connsiteY5483" fmla="*/ 332899 h 514350"/>
              <a:gd name="connsiteX5484" fmla="*/ 2757964 w 6400800"/>
              <a:gd name="connsiteY5484" fmla="*/ 342424 h 514350"/>
              <a:gd name="connsiteX5485" fmla="*/ 2762726 w 6400800"/>
              <a:gd name="connsiteY5485" fmla="*/ 327184 h 514350"/>
              <a:gd name="connsiteX5486" fmla="*/ 2761774 w 6400800"/>
              <a:gd name="connsiteY5486" fmla="*/ 330994 h 514350"/>
              <a:gd name="connsiteX5487" fmla="*/ 2759869 w 6400800"/>
              <a:gd name="connsiteY5487" fmla="*/ 328136 h 514350"/>
              <a:gd name="connsiteX5488" fmla="*/ 2761774 w 6400800"/>
              <a:gd name="connsiteY5488" fmla="*/ 324326 h 514350"/>
              <a:gd name="connsiteX5489" fmla="*/ 2762726 w 6400800"/>
              <a:gd name="connsiteY5489" fmla="*/ 327184 h 514350"/>
              <a:gd name="connsiteX5490" fmla="*/ 2762726 w 6400800"/>
              <a:gd name="connsiteY5490" fmla="*/ 327184 h 514350"/>
              <a:gd name="connsiteX5491" fmla="*/ 2762726 w 6400800"/>
              <a:gd name="connsiteY5491" fmla="*/ 250031 h 514350"/>
              <a:gd name="connsiteX5492" fmla="*/ 2762726 w 6400800"/>
              <a:gd name="connsiteY5492" fmla="*/ 270034 h 514350"/>
              <a:gd name="connsiteX5493" fmla="*/ 2754154 w 6400800"/>
              <a:gd name="connsiteY5493" fmla="*/ 282416 h 514350"/>
              <a:gd name="connsiteX5494" fmla="*/ 2753201 w 6400800"/>
              <a:gd name="connsiteY5494" fmla="*/ 284321 h 514350"/>
              <a:gd name="connsiteX5495" fmla="*/ 2752249 w 6400800"/>
              <a:gd name="connsiteY5495" fmla="*/ 282416 h 514350"/>
              <a:gd name="connsiteX5496" fmla="*/ 2753201 w 6400800"/>
              <a:gd name="connsiteY5496" fmla="*/ 278606 h 514350"/>
              <a:gd name="connsiteX5497" fmla="*/ 2756059 w 6400800"/>
              <a:gd name="connsiteY5497" fmla="*/ 267176 h 514350"/>
              <a:gd name="connsiteX5498" fmla="*/ 2761774 w 6400800"/>
              <a:gd name="connsiteY5498" fmla="*/ 251936 h 514350"/>
              <a:gd name="connsiteX5499" fmla="*/ 2762726 w 6400800"/>
              <a:gd name="connsiteY5499" fmla="*/ 250031 h 514350"/>
              <a:gd name="connsiteX5500" fmla="*/ 2762726 w 6400800"/>
              <a:gd name="connsiteY5500" fmla="*/ 250031 h 514350"/>
              <a:gd name="connsiteX5501" fmla="*/ 2753201 w 6400800"/>
              <a:gd name="connsiteY5501" fmla="*/ 250031 h 514350"/>
              <a:gd name="connsiteX5502" fmla="*/ 2757011 w 6400800"/>
              <a:gd name="connsiteY5502" fmla="*/ 230981 h 514350"/>
              <a:gd name="connsiteX5503" fmla="*/ 2762726 w 6400800"/>
              <a:gd name="connsiteY5503" fmla="*/ 249079 h 514350"/>
              <a:gd name="connsiteX5504" fmla="*/ 2760821 w 6400800"/>
              <a:gd name="connsiteY5504" fmla="*/ 252889 h 514350"/>
              <a:gd name="connsiteX5505" fmla="*/ 2752249 w 6400800"/>
              <a:gd name="connsiteY5505" fmla="*/ 267176 h 514350"/>
              <a:gd name="connsiteX5506" fmla="*/ 2748439 w 6400800"/>
              <a:gd name="connsiteY5506" fmla="*/ 275749 h 514350"/>
              <a:gd name="connsiteX5507" fmla="*/ 2747486 w 6400800"/>
              <a:gd name="connsiteY5507" fmla="*/ 274796 h 514350"/>
              <a:gd name="connsiteX5508" fmla="*/ 2753201 w 6400800"/>
              <a:gd name="connsiteY5508" fmla="*/ 250031 h 514350"/>
              <a:gd name="connsiteX5509" fmla="*/ 2749391 w 6400800"/>
              <a:gd name="connsiteY5509" fmla="*/ 362426 h 514350"/>
              <a:gd name="connsiteX5510" fmla="*/ 2746534 w 6400800"/>
              <a:gd name="connsiteY5510" fmla="*/ 357664 h 514350"/>
              <a:gd name="connsiteX5511" fmla="*/ 2746534 w 6400800"/>
              <a:gd name="connsiteY5511" fmla="*/ 354806 h 514350"/>
              <a:gd name="connsiteX5512" fmla="*/ 2749391 w 6400800"/>
              <a:gd name="connsiteY5512" fmla="*/ 362426 h 514350"/>
              <a:gd name="connsiteX5513" fmla="*/ 2734151 w 6400800"/>
              <a:gd name="connsiteY5513" fmla="*/ 258604 h 514350"/>
              <a:gd name="connsiteX5514" fmla="*/ 2740819 w 6400800"/>
              <a:gd name="connsiteY5514" fmla="*/ 273844 h 514350"/>
              <a:gd name="connsiteX5515" fmla="*/ 2735104 w 6400800"/>
              <a:gd name="connsiteY5515" fmla="*/ 290036 h 514350"/>
              <a:gd name="connsiteX5516" fmla="*/ 2734151 w 6400800"/>
              <a:gd name="connsiteY5516" fmla="*/ 287179 h 514350"/>
              <a:gd name="connsiteX5517" fmla="*/ 2734151 w 6400800"/>
              <a:gd name="connsiteY5517" fmla="*/ 291941 h 514350"/>
              <a:gd name="connsiteX5518" fmla="*/ 2734151 w 6400800"/>
              <a:gd name="connsiteY5518" fmla="*/ 291941 h 514350"/>
              <a:gd name="connsiteX5519" fmla="*/ 2732246 w 6400800"/>
              <a:gd name="connsiteY5519" fmla="*/ 289084 h 514350"/>
              <a:gd name="connsiteX5520" fmla="*/ 2731294 w 6400800"/>
              <a:gd name="connsiteY5520" fmla="*/ 286226 h 514350"/>
              <a:gd name="connsiteX5521" fmla="*/ 2734151 w 6400800"/>
              <a:gd name="connsiteY5521" fmla="*/ 258604 h 514350"/>
              <a:gd name="connsiteX5522" fmla="*/ 2715101 w 6400800"/>
              <a:gd name="connsiteY5522" fmla="*/ 290989 h 514350"/>
              <a:gd name="connsiteX5523" fmla="*/ 2716054 w 6400800"/>
              <a:gd name="connsiteY5523" fmla="*/ 273844 h 514350"/>
              <a:gd name="connsiteX5524" fmla="*/ 2717959 w 6400800"/>
              <a:gd name="connsiteY5524" fmla="*/ 278606 h 514350"/>
              <a:gd name="connsiteX5525" fmla="*/ 2716054 w 6400800"/>
              <a:gd name="connsiteY5525" fmla="*/ 304324 h 514350"/>
              <a:gd name="connsiteX5526" fmla="*/ 2715101 w 6400800"/>
              <a:gd name="connsiteY5526" fmla="*/ 303371 h 514350"/>
              <a:gd name="connsiteX5527" fmla="*/ 2715101 w 6400800"/>
              <a:gd name="connsiteY5527" fmla="*/ 290989 h 514350"/>
              <a:gd name="connsiteX5528" fmla="*/ 2705576 w 6400800"/>
              <a:gd name="connsiteY5528" fmla="*/ 243364 h 514350"/>
              <a:gd name="connsiteX5529" fmla="*/ 2704624 w 6400800"/>
              <a:gd name="connsiteY5529" fmla="*/ 247174 h 514350"/>
              <a:gd name="connsiteX5530" fmla="*/ 2703671 w 6400800"/>
              <a:gd name="connsiteY5530" fmla="*/ 238601 h 514350"/>
              <a:gd name="connsiteX5531" fmla="*/ 2705576 w 6400800"/>
              <a:gd name="connsiteY5531" fmla="*/ 243364 h 514350"/>
              <a:gd name="connsiteX5532" fmla="*/ 2697956 w 6400800"/>
              <a:gd name="connsiteY5532" fmla="*/ 312896 h 514350"/>
              <a:gd name="connsiteX5533" fmla="*/ 2697956 w 6400800"/>
              <a:gd name="connsiteY5533" fmla="*/ 313849 h 514350"/>
              <a:gd name="connsiteX5534" fmla="*/ 2697956 w 6400800"/>
              <a:gd name="connsiteY5534" fmla="*/ 310991 h 514350"/>
              <a:gd name="connsiteX5535" fmla="*/ 2697956 w 6400800"/>
              <a:gd name="connsiteY5535" fmla="*/ 312896 h 514350"/>
              <a:gd name="connsiteX5536" fmla="*/ 2664619 w 6400800"/>
              <a:gd name="connsiteY5536" fmla="*/ 234791 h 514350"/>
              <a:gd name="connsiteX5537" fmla="*/ 2666524 w 6400800"/>
              <a:gd name="connsiteY5537" fmla="*/ 238601 h 514350"/>
              <a:gd name="connsiteX5538" fmla="*/ 2673191 w 6400800"/>
              <a:gd name="connsiteY5538" fmla="*/ 287179 h 514350"/>
              <a:gd name="connsiteX5539" fmla="*/ 2670334 w 6400800"/>
              <a:gd name="connsiteY5539" fmla="*/ 279559 h 514350"/>
              <a:gd name="connsiteX5540" fmla="*/ 2670334 w 6400800"/>
              <a:gd name="connsiteY5540" fmla="*/ 278606 h 514350"/>
              <a:gd name="connsiteX5541" fmla="*/ 2671286 w 6400800"/>
              <a:gd name="connsiteY5541" fmla="*/ 276701 h 514350"/>
              <a:gd name="connsiteX5542" fmla="*/ 2670334 w 6400800"/>
              <a:gd name="connsiteY5542" fmla="*/ 278606 h 514350"/>
              <a:gd name="connsiteX5543" fmla="*/ 2664619 w 6400800"/>
              <a:gd name="connsiteY5543" fmla="*/ 246221 h 514350"/>
              <a:gd name="connsiteX5544" fmla="*/ 2663666 w 6400800"/>
              <a:gd name="connsiteY5544" fmla="*/ 240506 h 514350"/>
              <a:gd name="connsiteX5545" fmla="*/ 2664619 w 6400800"/>
              <a:gd name="connsiteY5545" fmla="*/ 234791 h 514350"/>
              <a:gd name="connsiteX5546" fmla="*/ 2657951 w 6400800"/>
              <a:gd name="connsiteY5546" fmla="*/ 339566 h 514350"/>
              <a:gd name="connsiteX5547" fmla="*/ 2656046 w 6400800"/>
              <a:gd name="connsiteY5547" fmla="*/ 336709 h 514350"/>
              <a:gd name="connsiteX5548" fmla="*/ 2657951 w 6400800"/>
              <a:gd name="connsiteY5548" fmla="*/ 325279 h 514350"/>
              <a:gd name="connsiteX5549" fmla="*/ 2657951 w 6400800"/>
              <a:gd name="connsiteY5549" fmla="*/ 339566 h 514350"/>
              <a:gd name="connsiteX5550" fmla="*/ 2654141 w 6400800"/>
              <a:gd name="connsiteY5550" fmla="*/ 277654 h 514350"/>
              <a:gd name="connsiteX5551" fmla="*/ 2659856 w 6400800"/>
              <a:gd name="connsiteY5551" fmla="*/ 298609 h 514350"/>
              <a:gd name="connsiteX5552" fmla="*/ 2659856 w 6400800"/>
              <a:gd name="connsiteY5552" fmla="*/ 299561 h 514350"/>
              <a:gd name="connsiteX5553" fmla="*/ 2653189 w 6400800"/>
              <a:gd name="connsiteY5553" fmla="*/ 316706 h 514350"/>
              <a:gd name="connsiteX5554" fmla="*/ 2652236 w 6400800"/>
              <a:gd name="connsiteY5554" fmla="*/ 319564 h 514350"/>
              <a:gd name="connsiteX5555" fmla="*/ 2650331 w 6400800"/>
              <a:gd name="connsiteY5555" fmla="*/ 311944 h 514350"/>
              <a:gd name="connsiteX5556" fmla="*/ 2647474 w 6400800"/>
              <a:gd name="connsiteY5556" fmla="*/ 301466 h 514350"/>
              <a:gd name="connsiteX5557" fmla="*/ 2654141 w 6400800"/>
              <a:gd name="connsiteY5557" fmla="*/ 277654 h 514350"/>
              <a:gd name="connsiteX5558" fmla="*/ 2633186 w 6400800"/>
              <a:gd name="connsiteY5558" fmla="*/ 283369 h 514350"/>
              <a:gd name="connsiteX5559" fmla="*/ 2633186 w 6400800"/>
              <a:gd name="connsiteY5559" fmla="*/ 285274 h 514350"/>
              <a:gd name="connsiteX5560" fmla="*/ 2633186 w 6400800"/>
              <a:gd name="connsiteY5560" fmla="*/ 286226 h 514350"/>
              <a:gd name="connsiteX5561" fmla="*/ 2632234 w 6400800"/>
              <a:gd name="connsiteY5561" fmla="*/ 290036 h 514350"/>
              <a:gd name="connsiteX5562" fmla="*/ 2633186 w 6400800"/>
              <a:gd name="connsiteY5562" fmla="*/ 283369 h 514350"/>
              <a:gd name="connsiteX5563" fmla="*/ 2578894 w 6400800"/>
              <a:gd name="connsiteY5563" fmla="*/ 242411 h 514350"/>
              <a:gd name="connsiteX5564" fmla="*/ 2577941 w 6400800"/>
              <a:gd name="connsiteY5564" fmla="*/ 241459 h 514350"/>
              <a:gd name="connsiteX5565" fmla="*/ 2580799 w 6400800"/>
              <a:gd name="connsiteY5565" fmla="*/ 235744 h 514350"/>
              <a:gd name="connsiteX5566" fmla="*/ 2580799 w 6400800"/>
              <a:gd name="connsiteY5566" fmla="*/ 235744 h 514350"/>
              <a:gd name="connsiteX5567" fmla="*/ 2578894 w 6400800"/>
              <a:gd name="connsiteY5567" fmla="*/ 242411 h 514350"/>
              <a:gd name="connsiteX5568" fmla="*/ 2597944 w 6400800"/>
              <a:gd name="connsiteY5568" fmla="*/ 275749 h 514350"/>
              <a:gd name="connsiteX5569" fmla="*/ 2597944 w 6400800"/>
              <a:gd name="connsiteY5569" fmla="*/ 274796 h 514350"/>
              <a:gd name="connsiteX5570" fmla="*/ 2597944 w 6400800"/>
              <a:gd name="connsiteY5570" fmla="*/ 275749 h 514350"/>
              <a:gd name="connsiteX5571" fmla="*/ 2597944 w 6400800"/>
              <a:gd name="connsiteY5571" fmla="*/ 275749 h 514350"/>
              <a:gd name="connsiteX5572" fmla="*/ 2616041 w 6400800"/>
              <a:gd name="connsiteY5572" fmla="*/ 309086 h 514350"/>
              <a:gd name="connsiteX5573" fmla="*/ 2613184 w 6400800"/>
              <a:gd name="connsiteY5573" fmla="*/ 319564 h 514350"/>
              <a:gd name="connsiteX5574" fmla="*/ 2613184 w 6400800"/>
              <a:gd name="connsiteY5574" fmla="*/ 318611 h 514350"/>
              <a:gd name="connsiteX5575" fmla="*/ 2613184 w 6400800"/>
              <a:gd name="connsiteY5575" fmla="*/ 319564 h 514350"/>
              <a:gd name="connsiteX5576" fmla="*/ 2613184 w 6400800"/>
              <a:gd name="connsiteY5576" fmla="*/ 319564 h 514350"/>
              <a:gd name="connsiteX5577" fmla="*/ 2600801 w 6400800"/>
              <a:gd name="connsiteY5577" fmla="*/ 289084 h 514350"/>
              <a:gd name="connsiteX5578" fmla="*/ 2602706 w 6400800"/>
              <a:gd name="connsiteY5578" fmla="*/ 282416 h 514350"/>
              <a:gd name="connsiteX5579" fmla="*/ 2612231 w 6400800"/>
              <a:gd name="connsiteY5579" fmla="*/ 299561 h 514350"/>
              <a:gd name="connsiteX5580" fmla="*/ 2616041 w 6400800"/>
              <a:gd name="connsiteY5580" fmla="*/ 308134 h 514350"/>
              <a:gd name="connsiteX5581" fmla="*/ 2616041 w 6400800"/>
              <a:gd name="connsiteY5581" fmla="*/ 309086 h 514350"/>
              <a:gd name="connsiteX5582" fmla="*/ 2616041 w 6400800"/>
              <a:gd name="connsiteY5582" fmla="*/ 309086 h 514350"/>
              <a:gd name="connsiteX5583" fmla="*/ 2604611 w 6400800"/>
              <a:gd name="connsiteY5583" fmla="*/ 276701 h 514350"/>
              <a:gd name="connsiteX5584" fmla="*/ 2608421 w 6400800"/>
              <a:gd name="connsiteY5584" fmla="*/ 267176 h 514350"/>
              <a:gd name="connsiteX5585" fmla="*/ 2615089 w 6400800"/>
              <a:gd name="connsiteY5585" fmla="*/ 290036 h 514350"/>
              <a:gd name="connsiteX5586" fmla="*/ 2604611 w 6400800"/>
              <a:gd name="connsiteY5586" fmla="*/ 276701 h 514350"/>
              <a:gd name="connsiteX5587" fmla="*/ 2614136 w 6400800"/>
              <a:gd name="connsiteY5587" fmla="*/ 276701 h 514350"/>
              <a:gd name="connsiteX5588" fmla="*/ 2609374 w 6400800"/>
              <a:gd name="connsiteY5588" fmla="*/ 266224 h 514350"/>
              <a:gd name="connsiteX5589" fmla="*/ 2612231 w 6400800"/>
              <a:gd name="connsiteY5589" fmla="*/ 257651 h 514350"/>
              <a:gd name="connsiteX5590" fmla="*/ 2614136 w 6400800"/>
              <a:gd name="connsiteY5590" fmla="*/ 276701 h 514350"/>
              <a:gd name="connsiteX5591" fmla="*/ 2606516 w 6400800"/>
              <a:gd name="connsiteY5591" fmla="*/ 208121 h 514350"/>
              <a:gd name="connsiteX5592" fmla="*/ 2611279 w 6400800"/>
              <a:gd name="connsiteY5592" fmla="*/ 250984 h 514350"/>
              <a:gd name="connsiteX5593" fmla="*/ 2611279 w 6400800"/>
              <a:gd name="connsiteY5593" fmla="*/ 251936 h 514350"/>
              <a:gd name="connsiteX5594" fmla="*/ 2600801 w 6400800"/>
              <a:gd name="connsiteY5594" fmla="*/ 271939 h 514350"/>
              <a:gd name="connsiteX5595" fmla="*/ 2597944 w 6400800"/>
              <a:gd name="connsiteY5595" fmla="*/ 268129 h 514350"/>
              <a:gd name="connsiteX5596" fmla="*/ 2595086 w 6400800"/>
              <a:gd name="connsiteY5596" fmla="*/ 237649 h 514350"/>
              <a:gd name="connsiteX5597" fmla="*/ 2594134 w 6400800"/>
              <a:gd name="connsiteY5597" fmla="*/ 228124 h 514350"/>
              <a:gd name="connsiteX5598" fmla="*/ 2605564 w 6400800"/>
              <a:gd name="connsiteY5598" fmla="*/ 179546 h 514350"/>
              <a:gd name="connsiteX5599" fmla="*/ 2606516 w 6400800"/>
              <a:gd name="connsiteY5599" fmla="*/ 208121 h 514350"/>
              <a:gd name="connsiteX5600" fmla="*/ 2586514 w 6400800"/>
              <a:gd name="connsiteY5600" fmla="*/ 186214 h 514350"/>
              <a:gd name="connsiteX5601" fmla="*/ 2598896 w 6400800"/>
              <a:gd name="connsiteY5601" fmla="*/ 159544 h 514350"/>
              <a:gd name="connsiteX5602" fmla="*/ 2601754 w 6400800"/>
              <a:gd name="connsiteY5602" fmla="*/ 153829 h 514350"/>
              <a:gd name="connsiteX5603" fmla="*/ 2603659 w 6400800"/>
              <a:gd name="connsiteY5603" fmla="*/ 173831 h 514350"/>
              <a:gd name="connsiteX5604" fmla="*/ 2590324 w 6400800"/>
              <a:gd name="connsiteY5604" fmla="*/ 210979 h 514350"/>
              <a:gd name="connsiteX5605" fmla="*/ 2586514 w 6400800"/>
              <a:gd name="connsiteY5605" fmla="*/ 187166 h 514350"/>
              <a:gd name="connsiteX5606" fmla="*/ 2586514 w 6400800"/>
              <a:gd name="connsiteY5606" fmla="*/ 186214 h 514350"/>
              <a:gd name="connsiteX5607" fmla="*/ 2584609 w 6400800"/>
              <a:gd name="connsiteY5607" fmla="*/ 408146 h 514350"/>
              <a:gd name="connsiteX5608" fmla="*/ 2584609 w 6400800"/>
              <a:gd name="connsiteY5608" fmla="*/ 408146 h 514350"/>
              <a:gd name="connsiteX5609" fmla="*/ 2581751 w 6400800"/>
              <a:gd name="connsiteY5609" fmla="*/ 393859 h 514350"/>
              <a:gd name="connsiteX5610" fmla="*/ 2584609 w 6400800"/>
              <a:gd name="connsiteY5610" fmla="*/ 408146 h 514350"/>
              <a:gd name="connsiteX5611" fmla="*/ 2580799 w 6400800"/>
              <a:gd name="connsiteY5611" fmla="*/ 199549 h 514350"/>
              <a:gd name="connsiteX5612" fmla="*/ 2581751 w 6400800"/>
              <a:gd name="connsiteY5612" fmla="*/ 228124 h 514350"/>
              <a:gd name="connsiteX5613" fmla="*/ 2578894 w 6400800"/>
              <a:gd name="connsiteY5613" fmla="*/ 231934 h 514350"/>
              <a:gd name="connsiteX5614" fmla="*/ 2575084 w 6400800"/>
              <a:gd name="connsiteY5614" fmla="*/ 236696 h 514350"/>
              <a:gd name="connsiteX5615" fmla="*/ 2573179 w 6400800"/>
              <a:gd name="connsiteY5615" fmla="*/ 233839 h 514350"/>
              <a:gd name="connsiteX5616" fmla="*/ 2572226 w 6400800"/>
              <a:gd name="connsiteY5616" fmla="*/ 229076 h 514350"/>
              <a:gd name="connsiteX5617" fmla="*/ 2571274 w 6400800"/>
              <a:gd name="connsiteY5617" fmla="*/ 219551 h 514350"/>
              <a:gd name="connsiteX5618" fmla="*/ 2580799 w 6400800"/>
              <a:gd name="connsiteY5618" fmla="*/ 199549 h 514350"/>
              <a:gd name="connsiteX5619" fmla="*/ 2569369 w 6400800"/>
              <a:gd name="connsiteY5619" fmla="*/ 320516 h 514350"/>
              <a:gd name="connsiteX5620" fmla="*/ 2570321 w 6400800"/>
              <a:gd name="connsiteY5620" fmla="*/ 327184 h 514350"/>
              <a:gd name="connsiteX5621" fmla="*/ 2571274 w 6400800"/>
              <a:gd name="connsiteY5621" fmla="*/ 330041 h 514350"/>
              <a:gd name="connsiteX5622" fmla="*/ 2563654 w 6400800"/>
              <a:gd name="connsiteY5622" fmla="*/ 345281 h 514350"/>
              <a:gd name="connsiteX5623" fmla="*/ 2562701 w 6400800"/>
              <a:gd name="connsiteY5623" fmla="*/ 342424 h 514350"/>
              <a:gd name="connsiteX5624" fmla="*/ 2569369 w 6400800"/>
              <a:gd name="connsiteY5624" fmla="*/ 320516 h 514350"/>
              <a:gd name="connsiteX5625" fmla="*/ 2556034 w 6400800"/>
              <a:gd name="connsiteY5625" fmla="*/ 262414 h 514350"/>
              <a:gd name="connsiteX5626" fmla="*/ 2559844 w 6400800"/>
              <a:gd name="connsiteY5626" fmla="*/ 251936 h 514350"/>
              <a:gd name="connsiteX5627" fmla="*/ 2560796 w 6400800"/>
              <a:gd name="connsiteY5627" fmla="*/ 257651 h 514350"/>
              <a:gd name="connsiteX5628" fmla="*/ 2559844 w 6400800"/>
              <a:gd name="connsiteY5628" fmla="*/ 259556 h 514350"/>
              <a:gd name="connsiteX5629" fmla="*/ 2554129 w 6400800"/>
              <a:gd name="connsiteY5629" fmla="*/ 269081 h 514350"/>
              <a:gd name="connsiteX5630" fmla="*/ 2556034 w 6400800"/>
              <a:gd name="connsiteY5630" fmla="*/ 262414 h 514350"/>
              <a:gd name="connsiteX5631" fmla="*/ 2561749 w 6400800"/>
              <a:gd name="connsiteY5631" fmla="*/ 276701 h 514350"/>
              <a:gd name="connsiteX5632" fmla="*/ 2562701 w 6400800"/>
              <a:gd name="connsiteY5632" fmla="*/ 274796 h 514350"/>
              <a:gd name="connsiteX5633" fmla="*/ 2564606 w 6400800"/>
              <a:gd name="connsiteY5633" fmla="*/ 287179 h 514350"/>
              <a:gd name="connsiteX5634" fmla="*/ 2557939 w 6400800"/>
              <a:gd name="connsiteY5634" fmla="*/ 309086 h 514350"/>
              <a:gd name="connsiteX5635" fmla="*/ 2556034 w 6400800"/>
              <a:gd name="connsiteY5635" fmla="*/ 313849 h 514350"/>
              <a:gd name="connsiteX5636" fmla="*/ 2553176 w 6400800"/>
              <a:gd name="connsiteY5636" fmla="*/ 296704 h 514350"/>
              <a:gd name="connsiteX5637" fmla="*/ 2561749 w 6400800"/>
              <a:gd name="connsiteY5637" fmla="*/ 276701 h 514350"/>
              <a:gd name="connsiteX5638" fmla="*/ 2538889 w 6400800"/>
              <a:gd name="connsiteY5638" fmla="*/ 252889 h 514350"/>
              <a:gd name="connsiteX5639" fmla="*/ 2540794 w 6400800"/>
              <a:gd name="connsiteY5639" fmla="*/ 242411 h 514350"/>
              <a:gd name="connsiteX5640" fmla="*/ 2542699 w 6400800"/>
              <a:gd name="connsiteY5640" fmla="*/ 238601 h 514350"/>
              <a:gd name="connsiteX5641" fmla="*/ 2544604 w 6400800"/>
              <a:gd name="connsiteY5641" fmla="*/ 233839 h 514350"/>
              <a:gd name="connsiteX5642" fmla="*/ 2543651 w 6400800"/>
              <a:gd name="connsiteY5642" fmla="*/ 248126 h 514350"/>
              <a:gd name="connsiteX5643" fmla="*/ 2542699 w 6400800"/>
              <a:gd name="connsiteY5643" fmla="*/ 257651 h 514350"/>
              <a:gd name="connsiteX5644" fmla="*/ 2537936 w 6400800"/>
              <a:gd name="connsiteY5644" fmla="*/ 268129 h 514350"/>
              <a:gd name="connsiteX5645" fmla="*/ 2538889 w 6400800"/>
              <a:gd name="connsiteY5645" fmla="*/ 252889 h 514350"/>
              <a:gd name="connsiteX5646" fmla="*/ 2521744 w 6400800"/>
              <a:gd name="connsiteY5646" fmla="*/ 475774 h 514350"/>
              <a:gd name="connsiteX5647" fmla="*/ 2522696 w 6400800"/>
              <a:gd name="connsiteY5647" fmla="*/ 484346 h 514350"/>
              <a:gd name="connsiteX5648" fmla="*/ 2520791 w 6400800"/>
              <a:gd name="connsiteY5648" fmla="*/ 479584 h 514350"/>
              <a:gd name="connsiteX5649" fmla="*/ 2521744 w 6400800"/>
              <a:gd name="connsiteY5649" fmla="*/ 475774 h 514350"/>
              <a:gd name="connsiteX5650" fmla="*/ 2514124 w 6400800"/>
              <a:gd name="connsiteY5650" fmla="*/ 323374 h 514350"/>
              <a:gd name="connsiteX5651" fmla="*/ 2514124 w 6400800"/>
              <a:gd name="connsiteY5651" fmla="*/ 323374 h 514350"/>
              <a:gd name="connsiteX5652" fmla="*/ 2513171 w 6400800"/>
              <a:gd name="connsiteY5652" fmla="*/ 328136 h 514350"/>
              <a:gd name="connsiteX5653" fmla="*/ 2513171 w 6400800"/>
              <a:gd name="connsiteY5653" fmla="*/ 329089 h 514350"/>
              <a:gd name="connsiteX5654" fmla="*/ 2514124 w 6400800"/>
              <a:gd name="connsiteY5654" fmla="*/ 323374 h 514350"/>
              <a:gd name="connsiteX5655" fmla="*/ 2509361 w 6400800"/>
              <a:gd name="connsiteY5655" fmla="*/ 300514 h 514350"/>
              <a:gd name="connsiteX5656" fmla="*/ 2508409 w 6400800"/>
              <a:gd name="connsiteY5656" fmla="*/ 302419 h 514350"/>
              <a:gd name="connsiteX5657" fmla="*/ 2508409 w 6400800"/>
              <a:gd name="connsiteY5657" fmla="*/ 302419 h 514350"/>
              <a:gd name="connsiteX5658" fmla="*/ 2507456 w 6400800"/>
              <a:gd name="connsiteY5658" fmla="*/ 294799 h 514350"/>
              <a:gd name="connsiteX5659" fmla="*/ 2509361 w 6400800"/>
              <a:gd name="connsiteY5659" fmla="*/ 300514 h 514350"/>
              <a:gd name="connsiteX5660" fmla="*/ 2496979 w 6400800"/>
              <a:gd name="connsiteY5660" fmla="*/ 292894 h 514350"/>
              <a:gd name="connsiteX5661" fmla="*/ 2497931 w 6400800"/>
              <a:gd name="connsiteY5661" fmla="*/ 290036 h 514350"/>
              <a:gd name="connsiteX5662" fmla="*/ 2496979 w 6400800"/>
              <a:gd name="connsiteY5662" fmla="*/ 290989 h 514350"/>
              <a:gd name="connsiteX5663" fmla="*/ 2497931 w 6400800"/>
              <a:gd name="connsiteY5663" fmla="*/ 284321 h 514350"/>
              <a:gd name="connsiteX5664" fmla="*/ 2498884 w 6400800"/>
              <a:gd name="connsiteY5664" fmla="*/ 269081 h 514350"/>
              <a:gd name="connsiteX5665" fmla="*/ 2498884 w 6400800"/>
              <a:gd name="connsiteY5665" fmla="*/ 266224 h 514350"/>
              <a:gd name="connsiteX5666" fmla="*/ 2502694 w 6400800"/>
              <a:gd name="connsiteY5666" fmla="*/ 277654 h 514350"/>
              <a:gd name="connsiteX5667" fmla="*/ 2502694 w 6400800"/>
              <a:gd name="connsiteY5667" fmla="*/ 283369 h 514350"/>
              <a:gd name="connsiteX5668" fmla="*/ 2501741 w 6400800"/>
              <a:gd name="connsiteY5668" fmla="*/ 302419 h 514350"/>
              <a:gd name="connsiteX5669" fmla="*/ 2501741 w 6400800"/>
              <a:gd name="connsiteY5669" fmla="*/ 313849 h 514350"/>
              <a:gd name="connsiteX5670" fmla="*/ 2500789 w 6400800"/>
              <a:gd name="connsiteY5670" fmla="*/ 325279 h 514350"/>
              <a:gd name="connsiteX5671" fmla="*/ 2500789 w 6400800"/>
              <a:gd name="connsiteY5671" fmla="*/ 326231 h 514350"/>
              <a:gd name="connsiteX5672" fmla="*/ 2499836 w 6400800"/>
              <a:gd name="connsiteY5672" fmla="*/ 315754 h 514350"/>
              <a:gd name="connsiteX5673" fmla="*/ 2499836 w 6400800"/>
              <a:gd name="connsiteY5673" fmla="*/ 310039 h 514350"/>
              <a:gd name="connsiteX5674" fmla="*/ 2500789 w 6400800"/>
              <a:gd name="connsiteY5674" fmla="*/ 297656 h 514350"/>
              <a:gd name="connsiteX5675" fmla="*/ 2500789 w 6400800"/>
              <a:gd name="connsiteY5675" fmla="*/ 286226 h 514350"/>
              <a:gd name="connsiteX5676" fmla="*/ 2496979 w 6400800"/>
              <a:gd name="connsiteY5676" fmla="*/ 292894 h 514350"/>
              <a:gd name="connsiteX5677" fmla="*/ 2496979 w 6400800"/>
              <a:gd name="connsiteY5677" fmla="*/ 292894 h 514350"/>
              <a:gd name="connsiteX5678" fmla="*/ 2449354 w 6400800"/>
              <a:gd name="connsiteY5678" fmla="*/ 334804 h 514350"/>
              <a:gd name="connsiteX5679" fmla="*/ 2447449 w 6400800"/>
              <a:gd name="connsiteY5679" fmla="*/ 328136 h 514350"/>
              <a:gd name="connsiteX5680" fmla="*/ 2450306 w 6400800"/>
              <a:gd name="connsiteY5680" fmla="*/ 321469 h 514350"/>
              <a:gd name="connsiteX5681" fmla="*/ 2450306 w 6400800"/>
              <a:gd name="connsiteY5681" fmla="*/ 322421 h 514350"/>
              <a:gd name="connsiteX5682" fmla="*/ 2451259 w 6400800"/>
              <a:gd name="connsiteY5682" fmla="*/ 324326 h 514350"/>
              <a:gd name="connsiteX5683" fmla="*/ 2449354 w 6400800"/>
              <a:gd name="connsiteY5683" fmla="*/ 334804 h 514350"/>
              <a:gd name="connsiteX5684" fmla="*/ 2450306 w 6400800"/>
              <a:gd name="connsiteY5684" fmla="*/ 254794 h 514350"/>
              <a:gd name="connsiteX5685" fmla="*/ 2451259 w 6400800"/>
              <a:gd name="connsiteY5685" fmla="*/ 251936 h 514350"/>
              <a:gd name="connsiteX5686" fmla="*/ 2451259 w 6400800"/>
              <a:gd name="connsiteY5686" fmla="*/ 250984 h 514350"/>
              <a:gd name="connsiteX5687" fmla="*/ 2451259 w 6400800"/>
              <a:gd name="connsiteY5687" fmla="*/ 251936 h 514350"/>
              <a:gd name="connsiteX5688" fmla="*/ 2450306 w 6400800"/>
              <a:gd name="connsiteY5688" fmla="*/ 254794 h 514350"/>
              <a:gd name="connsiteX5689" fmla="*/ 2452211 w 6400800"/>
              <a:gd name="connsiteY5689" fmla="*/ 251936 h 514350"/>
              <a:gd name="connsiteX5690" fmla="*/ 2451259 w 6400800"/>
              <a:gd name="connsiteY5690" fmla="*/ 250984 h 514350"/>
              <a:gd name="connsiteX5691" fmla="*/ 2456021 w 6400800"/>
              <a:gd name="connsiteY5691" fmla="*/ 238601 h 514350"/>
              <a:gd name="connsiteX5692" fmla="*/ 2460784 w 6400800"/>
              <a:gd name="connsiteY5692" fmla="*/ 231934 h 514350"/>
              <a:gd name="connsiteX5693" fmla="*/ 2459831 w 6400800"/>
              <a:gd name="connsiteY5693" fmla="*/ 235744 h 514350"/>
              <a:gd name="connsiteX5694" fmla="*/ 2456021 w 6400800"/>
              <a:gd name="connsiteY5694" fmla="*/ 248126 h 514350"/>
              <a:gd name="connsiteX5695" fmla="*/ 2452211 w 6400800"/>
              <a:gd name="connsiteY5695" fmla="*/ 251936 h 514350"/>
              <a:gd name="connsiteX5696" fmla="*/ 2457926 w 6400800"/>
              <a:gd name="connsiteY5696" fmla="*/ 266224 h 514350"/>
              <a:gd name="connsiteX5697" fmla="*/ 2456974 w 6400800"/>
              <a:gd name="connsiteY5697" fmla="*/ 268129 h 514350"/>
              <a:gd name="connsiteX5698" fmla="*/ 2457926 w 6400800"/>
              <a:gd name="connsiteY5698" fmla="*/ 266224 h 514350"/>
              <a:gd name="connsiteX5699" fmla="*/ 2457926 w 6400800"/>
              <a:gd name="connsiteY5699" fmla="*/ 266224 h 514350"/>
              <a:gd name="connsiteX5700" fmla="*/ 2457926 w 6400800"/>
              <a:gd name="connsiteY5700" fmla="*/ 374809 h 514350"/>
              <a:gd name="connsiteX5701" fmla="*/ 2456021 w 6400800"/>
              <a:gd name="connsiteY5701" fmla="*/ 367189 h 514350"/>
              <a:gd name="connsiteX5702" fmla="*/ 2456021 w 6400800"/>
              <a:gd name="connsiteY5702" fmla="*/ 362426 h 514350"/>
              <a:gd name="connsiteX5703" fmla="*/ 2456021 w 6400800"/>
              <a:gd name="connsiteY5703" fmla="*/ 344329 h 514350"/>
              <a:gd name="connsiteX5704" fmla="*/ 2458879 w 6400800"/>
              <a:gd name="connsiteY5704" fmla="*/ 354806 h 514350"/>
              <a:gd name="connsiteX5705" fmla="*/ 2457926 w 6400800"/>
              <a:gd name="connsiteY5705" fmla="*/ 374809 h 514350"/>
              <a:gd name="connsiteX5706" fmla="*/ 2456974 w 6400800"/>
              <a:gd name="connsiteY5706" fmla="*/ 308134 h 514350"/>
              <a:gd name="connsiteX5707" fmla="*/ 2456974 w 6400800"/>
              <a:gd name="connsiteY5707" fmla="*/ 305276 h 514350"/>
              <a:gd name="connsiteX5708" fmla="*/ 2457926 w 6400800"/>
              <a:gd name="connsiteY5708" fmla="*/ 302419 h 514350"/>
              <a:gd name="connsiteX5709" fmla="*/ 2459831 w 6400800"/>
              <a:gd name="connsiteY5709" fmla="*/ 313849 h 514350"/>
              <a:gd name="connsiteX5710" fmla="*/ 2460784 w 6400800"/>
              <a:gd name="connsiteY5710" fmla="*/ 317659 h 514350"/>
              <a:gd name="connsiteX5711" fmla="*/ 2456974 w 6400800"/>
              <a:gd name="connsiteY5711" fmla="*/ 308134 h 514350"/>
              <a:gd name="connsiteX5712" fmla="*/ 2458879 w 6400800"/>
              <a:gd name="connsiteY5712" fmla="*/ 290036 h 514350"/>
              <a:gd name="connsiteX5713" fmla="*/ 2459831 w 6400800"/>
              <a:gd name="connsiteY5713" fmla="*/ 287179 h 514350"/>
              <a:gd name="connsiteX5714" fmla="*/ 2463641 w 6400800"/>
              <a:gd name="connsiteY5714" fmla="*/ 277654 h 514350"/>
              <a:gd name="connsiteX5715" fmla="*/ 2465546 w 6400800"/>
              <a:gd name="connsiteY5715" fmla="*/ 281464 h 514350"/>
              <a:gd name="connsiteX5716" fmla="*/ 2458879 w 6400800"/>
              <a:gd name="connsiteY5716" fmla="*/ 290036 h 514350"/>
              <a:gd name="connsiteX5717" fmla="*/ 2464594 w 6400800"/>
              <a:gd name="connsiteY5717" fmla="*/ 305276 h 514350"/>
              <a:gd name="connsiteX5718" fmla="*/ 2460784 w 6400800"/>
              <a:gd name="connsiteY5718" fmla="*/ 295751 h 514350"/>
              <a:gd name="connsiteX5719" fmla="*/ 2462689 w 6400800"/>
              <a:gd name="connsiteY5719" fmla="*/ 292894 h 514350"/>
              <a:gd name="connsiteX5720" fmla="*/ 2466499 w 6400800"/>
              <a:gd name="connsiteY5720" fmla="*/ 285274 h 514350"/>
              <a:gd name="connsiteX5721" fmla="*/ 2464594 w 6400800"/>
              <a:gd name="connsiteY5721" fmla="*/ 305276 h 514350"/>
              <a:gd name="connsiteX5722" fmla="*/ 2467451 w 6400800"/>
              <a:gd name="connsiteY5722" fmla="*/ 274796 h 514350"/>
              <a:gd name="connsiteX5723" fmla="*/ 2466499 w 6400800"/>
              <a:gd name="connsiteY5723" fmla="*/ 272891 h 514350"/>
              <a:gd name="connsiteX5724" fmla="*/ 2468404 w 6400800"/>
              <a:gd name="connsiteY5724" fmla="*/ 268129 h 514350"/>
              <a:gd name="connsiteX5725" fmla="*/ 2467451 w 6400800"/>
              <a:gd name="connsiteY5725" fmla="*/ 274796 h 514350"/>
              <a:gd name="connsiteX5726" fmla="*/ 2471261 w 6400800"/>
              <a:gd name="connsiteY5726" fmla="*/ 233839 h 514350"/>
              <a:gd name="connsiteX5727" fmla="*/ 2470309 w 6400800"/>
              <a:gd name="connsiteY5727" fmla="*/ 245269 h 514350"/>
              <a:gd name="connsiteX5728" fmla="*/ 2469356 w 6400800"/>
              <a:gd name="connsiteY5728" fmla="*/ 246221 h 514350"/>
              <a:gd name="connsiteX5729" fmla="*/ 2459831 w 6400800"/>
              <a:gd name="connsiteY5729" fmla="*/ 263366 h 514350"/>
              <a:gd name="connsiteX5730" fmla="*/ 2458879 w 6400800"/>
              <a:gd name="connsiteY5730" fmla="*/ 261461 h 514350"/>
              <a:gd name="connsiteX5731" fmla="*/ 2461736 w 6400800"/>
              <a:gd name="connsiteY5731" fmla="*/ 247174 h 514350"/>
              <a:gd name="connsiteX5732" fmla="*/ 2462689 w 6400800"/>
              <a:gd name="connsiteY5732" fmla="*/ 245269 h 514350"/>
              <a:gd name="connsiteX5733" fmla="*/ 2472214 w 6400800"/>
              <a:gd name="connsiteY5733" fmla="*/ 231934 h 514350"/>
              <a:gd name="connsiteX5734" fmla="*/ 2472214 w 6400800"/>
              <a:gd name="connsiteY5734" fmla="*/ 231934 h 514350"/>
              <a:gd name="connsiteX5735" fmla="*/ 2473166 w 6400800"/>
              <a:gd name="connsiteY5735" fmla="*/ 240506 h 514350"/>
              <a:gd name="connsiteX5736" fmla="*/ 2472214 w 6400800"/>
              <a:gd name="connsiteY5736" fmla="*/ 242411 h 514350"/>
              <a:gd name="connsiteX5737" fmla="*/ 2471261 w 6400800"/>
              <a:gd name="connsiteY5737" fmla="*/ 233839 h 514350"/>
              <a:gd name="connsiteX5738" fmla="*/ 2467451 w 6400800"/>
              <a:gd name="connsiteY5738" fmla="*/ 211931 h 514350"/>
              <a:gd name="connsiteX5739" fmla="*/ 2465546 w 6400800"/>
              <a:gd name="connsiteY5739" fmla="*/ 213836 h 514350"/>
              <a:gd name="connsiteX5740" fmla="*/ 2466499 w 6400800"/>
              <a:gd name="connsiteY5740" fmla="*/ 211931 h 514350"/>
              <a:gd name="connsiteX5741" fmla="*/ 2468404 w 6400800"/>
              <a:gd name="connsiteY5741" fmla="*/ 208121 h 514350"/>
              <a:gd name="connsiteX5742" fmla="*/ 2468404 w 6400800"/>
              <a:gd name="connsiteY5742" fmla="*/ 210979 h 514350"/>
              <a:gd name="connsiteX5743" fmla="*/ 2467451 w 6400800"/>
              <a:gd name="connsiteY5743" fmla="*/ 211931 h 514350"/>
              <a:gd name="connsiteX5744" fmla="*/ 2467451 w 6400800"/>
              <a:gd name="connsiteY5744" fmla="*/ 211931 h 514350"/>
              <a:gd name="connsiteX5745" fmla="*/ 2467451 w 6400800"/>
              <a:gd name="connsiteY5745" fmla="*/ 211931 h 514350"/>
              <a:gd name="connsiteX5746" fmla="*/ 2470309 w 6400800"/>
              <a:gd name="connsiteY5746" fmla="*/ 218599 h 514350"/>
              <a:gd name="connsiteX5747" fmla="*/ 2472214 w 6400800"/>
              <a:gd name="connsiteY5747" fmla="*/ 230029 h 514350"/>
              <a:gd name="connsiteX5748" fmla="*/ 2472214 w 6400800"/>
              <a:gd name="connsiteY5748" fmla="*/ 230029 h 514350"/>
              <a:gd name="connsiteX5749" fmla="*/ 2463641 w 6400800"/>
              <a:gd name="connsiteY5749" fmla="*/ 237649 h 514350"/>
              <a:gd name="connsiteX5750" fmla="*/ 2464594 w 6400800"/>
              <a:gd name="connsiteY5750" fmla="*/ 234791 h 514350"/>
              <a:gd name="connsiteX5751" fmla="*/ 2466499 w 6400800"/>
              <a:gd name="connsiteY5751" fmla="*/ 224314 h 514350"/>
              <a:gd name="connsiteX5752" fmla="*/ 2466499 w 6400800"/>
              <a:gd name="connsiteY5752" fmla="*/ 224314 h 514350"/>
              <a:gd name="connsiteX5753" fmla="*/ 2470309 w 6400800"/>
              <a:gd name="connsiteY5753" fmla="*/ 218599 h 514350"/>
              <a:gd name="connsiteX5754" fmla="*/ 2477929 w 6400800"/>
              <a:gd name="connsiteY5754" fmla="*/ 223361 h 514350"/>
              <a:gd name="connsiteX5755" fmla="*/ 2475071 w 6400800"/>
              <a:gd name="connsiteY5755" fmla="*/ 212884 h 514350"/>
              <a:gd name="connsiteX5756" fmla="*/ 2477929 w 6400800"/>
              <a:gd name="connsiteY5756" fmla="*/ 209074 h 514350"/>
              <a:gd name="connsiteX5757" fmla="*/ 2477929 w 6400800"/>
              <a:gd name="connsiteY5757" fmla="*/ 217646 h 514350"/>
              <a:gd name="connsiteX5758" fmla="*/ 2477929 w 6400800"/>
              <a:gd name="connsiteY5758" fmla="*/ 223361 h 514350"/>
              <a:gd name="connsiteX5759" fmla="*/ 2473166 w 6400800"/>
              <a:gd name="connsiteY5759" fmla="*/ 206216 h 514350"/>
              <a:gd name="connsiteX5760" fmla="*/ 2472214 w 6400800"/>
              <a:gd name="connsiteY5760" fmla="*/ 203359 h 514350"/>
              <a:gd name="connsiteX5761" fmla="*/ 2471261 w 6400800"/>
              <a:gd name="connsiteY5761" fmla="*/ 201454 h 514350"/>
              <a:gd name="connsiteX5762" fmla="*/ 2474119 w 6400800"/>
              <a:gd name="connsiteY5762" fmla="*/ 195739 h 514350"/>
              <a:gd name="connsiteX5763" fmla="*/ 2477929 w 6400800"/>
              <a:gd name="connsiteY5763" fmla="*/ 189071 h 514350"/>
              <a:gd name="connsiteX5764" fmla="*/ 2477929 w 6400800"/>
              <a:gd name="connsiteY5764" fmla="*/ 201454 h 514350"/>
              <a:gd name="connsiteX5765" fmla="*/ 2473166 w 6400800"/>
              <a:gd name="connsiteY5765" fmla="*/ 206216 h 514350"/>
              <a:gd name="connsiteX5766" fmla="*/ 2473166 w 6400800"/>
              <a:gd name="connsiteY5766" fmla="*/ 255746 h 514350"/>
              <a:gd name="connsiteX5767" fmla="*/ 2475071 w 6400800"/>
              <a:gd name="connsiteY5767" fmla="*/ 251936 h 514350"/>
              <a:gd name="connsiteX5768" fmla="*/ 2476976 w 6400800"/>
              <a:gd name="connsiteY5768" fmla="*/ 266224 h 514350"/>
              <a:gd name="connsiteX5769" fmla="*/ 2479834 w 6400800"/>
              <a:gd name="connsiteY5769" fmla="*/ 292894 h 514350"/>
              <a:gd name="connsiteX5770" fmla="*/ 2479834 w 6400800"/>
              <a:gd name="connsiteY5770" fmla="*/ 296704 h 514350"/>
              <a:gd name="connsiteX5771" fmla="*/ 2479834 w 6400800"/>
              <a:gd name="connsiteY5771" fmla="*/ 295751 h 514350"/>
              <a:gd name="connsiteX5772" fmla="*/ 2475071 w 6400800"/>
              <a:gd name="connsiteY5772" fmla="*/ 288131 h 514350"/>
              <a:gd name="connsiteX5773" fmla="*/ 2473166 w 6400800"/>
              <a:gd name="connsiteY5773" fmla="*/ 255746 h 514350"/>
              <a:gd name="connsiteX5774" fmla="*/ 2481739 w 6400800"/>
              <a:gd name="connsiteY5774" fmla="*/ 324326 h 514350"/>
              <a:gd name="connsiteX5775" fmla="*/ 2480786 w 6400800"/>
              <a:gd name="connsiteY5775" fmla="*/ 326231 h 514350"/>
              <a:gd name="connsiteX5776" fmla="*/ 2476024 w 6400800"/>
              <a:gd name="connsiteY5776" fmla="*/ 340519 h 514350"/>
              <a:gd name="connsiteX5777" fmla="*/ 2476024 w 6400800"/>
              <a:gd name="connsiteY5777" fmla="*/ 308134 h 514350"/>
              <a:gd name="connsiteX5778" fmla="*/ 2476024 w 6400800"/>
              <a:gd name="connsiteY5778" fmla="*/ 308134 h 514350"/>
              <a:gd name="connsiteX5779" fmla="*/ 2479834 w 6400800"/>
              <a:gd name="connsiteY5779" fmla="*/ 318611 h 514350"/>
              <a:gd name="connsiteX5780" fmla="*/ 2480786 w 6400800"/>
              <a:gd name="connsiteY5780" fmla="*/ 322421 h 514350"/>
              <a:gd name="connsiteX5781" fmla="*/ 2481739 w 6400800"/>
              <a:gd name="connsiteY5781" fmla="*/ 324326 h 514350"/>
              <a:gd name="connsiteX5782" fmla="*/ 2481739 w 6400800"/>
              <a:gd name="connsiteY5782" fmla="*/ 324326 h 514350"/>
              <a:gd name="connsiteX5783" fmla="*/ 2436971 w 6400800"/>
              <a:gd name="connsiteY5783" fmla="*/ 215741 h 514350"/>
              <a:gd name="connsiteX5784" fmla="*/ 2447449 w 6400800"/>
              <a:gd name="connsiteY5784" fmla="*/ 195739 h 514350"/>
              <a:gd name="connsiteX5785" fmla="*/ 2457926 w 6400800"/>
              <a:gd name="connsiteY5785" fmla="*/ 178594 h 514350"/>
              <a:gd name="connsiteX5786" fmla="*/ 2475071 w 6400800"/>
              <a:gd name="connsiteY5786" fmla="*/ 150971 h 514350"/>
              <a:gd name="connsiteX5787" fmla="*/ 2482691 w 6400800"/>
              <a:gd name="connsiteY5787" fmla="*/ 138589 h 514350"/>
              <a:gd name="connsiteX5788" fmla="*/ 2480786 w 6400800"/>
              <a:gd name="connsiteY5788" fmla="*/ 154781 h 514350"/>
              <a:gd name="connsiteX5789" fmla="*/ 2478881 w 6400800"/>
              <a:gd name="connsiteY5789" fmla="*/ 181451 h 514350"/>
              <a:gd name="connsiteX5790" fmla="*/ 2470309 w 6400800"/>
              <a:gd name="connsiteY5790" fmla="*/ 193834 h 514350"/>
              <a:gd name="connsiteX5791" fmla="*/ 2469356 w 6400800"/>
              <a:gd name="connsiteY5791" fmla="*/ 194786 h 514350"/>
              <a:gd name="connsiteX5792" fmla="*/ 2465546 w 6400800"/>
              <a:gd name="connsiteY5792" fmla="*/ 181451 h 514350"/>
              <a:gd name="connsiteX5793" fmla="*/ 2467451 w 6400800"/>
              <a:gd name="connsiteY5793" fmla="*/ 197644 h 514350"/>
              <a:gd name="connsiteX5794" fmla="*/ 2460784 w 6400800"/>
              <a:gd name="connsiteY5794" fmla="*/ 209074 h 514350"/>
              <a:gd name="connsiteX5795" fmla="*/ 2447449 w 6400800"/>
              <a:gd name="connsiteY5795" fmla="*/ 234791 h 514350"/>
              <a:gd name="connsiteX5796" fmla="*/ 2436971 w 6400800"/>
              <a:gd name="connsiteY5796" fmla="*/ 247174 h 514350"/>
              <a:gd name="connsiteX5797" fmla="*/ 2436019 w 6400800"/>
              <a:gd name="connsiteY5797" fmla="*/ 249079 h 514350"/>
              <a:gd name="connsiteX5798" fmla="*/ 2436019 w 6400800"/>
              <a:gd name="connsiteY5798" fmla="*/ 249079 h 514350"/>
              <a:gd name="connsiteX5799" fmla="*/ 2433161 w 6400800"/>
              <a:gd name="connsiteY5799" fmla="*/ 225266 h 514350"/>
              <a:gd name="connsiteX5800" fmla="*/ 2436971 w 6400800"/>
              <a:gd name="connsiteY5800" fmla="*/ 215741 h 514350"/>
              <a:gd name="connsiteX5801" fmla="*/ 2416016 w 6400800"/>
              <a:gd name="connsiteY5801" fmla="*/ 313849 h 514350"/>
              <a:gd name="connsiteX5802" fmla="*/ 2416016 w 6400800"/>
              <a:gd name="connsiteY5802" fmla="*/ 313849 h 514350"/>
              <a:gd name="connsiteX5803" fmla="*/ 2413159 w 6400800"/>
              <a:gd name="connsiteY5803" fmla="*/ 304324 h 514350"/>
              <a:gd name="connsiteX5804" fmla="*/ 2415064 w 6400800"/>
              <a:gd name="connsiteY5804" fmla="*/ 301466 h 514350"/>
              <a:gd name="connsiteX5805" fmla="*/ 2415064 w 6400800"/>
              <a:gd name="connsiteY5805" fmla="*/ 303371 h 514350"/>
              <a:gd name="connsiteX5806" fmla="*/ 2416016 w 6400800"/>
              <a:gd name="connsiteY5806" fmla="*/ 313849 h 514350"/>
              <a:gd name="connsiteX5807" fmla="*/ 2416016 w 6400800"/>
              <a:gd name="connsiteY5807" fmla="*/ 313849 h 514350"/>
              <a:gd name="connsiteX5808" fmla="*/ 2422684 w 6400800"/>
              <a:gd name="connsiteY5808" fmla="*/ 288131 h 514350"/>
              <a:gd name="connsiteX5809" fmla="*/ 2422684 w 6400800"/>
              <a:gd name="connsiteY5809" fmla="*/ 293846 h 514350"/>
              <a:gd name="connsiteX5810" fmla="*/ 2420779 w 6400800"/>
              <a:gd name="connsiteY5810" fmla="*/ 299561 h 514350"/>
              <a:gd name="connsiteX5811" fmla="*/ 2418874 w 6400800"/>
              <a:gd name="connsiteY5811" fmla="*/ 293846 h 514350"/>
              <a:gd name="connsiteX5812" fmla="*/ 2420779 w 6400800"/>
              <a:gd name="connsiteY5812" fmla="*/ 290989 h 514350"/>
              <a:gd name="connsiteX5813" fmla="*/ 2422684 w 6400800"/>
              <a:gd name="connsiteY5813" fmla="*/ 288131 h 514350"/>
              <a:gd name="connsiteX5814" fmla="*/ 2414111 w 6400800"/>
              <a:gd name="connsiteY5814" fmla="*/ 259556 h 514350"/>
              <a:gd name="connsiteX5815" fmla="*/ 2419826 w 6400800"/>
              <a:gd name="connsiteY5815" fmla="*/ 248126 h 514350"/>
              <a:gd name="connsiteX5816" fmla="*/ 2420779 w 6400800"/>
              <a:gd name="connsiteY5816" fmla="*/ 266224 h 514350"/>
              <a:gd name="connsiteX5817" fmla="*/ 2412206 w 6400800"/>
              <a:gd name="connsiteY5817" fmla="*/ 277654 h 514350"/>
              <a:gd name="connsiteX5818" fmla="*/ 2410301 w 6400800"/>
              <a:gd name="connsiteY5818" fmla="*/ 273844 h 514350"/>
              <a:gd name="connsiteX5819" fmla="*/ 2408396 w 6400800"/>
              <a:gd name="connsiteY5819" fmla="*/ 270986 h 514350"/>
              <a:gd name="connsiteX5820" fmla="*/ 2414111 w 6400800"/>
              <a:gd name="connsiteY5820" fmla="*/ 259556 h 514350"/>
              <a:gd name="connsiteX5821" fmla="*/ 2406491 w 6400800"/>
              <a:gd name="connsiteY5821" fmla="*/ 275749 h 514350"/>
              <a:gd name="connsiteX5822" fmla="*/ 2406491 w 6400800"/>
              <a:gd name="connsiteY5822" fmla="*/ 275749 h 514350"/>
              <a:gd name="connsiteX5823" fmla="*/ 2409349 w 6400800"/>
              <a:gd name="connsiteY5823" fmla="*/ 282416 h 514350"/>
              <a:gd name="connsiteX5824" fmla="*/ 2406491 w 6400800"/>
              <a:gd name="connsiteY5824" fmla="*/ 286226 h 514350"/>
              <a:gd name="connsiteX5825" fmla="*/ 2404586 w 6400800"/>
              <a:gd name="connsiteY5825" fmla="*/ 280511 h 514350"/>
              <a:gd name="connsiteX5826" fmla="*/ 2406491 w 6400800"/>
              <a:gd name="connsiteY5826" fmla="*/ 275749 h 514350"/>
              <a:gd name="connsiteX5827" fmla="*/ 2405539 w 6400800"/>
              <a:gd name="connsiteY5827" fmla="*/ 317659 h 514350"/>
              <a:gd name="connsiteX5828" fmla="*/ 2408396 w 6400800"/>
              <a:gd name="connsiteY5828" fmla="*/ 328136 h 514350"/>
              <a:gd name="connsiteX5829" fmla="*/ 2408396 w 6400800"/>
              <a:gd name="connsiteY5829" fmla="*/ 334804 h 514350"/>
              <a:gd name="connsiteX5830" fmla="*/ 2407444 w 6400800"/>
              <a:gd name="connsiteY5830" fmla="*/ 332899 h 514350"/>
              <a:gd name="connsiteX5831" fmla="*/ 2407444 w 6400800"/>
              <a:gd name="connsiteY5831" fmla="*/ 340519 h 514350"/>
              <a:gd name="connsiteX5832" fmla="*/ 2404586 w 6400800"/>
              <a:gd name="connsiteY5832" fmla="*/ 350996 h 514350"/>
              <a:gd name="connsiteX5833" fmla="*/ 2400776 w 6400800"/>
              <a:gd name="connsiteY5833" fmla="*/ 364331 h 514350"/>
              <a:gd name="connsiteX5834" fmla="*/ 2398871 w 6400800"/>
              <a:gd name="connsiteY5834" fmla="*/ 343376 h 514350"/>
              <a:gd name="connsiteX5835" fmla="*/ 2397919 w 6400800"/>
              <a:gd name="connsiteY5835" fmla="*/ 333851 h 514350"/>
              <a:gd name="connsiteX5836" fmla="*/ 2398871 w 6400800"/>
              <a:gd name="connsiteY5836" fmla="*/ 330994 h 514350"/>
              <a:gd name="connsiteX5837" fmla="*/ 2405539 w 6400800"/>
              <a:gd name="connsiteY5837" fmla="*/ 317659 h 514350"/>
              <a:gd name="connsiteX5838" fmla="*/ 2398871 w 6400800"/>
              <a:gd name="connsiteY5838" fmla="*/ 291941 h 514350"/>
              <a:gd name="connsiteX5839" fmla="*/ 2399824 w 6400800"/>
              <a:gd name="connsiteY5839" fmla="*/ 295751 h 514350"/>
              <a:gd name="connsiteX5840" fmla="*/ 2394109 w 6400800"/>
              <a:gd name="connsiteY5840" fmla="*/ 303371 h 514350"/>
              <a:gd name="connsiteX5841" fmla="*/ 2394109 w 6400800"/>
              <a:gd name="connsiteY5841" fmla="*/ 302419 h 514350"/>
              <a:gd name="connsiteX5842" fmla="*/ 2398871 w 6400800"/>
              <a:gd name="connsiteY5842" fmla="*/ 291941 h 514350"/>
              <a:gd name="connsiteX5843" fmla="*/ 2393156 w 6400800"/>
              <a:gd name="connsiteY5843" fmla="*/ 267176 h 514350"/>
              <a:gd name="connsiteX5844" fmla="*/ 2391251 w 6400800"/>
              <a:gd name="connsiteY5844" fmla="*/ 270034 h 514350"/>
              <a:gd name="connsiteX5845" fmla="*/ 2389346 w 6400800"/>
              <a:gd name="connsiteY5845" fmla="*/ 254794 h 514350"/>
              <a:gd name="connsiteX5846" fmla="*/ 2393156 w 6400800"/>
              <a:gd name="connsiteY5846" fmla="*/ 267176 h 514350"/>
              <a:gd name="connsiteX5847" fmla="*/ 2351246 w 6400800"/>
              <a:gd name="connsiteY5847" fmla="*/ 278606 h 514350"/>
              <a:gd name="connsiteX5848" fmla="*/ 2351246 w 6400800"/>
              <a:gd name="connsiteY5848" fmla="*/ 278606 h 514350"/>
              <a:gd name="connsiteX5849" fmla="*/ 2351246 w 6400800"/>
              <a:gd name="connsiteY5849" fmla="*/ 275749 h 514350"/>
              <a:gd name="connsiteX5850" fmla="*/ 2351246 w 6400800"/>
              <a:gd name="connsiteY5850" fmla="*/ 278606 h 514350"/>
              <a:gd name="connsiteX5851" fmla="*/ 2378869 w 6400800"/>
              <a:gd name="connsiteY5851" fmla="*/ 295751 h 514350"/>
              <a:gd name="connsiteX5852" fmla="*/ 2375059 w 6400800"/>
              <a:gd name="connsiteY5852" fmla="*/ 303371 h 514350"/>
              <a:gd name="connsiteX5853" fmla="*/ 2374106 w 6400800"/>
              <a:gd name="connsiteY5853" fmla="*/ 305276 h 514350"/>
              <a:gd name="connsiteX5854" fmla="*/ 2374106 w 6400800"/>
              <a:gd name="connsiteY5854" fmla="*/ 304324 h 514350"/>
              <a:gd name="connsiteX5855" fmla="*/ 2376011 w 6400800"/>
              <a:gd name="connsiteY5855" fmla="*/ 231934 h 514350"/>
              <a:gd name="connsiteX5856" fmla="*/ 2366486 w 6400800"/>
              <a:gd name="connsiteY5856" fmla="*/ 277654 h 514350"/>
              <a:gd name="connsiteX5857" fmla="*/ 2364581 w 6400800"/>
              <a:gd name="connsiteY5857" fmla="*/ 272891 h 514350"/>
              <a:gd name="connsiteX5858" fmla="*/ 2361724 w 6400800"/>
              <a:gd name="connsiteY5858" fmla="*/ 264319 h 514350"/>
              <a:gd name="connsiteX5859" fmla="*/ 2361724 w 6400800"/>
              <a:gd name="connsiteY5859" fmla="*/ 245269 h 514350"/>
              <a:gd name="connsiteX5860" fmla="*/ 2365534 w 6400800"/>
              <a:gd name="connsiteY5860" fmla="*/ 234791 h 514350"/>
              <a:gd name="connsiteX5861" fmla="*/ 2376011 w 6400800"/>
              <a:gd name="connsiteY5861" fmla="*/ 211931 h 514350"/>
              <a:gd name="connsiteX5862" fmla="*/ 2376011 w 6400800"/>
              <a:gd name="connsiteY5862" fmla="*/ 244316 h 514350"/>
              <a:gd name="connsiteX5863" fmla="*/ 2376964 w 6400800"/>
              <a:gd name="connsiteY5863" fmla="*/ 290989 h 514350"/>
              <a:gd name="connsiteX5864" fmla="*/ 2378869 w 6400800"/>
              <a:gd name="connsiteY5864" fmla="*/ 295751 h 514350"/>
              <a:gd name="connsiteX5865" fmla="*/ 2362676 w 6400800"/>
              <a:gd name="connsiteY5865" fmla="*/ 180499 h 514350"/>
              <a:gd name="connsiteX5866" fmla="*/ 2368391 w 6400800"/>
              <a:gd name="connsiteY5866" fmla="*/ 166211 h 514350"/>
              <a:gd name="connsiteX5867" fmla="*/ 2377916 w 6400800"/>
              <a:gd name="connsiteY5867" fmla="*/ 140494 h 514350"/>
              <a:gd name="connsiteX5868" fmla="*/ 2378869 w 6400800"/>
              <a:gd name="connsiteY5868" fmla="*/ 143351 h 514350"/>
              <a:gd name="connsiteX5869" fmla="*/ 2378869 w 6400800"/>
              <a:gd name="connsiteY5869" fmla="*/ 152876 h 514350"/>
              <a:gd name="connsiteX5870" fmla="*/ 2377916 w 6400800"/>
              <a:gd name="connsiteY5870" fmla="*/ 147161 h 514350"/>
              <a:gd name="connsiteX5871" fmla="*/ 2377916 w 6400800"/>
              <a:gd name="connsiteY5871" fmla="*/ 173831 h 514350"/>
              <a:gd name="connsiteX5872" fmla="*/ 2377916 w 6400800"/>
              <a:gd name="connsiteY5872" fmla="*/ 203359 h 514350"/>
              <a:gd name="connsiteX5873" fmla="*/ 2362676 w 6400800"/>
              <a:gd name="connsiteY5873" fmla="*/ 227171 h 514350"/>
              <a:gd name="connsiteX5874" fmla="*/ 2360771 w 6400800"/>
              <a:gd name="connsiteY5874" fmla="*/ 185261 h 514350"/>
              <a:gd name="connsiteX5875" fmla="*/ 2362676 w 6400800"/>
              <a:gd name="connsiteY5875" fmla="*/ 180499 h 514350"/>
              <a:gd name="connsiteX5876" fmla="*/ 2340769 w 6400800"/>
              <a:gd name="connsiteY5876" fmla="*/ 241459 h 514350"/>
              <a:gd name="connsiteX5877" fmla="*/ 2342674 w 6400800"/>
              <a:gd name="connsiteY5877" fmla="*/ 235744 h 514350"/>
              <a:gd name="connsiteX5878" fmla="*/ 2347436 w 6400800"/>
              <a:gd name="connsiteY5878" fmla="*/ 221456 h 514350"/>
              <a:gd name="connsiteX5879" fmla="*/ 2359819 w 6400800"/>
              <a:gd name="connsiteY5879" fmla="*/ 187166 h 514350"/>
              <a:gd name="connsiteX5880" fmla="*/ 2355056 w 6400800"/>
              <a:gd name="connsiteY5880" fmla="*/ 236696 h 514350"/>
              <a:gd name="connsiteX5881" fmla="*/ 2353151 w 6400800"/>
              <a:gd name="connsiteY5881" fmla="*/ 230029 h 514350"/>
              <a:gd name="connsiteX5882" fmla="*/ 2354104 w 6400800"/>
              <a:gd name="connsiteY5882" fmla="*/ 241459 h 514350"/>
              <a:gd name="connsiteX5883" fmla="*/ 2344579 w 6400800"/>
              <a:gd name="connsiteY5883" fmla="*/ 259556 h 514350"/>
              <a:gd name="connsiteX5884" fmla="*/ 2344579 w 6400800"/>
              <a:gd name="connsiteY5884" fmla="*/ 259556 h 514350"/>
              <a:gd name="connsiteX5885" fmla="*/ 2339816 w 6400800"/>
              <a:gd name="connsiteY5885" fmla="*/ 245269 h 514350"/>
              <a:gd name="connsiteX5886" fmla="*/ 2340769 w 6400800"/>
              <a:gd name="connsiteY5886" fmla="*/ 241459 h 514350"/>
              <a:gd name="connsiteX5887" fmla="*/ 2344579 w 6400800"/>
              <a:gd name="connsiteY5887" fmla="*/ 320516 h 514350"/>
              <a:gd name="connsiteX5888" fmla="*/ 2339816 w 6400800"/>
              <a:gd name="connsiteY5888" fmla="*/ 310991 h 514350"/>
              <a:gd name="connsiteX5889" fmla="*/ 2339816 w 6400800"/>
              <a:gd name="connsiteY5889" fmla="*/ 310039 h 514350"/>
              <a:gd name="connsiteX5890" fmla="*/ 2344579 w 6400800"/>
              <a:gd name="connsiteY5890" fmla="*/ 320516 h 514350"/>
              <a:gd name="connsiteX5891" fmla="*/ 2337911 w 6400800"/>
              <a:gd name="connsiteY5891" fmla="*/ 317659 h 514350"/>
              <a:gd name="connsiteX5892" fmla="*/ 2341721 w 6400800"/>
              <a:gd name="connsiteY5892" fmla="*/ 327184 h 514350"/>
              <a:gd name="connsiteX5893" fmla="*/ 2336959 w 6400800"/>
              <a:gd name="connsiteY5893" fmla="*/ 321469 h 514350"/>
              <a:gd name="connsiteX5894" fmla="*/ 2337911 w 6400800"/>
              <a:gd name="connsiteY5894" fmla="*/ 317659 h 514350"/>
              <a:gd name="connsiteX5895" fmla="*/ 2332196 w 6400800"/>
              <a:gd name="connsiteY5895" fmla="*/ 280511 h 514350"/>
              <a:gd name="connsiteX5896" fmla="*/ 2333149 w 6400800"/>
              <a:gd name="connsiteY5896" fmla="*/ 283369 h 514350"/>
              <a:gd name="connsiteX5897" fmla="*/ 2332196 w 6400800"/>
              <a:gd name="connsiteY5897" fmla="*/ 281464 h 514350"/>
              <a:gd name="connsiteX5898" fmla="*/ 2332196 w 6400800"/>
              <a:gd name="connsiteY5898" fmla="*/ 280511 h 514350"/>
              <a:gd name="connsiteX5899" fmla="*/ 2330291 w 6400800"/>
              <a:gd name="connsiteY5899" fmla="*/ 289084 h 514350"/>
              <a:gd name="connsiteX5900" fmla="*/ 2331244 w 6400800"/>
              <a:gd name="connsiteY5900" fmla="*/ 290989 h 514350"/>
              <a:gd name="connsiteX5901" fmla="*/ 2330291 w 6400800"/>
              <a:gd name="connsiteY5901" fmla="*/ 292894 h 514350"/>
              <a:gd name="connsiteX5902" fmla="*/ 2329339 w 6400800"/>
              <a:gd name="connsiteY5902" fmla="*/ 290989 h 514350"/>
              <a:gd name="connsiteX5903" fmla="*/ 2330291 w 6400800"/>
              <a:gd name="connsiteY5903" fmla="*/ 289084 h 514350"/>
              <a:gd name="connsiteX5904" fmla="*/ 2329339 w 6400800"/>
              <a:gd name="connsiteY5904" fmla="*/ 293846 h 514350"/>
              <a:gd name="connsiteX5905" fmla="*/ 2329339 w 6400800"/>
              <a:gd name="connsiteY5905" fmla="*/ 292894 h 514350"/>
              <a:gd name="connsiteX5906" fmla="*/ 2330291 w 6400800"/>
              <a:gd name="connsiteY5906" fmla="*/ 294799 h 514350"/>
              <a:gd name="connsiteX5907" fmla="*/ 2328386 w 6400800"/>
              <a:gd name="connsiteY5907" fmla="*/ 299561 h 514350"/>
              <a:gd name="connsiteX5908" fmla="*/ 2328386 w 6400800"/>
              <a:gd name="connsiteY5908" fmla="*/ 298609 h 514350"/>
              <a:gd name="connsiteX5909" fmla="*/ 2329339 w 6400800"/>
              <a:gd name="connsiteY5909" fmla="*/ 293846 h 514350"/>
              <a:gd name="connsiteX5910" fmla="*/ 2313146 w 6400800"/>
              <a:gd name="connsiteY5910" fmla="*/ 194786 h 514350"/>
              <a:gd name="connsiteX5911" fmla="*/ 2315051 w 6400800"/>
              <a:gd name="connsiteY5911" fmla="*/ 201454 h 514350"/>
              <a:gd name="connsiteX5912" fmla="*/ 2316004 w 6400800"/>
              <a:gd name="connsiteY5912" fmla="*/ 205264 h 514350"/>
              <a:gd name="connsiteX5913" fmla="*/ 2314099 w 6400800"/>
              <a:gd name="connsiteY5913" fmla="*/ 214789 h 514350"/>
              <a:gd name="connsiteX5914" fmla="*/ 2314099 w 6400800"/>
              <a:gd name="connsiteY5914" fmla="*/ 214789 h 514350"/>
              <a:gd name="connsiteX5915" fmla="*/ 2310289 w 6400800"/>
              <a:gd name="connsiteY5915" fmla="*/ 207169 h 514350"/>
              <a:gd name="connsiteX5916" fmla="*/ 2313146 w 6400800"/>
              <a:gd name="connsiteY5916" fmla="*/ 194786 h 514350"/>
              <a:gd name="connsiteX5917" fmla="*/ 2304574 w 6400800"/>
              <a:gd name="connsiteY5917" fmla="*/ 197644 h 514350"/>
              <a:gd name="connsiteX5918" fmla="*/ 2305526 w 6400800"/>
              <a:gd name="connsiteY5918" fmla="*/ 200501 h 514350"/>
              <a:gd name="connsiteX5919" fmla="*/ 2303621 w 6400800"/>
              <a:gd name="connsiteY5919" fmla="*/ 205264 h 514350"/>
              <a:gd name="connsiteX5920" fmla="*/ 2304574 w 6400800"/>
              <a:gd name="connsiteY5920" fmla="*/ 197644 h 514350"/>
              <a:gd name="connsiteX5921" fmla="*/ 2297906 w 6400800"/>
              <a:gd name="connsiteY5921" fmla="*/ 272891 h 514350"/>
              <a:gd name="connsiteX5922" fmla="*/ 2298859 w 6400800"/>
              <a:gd name="connsiteY5922" fmla="*/ 256699 h 514350"/>
              <a:gd name="connsiteX5923" fmla="*/ 2299811 w 6400800"/>
              <a:gd name="connsiteY5923" fmla="*/ 250984 h 514350"/>
              <a:gd name="connsiteX5924" fmla="*/ 2308384 w 6400800"/>
              <a:gd name="connsiteY5924" fmla="*/ 211931 h 514350"/>
              <a:gd name="connsiteX5925" fmla="*/ 2309336 w 6400800"/>
              <a:gd name="connsiteY5925" fmla="*/ 215741 h 514350"/>
              <a:gd name="connsiteX5926" fmla="*/ 2311241 w 6400800"/>
              <a:gd name="connsiteY5926" fmla="*/ 221456 h 514350"/>
              <a:gd name="connsiteX5927" fmla="*/ 2311241 w 6400800"/>
              <a:gd name="connsiteY5927" fmla="*/ 221456 h 514350"/>
              <a:gd name="connsiteX5928" fmla="*/ 2304574 w 6400800"/>
              <a:gd name="connsiteY5928" fmla="*/ 253841 h 514350"/>
              <a:gd name="connsiteX5929" fmla="*/ 2302669 w 6400800"/>
              <a:gd name="connsiteY5929" fmla="*/ 251936 h 514350"/>
              <a:gd name="connsiteX5930" fmla="*/ 2304574 w 6400800"/>
              <a:gd name="connsiteY5930" fmla="*/ 253841 h 514350"/>
              <a:gd name="connsiteX5931" fmla="*/ 2299811 w 6400800"/>
              <a:gd name="connsiteY5931" fmla="*/ 274796 h 514350"/>
              <a:gd name="connsiteX5932" fmla="*/ 2294096 w 6400800"/>
              <a:gd name="connsiteY5932" fmla="*/ 300514 h 514350"/>
              <a:gd name="connsiteX5933" fmla="*/ 2297906 w 6400800"/>
              <a:gd name="connsiteY5933" fmla="*/ 272891 h 514350"/>
              <a:gd name="connsiteX5934" fmla="*/ 2271236 w 6400800"/>
              <a:gd name="connsiteY5934" fmla="*/ 369094 h 514350"/>
              <a:gd name="connsiteX5935" fmla="*/ 2270284 w 6400800"/>
              <a:gd name="connsiteY5935" fmla="*/ 376714 h 514350"/>
              <a:gd name="connsiteX5936" fmla="*/ 2270284 w 6400800"/>
              <a:gd name="connsiteY5936" fmla="*/ 376714 h 514350"/>
              <a:gd name="connsiteX5937" fmla="*/ 2270284 w 6400800"/>
              <a:gd name="connsiteY5937" fmla="*/ 372904 h 514350"/>
              <a:gd name="connsiteX5938" fmla="*/ 2271236 w 6400800"/>
              <a:gd name="connsiteY5938" fmla="*/ 369094 h 514350"/>
              <a:gd name="connsiteX5939" fmla="*/ 2252186 w 6400800"/>
              <a:gd name="connsiteY5939" fmla="*/ 297656 h 514350"/>
              <a:gd name="connsiteX5940" fmla="*/ 2251234 w 6400800"/>
              <a:gd name="connsiteY5940" fmla="*/ 311944 h 514350"/>
              <a:gd name="connsiteX5941" fmla="*/ 2250281 w 6400800"/>
              <a:gd name="connsiteY5941" fmla="*/ 308134 h 514350"/>
              <a:gd name="connsiteX5942" fmla="*/ 2252186 w 6400800"/>
              <a:gd name="connsiteY5942" fmla="*/ 297656 h 514350"/>
              <a:gd name="connsiteX5943" fmla="*/ 2215991 w 6400800"/>
              <a:gd name="connsiteY5943" fmla="*/ 252889 h 514350"/>
              <a:gd name="connsiteX5944" fmla="*/ 2215991 w 6400800"/>
              <a:gd name="connsiteY5944" fmla="*/ 256699 h 514350"/>
              <a:gd name="connsiteX5945" fmla="*/ 2215991 w 6400800"/>
              <a:gd name="connsiteY5945" fmla="*/ 256699 h 514350"/>
              <a:gd name="connsiteX5946" fmla="*/ 2215991 w 6400800"/>
              <a:gd name="connsiteY5946" fmla="*/ 252889 h 514350"/>
              <a:gd name="connsiteX5947" fmla="*/ 2211229 w 6400800"/>
              <a:gd name="connsiteY5947" fmla="*/ 281464 h 514350"/>
              <a:gd name="connsiteX5948" fmla="*/ 2214086 w 6400800"/>
              <a:gd name="connsiteY5948" fmla="*/ 260509 h 514350"/>
              <a:gd name="connsiteX5949" fmla="*/ 2215039 w 6400800"/>
              <a:gd name="connsiteY5949" fmla="*/ 261461 h 514350"/>
              <a:gd name="connsiteX5950" fmla="*/ 2215039 w 6400800"/>
              <a:gd name="connsiteY5950" fmla="*/ 267176 h 514350"/>
              <a:gd name="connsiteX5951" fmla="*/ 2212181 w 6400800"/>
              <a:gd name="connsiteY5951" fmla="*/ 299561 h 514350"/>
              <a:gd name="connsiteX5952" fmla="*/ 2206466 w 6400800"/>
              <a:gd name="connsiteY5952" fmla="*/ 309086 h 514350"/>
              <a:gd name="connsiteX5953" fmla="*/ 2211229 w 6400800"/>
              <a:gd name="connsiteY5953" fmla="*/ 281464 h 514350"/>
              <a:gd name="connsiteX5954" fmla="*/ 2205514 w 6400800"/>
              <a:gd name="connsiteY5954" fmla="*/ 337661 h 514350"/>
              <a:gd name="connsiteX5955" fmla="*/ 2204561 w 6400800"/>
              <a:gd name="connsiteY5955" fmla="*/ 339566 h 514350"/>
              <a:gd name="connsiteX5956" fmla="*/ 2204561 w 6400800"/>
              <a:gd name="connsiteY5956" fmla="*/ 340519 h 514350"/>
              <a:gd name="connsiteX5957" fmla="*/ 2205514 w 6400800"/>
              <a:gd name="connsiteY5957" fmla="*/ 337661 h 514350"/>
              <a:gd name="connsiteX5958" fmla="*/ 2183606 w 6400800"/>
              <a:gd name="connsiteY5958" fmla="*/ 336709 h 514350"/>
              <a:gd name="connsiteX5959" fmla="*/ 2185511 w 6400800"/>
              <a:gd name="connsiteY5959" fmla="*/ 345281 h 514350"/>
              <a:gd name="connsiteX5960" fmla="*/ 2184559 w 6400800"/>
              <a:gd name="connsiteY5960" fmla="*/ 350044 h 514350"/>
              <a:gd name="connsiteX5961" fmla="*/ 2183606 w 6400800"/>
              <a:gd name="connsiteY5961" fmla="*/ 340519 h 514350"/>
              <a:gd name="connsiteX5962" fmla="*/ 2183606 w 6400800"/>
              <a:gd name="connsiteY5962" fmla="*/ 337661 h 514350"/>
              <a:gd name="connsiteX5963" fmla="*/ 2183606 w 6400800"/>
              <a:gd name="connsiteY5963" fmla="*/ 336709 h 514350"/>
              <a:gd name="connsiteX5964" fmla="*/ 2178844 w 6400800"/>
              <a:gd name="connsiteY5964" fmla="*/ 345281 h 514350"/>
              <a:gd name="connsiteX5965" fmla="*/ 2178844 w 6400800"/>
              <a:gd name="connsiteY5965" fmla="*/ 357664 h 514350"/>
              <a:gd name="connsiteX5966" fmla="*/ 2175986 w 6400800"/>
              <a:gd name="connsiteY5966" fmla="*/ 350996 h 514350"/>
              <a:gd name="connsiteX5967" fmla="*/ 2178844 w 6400800"/>
              <a:gd name="connsiteY5967" fmla="*/ 345281 h 514350"/>
              <a:gd name="connsiteX5968" fmla="*/ 2150269 w 6400800"/>
              <a:gd name="connsiteY5968" fmla="*/ 278606 h 514350"/>
              <a:gd name="connsiteX5969" fmla="*/ 2162651 w 6400800"/>
              <a:gd name="connsiteY5969" fmla="*/ 232886 h 514350"/>
              <a:gd name="connsiteX5970" fmla="*/ 2161699 w 6400800"/>
              <a:gd name="connsiteY5970" fmla="*/ 235744 h 514350"/>
              <a:gd name="connsiteX5971" fmla="*/ 2157889 w 6400800"/>
              <a:gd name="connsiteY5971" fmla="*/ 253841 h 514350"/>
              <a:gd name="connsiteX5972" fmla="*/ 2154079 w 6400800"/>
              <a:gd name="connsiteY5972" fmla="*/ 274796 h 514350"/>
              <a:gd name="connsiteX5973" fmla="*/ 2151221 w 6400800"/>
              <a:gd name="connsiteY5973" fmla="*/ 293846 h 514350"/>
              <a:gd name="connsiteX5974" fmla="*/ 2148364 w 6400800"/>
              <a:gd name="connsiteY5974" fmla="*/ 288131 h 514350"/>
              <a:gd name="connsiteX5975" fmla="*/ 2150269 w 6400800"/>
              <a:gd name="connsiteY5975" fmla="*/ 296704 h 514350"/>
              <a:gd name="connsiteX5976" fmla="*/ 2147411 w 6400800"/>
              <a:gd name="connsiteY5976" fmla="*/ 314801 h 514350"/>
              <a:gd name="connsiteX5977" fmla="*/ 2140744 w 6400800"/>
              <a:gd name="connsiteY5977" fmla="*/ 305276 h 514350"/>
              <a:gd name="connsiteX5978" fmla="*/ 2150269 w 6400800"/>
              <a:gd name="connsiteY5978" fmla="*/ 278606 h 514350"/>
              <a:gd name="connsiteX5979" fmla="*/ 2142649 w 6400800"/>
              <a:gd name="connsiteY5979" fmla="*/ 305276 h 514350"/>
              <a:gd name="connsiteX5980" fmla="*/ 2148364 w 6400800"/>
              <a:gd name="connsiteY5980" fmla="*/ 319564 h 514350"/>
              <a:gd name="connsiteX5981" fmla="*/ 2148364 w 6400800"/>
              <a:gd name="connsiteY5981" fmla="*/ 320516 h 514350"/>
              <a:gd name="connsiteX5982" fmla="*/ 2148364 w 6400800"/>
              <a:gd name="connsiteY5982" fmla="*/ 321469 h 514350"/>
              <a:gd name="connsiteX5983" fmla="*/ 2145506 w 6400800"/>
              <a:gd name="connsiteY5983" fmla="*/ 343376 h 514350"/>
              <a:gd name="connsiteX5984" fmla="*/ 2139791 w 6400800"/>
              <a:gd name="connsiteY5984" fmla="*/ 324326 h 514350"/>
              <a:gd name="connsiteX5985" fmla="*/ 2138839 w 6400800"/>
              <a:gd name="connsiteY5985" fmla="*/ 320516 h 514350"/>
              <a:gd name="connsiteX5986" fmla="*/ 2142649 w 6400800"/>
              <a:gd name="connsiteY5986" fmla="*/ 305276 h 514350"/>
              <a:gd name="connsiteX5987" fmla="*/ 2058829 w 6400800"/>
              <a:gd name="connsiteY5987" fmla="*/ 353854 h 514350"/>
              <a:gd name="connsiteX5988" fmla="*/ 2056924 w 6400800"/>
              <a:gd name="connsiteY5988" fmla="*/ 366236 h 514350"/>
              <a:gd name="connsiteX5989" fmla="*/ 2055971 w 6400800"/>
              <a:gd name="connsiteY5989" fmla="*/ 361474 h 514350"/>
              <a:gd name="connsiteX5990" fmla="*/ 2054066 w 6400800"/>
              <a:gd name="connsiteY5990" fmla="*/ 352901 h 514350"/>
              <a:gd name="connsiteX5991" fmla="*/ 2054066 w 6400800"/>
              <a:gd name="connsiteY5991" fmla="*/ 351949 h 514350"/>
              <a:gd name="connsiteX5992" fmla="*/ 2059781 w 6400800"/>
              <a:gd name="connsiteY5992" fmla="*/ 338614 h 514350"/>
              <a:gd name="connsiteX5993" fmla="*/ 2060734 w 6400800"/>
              <a:gd name="connsiteY5993" fmla="*/ 343376 h 514350"/>
              <a:gd name="connsiteX5994" fmla="*/ 2058829 w 6400800"/>
              <a:gd name="connsiteY5994" fmla="*/ 353854 h 514350"/>
              <a:gd name="connsiteX5995" fmla="*/ 2081689 w 6400800"/>
              <a:gd name="connsiteY5995" fmla="*/ 350044 h 514350"/>
              <a:gd name="connsiteX5996" fmla="*/ 2079784 w 6400800"/>
              <a:gd name="connsiteY5996" fmla="*/ 354806 h 514350"/>
              <a:gd name="connsiteX5997" fmla="*/ 2077879 w 6400800"/>
              <a:gd name="connsiteY5997" fmla="*/ 347186 h 514350"/>
              <a:gd name="connsiteX5998" fmla="*/ 2077879 w 6400800"/>
              <a:gd name="connsiteY5998" fmla="*/ 344329 h 514350"/>
              <a:gd name="connsiteX5999" fmla="*/ 2080736 w 6400800"/>
              <a:gd name="connsiteY5999" fmla="*/ 348139 h 514350"/>
              <a:gd name="connsiteX6000" fmla="*/ 2081689 w 6400800"/>
              <a:gd name="connsiteY6000" fmla="*/ 350044 h 514350"/>
              <a:gd name="connsiteX6001" fmla="*/ 2081689 w 6400800"/>
              <a:gd name="connsiteY6001" fmla="*/ 350044 h 514350"/>
              <a:gd name="connsiteX6002" fmla="*/ 2081689 w 6400800"/>
              <a:gd name="connsiteY6002" fmla="*/ 339566 h 514350"/>
              <a:gd name="connsiteX6003" fmla="*/ 2081689 w 6400800"/>
              <a:gd name="connsiteY6003" fmla="*/ 341471 h 514350"/>
              <a:gd name="connsiteX6004" fmla="*/ 2078831 w 6400800"/>
              <a:gd name="connsiteY6004" fmla="*/ 337661 h 514350"/>
              <a:gd name="connsiteX6005" fmla="*/ 2079784 w 6400800"/>
              <a:gd name="connsiteY6005" fmla="*/ 330041 h 514350"/>
              <a:gd name="connsiteX6006" fmla="*/ 2081689 w 6400800"/>
              <a:gd name="connsiteY6006" fmla="*/ 339566 h 514350"/>
              <a:gd name="connsiteX6007" fmla="*/ 2081689 w 6400800"/>
              <a:gd name="connsiteY6007" fmla="*/ 339566 h 514350"/>
              <a:gd name="connsiteX6008" fmla="*/ 2085499 w 6400800"/>
              <a:gd name="connsiteY6008" fmla="*/ 290036 h 514350"/>
              <a:gd name="connsiteX6009" fmla="*/ 2084546 w 6400800"/>
              <a:gd name="connsiteY6009" fmla="*/ 307181 h 514350"/>
              <a:gd name="connsiteX6010" fmla="*/ 2083594 w 6400800"/>
              <a:gd name="connsiteY6010" fmla="*/ 303371 h 514350"/>
              <a:gd name="connsiteX6011" fmla="*/ 2086451 w 6400800"/>
              <a:gd name="connsiteY6011" fmla="*/ 273844 h 514350"/>
              <a:gd name="connsiteX6012" fmla="*/ 2087404 w 6400800"/>
              <a:gd name="connsiteY6012" fmla="*/ 267176 h 514350"/>
              <a:gd name="connsiteX6013" fmla="*/ 2085499 w 6400800"/>
              <a:gd name="connsiteY6013" fmla="*/ 290036 h 514350"/>
              <a:gd name="connsiteX6014" fmla="*/ 2089309 w 6400800"/>
              <a:gd name="connsiteY6014" fmla="*/ 180499 h 514350"/>
              <a:gd name="connsiteX6015" fmla="*/ 2089309 w 6400800"/>
              <a:gd name="connsiteY6015" fmla="*/ 200501 h 514350"/>
              <a:gd name="connsiteX6016" fmla="*/ 2086451 w 6400800"/>
              <a:gd name="connsiteY6016" fmla="*/ 192881 h 514350"/>
              <a:gd name="connsiteX6017" fmla="*/ 2089309 w 6400800"/>
              <a:gd name="connsiteY6017" fmla="*/ 180499 h 514350"/>
              <a:gd name="connsiteX6018" fmla="*/ 2072164 w 6400800"/>
              <a:gd name="connsiteY6018" fmla="*/ 241459 h 514350"/>
              <a:gd name="connsiteX6019" fmla="*/ 2086451 w 6400800"/>
              <a:gd name="connsiteY6019" fmla="*/ 193834 h 514350"/>
              <a:gd name="connsiteX6020" fmla="*/ 2090261 w 6400800"/>
              <a:gd name="connsiteY6020" fmla="*/ 207169 h 514350"/>
              <a:gd name="connsiteX6021" fmla="*/ 2090261 w 6400800"/>
              <a:gd name="connsiteY6021" fmla="*/ 208121 h 514350"/>
              <a:gd name="connsiteX6022" fmla="*/ 2075974 w 6400800"/>
              <a:gd name="connsiteY6022" fmla="*/ 271939 h 514350"/>
              <a:gd name="connsiteX6023" fmla="*/ 2074069 w 6400800"/>
              <a:gd name="connsiteY6023" fmla="*/ 282416 h 514350"/>
              <a:gd name="connsiteX6024" fmla="*/ 2068354 w 6400800"/>
              <a:gd name="connsiteY6024" fmla="*/ 271939 h 514350"/>
              <a:gd name="connsiteX6025" fmla="*/ 2065496 w 6400800"/>
              <a:gd name="connsiteY6025" fmla="*/ 266224 h 514350"/>
              <a:gd name="connsiteX6026" fmla="*/ 2072164 w 6400800"/>
              <a:gd name="connsiteY6026" fmla="*/ 241459 h 514350"/>
              <a:gd name="connsiteX6027" fmla="*/ 2062639 w 6400800"/>
              <a:gd name="connsiteY6027" fmla="*/ 270034 h 514350"/>
              <a:gd name="connsiteX6028" fmla="*/ 2063591 w 6400800"/>
              <a:gd name="connsiteY6028" fmla="*/ 272891 h 514350"/>
              <a:gd name="connsiteX6029" fmla="*/ 2069306 w 6400800"/>
              <a:gd name="connsiteY6029" fmla="*/ 292894 h 514350"/>
              <a:gd name="connsiteX6030" fmla="*/ 2070259 w 6400800"/>
              <a:gd name="connsiteY6030" fmla="*/ 294799 h 514350"/>
              <a:gd name="connsiteX6031" fmla="*/ 2067401 w 6400800"/>
              <a:gd name="connsiteY6031" fmla="*/ 310039 h 514350"/>
              <a:gd name="connsiteX6032" fmla="*/ 2065496 w 6400800"/>
              <a:gd name="connsiteY6032" fmla="*/ 303371 h 514350"/>
              <a:gd name="connsiteX6033" fmla="*/ 2058829 w 6400800"/>
              <a:gd name="connsiteY6033" fmla="*/ 284321 h 514350"/>
              <a:gd name="connsiteX6034" fmla="*/ 2062639 w 6400800"/>
              <a:gd name="connsiteY6034" fmla="*/ 270034 h 514350"/>
              <a:gd name="connsiteX6035" fmla="*/ 2053114 w 6400800"/>
              <a:gd name="connsiteY6035" fmla="*/ 301466 h 514350"/>
              <a:gd name="connsiteX6036" fmla="*/ 2054066 w 6400800"/>
              <a:gd name="connsiteY6036" fmla="*/ 306229 h 514350"/>
              <a:gd name="connsiteX6037" fmla="*/ 2056924 w 6400800"/>
              <a:gd name="connsiteY6037" fmla="*/ 320516 h 514350"/>
              <a:gd name="connsiteX6038" fmla="*/ 2055971 w 6400800"/>
              <a:gd name="connsiteY6038" fmla="*/ 320516 h 514350"/>
              <a:gd name="connsiteX6039" fmla="*/ 2049304 w 6400800"/>
              <a:gd name="connsiteY6039" fmla="*/ 317659 h 514350"/>
              <a:gd name="connsiteX6040" fmla="*/ 2055971 w 6400800"/>
              <a:gd name="connsiteY6040" fmla="*/ 321469 h 514350"/>
              <a:gd name="connsiteX6041" fmla="*/ 2057876 w 6400800"/>
              <a:gd name="connsiteY6041" fmla="*/ 322421 h 514350"/>
              <a:gd name="connsiteX6042" fmla="*/ 2059781 w 6400800"/>
              <a:gd name="connsiteY6042" fmla="*/ 332899 h 514350"/>
              <a:gd name="connsiteX6043" fmla="*/ 2053114 w 6400800"/>
              <a:gd name="connsiteY6043" fmla="*/ 342424 h 514350"/>
              <a:gd name="connsiteX6044" fmla="*/ 2049304 w 6400800"/>
              <a:gd name="connsiteY6044" fmla="*/ 321469 h 514350"/>
              <a:gd name="connsiteX6045" fmla="*/ 2049304 w 6400800"/>
              <a:gd name="connsiteY6045" fmla="*/ 315754 h 514350"/>
              <a:gd name="connsiteX6046" fmla="*/ 2053114 w 6400800"/>
              <a:gd name="connsiteY6046" fmla="*/ 301466 h 514350"/>
              <a:gd name="connsiteX6047" fmla="*/ 2044541 w 6400800"/>
              <a:gd name="connsiteY6047" fmla="*/ 260509 h 514350"/>
              <a:gd name="connsiteX6048" fmla="*/ 2044541 w 6400800"/>
              <a:gd name="connsiteY6048" fmla="*/ 260509 h 514350"/>
              <a:gd name="connsiteX6049" fmla="*/ 2044541 w 6400800"/>
              <a:gd name="connsiteY6049" fmla="*/ 259556 h 514350"/>
              <a:gd name="connsiteX6050" fmla="*/ 2044541 w 6400800"/>
              <a:gd name="connsiteY6050" fmla="*/ 260509 h 514350"/>
              <a:gd name="connsiteX6051" fmla="*/ 2019776 w 6400800"/>
              <a:gd name="connsiteY6051" fmla="*/ 188119 h 514350"/>
              <a:gd name="connsiteX6052" fmla="*/ 2019776 w 6400800"/>
              <a:gd name="connsiteY6052" fmla="*/ 185261 h 514350"/>
              <a:gd name="connsiteX6053" fmla="*/ 2020729 w 6400800"/>
              <a:gd name="connsiteY6053" fmla="*/ 177641 h 514350"/>
              <a:gd name="connsiteX6054" fmla="*/ 2020729 w 6400800"/>
              <a:gd name="connsiteY6054" fmla="*/ 189071 h 514350"/>
              <a:gd name="connsiteX6055" fmla="*/ 2021681 w 6400800"/>
              <a:gd name="connsiteY6055" fmla="*/ 220504 h 514350"/>
              <a:gd name="connsiteX6056" fmla="*/ 2023586 w 6400800"/>
              <a:gd name="connsiteY6056" fmla="*/ 244316 h 514350"/>
              <a:gd name="connsiteX6057" fmla="*/ 2022634 w 6400800"/>
              <a:gd name="connsiteY6057" fmla="*/ 247174 h 514350"/>
              <a:gd name="connsiteX6058" fmla="*/ 2016919 w 6400800"/>
              <a:gd name="connsiteY6058" fmla="*/ 222409 h 514350"/>
              <a:gd name="connsiteX6059" fmla="*/ 2019776 w 6400800"/>
              <a:gd name="connsiteY6059" fmla="*/ 188119 h 514350"/>
              <a:gd name="connsiteX6060" fmla="*/ 1999774 w 6400800"/>
              <a:gd name="connsiteY6060" fmla="*/ 298609 h 514350"/>
              <a:gd name="connsiteX6061" fmla="*/ 1999774 w 6400800"/>
              <a:gd name="connsiteY6061" fmla="*/ 304324 h 514350"/>
              <a:gd name="connsiteX6062" fmla="*/ 1997869 w 6400800"/>
              <a:gd name="connsiteY6062" fmla="*/ 310039 h 514350"/>
              <a:gd name="connsiteX6063" fmla="*/ 1999774 w 6400800"/>
              <a:gd name="connsiteY6063" fmla="*/ 298609 h 514350"/>
              <a:gd name="connsiteX6064" fmla="*/ 1992154 w 6400800"/>
              <a:gd name="connsiteY6064" fmla="*/ 349091 h 514350"/>
              <a:gd name="connsiteX6065" fmla="*/ 1992154 w 6400800"/>
              <a:gd name="connsiteY6065" fmla="*/ 359569 h 514350"/>
              <a:gd name="connsiteX6066" fmla="*/ 1992154 w 6400800"/>
              <a:gd name="connsiteY6066" fmla="*/ 369094 h 514350"/>
              <a:gd name="connsiteX6067" fmla="*/ 1988344 w 6400800"/>
              <a:gd name="connsiteY6067" fmla="*/ 373856 h 514350"/>
              <a:gd name="connsiteX6068" fmla="*/ 1992154 w 6400800"/>
              <a:gd name="connsiteY6068" fmla="*/ 349091 h 514350"/>
              <a:gd name="connsiteX6069" fmla="*/ 1987391 w 6400800"/>
              <a:gd name="connsiteY6069" fmla="*/ 381476 h 514350"/>
              <a:gd name="connsiteX6070" fmla="*/ 1987391 w 6400800"/>
              <a:gd name="connsiteY6070" fmla="*/ 381476 h 514350"/>
              <a:gd name="connsiteX6071" fmla="*/ 1992154 w 6400800"/>
              <a:gd name="connsiteY6071" fmla="*/ 372904 h 514350"/>
              <a:gd name="connsiteX6072" fmla="*/ 1992154 w 6400800"/>
              <a:gd name="connsiteY6072" fmla="*/ 379571 h 514350"/>
              <a:gd name="connsiteX6073" fmla="*/ 1991201 w 6400800"/>
              <a:gd name="connsiteY6073" fmla="*/ 386239 h 514350"/>
              <a:gd name="connsiteX6074" fmla="*/ 1988344 w 6400800"/>
              <a:gd name="connsiteY6074" fmla="*/ 400526 h 514350"/>
              <a:gd name="connsiteX6075" fmla="*/ 1988344 w 6400800"/>
              <a:gd name="connsiteY6075" fmla="*/ 399574 h 514350"/>
              <a:gd name="connsiteX6076" fmla="*/ 1985486 w 6400800"/>
              <a:gd name="connsiteY6076" fmla="*/ 392906 h 514350"/>
              <a:gd name="connsiteX6077" fmla="*/ 1987391 w 6400800"/>
              <a:gd name="connsiteY6077" fmla="*/ 381476 h 514350"/>
              <a:gd name="connsiteX6078" fmla="*/ 1968341 w 6400800"/>
              <a:gd name="connsiteY6078" fmla="*/ 290989 h 514350"/>
              <a:gd name="connsiteX6079" fmla="*/ 1967389 w 6400800"/>
              <a:gd name="connsiteY6079" fmla="*/ 297656 h 514350"/>
              <a:gd name="connsiteX6080" fmla="*/ 1966436 w 6400800"/>
              <a:gd name="connsiteY6080" fmla="*/ 305276 h 514350"/>
              <a:gd name="connsiteX6081" fmla="*/ 1965484 w 6400800"/>
              <a:gd name="connsiteY6081" fmla="*/ 318611 h 514350"/>
              <a:gd name="connsiteX6082" fmla="*/ 1964531 w 6400800"/>
              <a:gd name="connsiteY6082" fmla="*/ 304324 h 514350"/>
              <a:gd name="connsiteX6083" fmla="*/ 1964531 w 6400800"/>
              <a:gd name="connsiteY6083" fmla="*/ 300514 h 514350"/>
              <a:gd name="connsiteX6084" fmla="*/ 1968341 w 6400800"/>
              <a:gd name="connsiteY6084" fmla="*/ 290989 h 514350"/>
              <a:gd name="connsiteX6085" fmla="*/ 1937861 w 6400800"/>
              <a:gd name="connsiteY6085" fmla="*/ 310039 h 514350"/>
              <a:gd name="connsiteX6086" fmla="*/ 1937861 w 6400800"/>
              <a:gd name="connsiteY6086" fmla="*/ 302419 h 514350"/>
              <a:gd name="connsiteX6087" fmla="*/ 1937861 w 6400800"/>
              <a:gd name="connsiteY6087" fmla="*/ 295751 h 514350"/>
              <a:gd name="connsiteX6088" fmla="*/ 1938814 w 6400800"/>
              <a:gd name="connsiteY6088" fmla="*/ 306229 h 514350"/>
              <a:gd name="connsiteX6089" fmla="*/ 1937861 w 6400800"/>
              <a:gd name="connsiteY6089" fmla="*/ 310039 h 514350"/>
              <a:gd name="connsiteX6090" fmla="*/ 1938814 w 6400800"/>
              <a:gd name="connsiteY6090" fmla="*/ 272891 h 514350"/>
              <a:gd name="connsiteX6091" fmla="*/ 1936909 w 6400800"/>
              <a:gd name="connsiteY6091" fmla="*/ 266224 h 514350"/>
              <a:gd name="connsiteX6092" fmla="*/ 1936909 w 6400800"/>
              <a:gd name="connsiteY6092" fmla="*/ 261461 h 514350"/>
              <a:gd name="connsiteX6093" fmla="*/ 1936909 w 6400800"/>
              <a:gd name="connsiteY6093" fmla="*/ 246221 h 514350"/>
              <a:gd name="connsiteX6094" fmla="*/ 1938814 w 6400800"/>
              <a:gd name="connsiteY6094" fmla="*/ 272891 h 514350"/>
              <a:gd name="connsiteX6095" fmla="*/ 1900714 w 6400800"/>
              <a:gd name="connsiteY6095" fmla="*/ 338614 h 514350"/>
              <a:gd name="connsiteX6096" fmla="*/ 1900714 w 6400800"/>
              <a:gd name="connsiteY6096" fmla="*/ 333851 h 514350"/>
              <a:gd name="connsiteX6097" fmla="*/ 1902619 w 6400800"/>
              <a:gd name="connsiteY6097" fmla="*/ 329089 h 514350"/>
              <a:gd name="connsiteX6098" fmla="*/ 1904524 w 6400800"/>
              <a:gd name="connsiteY6098" fmla="*/ 325279 h 514350"/>
              <a:gd name="connsiteX6099" fmla="*/ 1900714 w 6400800"/>
              <a:gd name="connsiteY6099" fmla="*/ 338614 h 514350"/>
              <a:gd name="connsiteX6100" fmla="*/ 1915954 w 6400800"/>
              <a:gd name="connsiteY6100" fmla="*/ 436721 h 514350"/>
              <a:gd name="connsiteX6101" fmla="*/ 1915954 w 6400800"/>
              <a:gd name="connsiteY6101" fmla="*/ 433864 h 514350"/>
              <a:gd name="connsiteX6102" fmla="*/ 1916906 w 6400800"/>
              <a:gd name="connsiteY6102" fmla="*/ 434816 h 514350"/>
              <a:gd name="connsiteX6103" fmla="*/ 1915954 w 6400800"/>
              <a:gd name="connsiteY6103" fmla="*/ 436721 h 514350"/>
              <a:gd name="connsiteX6104" fmla="*/ 1920716 w 6400800"/>
              <a:gd name="connsiteY6104" fmla="*/ 401479 h 514350"/>
              <a:gd name="connsiteX6105" fmla="*/ 1919764 w 6400800"/>
              <a:gd name="connsiteY6105" fmla="*/ 407194 h 514350"/>
              <a:gd name="connsiteX6106" fmla="*/ 1917859 w 6400800"/>
              <a:gd name="connsiteY6106" fmla="*/ 404336 h 514350"/>
              <a:gd name="connsiteX6107" fmla="*/ 1919764 w 6400800"/>
              <a:gd name="connsiteY6107" fmla="*/ 398621 h 514350"/>
              <a:gd name="connsiteX6108" fmla="*/ 1920716 w 6400800"/>
              <a:gd name="connsiteY6108" fmla="*/ 401479 h 514350"/>
              <a:gd name="connsiteX6109" fmla="*/ 1917859 w 6400800"/>
              <a:gd name="connsiteY6109" fmla="*/ 331946 h 514350"/>
              <a:gd name="connsiteX6110" fmla="*/ 1919764 w 6400800"/>
              <a:gd name="connsiteY6110" fmla="*/ 337661 h 514350"/>
              <a:gd name="connsiteX6111" fmla="*/ 1919764 w 6400800"/>
              <a:gd name="connsiteY6111" fmla="*/ 337661 h 514350"/>
              <a:gd name="connsiteX6112" fmla="*/ 1918811 w 6400800"/>
              <a:gd name="connsiteY6112" fmla="*/ 338614 h 514350"/>
              <a:gd name="connsiteX6113" fmla="*/ 1916906 w 6400800"/>
              <a:gd name="connsiteY6113" fmla="*/ 342424 h 514350"/>
              <a:gd name="connsiteX6114" fmla="*/ 1916906 w 6400800"/>
              <a:gd name="connsiteY6114" fmla="*/ 341471 h 514350"/>
              <a:gd name="connsiteX6115" fmla="*/ 1915954 w 6400800"/>
              <a:gd name="connsiteY6115" fmla="*/ 344329 h 514350"/>
              <a:gd name="connsiteX6116" fmla="*/ 1915001 w 6400800"/>
              <a:gd name="connsiteY6116" fmla="*/ 345281 h 514350"/>
              <a:gd name="connsiteX6117" fmla="*/ 1917859 w 6400800"/>
              <a:gd name="connsiteY6117" fmla="*/ 331946 h 514350"/>
              <a:gd name="connsiteX6118" fmla="*/ 1919764 w 6400800"/>
              <a:gd name="connsiteY6118" fmla="*/ 360521 h 514350"/>
              <a:gd name="connsiteX6119" fmla="*/ 1919764 w 6400800"/>
              <a:gd name="connsiteY6119" fmla="*/ 364331 h 514350"/>
              <a:gd name="connsiteX6120" fmla="*/ 1915001 w 6400800"/>
              <a:gd name="connsiteY6120" fmla="*/ 373856 h 514350"/>
              <a:gd name="connsiteX6121" fmla="*/ 1908334 w 6400800"/>
              <a:gd name="connsiteY6121" fmla="*/ 388144 h 514350"/>
              <a:gd name="connsiteX6122" fmla="*/ 1907381 w 6400800"/>
              <a:gd name="connsiteY6122" fmla="*/ 387191 h 514350"/>
              <a:gd name="connsiteX6123" fmla="*/ 1907381 w 6400800"/>
              <a:gd name="connsiteY6123" fmla="*/ 385286 h 514350"/>
              <a:gd name="connsiteX6124" fmla="*/ 1910239 w 6400800"/>
              <a:gd name="connsiteY6124" fmla="*/ 380524 h 514350"/>
              <a:gd name="connsiteX6125" fmla="*/ 1919764 w 6400800"/>
              <a:gd name="connsiteY6125" fmla="*/ 360521 h 514350"/>
              <a:gd name="connsiteX6126" fmla="*/ 1910239 w 6400800"/>
              <a:gd name="connsiteY6126" fmla="*/ 299561 h 514350"/>
              <a:gd name="connsiteX6127" fmla="*/ 1908334 w 6400800"/>
              <a:gd name="connsiteY6127" fmla="*/ 305276 h 514350"/>
              <a:gd name="connsiteX6128" fmla="*/ 1908334 w 6400800"/>
              <a:gd name="connsiteY6128" fmla="*/ 305276 h 514350"/>
              <a:gd name="connsiteX6129" fmla="*/ 1910239 w 6400800"/>
              <a:gd name="connsiteY6129" fmla="*/ 299561 h 514350"/>
              <a:gd name="connsiteX6130" fmla="*/ 1906429 w 6400800"/>
              <a:gd name="connsiteY6130" fmla="*/ 313849 h 514350"/>
              <a:gd name="connsiteX6131" fmla="*/ 1908334 w 6400800"/>
              <a:gd name="connsiteY6131" fmla="*/ 309086 h 514350"/>
              <a:gd name="connsiteX6132" fmla="*/ 1908334 w 6400800"/>
              <a:gd name="connsiteY6132" fmla="*/ 310039 h 514350"/>
              <a:gd name="connsiteX6133" fmla="*/ 1906429 w 6400800"/>
              <a:gd name="connsiteY6133" fmla="*/ 315754 h 514350"/>
              <a:gd name="connsiteX6134" fmla="*/ 1905476 w 6400800"/>
              <a:gd name="connsiteY6134" fmla="*/ 316706 h 514350"/>
              <a:gd name="connsiteX6135" fmla="*/ 1906429 w 6400800"/>
              <a:gd name="connsiteY6135" fmla="*/ 313849 h 514350"/>
              <a:gd name="connsiteX6136" fmla="*/ 1893094 w 6400800"/>
              <a:gd name="connsiteY6136" fmla="*/ 259556 h 514350"/>
              <a:gd name="connsiteX6137" fmla="*/ 1894046 w 6400800"/>
              <a:gd name="connsiteY6137" fmla="*/ 256699 h 514350"/>
              <a:gd name="connsiteX6138" fmla="*/ 1894999 w 6400800"/>
              <a:gd name="connsiteY6138" fmla="*/ 256699 h 514350"/>
              <a:gd name="connsiteX6139" fmla="*/ 1899761 w 6400800"/>
              <a:gd name="connsiteY6139" fmla="*/ 260509 h 514350"/>
              <a:gd name="connsiteX6140" fmla="*/ 1904524 w 6400800"/>
              <a:gd name="connsiteY6140" fmla="*/ 275749 h 514350"/>
              <a:gd name="connsiteX6141" fmla="*/ 1895951 w 6400800"/>
              <a:gd name="connsiteY6141" fmla="*/ 297656 h 514350"/>
              <a:gd name="connsiteX6142" fmla="*/ 1894046 w 6400800"/>
              <a:gd name="connsiteY6142" fmla="*/ 281464 h 514350"/>
              <a:gd name="connsiteX6143" fmla="*/ 1892141 w 6400800"/>
              <a:gd name="connsiteY6143" fmla="*/ 270034 h 514350"/>
              <a:gd name="connsiteX6144" fmla="*/ 1893094 w 6400800"/>
              <a:gd name="connsiteY6144" fmla="*/ 272891 h 514350"/>
              <a:gd name="connsiteX6145" fmla="*/ 1893094 w 6400800"/>
              <a:gd name="connsiteY6145" fmla="*/ 259556 h 514350"/>
              <a:gd name="connsiteX6146" fmla="*/ 1841659 w 6400800"/>
              <a:gd name="connsiteY6146" fmla="*/ 297656 h 514350"/>
              <a:gd name="connsiteX6147" fmla="*/ 1840706 w 6400800"/>
              <a:gd name="connsiteY6147" fmla="*/ 313849 h 514350"/>
              <a:gd name="connsiteX6148" fmla="*/ 1838801 w 6400800"/>
              <a:gd name="connsiteY6148" fmla="*/ 294799 h 514350"/>
              <a:gd name="connsiteX6149" fmla="*/ 1838801 w 6400800"/>
              <a:gd name="connsiteY6149" fmla="*/ 290989 h 514350"/>
              <a:gd name="connsiteX6150" fmla="*/ 1841659 w 6400800"/>
              <a:gd name="connsiteY6150" fmla="*/ 297656 h 514350"/>
              <a:gd name="connsiteX6151" fmla="*/ 1822609 w 6400800"/>
              <a:gd name="connsiteY6151" fmla="*/ 363379 h 514350"/>
              <a:gd name="connsiteX6152" fmla="*/ 1826419 w 6400800"/>
              <a:gd name="connsiteY6152" fmla="*/ 353854 h 514350"/>
              <a:gd name="connsiteX6153" fmla="*/ 1827371 w 6400800"/>
              <a:gd name="connsiteY6153" fmla="*/ 364331 h 514350"/>
              <a:gd name="connsiteX6154" fmla="*/ 1823561 w 6400800"/>
              <a:gd name="connsiteY6154" fmla="*/ 368141 h 514350"/>
              <a:gd name="connsiteX6155" fmla="*/ 1822609 w 6400800"/>
              <a:gd name="connsiteY6155" fmla="*/ 363379 h 514350"/>
              <a:gd name="connsiteX6156" fmla="*/ 1828324 w 6400800"/>
              <a:gd name="connsiteY6156" fmla="*/ 403384 h 514350"/>
              <a:gd name="connsiteX6157" fmla="*/ 1827371 w 6400800"/>
              <a:gd name="connsiteY6157" fmla="*/ 400526 h 514350"/>
              <a:gd name="connsiteX6158" fmla="*/ 1825466 w 6400800"/>
              <a:gd name="connsiteY6158" fmla="*/ 381476 h 514350"/>
              <a:gd name="connsiteX6159" fmla="*/ 1828324 w 6400800"/>
              <a:gd name="connsiteY6159" fmla="*/ 377666 h 514350"/>
              <a:gd name="connsiteX6160" fmla="*/ 1829276 w 6400800"/>
              <a:gd name="connsiteY6160" fmla="*/ 399574 h 514350"/>
              <a:gd name="connsiteX6161" fmla="*/ 1828324 w 6400800"/>
              <a:gd name="connsiteY6161" fmla="*/ 403384 h 514350"/>
              <a:gd name="connsiteX6162" fmla="*/ 1833086 w 6400800"/>
              <a:gd name="connsiteY6162" fmla="*/ 339566 h 514350"/>
              <a:gd name="connsiteX6163" fmla="*/ 1833086 w 6400800"/>
              <a:gd name="connsiteY6163" fmla="*/ 339566 h 514350"/>
              <a:gd name="connsiteX6164" fmla="*/ 1833086 w 6400800"/>
              <a:gd name="connsiteY6164" fmla="*/ 340519 h 514350"/>
              <a:gd name="connsiteX6165" fmla="*/ 1833086 w 6400800"/>
              <a:gd name="connsiteY6165" fmla="*/ 339566 h 514350"/>
              <a:gd name="connsiteX6166" fmla="*/ 1824514 w 6400800"/>
              <a:gd name="connsiteY6166" fmla="*/ 272891 h 514350"/>
              <a:gd name="connsiteX6167" fmla="*/ 1824514 w 6400800"/>
              <a:gd name="connsiteY6167" fmla="*/ 263366 h 514350"/>
              <a:gd name="connsiteX6168" fmla="*/ 1835944 w 6400800"/>
              <a:gd name="connsiteY6168" fmla="*/ 285274 h 514350"/>
              <a:gd name="connsiteX6169" fmla="*/ 1834991 w 6400800"/>
              <a:gd name="connsiteY6169" fmla="*/ 294799 h 514350"/>
              <a:gd name="connsiteX6170" fmla="*/ 1834039 w 6400800"/>
              <a:gd name="connsiteY6170" fmla="*/ 320516 h 514350"/>
              <a:gd name="connsiteX6171" fmla="*/ 1834039 w 6400800"/>
              <a:gd name="connsiteY6171" fmla="*/ 330994 h 514350"/>
              <a:gd name="connsiteX6172" fmla="*/ 1833086 w 6400800"/>
              <a:gd name="connsiteY6172" fmla="*/ 331946 h 514350"/>
              <a:gd name="connsiteX6173" fmla="*/ 1832134 w 6400800"/>
              <a:gd name="connsiteY6173" fmla="*/ 332899 h 514350"/>
              <a:gd name="connsiteX6174" fmla="*/ 1827371 w 6400800"/>
              <a:gd name="connsiteY6174" fmla="*/ 316706 h 514350"/>
              <a:gd name="connsiteX6175" fmla="*/ 1822609 w 6400800"/>
              <a:gd name="connsiteY6175" fmla="*/ 303371 h 514350"/>
              <a:gd name="connsiteX6176" fmla="*/ 1824514 w 6400800"/>
              <a:gd name="connsiteY6176" fmla="*/ 272891 h 514350"/>
              <a:gd name="connsiteX6177" fmla="*/ 1822609 w 6400800"/>
              <a:gd name="connsiteY6177" fmla="*/ 309086 h 514350"/>
              <a:gd name="connsiteX6178" fmla="*/ 1823561 w 6400800"/>
              <a:gd name="connsiteY6178" fmla="*/ 317659 h 514350"/>
              <a:gd name="connsiteX6179" fmla="*/ 1825466 w 6400800"/>
              <a:gd name="connsiteY6179" fmla="*/ 338614 h 514350"/>
              <a:gd name="connsiteX6180" fmla="*/ 1825466 w 6400800"/>
              <a:gd name="connsiteY6180" fmla="*/ 340519 h 514350"/>
              <a:gd name="connsiteX6181" fmla="*/ 1820704 w 6400800"/>
              <a:gd name="connsiteY6181" fmla="*/ 348139 h 514350"/>
              <a:gd name="connsiteX6182" fmla="*/ 1820704 w 6400800"/>
              <a:gd name="connsiteY6182" fmla="*/ 332899 h 514350"/>
              <a:gd name="connsiteX6183" fmla="*/ 1820704 w 6400800"/>
              <a:gd name="connsiteY6183" fmla="*/ 331946 h 514350"/>
              <a:gd name="connsiteX6184" fmla="*/ 1822609 w 6400800"/>
              <a:gd name="connsiteY6184" fmla="*/ 309086 h 514350"/>
              <a:gd name="connsiteX6185" fmla="*/ 1763554 w 6400800"/>
              <a:gd name="connsiteY6185" fmla="*/ 411956 h 514350"/>
              <a:gd name="connsiteX6186" fmla="*/ 1762601 w 6400800"/>
              <a:gd name="connsiteY6186" fmla="*/ 406241 h 514350"/>
              <a:gd name="connsiteX6187" fmla="*/ 1761649 w 6400800"/>
              <a:gd name="connsiteY6187" fmla="*/ 397669 h 514350"/>
              <a:gd name="connsiteX6188" fmla="*/ 1761649 w 6400800"/>
              <a:gd name="connsiteY6188" fmla="*/ 397669 h 514350"/>
              <a:gd name="connsiteX6189" fmla="*/ 1764506 w 6400800"/>
              <a:gd name="connsiteY6189" fmla="*/ 400526 h 514350"/>
              <a:gd name="connsiteX6190" fmla="*/ 1763554 w 6400800"/>
              <a:gd name="connsiteY6190" fmla="*/ 411956 h 514350"/>
              <a:gd name="connsiteX6191" fmla="*/ 1766411 w 6400800"/>
              <a:gd name="connsiteY6191" fmla="*/ 379571 h 514350"/>
              <a:gd name="connsiteX6192" fmla="*/ 1766411 w 6400800"/>
              <a:gd name="connsiteY6192" fmla="*/ 379571 h 514350"/>
              <a:gd name="connsiteX6193" fmla="*/ 1766411 w 6400800"/>
              <a:gd name="connsiteY6193" fmla="*/ 377666 h 514350"/>
              <a:gd name="connsiteX6194" fmla="*/ 1766411 w 6400800"/>
              <a:gd name="connsiteY6194" fmla="*/ 379571 h 514350"/>
              <a:gd name="connsiteX6195" fmla="*/ 1792129 w 6400800"/>
              <a:gd name="connsiteY6195" fmla="*/ 251936 h 514350"/>
              <a:gd name="connsiteX6196" fmla="*/ 1802606 w 6400800"/>
              <a:gd name="connsiteY6196" fmla="*/ 219551 h 514350"/>
              <a:gd name="connsiteX6197" fmla="*/ 1802606 w 6400800"/>
              <a:gd name="connsiteY6197" fmla="*/ 219551 h 514350"/>
              <a:gd name="connsiteX6198" fmla="*/ 1801654 w 6400800"/>
              <a:gd name="connsiteY6198" fmla="*/ 274796 h 514350"/>
              <a:gd name="connsiteX6199" fmla="*/ 1800701 w 6400800"/>
              <a:gd name="connsiteY6199" fmla="*/ 327184 h 514350"/>
              <a:gd name="connsiteX6200" fmla="*/ 1794034 w 6400800"/>
              <a:gd name="connsiteY6200" fmla="*/ 310991 h 514350"/>
              <a:gd name="connsiteX6201" fmla="*/ 1788319 w 6400800"/>
              <a:gd name="connsiteY6201" fmla="*/ 294799 h 514350"/>
              <a:gd name="connsiteX6202" fmla="*/ 1787366 w 6400800"/>
              <a:gd name="connsiteY6202" fmla="*/ 292894 h 514350"/>
              <a:gd name="connsiteX6203" fmla="*/ 1786414 w 6400800"/>
              <a:gd name="connsiteY6203" fmla="*/ 287179 h 514350"/>
              <a:gd name="connsiteX6204" fmla="*/ 1788319 w 6400800"/>
              <a:gd name="connsiteY6204" fmla="*/ 279559 h 514350"/>
              <a:gd name="connsiteX6205" fmla="*/ 1787366 w 6400800"/>
              <a:gd name="connsiteY6205" fmla="*/ 275749 h 514350"/>
              <a:gd name="connsiteX6206" fmla="*/ 1785461 w 6400800"/>
              <a:gd name="connsiteY6206" fmla="*/ 274796 h 514350"/>
              <a:gd name="connsiteX6207" fmla="*/ 1785461 w 6400800"/>
              <a:gd name="connsiteY6207" fmla="*/ 274796 h 514350"/>
              <a:gd name="connsiteX6208" fmla="*/ 1792129 w 6400800"/>
              <a:gd name="connsiteY6208" fmla="*/ 251936 h 514350"/>
              <a:gd name="connsiteX6209" fmla="*/ 1785461 w 6400800"/>
              <a:gd name="connsiteY6209" fmla="*/ 276701 h 514350"/>
              <a:gd name="connsiteX6210" fmla="*/ 1786414 w 6400800"/>
              <a:gd name="connsiteY6210" fmla="*/ 278606 h 514350"/>
              <a:gd name="connsiteX6211" fmla="*/ 1786414 w 6400800"/>
              <a:gd name="connsiteY6211" fmla="*/ 282416 h 514350"/>
              <a:gd name="connsiteX6212" fmla="*/ 1785461 w 6400800"/>
              <a:gd name="connsiteY6212" fmla="*/ 276701 h 514350"/>
              <a:gd name="connsiteX6213" fmla="*/ 1785461 w 6400800"/>
              <a:gd name="connsiteY6213" fmla="*/ 276701 h 514350"/>
              <a:gd name="connsiteX6214" fmla="*/ 1776889 w 6400800"/>
              <a:gd name="connsiteY6214" fmla="*/ 330994 h 514350"/>
              <a:gd name="connsiteX6215" fmla="*/ 1785461 w 6400800"/>
              <a:gd name="connsiteY6215" fmla="*/ 376714 h 514350"/>
              <a:gd name="connsiteX6216" fmla="*/ 1786414 w 6400800"/>
              <a:gd name="connsiteY6216" fmla="*/ 385286 h 514350"/>
              <a:gd name="connsiteX6217" fmla="*/ 1784509 w 6400800"/>
              <a:gd name="connsiteY6217" fmla="*/ 382429 h 514350"/>
              <a:gd name="connsiteX6218" fmla="*/ 1785461 w 6400800"/>
              <a:gd name="connsiteY6218" fmla="*/ 374809 h 514350"/>
              <a:gd name="connsiteX6219" fmla="*/ 1783556 w 6400800"/>
              <a:gd name="connsiteY6219" fmla="*/ 380524 h 514350"/>
              <a:gd name="connsiteX6220" fmla="*/ 1776889 w 6400800"/>
              <a:gd name="connsiteY6220" fmla="*/ 370999 h 514350"/>
              <a:gd name="connsiteX6221" fmla="*/ 1776889 w 6400800"/>
              <a:gd name="connsiteY6221" fmla="*/ 337661 h 514350"/>
              <a:gd name="connsiteX6222" fmla="*/ 1776889 w 6400800"/>
              <a:gd name="connsiteY6222" fmla="*/ 330994 h 514350"/>
              <a:gd name="connsiteX6223" fmla="*/ 1755934 w 6400800"/>
              <a:gd name="connsiteY6223" fmla="*/ 211931 h 514350"/>
              <a:gd name="connsiteX6224" fmla="*/ 1761649 w 6400800"/>
              <a:gd name="connsiteY6224" fmla="*/ 233839 h 514350"/>
              <a:gd name="connsiteX6225" fmla="*/ 1762601 w 6400800"/>
              <a:gd name="connsiteY6225" fmla="*/ 238601 h 514350"/>
              <a:gd name="connsiteX6226" fmla="*/ 1760696 w 6400800"/>
              <a:gd name="connsiteY6226" fmla="*/ 234791 h 514350"/>
              <a:gd name="connsiteX6227" fmla="*/ 1759744 w 6400800"/>
              <a:gd name="connsiteY6227" fmla="*/ 230981 h 514350"/>
              <a:gd name="connsiteX6228" fmla="*/ 1759744 w 6400800"/>
              <a:gd name="connsiteY6228" fmla="*/ 232886 h 514350"/>
              <a:gd name="connsiteX6229" fmla="*/ 1756886 w 6400800"/>
              <a:gd name="connsiteY6229" fmla="*/ 227171 h 514350"/>
              <a:gd name="connsiteX6230" fmla="*/ 1754981 w 6400800"/>
              <a:gd name="connsiteY6230" fmla="*/ 223361 h 514350"/>
              <a:gd name="connsiteX6231" fmla="*/ 1755934 w 6400800"/>
              <a:gd name="connsiteY6231" fmla="*/ 211931 h 514350"/>
              <a:gd name="connsiteX6232" fmla="*/ 1754981 w 6400800"/>
              <a:gd name="connsiteY6232" fmla="*/ 232886 h 514350"/>
              <a:gd name="connsiteX6233" fmla="*/ 1755934 w 6400800"/>
              <a:gd name="connsiteY6233" fmla="*/ 235744 h 514350"/>
              <a:gd name="connsiteX6234" fmla="*/ 1754981 w 6400800"/>
              <a:gd name="connsiteY6234" fmla="*/ 240506 h 514350"/>
              <a:gd name="connsiteX6235" fmla="*/ 1754981 w 6400800"/>
              <a:gd name="connsiteY6235" fmla="*/ 232886 h 514350"/>
              <a:gd name="connsiteX6236" fmla="*/ 1754029 w 6400800"/>
              <a:gd name="connsiteY6236" fmla="*/ 281464 h 514350"/>
              <a:gd name="connsiteX6237" fmla="*/ 1754981 w 6400800"/>
              <a:gd name="connsiteY6237" fmla="*/ 252889 h 514350"/>
              <a:gd name="connsiteX6238" fmla="*/ 1756886 w 6400800"/>
              <a:gd name="connsiteY6238" fmla="*/ 236696 h 514350"/>
              <a:gd name="connsiteX6239" fmla="*/ 1763554 w 6400800"/>
              <a:gd name="connsiteY6239" fmla="*/ 256699 h 514350"/>
              <a:gd name="connsiteX6240" fmla="*/ 1768316 w 6400800"/>
              <a:gd name="connsiteY6240" fmla="*/ 286226 h 514350"/>
              <a:gd name="connsiteX6241" fmla="*/ 1754981 w 6400800"/>
              <a:gd name="connsiteY6241" fmla="*/ 322421 h 514350"/>
              <a:gd name="connsiteX6242" fmla="*/ 1754029 w 6400800"/>
              <a:gd name="connsiteY6242" fmla="*/ 317659 h 514350"/>
              <a:gd name="connsiteX6243" fmla="*/ 1754029 w 6400800"/>
              <a:gd name="connsiteY6243" fmla="*/ 316706 h 514350"/>
              <a:gd name="connsiteX6244" fmla="*/ 1754029 w 6400800"/>
              <a:gd name="connsiteY6244" fmla="*/ 281464 h 514350"/>
              <a:gd name="connsiteX6245" fmla="*/ 1687354 w 6400800"/>
              <a:gd name="connsiteY6245" fmla="*/ 295751 h 514350"/>
              <a:gd name="connsiteX6246" fmla="*/ 1685449 w 6400800"/>
              <a:gd name="connsiteY6246" fmla="*/ 314801 h 514350"/>
              <a:gd name="connsiteX6247" fmla="*/ 1684496 w 6400800"/>
              <a:gd name="connsiteY6247" fmla="*/ 325279 h 514350"/>
              <a:gd name="connsiteX6248" fmla="*/ 1681639 w 6400800"/>
              <a:gd name="connsiteY6248" fmla="*/ 311944 h 514350"/>
              <a:gd name="connsiteX6249" fmla="*/ 1681639 w 6400800"/>
              <a:gd name="connsiteY6249" fmla="*/ 309086 h 514350"/>
              <a:gd name="connsiteX6250" fmla="*/ 1681639 w 6400800"/>
              <a:gd name="connsiteY6250" fmla="*/ 310039 h 514350"/>
              <a:gd name="connsiteX6251" fmla="*/ 1680686 w 6400800"/>
              <a:gd name="connsiteY6251" fmla="*/ 306229 h 514350"/>
              <a:gd name="connsiteX6252" fmla="*/ 1681639 w 6400800"/>
              <a:gd name="connsiteY6252" fmla="*/ 303371 h 514350"/>
              <a:gd name="connsiteX6253" fmla="*/ 1684496 w 6400800"/>
              <a:gd name="connsiteY6253" fmla="*/ 295751 h 514350"/>
              <a:gd name="connsiteX6254" fmla="*/ 1689259 w 6400800"/>
              <a:gd name="connsiteY6254" fmla="*/ 282416 h 514350"/>
              <a:gd name="connsiteX6255" fmla="*/ 1687354 w 6400800"/>
              <a:gd name="connsiteY6255" fmla="*/ 295751 h 514350"/>
              <a:gd name="connsiteX6256" fmla="*/ 1678781 w 6400800"/>
              <a:gd name="connsiteY6256" fmla="*/ 276701 h 514350"/>
              <a:gd name="connsiteX6257" fmla="*/ 1684496 w 6400800"/>
              <a:gd name="connsiteY6257" fmla="*/ 245269 h 514350"/>
              <a:gd name="connsiteX6258" fmla="*/ 1686401 w 6400800"/>
              <a:gd name="connsiteY6258" fmla="*/ 259556 h 514350"/>
              <a:gd name="connsiteX6259" fmla="*/ 1686401 w 6400800"/>
              <a:gd name="connsiteY6259" fmla="*/ 268129 h 514350"/>
              <a:gd name="connsiteX6260" fmla="*/ 1686401 w 6400800"/>
              <a:gd name="connsiteY6260" fmla="*/ 270986 h 514350"/>
              <a:gd name="connsiteX6261" fmla="*/ 1675924 w 6400800"/>
              <a:gd name="connsiteY6261" fmla="*/ 292894 h 514350"/>
              <a:gd name="connsiteX6262" fmla="*/ 1675924 w 6400800"/>
              <a:gd name="connsiteY6262" fmla="*/ 291941 h 514350"/>
              <a:gd name="connsiteX6263" fmla="*/ 1678781 w 6400800"/>
              <a:gd name="connsiteY6263" fmla="*/ 278606 h 514350"/>
              <a:gd name="connsiteX6264" fmla="*/ 1679734 w 6400800"/>
              <a:gd name="connsiteY6264" fmla="*/ 275749 h 514350"/>
              <a:gd name="connsiteX6265" fmla="*/ 1678781 w 6400800"/>
              <a:gd name="connsiteY6265" fmla="*/ 276701 h 514350"/>
              <a:gd name="connsiteX6266" fmla="*/ 1677829 w 6400800"/>
              <a:gd name="connsiteY6266" fmla="*/ 199549 h 514350"/>
              <a:gd name="connsiteX6267" fmla="*/ 1678781 w 6400800"/>
              <a:gd name="connsiteY6267" fmla="*/ 204311 h 514350"/>
              <a:gd name="connsiteX6268" fmla="*/ 1676876 w 6400800"/>
              <a:gd name="connsiteY6268" fmla="*/ 213836 h 514350"/>
              <a:gd name="connsiteX6269" fmla="*/ 1677829 w 6400800"/>
              <a:gd name="connsiteY6269" fmla="*/ 199549 h 514350"/>
              <a:gd name="connsiteX6270" fmla="*/ 1640681 w 6400800"/>
              <a:gd name="connsiteY6270" fmla="*/ 226219 h 514350"/>
              <a:gd name="connsiteX6271" fmla="*/ 1649254 w 6400800"/>
              <a:gd name="connsiteY6271" fmla="*/ 254794 h 514350"/>
              <a:gd name="connsiteX6272" fmla="*/ 1654016 w 6400800"/>
              <a:gd name="connsiteY6272" fmla="*/ 274796 h 514350"/>
              <a:gd name="connsiteX6273" fmla="*/ 1653064 w 6400800"/>
              <a:gd name="connsiteY6273" fmla="*/ 281464 h 514350"/>
              <a:gd name="connsiteX6274" fmla="*/ 1652111 w 6400800"/>
              <a:gd name="connsiteY6274" fmla="*/ 279559 h 514350"/>
              <a:gd name="connsiteX6275" fmla="*/ 1652111 w 6400800"/>
              <a:gd name="connsiteY6275" fmla="*/ 282416 h 514350"/>
              <a:gd name="connsiteX6276" fmla="*/ 1649254 w 6400800"/>
              <a:gd name="connsiteY6276" fmla="*/ 300514 h 514350"/>
              <a:gd name="connsiteX6277" fmla="*/ 1641634 w 6400800"/>
              <a:gd name="connsiteY6277" fmla="*/ 281464 h 514350"/>
              <a:gd name="connsiteX6278" fmla="*/ 1643539 w 6400800"/>
              <a:gd name="connsiteY6278" fmla="*/ 279559 h 514350"/>
              <a:gd name="connsiteX6279" fmla="*/ 1647349 w 6400800"/>
              <a:gd name="connsiteY6279" fmla="*/ 277654 h 514350"/>
              <a:gd name="connsiteX6280" fmla="*/ 1654016 w 6400800"/>
              <a:gd name="connsiteY6280" fmla="*/ 273844 h 514350"/>
              <a:gd name="connsiteX6281" fmla="*/ 1647349 w 6400800"/>
              <a:gd name="connsiteY6281" fmla="*/ 276701 h 514350"/>
              <a:gd name="connsiteX6282" fmla="*/ 1643539 w 6400800"/>
              <a:gd name="connsiteY6282" fmla="*/ 278606 h 514350"/>
              <a:gd name="connsiteX6283" fmla="*/ 1642586 w 6400800"/>
              <a:gd name="connsiteY6283" fmla="*/ 279559 h 514350"/>
              <a:gd name="connsiteX6284" fmla="*/ 1642586 w 6400800"/>
              <a:gd name="connsiteY6284" fmla="*/ 255746 h 514350"/>
              <a:gd name="connsiteX6285" fmla="*/ 1640681 w 6400800"/>
              <a:gd name="connsiteY6285" fmla="*/ 226219 h 514350"/>
              <a:gd name="connsiteX6286" fmla="*/ 1640681 w 6400800"/>
              <a:gd name="connsiteY6286" fmla="*/ 226219 h 514350"/>
              <a:gd name="connsiteX6287" fmla="*/ 1620679 w 6400800"/>
              <a:gd name="connsiteY6287" fmla="*/ 348139 h 514350"/>
              <a:gd name="connsiteX6288" fmla="*/ 1620679 w 6400800"/>
              <a:gd name="connsiteY6288" fmla="*/ 351949 h 514350"/>
              <a:gd name="connsiteX6289" fmla="*/ 1620679 w 6400800"/>
              <a:gd name="connsiteY6289" fmla="*/ 353854 h 514350"/>
              <a:gd name="connsiteX6290" fmla="*/ 1618774 w 6400800"/>
              <a:gd name="connsiteY6290" fmla="*/ 356711 h 514350"/>
              <a:gd name="connsiteX6291" fmla="*/ 1620679 w 6400800"/>
              <a:gd name="connsiteY6291" fmla="*/ 348139 h 514350"/>
              <a:gd name="connsiteX6292" fmla="*/ 1618774 w 6400800"/>
              <a:gd name="connsiteY6292" fmla="*/ 311944 h 514350"/>
              <a:gd name="connsiteX6293" fmla="*/ 1616869 w 6400800"/>
              <a:gd name="connsiteY6293" fmla="*/ 315754 h 514350"/>
              <a:gd name="connsiteX6294" fmla="*/ 1605439 w 6400800"/>
              <a:gd name="connsiteY6294" fmla="*/ 343376 h 514350"/>
              <a:gd name="connsiteX6295" fmla="*/ 1602581 w 6400800"/>
              <a:gd name="connsiteY6295" fmla="*/ 350996 h 514350"/>
              <a:gd name="connsiteX6296" fmla="*/ 1602581 w 6400800"/>
              <a:gd name="connsiteY6296" fmla="*/ 342424 h 514350"/>
              <a:gd name="connsiteX6297" fmla="*/ 1613059 w 6400800"/>
              <a:gd name="connsiteY6297" fmla="*/ 321469 h 514350"/>
              <a:gd name="connsiteX6298" fmla="*/ 1619726 w 6400800"/>
              <a:gd name="connsiteY6298" fmla="*/ 310039 h 514350"/>
              <a:gd name="connsiteX6299" fmla="*/ 1618774 w 6400800"/>
              <a:gd name="connsiteY6299" fmla="*/ 311944 h 514350"/>
              <a:gd name="connsiteX6300" fmla="*/ 1610201 w 6400800"/>
              <a:gd name="connsiteY6300" fmla="*/ 269081 h 514350"/>
              <a:gd name="connsiteX6301" fmla="*/ 1614011 w 6400800"/>
              <a:gd name="connsiteY6301" fmla="*/ 258604 h 514350"/>
              <a:gd name="connsiteX6302" fmla="*/ 1616869 w 6400800"/>
              <a:gd name="connsiteY6302" fmla="*/ 252889 h 514350"/>
              <a:gd name="connsiteX6303" fmla="*/ 1617821 w 6400800"/>
              <a:gd name="connsiteY6303" fmla="*/ 292894 h 514350"/>
              <a:gd name="connsiteX6304" fmla="*/ 1617821 w 6400800"/>
              <a:gd name="connsiteY6304" fmla="*/ 293846 h 514350"/>
              <a:gd name="connsiteX6305" fmla="*/ 1614011 w 6400800"/>
              <a:gd name="connsiteY6305" fmla="*/ 289084 h 514350"/>
              <a:gd name="connsiteX6306" fmla="*/ 1606391 w 6400800"/>
              <a:gd name="connsiteY6306" fmla="*/ 277654 h 514350"/>
              <a:gd name="connsiteX6307" fmla="*/ 1610201 w 6400800"/>
              <a:gd name="connsiteY6307" fmla="*/ 269081 h 514350"/>
              <a:gd name="connsiteX6308" fmla="*/ 1600676 w 6400800"/>
              <a:gd name="connsiteY6308" fmla="*/ 297656 h 514350"/>
              <a:gd name="connsiteX6309" fmla="*/ 1606391 w 6400800"/>
              <a:gd name="connsiteY6309" fmla="*/ 279559 h 514350"/>
              <a:gd name="connsiteX6310" fmla="*/ 1611154 w 6400800"/>
              <a:gd name="connsiteY6310" fmla="*/ 290989 h 514350"/>
              <a:gd name="connsiteX6311" fmla="*/ 1616869 w 6400800"/>
              <a:gd name="connsiteY6311" fmla="*/ 303371 h 514350"/>
              <a:gd name="connsiteX6312" fmla="*/ 1606391 w 6400800"/>
              <a:gd name="connsiteY6312" fmla="*/ 317659 h 514350"/>
              <a:gd name="connsiteX6313" fmla="*/ 1601629 w 6400800"/>
              <a:gd name="connsiteY6313" fmla="*/ 325279 h 514350"/>
              <a:gd name="connsiteX6314" fmla="*/ 1600676 w 6400800"/>
              <a:gd name="connsiteY6314" fmla="*/ 319564 h 514350"/>
              <a:gd name="connsiteX6315" fmla="*/ 1599724 w 6400800"/>
              <a:gd name="connsiteY6315" fmla="*/ 305276 h 514350"/>
              <a:gd name="connsiteX6316" fmla="*/ 1600676 w 6400800"/>
              <a:gd name="connsiteY6316" fmla="*/ 297656 h 514350"/>
              <a:gd name="connsiteX6317" fmla="*/ 1567339 w 6400800"/>
              <a:gd name="connsiteY6317" fmla="*/ 315754 h 514350"/>
              <a:gd name="connsiteX6318" fmla="*/ 1568291 w 6400800"/>
              <a:gd name="connsiteY6318" fmla="*/ 330041 h 514350"/>
              <a:gd name="connsiteX6319" fmla="*/ 1566386 w 6400800"/>
              <a:gd name="connsiteY6319" fmla="*/ 320516 h 514350"/>
              <a:gd name="connsiteX6320" fmla="*/ 1567339 w 6400800"/>
              <a:gd name="connsiteY6320" fmla="*/ 315754 h 514350"/>
              <a:gd name="connsiteX6321" fmla="*/ 1547336 w 6400800"/>
              <a:gd name="connsiteY6321" fmla="*/ 265271 h 514350"/>
              <a:gd name="connsiteX6322" fmla="*/ 1546384 w 6400800"/>
              <a:gd name="connsiteY6322" fmla="*/ 275749 h 514350"/>
              <a:gd name="connsiteX6323" fmla="*/ 1545431 w 6400800"/>
              <a:gd name="connsiteY6323" fmla="*/ 272891 h 514350"/>
              <a:gd name="connsiteX6324" fmla="*/ 1547336 w 6400800"/>
              <a:gd name="connsiteY6324" fmla="*/ 265271 h 514350"/>
              <a:gd name="connsiteX6325" fmla="*/ 1541621 w 6400800"/>
              <a:gd name="connsiteY6325" fmla="*/ 286226 h 514350"/>
              <a:gd name="connsiteX6326" fmla="*/ 1543526 w 6400800"/>
              <a:gd name="connsiteY6326" fmla="*/ 293846 h 514350"/>
              <a:gd name="connsiteX6327" fmla="*/ 1542574 w 6400800"/>
              <a:gd name="connsiteY6327" fmla="*/ 301466 h 514350"/>
              <a:gd name="connsiteX6328" fmla="*/ 1539716 w 6400800"/>
              <a:gd name="connsiteY6328" fmla="*/ 291941 h 514350"/>
              <a:gd name="connsiteX6329" fmla="*/ 1541621 w 6400800"/>
              <a:gd name="connsiteY6329" fmla="*/ 286226 h 514350"/>
              <a:gd name="connsiteX6330" fmla="*/ 1537811 w 6400800"/>
              <a:gd name="connsiteY6330" fmla="*/ 271939 h 514350"/>
              <a:gd name="connsiteX6331" fmla="*/ 1538764 w 6400800"/>
              <a:gd name="connsiteY6331" fmla="*/ 276701 h 514350"/>
              <a:gd name="connsiteX6332" fmla="*/ 1536859 w 6400800"/>
              <a:gd name="connsiteY6332" fmla="*/ 280511 h 514350"/>
              <a:gd name="connsiteX6333" fmla="*/ 1537811 w 6400800"/>
              <a:gd name="connsiteY6333" fmla="*/ 271939 h 514350"/>
              <a:gd name="connsiteX6334" fmla="*/ 1533049 w 6400800"/>
              <a:gd name="connsiteY6334" fmla="*/ 338614 h 514350"/>
              <a:gd name="connsiteX6335" fmla="*/ 1533049 w 6400800"/>
              <a:gd name="connsiteY6335" fmla="*/ 335756 h 514350"/>
              <a:gd name="connsiteX6336" fmla="*/ 1535906 w 6400800"/>
              <a:gd name="connsiteY6336" fmla="*/ 350044 h 514350"/>
              <a:gd name="connsiteX6337" fmla="*/ 1536859 w 6400800"/>
              <a:gd name="connsiteY6337" fmla="*/ 357664 h 514350"/>
              <a:gd name="connsiteX6338" fmla="*/ 1536859 w 6400800"/>
              <a:gd name="connsiteY6338" fmla="*/ 362426 h 514350"/>
              <a:gd name="connsiteX6339" fmla="*/ 1536859 w 6400800"/>
              <a:gd name="connsiteY6339" fmla="*/ 362426 h 514350"/>
              <a:gd name="connsiteX6340" fmla="*/ 1532096 w 6400800"/>
              <a:gd name="connsiteY6340" fmla="*/ 346234 h 514350"/>
              <a:gd name="connsiteX6341" fmla="*/ 1533049 w 6400800"/>
              <a:gd name="connsiteY6341" fmla="*/ 338614 h 514350"/>
              <a:gd name="connsiteX6342" fmla="*/ 1519714 w 6400800"/>
              <a:gd name="connsiteY6342" fmla="*/ 270986 h 514350"/>
              <a:gd name="connsiteX6343" fmla="*/ 1525429 w 6400800"/>
              <a:gd name="connsiteY6343" fmla="*/ 297656 h 514350"/>
              <a:gd name="connsiteX6344" fmla="*/ 1524476 w 6400800"/>
              <a:gd name="connsiteY6344" fmla="*/ 301466 h 514350"/>
              <a:gd name="connsiteX6345" fmla="*/ 1521619 w 6400800"/>
              <a:gd name="connsiteY6345" fmla="*/ 315754 h 514350"/>
              <a:gd name="connsiteX6346" fmla="*/ 1519714 w 6400800"/>
              <a:gd name="connsiteY6346" fmla="*/ 310991 h 514350"/>
              <a:gd name="connsiteX6347" fmla="*/ 1517809 w 6400800"/>
              <a:gd name="connsiteY6347" fmla="*/ 268129 h 514350"/>
              <a:gd name="connsiteX6348" fmla="*/ 1519714 w 6400800"/>
              <a:gd name="connsiteY6348" fmla="*/ 270986 h 514350"/>
              <a:gd name="connsiteX6349" fmla="*/ 1503521 w 6400800"/>
              <a:gd name="connsiteY6349" fmla="*/ 302419 h 514350"/>
              <a:gd name="connsiteX6350" fmla="*/ 1502569 w 6400800"/>
              <a:gd name="connsiteY6350" fmla="*/ 313849 h 514350"/>
              <a:gd name="connsiteX6351" fmla="*/ 1502569 w 6400800"/>
              <a:gd name="connsiteY6351" fmla="*/ 330041 h 514350"/>
              <a:gd name="connsiteX6352" fmla="*/ 1501616 w 6400800"/>
              <a:gd name="connsiteY6352" fmla="*/ 329089 h 514350"/>
              <a:gd name="connsiteX6353" fmla="*/ 1497806 w 6400800"/>
              <a:gd name="connsiteY6353" fmla="*/ 311944 h 514350"/>
              <a:gd name="connsiteX6354" fmla="*/ 1503521 w 6400800"/>
              <a:gd name="connsiteY6354" fmla="*/ 302419 h 514350"/>
              <a:gd name="connsiteX6355" fmla="*/ 1477804 w 6400800"/>
              <a:gd name="connsiteY6355" fmla="*/ 272891 h 514350"/>
              <a:gd name="connsiteX6356" fmla="*/ 1477804 w 6400800"/>
              <a:gd name="connsiteY6356" fmla="*/ 272891 h 514350"/>
              <a:gd name="connsiteX6357" fmla="*/ 1477804 w 6400800"/>
              <a:gd name="connsiteY6357" fmla="*/ 282416 h 514350"/>
              <a:gd name="connsiteX6358" fmla="*/ 1476851 w 6400800"/>
              <a:gd name="connsiteY6358" fmla="*/ 294799 h 514350"/>
              <a:gd name="connsiteX6359" fmla="*/ 1475899 w 6400800"/>
              <a:gd name="connsiteY6359" fmla="*/ 295751 h 514350"/>
              <a:gd name="connsiteX6360" fmla="*/ 1474946 w 6400800"/>
              <a:gd name="connsiteY6360" fmla="*/ 282416 h 514350"/>
              <a:gd name="connsiteX6361" fmla="*/ 1477804 w 6400800"/>
              <a:gd name="connsiteY6361" fmla="*/ 272891 h 514350"/>
              <a:gd name="connsiteX6362" fmla="*/ 1461611 w 6400800"/>
              <a:gd name="connsiteY6362" fmla="*/ 326231 h 514350"/>
              <a:gd name="connsiteX6363" fmla="*/ 1461611 w 6400800"/>
              <a:gd name="connsiteY6363" fmla="*/ 328136 h 514350"/>
              <a:gd name="connsiteX6364" fmla="*/ 1460659 w 6400800"/>
              <a:gd name="connsiteY6364" fmla="*/ 330041 h 514350"/>
              <a:gd name="connsiteX6365" fmla="*/ 1460659 w 6400800"/>
              <a:gd name="connsiteY6365" fmla="*/ 329089 h 514350"/>
              <a:gd name="connsiteX6366" fmla="*/ 1461611 w 6400800"/>
              <a:gd name="connsiteY6366" fmla="*/ 326231 h 514350"/>
              <a:gd name="connsiteX6367" fmla="*/ 1457801 w 6400800"/>
              <a:gd name="connsiteY6367" fmla="*/ 309086 h 514350"/>
              <a:gd name="connsiteX6368" fmla="*/ 1457801 w 6400800"/>
              <a:gd name="connsiteY6368" fmla="*/ 309086 h 514350"/>
              <a:gd name="connsiteX6369" fmla="*/ 1455896 w 6400800"/>
              <a:gd name="connsiteY6369" fmla="*/ 302419 h 514350"/>
              <a:gd name="connsiteX6370" fmla="*/ 1457801 w 6400800"/>
              <a:gd name="connsiteY6370" fmla="*/ 309086 h 514350"/>
              <a:gd name="connsiteX6371" fmla="*/ 1442561 w 6400800"/>
              <a:gd name="connsiteY6371" fmla="*/ 328136 h 514350"/>
              <a:gd name="connsiteX6372" fmla="*/ 1442561 w 6400800"/>
              <a:gd name="connsiteY6372" fmla="*/ 318611 h 514350"/>
              <a:gd name="connsiteX6373" fmla="*/ 1444466 w 6400800"/>
              <a:gd name="connsiteY6373" fmla="*/ 333851 h 514350"/>
              <a:gd name="connsiteX6374" fmla="*/ 1442561 w 6400800"/>
              <a:gd name="connsiteY6374" fmla="*/ 330041 h 514350"/>
              <a:gd name="connsiteX6375" fmla="*/ 1442561 w 6400800"/>
              <a:gd name="connsiteY6375" fmla="*/ 328136 h 514350"/>
              <a:gd name="connsiteX6376" fmla="*/ 1415891 w 6400800"/>
              <a:gd name="connsiteY6376" fmla="*/ 281464 h 514350"/>
              <a:gd name="connsiteX6377" fmla="*/ 1415891 w 6400800"/>
              <a:gd name="connsiteY6377" fmla="*/ 289084 h 514350"/>
              <a:gd name="connsiteX6378" fmla="*/ 1415891 w 6400800"/>
              <a:gd name="connsiteY6378" fmla="*/ 289084 h 514350"/>
              <a:gd name="connsiteX6379" fmla="*/ 1413034 w 6400800"/>
              <a:gd name="connsiteY6379" fmla="*/ 286226 h 514350"/>
              <a:gd name="connsiteX6380" fmla="*/ 1415891 w 6400800"/>
              <a:gd name="connsiteY6380" fmla="*/ 281464 h 514350"/>
              <a:gd name="connsiteX6381" fmla="*/ 1412081 w 6400800"/>
              <a:gd name="connsiteY6381" fmla="*/ 290036 h 514350"/>
              <a:gd name="connsiteX6382" fmla="*/ 1413986 w 6400800"/>
              <a:gd name="connsiteY6382" fmla="*/ 292894 h 514350"/>
              <a:gd name="connsiteX6383" fmla="*/ 1415891 w 6400800"/>
              <a:gd name="connsiteY6383" fmla="*/ 295751 h 514350"/>
              <a:gd name="connsiteX6384" fmla="*/ 1415891 w 6400800"/>
              <a:gd name="connsiteY6384" fmla="*/ 300514 h 514350"/>
              <a:gd name="connsiteX6385" fmla="*/ 1412081 w 6400800"/>
              <a:gd name="connsiteY6385" fmla="*/ 290036 h 514350"/>
              <a:gd name="connsiteX6386" fmla="*/ 1412081 w 6400800"/>
              <a:gd name="connsiteY6386" fmla="*/ 290036 h 514350"/>
              <a:gd name="connsiteX6387" fmla="*/ 1383506 w 6400800"/>
              <a:gd name="connsiteY6387" fmla="*/ 364331 h 514350"/>
              <a:gd name="connsiteX6388" fmla="*/ 1382554 w 6400800"/>
              <a:gd name="connsiteY6388" fmla="*/ 358616 h 514350"/>
              <a:gd name="connsiteX6389" fmla="*/ 1382554 w 6400800"/>
              <a:gd name="connsiteY6389" fmla="*/ 357664 h 514350"/>
              <a:gd name="connsiteX6390" fmla="*/ 1383506 w 6400800"/>
              <a:gd name="connsiteY6390" fmla="*/ 362426 h 514350"/>
              <a:gd name="connsiteX6391" fmla="*/ 1383506 w 6400800"/>
              <a:gd name="connsiteY6391" fmla="*/ 364331 h 514350"/>
              <a:gd name="connsiteX6392" fmla="*/ 1386364 w 6400800"/>
              <a:gd name="connsiteY6392" fmla="*/ 298609 h 514350"/>
              <a:gd name="connsiteX6393" fmla="*/ 1386364 w 6400800"/>
              <a:gd name="connsiteY6393" fmla="*/ 298609 h 514350"/>
              <a:gd name="connsiteX6394" fmla="*/ 1384459 w 6400800"/>
              <a:gd name="connsiteY6394" fmla="*/ 293846 h 514350"/>
              <a:gd name="connsiteX6395" fmla="*/ 1386364 w 6400800"/>
              <a:gd name="connsiteY6395" fmla="*/ 290989 h 514350"/>
              <a:gd name="connsiteX6396" fmla="*/ 1391126 w 6400800"/>
              <a:gd name="connsiteY6396" fmla="*/ 286226 h 514350"/>
              <a:gd name="connsiteX6397" fmla="*/ 1386364 w 6400800"/>
              <a:gd name="connsiteY6397" fmla="*/ 298609 h 514350"/>
              <a:gd name="connsiteX6398" fmla="*/ 1383506 w 6400800"/>
              <a:gd name="connsiteY6398" fmla="*/ 287179 h 514350"/>
              <a:gd name="connsiteX6399" fmla="*/ 1382554 w 6400800"/>
              <a:gd name="connsiteY6399" fmla="*/ 288131 h 514350"/>
              <a:gd name="connsiteX6400" fmla="*/ 1376839 w 6400800"/>
              <a:gd name="connsiteY6400" fmla="*/ 274796 h 514350"/>
              <a:gd name="connsiteX6401" fmla="*/ 1384459 w 6400800"/>
              <a:gd name="connsiteY6401" fmla="*/ 242411 h 514350"/>
              <a:gd name="connsiteX6402" fmla="*/ 1390174 w 6400800"/>
              <a:gd name="connsiteY6402" fmla="*/ 281464 h 514350"/>
              <a:gd name="connsiteX6403" fmla="*/ 1383506 w 6400800"/>
              <a:gd name="connsiteY6403" fmla="*/ 287179 h 514350"/>
              <a:gd name="connsiteX6404" fmla="*/ 1391126 w 6400800"/>
              <a:gd name="connsiteY6404" fmla="*/ 310991 h 514350"/>
              <a:gd name="connsiteX6405" fmla="*/ 1393031 w 6400800"/>
              <a:gd name="connsiteY6405" fmla="*/ 299561 h 514350"/>
              <a:gd name="connsiteX6406" fmla="*/ 1393031 w 6400800"/>
              <a:gd name="connsiteY6406" fmla="*/ 298609 h 514350"/>
              <a:gd name="connsiteX6407" fmla="*/ 1393984 w 6400800"/>
              <a:gd name="connsiteY6407" fmla="*/ 305276 h 514350"/>
              <a:gd name="connsiteX6408" fmla="*/ 1391126 w 6400800"/>
              <a:gd name="connsiteY6408" fmla="*/ 310991 h 514350"/>
              <a:gd name="connsiteX6409" fmla="*/ 1397794 w 6400800"/>
              <a:gd name="connsiteY6409" fmla="*/ 278606 h 514350"/>
              <a:gd name="connsiteX6410" fmla="*/ 1397794 w 6400800"/>
              <a:gd name="connsiteY6410" fmla="*/ 278606 h 514350"/>
              <a:gd name="connsiteX6411" fmla="*/ 1397794 w 6400800"/>
              <a:gd name="connsiteY6411" fmla="*/ 279559 h 514350"/>
              <a:gd name="connsiteX6412" fmla="*/ 1397794 w 6400800"/>
              <a:gd name="connsiteY6412" fmla="*/ 278606 h 514350"/>
              <a:gd name="connsiteX6413" fmla="*/ 1397794 w 6400800"/>
              <a:gd name="connsiteY6413" fmla="*/ 278606 h 514350"/>
              <a:gd name="connsiteX6414" fmla="*/ 1397794 w 6400800"/>
              <a:gd name="connsiteY6414" fmla="*/ 322421 h 514350"/>
              <a:gd name="connsiteX6415" fmla="*/ 1399699 w 6400800"/>
              <a:gd name="connsiteY6415" fmla="*/ 331946 h 514350"/>
              <a:gd name="connsiteX6416" fmla="*/ 1399699 w 6400800"/>
              <a:gd name="connsiteY6416" fmla="*/ 333851 h 514350"/>
              <a:gd name="connsiteX6417" fmla="*/ 1396841 w 6400800"/>
              <a:gd name="connsiteY6417" fmla="*/ 326231 h 514350"/>
              <a:gd name="connsiteX6418" fmla="*/ 1397794 w 6400800"/>
              <a:gd name="connsiteY6418" fmla="*/ 322421 h 514350"/>
              <a:gd name="connsiteX6419" fmla="*/ 1387316 w 6400800"/>
              <a:gd name="connsiteY6419" fmla="*/ 231934 h 514350"/>
              <a:gd name="connsiteX6420" fmla="*/ 1395889 w 6400800"/>
              <a:gd name="connsiteY6420" fmla="*/ 270986 h 514350"/>
              <a:gd name="connsiteX6421" fmla="*/ 1394936 w 6400800"/>
              <a:gd name="connsiteY6421" fmla="*/ 272891 h 514350"/>
              <a:gd name="connsiteX6422" fmla="*/ 1384459 w 6400800"/>
              <a:gd name="connsiteY6422" fmla="*/ 240506 h 514350"/>
              <a:gd name="connsiteX6423" fmla="*/ 1387316 w 6400800"/>
              <a:gd name="connsiteY6423" fmla="*/ 231934 h 514350"/>
              <a:gd name="connsiteX6424" fmla="*/ 1380649 w 6400800"/>
              <a:gd name="connsiteY6424" fmla="*/ 232886 h 514350"/>
              <a:gd name="connsiteX6425" fmla="*/ 1386364 w 6400800"/>
              <a:gd name="connsiteY6425" fmla="*/ 225266 h 514350"/>
              <a:gd name="connsiteX6426" fmla="*/ 1386364 w 6400800"/>
              <a:gd name="connsiteY6426" fmla="*/ 225266 h 514350"/>
              <a:gd name="connsiteX6427" fmla="*/ 1372076 w 6400800"/>
              <a:gd name="connsiteY6427" fmla="*/ 262414 h 514350"/>
              <a:gd name="connsiteX6428" fmla="*/ 1370171 w 6400800"/>
              <a:gd name="connsiteY6428" fmla="*/ 257651 h 514350"/>
              <a:gd name="connsiteX6429" fmla="*/ 1369219 w 6400800"/>
              <a:gd name="connsiteY6429" fmla="*/ 253841 h 514350"/>
              <a:gd name="connsiteX6430" fmla="*/ 1380649 w 6400800"/>
              <a:gd name="connsiteY6430" fmla="*/ 232886 h 514350"/>
              <a:gd name="connsiteX6431" fmla="*/ 1356836 w 6400800"/>
              <a:gd name="connsiteY6431" fmla="*/ 300514 h 514350"/>
              <a:gd name="connsiteX6432" fmla="*/ 1356836 w 6400800"/>
              <a:gd name="connsiteY6432" fmla="*/ 302419 h 514350"/>
              <a:gd name="connsiteX6433" fmla="*/ 1355884 w 6400800"/>
              <a:gd name="connsiteY6433" fmla="*/ 304324 h 514350"/>
              <a:gd name="connsiteX6434" fmla="*/ 1355884 w 6400800"/>
              <a:gd name="connsiteY6434" fmla="*/ 299561 h 514350"/>
              <a:gd name="connsiteX6435" fmla="*/ 1356836 w 6400800"/>
              <a:gd name="connsiteY6435" fmla="*/ 300514 h 514350"/>
              <a:gd name="connsiteX6436" fmla="*/ 1339691 w 6400800"/>
              <a:gd name="connsiteY6436" fmla="*/ 325279 h 514350"/>
              <a:gd name="connsiteX6437" fmla="*/ 1339691 w 6400800"/>
              <a:gd name="connsiteY6437" fmla="*/ 324326 h 514350"/>
              <a:gd name="connsiteX6438" fmla="*/ 1341596 w 6400800"/>
              <a:gd name="connsiteY6438" fmla="*/ 317659 h 514350"/>
              <a:gd name="connsiteX6439" fmla="*/ 1341596 w 6400800"/>
              <a:gd name="connsiteY6439" fmla="*/ 317659 h 514350"/>
              <a:gd name="connsiteX6440" fmla="*/ 1341596 w 6400800"/>
              <a:gd name="connsiteY6440" fmla="*/ 330994 h 514350"/>
              <a:gd name="connsiteX6441" fmla="*/ 1339691 w 6400800"/>
              <a:gd name="connsiteY6441" fmla="*/ 325279 h 514350"/>
              <a:gd name="connsiteX6442" fmla="*/ 1340644 w 6400800"/>
              <a:gd name="connsiteY6442" fmla="*/ 226219 h 514350"/>
              <a:gd name="connsiteX6443" fmla="*/ 1340644 w 6400800"/>
              <a:gd name="connsiteY6443" fmla="*/ 226219 h 514350"/>
              <a:gd name="connsiteX6444" fmla="*/ 1344454 w 6400800"/>
              <a:gd name="connsiteY6444" fmla="*/ 237649 h 514350"/>
              <a:gd name="connsiteX6445" fmla="*/ 1344454 w 6400800"/>
              <a:gd name="connsiteY6445" fmla="*/ 242411 h 514350"/>
              <a:gd name="connsiteX6446" fmla="*/ 1343501 w 6400800"/>
              <a:gd name="connsiteY6446" fmla="*/ 264319 h 514350"/>
              <a:gd name="connsiteX6447" fmla="*/ 1343501 w 6400800"/>
              <a:gd name="connsiteY6447" fmla="*/ 272891 h 514350"/>
              <a:gd name="connsiteX6448" fmla="*/ 1339691 w 6400800"/>
              <a:gd name="connsiteY6448" fmla="*/ 269081 h 514350"/>
              <a:gd name="connsiteX6449" fmla="*/ 1340644 w 6400800"/>
              <a:gd name="connsiteY6449" fmla="*/ 226219 h 514350"/>
              <a:gd name="connsiteX6450" fmla="*/ 1337786 w 6400800"/>
              <a:gd name="connsiteY6450" fmla="*/ 295751 h 514350"/>
              <a:gd name="connsiteX6451" fmla="*/ 1338739 w 6400800"/>
              <a:gd name="connsiteY6451" fmla="*/ 271939 h 514350"/>
              <a:gd name="connsiteX6452" fmla="*/ 1342549 w 6400800"/>
              <a:gd name="connsiteY6452" fmla="*/ 276701 h 514350"/>
              <a:gd name="connsiteX6453" fmla="*/ 1342549 w 6400800"/>
              <a:gd name="connsiteY6453" fmla="*/ 276701 h 514350"/>
              <a:gd name="connsiteX6454" fmla="*/ 1342549 w 6400800"/>
              <a:gd name="connsiteY6454" fmla="*/ 286226 h 514350"/>
              <a:gd name="connsiteX6455" fmla="*/ 1337786 w 6400800"/>
              <a:gd name="connsiteY6455" fmla="*/ 295751 h 514350"/>
              <a:gd name="connsiteX6456" fmla="*/ 1337786 w 6400800"/>
              <a:gd name="connsiteY6456" fmla="*/ 296704 h 514350"/>
              <a:gd name="connsiteX6457" fmla="*/ 1337786 w 6400800"/>
              <a:gd name="connsiteY6457" fmla="*/ 295751 h 514350"/>
              <a:gd name="connsiteX6458" fmla="*/ 1314926 w 6400800"/>
              <a:gd name="connsiteY6458" fmla="*/ 320516 h 514350"/>
              <a:gd name="connsiteX6459" fmla="*/ 1314926 w 6400800"/>
              <a:gd name="connsiteY6459" fmla="*/ 320516 h 514350"/>
              <a:gd name="connsiteX6460" fmla="*/ 1314926 w 6400800"/>
              <a:gd name="connsiteY6460" fmla="*/ 320516 h 514350"/>
              <a:gd name="connsiteX6461" fmla="*/ 1314926 w 6400800"/>
              <a:gd name="connsiteY6461" fmla="*/ 320516 h 514350"/>
              <a:gd name="connsiteX6462" fmla="*/ 1311116 w 6400800"/>
              <a:gd name="connsiteY6462" fmla="*/ 312896 h 514350"/>
              <a:gd name="connsiteX6463" fmla="*/ 1311116 w 6400800"/>
              <a:gd name="connsiteY6463" fmla="*/ 312896 h 514350"/>
              <a:gd name="connsiteX6464" fmla="*/ 1311116 w 6400800"/>
              <a:gd name="connsiteY6464" fmla="*/ 314801 h 514350"/>
              <a:gd name="connsiteX6465" fmla="*/ 1311116 w 6400800"/>
              <a:gd name="connsiteY6465" fmla="*/ 314801 h 514350"/>
              <a:gd name="connsiteX6466" fmla="*/ 1311116 w 6400800"/>
              <a:gd name="connsiteY6466" fmla="*/ 312896 h 514350"/>
              <a:gd name="connsiteX6467" fmla="*/ 1242536 w 6400800"/>
              <a:gd name="connsiteY6467" fmla="*/ 344329 h 514350"/>
              <a:gd name="connsiteX6468" fmla="*/ 1238726 w 6400800"/>
              <a:gd name="connsiteY6468" fmla="*/ 336709 h 514350"/>
              <a:gd name="connsiteX6469" fmla="*/ 1238726 w 6400800"/>
              <a:gd name="connsiteY6469" fmla="*/ 310991 h 514350"/>
              <a:gd name="connsiteX6470" fmla="*/ 1238726 w 6400800"/>
              <a:gd name="connsiteY6470" fmla="*/ 307181 h 514350"/>
              <a:gd name="connsiteX6471" fmla="*/ 1244441 w 6400800"/>
              <a:gd name="connsiteY6471" fmla="*/ 339566 h 514350"/>
              <a:gd name="connsiteX6472" fmla="*/ 1244441 w 6400800"/>
              <a:gd name="connsiteY6472" fmla="*/ 340519 h 514350"/>
              <a:gd name="connsiteX6473" fmla="*/ 1242536 w 6400800"/>
              <a:gd name="connsiteY6473" fmla="*/ 344329 h 514350"/>
              <a:gd name="connsiteX6474" fmla="*/ 1279684 w 6400800"/>
              <a:gd name="connsiteY6474" fmla="*/ 290989 h 514350"/>
              <a:gd name="connsiteX6475" fmla="*/ 1279684 w 6400800"/>
              <a:gd name="connsiteY6475" fmla="*/ 284321 h 514350"/>
              <a:gd name="connsiteX6476" fmla="*/ 1281589 w 6400800"/>
              <a:gd name="connsiteY6476" fmla="*/ 287179 h 514350"/>
              <a:gd name="connsiteX6477" fmla="*/ 1279684 w 6400800"/>
              <a:gd name="connsiteY6477" fmla="*/ 290989 h 514350"/>
              <a:gd name="connsiteX6478" fmla="*/ 1298734 w 6400800"/>
              <a:gd name="connsiteY6478" fmla="*/ 332899 h 514350"/>
              <a:gd name="connsiteX6479" fmla="*/ 1298734 w 6400800"/>
              <a:gd name="connsiteY6479" fmla="*/ 332899 h 514350"/>
              <a:gd name="connsiteX6480" fmla="*/ 1298734 w 6400800"/>
              <a:gd name="connsiteY6480" fmla="*/ 330994 h 514350"/>
              <a:gd name="connsiteX6481" fmla="*/ 1298734 w 6400800"/>
              <a:gd name="connsiteY6481" fmla="*/ 332899 h 514350"/>
              <a:gd name="connsiteX6482" fmla="*/ 1295876 w 6400800"/>
              <a:gd name="connsiteY6482" fmla="*/ 278606 h 514350"/>
              <a:gd name="connsiteX6483" fmla="*/ 1305401 w 6400800"/>
              <a:gd name="connsiteY6483" fmla="*/ 299561 h 514350"/>
              <a:gd name="connsiteX6484" fmla="*/ 1305401 w 6400800"/>
              <a:gd name="connsiteY6484" fmla="*/ 300514 h 514350"/>
              <a:gd name="connsiteX6485" fmla="*/ 1304449 w 6400800"/>
              <a:gd name="connsiteY6485" fmla="*/ 303371 h 514350"/>
              <a:gd name="connsiteX6486" fmla="*/ 1300639 w 6400800"/>
              <a:gd name="connsiteY6486" fmla="*/ 295751 h 514350"/>
              <a:gd name="connsiteX6487" fmla="*/ 1293971 w 6400800"/>
              <a:gd name="connsiteY6487" fmla="*/ 284321 h 514350"/>
              <a:gd name="connsiteX6488" fmla="*/ 1295876 w 6400800"/>
              <a:gd name="connsiteY6488" fmla="*/ 278606 h 514350"/>
              <a:gd name="connsiteX6489" fmla="*/ 1299686 w 6400800"/>
              <a:gd name="connsiteY6489" fmla="*/ 328136 h 514350"/>
              <a:gd name="connsiteX6490" fmla="*/ 1299686 w 6400800"/>
              <a:gd name="connsiteY6490" fmla="*/ 330041 h 514350"/>
              <a:gd name="connsiteX6491" fmla="*/ 1298734 w 6400800"/>
              <a:gd name="connsiteY6491" fmla="*/ 331946 h 514350"/>
              <a:gd name="connsiteX6492" fmla="*/ 1293019 w 6400800"/>
              <a:gd name="connsiteY6492" fmla="*/ 324326 h 514350"/>
              <a:gd name="connsiteX6493" fmla="*/ 1289209 w 6400800"/>
              <a:gd name="connsiteY6493" fmla="*/ 318611 h 514350"/>
              <a:gd name="connsiteX6494" fmla="*/ 1289209 w 6400800"/>
              <a:gd name="connsiteY6494" fmla="*/ 318611 h 514350"/>
              <a:gd name="connsiteX6495" fmla="*/ 1289209 w 6400800"/>
              <a:gd name="connsiteY6495" fmla="*/ 309086 h 514350"/>
              <a:gd name="connsiteX6496" fmla="*/ 1290161 w 6400800"/>
              <a:gd name="connsiteY6496" fmla="*/ 305276 h 514350"/>
              <a:gd name="connsiteX6497" fmla="*/ 1299686 w 6400800"/>
              <a:gd name="connsiteY6497" fmla="*/ 328136 h 514350"/>
              <a:gd name="connsiteX6498" fmla="*/ 1289209 w 6400800"/>
              <a:gd name="connsiteY6498" fmla="*/ 263366 h 514350"/>
              <a:gd name="connsiteX6499" fmla="*/ 1287304 w 6400800"/>
              <a:gd name="connsiteY6499" fmla="*/ 268129 h 514350"/>
              <a:gd name="connsiteX6500" fmla="*/ 1287304 w 6400800"/>
              <a:gd name="connsiteY6500" fmla="*/ 259556 h 514350"/>
              <a:gd name="connsiteX6501" fmla="*/ 1289209 w 6400800"/>
              <a:gd name="connsiteY6501" fmla="*/ 263366 h 514350"/>
              <a:gd name="connsiteX6502" fmla="*/ 1276826 w 6400800"/>
              <a:gd name="connsiteY6502" fmla="*/ 238601 h 514350"/>
              <a:gd name="connsiteX6503" fmla="*/ 1278731 w 6400800"/>
              <a:gd name="connsiteY6503" fmla="*/ 242411 h 514350"/>
              <a:gd name="connsiteX6504" fmla="*/ 1286351 w 6400800"/>
              <a:gd name="connsiteY6504" fmla="*/ 257651 h 514350"/>
              <a:gd name="connsiteX6505" fmla="*/ 1285399 w 6400800"/>
              <a:gd name="connsiteY6505" fmla="*/ 267176 h 514350"/>
              <a:gd name="connsiteX6506" fmla="*/ 1277779 w 6400800"/>
              <a:gd name="connsiteY6506" fmla="*/ 255746 h 514350"/>
              <a:gd name="connsiteX6507" fmla="*/ 1276826 w 6400800"/>
              <a:gd name="connsiteY6507" fmla="*/ 242411 h 514350"/>
              <a:gd name="connsiteX6508" fmla="*/ 1276826 w 6400800"/>
              <a:gd name="connsiteY6508" fmla="*/ 238601 h 514350"/>
              <a:gd name="connsiteX6509" fmla="*/ 1273016 w 6400800"/>
              <a:gd name="connsiteY6509" fmla="*/ 271939 h 514350"/>
              <a:gd name="connsiteX6510" fmla="*/ 1273969 w 6400800"/>
              <a:gd name="connsiteY6510" fmla="*/ 272891 h 514350"/>
              <a:gd name="connsiteX6511" fmla="*/ 1273016 w 6400800"/>
              <a:gd name="connsiteY6511" fmla="*/ 291941 h 514350"/>
              <a:gd name="connsiteX6512" fmla="*/ 1271111 w 6400800"/>
              <a:gd name="connsiteY6512" fmla="*/ 288131 h 514350"/>
              <a:gd name="connsiteX6513" fmla="*/ 1273016 w 6400800"/>
              <a:gd name="connsiteY6513" fmla="*/ 271939 h 514350"/>
              <a:gd name="connsiteX6514" fmla="*/ 1240631 w 6400800"/>
              <a:gd name="connsiteY6514" fmla="*/ 229076 h 514350"/>
              <a:gd name="connsiteX6515" fmla="*/ 1244441 w 6400800"/>
              <a:gd name="connsiteY6515" fmla="*/ 220504 h 514350"/>
              <a:gd name="connsiteX6516" fmla="*/ 1253966 w 6400800"/>
              <a:gd name="connsiteY6516" fmla="*/ 237649 h 514350"/>
              <a:gd name="connsiteX6517" fmla="*/ 1264444 w 6400800"/>
              <a:gd name="connsiteY6517" fmla="*/ 257651 h 514350"/>
              <a:gd name="connsiteX6518" fmla="*/ 1268254 w 6400800"/>
              <a:gd name="connsiteY6518" fmla="*/ 264319 h 514350"/>
              <a:gd name="connsiteX6519" fmla="*/ 1262539 w 6400800"/>
              <a:gd name="connsiteY6519" fmla="*/ 286226 h 514350"/>
              <a:gd name="connsiteX6520" fmla="*/ 1254919 w 6400800"/>
              <a:gd name="connsiteY6520" fmla="*/ 277654 h 514350"/>
              <a:gd name="connsiteX6521" fmla="*/ 1241584 w 6400800"/>
              <a:gd name="connsiteY6521" fmla="*/ 251936 h 514350"/>
              <a:gd name="connsiteX6522" fmla="*/ 1235869 w 6400800"/>
              <a:gd name="connsiteY6522" fmla="*/ 243364 h 514350"/>
              <a:gd name="connsiteX6523" fmla="*/ 1235869 w 6400800"/>
              <a:gd name="connsiteY6523" fmla="*/ 242411 h 514350"/>
              <a:gd name="connsiteX6524" fmla="*/ 1240631 w 6400800"/>
              <a:gd name="connsiteY6524" fmla="*/ 229076 h 514350"/>
              <a:gd name="connsiteX6525" fmla="*/ 1228249 w 6400800"/>
              <a:gd name="connsiteY6525" fmla="*/ 304324 h 514350"/>
              <a:gd name="connsiteX6526" fmla="*/ 1227296 w 6400800"/>
              <a:gd name="connsiteY6526" fmla="*/ 288131 h 514350"/>
              <a:gd name="connsiteX6527" fmla="*/ 1227296 w 6400800"/>
              <a:gd name="connsiteY6527" fmla="*/ 281464 h 514350"/>
              <a:gd name="connsiteX6528" fmla="*/ 1228249 w 6400800"/>
              <a:gd name="connsiteY6528" fmla="*/ 279559 h 514350"/>
              <a:gd name="connsiteX6529" fmla="*/ 1228249 w 6400800"/>
              <a:gd name="connsiteY6529" fmla="*/ 278606 h 514350"/>
              <a:gd name="connsiteX6530" fmla="*/ 1229201 w 6400800"/>
              <a:gd name="connsiteY6530" fmla="*/ 279559 h 514350"/>
              <a:gd name="connsiteX6531" fmla="*/ 1231106 w 6400800"/>
              <a:gd name="connsiteY6531" fmla="*/ 284321 h 514350"/>
              <a:gd name="connsiteX6532" fmla="*/ 1228249 w 6400800"/>
              <a:gd name="connsiteY6532" fmla="*/ 304324 h 514350"/>
              <a:gd name="connsiteX6533" fmla="*/ 1232059 w 6400800"/>
              <a:gd name="connsiteY6533" fmla="*/ 280511 h 514350"/>
              <a:gd name="connsiteX6534" fmla="*/ 1232059 w 6400800"/>
              <a:gd name="connsiteY6534" fmla="*/ 278606 h 514350"/>
              <a:gd name="connsiteX6535" fmla="*/ 1230154 w 6400800"/>
              <a:gd name="connsiteY6535" fmla="*/ 275749 h 514350"/>
              <a:gd name="connsiteX6536" fmla="*/ 1227296 w 6400800"/>
              <a:gd name="connsiteY6536" fmla="*/ 275749 h 514350"/>
              <a:gd name="connsiteX6537" fmla="*/ 1226344 w 6400800"/>
              <a:gd name="connsiteY6537" fmla="*/ 275749 h 514350"/>
              <a:gd name="connsiteX6538" fmla="*/ 1226344 w 6400800"/>
              <a:gd name="connsiteY6538" fmla="*/ 269081 h 514350"/>
              <a:gd name="connsiteX6539" fmla="*/ 1230154 w 6400800"/>
              <a:gd name="connsiteY6539" fmla="*/ 272891 h 514350"/>
              <a:gd name="connsiteX6540" fmla="*/ 1233011 w 6400800"/>
              <a:gd name="connsiteY6540" fmla="*/ 276701 h 514350"/>
              <a:gd name="connsiteX6541" fmla="*/ 1232059 w 6400800"/>
              <a:gd name="connsiteY6541" fmla="*/ 280511 h 514350"/>
              <a:gd name="connsiteX6542" fmla="*/ 1230154 w 6400800"/>
              <a:gd name="connsiteY6542" fmla="*/ 221456 h 514350"/>
              <a:gd name="connsiteX6543" fmla="*/ 1233964 w 6400800"/>
              <a:gd name="connsiteY6543" fmla="*/ 233839 h 514350"/>
              <a:gd name="connsiteX6544" fmla="*/ 1233964 w 6400800"/>
              <a:gd name="connsiteY6544" fmla="*/ 233839 h 514350"/>
              <a:gd name="connsiteX6545" fmla="*/ 1233011 w 6400800"/>
              <a:gd name="connsiteY6545" fmla="*/ 230029 h 514350"/>
              <a:gd name="connsiteX6546" fmla="*/ 1230154 w 6400800"/>
              <a:gd name="connsiteY6546" fmla="*/ 221456 h 514350"/>
              <a:gd name="connsiteX6547" fmla="*/ 1230154 w 6400800"/>
              <a:gd name="connsiteY6547" fmla="*/ 221456 h 514350"/>
              <a:gd name="connsiteX6548" fmla="*/ 1229201 w 6400800"/>
              <a:gd name="connsiteY6548" fmla="*/ 257651 h 514350"/>
              <a:gd name="connsiteX6549" fmla="*/ 1229201 w 6400800"/>
              <a:gd name="connsiteY6549" fmla="*/ 257651 h 514350"/>
              <a:gd name="connsiteX6550" fmla="*/ 1230154 w 6400800"/>
              <a:gd name="connsiteY6550" fmla="*/ 259556 h 514350"/>
              <a:gd name="connsiteX6551" fmla="*/ 1230154 w 6400800"/>
              <a:gd name="connsiteY6551" fmla="*/ 262414 h 514350"/>
              <a:gd name="connsiteX6552" fmla="*/ 1232059 w 6400800"/>
              <a:gd name="connsiteY6552" fmla="*/ 274796 h 514350"/>
              <a:gd name="connsiteX6553" fmla="*/ 1232059 w 6400800"/>
              <a:gd name="connsiteY6553" fmla="*/ 274796 h 514350"/>
              <a:gd name="connsiteX6554" fmla="*/ 1229201 w 6400800"/>
              <a:gd name="connsiteY6554" fmla="*/ 272891 h 514350"/>
              <a:gd name="connsiteX6555" fmla="*/ 1225391 w 6400800"/>
              <a:gd name="connsiteY6555" fmla="*/ 269081 h 514350"/>
              <a:gd name="connsiteX6556" fmla="*/ 1225391 w 6400800"/>
              <a:gd name="connsiteY6556" fmla="*/ 265271 h 514350"/>
              <a:gd name="connsiteX6557" fmla="*/ 1229201 w 6400800"/>
              <a:gd name="connsiteY6557" fmla="*/ 257651 h 514350"/>
              <a:gd name="connsiteX6558" fmla="*/ 1226344 w 6400800"/>
              <a:gd name="connsiteY6558" fmla="*/ 235744 h 514350"/>
              <a:gd name="connsiteX6559" fmla="*/ 1228249 w 6400800"/>
              <a:gd name="connsiteY6559" fmla="*/ 244316 h 514350"/>
              <a:gd name="connsiteX6560" fmla="*/ 1227296 w 6400800"/>
              <a:gd name="connsiteY6560" fmla="*/ 246221 h 514350"/>
              <a:gd name="connsiteX6561" fmla="*/ 1225391 w 6400800"/>
              <a:gd name="connsiteY6561" fmla="*/ 244316 h 514350"/>
              <a:gd name="connsiteX6562" fmla="*/ 1225391 w 6400800"/>
              <a:gd name="connsiteY6562" fmla="*/ 231934 h 514350"/>
              <a:gd name="connsiteX6563" fmla="*/ 1226344 w 6400800"/>
              <a:gd name="connsiteY6563" fmla="*/ 235744 h 514350"/>
              <a:gd name="connsiteX6564" fmla="*/ 1197769 w 6400800"/>
              <a:gd name="connsiteY6564" fmla="*/ 293846 h 514350"/>
              <a:gd name="connsiteX6565" fmla="*/ 1198721 w 6400800"/>
              <a:gd name="connsiteY6565" fmla="*/ 290036 h 514350"/>
              <a:gd name="connsiteX6566" fmla="*/ 1198721 w 6400800"/>
              <a:gd name="connsiteY6566" fmla="*/ 291941 h 514350"/>
              <a:gd name="connsiteX6567" fmla="*/ 1199674 w 6400800"/>
              <a:gd name="connsiteY6567" fmla="*/ 299561 h 514350"/>
              <a:gd name="connsiteX6568" fmla="*/ 1196816 w 6400800"/>
              <a:gd name="connsiteY6568" fmla="*/ 307181 h 514350"/>
              <a:gd name="connsiteX6569" fmla="*/ 1194911 w 6400800"/>
              <a:gd name="connsiteY6569" fmla="*/ 299561 h 514350"/>
              <a:gd name="connsiteX6570" fmla="*/ 1197769 w 6400800"/>
              <a:gd name="connsiteY6570" fmla="*/ 293846 h 514350"/>
              <a:gd name="connsiteX6571" fmla="*/ 1196816 w 6400800"/>
              <a:gd name="connsiteY6571" fmla="*/ 459581 h 514350"/>
              <a:gd name="connsiteX6572" fmla="*/ 1196816 w 6400800"/>
              <a:gd name="connsiteY6572" fmla="*/ 459581 h 514350"/>
              <a:gd name="connsiteX6573" fmla="*/ 1195864 w 6400800"/>
              <a:gd name="connsiteY6573" fmla="*/ 455771 h 514350"/>
              <a:gd name="connsiteX6574" fmla="*/ 1196816 w 6400800"/>
              <a:gd name="connsiteY6574" fmla="*/ 459581 h 514350"/>
              <a:gd name="connsiteX6575" fmla="*/ 1190149 w 6400800"/>
              <a:gd name="connsiteY6575" fmla="*/ 324326 h 514350"/>
              <a:gd name="connsiteX6576" fmla="*/ 1190149 w 6400800"/>
              <a:gd name="connsiteY6576" fmla="*/ 324326 h 514350"/>
              <a:gd name="connsiteX6577" fmla="*/ 1189196 w 6400800"/>
              <a:gd name="connsiteY6577" fmla="*/ 320516 h 514350"/>
              <a:gd name="connsiteX6578" fmla="*/ 1190149 w 6400800"/>
              <a:gd name="connsiteY6578" fmla="*/ 324326 h 514350"/>
              <a:gd name="connsiteX6579" fmla="*/ 1170146 w 6400800"/>
              <a:gd name="connsiteY6579" fmla="*/ 270986 h 514350"/>
              <a:gd name="connsiteX6580" fmla="*/ 1170146 w 6400800"/>
              <a:gd name="connsiteY6580" fmla="*/ 268129 h 514350"/>
              <a:gd name="connsiteX6581" fmla="*/ 1170146 w 6400800"/>
              <a:gd name="connsiteY6581" fmla="*/ 264319 h 514350"/>
              <a:gd name="connsiteX6582" fmla="*/ 1172051 w 6400800"/>
              <a:gd name="connsiteY6582" fmla="*/ 235744 h 514350"/>
              <a:gd name="connsiteX6583" fmla="*/ 1174909 w 6400800"/>
              <a:gd name="connsiteY6583" fmla="*/ 245269 h 514350"/>
              <a:gd name="connsiteX6584" fmla="*/ 1176814 w 6400800"/>
              <a:gd name="connsiteY6584" fmla="*/ 260509 h 514350"/>
              <a:gd name="connsiteX6585" fmla="*/ 1177766 w 6400800"/>
              <a:gd name="connsiteY6585" fmla="*/ 285274 h 514350"/>
              <a:gd name="connsiteX6586" fmla="*/ 1177766 w 6400800"/>
              <a:gd name="connsiteY6586" fmla="*/ 308134 h 514350"/>
              <a:gd name="connsiteX6587" fmla="*/ 1176814 w 6400800"/>
              <a:gd name="connsiteY6587" fmla="*/ 305276 h 514350"/>
              <a:gd name="connsiteX6588" fmla="*/ 1168241 w 6400800"/>
              <a:gd name="connsiteY6588" fmla="*/ 287179 h 514350"/>
              <a:gd name="connsiteX6589" fmla="*/ 1170146 w 6400800"/>
              <a:gd name="connsiteY6589" fmla="*/ 270986 h 514350"/>
              <a:gd name="connsiteX6590" fmla="*/ 1170146 w 6400800"/>
              <a:gd name="connsiteY6590" fmla="*/ 309086 h 514350"/>
              <a:gd name="connsiteX6591" fmla="*/ 1173956 w 6400800"/>
              <a:gd name="connsiteY6591" fmla="*/ 321469 h 514350"/>
              <a:gd name="connsiteX6592" fmla="*/ 1172051 w 6400800"/>
              <a:gd name="connsiteY6592" fmla="*/ 327184 h 514350"/>
              <a:gd name="connsiteX6593" fmla="*/ 1170146 w 6400800"/>
              <a:gd name="connsiteY6593" fmla="*/ 322421 h 514350"/>
              <a:gd name="connsiteX6594" fmla="*/ 1170146 w 6400800"/>
              <a:gd name="connsiteY6594" fmla="*/ 318611 h 514350"/>
              <a:gd name="connsiteX6595" fmla="*/ 1168241 w 6400800"/>
              <a:gd name="connsiteY6595" fmla="*/ 303371 h 514350"/>
              <a:gd name="connsiteX6596" fmla="*/ 1170146 w 6400800"/>
              <a:gd name="connsiteY6596" fmla="*/ 309086 h 514350"/>
              <a:gd name="connsiteX6597" fmla="*/ 1164431 w 6400800"/>
              <a:gd name="connsiteY6597" fmla="*/ 236696 h 514350"/>
              <a:gd name="connsiteX6598" fmla="*/ 1161574 w 6400800"/>
              <a:gd name="connsiteY6598" fmla="*/ 253841 h 514350"/>
              <a:gd name="connsiteX6599" fmla="*/ 1161574 w 6400800"/>
              <a:gd name="connsiteY6599" fmla="*/ 251936 h 514350"/>
              <a:gd name="connsiteX6600" fmla="*/ 1161574 w 6400800"/>
              <a:gd name="connsiteY6600" fmla="*/ 250984 h 514350"/>
              <a:gd name="connsiteX6601" fmla="*/ 1164431 w 6400800"/>
              <a:gd name="connsiteY6601" fmla="*/ 236696 h 514350"/>
              <a:gd name="connsiteX6602" fmla="*/ 1140619 w 6400800"/>
              <a:gd name="connsiteY6602" fmla="*/ 290036 h 514350"/>
              <a:gd name="connsiteX6603" fmla="*/ 1139666 w 6400800"/>
              <a:gd name="connsiteY6603" fmla="*/ 291941 h 514350"/>
              <a:gd name="connsiteX6604" fmla="*/ 1137761 w 6400800"/>
              <a:gd name="connsiteY6604" fmla="*/ 283369 h 514350"/>
              <a:gd name="connsiteX6605" fmla="*/ 1140619 w 6400800"/>
              <a:gd name="connsiteY6605" fmla="*/ 290036 h 514350"/>
              <a:gd name="connsiteX6606" fmla="*/ 1114901 w 6400800"/>
              <a:gd name="connsiteY6606" fmla="*/ 339566 h 514350"/>
              <a:gd name="connsiteX6607" fmla="*/ 1117759 w 6400800"/>
              <a:gd name="connsiteY6607" fmla="*/ 315754 h 514350"/>
              <a:gd name="connsiteX6608" fmla="*/ 1119664 w 6400800"/>
              <a:gd name="connsiteY6608" fmla="*/ 325279 h 514350"/>
              <a:gd name="connsiteX6609" fmla="*/ 1121569 w 6400800"/>
              <a:gd name="connsiteY6609" fmla="*/ 334804 h 514350"/>
              <a:gd name="connsiteX6610" fmla="*/ 1120616 w 6400800"/>
              <a:gd name="connsiteY6610" fmla="*/ 341471 h 514350"/>
              <a:gd name="connsiteX6611" fmla="*/ 1120616 w 6400800"/>
              <a:gd name="connsiteY6611" fmla="*/ 342424 h 514350"/>
              <a:gd name="connsiteX6612" fmla="*/ 1118711 w 6400800"/>
              <a:gd name="connsiteY6612" fmla="*/ 348139 h 514350"/>
              <a:gd name="connsiteX6613" fmla="*/ 1114901 w 6400800"/>
              <a:gd name="connsiteY6613" fmla="*/ 341471 h 514350"/>
              <a:gd name="connsiteX6614" fmla="*/ 1114901 w 6400800"/>
              <a:gd name="connsiteY6614" fmla="*/ 339566 h 514350"/>
              <a:gd name="connsiteX6615" fmla="*/ 1111091 w 6400800"/>
              <a:gd name="connsiteY6615" fmla="*/ 219551 h 514350"/>
              <a:gd name="connsiteX6616" fmla="*/ 1112044 w 6400800"/>
              <a:gd name="connsiteY6616" fmla="*/ 222409 h 514350"/>
              <a:gd name="connsiteX6617" fmla="*/ 1112996 w 6400800"/>
              <a:gd name="connsiteY6617" fmla="*/ 230029 h 514350"/>
              <a:gd name="connsiteX6618" fmla="*/ 1112996 w 6400800"/>
              <a:gd name="connsiteY6618" fmla="*/ 230029 h 514350"/>
              <a:gd name="connsiteX6619" fmla="*/ 1111091 w 6400800"/>
              <a:gd name="connsiteY6619" fmla="*/ 219551 h 514350"/>
              <a:gd name="connsiteX6620" fmla="*/ 1111091 w 6400800"/>
              <a:gd name="connsiteY6620" fmla="*/ 219551 h 514350"/>
              <a:gd name="connsiteX6621" fmla="*/ 1110139 w 6400800"/>
              <a:gd name="connsiteY6621" fmla="*/ 217646 h 514350"/>
              <a:gd name="connsiteX6622" fmla="*/ 1110139 w 6400800"/>
              <a:gd name="connsiteY6622" fmla="*/ 217646 h 514350"/>
              <a:gd name="connsiteX6623" fmla="*/ 1109186 w 6400800"/>
              <a:gd name="connsiteY6623" fmla="*/ 215741 h 514350"/>
              <a:gd name="connsiteX6624" fmla="*/ 1110139 w 6400800"/>
              <a:gd name="connsiteY6624" fmla="*/ 217646 h 514350"/>
              <a:gd name="connsiteX6625" fmla="*/ 1101566 w 6400800"/>
              <a:gd name="connsiteY6625" fmla="*/ 236696 h 514350"/>
              <a:gd name="connsiteX6626" fmla="*/ 1111091 w 6400800"/>
              <a:gd name="connsiteY6626" fmla="*/ 278606 h 514350"/>
              <a:gd name="connsiteX6627" fmla="*/ 1109186 w 6400800"/>
              <a:gd name="connsiteY6627" fmla="*/ 293846 h 514350"/>
              <a:gd name="connsiteX6628" fmla="*/ 1106329 w 6400800"/>
              <a:gd name="connsiteY6628" fmla="*/ 309086 h 514350"/>
              <a:gd name="connsiteX6629" fmla="*/ 1106329 w 6400800"/>
              <a:gd name="connsiteY6629" fmla="*/ 308134 h 514350"/>
              <a:gd name="connsiteX6630" fmla="*/ 1105376 w 6400800"/>
              <a:gd name="connsiteY6630" fmla="*/ 295751 h 514350"/>
              <a:gd name="connsiteX6631" fmla="*/ 1105376 w 6400800"/>
              <a:gd name="connsiteY6631" fmla="*/ 300514 h 514350"/>
              <a:gd name="connsiteX6632" fmla="*/ 1099661 w 6400800"/>
              <a:gd name="connsiteY6632" fmla="*/ 272891 h 514350"/>
              <a:gd name="connsiteX6633" fmla="*/ 1094899 w 6400800"/>
              <a:gd name="connsiteY6633" fmla="*/ 249079 h 514350"/>
              <a:gd name="connsiteX6634" fmla="*/ 1101566 w 6400800"/>
              <a:gd name="connsiteY6634" fmla="*/ 236696 h 514350"/>
              <a:gd name="connsiteX6635" fmla="*/ 1027271 w 6400800"/>
              <a:gd name="connsiteY6635" fmla="*/ 325279 h 514350"/>
              <a:gd name="connsiteX6636" fmla="*/ 1030129 w 6400800"/>
              <a:gd name="connsiteY6636" fmla="*/ 310991 h 514350"/>
              <a:gd name="connsiteX6637" fmla="*/ 1034891 w 6400800"/>
              <a:gd name="connsiteY6637" fmla="*/ 297656 h 514350"/>
              <a:gd name="connsiteX6638" fmla="*/ 1039654 w 6400800"/>
              <a:gd name="connsiteY6638" fmla="*/ 288131 h 514350"/>
              <a:gd name="connsiteX6639" fmla="*/ 1042511 w 6400800"/>
              <a:gd name="connsiteY6639" fmla="*/ 299561 h 514350"/>
              <a:gd name="connsiteX6640" fmla="*/ 1039654 w 6400800"/>
              <a:gd name="connsiteY6640" fmla="*/ 305276 h 514350"/>
              <a:gd name="connsiteX6641" fmla="*/ 1028224 w 6400800"/>
              <a:gd name="connsiteY6641" fmla="*/ 330994 h 514350"/>
              <a:gd name="connsiteX6642" fmla="*/ 1027271 w 6400800"/>
              <a:gd name="connsiteY6642" fmla="*/ 325279 h 514350"/>
              <a:gd name="connsiteX6643" fmla="*/ 1040606 w 6400800"/>
              <a:gd name="connsiteY6643" fmla="*/ 374809 h 514350"/>
              <a:gd name="connsiteX6644" fmla="*/ 1039654 w 6400800"/>
              <a:gd name="connsiteY6644" fmla="*/ 370999 h 514350"/>
              <a:gd name="connsiteX6645" fmla="*/ 1045369 w 6400800"/>
              <a:gd name="connsiteY6645" fmla="*/ 355759 h 514350"/>
              <a:gd name="connsiteX6646" fmla="*/ 1047274 w 6400800"/>
              <a:gd name="connsiteY6646" fmla="*/ 364331 h 514350"/>
              <a:gd name="connsiteX6647" fmla="*/ 1048226 w 6400800"/>
              <a:gd name="connsiteY6647" fmla="*/ 386239 h 514350"/>
              <a:gd name="connsiteX6648" fmla="*/ 1044416 w 6400800"/>
              <a:gd name="connsiteY6648" fmla="*/ 384334 h 514350"/>
              <a:gd name="connsiteX6649" fmla="*/ 1040606 w 6400800"/>
              <a:gd name="connsiteY6649" fmla="*/ 374809 h 514350"/>
              <a:gd name="connsiteX6650" fmla="*/ 1046321 w 6400800"/>
              <a:gd name="connsiteY6650" fmla="*/ 389096 h 514350"/>
              <a:gd name="connsiteX6651" fmla="*/ 1048226 w 6400800"/>
              <a:gd name="connsiteY6651" fmla="*/ 391001 h 514350"/>
              <a:gd name="connsiteX6652" fmla="*/ 1048226 w 6400800"/>
              <a:gd name="connsiteY6652" fmla="*/ 392906 h 514350"/>
              <a:gd name="connsiteX6653" fmla="*/ 1046321 w 6400800"/>
              <a:gd name="connsiteY6653" fmla="*/ 389096 h 514350"/>
              <a:gd name="connsiteX6654" fmla="*/ 1056799 w 6400800"/>
              <a:gd name="connsiteY6654" fmla="*/ 292894 h 514350"/>
              <a:gd name="connsiteX6655" fmla="*/ 1061561 w 6400800"/>
              <a:gd name="connsiteY6655" fmla="*/ 282416 h 514350"/>
              <a:gd name="connsiteX6656" fmla="*/ 1066324 w 6400800"/>
              <a:gd name="connsiteY6656" fmla="*/ 271939 h 514350"/>
              <a:gd name="connsiteX6657" fmla="*/ 1066324 w 6400800"/>
              <a:gd name="connsiteY6657" fmla="*/ 273844 h 514350"/>
              <a:gd name="connsiteX6658" fmla="*/ 1067276 w 6400800"/>
              <a:gd name="connsiteY6658" fmla="*/ 278606 h 514350"/>
              <a:gd name="connsiteX6659" fmla="*/ 1063466 w 6400800"/>
              <a:gd name="connsiteY6659" fmla="*/ 285274 h 514350"/>
              <a:gd name="connsiteX6660" fmla="*/ 1057751 w 6400800"/>
              <a:gd name="connsiteY6660" fmla="*/ 295751 h 514350"/>
              <a:gd name="connsiteX6661" fmla="*/ 1056799 w 6400800"/>
              <a:gd name="connsiteY6661" fmla="*/ 292894 h 514350"/>
              <a:gd name="connsiteX6662" fmla="*/ 1059656 w 6400800"/>
              <a:gd name="connsiteY6662" fmla="*/ 360521 h 514350"/>
              <a:gd name="connsiteX6663" fmla="*/ 1059656 w 6400800"/>
              <a:gd name="connsiteY6663" fmla="*/ 360521 h 514350"/>
              <a:gd name="connsiteX6664" fmla="*/ 1059656 w 6400800"/>
              <a:gd name="connsiteY6664" fmla="*/ 360521 h 514350"/>
              <a:gd name="connsiteX6665" fmla="*/ 1059656 w 6400800"/>
              <a:gd name="connsiteY6665" fmla="*/ 360521 h 514350"/>
              <a:gd name="connsiteX6666" fmla="*/ 1064419 w 6400800"/>
              <a:gd name="connsiteY6666" fmla="*/ 383381 h 514350"/>
              <a:gd name="connsiteX6667" fmla="*/ 1062514 w 6400800"/>
              <a:gd name="connsiteY6667" fmla="*/ 379571 h 514350"/>
              <a:gd name="connsiteX6668" fmla="*/ 1063466 w 6400800"/>
              <a:gd name="connsiteY6668" fmla="*/ 374809 h 514350"/>
              <a:gd name="connsiteX6669" fmla="*/ 1064419 w 6400800"/>
              <a:gd name="connsiteY6669" fmla="*/ 378619 h 514350"/>
              <a:gd name="connsiteX6670" fmla="*/ 1064419 w 6400800"/>
              <a:gd name="connsiteY6670" fmla="*/ 380524 h 514350"/>
              <a:gd name="connsiteX6671" fmla="*/ 1065371 w 6400800"/>
              <a:gd name="connsiteY6671" fmla="*/ 386239 h 514350"/>
              <a:gd name="connsiteX6672" fmla="*/ 1064419 w 6400800"/>
              <a:gd name="connsiteY6672" fmla="*/ 383381 h 514350"/>
              <a:gd name="connsiteX6673" fmla="*/ 1069181 w 6400800"/>
              <a:gd name="connsiteY6673" fmla="*/ 330994 h 514350"/>
              <a:gd name="connsiteX6674" fmla="*/ 1063466 w 6400800"/>
              <a:gd name="connsiteY6674" fmla="*/ 312896 h 514350"/>
              <a:gd name="connsiteX6675" fmla="*/ 1069181 w 6400800"/>
              <a:gd name="connsiteY6675" fmla="*/ 300514 h 514350"/>
              <a:gd name="connsiteX6676" fmla="*/ 1070134 w 6400800"/>
              <a:gd name="connsiteY6676" fmla="*/ 326231 h 514350"/>
              <a:gd name="connsiteX6677" fmla="*/ 1069181 w 6400800"/>
              <a:gd name="connsiteY6677" fmla="*/ 330994 h 514350"/>
              <a:gd name="connsiteX6678" fmla="*/ 1077754 w 6400800"/>
              <a:gd name="connsiteY6678" fmla="*/ 262414 h 514350"/>
              <a:gd name="connsiteX6679" fmla="*/ 1075849 w 6400800"/>
              <a:gd name="connsiteY6679" fmla="*/ 264319 h 514350"/>
              <a:gd name="connsiteX6680" fmla="*/ 1073944 w 6400800"/>
              <a:gd name="connsiteY6680" fmla="*/ 256699 h 514350"/>
              <a:gd name="connsiteX6681" fmla="*/ 1074896 w 6400800"/>
              <a:gd name="connsiteY6681" fmla="*/ 256699 h 514350"/>
              <a:gd name="connsiteX6682" fmla="*/ 1075849 w 6400800"/>
              <a:gd name="connsiteY6682" fmla="*/ 256699 h 514350"/>
              <a:gd name="connsiteX6683" fmla="*/ 1077754 w 6400800"/>
              <a:gd name="connsiteY6683" fmla="*/ 262414 h 514350"/>
              <a:gd name="connsiteX6684" fmla="*/ 1045369 w 6400800"/>
              <a:gd name="connsiteY6684" fmla="*/ 175736 h 514350"/>
              <a:gd name="connsiteX6685" fmla="*/ 1054894 w 6400800"/>
              <a:gd name="connsiteY6685" fmla="*/ 153829 h 514350"/>
              <a:gd name="connsiteX6686" fmla="*/ 1055846 w 6400800"/>
              <a:gd name="connsiteY6686" fmla="*/ 155734 h 514350"/>
              <a:gd name="connsiteX6687" fmla="*/ 1059656 w 6400800"/>
              <a:gd name="connsiteY6687" fmla="*/ 171926 h 514350"/>
              <a:gd name="connsiteX6688" fmla="*/ 1064419 w 6400800"/>
              <a:gd name="connsiteY6688" fmla="*/ 193834 h 514350"/>
              <a:gd name="connsiteX6689" fmla="*/ 1069181 w 6400800"/>
              <a:gd name="connsiteY6689" fmla="*/ 215741 h 514350"/>
              <a:gd name="connsiteX6690" fmla="*/ 1076801 w 6400800"/>
              <a:gd name="connsiteY6690" fmla="*/ 253841 h 514350"/>
              <a:gd name="connsiteX6691" fmla="*/ 1074896 w 6400800"/>
              <a:gd name="connsiteY6691" fmla="*/ 252889 h 514350"/>
              <a:gd name="connsiteX6692" fmla="*/ 1067276 w 6400800"/>
              <a:gd name="connsiteY6692" fmla="*/ 216694 h 514350"/>
              <a:gd name="connsiteX6693" fmla="*/ 1068229 w 6400800"/>
              <a:gd name="connsiteY6693" fmla="*/ 257651 h 514350"/>
              <a:gd name="connsiteX6694" fmla="*/ 1067276 w 6400800"/>
              <a:gd name="connsiteY6694" fmla="*/ 259556 h 514350"/>
              <a:gd name="connsiteX6695" fmla="*/ 1065371 w 6400800"/>
              <a:gd name="connsiteY6695" fmla="*/ 252889 h 514350"/>
              <a:gd name="connsiteX6696" fmla="*/ 1066324 w 6400800"/>
              <a:gd name="connsiteY6696" fmla="*/ 261461 h 514350"/>
              <a:gd name="connsiteX6697" fmla="*/ 1055846 w 6400800"/>
              <a:gd name="connsiteY6697" fmla="*/ 278606 h 514350"/>
              <a:gd name="connsiteX6698" fmla="*/ 1054894 w 6400800"/>
              <a:gd name="connsiteY6698" fmla="*/ 280511 h 514350"/>
              <a:gd name="connsiteX6699" fmla="*/ 1053941 w 6400800"/>
              <a:gd name="connsiteY6699" fmla="*/ 277654 h 514350"/>
              <a:gd name="connsiteX6700" fmla="*/ 1043464 w 6400800"/>
              <a:gd name="connsiteY6700" fmla="*/ 245269 h 514350"/>
              <a:gd name="connsiteX6701" fmla="*/ 1035844 w 6400800"/>
              <a:gd name="connsiteY6701" fmla="*/ 220504 h 514350"/>
              <a:gd name="connsiteX6702" fmla="*/ 1032034 w 6400800"/>
              <a:gd name="connsiteY6702" fmla="*/ 209074 h 514350"/>
              <a:gd name="connsiteX6703" fmla="*/ 1045369 w 6400800"/>
              <a:gd name="connsiteY6703" fmla="*/ 175736 h 514350"/>
              <a:gd name="connsiteX6704" fmla="*/ 1019651 w 6400800"/>
              <a:gd name="connsiteY6704" fmla="*/ 267176 h 514350"/>
              <a:gd name="connsiteX6705" fmla="*/ 1023461 w 6400800"/>
              <a:gd name="connsiteY6705" fmla="*/ 221456 h 514350"/>
              <a:gd name="connsiteX6706" fmla="*/ 1024414 w 6400800"/>
              <a:gd name="connsiteY6706" fmla="*/ 218599 h 514350"/>
              <a:gd name="connsiteX6707" fmla="*/ 1032034 w 6400800"/>
              <a:gd name="connsiteY6707" fmla="*/ 253841 h 514350"/>
              <a:gd name="connsiteX6708" fmla="*/ 1038701 w 6400800"/>
              <a:gd name="connsiteY6708" fmla="*/ 283369 h 514350"/>
              <a:gd name="connsiteX6709" fmla="*/ 1037749 w 6400800"/>
              <a:gd name="connsiteY6709" fmla="*/ 284321 h 514350"/>
              <a:gd name="connsiteX6710" fmla="*/ 1031081 w 6400800"/>
              <a:gd name="connsiteY6710" fmla="*/ 294799 h 514350"/>
              <a:gd name="connsiteX6711" fmla="*/ 1025366 w 6400800"/>
              <a:gd name="connsiteY6711" fmla="*/ 306229 h 514350"/>
              <a:gd name="connsiteX6712" fmla="*/ 1023461 w 6400800"/>
              <a:gd name="connsiteY6712" fmla="*/ 284321 h 514350"/>
              <a:gd name="connsiteX6713" fmla="*/ 1022509 w 6400800"/>
              <a:gd name="connsiteY6713" fmla="*/ 269081 h 514350"/>
              <a:gd name="connsiteX6714" fmla="*/ 1019651 w 6400800"/>
              <a:gd name="connsiteY6714" fmla="*/ 284321 h 514350"/>
              <a:gd name="connsiteX6715" fmla="*/ 1015841 w 6400800"/>
              <a:gd name="connsiteY6715" fmla="*/ 314801 h 514350"/>
              <a:gd name="connsiteX6716" fmla="*/ 1015841 w 6400800"/>
              <a:gd name="connsiteY6716" fmla="*/ 315754 h 514350"/>
              <a:gd name="connsiteX6717" fmla="*/ 1015841 w 6400800"/>
              <a:gd name="connsiteY6717" fmla="*/ 315754 h 514350"/>
              <a:gd name="connsiteX6718" fmla="*/ 1022509 w 6400800"/>
              <a:gd name="connsiteY6718" fmla="*/ 251936 h 514350"/>
              <a:gd name="connsiteX6719" fmla="*/ 1019651 w 6400800"/>
              <a:gd name="connsiteY6719" fmla="*/ 267176 h 514350"/>
              <a:gd name="connsiteX6720" fmla="*/ 1011079 w 6400800"/>
              <a:gd name="connsiteY6720" fmla="*/ 364331 h 514350"/>
              <a:gd name="connsiteX6721" fmla="*/ 1012031 w 6400800"/>
              <a:gd name="connsiteY6721" fmla="*/ 355759 h 514350"/>
              <a:gd name="connsiteX6722" fmla="*/ 1013936 w 6400800"/>
              <a:gd name="connsiteY6722" fmla="*/ 342424 h 514350"/>
              <a:gd name="connsiteX6723" fmla="*/ 1013936 w 6400800"/>
              <a:gd name="connsiteY6723" fmla="*/ 342424 h 514350"/>
              <a:gd name="connsiteX6724" fmla="*/ 1012031 w 6400800"/>
              <a:gd name="connsiteY6724" fmla="*/ 364331 h 514350"/>
              <a:gd name="connsiteX6725" fmla="*/ 1011079 w 6400800"/>
              <a:gd name="connsiteY6725" fmla="*/ 366236 h 514350"/>
              <a:gd name="connsiteX6726" fmla="*/ 1011079 w 6400800"/>
              <a:gd name="connsiteY6726" fmla="*/ 366236 h 514350"/>
              <a:gd name="connsiteX6727" fmla="*/ 1011079 w 6400800"/>
              <a:gd name="connsiteY6727" fmla="*/ 364331 h 514350"/>
              <a:gd name="connsiteX6728" fmla="*/ 1004411 w 6400800"/>
              <a:gd name="connsiteY6728" fmla="*/ 257651 h 514350"/>
              <a:gd name="connsiteX6729" fmla="*/ 1001554 w 6400800"/>
              <a:gd name="connsiteY6729" fmla="*/ 281464 h 514350"/>
              <a:gd name="connsiteX6730" fmla="*/ 996791 w 6400800"/>
              <a:gd name="connsiteY6730" fmla="*/ 271939 h 514350"/>
              <a:gd name="connsiteX6731" fmla="*/ 1004411 w 6400800"/>
              <a:gd name="connsiteY6731" fmla="*/ 257651 h 514350"/>
              <a:gd name="connsiteX6732" fmla="*/ 991076 w 6400800"/>
              <a:gd name="connsiteY6732" fmla="*/ 283369 h 514350"/>
              <a:gd name="connsiteX6733" fmla="*/ 995839 w 6400800"/>
              <a:gd name="connsiteY6733" fmla="*/ 273844 h 514350"/>
              <a:gd name="connsiteX6734" fmla="*/ 999649 w 6400800"/>
              <a:gd name="connsiteY6734" fmla="*/ 291941 h 514350"/>
              <a:gd name="connsiteX6735" fmla="*/ 995839 w 6400800"/>
              <a:gd name="connsiteY6735" fmla="*/ 326231 h 514350"/>
              <a:gd name="connsiteX6736" fmla="*/ 993934 w 6400800"/>
              <a:gd name="connsiteY6736" fmla="*/ 330994 h 514350"/>
              <a:gd name="connsiteX6737" fmla="*/ 992981 w 6400800"/>
              <a:gd name="connsiteY6737" fmla="*/ 320516 h 514350"/>
              <a:gd name="connsiteX6738" fmla="*/ 991076 w 6400800"/>
              <a:gd name="connsiteY6738" fmla="*/ 338614 h 514350"/>
              <a:gd name="connsiteX6739" fmla="*/ 990124 w 6400800"/>
              <a:gd name="connsiteY6739" fmla="*/ 341471 h 514350"/>
              <a:gd name="connsiteX6740" fmla="*/ 981551 w 6400800"/>
              <a:gd name="connsiteY6740" fmla="*/ 365284 h 514350"/>
              <a:gd name="connsiteX6741" fmla="*/ 980599 w 6400800"/>
              <a:gd name="connsiteY6741" fmla="*/ 363379 h 514350"/>
              <a:gd name="connsiteX6742" fmla="*/ 977741 w 6400800"/>
              <a:gd name="connsiteY6742" fmla="*/ 331946 h 514350"/>
              <a:gd name="connsiteX6743" fmla="*/ 975836 w 6400800"/>
              <a:gd name="connsiteY6743" fmla="*/ 311944 h 514350"/>
              <a:gd name="connsiteX6744" fmla="*/ 991076 w 6400800"/>
              <a:gd name="connsiteY6744" fmla="*/ 283369 h 514350"/>
              <a:gd name="connsiteX6745" fmla="*/ 960596 w 6400800"/>
              <a:gd name="connsiteY6745" fmla="*/ 298609 h 514350"/>
              <a:gd name="connsiteX6746" fmla="*/ 968216 w 6400800"/>
              <a:gd name="connsiteY6746" fmla="*/ 280511 h 514350"/>
              <a:gd name="connsiteX6747" fmla="*/ 967264 w 6400800"/>
              <a:gd name="connsiteY6747" fmla="*/ 294799 h 514350"/>
              <a:gd name="connsiteX6748" fmla="*/ 961549 w 6400800"/>
              <a:gd name="connsiteY6748" fmla="*/ 304324 h 514350"/>
              <a:gd name="connsiteX6749" fmla="*/ 961549 w 6400800"/>
              <a:gd name="connsiteY6749" fmla="*/ 303371 h 514350"/>
              <a:gd name="connsiteX6750" fmla="*/ 960596 w 6400800"/>
              <a:gd name="connsiteY6750" fmla="*/ 301466 h 514350"/>
              <a:gd name="connsiteX6751" fmla="*/ 960596 w 6400800"/>
              <a:gd name="connsiteY6751" fmla="*/ 298609 h 514350"/>
              <a:gd name="connsiteX6752" fmla="*/ 939641 w 6400800"/>
              <a:gd name="connsiteY6752" fmla="*/ 258604 h 514350"/>
              <a:gd name="connsiteX6753" fmla="*/ 939641 w 6400800"/>
              <a:gd name="connsiteY6753" fmla="*/ 258604 h 514350"/>
              <a:gd name="connsiteX6754" fmla="*/ 943451 w 6400800"/>
              <a:gd name="connsiteY6754" fmla="*/ 246221 h 514350"/>
              <a:gd name="connsiteX6755" fmla="*/ 943451 w 6400800"/>
              <a:gd name="connsiteY6755" fmla="*/ 251936 h 514350"/>
              <a:gd name="connsiteX6756" fmla="*/ 939641 w 6400800"/>
              <a:gd name="connsiteY6756" fmla="*/ 258604 h 514350"/>
              <a:gd name="connsiteX6757" fmla="*/ 939641 w 6400800"/>
              <a:gd name="connsiteY6757" fmla="*/ 258604 h 514350"/>
              <a:gd name="connsiteX6758" fmla="*/ 944404 w 6400800"/>
              <a:gd name="connsiteY6758" fmla="*/ 280511 h 514350"/>
              <a:gd name="connsiteX6759" fmla="*/ 943451 w 6400800"/>
              <a:gd name="connsiteY6759" fmla="*/ 273844 h 514350"/>
              <a:gd name="connsiteX6760" fmla="*/ 944404 w 6400800"/>
              <a:gd name="connsiteY6760" fmla="*/ 270986 h 514350"/>
              <a:gd name="connsiteX6761" fmla="*/ 944404 w 6400800"/>
              <a:gd name="connsiteY6761" fmla="*/ 271939 h 514350"/>
              <a:gd name="connsiteX6762" fmla="*/ 944404 w 6400800"/>
              <a:gd name="connsiteY6762" fmla="*/ 275749 h 514350"/>
              <a:gd name="connsiteX6763" fmla="*/ 944404 w 6400800"/>
              <a:gd name="connsiteY6763" fmla="*/ 280511 h 514350"/>
              <a:gd name="connsiteX6764" fmla="*/ 944404 w 6400800"/>
              <a:gd name="connsiteY6764" fmla="*/ 270986 h 514350"/>
              <a:gd name="connsiteX6765" fmla="*/ 944404 w 6400800"/>
              <a:gd name="connsiteY6765" fmla="*/ 270986 h 514350"/>
              <a:gd name="connsiteX6766" fmla="*/ 944404 w 6400800"/>
              <a:gd name="connsiteY6766" fmla="*/ 270986 h 514350"/>
              <a:gd name="connsiteX6767" fmla="*/ 944404 w 6400800"/>
              <a:gd name="connsiteY6767" fmla="*/ 270986 h 514350"/>
              <a:gd name="connsiteX6768" fmla="*/ 933926 w 6400800"/>
              <a:gd name="connsiteY6768" fmla="*/ 227171 h 514350"/>
              <a:gd name="connsiteX6769" fmla="*/ 958691 w 6400800"/>
              <a:gd name="connsiteY6769" fmla="*/ 138589 h 514350"/>
              <a:gd name="connsiteX6770" fmla="*/ 958691 w 6400800"/>
              <a:gd name="connsiteY6770" fmla="*/ 146209 h 514350"/>
              <a:gd name="connsiteX6771" fmla="*/ 953929 w 6400800"/>
              <a:gd name="connsiteY6771" fmla="*/ 203359 h 514350"/>
              <a:gd name="connsiteX6772" fmla="*/ 950119 w 6400800"/>
              <a:gd name="connsiteY6772" fmla="*/ 242411 h 514350"/>
              <a:gd name="connsiteX6773" fmla="*/ 948214 w 6400800"/>
              <a:gd name="connsiteY6773" fmla="*/ 246221 h 514350"/>
              <a:gd name="connsiteX6774" fmla="*/ 947261 w 6400800"/>
              <a:gd name="connsiteY6774" fmla="*/ 240506 h 514350"/>
              <a:gd name="connsiteX6775" fmla="*/ 949166 w 6400800"/>
              <a:gd name="connsiteY6775" fmla="*/ 233839 h 514350"/>
              <a:gd name="connsiteX6776" fmla="*/ 946309 w 6400800"/>
              <a:gd name="connsiteY6776" fmla="*/ 238601 h 514350"/>
              <a:gd name="connsiteX6777" fmla="*/ 944404 w 6400800"/>
              <a:gd name="connsiteY6777" fmla="*/ 230029 h 514350"/>
              <a:gd name="connsiteX6778" fmla="*/ 944404 w 6400800"/>
              <a:gd name="connsiteY6778" fmla="*/ 241459 h 514350"/>
              <a:gd name="connsiteX6779" fmla="*/ 939641 w 6400800"/>
              <a:gd name="connsiteY6779" fmla="*/ 251936 h 514350"/>
              <a:gd name="connsiteX6780" fmla="*/ 938689 w 6400800"/>
              <a:gd name="connsiteY6780" fmla="*/ 248126 h 514350"/>
              <a:gd name="connsiteX6781" fmla="*/ 936784 w 6400800"/>
              <a:gd name="connsiteY6781" fmla="*/ 241459 h 514350"/>
              <a:gd name="connsiteX6782" fmla="*/ 943451 w 6400800"/>
              <a:gd name="connsiteY6782" fmla="*/ 217646 h 514350"/>
              <a:gd name="connsiteX6783" fmla="*/ 934879 w 6400800"/>
              <a:gd name="connsiteY6783" fmla="*/ 235744 h 514350"/>
              <a:gd name="connsiteX6784" fmla="*/ 932974 w 6400800"/>
              <a:gd name="connsiteY6784" fmla="*/ 230029 h 514350"/>
              <a:gd name="connsiteX6785" fmla="*/ 933926 w 6400800"/>
              <a:gd name="connsiteY6785" fmla="*/ 227171 h 514350"/>
              <a:gd name="connsiteX6786" fmla="*/ 921544 w 6400800"/>
              <a:gd name="connsiteY6786" fmla="*/ 452914 h 514350"/>
              <a:gd name="connsiteX6787" fmla="*/ 920591 w 6400800"/>
              <a:gd name="connsiteY6787" fmla="*/ 451961 h 514350"/>
              <a:gd name="connsiteX6788" fmla="*/ 919639 w 6400800"/>
              <a:gd name="connsiteY6788" fmla="*/ 438626 h 514350"/>
              <a:gd name="connsiteX6789" fmla="*/ 921544 w 6400800"/>
              <a:gd name="connsiteY6789" fmla="*/ 452914 h 514350"/>
              <a:gd name="connsiteX6790" fmla="*/ 912019 w 6400800"/>
              <a:gd name="connsiteY6790" fmla="*/ 210979 h 514350"/>
              <a:gd name="connsiteX6791" fmla="*/ 915829 w 6400800"/>
              <a:gd name="connsiteY6791" fmla="*/ 227171 h 514350"/>
              <a:gd name="connsiteX6792" fmla="*/ 914876 w 6400800"/>
              <a:gd name="connsiteY6792" fmla="*/ 230029 h 514350"/>
              <a:gd name="connsiteX6793" fmla="*/ 912971 w 6400800"/>
              <a:gd name="connsiteY6793" fmla="*/ 236696 h 514350"/>
              <a:gd name="connsiteX6794" fmla="*/ 912019 w 6400800"/>
              <a:gd name="connsiteY6794" fmla="*/ 232886 h 514350"/>
              <a:gd name="connsiteX6795" fmla="*/ 912019 w 6400800"/>
              <a:gd name="connsiteY6795" fmla="*/ 228124 h 514350"/>
              <a:gd name="connsiteX6796" fmla="*/ 911066 w 6400800"/>
              <a:gd name="connsiteY6796" fmla="*/ 210979 h 514350"/>
              <a:gd name="connsiteX6797" fmla="*/ 911066 w 6400800"/>
              <a:gd name="connsiteY6797" fmla="*/ 204311 h 514350"/>
              <a:gd name="connsiteX6798" fmla="*/ 912019 w 6400800"/>
              <a:gd name="connsiteY6798" fmla="*/ 210979 h 514350"/>
              <a:gd name="connsiteX6799" fmla="*/ 833914 w 6400800"/>
              <a:gd name="connsiteY6799" fmla="*/ 333851 h 514350"/>
              <a:gd name="connsiteX6800" fmla="*/ 834866 w 6400800"/>
              <a:gd name="connsiteY6800" fmla="*/ 331946 h 514350"/>
              <a:gd name="connsiteX6801" fmla="*/ 834866 w 6400800"/>
              <a:gd name="connsiteY6801" fmla="*/ 337661 h 514350"/>
              <a:gd name="connsiteX6802" fmla="*/ 833914 w 6400800"/>
              <a:gd name="connsiteY6802" fmla="*/ 333851 h 514350"/>
              <a:gd name="connsiteX6803" fmla="*/ 847249 w 6400800"/>
              <a:gd name="connsiteY6803" fmla="*/ 304324 h 514350"/>
              <a:gd name="connsiteX6804" fmla="*/ 846296 w 6400800"/>
              <a:gd name="connsiteY6804" fmla="*/ 301466 h 514350"/>
              <a:gd name="connsiteX6805" fmla="*/ 846296 w 6400800"/>
              <a:gd name="connsiteY6805" fmla="*/ 299561 h 514350"/>
              <a:gd name="connsiteX6806" fmla="*/ 851059 w 6400800"/>
              <a:gd name="connsiteY6806" fmla="*/ 286226 h 514350"/>
              <a:gd name="connsiteX6807" fmla="*/ 847249 w 6400800"/>
              <a:gd name="connsiteY6807" fmla="*/ 304324 h 514350"/>
              <a:gd name="connsiteX6808" fmla="*/ 880586 w 6400800"/>
              <a:gd name="connsiteY6808" fmla="*/ 300514 h 514350"/>
              <a:gd name="connsiteX6809" fmla="*/ 876776 w 6400800"/>
              <a:gd name="connsiteY6809" fmla="*/ 319564 h 514350"/>
              <a:gd name="connsiteX6810" fmla="*/ 872966 w 6400800"/>
              <a:gd name="connsiteY6810" fmla="*/ 343376 h 514350"/>
              <a:gd name="connsiteX6811" fmla="*/ 869156 w 6400800"/>
              <a:gd name="connsiteY6811" fmla="*/ 350996 h 514350"/>
              <a:gd name="connsiteX6812" fmla="*/ 868204 w 6400800"/>
              <a:gd name="connsiteY6812" fmla="*/ 349091 h 514350"/>
              <a:gd name="connsiteX6813" fmla="*/ 867251 w 6400800"/>
              <a:gd name="connsiteY6813" fmla="*/ 348139 h 514350"/>
              <a:gd name="connsiteX6814" fmla="*/ 867251 w 6400800"/>
              <a:gd name="connsiteY6814" fmla="*/ 335756 h 514350"/>
              <a:gd name="connsiteX6815" fmla="*/ 866299 w 6400800"/>
              <a:gd name="connsiteY6815" fmla="*/ 301466 h 514350"/>
              <a:gd name="connsiteX6816" fmla="*/ 863441 w 6400800"/>
              <a:gd name="connsiteY6816" fmla="*/ 272891 h 514350"/>
              <a:gd name="connsiteX6817" fmla="*/ 861536 w 6400800"/>
              <a:gd name="connsiteY6817" fmla="*/ 257651 h 514350"/>
              <a:gd name="connsiteX6818" fmla="*/ 862489 w 6400800"/>
              <a:gd name="connsiteY6818" fmla="*/ 255746 h 514350"/>
              <a:gd name="connsiteX6819" fmla="*/ 862489 w 6400800"/>
              <a:gd name="connsiteY6819" fmla="*/ 255746 h 514350"/>
              <a:gd name="connsiteX6820" fmla="*/ 876776 w 6400800"/>
              <a:gd name="connsiteY6820" fmla="*/ 286226 h 514350"/>
              <a:gd name="connsiteX6821" fmla="*/ 881539 w 6400800"/>
              <a:gd name="connsiteY6821" fmla="*/ 296704 h 514350"/>
              <a:gd name="connsiteX6822" fmla="*/ 880586 w 6400800"/>
              <a:gd name="connsiteY6822" fmla="*/ 300514 h 514350"/>
              <a:gd name="connsiteX6823" fmla="*/ 885349 w 6400800"/>
              <a:gd name="connsiteY6823" fmla="*/ 318611 h 514350"/>
              <a:gd name="connsiteX6824" fmla="*/ 884396 w 6400800"/>
              <a:gd name="connsiteY6824" fmla="*/ 319564 h 514350"/>
              <a:gd name="connsiteX6825" fmla="*/ 883444 w 6400800"/>
              <a:gd name="connsiteY6825" fmla="*/ 320516 h 514350"/>
              <a:gd name="connsiteX6826" fmla="*/ 884396 w 6400800"/>
              <a:gd name="connsiteY6826" fmla="*/ 303371 h 514350"/>
              <a:gd name="connsiteX6827" fmla="*/ 887254 w 6400800"/>
              <a:gd name="connsiteY6827" fmla="*/ 310039 h 514350"/>
              <a:gd name="connsiteX6828" fmla="*/ 885349 w 6400800"/>
              <a:gd name="connsiteY6828" fmla="*/ 318611 h 514350"/>
              <a:gd name="connsiteX6829" fmla="*/ 900589 w 6400800"/>
              <a:gd name="connsiteY6829" fmla="*/ 246221 h 514350"/>
              <a:gd name="connsiteX6830" fmla="*/ 900589 w 6400800"/>
              <a:gd name="connsiteY6830" fmla="*/ 246221 h 514350"/>
              <a:gd name="connsiteX6831" fmla="*/ 898684 w 6400800"/>
              <a:gd name="connsiteY6831" fmla="*/ 234791 h 514350"/>
              <a:gd name="connsiteX6832" fmla="*/ 897731 w 6400800"/>
              <a:gd name="connsiteY6832" fmla="*/ 252889 h 514350"/>
              <a:gd name="connsiteX6833" fmla="*/ 897731 w 6400800"/>
              <a:gd name="connsiteY6833" fmla="*/ 253841 h 514350"/>
              <a:gd name="connsiteX6834" fmla="*/ 894874 w 6400800"/>
              <a:gd name="connsiteY6834" fmla="*/ 250031 h 514350"/>
              <a:gd name="connsiteX6835" fmla="*/ 897731 w 6400800"/>
              <a:gd name="connsiteY6835" fmla="*/ 254794 h 514350"/>
              <a:gd name="connsiteX6836" fmla="*/ 897731 w 6400800"/>
              <a:gd name="connsiteY6836" fmla="*/ 257651 h 514350"/>
              <a:gd name="connsiteX6837" fmla="*/ 896779 w 6400800"/>
              <a:gd name="connsiteY6837" fmla="*/ 264319 h 514350"/>
              <a:gd name="connsiteX6838" fmla="*/ 896779 w 6400800"/>
              <a:gd name="connsiteY6838" fmla="*/ 264319 h 514350"/>
              <a:gd name="connsiteX6839" fmla="*/ 896779 w 6400800"/>
              <a:gd name="connsiteY6839" fmla="*/ 264319 h 514350"/>
              <a:gd name="connsiteX6840" fmla="*/ 896779 w 6400800"/>
              <a:gd name="connsiteY6840" fmla="*/ 265271 h 514350"/>
              <a:gd name="connsiteX6841" fmla="*/ 896779 w 6400800"/>
              <a:gd name="connsiteY6841" fmla="*/ 270986 h 514350"/>
              <a:gd name="connsiteX6842" fmla="*/ 896779 w 6400800"/>
              <a:gd name="connsiteY6842" fmla="*/ 272891 h 514350"/>
              <a:gd name="connsiteX6843" fmla="*/ 895826 w 6400800"/>
              <a:gd name="connsiteY6843" fmla="*/ 285274 h 514350"/>
              <a:gd name="connsiteX6844" fmla="*/ 895826 w 6400800"/>
              <a:gd name="connsiteY6844" fmla="*/ 287179 h 514350"/>
              <a:gd name="connsiteX6845" fmla="*/ 891064 w 6400800"/>
              <a:gd name="connsiteY6845" fmla="*/ 279559 h 514350"/>
              <a:gd name="connsiteX6846" fmla="*/ 873919 w 6400800"/>
              <a:gd name="connsiteY6846" fmla="*/ 250984 h 514350"/>
              <a:gd name="connsiteX6847" fmla="*/ 869156 w 6400800"/>
              <a:gd name="connsiteY6847" fmla="*/ 243364 h 514350"/>
              <a:gd name="connsiteX6848" fmla="*/ 869156 w 6400800"/>
              <a:gd name="connsiteY6848" fmla="*/ 242411 h 514350"/>
              <a:gd name="connsiteX6849" fmla="*/ 878681 w 6400800"/>
              <a:gd name="connsiteY6849" fmla="*/ 215741 h 514350"/>
              <a:gd name="connsiteX6850" fmla="*/ 887254 w 6400800"/>
              <a:gd name="connsiteY6850" fmla="*/ 200501 h 514350"/>
              <a:gd name="connsiteX6851" fmla="*/ 895826 w 6400800"/>
              <a:gd name="connsiteY6851" fmla="*/ 223361 h 514350"/>
              <a:gd name="connsiteX6852" fmla="*/ 901541 w 6400800"/>
              <a:gd name="connsiteY6852" fmla="*/ 240506 h 514350"/>
              <a:gd name="connsiteX6853" fmla="*/ 900589 w 6400800"/>
              <a:gd name="connsiteY6853" fmla="*/ 246221 h 514350"/>
              <a:gd name="connsiteX6854" fmla="*/ 891064 w 6400800"/>
              <a:gd name="connsiteY6854" fmla="*/ 190976 h 514350"/>
              <a:gd name="connsiteX6855" fmla="*/ 892969 w 6400800"/>
              <a:gd name="connsiteY6855" fmla="*/ 187166 h 514350"/>
              <a:gd name="connsiteX6856" fmla="*/ 896779 w 6400800"/>
              <a:gd name="connsiteY6856" fmla="*/ 202406 h 514350"/>
              <a:gd name="connsiteX6857" fmla="*/ 891064 w 6400800"/>
              <a:gd name="connsiteY6857" fmla="*/ 190976 h 514350"/>
              <a:gd name="connsiteX6858" fmla="*/ 904399 w 6400800"/>
              <a:gd name="connsiteY6858" fmla="*/ 181451 h 514350"/>
              <a:gd name="connsiteX6859" fmla="*/ 904399 w 6400800"/>
              <a:gd name="connsiteY6859" fmla="*/ 183356 h 514350"/>
              <a:gd name="connsiteX6860" fmla="*/ 903446 w 6400800"/>
              <a:gd name="connsiteY6860" fmla="*/ 210979 h 514350"/>
              <a:gd name="connsiteX6861" fmla="*/ 903446 w 6400800"/>
              <a:gd name="connsiteY6861" fmla="*/ 210026 h 514350"/>
              <a:gd name="connsiteX6862" fmla="*/ 894874 w 6400800"/>
              <a:gd name="connsiteY6862" fmla="*/ 188119 h 514350"/>
              <a:gd name="connsiteX6863" fmla="*/ 903446 w 6400800"/>
              <a:gd name="connsiteY6863" fmla="*/ 173831 h 514350"/>
              <a:gd name="connsiteX6864" fmla="*/ 904399 w 6400800"/>
              <a:gd name="connsiteY6864" fmla="*/ 181451 h 514350"/>
              <a:gd name="connsiteX6865" fmla="*/ 888206 w 6400800"/>
              <a:gd name="connsiteY6865" fmla="*/ 137636 h 514350"/>
              <a:gd name="connsiteX6866" fmla="*/ 890111 w 6400800"/>
              <a:gd name="connsiteY6866" fmla="*/ 132874 h 514350"/>
              <a:gd name="connsiteX6867" fmla="*/ 898684 w 6400800"/>
              <a:gd name="connsiteY6867" fmla="*/ 161449 h 514350"/>
              <a:gd name="connsiteX6868" fmla="*/ 893921 w 6400800"/>
              <a:gd name="connsiteY6868" fmla="*/ 168116 h 514350"/>
              <a:gd name="connsiteX6869" fmla="*/ 885349 w 6400800"/>
              <a:gd name="connsiteY6869" fmla="*/ 180499 h 514350"/>
              <a:gd name="connsiteX6870" fmla="*/ 874871 w 6400800"/>
              <a:gd name="connsiteY6870" fmla="*/ 163354 h 514350"/>
              <a:gd name="connsiteX6871" fmla="*/ 888206 w 6400800"/>
              <a:gd name="connsiteY6871" fmla="*/ 137636 h 514350"/>
              <a:gd name="connsiteX6872" fmla="*/ 872966 w 6400800"/>
              <a:gd name="connsiteY6872" fmla="*/ 169069 h 514350"/>
              <a:gd name="connsiteX6873" fmla="*/ 881539 w 6400800"/>
              <a:gd name="connsiteY6873" fmla="*/ 188119 h 514350"/>
              <a:gd name="connsiteX6874" fmla="*/ 878681 w 6400800"/>
              <a:gd name="connsiteY6874" fmla="*/ 191929 h 514350"/>
              <a:gd name="connsiteX6875" fmla="*/ 856774 w 6400800"/>
              <a:gd name="connsiteY6875" fmla="*/ 226219 h 514350"/>
              <a:gd name="connsiteX6876" fmla="*/ 851059 w 6400800"/>
              <a:gd name="connsiteY6876" fmla="*/ 217646 h 514350"/>
              <a:gd name="connsiteX6877" fmla="*/ 872966 w 6400800"/>
              <a:gd name="connsiteY6877" fmla="*/ 169069 h 514350"/>
              <a:gd name="connsiteX6878" fmla="*/ 847249 w 6400800"/>
              <a:gd name="connsiteY6878" fmla="*/ 225266 h 514350"/>
              <a:gd name="connsiteX6879" fmla="*/ 848201 w 6400800"/>
              <a:gd name="connsiteY6879" fmla="*/ 223361 h 514350"/>
              <a:gd name="connsiteX6880" fmla="*/ 852011 w 6400800"/>
              <a:gd name="connsiteY6880" fmla="*/ 232886 h 514350"/>
              <a:gd name="connsiteX6881" fmla="*/ 845344 w 6400800"/>
              <a:gd name="connsiteY6881" fmla="*/ 243364 h 514350"/>
              <a:gd name="connsiteX6882" fmla="*/ 837724 w 6400800"/>
              <a:gd name="connsiteY6882" fmla="*/ 256699 h 514350"/>
              <a:gd name="connsiteX6883" fmla="*/ 836771 w 6400800"/>
              <a:gd name="connsiteY6883" fmla="*/ 250984 h 514350"/>
              <a:gd name="connsiteX6884" fmla="*/ 847249 w 6400800"/>
              <a:gd name="connsiteY6884" fmla="*/ 225266 h 514350"/>
              <a:gd name="connsiteX6885" fmla="*/ 835819 w 6400800"/>
              <a:gd name="connsiteY6885" fmla="*/ 195739 h 514350"/>
              <a:gd name="connsiteX6886" fmla="*/ 835819 w 6400800"/>
              <a:gd name="connsiteY6886" fmla="*/ 195739 h 514350"/>
              <a:gd name="connsiteX6887" fmla="*/ 840581 w 6400800"/>
              <a:gd name="connsiteY6887" fmla="*/ 206216 h 514350"/>
              <a:gd name="connsiteX6888" fmla="*/ 833914 w 6400800"/>
              <a:gd name="connsiteY6888" fmla="*/ 219551 h 514350"/>
              <a:gd name="connsiteX6889" fmla="*/ 832961 w 6400800"/>
              <a:gd name="connsiteY6889" fmla="*/ 221456 h 514350"/>
              <a:gd name="connsiteX6890" fmla="*/ 835819 w 6400800"/>
              <a:gd name="connsiteY6890" fmla="*/ 195739 h 514350"/>
              <a:gd name="connsiteX6891" fmla="*/ 826294 w 6400800"/>
              <a:gd name="connsiteY6891" fmla="*/ 274796 h 514350"/>
              <a:gd name="connsiteX6892" fmla="*/ 828199 w 6400800"/>
              <a:gd name="connsiteY6892" fmla="*/ 270986 h 514350"/>
              <a:gd name="connsiteX6893" fmla="*/ 828199 w 6400800"/>
              <a:gd name="connsiteY6893" fmla="*/ 272891 h 514350"/>
              <a:gd name="connsiteX6894" fmla="*/ 826294 w 6400800"/>
              <a:gd name="connsiteY6894" fmla="*/ 276701 h 514350"/>
              <a:gd name="connsiteX6895" fmla="*/ 826294 w 6400800"/>
              <a:gd name="connsiteY6895" fmla="*/ 274796 h 514350"/>
              <a:gd name="connsiteX6896" fmla="*/ 812006 w 6400800"/>
              <a:gd name="connsiteY6896" fmla="*/ 448151 h 514350"/>
              <a:gd name="connsiteX6897" fmla="*/ 812006 w 6400800"/>
              <a:gd name="connsiteY6897" fmla="*/ 448151 h 514350"/>
              <a:gd name="connsiteX6898" fmla="*/ 812006 w 6400800"/>
              <a:gd name="connsiteY6898" fmla="*/ 448151 h 514350"/>
              <a:gd name="connsiteX6899" fmla="*/ 812006 w 6400800"/>
              <a:gd name="connsiteY6899" fmla="*/ 448151 h 514350"/>
              <a:gd name="connsiteX6900" fmla="*/ 785336 w 6400800"/>
              <a:gd name="connsiteY6900" fmla="*/ 330041 h 514350"/>
              <a:gd name="connsiteX6901" fmla="*/ 782479 w 6400800"/>
              <a:gd name="connsiteY6901" fmla="*/ 325279 h 514350"/>
              <a:gd name="connsiteX6902" fmla="*/ 782479 w 6400800"/>
              <a:gd name="connsiteY6902" fmla="*/ 315754 h 514350"/>
              <a:gd name="connsiteX6903" fmla="*/ 786289 w 6400800"/>
              <a:gd name="connsiteY6903" fmla="*/ 326231 h 514350"/>
              <a:gd name="connsiteX6904" fmla="*/ 785336 w 6400800"/>
              <a:gd name="connsiteY6904" fmla="*/ 330041 h 514350"/>
              <a:gd name="connsiteX6905" fmla="*/ 797719 w 6400800"/>
              <a:gd name="connsiteY6905" fmla="*/ 271939 h 514350"/>
              <a:gd name="connsiteX6906" fmla="*/ 803434 w 6400800"/>
              <a:gd name="connsiteY6906" fmla="*/ 286226 h 514350"/>
              <a:gd name="connsiteX6907" fmla="*/ 802481 w 6400800"/>
              <a:gd name="connsiteY6907" fmla="*/ 288131 h 514350"/>
              <a:gd name="connsiteX6908" fmla="*/ 792956 w 6400800"/>
              <a:gd name="connsiteY6908" fmla="*/ 310039 h 514350"/>
              <a:gd name="connsiteX6909" fmla="*/ 792956 w 6400800"/>
              <a:gd name="connsiteY6909" fmla="*/ 309086 h 514350"/>
              <a:gd name="connsiteX6910" fmla="*/ 787241 w 6400800"/>
              <a:gd name="connsiteY6910" fmla="*/ 296704 h 514350"/>
              <a:gd name="connsiteX6911" fmla="*/ 795814 w 6400800"/>
              <a:gd name="connsiteY6911" fmla="*/ 266224 h 514350"/>
              <a:gd name="connsiteX6912" fmla="*/ 797719 w 6400800"/>
              <a:gd name="connsiteY6912" fmla="*/ 271939 h 514350"/>
              <a:gd name="connsiteX6913" fmla="*/ 790099 w 6400800"/>
              <a:gd name="connsiteY6913" fmla="*/ 253841 h 514350"/>
              <a:gd name="connsiteX6914" fmla="*/ 793909 w 6400800"/>
              <a:gd name="connsiteY6914" fmla="*/ 261461 h 514350"/>
              <a:gd name="connsiteX6915" fmla="*/ 793909 w 6400800"/>
              <a:gd name="connsiteY6915" fmla="*/ 262414 h 514350"/>
              <a:gd name="connsiteX6916" fmla="*/ 784384 w 6400800"/>
              <a:gd name="connsiteY6916" fmla="*/ 286226 h 514350"/>
              <a:gd name="connsiteX6917" fmla="*/ 785336 w 6400800"/>
              <a:gd name="connsiteY6917" fmla="*/ 273844 h 514350"/>
              <a:gd name="connsiteX6918" fmla="*/ 790099 w 6400800"/>
              <a:gd name="connsiteY6918" fmla="*/ 253841 h 514350"/>
              <a:gd name="connsiteX6919" fmla="*/ 773906 w 6400800"/>
              <a:gd name="connsiteY6919" fmla="*/ 236696 h 514350"/>
              <a:gd name="connsiteX6920" fmla="*/ 776764 w 6400800"/>
              <a:gd name="connsiteY6920" fmla="*/ 213836 h 514350"/>
              <a:gd name="connsiteX6921" fmla="*/ 783431 w 6400800"/>
              <a:gd name="connsiteY6921" fmla="*/ 229076 h 514350"/>
              <a:gd name="connsiteX6922" fmla="*/ 780574 w 6400800"/>
              <a:gd name="connsiteY6922" fmla="*/ 235744 h 514350"/>
              <a:gd name="connsiteX6923" fmla="*/ 777716 w 6400800"/>
              <a:gd name="connsiteY6923" fmla="*/ 231934 h 514350"/>
              <a:gd name="connsiteX6924" fmla="*/ 780574 w 6400800"/>
              <a:gd name="connsiteY6924" fmla="*/ 236696 h 514350"/>
              <a:gd name="connsiteX6925" fmla="*/ 773906 w 6400800"/>
              <a:gd name="connsiteY6925" fmla="*/ 255746 h 514350"/>
              <a:gd name="connsiteX6926" fmla="*/ 773906 w 6400800"/>
              <a:gd name="connsiteY6926" fmla="*/ 236696 h 514350"/>
              <a:gd name="connsiteX6927" fmla="*/ 724376 w 6400800"/>
              <a:gd name="connsiteY6927" fmla="*/ 219551 h 514350"/>
              <a:gd name="connsiteX6928" fmla="*/ 726281 w 6400800"/>
              <a:gd name="connsiteY6928" fmla="*/ 203359 h 514350"/>
              <a:gd name="connsiteX6929" fmla="*/ 726281 w 6400800"/>
              <a:gd name="connsiteY6929" fmla="*/ 229076 h 514350"/>
              <a:gd name="connsiteX6930" fmla="*/ 723424 w 6400800"/>
              <a:gd name="connsiteY6930" fmla="*/ 223361 h 514350"/>
              <a:gd name="connsiteX6931" fmla="*/ 724376 w 6400800"/>
              <a:gd name="connsiteY6931" fmla="*/ 219551 h 514350"/>
              <a:gd name="connsiteX6932" fmla="*/ 723424 w 6400800"/>
              <a:gd name="connsiteY6932" fmla="*/ 224314 h 514350"/>
              <a:gd name="connsiteX6933" fmla="*/ 724376 w 6400800"/>
              <a:gd name="connsiteY6933" fmla="*/ 235744 h 514350"/>
              <a:gd name="connsiteX6934" fmla="*/ 726281 w 6400800"/>
              <a:gd name="connsiteY6934" fmla="*/ 250984 h 514350"/>
              <a:gd name="connsiteX6935" fmla="*/ 726281 w 6400800"/>
              <a:gd name="connsiteY6935" fmla="*/ 251936 h 514350"/>
              <a:gd name="connsiteX6936" fmla="*/ 727234 w 6400800"/>
              <a:gd name="connsiteY6936" fmla="*/ 276701 h 514350"/>
              <a:gd name="connsiteX6937" fmla="*/ 727234 w 6400800"/>
              <a:gd name="connsiteY6937" fmla="*/ 288131 h 514350"/>
              <a:gd name="connsiteX6938" fmla="*/ 725329 w 6400800"/>
              <a:gd name="connsiteY6938" fmla="*/ 284321 h 514350"/>
              <a:gd name="connsiteX6939" fmla="*/ 717709 w 6400800"/>
              <a:gd name="connsiteY6939" fmla="*/ 260509 h 514350"/>
              <a:gd name="connsiteX6940" fmla="*/ 723424 w 6400800"/>
              <a:gd name="connsiteY6940" fmla="*/ 224314 h 514350"/>
              <a:gd name="connsiteX6941" fmla="*/ 710089 w 6400800"/>
              <a:gd name="connsiteY6941" fmla="*/ 308134 h 514350"/>
              <a:gd name="connsiteX6942" fmla="*/ 711041 w 6400800"/>
              <a:gd name="connsiteY6942" fmla="*/ 320516 h 514350"/>
              <a:gd name="connsiteX6943" fmla="*/ 717709 w 6400800"/>
              <a:gd name="connsiteY6943" fmla="*/ 373856 h 514350"/>
              <a:gd name="connsiteX6944" fmla="*/ 711041 w 6400800"/>
              <a:gd name="connsiteY6944" fmla="*/ 389096 h 514350"/>
              <a:gd name="connsiteX6945" fmla="*/ 709136 w 6400800"/>
              <a:gd name="connsiteY6945" fmla="*/ 383381 h 514350"/>
              <a:gd name="connsiteX6946" fmla="*/ 711041 w 6400800"/>
              <a:gd name="connsiteY6946" fmla="*/ 372904 h 514350"/>
              <a:gd name="connsiteX6947" fmla="*/ 713899 w 6400800"/>
              <a:gd name="connsiteY6947" fmla="*/ 352901 h 514350"/>
              <a:gd name="connsiteX6948" fmla="*/ 707231 w 6400800"/>
              <a:gd name="connsiteY6948" fmla="*/ 372904 h 514350"/>
              <a:gd name="connsiteX6949" fmla="*/ 706279 w 6400800"/>
              <a:gd name="connsiteY6949" fmla="*/ 374809 h 514350"/>
              <a:gd name="connsiteX6950" fmla="*/ 701516 w 6400800"/>
              <a:gd name="connsiteY6950" fmla="*/ 357664 h 514350"/>
              <a:gd name="connsiteX6951" fmla="*/ 701516 w 6400800"/>
              <a:gd name="connsiteY6951" fmla="*/ 357664 h 514350"/>
              <a:gd name="connsiteX6952" fmla="*/ 710089 w 6400800"/>
              <a:gd name="connsiteY6952" fmla="*/ 308134 h 514350"/>
              <a:gd name="connsiteX6953" fmla="*/ 676751 w 6400800"/>
              <a:gd name="connsiteY6953" fmla="*/ 253841 h 514350"/>
              <a:gd name="connsiteX6954" fmla="*/ 676751 w 6400800"/>
              <a:gd name="connsiteY6954" fmla="*/ 246221 h 514350"/>
              <a:gd name="connsiteX6955" fmla="*/ 679609 w 6400800"/>
              <a:gd name="connsiteY6955" fmla="*/ 220504 h 514350"/>
              <a:gd name="connsiteX6956" fmla="*/ 682466 w 6400800"/>
              <a:gd name="connsiteY6956" fmla="*/ 181451 h 514350"/>
              <a:gd name="connsiteX6957" fmla="*/ 682466 w 6400800"/>
              <a:gd name="connsiteY6957" fmla="*/ 178594 h 514350"/>
              <a:gd name="connsiteX6958" fmla="*/ 696754 w 6400800"/>
              <a:gd name="connsiteY6958" fmla="*/ 231934 h 514350"/>
              <a:gd name="connsiteX6959" fmla="*/ 705326 w 6400800"/>
              <a:gd name="connsiteY6959" fmla="*/ 267176 h 514350"/>
              <a:gd name="connsiteX6960" fmla="*/ 703421 w 6400800"/>
              <a:gd name="connsiteY6960" fmla="*/ 273844 h 514350"/>
              <a:gd name="connsiteX6961" fmla="*/ 694849 w 6400800"/>
              <a:gd name="connsiteY6961" fmla="*/ 307181 h 514350"/>
              <a:gd name="connsiteX6962" fmla="*/ 692944 w 6400800"/>
              <a:gd name="connsiteY6962" fmla="*/ 313849 h 514350"/>
              <a:gd name="connsiteX6963" fmla="*/ 690086 w 6400800"/>
              <a:gd name="connsiteY6963" fmla="*/ 322421 h 514350"/>
              <a:gd name="connsiteX6964" fmla="*/ 673894 w 6400800"/>
              <a:gd name="connsiteY6964" fmla="*/ 274796 h 514350"/>
              <a:gd name="connsiteX6965" fmla="*/ 676751 w 6400800"/>
              <a:gd name="connsiteY6965" fmla="*/ 253841 h 514350"/>
              <a:gd name="connsiteX6966" fmla="*/ 668179 w 6400800"/>
              <a:gd name="connsiteY6966" fmla="*/ 331946 h 514350"/>
              <a:gd name="connsiteX6967" fmla="*/ 668179 w 6400800"/>
              <a:gd name="connsiteY6967" fmla="*/ 330041 h 514350"/>
              <a:gd name="connsiteX6968" fmla="*/ 669131 w 6400800"/>
              <a:gd name="connsiteY6968" fmla="*/ 334804 h 514350"/>
              <a:gd name="connsiteX6969" fmla="*/ 671989 w 6400800"/>
              <a:gd name="connsiteY6969" fmla="*/ 346234 h 514350"/>
              <a:gd name="connsiteX6970" fmla="*/ 674846 w 6400800"/>
              <a:gd name="connsiteY6970" fmla="*/ 359569 h 514350"/>
              <a:gd name="connsiteX6971" fmla="*/ 676751 w 6400800"/>
              <a:gd name="connsiteY6971" fmla="*/ 370999 h 514350"/>
              <a:gd name="connsiteX6972" fmla="*/ 675799 w 6400800"/>
              <a:gd name="connsiteY6972" fmla="*/ 373856 h 514350"/>
              <a:gd name="connsiteX6973" fmla="*/ 674846 w 6400800"/>
              <a:gd name="connsiteY6973" fmla="*/ 377666 h 514350"/>
              <a:gd name="connsiteX6974" fmla="*/ 670084 w 6400800"/>
              <a:gd name="connsiteY6974" fmla="*/ 368141 h 514350"/>
              <a:gd name="connsiteX6975" fmla="*/ 664369 w 6400800"/>
              <a:gd name="connsiteY6975" fmla="*/ 358616 h 514350"/>
              <a:gd name="connsiteX6976" fmla="*/ 668179 w 6400800"/>
              <a:gd name="connsiteY6976" fmla="*/ 331946 h 514350"/>
              <a:gd name="connsiteX6977" fmla="*/ 656749 w 6400800"/>
              <a:gd name="connsiteY6977" fmla="*/ 266224 h 514350"/>
              <a:gd name="connsiteX6978" fmla="*/ 656749 w 6400800"/>
              <a:gd name="connsiteY6978" fmla="*/ 267176 h 514350"/>
              <a:gd name="connsiteX6979" fmla="*/ 656749 w 6400800"/>
              <a:gd name="connsiteY6979" fmla="*/ 269081 h 514350"/>
              <a:gd name="connsiteX6980" fmla="*/ 656749 w 6400800"/>
              <a:gd name="connsiteY6980" fmla="*/ 266224 h 514350"/>
              <a:gd name="connsiteX6981" fmla="*/ 608171 w 6400800"/>
              <a:gd name="connsiteY6981" fmla="*/ 318611 h 514350"/>
              <a:gd name="connsiteX6982" fmla="*/ 611981 w 6400800"/>
              <a:gd name="connsiteY6982" fmla="*/ 279559 h 514350"/>
              <a:gd name="connsiteX6983" fmla="*/ 613886 w 6400800"/>
              <a:gd name="connsiteY6983" fmla="*/ 288131 h 514350"/>
              <a:gd name="connsiteX6984" fmla="*/ 615791 w 6400800"/>
              <a:gd name="connsiteY6984" fmla="*/ 327184 h 514350"/>
              <a:gd name="connsiteX6985" fmla="*/ 615791 w 6400800"/>
              <a:gd name="connsiteY6985" fmla="*/ 331946 h 514350"/>
              <a:gd name="connsiteX6986" fmla="*/ 615791 w 6400800"/>
              <a:gd name="connsiteY6986" fmla="*/ 337661 h 514350"/>
              <a:gd name="connsiteX6987" fmla="*/ 613886 w 6400800"/>
              <a:gd name="connsiteY6987" fmla="*/ 333851 h 514350"/>
              <a:gd name="connsiteX6988" fmla="*/ 607219 w 6400800"/>
              <a:gd name="connsiteY6988" fmla="*/ 321469 h 514350"/>
              <a:gd name="connsiteX6989" fmla="*/ 608171 w 6400800"/>
              <a:gd name="connsiteY6989" fmla="*/ 318611 h 514350"/>
              <a:gd name="connsiteX6990" fmla="*/ 606266 w 6400800"/>
              <a:gd name="connsiteY6990" fmla="*/ 341471 h 514350"/>
              <a:gd name="connsiteX6991" fmla="*/ 615791 w 6400800"/>
              <a:gd name="connsiteY6991" fmla="*/ 364331 h 514350"/>
              <a:gd name="connsiteX6992" fmla="*/ 615791 w 6400800"/>
              <a:gd name="connsiteY6992" fmla="*/ 365284 h 514350"/>
              <a:gd name="connsiteX6993" fmla="*/ 611029 w 6400800"/>
              <a:gd name="connsiteY6993" fmla="*/ 375761 h 514350"/>
              <a:gd name="connsiteX6994" fmla="*/ 608171 w 6400800"/>
              <a:gd name="connsiteY6994" fmla="*/ 363379 h 514350"/>
              <a:gd name="connsiteX6995" fmla="*/ 605314 w 6400800"/>
              <a:gd name="connsiteY6995" fmla="*/ 350996 h 514350"/>
              <a:gd name="connsiteX6996" fmla="*/ 606266 w 6400800"/>
              <a:gd name="connsiteY6996" fmla="*/ 341471 h 514350"/>
              <a:gd name="connsiteX6997" fmla="*/ 606266 w 6400800"/>
              <a:gd name="connsiteY6997" fmla="*/ 424339 h 514350"/>
              <a:gd name="connsiteX6998" fmla="*/ 609124 w 6400800"/>
              <a:gd name="connsiteY6998" fmla="*/ 433864 h 514350"/>
              <a:gd name="connsiteX6999" fmla="*/ 607219 w 6400800"/>
              <a:gd name="connsiteY6999" fmla="*/ 436721 h 514350"/>
              <a:gd name="connsiteX7000" fmla="*/ 601504 w 6400800"/>
              <a:gd name="connsiteY7000" fmla="*/ 435769 h 514350"/>
              <a:gd name="connsiteX7001" fmla="*/ 606266 w 6400800"/>
              <a:gd name="connsiteY7001" fmla="*/ 424339 h 514350"/>
              <a:gd name="connsiteX7002" fmla="*/ 599599 w 6400800"/>
              <a:gd name="connsiteY7002" fmla="*/ 401479 h 514350"/>
              <a:gd name="connsiteX7003" fmla="*/ 599599 w 6400800"/>
              <a:gd name="connsiteY7003" fmla="*/ 401479 h 514350"/>
              <a:gd name="connsiteX7004" fmla="*/ 599599 w 6400800"/>
              <a:gd name="connsiteY7004" fmla="*/ 403384 h 514350"/>
              <a:gd name="connsiteX7005" fmla="*/ 599599 w 6400800"/>
              <a:gd name="connsiteY7005" fmla="*/ 401479 h 514350"/>
              <a:gd name="connsiteX7006" fmla="*/ 587216 w 6400800"/>
              <a:gd name="connsiteY7006" fmla="*/ 300514 h 514350"/>
              <a:gd name="connsiteX7007" fmla="*/ 591979 w 6400800"/>
              <a:gd name="connsiteY7007" fmla="*/ 310039 h 514350"/>
              <a:gd name="connsiteX7008" fmla="*/ 591026 w 6400800"/>
              <a:gd name="connsiteY7008" fmla="*/ 316706 h 514350"/>
              <a:gd name="connsiteX7009" fmla="*/ 591026 w 6400800"/>
              <a:gd name="connsiteY7009" fmla="*/ 316706 h 514350"/>
              <a:gd name="connsiteX7010" fmla="*/ 590074 w 6400800"/>
              <a:gd name="connsiteY7010" fmla="*/ 319564 h 514350"/>
              <a:gd name="connsiteX7011" fmla="*/ 587216 w 6400800"/>
              <a:gd name="connsiteY7011" fmla="*/ 311944 h 514350"/>
              <a:gd name="connsiteX7012" fmla="*/ 586264 w 6400800"/>
              <a:gd name="connsiteY7012" fmla="*/ 299561 h 514350"/>
              <a:gd name="connsiteX7013" fmla="*/ 587216 w 6400800"/>
              <a:gd name="connsiteY7013" fmla="*/ 300514 h 514350"/>
              <a:gd name="connsiteX7014" fmla="*/ 553879 w 6400800"/>
              <a:gd name="connsiteY7014" fmla="*/ 257651 h 514350"/>
              <a:gd name="connsiteX7015" fmla="*/ 555784 w 6400800"/>
              <a:gd name="connsiteY7015" fmla="*/ 233839 h 514350"/>
              <a:gd name="connsiteX7016" fmla="*/ 558641 w 6400800"/>
              <a:gd name="connsiteY7016" fmla="*/ 249079 h 514350"/>
              <a:gd name="connsiteX7017" fmla="*/ 556736 w 6400800"/>
              <a:gd name="connsiteY7017" fmla="*/ 247174 h 514350"/>
              <a:gd name="connsiteX7018" fmla="*/ 558641 w 6400800"/>
              <a:gd name="connsiteY7018" fmla="*/ 250984 h 514350"/>
              <a:gd name="connsiteX7019" fmla="*/ 570071 w 6400800"/>
              <a:gd name="connsiteY7019" fmla="*/ 297656 h 514350"/>
              <a:gd name="connsiteX7020" fmla="*/ 571976 w 6400800"/>
              <a:gd name="connsiteY7020" fmla="*/ 303371 h 514350"/>
              <a:gd name="connsiteX7021" fmla="*/ 569119 w 6400800"/>
              <a:gd name="connsiteY7021" fmla="*/ 312896 h 514350"/>
              <a:gd name="connsiteX7022" fmla="*/ 564356 w 6400800"/>
              <a:gd name="connsiteY7022" fmla="*/ 295751 h 514350"/>
              <a:gd name="connsiteX7023" fmla="*/ 553879 w 6400800"/>
              <a:gd name="connsiteY7023" fmla="*/ 266224 h 514350"/>
              <a:gd name="connsiteX7024" fmla="*/ 553879 w 6400800"/>
              <a:gd name="connsiteY7024" fmla="*/ 257651 h 514350"/>
              <a:gd name="connsiteX7025" fmla="*/ 551974 w 6400800"/>
              <a:gd name="connsiteY7025" fmla="*/ 295751 h 514350"/>
              <a:gd name="connsiteX7026" fmla="*/ 551974 w 6400800"/>
              <a:gd name="connsiteY7026" fmla="*/ 295751 h 514350"/>
              <a:gd name="connsiteX7027" fmla="*/ 552926 w 6400800"/>
              <a:gd name="connsiteY7027" fmla="*/ 298609 h 514350"/>
              <a:gd name="connsiteX7028" fmla="*/ 556736 w 6400800"/>
              <a:gd name="connsiteY7028" fmla="*/ 317659 h 514350"/>
              <a:gd name="connsiteX7029" fmla="*/ 557689 w 6400800"/>
              <a:gd name="connsiteY7029" fmla="*/ 321469 h 514350"/>
              <a:gd name="connsiteX7030" fmla="*/ 557689 w 6400800"/>
              <a:gd name="connsiteY7030" fmla="*/ 322421 h 514350"/>
              <a:gd name="connsiteX7031" fmla="*/ 557689 w 6400800"/>
              <a:gd name="connsiteY7031" fmla="*/ 326231 h 514350"/>
              <a:gd name="connsiteX7032" fmla="*/ 552926 w 6400800"/>
              <a:gd name="connsiteY7032" fmla="*/ 306229 h 514350"/>
              <a:gd name="connsiteX7033" fmla="*/ 551974 w 6400800"/>
              <a:gd name="connsiteY7033" fmla="*/ 295751 h 514350"/>
              <a:gd name="connsiteX7034" fmla="*/ 529114 w 6400800"/>
              <a:gd name="connsiteY7034" fmla="*/ 290036 h 514350"/>
              <a:gd name="connsiteX7035" fmla="*/ 529114 w 6400800"/>
              <a:gd name="connsiteY7035" fmla="*/ 290036 h 514350"/>
              <a:gd name="connsiteX7036" fmla="*/ 529114 w 6400800"/>
              <a:gd name="connsiteY7036" fmla="*/ 290036 h 514350"/>
              <a:gd name="connsiteX7037" fmla="*/ 529114 w 6400800"/>
              <a:gd name="connsiteY7037" fmla="*/ 290036 h 514350"/>
              <a:gd name="connsiteX7038" fmla="*/ 522446 w 6400800"/>
              <a:gd name="connsiteY7038" fmla="*/ 336709 h 514350"/>
              <a:gd name="connsiteX7039" fmla="*/ 523399 w 6400800"/>
              <a:gd name="connsiteY7039" fmla="*/ 329089 h 514350"/>
              <a:gd name="connsiteX7040" fmla="*/ 526256 w 6400800"/>
              <a:gd name="connsiteY7040" fmla="*/ 336709 h 514350"/>
              <a:gd name="connsiteX7041" fmla="*/ 531019 w 6400800"/>
              <a:gd name="connsiteY7041" fmla="*/ 350996 h 514350"/>
              <a:gd name="connsiteX7042" fmla="*/ 531971 w 6400800"/>
              <a:gd name="connsiteY7042" fmla="*/ 374809 h 514350"/>
              <a:gd name="connsiteX7043" fmla="*/ 533876 w 6400800"/>
              <a:gd name="connsiteY7043" fmla="*/ 403384 h 514350"/>
              <a:gd name="connsiteX7044" fmla="*/ 528161 w 6400800"/>
              <a:gd name="connsiteY7044" fmla="*/ 394811 h 514350"/>
              <a:gd name="connsiteX7045" fmla="*/ 532924 w 6400800"/>
              <a:gd name="connsiteY7045" fmla="*/ 410051 h 514350"/>
              <a:gd name="connsiteX7046" fmla="*/ 534829 w 6400800"/>
              <a:gd name="connsiteY7046" fmla="*/ 417671 h 514350"/>
              <a:gd name="connsiteX7047" fmla="*/ 535781 w 6400800"/>
              <a:gd name="connsiteY7047" fmla="*/ 430054 h 514350"/>
              <a:gd name="connsiteX7048" fmla="*/ 523399 w 6400800"/>
              <a:gd name="connsiteY7048" fmla="*/ 428149 h 514350"/>
              <a:gd name="connsiteX7049" fmla="*/ 522446 w 6400800"/>
              <a:gd name="connsiteY7049" fmla="*/ 427196 h 514350"/>
              <a:gd name="connsiteX7050" fmla="*/ 522446 w 6400800"/>
              <a:gd name="connsiteY7050" fmla="*/ 423386 h 514350"/>
              <a:gd name="connsiteX7051" fmla="*/ 527209 w 6400800"/>
              <a:gd name="connsiteY7051" fmla="*/ 410051 h 514350"/>
              <a:gd name="connsiteX7052" fmla="*/ 522446 w 6400800"/>
              <a:gd name="connsiteY7052" fmla="*/ 418624 h 514350"/>
              <a:gd name="connsiteX7053" fmla="*/ 521494 w 6400800"/>
              <a:gd name="connsiteY7053" fmla="*/ 405289 h 514350"/>
              <a:gd name="connsiteX7054" fmla="*/ 517684 w 6400800"/>
              <a:gd name="connsiteY7054" fmla="*/ 369094 h 514350"/>
              <a:gd name="connsiteX7055" fmla="*/ 522446 w 6400800"/>
              <a:gd name="connsiteY7055" fmla="*/ 336709 h 514350"/>
              <a:gd name="connsiteX7056" fmla="*/ 512921 w 6400800"/>
              <a:gd name="connsiteY7056" fmla="*/ 271939 h 514350"/>
              <a:gd name="connsiteX7057" fmla="*/ 509111 w 6400800"/>
              <a:gd name="connsiteY7057" fmla="*/ 287179 h 514350"/>
              <a:gd name="connsiteX7058" fmla="*/ 509111 w 6400800"/>
              <a:gd name="connsiteY7058" fmla="*/ 288131 h 514350"/>
              <a:gd name="connsiteX7059" fmla="*/ 507206 w 6400800"/>
              <a:gd name="connsiteY7059" fmla="*/ 275749 h 514350"/>
              <a:gd name="connsiteX7060" fmla="*/ 508159 w 6400800"/>
              <a:gd name="connsiteY7060" fmla="*/ 262414 h 514350"/>
              <a:gd name="connsiteX7061" fmla="*/ 509111 w 6400800"/>
              <a:gd name="connsiteY7061" fmla="*/ 262414 h 514350"/>
              <a:gd name="connsiteX7062" fmla="*/ 512921 w 6400800"/>
              <a:gd name="connsiteY7062" fmla="*/ 271939 h 514350"/>
              <a:gd name="connsiteX7063" fmla="*/ 497681 w 6400800"/>
              <a:gd name="connsiteY7063" fmla="*/ 207169 h 514350"/>
              <a:gd name="connsiteX7064" fmla="*/ 506254 w 6400800"/>
              <a:gd name="connsiteY7064" fmla="*/ 245269 h 514350"/>
              <a:gd name="connsiteX7065" fmla="*/ 509111 w 6400800"/>
              <a:gd name="connsiteY7065" fmla="*/ 256699 h 514350"/>
              <a:gd name="connsiteX7066" fmla="*/ 506254 w 6400800"/>
              <a:gd name="connsiteY7066" fmla="*/ 256699 h 514350"/>
              <a:gd name="connsiteX7067" fmla="*/ 505301 w 6400800"/>
              <a:gd name="connsiteY7067" fmla="*/ 256699 h 514350"/>
              <a:gd name="connsiteX7068" fmla="*/ 505301 w 6400800"/>
              <a:gd name="connsiteY7068" fmla="*/ 256699 h 514350"/>
              <a:gd name="connsiteX7069" fmla="*/ 497681 w 6400800"/>
              <a:gd name="connsiteY7069" fmla="*/ 207169 h 514350"/>
              <a:gd name="connsiteX7070" fmla="*/ 497681 w 6400800"/>
              <a:gd name="connsiteY7070" fmla="*/ 207169 h 514350"/>
              <a:gd name="connsiteX7071" fmla="*/ 487204 w 6400800"/>
              <a:gd name="connsiteY7071" fmla="*/ 419576 h 514350"/>
              <a:gd name="connsiteX7072" fmla="*/ 486251 w 6400800"/>
              <a:gd name="connsiteY7072" fmla="*/ 422434 h 514350"/>
              <a:gd name="connsiteX7073" fmla="*/ 483394 w 6400800"/>
              <a:gd name="connsiteY7073" fmla="*/ 422434 h 514350"/>
              <a:gd name="connsiteX7074" fmla="*/ 483394 w 6400800"/>
              <a:gd name="connsiteY7074" fmla="*/ 418624 h 514350"/>
              <a:gd name="connsiteX7075" fmla="*/ 481489 w 6400800"/>
              <a:gd name="connsiteY7075" fmla="*/ 401479 h 514350"/>
              <a:gd name="connsiteX7076" fmla="*/ 487204 w 6400800"/>
              <a:gd name="connsiteY7076" fmla="*/ 419576 h 514350"/>
              <a:gd name="connsiteX7077" fmla="*/ 437674 w 6400800"/>
              <a:gd name="connsiteY7077" fmla="*/ 390049 h 514350"/>
              <a:gd name="connsiteX7078" fmla="*/ 437674 w 6400800"/>
              <a:gd name="connsiteY7078" fmla="*/ 390049 h 514350"/>
              <a:gd name="connsiteX7079" fmla="*/ 437674 w 6400800"/>
              <a:gd name="connsiteY7079" fmla="*/ 388144 h 514350"/>
              <a:gd name="connsiteX7080" fmla="*/ 437674 w 6400800"/>
              <a:gd name="connsiteY7080" fmla="*/ 388144 h 514350"/>
              <a:gd name="connsiteX7081" fmla="*/ 437674 w 6400800"/>
              <a:gd name="connsiteY7081" fmla="*/ 390049 h 514350"/>
              <a:gd name="connsiteX7082" fmla="*/ 437674 w 6400800"/>
              <a:gd name="connsiteY7082" fmla="*/ 390049 h 514350"/>
              <a:gd name="connsiteX7083" fmla="*/ 448151 w 6400800"/>
              <a:gd name="connsiteY7083" fmla="*/ 362426 h 514350"/>
              <a:gd name="connsiteX7084" fmla="*/ 446246 w 6400800"/>
              <a:gd name="connsiteY7084" fmla="*/ 356711 h 514350"/>
              <a:gd name="connsiteX7085" fmla="*/ 449104 w 6400800"/>
              <a:gd name="connsiteY7085" fmla="*/ 347186 h 514350"/>
              <a:gd name="connsiteX7086" fmla="*/ 448151 w 6400800"/>
              <a:gd name="connsiteY7086" fmla="*/ 362426 h 514350"/>
              <a:gd name="connsiteX7087" fmla="*/ 436721 w 6400800"/>
              <a:gd name="connsiteY7087" fmla="*/ 227171 h 514350"/>
              <a:gd name="connsiteX7088" fmla="*/ 440531 w 6400800"/>
              <a:gd name="connsiteY7088" fmla="*/ 246221 h 514350"/>
              <a:gd name="connsiteX7089" fmla="*/ 434816 w 6400800"/>
              <a:gd name="connsiteY7089" fmla="*/ 234791 h 514350"/>
              <a:gd name="connsiteX7090" fmla="*/ 436721 w 6400800"/>
              <a:gd name="connsiteY7090" fmla="*/ 227171 h 514350"/>
              <a:gd name="connsiteX7091" fmla="*/ 428149 w 6400800"/>
              <a:gd name="connsiteY7091" fmla="*/ 280511 h 514350"/>
              <a:gd name="connsiteX7092" fmla="*/ 431959 w 6400800"/>
              <a:gd name="connsiteY7092" fmla="*/ 253841 h 514350"/>
              <a:gd name="connsiteX7093" fmla="*/ 432911 w 6400800"/>
              <a:gd name="connsiteY7093" fmla="*/ 258604 h 514350"/>
              <a:gd name="connsiteX7094" fmla="*/ 438626 w 6400800"/>
              <a:gd name="connsiteY7094" fmla="*/ 284321 h 514350"/>
              <a:gd name="connsiteX7095" fmla="*/ 439579 w 6400800"/>
              <a:gd name="connsiteY7095" fmla="*/ 290036 h 514350"/>
              <a:gd name="connsiteX7096" fmla="*/ 432911 w 6400800"/>
              <a:gd name="connsiteY7096" fmla="*/ 281464 h 514350"/>
              <a:gd name="connsiteX7097" fmla="*/ 439579 w 6400800"/>
              <a:gd name="connsiteY7097" fmla="*/ 295751 h 514350"/>
              <a:gd name="connsiteX7098" fmla="*/ 441484 w 6400800"/>
              <a:gd name="connsiteY7098" fmla="*/ 299561 h 514350"/>
              <a:gd name="connsiteX7099" fmla="*/ 443389 w 6400800"/>
              <a:gd name="connsiteY7099" fmla="*/ 312896 h 514350"/>
              <a:gd name="connsiteX7100" fmla="*/ 446246 w 6400800"/>
              <a:gd name="connsiteY7100" fmla="*/ 328136 h 514350"/>
              <a:gd name="connsiteX7101" fmla="*/ 447199 w 6400800"/>
              <a:gd name="connsiteY7101" fmla="*/ 335756 h 514350"/>
              <a:gd name="connsiteX7102" fmla="*/ 445294 w 6400800"/>
              <a:gd name="connsiteY7102" fmla="*/ 341471 h 514350"/>
              <a:gd name="connsiteX7103" fmla="*/ 442436 w 6400800"/>
              <a:gd name="connsiteY7103" fmla="*/ 349091 h 514350"/>
              <a:gd name="connsiteX7104" fmla="*/ 434816 w 6400800"/>
              <a:gd name="connsiteY7104" fmla="*/ 331946 h 514350"/>
              <a:gd name="connsiteX7105" fmla="*/ 434816 w 6400800"/>
              <a:gd name="connsiteY7105" fmla="*/ 317659 h 514350"/>
              <a:gd name="connsiteX7106" fmla="*/ 432911 w 6400800"/>
              <a:gd name="connsiteY7106" fmla="*/ 328136 h 514350"/>
              <a:gd name="connsiteX7107" fmla="*/ 423386 w 6400800"/>
              <a:gd name="connsiteY7107" fmla="*/ 303371 h 514350"/>
              <a:gd name="connsiteX7108" fmla="*/ 428149 w 6400800"/>
              <a:gd name="connsiteY7108" fmla="*/ 280511 h 514350"/>
              <a:gd name="connsiteX7109" fmla="*/ 418624 w 6400800"/>
              <a:gd name="connsiteY7109" fmla="*/ 345281 h 514350"/>
              <a:gd name="connsiteX7110" fmla="*/ 422434 w 6400800"/>
              <a:gd name="connsiteY7110" fmla="*/ 322421 h 514350"/>
              <a:gd name="connsiteX7111" fmla="*/ 427196 w 6400800"/>
              <a:gd name="connsiteY7111" fmla="*/ 339566 h 514350"/>
              <a:gd name="connsiteX7112" fmla="*/ 430054 w 6400800"/>
              <a:gd name="connsiteY7112" fmla="*/ 350996 h 514350"/>
              <a:gd name="connsiteX7113" fmla="*/ 428149 w 6400800"/>
              <a:gd name="connsiteY7113" fmla="*/ 362426 h 514350"/>
              <a:gd name="connsiteX7114" fmla="*/ 426244 w 6400800"/>
              <a:gd name="connsiteY7114" fmla="*/ 356711 h 514350"/>
              <a:gd name="connsiteX7115" fmla="*/ 420529 w 6400800"/>
              <a:gd name="connsiteY7115" fmla="*/ 344329 h 514350"/>
              <a:gd name="connsiteX7116" fmla="*/ 422434 w 6400800"/>
              <a:gd name="connsiteY7116" fmla="*/ 357664 h 514350"/>
              <a:gd name="connsiteX7117" fmla="*/ 424339 w 6400800"/>
              <a:gd name="connsiteY7117" fmla="*/ 372904 h 514350"/>
              <a:gd name="connsiteX7118" fmla="*/ 425291 w 6400800"/>
              <a:gd name="connsiteY7118" fmla="*/ 377666 h 514350"/>
              <a:gd name="connsiteX7119" fmla="*/ 424339 w 6400800"/>
              <a:gd name="connsiteY7119" fmla="*/ 375761 h 514350"/>
              <a:gd name="connsiteX7120" fmla="*/ 424339 w 6400800"/>
              <a:gd name="connsiteY7120" fmla="*/ 374809 h 514350"/>
              <a:gd name="connsiteX7121" fmla="*/ 418624 w 6400800"/>
              <a:gd name="connsiteY7121" fmla="*/ 351949 h 514350"/>
              <a:gd name="connsiteX7122" fmla="*/ 418624 w 6400800"/>
              <a:gd name="connsiteY7122" fmla="*/ 345281 h 514350"/>
              <a:gd name="connsiteX7123" fmla="*/ 406241 w 6400800"/>
              <a:gd name="connsiteY7123" fmla="*/ 261461 h 514350"/>
              <a:gd name="connsiteX7124" fmla="*/ 411956 w 6400800"/>
              <a:gd name="connsiteY7124" fmla="*/ 285274 h 514350"/>
              <a:gd name="connsiteX7125" fmla="*/ 407194 w 6400800"/>
              <a:gd name="connsiteY7125" fmla="*/ 310039 h 514350"/>
              <a:gd name="connsiteX7126" fmla="*/ 405289 w 6400800"/>
              <a:gd name="connsiteY7126" fmla="*/ 302419 h 514350"/>
              <a:gd name="connsiteX7127" fmla="*/ 406241 w 6400800"/>
              <a:gd name="connsiteY7127" fmla="*/ 261461 h 514350"/>
              <a:gd name="connsiteX7128" fmla="*/ 382429 w 6400800"/>
              <a:gd name="connsiteY7128" fmla="*/ 290036 h 514350"/>
              <a:gd name="connsiteX7129" fmla="*/ 381476 w 6400800"/>
              <a:gd name="connsiteY7129" fmla="*/ 293846 h 514350"/>
              <a:gd name="connsiteX7130" fmla="*/ 381476 w 6400800"/>
              <a:gd name="connsiteY7130" fmla="*/ 285274 h 514350"/>
              <a:gd name="connsiteX7131" fmla="*/ 382429 w 6400800"/>
              <a:gd name="connsiteY7131" fmla="*/ 290036 h 514350"/>
              <a:gd name="connsiteX7132" fmla="*/ 361474 w 6400800"/>
              <a:gd name="connsiteY7132" fmla="*/ 394811 h 514350"/>
              <a:gd name="connsiteX7133" fmla="*/ 361474 w 6400800"/>
              <a:gd name="connsiteY7133" fmla="*/ 404336 h 514350"/>
              <a:gd name="connsiteX7134" fmla="*/ 361474 w 6400800"/>
              <a:gd name="connsiteY7134" fmla="*/ 407194 h 514350"/>
              <a:gd name="connsiteX7135" fmla="*/ 354806 w 6400800"/>
              <a:gd name="connsiteY7135" fmla="*/ 383381 h 514350"/>
              <a:gd name="connsiteX7136" fmla="*/ 354806 w 6400800"/>
              <a:gd name="connsiteY7136" fmla="*/ 382429 h 514350"/>
              <a:gd name="connsiteX7137" fmla="*/ 352901 w 6400800"/>
              <a:gd name="connsiteY7137" fmla="*/ 373856 h 514350"/>
              <a:gd name="connsiteX7138" fmla="*/ 361474 w 6400800"/>
              <a:gd name="connsiteY7138" fmla="*/ 394811 h 514350"/>
              <a:gd name="connsiteX7139" fmla="*/ 347186 w 6400800"/>
              <a:gd name="connsiteY7139" fmla="*/ 307181 h 514350"/>
              <a:gd name="connsiteX7140" fmla="*/ 349091 w 6400800"/>
              <a:gd name="connsiteY7140" fmla="*/ 311944 h 514350"/>
              <a:gd name="connsiteX7141" fmla="*/ 347186 w 6400800"/>
              <a:gd name="connsiteY7141" fmla="*/ 309086 h 514350"/>
              <a:gd name="connsiteX7142" fmla="*/ 347186 w 6400800"/>
              <a:gd name="connsiteY7142" fmla="*/ 307181 h 514350"/>
              <a:gd name="connsiteX7143" fmla="*/ 347186 w 6400800"/>
              <a:gd name="connsiteY7143" fmla="*/ 429101 h 514350"/>
              <a:gd name="connsiteX7144" fmla="*/ 348139 w 6400800"/>
              <a:gd name="connsiteY7144" fmla="*/ 432911 h 514350"/>
              <a:gd name="connsiteX7145" fmla="*/ 346234 w 6400800"/>
              <a:gd name="connsiteY7145" fmla="*/ 432911 h 514350"/>
              <a:gd name="connsiteX7146" fmla="*/ 347186 w 6400800"/>
              <a:gd name="connsiteY7146" fmla="*/ 429101 h 514350"/>
              <a:gd name="connsiteX7147" fmla="*/ 310991 w 6400800"/>
              <a:gd name="connsiteY7147" fmla="*/ 439579 h 514350"/>
              <a:gd name="connsiteX7148" fmla="*/ 311944 w 6400800"/>
              <a:gd name="connsiteY7148" fmla="*/ 424339 h 514350"/>
              <a:gd name="connsiteX7149" fmla="*/ 317659 w 6400800"/>
              <a:gd name="connsiteY7149" fmla="*/ 438626 h 514350"/>
              <a:gd name="connsiteX7150" fmla="*/ 310991 w 6400800"/>
              <a:gd name="connsiteY7150" fmla="*/ 439579 h 514350"/>
              <a:gd name="connsiteX7151" fmla="*/ 302419 w 6400800"/>
              <a:gd name="connsiteY7151" fmla="*/ 230981 h 514350"/>
              <a:gd name="connsiteX7152" fmla="*/ 304324 w 6400800"/>
              <a:gd name="connsiteY7152" fmla="*/ 237649 h 514350"/>
              <a:gd name="connsiteX7153" fmla="*/ 307181 w 6400800"/>
              <a:gd name="connsiteY7153" fmla="*/ 252889 h 514350"/>
              <a:gd name="connsiteX7154" fmla="*/ 300514 w 6400800"/>
              <a:gd name="connsiteY7154" fmla="*/ 244316 h 514350"/>
              <a:gd name="connsiteX7155" fmla="*/ 302419 w 6400800"/>
              <a:gd name="connsiteY7155" fmla="*/ 230981 h 514350"/>
              <a:gd name="connsiteX7156" fmla="*/ 295751 w 6400800"/>
              <a:gd name="connsiteY7156" fmla="*/ 269081 h 514350"/>
              <a:gd name="connsiteX7157" fmla="*/ 297656 w 6400800"/>
              <a:gd name="connsiteY7157" fmla="*/ 262414 h 514350"/>
              <a:gd name="connsiteX7158" fmla="*/ 295751 w 6400800"/>
              <a:gd name="connsiteY7158" fmla="*/ 265271 h 514350"/>
              <a:gd name="connsiteX7159" fmla="*/ 297656 w 6400800"/>
              <a:gd name="connsiteY7159" fmla="*/ 251936 h 514350"/>
              <a:gd name="connsiteX7160" fmla="*/ 299561 w 6400800"/>
              <a:gd name="connsiteY7160" fmla="*/ 243364 h 514350"/>
              <a:gd name="connsiteX7161" fmla="*/ 301466 w 6400800"/>
              <a:gd name="connsiteY7161" fmla="*/ 247174 h 514350"/>
              <a:gd name="connsiteX7162" fmla="*/ 310039 w 6400800"/>
              <a:gd name="connsiteY7162" fmla="*/ 270986 h 514350"/>
              <a:gd name="connsiteX7163" fmla="*/ 319564 w 6400800"/>
              <a:gd name="connsiteY7163" fmla="*/ 312896 h 514350"/>
              <a:gd name="connsiteX7164" fmla="*/ 330041 w 6400800"/>
              <a:gd name="connsiteY7164" fmla="*/ 358616 h 514350"/>
              <a:gd name="connsiteX7165" fmla="*/ 330041 w 6400800"/>
              <a:gd name="connsiteY7165" fmla="*/ 362426 h 514350"/>
              <a:gd name="connsiteX7166" fmla="*/ 327184 w 6400800"/>
              <a:gd name="connsiteY7166" fmla="*/ 404336 h 514350"/>
              <a:gd name="connsiteX7167" fmla="*/ 327184 w 6400800"/>
              <a:gd name="connsiteY7167" fmla="*/ 404336 h 514350"/>
              <a:gd name="connsiteX7168" fmla="*/ 321469 w 6400800"/>
              <a:gd name="connsiteY7168" fmla="*/ 392906 h 514350"/>
              <a:gd name="connsiteX7169" fmla="*/ 310991 w 6400800"/>
              <a:gd name="connsiteY7169" fmla="*/ 362426 h 514350"/>
              <a:gd name="connsiteX7170" fmla="*/ 296704 w 6400800"/>
              <a:gd name="connsiteY7170" fmla="*/ 318611 h 514350"/>
              <a:gd name="connsiteX7171" fmla="*/ 291941 w 6400800"/>
              <a:gd name="connsiteY7171" fmla="*/ 302419 h 514350"/>
              <a:gd name="connsiteX7172" fmla="*/ 295751 w 6400800"/>
              <a:gd name="connsiteY7172" fmla="*/ 269081 h 514350"/>
              <a:gd name="connsiteX7173" fmla="*/ 283369 w 6400800"/>
              <a:gd name="connsiteY7173" fmla="*/ 378619 h 514350"/>
              <a:gd name="connsiteX7174" fmla="*/ 284321 w 6400800"/>
              <a:gd name="connsiteY7174" fmla="*/ 365284 h 514350"/>
              <a:gd name="connsiteX7175" fmla="*/ 285274 w 6400800"/>
              <a:gd name="connsiteY7175" fmla="*/ 363379 h 514350"/>
              <a:gd name="connsiteX7176" fmla="*/ 295751 w 6400800"/>
              <a:gd name="connsiteY7176" fmla="*/ 387191 h 514350"/>
              <a:gd name="connsiteX7177" fmla="*/ 302419 w 6400800"/>
              <a:gd name="connsiteY7177" fmla="*/ 400526 h 514350"/>
              <a:gd name="connsiteX7178" fmla="*/ 303371 w 6400800"/>
              <a:gd name="connsiteY7178" fmla="*/ 404336 h 514350"/>
              <a:gd name="connsiteX7179" fmla="*/ 301466 w 6400800"/>
              <a:gd name="connsiteY7179" fmla="*/ 412909 h 514350"/>
              <a:gd name="connsiteX7180" fmla="*/ 295751 w 6400800"/>
              <a:gd name="connsiteY7180" fmla="*/ 442436 h 514350"/>
              <a:gd name="connsiteX7181" fmla="*/ 283369 w 6400800"/>
              <a:gd name="connsiteY7181" fmla="*/ 444341 h 514350"/>
              <a:gd name="connsiteX7182" fmla="*/ 281464 w 6400800"/>
              <a:gd name="connsiteY7182" fmla="*/ 435769 h 514350"/>
              <a:gd name="connsiteX7183" fmla="*/ 281464 w 6400800"/>
              <a:gd name="connsiteY7183" fmla="*/ 407194 h 514350"/>
              <a:gd name="connsiteX7184" fmla="*/ 283369 w 6400800"/>
              <a:gd name="connsiteY7184" fmla="*/ 378619 h 514350"/>
              <a:gd name="connsiteX7185" fmla="*/ 237649 w 6400800"/>
              <a:gd name="connsiteY7185" fmla="*/ 415766 h 514350"/>
              <a:gd name="connsiteX7186" fmla="*/ 228124 w 6400800"/>
              <a:gd name="connsiteY7186" fmla="*/ 395764 h 514350"/>
              <a:gd name="connsiteX7187" fmla="*/ 229076 w 6400800"/>
              <a:gd name="connsiteY7187" fmla="*/ 383381 h 514350"/>
              <a:gd name="connsiteX7188" fmla="*/ 239554 w 6400800"/>
              <a:gd name="connsiteY7188" fmla="*/ 406241 h 514350"/>
              <a:gd name="connsiteX7189" fmla="*/ 237649 w 6400800"/>
              <a:gd name="connsiteY7189" fmla="*/ 415766 h 514350"/>
              <a:gd name="connsiteX7190" fmla="*/ 247174 w 6400800"/>
              <a:gd name="connsiteY7190" fmla="*/ 431006 h 514350"/>
              <a:gd name="connsiteX7191" fmla="*/ 248126 w 6400800"/>
              <a:gd name="connsiteY7191" fmla="*/ 425291 h 514350"/>
              <a:gd name="connsiteX7192" fmla="*/ 248126 w 6400800"/>
              <a:gd name="connsiteY7192" fmla="*/ 425291 h 514350"/>
              <a:gd name="connsiteX7193" fmla="*/ 247174 w 6400800"/>
              <a:gd name="connsiteY7193" fmla="*/ 431006 h 514350"/>
              <a:gd name="connsiteX7194" fmla="*/ 264319 w 6400800"/>
              <a:gd name="connsiteY7194" fmla="*/ 204311 h 514350"/>
              <a:gd name="connsiteX7195" fmla="*/ 270986 w 6400800"/>
              <a:gd name="connsiteY7195" fmla="*/ 185261 h 514350"/>
              <a:gd name="connsiteX7196" fmla="*/ 267176 w 6400800"/>
              <a:gd name="connsiteY7196" fmla="*/ 214789 h 514350"/>
              <a:gd name="connsiteX7197" fmla="*/ 266224 w 6400800"/>
              <a:gd name="connsiteY7197" fmla="*/ 210026 h 514350"/>
              <a:gd name="connsiteX7198" fmla="*/ 264319 w 6400800"/>
              <a:gd name="connsiteY7198" fmla="*/ 204311 h 514350"/>
              <a:gd name="connsiteX7199" fmla="*/ 264319 w 6400800"/>
              <a:gd name="connsiteY7199" fmla="*/ 204311 h 514350"/>
              <a:gd name="connsiteX7200" fmla="*/ 254794 w 6400800"/>
              <a:gd name="connsiteY7200" fmla="*/ 235744 h 514350"/>
              <a:gd name="connsiteX7201" fmla="*/ 258604 w 6400800"/>
              <a:gd name="connsiteY7201" fmla="*/ 220504 h 514350"/>
              <a:gd name="connsiteX7202" fmla="*/ 261461 w 6400800"/>
              <a:gd name="connsiteY7202" fmla="*/ 242411 h 514350"/>
              <a:gd name="connsiteX7203" fmla="*/ 262414 w 6400800"/>
              <a:gd name="connsiteY7203" fmla="*/ 245269 h 514350"/>
              <a:gd name="connsiteX7204" fmla="*/ 260509 w 6400800"/>
              <a:gd name="connsiteY7204" fmla="*/ 270034 h 514350"/>
              <a:gd name="connsiteX7205" fmla="*/ 257651 w 6400800"/>
              <a:gd name="connsiteY7205" fmla="*/ 264319 h 514350"/>
              <a:gd name="connsiteX7206" fmla="*/ 250984 w 6400800"/>
              <a:gd name="connsiteY7206" fmla="*/ 249079 h 514350"/>
              <a:gd name="connsiteX7207" fmla="*/ 254794 w 6400800"/>
              <a:gd name="connsiteY7207" fmla="*/ 235744 h 514350"/>
              <a:gd name="connsiteX7208" fmla="*/ 245269 w 6400800"/>
              <a:gd name="connsiteY7208" fmla="*/ 276701 h 514350"/>
              <a:gd name="connsiteX7209" fmla="*/ 249079 w 6400800"/>
              <a:gd name="connsiteY7209" fmla="*/ 260509 h 514350"/>
              <a:gd name="connsiteX7210" fmla="*/ 250984 w 6400800"/>
              <a:gd name="connsiteY7210" fmla="*/ 268129 h 514350"/>
              <a:gd name="connsiteX7211" fmla="*/ 258604 w 6400800"/>
              <a:gd name="connsiteY7211" fmla="*/ 292894 h 514350"/>
              <a:gd name="connsiteX7212" fmla="*/ 259556 w 6400800"/>
              <a:gd name="connsiteY7212" fmla="*/ 294799 h 514350"/>
              <a:gd name="connsiteX7213" fmla="*/ 259556 w 6400800"/>
              <a:gd name="connsiteY7213" fmla="*/ 297656 h 514350"/>
              <a:gd name="connsiteX7214" fmla="*/ 257651 w 6400800"/>
              <a:gd name="connsiteY7214" fmla="*/ 333851 h 514350"/>
              <a:gd name="connsiteX7215" fmla="*/ 250984 w 6400800"/>
              <a:gd name="connsiteY7215" fmla="*/ 309086 h 514350"/>
              <a:gd name="connsiteX7216" fmla="*/ 253841 w 6400800"/>
              <a:gd name="connsiteY7216" fmla="*/ 301466 h 514350"/>
              <a:gd name="connsiteX7217" fmla="*/ 250984 w 6400800"/>
              <a:gd name="connsiteY7217" fmla="*/ 307181 h 514350"/>
              <a:gd name="connsiteX7218" fmla="*/ 244316 w 6400800"/>
              <a:gd name="connsiteY7218" fmla="*/ 284321 h 514350"/>
              <a:gd name="connsiteX7219" fmla="*/ 245269 w 6400800"/>
              <a:gd name="connsiteY7219" fmla="*/ 276701 h 514350"/>
              <a:gd name="connsiteX7220" fmla="*/ 236696 w 6400800"/>
              <a:gd name="connsiteY7220" fmla="*/ 325279 h 514350"/>
              <a:gd name="connsiteX7221" fmla="*/ 237649 w 6400800"/>
              <a:gd name="connsiteY7221" fmla="*/ 322421 h 514350"/>
              <a:gd name="connsiteX7222" fmla="*/ 238601 w 6400800"/>
              <a:gd name="connsiteY7222" fmla="*/ 329089 h 514350"/>
              <a:gd name="connsiteX7223" fmla="*/ 235744 w 6400800"/>
              <a:gd name="connsiteY7223" fmla="*/ 335756 h 514350"/>
              <a:gd name="connsiteX7224" fmla="*/ 236696 w 6400800"/>
              <a:gd name="connsiteY7224" fmla="*/ 325279 h 514350"/>
              <a:gd name="connsiteX7225" fmla="*/ 234791 w 6400800"/>
              <a:gd name="connsiteY7225" fmla="*/ 353854 h 514350"/>
              <a:gd name="connsiteX7226" fmla="*/ 240506 w 6400800"/>
              <a:gd name="connsiteY7226" fmla="*/ 337661 h 514350"/>
              <a:gd name="connsiteX7227" fmla="*/ 241459 w 6400800"/>
              <a:gd name="connsiteY7227" fmla="*/ 342424 h 514350"/>
              <a:gd name="connsiteX7228" fmla="*/ 248126 w 6400800"/>
              <a:gd name="connsiteY7228" fmla="*/ 372904 h 514350"/>
              <a:gd name="connsiteX7229" fmla="*/ 247174 w 6400800"/>
              <a:gd name="connsiteY7229" fmla="*/ 378619 h 514350"/>
              <a:gd name="connsiteX7230" fmla="*/ 242411 w 6400800"/>
              <a:gd name="connsiteY7230" fmla="*/ 369094 h 514350"/>
              <a:gd name="connsiteX7231" fmla="*/ 234791 w 6400800"/>
              <a:gd name="connsiteY7231" fmla="*/ 353854 h 514350"/>
              <a:gd name="connsiteX7232" fmla="*/ 234791 w 6400800"/>
              <a:gd name="connsiteY7232" fmla="*/ 353854 h 514350"/>
              <a:gd name="connsiteX7233" fmla="*/ 222409 w 6400800"/>
              <a:gd name="connsiteY7233" fmla="*/ 297656 h 514350"/>
              <a:gd name="connsiteX7234" fmla="*/ 227171 w 6400800"/>
              <a:gd name="connsiteY7234" fmla="*/ 278606 h 514350"/>
              <a:gd name="connsiteX7235" fmla="*/ 228124 w 6400800"/>
              <a:gd name="connsiteY7235" fmla="*/ 284321 h 514350"/>
              <a:gd name="connsiteX7236" fmla="*/ 230029 w 6400800"/>
              <a:gd name="connsiteY7236" fmla="*/ 290989 h 514350"/>
              <a:gd name="connsiteX7237" fmla="*/ 222409 w 6400800"/>
              <a:gd name="connsiteY7237" fmla="*/ 324326 h 514350"/>
              <a:gd name="connsiteX7238" fmla="*/ 221456 w 6400800"/>
              <a:gd name="connsiteY7238" fmla="*/ 330041 h 514350"/>
              <a:gd name="connsiteX7239" fmla="*/ 220504 w 6400800"/>
              <a:gd name="connsiteY7239" fmla="*/ 329089 h 514350"/>
              <a:gd name="connsiteX7240" fmla="*/ 218599 w 6400800"/>
              <a:gd name="connsiteY7240" fmla="*/ 312896 h 514350"/>
              <a:gd name="connsiteX7241" fmla="*/ 222409 w 6400800"/>
              <a:gd name="connsiteY7241" fmla="*/ 297656 h 514350"/>
              <a:gd name="connsiteX7242" fmla="*/ 169069 w 6400800"/>
              <a:gd name="connsiteY7242" fmla="*/ 411956 h 514350"/>
              <a:gd name="connsiteX7243" fmla="*/ 169069 w 6400800"/>
              <a:gd name="connsiteY7243" fmla="*/ 412909 h 514350"/>
              <a:gd name="connsiteX7244" fmla="*/ 165259 w 6400800"/>
              <a:gd name="connsiteY7244" fmla="*/ 396716 h 514350"/>
              <a:gd name="connsiteX7245" fmla="*/ 164306 w 6400800"/>
              <a:gd name="connsiteY7245" fmla="*/ 375761 h 514350"/>
              <a:gd name="connsiteX7246" fmla="*/ 161449 w 6400800"/>
              <a:gd name="connsiteY7246" fmla="*/ 345281 h 514350"/>
              <a:gd name="connsiteX7247" fmla="*/ 158591 w 6400800"/>
              <a:gd name="connsiteY7247" fmla="*/ 321469 h 514350"/>
              <a:gd name="connsiteX7248" fmla="*/ 159544 w 6400800"/>
              <a:gd name="connsiteY7248" fmla="*/ 323374 h 514350"/>
              <a:gd name="connsiteX7249" fmla="*/ 162401 w 6400800"/>
              <a:gd name="connsiteY7249" fmla="*/ 328136 h 514350"/>
              <a:gd name="connsiteX7250" fmla="*/ 167164 w 6400800"/>
              <a:gd name="connsiteY7250" fmla="*/ 376714 h 514350"/>
              <a:gd name="connsiteX7251" fmla="*/ 170021 w 6400800"/>
              <a:gd name="connsiteY7251" fmla="*/ 402431 h 514350"/>
              <a:gd name="connsiteX7252" fmla="*/ 169069 w 6400800"/>
              <a:gd name="connsiteY7252" fmla="*/ 411956 h 514350"/>
              <a:gd name="connsiteX7253" fmla="*/ 209074 w 6400800"/>
              <a:gd name="connsiteY7253" fmla="*/ 350044 h 514350"/>
              <a:gd name="connsiteX7254" fmla="*/ 209074 w 6400800"/>
              <a:gd name="connsiteY7254" fmla="*/ 359569 h 514350"/>
              <a:gd name="connsiteX7255" fmla="*/ 207169 w 6400800"/>
              <a:gd name="connsiteY7255" fmla="*/ 356711 h 514350"/>
              <a:gd name="connsiteX7256" fmla="*/ 209074 w 6400800"/>
              <a:gd name="connsiteY7256" fmla="*/ 350044 h 514350"/>
              <a:gd name="connsiteX7257" fmla="*/ 170974 w 6400800"/>
              <a:gd name="connsiteY7257" fmla="*/ 259556 h 514350"/>
              <a:gd name="connsiteX7258" fmla="*/ 178594 w 6400800"/>
              <a:gd name="connsiteY7258" fmla="*/ 274796 h 514350"/>
              <a:gd name="connsiteX7259" fmla="*/ 187166 w 6400800"/>
              <a:gd name="connsiteY7259" fmla="*/ 291941 h 514350"/>
              <a:gd name="connsiteX7260" fmla="*/ 205264 w 6400800"/>
              <a:gd name="connsiteY7260" fmla="*/ 330041 h 514350"/>
              <a:gd name="connsiteX7261" fmla="*/ 200501 w 6400800"/>
              <a:gd name="connsiteY7261" fmla="*/ 343376 h 514350"/>
              <a:gd name="connsiteX7262" fmla="*/ 199549 w 6400800"/>
              <a:gd name="connsiteY7262" fmla="*/ 342424 h 514350"/>
              <a:gd name="connsiteX7263" fmla="*/ 180499 w 6400800"/>
              <a:gd name="connsiteY7263" fmla="*/ 310039 h 514350"/>
              <a:gd name="connsiteX7264" fmla="*/ 176689 w 6400800"/>
              <a:gd name="connsiteY7264" fmla="*/ 296704 h 514350"/>
              <a:gd name="connsiteX7265" fmla="*/ 176689 w 6400800"/>
              <a:gd name="connsiteY7265" fmla="*/ 305276 h 514350"/>
              <a:gd name="connsiteX7266" fmla="*/ 172879 w 6400800"/>
              <a:gd name="connsiteY7266" fmla="*/ 299561 h 514350"/>
              <a:gd name="connsiteX7267" fmla="*/ 171926 w 6400800"/>
              <a:gd name="connsiteY7267" fmla="*/ 298609 h 514350"/>
              <a:gd name="connsiteX7268" fmla="*/ 168116 w 6400800"/>
              <a:gd name="connsiteY7268" fmla="*/ 279559 h 514350"/>
              <a:gd name="connsiteX7269" fmla="*/ 158591 w 6400800"/>
              <a:gd name="connsiteY7269" fmla="*/ 235744 h 514350"/>
              <a:gd name="connsiteX7270" fmla="*/ 170974 w 6400800"/>
              <a:gd name="connsiteY7270" fmla="*/ 259556 h 514350"/>
              <a:gd name="connsiteX7271" fmla="*/ 161449 w 6400800"/>
              <a:gd name="connsiteY7271" fmla="*/ 307181 h 514350"/>
              <a:gd name="connsiteX7272" fmla="*/ 156686 w 6400800"/>
              <a:gd name="connsiteY7272" fmla="*/ 301466 h 514350"/>
              <a:gd name="connsiteX7273" fmla="*/ 155734 w 6400800"/>
              <a:gd name="connsiteY7273" fmla="*/ 297656 h 514350"/>
              <a:gd name="connsiteX7274" fmla="*/ 161449 w 6400800"/>
              <a:gd name="connsiteY7274" fmla="*/ 307181 h 514350"/>
              <a:gd name="connsiteX7275" fmla="*/ 130969 w 6400800"/>
              <a:gd name="connsiteY7275" fmla="*/ 280511 h 514350"/>
              <a:gd name="connsiteX7276" fmla="*/ 133826 w 6400800"/>
              <a:gd name="connsiteY7276" fmla="*/ 284321 h 514350"/>
              <a:gd name="connsiteX7277" fmla="*/ 145256 w 6400800"/>
              <a:gd name="connsiteY7277" fmla="*/ 301466 h 514350"/>
              <a:gd name="connsiteX7278" fmla="*/ 150971 w 6400800"/>
              <a:gd name="connsiteY7278" fmla="*/ 310039 h 514350"/>
              <a:gd name="connsiteX7279" fmla="*/ 150019 w 6400800"/>
              <a:gd name="connsiteY7279" fmla="*/ 341471 h 514350"/>
              <a:gd name="connsiteX7280" fmla="*/ 149066 w 6400800"/>
              <a:gd name="connsiteY7280" fmla="*/ 339566 h 514350"/>
              <a:gd name="connsiteX7281" fmla="*/ 145256 w 6400800"/>
              <a:gd name="connsiteY7281" fmla="*/ 328136 h 514350"/>
              <a:gd name="connsiteX7282" fmla="*/ 140494 w 6400800"/>
              <a:gd name="connsiteY7282" fmla="*/ 317659 h 514350"/>
              <a:gd name="connsiteX7283" fmla="*/ 132874 w 6400800"/>
              <a:gd name="connsiteY7283" fmla="*/ 301466 h 514350"/>
              <a:gd name="connsiteX7284" fmla="*/ 127159 w 6400800"/>
              <a:gd name="connsiteY7284" fmla="*/ 290989 h 514350"/>
              <a:gd name="connsiteX7285" fmla="*/ 130969 w 6400800"/>
              <a:gd name="connsiteY7285" fmla="*/ 280511 h 514350"/>
              <a:gd name="connsiteX7286" fmla="*/ 121444 w 6400800"/>
              <a:gd name="connsiteY7286" fmla="*/ 318611 h 514350"/>
              <a:gd name="connsiteX7287" fmla="*/ 127159 w 6400800"/>
              <a:gd name="connsiteY7287" fmla="*/ 294799 h 514350"/>
              <a:gd name="connsiteX7288" fmla="*/ 127159 w 6400800"/>
              <a:gd name="connsiteY7288" fmla="*/ 293846 h 514350"/>
              <a:gd name="connsiteX7289" fmla="*/ 129064 w 6400800"/>
              <a:gd name="connsiteY7289" fmla="*/ 303371 h 514350"/>
              <a:gd name="connsiteX7290" fmla="*/ 133826 w 6400800"/>
              <a:gd name="connsiteY7290" fmla="*/ 320516 h 514350"/>
              <a:gd name="connsiteX7291" fmla="*/ 138589 w 6400800"/>
              <a:gd name="connsiteY7291" fmla="*/ 342424 h 514350"/>
              <a:gd name="connsiteX7292" fmla="*/ 143351 w 6400800"/>
              <a:gd name="connsiteY7292" fmla="*/ 369094 h 514350"/>
              <a:gd name="connsiteX7293" fmla="*/ 148114 w 6400800"/>
              <a:gd name="connsiteY7293" fmla="*/ 398621 h 514350"/>
              <a:gd name="connsiteX7294" fmla="*/ 149066 w 6400800"/>
              <a:gd name="connsiteY7294" fmla="*/ 403384 h 514350"/>
              <a:gd name="connsiteX7295" fmla="*/ 149066 w 6400800"/>
              <a:gd name="connsiteY7295" fmla="*/ 411004 h 514350"/>
              <a:gd name="connsiteX7296" fmla="*/ 149066 w 6400800"/>
              <a:gd name="connsiteY7296" fmla="*/ 416719 h 514350"/>
              <a:gd name="connsiteX7297" fmla="*/ 138589 w 6400800"/>
              <a:gd name="connsiteY7297" fmla="*/ 388144 h 514350"/>
              <a:gd name="connsiteX7298" fmla="*/ 129064 w 6400800"/>
              <a:gd name="connsiteY7298" fmla="*/ 363379 h 514350"/>
              <a:gd name="connsiteX7299" fmla="*/ 131921 w 6400800"/>
              <a:gd name="connsiteY7299" fmla="*/ 358616 h 514350"/>
              <a:gd name="connsiteX7300" fmla="*/ 129064 w 6400800"/>
              <a:gd name="connsiteY7300" fmla="*/ 361474 h 514350"/>
              <a:gd name="connsiteX7301" fmla="*/ 124301 w 6400800"/>
              <a:gd name="connsiteY7301" fmla="*/ 350044 h 514350"/>
              <a:gd name="connsiteX7302" fmla="*/ 125254 w 6400800"/>
              <a:gd name="connsiteY7302" fmla="*/ 344329 h 514350"/>
              <a:gd name="connsiteX7303" fmla="*/ 129064 w 6400800"/>
              <a:gd name="connsiteY7303" fmla="*/ 328136 h 514350"/>
              <a:gd name="connsiteX7304" fmla="*/ 121444 w 6400800"/>
              <a:gd name="connsiteY7304" fmla="*/ 343376 h 514350"/>
              <a:gd name="connsiteX7305" fmla="*/ 121444 w 6400800"/>
              <a:gd name="connsiteY7305" fmla="*/ 343376 h 514350"/>
              <a:gd name="connsiteX7306" fmla="*/ 120491 w 6400800"/>
              <a:gd name="connsiteY7306" fmla="*/ 341471 h 514350"/>
              <a:gd name="connsiteX7307" fmla="*/ 117634 w 6400800"/>
              <a:gd name="connsiteY7307" fmla="*/ 334804 h 514350"/>
              <a:gd name="connsiteX7308" fmla="*/ 121444 w 6400800"/>
              <a:gd name="connsiteY7308" fmla="*/ 318611 h 514350"/>
              <a:gd name="connsiteX7309" fmla="*/ 116681 w 6400800"/>
              <a:gd name="connsiteY7309" fmla="*/ 393859 h 514350"/>
              <a:gd name="connsiteX7310" fmla="*/ 127159 w 6400800"/>
              <a:gd name="connsiteY7310" fmla="*/ 419576 h 514350"/>
              <a:gd name="connsiteX7311" fmla="*/ 113824 w 6400800"/>
              <a:gd name="connsiteY7311" fmla="*/ 414814 h 514350"/>
              <a:gd name="connsiteX7312" fmla="*/ 116681 w 6400800"/>
              <a:gd name="connsiteY7312" fmla="*/ 393859 h 514350"/>
              <a:gd name="connsiteX7313" fmla="*/ 91916 w 6400800"/>
              <a:gd name="connsiteY7313" fmla="*/ 341471 h 514350"/>
              <a:gd name="connsiteX7314" fmla="*/ 92869 w 6400800"/>
              <a:gd name="connsiteY7314" fmla="*/ 335756 h 514350"/>
              <a:gd name="connsiteX7315" fmla="*/ 94774 w 6400800"/>
              <a:gd name="connsiteY7315" fmla="*/ 340519 h 514350"/>
              <a:gd name="connsiteX7316" fmla="*/ 102394 w 6400800"/>
              <a:gd name="connsiteY7316" fmla="*/ 358616 h 514350"/>
              <a:gd name="connsiteX7317" fmla="*/ 96679 w 6400800"/>
              <a:gd name="connsiteY7317" fmla="*/ 384334 h 514350"/>
              <a:gd name="connsiteX7318" fmla="*/ 94774 w 6400800"/>
              <a:gd name="connsiteY7318" fmla="*/ 399574 h 514350"/>
              <a:gd name="connsiteX7319" fmla="*/ 93821 w 6400800"/>
              <a:gd name="connsiteY7319" fmla="*/ 400526 h 514350"/>
              <a:gd name="connsiteX7320" fmla="*/ 90964 w 6400800"/>
              <a:gd name="connsiteY7320" fmla="*/ 404336 h 514350"/>
              <a:gd name="connsiteX7321" fmla="*/ 88106 w 6400800"/>
              <a:gd name="connsiteY7321" fmla="*/ 382429 h 514350"/>
              <a:gd name="connsiteX7322" fmla="*/ 85249 w 6400800"/>
              <a:gd name="connsiteY7322" fmla="*/ 365284 h 514350"/>
              <a:gd name="connsiteX7323" fmla="*/ 91916 w 6400800"/>
              <a:gd name="connsiteY7323" fmla="*/ 341471 h 514350"/>
              <a:gd name="connsiteX7324" fmla="*/ 72866 w 6400800"/>
              <a:gd name="connsiteY7324" fmla="*/ 407194 h 514350"/>
              <a:gd name="connsiteX7325" fmla="*/ 72866 w 6400800"/>
              <a:gd name="connsiteY7325" fmla="*/ 409099 h 514350"/>
              <a:gd name="connsiteX7326" fmla="*/ 71914 w 6400800"/>
              <a:gd name="connsiteY7326" fmla="*/ 409099 h 514350"/>
              <a:gd name="connsiteX7327" fmla="*/ 72866 w 6400800"/>
              <a:gd name="connsiteY7327" fmla="*/ 407194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</a:cxnLst>
            <a:rect l="l" t="t" r="r" b="b"/>
            <a:pathLst>
              <a:path w="6400800" h="514350">
                <a:moveTo>
                  <a:pt x="7144" y="511016"/>
                </a:moveTo>
                <a:lnTo>
                  <a:pt x="6354604" y="511016"/>
                </a:lnTo>
                <a:lnTo>
                  <a:pt x="6354604" y="409099"/>
                </a:lnTo>
                <a:cubicBezTo>
                  <a:pt x="6346031" y="411004"/>
                  <a:pt x="6337459" y="413861"/>
                  <a:pt x="6327934" y="415766"/>
                </a:cubicBezTo>
                <a:cubicBezTo>
                  <a:pt x="6327934" y="411956"/>
                  <a:pt x="6327934" y="408146"/>
                  <a:pt x="6327934" y="404336"/>
                </a:cubicBezTo>
                <a:cubicBezTo>
                  <a:pt x="6328887" y="396716"/>
                  <a:pt x="6327934" y="389096"/>
                  <a:pt x="6328887" y="383381"/>
                </a:cubicBezTo>
                <a:cubicBezTo>
                  <a:pt x="6329839" y="371951"/>
                  <a:pt x="6329839" y="365284"/>
                  <a:pt x="6329839" y="365284"/>
                </a:cubicBezTo>
                <a:cubicBezTo>
                  <a:pt x="6329839" y="365284"/>
                  <a:pt x="6327934" y="371951"/>
                  <a:pt x="6324124" y="383381"/>
                </a:cubicBezTo>
                <a:cubicBezTo>
                  <a:pt x="6322219" y="389096"/>
                  <a:pt x="6321267" y="395764"/>
                  <a:pt x="6319362" y="404336"/>
                </a:cubicBezTo>
                <a:cubicBezTo>
                  <a:pt x="6318409" y="409099"/>
                  <a:pt x="6317456" y="413861"/>
                  <a:pt x="6316504" y="419576"/>
                </a:cubicBezTo>
                <a:cubicBezTo>
                  <a:pt x="6311742" y="420529"/>
                  <a:pt x="6306979" y="421481"/>
                  <a:pt x="6303169" y="423386"/>
                </a:cubicBezTo>
                <a:cubicBezTo>
                  <a:pt x="6303169" y="416719"/>
                  <a:pt x="6303169" y="411004"/>
                  <a:pt x="6304121" y="405289"/>
                </a:cubicBezTo>
                <a:cubicBezTo>
                  <a:pt x="6308884" y="390049"/>
                  <a:pt x="6314599" y="373856"/>
                  <a:pt x="6319362" y="358616"/>
                </a:cubicBezTo>
                <a:cubicBezTo>
                  <a:pt x="6320314" y="355759"/>
                  <a:pt x="6321267" y="352901"/>
                  <a:pt x="6322219" y="349091"/>
                </a:cubicBezTo>
                <a:cubicBezTo>
                  <a:pt x="6326029" y="336709"/>
                  <a:pt x="6330792" y="325279"/>
                  <a:pt x="6334601" y="312896"/>
                </a:cubicBezTo>
                <a:cubicBezTo>
                  <a:pt x="6340317" y="297656"/>
                  <a:pt x="6345079" y="283369"/>
                  <a:pt x="6349842" y="269081"/>
                </a:cubicBezTo>
                <a:cubicBezTo>
                  <a:pt x="6354604" y="254794"/>
                  <a:pt x="6359367" y="240506"/>
                  <a:pt x="6363176" y="228124"/>
                </a:cubicBezTo>
                <a:cubicBezTo>
                  <a:pt x="6367939" y="214789"/>
                  <a:pt x="6371749" y="202406"/>
                  <a:pt x="6375559" y="190976"/>
                </a:cubicBezTo>
                <a:cubicBezTo>
                  <a:pt x="6383179" y="168116"/>
                  <a:pt x="6388894" y="149066"/>
                  <a:pt x="6393656" y="134779"/>
                </a:cubicBezTo>
                <a:cubicBezTo>
                  <a:pt x="6397467" y="121444"/>
                  <a:pt x="6400324" y="113824"/>
                  <a:pt x="6400324" y="113824"/>
                </a:cubicBezTo>
                <a:cubicBezTo>
                  <a:pt x="6400324" y="113824"/>
                  <a:pt x="6396514" y="121444"/>
                  <a:pt x="6389846" y="133826"/>
                </a:cubicBezTo>
                <a:cubicBezTo>
                  <a:pt x="6386989" y="139541"/>
                  <a:pt x="6384131" y="146209"/>
                  <a:pt x="6380321" y="153829"/>
                </a:cubicBezTo>
                <a:cubicBezTo>
                  <a:pt x="6385084" y="136684"/>
                  <a:pt x="6389846" y="121444"/>
                  <a:pt x="6392704" y="110966"/>
                </a:cubicBezTo>
                <a:cubicBezTo>
                  <a:pt x="6396514" y="95726"/>
                  <a:pt x="6399371" y="87154"/>
                  <a:pt x="6399371" y="87154"/>
                </a:cubicBezTo>
                <a:cubicBezTo>
                  <a:pt x="6399371" y="87154"/>
                  <a:pt x="6395562" y="95726"/>
                  <a:pt x="6388894" y="109061"/>
                </a:cubicBezTo>
                <a:cubicBezTo>
                  <a:pt x="6386037" y="115729"/>
                  <a:pt x="6382226" y="125254"/>
                  <a:pt x="6377464" y="134779"/>
                </a:cubicBezTo>
                <a:cubicBezTo>
                  <a:pt x="6372701" y="144304"/>
                  <a:pt x="6367939" y="155734"/>
                  <a:pt x="6364129" y="168116"/>
                </a:cubicBezTo>
                <a:cubicBezTo>
                  <a:pt x="6354604" y="192881"/>
                  <a:pt x="6343174" y="222409"/>
                  <a:pt x="6332696" y="253841"/>
                </a:cubicBezTo>
                <a:cubicBezTo>
                  <a:pt x="6326981" y="270034"/>
                  <a:pt x="6321267" y="286226"/>
                  <a:pt x="6316504" y="302419"/>
                </a:cubicBezTo>
                <a:cubicBezTo>
                  <a:pt x="6315551" y="304324"/>
                  <a:pt x="6315551" y="306229"/>
                  <a:pt x="6314599" y="308134"/>
                </a:cubicBezTo>
                <a:cubicBezTo>
                  <a:pt x="6315551" y="300514"/>
                  <a:pt x="6316504" y="293846"/>
                  <a:pt x="6317456" y="287179"/>
                </a:cubicBezTo>
                <a:cubicBezTo>
                  <a:pt x="6318409" y="279559"/>
                  <a:pt x="6319362" y="272891"/>
                  <a:pt x="6319362" y="267176"/>
                </a:cubicBezTo>
                <a:cubicBezTo>
                  <a:pt x="6320314" y="256699"/>
                  <a:pt x="6320314" y="250031"/>
                  <a:pt x="6320314" y="250031"/>
                </a:cubicBezTo>
                <a:cubicBezTo>
                  <a:pt x="6320314" y="250031"/>
                  <a:pt x="6318409" y="255746"/>
                  <a:pt x="6314599" y="266224"/>
                </a:cubicBezTo>
                <a:cubicBezTo>
                  <a:pt x="6311742" y="276701"/>
                  <a:pt x="6306979" y="291941"/>
                  <a:pt x="6302217" y="310039"/>
                </a:cubicBezTo>
                <a:cubicBezTo>
                  <a:pt x="6299359" y="318611"/>
                  <a:pt x="6296501" y="329089"/>
                  <a:pt x="6293644" y="339566"/>
                </a:cubicBezTo>
                <a:cubicBezTo>
                  <a:pt x="6291739" y="347186"/>
                  <a:pt x="6288881" y="354806"/>
                  <a:pt x="6286976" y="362426"/>
                </a:cubicBezTo>
                <a:cubicBezTo>
                  <a:pt x="6286024" y="352901"/>
                  <a:pt x="6285071" y="343376"/>
                  <a:pt x="6284119" y="335756"/>
                </a:cubicBezTo>
                <a:cubicBezTo>
                  <a:pt x="6286024" y="330041"/>
                  <a:pt x="6286976" y="324326"/>
                  <a:pt x="6288881" y="318611"/>
                </a:cubicBezTo>
                <a:cubicBezTo>
                  <a:pt x="6293644" y="303371"/>
                  <a:pt x="6298406" y="289084"/>
                  <a:pt x="6302217" y="274796"/>
                </a:cubicBezTo>
                <a:cubicBezTo>
                  <a:pt x="6304121" y="268129"/>
                  <a:pt x="6306026" y="261461"/>
                  <a:pt x="6307931" y="255746"/>
                </a:cubicBezTo>
                <a:cubicBezTo>
                  <a:pt x="6309837" y="250031"/>
                  <a:pt x="6311742" y="244316"/>
                  <a:pt x="6313646" y="238601"/>
                </a:cubicBezTo>
                <a:cubicBezTo>
                  <a:pt x="6317456" y="228124"/>
                  <a:pt x="6320314" y="218599"/>
                  <a:pt x="6323171" y="210026"/>
                </a:cubicBezTo>
                <a:cubicBezTo>
                  <a:pt x="6327934" y="193834"/>
                  <a:pt x="6330792" y="185261"/>
                  <a:pt x="6330792" y="185261"/>
                </a:cubicBezTo>
                <a:cubicBezTo>
                  <a:pt x="6330792" y="185261"/>
                  <a:pt x="6326981" y="193834"/>
                  <a:pt x="6319362" y="208121"/>
                </a:cubicBezTo>
                <a:cubicBezTo>
                  <a:pt x="6315551" y="215741"/>
                  <a:pt x="6311742" y="224314"/>
                  <a:pt x="6306026" y="234791"/>
                </a:cubicBezTo>
                <a:cubicBezTo>
                  <a:pt x="6303169" y="239554"/>
                  <a:pt x="6301264" y="245269"/>
                  <a:pt x="6298406" y="250984"/>
                </a:cubicBezTo>
                <a:cubicBezTo>
                  <a:pt x="6295549" y="256699"/>
                  <a:pt x="6293644" y="263366"/>
                  <a:pt x="6290787" y="270034"/>
                </a:cubicBezTo>
                <a:cubicBezTo>
                  <a:pt x="6286976" y="279559"/>
                  <a:pt x="6282214" y="290036"/>
                  <a:pt x="6278404" y="301466"/>
                </a:cubicBezTo>
                <a:cubicBezTo>
                  <a:pt x="6277451" y="295751"/>
                  <a:pt x="6277451" y="292894"/>
                  <a:pt x="6277451" y="292894"/>
                </a:cubicBezTo>
                <a:cubicBezTo>
                  <a:pt x="6277451" y="292894"/>
                  <a:pt x="6277451" y="297656"/>
                  <a:pt x="6276499" y="306229"/>
                </a:cubicBezTo>
                <a:cubicBezTo>
                  <a:pt x="6275546" y="308134"/>
                  <a:pt x="6274594" y="310991"/>
                  <a:pt x="6273642" y="312896"/>
                </a:cubicBezTo>
                <a:cubicBezTo>
                  <a:pt x="6272689" y="315754"/>
                  <a:pt x="6271737" y="319564"/>
                  <a:pt x="6269831" y="322421"/>
                </a:cubicBezTo>
                <a:cubicBezTo>
                  <a:pt x="6270784" y="314801"/>
                  <a:pt x="6272689" y="308134"/>
                  <a:pt x="6273642" y="300514"/>
                </a:cubicBezTo>
                <a:cubicBezTo>
                  <a:pt x="6277451" y="283369"/>
                  <a:pt x="6280309" y="267176"/>
                  <a:pt x="6283167" y="252889"/>
                </a:cubicBezTo>
                <a:cubicBezTo>
                  <a:pt x="6285071" y="245269"/>
                  <a:pt x="6286024" y="238601"/>
                  <a:pt x="6287929" y="231934"/>
                </a:cubicBezTo>
                <a:cubicBezTo>
                  <a:pt x="6289834" y="225266"/>
                  <a:pt x="6290787" y="218599"/>
                  <a:pt x="6292692" y="212884"/>
                </a:cubicBezTo>
                <a:cubicBezTo>
                  <a:pt x="6295549" y="200501"/>
                  <a:pt x="6298406" y="190024"/>
                  <a:pt x="6300312" y="181451"/>
                </a:cubicBezTo>
                <a:cubicBezTo>
                  <a:pt x="6304121" y="164306"/>
                  <a:pt x="6306026" y="153829"/>
                  <a:pt x="6306026" y="153829"/>
                </a:cubicBezTo>
                <a:cubicBezTo>
                  <a:pt x="6306026" y="153829"/>
                  <a:pt x="6302217" y="163354"/>
                  <a:pt x="6296501" y="180499"/>
                </a:cubicBezTo>
                <a:cubicBezTo>
                  <a:pt x="6293644" y="189071"/>
                  <a:pt x="6289834" y="199549"/>
                  <a:pt x="6286024" y="210979"/>
                </a:cubicBezTo>
                <a:cubicBezTo>
                  <a:pt x="6284119" y="216694"/>
                  <a:pt x="6282214" y="223361"/>
                  <a:pt x="6279356" y="230029"/>
                </a:cubicBezTo>
                <a:cubicBezTo>
                  <a:pt x="6277451" y="236696"/>
                  <a:pt x="6275546" y="243364"/>
                  <a:pt x="6273642" y="250984"/>
                </a:cubicBezTo>
                <a:cubicBezTo>
                  <a:pt x="6269831" y="265271"/>
                  <a:pt x="6265069" y="281464"/>
                  <a:pt x="6260306" y="298609"/>
                </a:cubicBezTo>
                <a:cubicBezTo>
                  <a:pt x="6255544" y="315754"/>
                  <a:pt x="6251734" y="333851"/>
                  <a:pt x="6246971" y="351949"/>
                </a:cubicBezTo>
                <a:cubicBezTo>
                  <a:pt x="6244114" y="366236"/>
                  <a:pt x="6240304" y="381476"/>
                  <a:pt x="6236494" y="396716"/>
                </a:cubicBezTo>
                <a:cubicBezTo>
                  <a:pt x="6236494" y="395764"/>
                  <a:pt x="6235542" y="395764"/>
                  <a:pt x="6235542" y="394811"/>
                </a:cubicBezTo>
                <a:cubicBezTo>
                  <a:pt x="6235542" y="379571"/>
                  <a:pt x="6234589" y="370046"/>
                  <a:pt x="6234589" y="370046"/>
                </a:cubicBezTo>
                <a:cubicBezTo>
                  <a:pt x="6234589" y="370046"/>
                  <a:pt x="6233637" y="376714"/>
                  <a:pt x="6230779" y="389096"/>
                </a:cubicBezTo>
                <a:cubicBezTo>
                  <a:pt x="6229826" y="387191"/>
                  <a:pt x="6228874" y="386239"/>
                  <a:pt x="6227921" y="384334"/>
                </a:cubicBezTo>
                <a:cubicBezTo>
                  <a:pt x="6224112" y="378619"/>
                  <a:pt x="6220301" y="372904"/>
                  <a:pt x="6216492" y="367189"/>
                </a:cubicBezTo>
                <a:cubicBezTo>
                  <a:pt x="6218396" y="360521"/>
                  <a:pt x="6220301" y="354806"/>
                  <a:pt x="6223159" y="348139"/>
                </a:cubicBezTo>
                <a:cubicBezTo>
                  <a:pt x="6227921" y="334804"/>
                  <a:pt x="6232684" y="322421"/>
                  <a:pt x="6236494" y="310991"/>
                </a:cubicBezTo>
                <a:cubicBezTo>
                  <a:pt x="6240304" y="299561"/>
                  <a:pt x="6244114" y="289084"/>
                  <a:pt x="6247924" y="279559"/>
                </a:cubicBezTo>
                <a:cubicBezTo>
                  <a:pt x="6251734" y="270034"/>
                  <a:pt x="6254592" y="262414"/>
                  <a:pt x="6256496" y="254794"/>
                </a:cubicBezTo>
                <a:cubicBezTo>
                  <a:pt x="6261259" y="241459"/>
                  <a:pt x="6264117" y="233839"/>
                  <a:pt x="6264117" y="233839"/>
                </a:cubicBezTo>
                <a:cubicBezTo>
                  <a:pt x="6264117" y="233839"/>
                  <a:pt x="6260306" y="241459"/>
                  <a:pt x="6252687" y="253841"/>
                </a:cubicBezTo>
                <a:cubicBezTo>
                  <a:pt x="6248876" y="260509"/>
                  <a:pt x="6245067" y="268129"/>
                  <a:pt x="6240304" y="276701"/>
                </a:cubicBezTo>
                <a:cubicBezTo>
                  <a:pt x="6235542" y="285274"/>
                  <a:pt x="6230779" y="295751"/>
                  <a:pt x="6225064" y="307181"/>
                </a:cubicBezTo>
                <a:cubicBezTo>
                  <a:pt x="6220301" y="318611"/>
                  <a:pt x="6214587" y="330994"/>
                  <a:pt x="6208871" y="343376"/>
                </a:cubicBezTo>
                <a:cubicBezTo>
                  <a:pt x="6207919" y="346234"/>
                  <a:pt x="6206014" y="349091"/>
                  <a:pt x="6205062" y="351949"/>
                </a:cubicBezTo>
                <a:cubicBezTo>
                  <a:pt x="6205062" y="351949"/>
                  <a:pt x="6204109" y="350996"/>
                  <a:pt x="6204109" y="350996"/>
                </a:cubicBezTo>
                <a:cubicBezTo>
                  <a:pt x="6206967" y="340519"/>
                  <a:pt x="6208871" y="330041"/>
                  <a:pt x="6210776" y="320516"/>
                </a:cubicBezTo>
                <a:cubicBezTo>
                  <a:pt x="6214587" y="298609"/>
                  <a:pt x="6219349" y="280511"/>
                  <a:pt x="6222206" y="268129"/>
                </a:cubicBezTo>
                <a:cubicBezTo>
                  <a:pt x="6225064" y="255746"/>
                  <a:pt x="6226017" y="248126"/>
                  <a:pt x="6226017" y="248126"/>
                </a:cubicBezTo>
                <a:cubicBezTo>
                  <a:pt x="6226017" y="248126"/>
                  <a:pt x="6223159" y="254794"/>
                  <a:pt x="6218396" y="267176"/>
                </a:cubicBezTo>
                <a:cubicBezTo>
                  <a:pt x="6216492" y="272891"/>
                  <a:pt x="6213634" y="280511"/>
                  <a:pt x="6209824" y="289084"/>
                </a:cubicBezTo>
                <a:cubicBezTo>
                  <a:pt x="6206967" y="297656"/>
                  <a:pt x="6203156" y="307181"/>
                  <a:pt x="6199346" y="317659"/>
                </a:cubicBezTo>
                <a:cubicBezTo>
                  <a:pt x="6197442" y="323374"/>
                  <a:pt x="6195537" y="330041"/>
                  <a:pt x="6193631" y="335756"/>
                </a:cubicBezTo>
                <a:cubicBezTo>
                  <a:pt x="6190774" y="330994"/>
                  <a:pt x="6186964" y="326231"/>
                  <a:pt x="6184106" y="322421"/>
                </a:cubicBezTo>
                <a:cubicBezTo>
                  <a:pt x="6183154" y="321469"/>
                  <a:pt x="6182201" y="320516"/>
                  <a:pt x="6181249" y="318611"/>
                </a:cubicBezTo>
                <a:cubicBezTo>
                  <a:pt x="6182201" y="312896"/>
                  <a:pt x="6183154" y="307181"/>
                  <a:pt x="6184106" y="302419"/>
                </a:cubicBezTo>
                <a:cubicBezTo>
                  <a:pt x="6186012" y="291941"/>
                  <a:pt x="6186964" y="282416"/>
                  <a:pt x="6189821" y="274796"/>
                </a:cubicBezTo>
                <a:cubicBezTo>
                  <a:pt x="6193631" y="259556"/>
                  <a:pt x="6195537" y="250984"/>
                  <a:pt x="6195537" y="250984"/>
                </a:cubicBezTo>
                <a:cubicBezTo>
                  <a:pt x="6195537" y="250984"/>
                  <a:pt x="6191726" y="259556"/>
                  <a:pt x="6186012" y="273844"/>
                </a:cubicBezTo>
                <a:cubicBezTo>
                  <a:pt x="6183154" y="280511"/>
                  <a:pt x="6180296" y="290036"/>
                  <a:pt x="6176487" y="300514"/>
                </a:cubicBezTo>
                <a:cubicBezTo>
                  <a:pt x="6175534" y="303371"/>
                  <a:pt x="6174581" y="306229"/>
                  <a:pt x="6173629" y="309086"/>
                </a:cubicBezTo>
                <a:cubicBezTo>
                  <a:pt x="6173629" y="309086"/>
                  <a:pt x="6172676" y="308134"/>
                  <a:pt x="6172676" y="308134"/>
                </a:cubicBezTo>
                <a:cubicBezTo>
                  <a:pt x="6173629" y="303371"/>
                  <a:pt x="6174581" y="298609"/>
                  <a:pt x="6174581" y="294799"/>
                </a:cubicBezTo>
                <a:cubicBezTo>
                  <a:pt x="6176487" y="283369"/>
                  <a:pt x="6178392" y="272891"/>
                  <a:pt x="6180296" y="263366"/>
                </a:cubicBezTo>
                <a:cubicBezTo>
                  <a:pt x="6182201" y="253841"/>
                  <a:pt x="6184106" y="244316"/>
                  <a:pt x="6185059" y="236696"/>
                </a:cubicBezTo>
                <a:cubicBezTo>
                  <a:pt x="6186964" y="229076"/>
                  <a:pt x="6187917" y="221456"/>
                  <a:pt x="6188869" y="215741"/>
                </a:cubicBezTo>
                <a:cubicBezTo>
                  <a:pt x="6190774" y="204311"/>
                  <a:pt x="6192679" y="197644"/>
                  <a:pt x="6192679" y="197644"/>
                </a:cubicBezTo>
                <a:cubicBezTo>
                  <a:pt x="6192679" y="197644"/>
                  <a:pt x="6189821" y="203359"/>
                  <a:pt x="6185059" y="214789"/>
                </a:cubicBezTo>
                <a:cubicBezTo>
                  <a:pt x="6180296" y="225266"/>
                  <a:pt x="6174581" y="241459"/>
                  <a:pt x="6168867" y="260509"/>
                </a:cubicBezTo>
                <a:cubicBezTo>
                  <a:pt x="6166962" y="267176"/>
                  <a:pt x="6165056" y="273844"/>
                  <a:pt x="6163151" y="280511"/>
                </a:cubicBezTo>
                <a:cubicBezTo>
                  <a:pt x="6161246" y="270034"/>
                  <a:pt x="6160294" y="261461"/>
                  <a:pt x="6159342" y="253841"/>
                </a:cubicBezTo>
                <a:cubicBezTo>
                  <a:pt x="6156484" y="235744"/>
                  <a:pt x="6154579" y="225266"/>
                  <a:pt x="6154579" y="225266"/>
                </a:cubicBezTo>
                <a:cubicBezTo>
                  <a:pt x="6154579" y="225266"/>
                  <a:pt x="6155531" y="248126"/>
                  <a:pt x="6156484" y="285274"/>
                </a:cubicBezTo>
                <a:cubicBezTo>
                  <a:pt x="6151721" y="278606"/>
                  <a:pt x="6146959" y="272891"/>
                  <a:pt x="6143149" y="268129"/>
                </a:cubicBezTo>
                <a:cubicBezTo>
                  <a:pt x="6143149" y="268129"/>
                  <a:pt x="6143149" y="267176"/>
                  <a:pt x="6143149" y="267176"/>
                </a:cubicBezTo>
                <a:cubicBezTo>
                  <a:pt x="6144101" y="263366"/>
                  <a:pt x="6145054" y="259556"/>
                  <a:pt x="6146006" y="256699"/>
                </a:cubicBezTo>
                <a:cubicBezTo>
                  <a:pt x="6156484" y="210026"/>
                  <a:pt x="6161246" y="178594"/>
                  <a:pt x="6161246" y="178594"/>
                </a:cubicBezTo>
                <a:cubicBezTo>
                  <a:pt x="6161246" y="178594"/>
                  <a:pt x="6158389" y="186214"/>
                  <a:pt x="6152674" y="200501"/>
                </a:cubicBezTo>
                <a:cubicBezTo>
                  <a:pt x="6152674" y="199549"/>
                  <a:pt x="6152674" y="198596"/>
                  <a:pt x="6152674" y="197644"/>
                </a:cubicBezTo>
                <a:cubicBezTo>
                  <a:pt x="6154579" y="188119"/>
                  <a:pt x="6155531" y="179546"/>
                  <a:pt x="6156484" y="172879"/>
                </a:cubicBezTo>
                <a:cubicBezTo>
                  <a:pt x="6158389" y="158591"/>
                  <a:pt x="6160294" y="150971"/>
                  <a:pt x="6160294" y="150971"/>
                </a:cubicBezTo>
                <a:cubicBezTo>
                  <a:pt x="6160294" y="150971"/>
                  <a:pt x="6157437" y="158591"/>
                  <a:pt x="6152674" y="171926"/>
                </a:cubicBezTo>
                <a:cubicBezTo>
                  <a:pt x="6150769" y="178594"/>
                  <a:pt x="6147912" y="187166"/>
                  <a:pt x="6145054" y="196691"/>
                </a:cubicBezTo>
                <a:cubicBezTo>
                  <a:pt x="6143149" y="204311"/>
                  <a:pt x="6140292" y="211931"/>
                  <a:pt x="6138387" y="220504"/>
                </a:cubicBezTo>
                <a:cubicBezTo>
                  <a:pt x="6136481" y="209074"/>
                  <a:pt x="6135529" y="202406"/>
                  <a:pt x="6135529" y="202406"/>
                </a:cubicBezTo>
                <a:cubicBezTo>
                  <a:pt x="6135529" y="202406"/>
                  <a:pt x="6135529" y="209074"/>
                  <a:pt x="6134576" y="221456"/>
                </a:cubicBezTo>
                <a:cubicBezTo>
                  <a:pt x="6134576" y="227171"/>
                  <a:pt x="6132671" y="234791"/>
                  <a:pt x="6132671" y="242411"/>
                </a:cubicBezTo>
                <a:cubicBezTo>
                  <a:pt x="6132671" y="244316"/>
                  <a:pt x="6131719" y="246221"/>
                  <a:pt x="6131719" y="249079"/>
                </a:cubicBezTo>
                <a:cubicBezTo>
                  <a:pt x="6131719" y="250984"/>
                  <a:pt x="6130767" y="251936"/>
                  <a:pt x="6130767" y="253841"/>
                </a:cubicBezTo>
                <a:cubicBezTo>
                  <a:pt x="6129814" y="252889"/>
                  <a:pt x="6129814" y="251936"/>
                  <a:pt x="6129814" y="251936"/>
                </a:cubicBezTo>
                <a:cubicBezTo>
                  <a:pt x="6129814" y="251936"/>
                  <a:pt x="6129814" y="252889"/>
                  <a:pt x="6130767" y="254794"/>
                </a:cubicBezTo>
                <a:cubicBezTo>
                  <a:pt x="6130767" y="256699"/>
                  <a:pt x="6129814" y="258604"/>
                  <a:pt x="6129814" y="261461"/>
                </a:cubicBezTo>
                <a:cubicBezTo>
                  <a:pt x="6129814" y="250031"/>
                  <a:pt x="6129814" y="243364"/>
                  <a:pt x="6129814" y="243364"/>
                </a:cubicBezTo>
                <a:cubicBezTo>
                  <a:pt x="6129814" y="243364"/>
                  <a:pt x="6127909" y="254794"/>
                  <a:pt x="6126004" y="274796"/>
                </a:cubicBezTo>
                <a:cubicBezTo>
                  <a:pt x="6126004" y="276701"/>
                  <a:pt x="6126004" y="279559"/>
                  <a:pt x="6125051" y="281464"/>
                </a:cubicBezTo>
                <a:cubicBezTo>
                  <a:pt x="6124099" y="275749"/>
                  <a:pt x="6123146" y="270986"/>
                  <a:pt x="6122194" y="267176"/>
                </a:cubicBezTo>
                <a:cubicBezTo>
                  <a:pt x="6119337" y="251936"/>
                  <a:pt x="6117431" y="243364"/>
                  <a:pt x="6117431" y="243364"/>
                </a:cubicBezTo>
                <a:cubicBezTo>
                  <a:pt x="6117431" y="243364"/>
                  <a:pt x="6117431" y="251936"/>
                  <a:pt x="6118384" y="267176"/>
                </a:cubicBezTo>
                <a:cubicBezTo>
                  <a:pt x="6118384" y="275749"/>
                  <a:pt x="6119337" y="287179"/>
                  <a:pt x="6119337" y="300514"/>
                </a:cubicBezTo>
                <a:cubicBezTo>
                  <a:pt x="6117431" y="306229"/>
                  <a:pt x="6115526" y="311944"/>
                  <a:pt x="6114574" y="317659"/>
                </a:cubicBezTo>
                <a:cubicBezTo>
                  <a:pt x="6114574" y="313849"/>
                  <a:pt x="6114574" y="310991"/>
                  <a:pt x="6114574" y="307181"/>
                </a:cubicBezTo>
                <a:cubicBezTo>
                  <a:pt x="6113621" y="299561"/>
                  <a:pt x="6113621" y="292894"/>
                  <a:pt x="6112669" y="286226"/>
                </a:cubicBezTo>
                <a:cubicBezTo>
                  <a:pt x="6111717" y="279559"/>
                  <a:pt x="6110764" y="274796"/>
                  <a:pt x="6109812" y="270986"/>
                </a:cubicBezTo>
                <a:cubicBezTo>
                  <a:pt x="6106954" y="262414"/>
                  <a:pt x="6105049" y="258604"/>
                  <a:pt x="6105049" y="258604"/>
                </a:cubicBezTo>
                <a:cubicBezTo>
                  <a:pt x="6105049" y="258604"/>
                  <a:pt x="6105049" y="263366"/>
                  <a:pt x="6106001" y="272891"/>
                </a:cubicBezTo>
                <a:cubicBezTo>
                  <a:pt x="6106001" y="275749"/>
                  <a:pt x="6106001" y="278606"/>
                  <a:pt x="6106001" y="282416"/>
                </a:cubicBezTo>
                <a:cubicBezTo>
                  <a:pt x="6105049" y="279559"/>
                  <a:pt x="6105049" y="276701"/>
                  <a:pt x="6104096" y="273844"/>
                </a:cubicBezTo>
                <a:cubicBezTo>
                  <a:pt x="6103144" y="271939"/>
                  <a:pt x="6103144" y="270034"/>
                  <a:pt x="6102192" y="268129"/>
                </a:cubicBezTo>
                <a:cubicBezTo>
                  <a:pt x="6102192" y="263366"/>
                  <a:pt x="6101239" y="258604"/>
                  <a:pt x="6101239" y="253841"/>
                </a:cubicBezTo>
                <a:cubicBezTo>
                  <a:pt x="6102192" y="251936"/>
                  <a:pt x="6102192" y="249079"/>
                  <a:pt x="6103144" y="247174"/>
                </a:cubicBezTo>
                <a:cubicBezTo>
                  <a:pt x="6105049" y="238601"/>
                  <a:pt x="6106954" y="230981"/>
                  <a:pt x="6107906" y="225266"/>
                </a:cubicBezTo>
                <a:cubicBezTo>
                  <a:pt x="6110764" y="212884"/>
                  <a:pt x="6111717" y="205264"/>
                  <a:pt x="6111717" y="205264"/>
                </a:cubicBezTo>
                <a:cubicBezTo>
                  <a:pt x="6111717" y="205264"/>
                  <a:pt x="6108859" y="211931"/>
                  <a:pt x="6104096" y="223361"/>
                </a:cubicBezTo>
                <a:cubicBezTo>
                  <a:pt x="6103144" y="227171"/>
                  <a:pt x="6101239" y="230981"/>
                  <a:pt x="6099334" y="234791"/>
                </a:cubicBezTo>
                <a:cubicBezTo>
                  <a:pt x="6098381" y="220504"/>
                  <a:pt x="6097429" y="210026"/>
                  <a:pt x="6096476" y="206216"/>
                </a:cubicBezTo>
                <a:cubicBezTo>
                  <a:pt x="6096476" y="204311"/>
                  <a:pt x="6097429" y="201454"/>
                  <a:pt x="6097429" y="199549"/>
                </a:cubicBezTo>
                <a:cubicBezTo>
                  <a:pt x="6099334" y="191929"/>
                  <a:pt x="6100287" y="184309"/>
                  <a:pt x="6101239" y="177641"/>
                </a:cubicBezTo>
                <a:cubicBezTo>
                  <a:pt x="6102192" y="170974"/>
                  <a:pt x="6103144" y="163354"/>
                  <a:pt x="6104096" y="157639"/>
                </a:cubicBezTo>
                <a:cubicBezTo>
                  <a:pt x="6106001" y="145256"/>
                  <a:pt x="6106954" y="133826"/>
                  <a:pt x="6107906" y="124301"/>
                </a:cubicBezTo>
                <a:cubicBezTo>
                  <a:pt x="6109812" y="106204"/>
                  <a:pt x="6110764" y="95726"/>
                  <a:pt x="6110764" y="95726"/>
                </a:cubicBezTo>
                <a:cubicBezTo>
                  <a:pt x="6110764" y="95726"/>
                  <a:pt x="6107906" y="106204"/>
                  <a:pt x="6104096" y="124301"/>
                </a:cubicBezTo>
                <a:cubicBezTo>
                  <a:pt x="6102192" y="132874"/>
                  <a:pt x="6099334" y="144304"/>
                  <a:pt x="6096476" y="156686"/>
                </a:cubicBezTo>
                <a:cubicBezTo>
                  <a:pt x="6095524" y="163354"/>
                  <a:pt x="6093619" y="170021"/>
                  <a:pt x="6091714" y="176689"/>
                </a:cubicBezTo>
                <a:cubicBezTo>
                  <a:pt x="6089809" y="183356"/>
                  <a:pt x="6087904" y="190976"/>
                  <a:pt x="6085999" y="198596"/>
                </a:cubicBezTo>
                <a:cubicBezTo>
                  <a:pt x="6085046" y="203359"/>
                  <a:pt x="6083142" y="209074"/>
                  <a:pt x="6081237" y="214789"/>
                </a:cubicBezTo>
                <a:cubicBezTo>
                  <a:pt x="6077426" y="206216"/>
                  <a:pt x="6074569" y="201454"/>
                  <a:pt x="6074569" y="201454"/>
                </a:cubicBezTo>
                <a:cubicBezTo>
                  <a:pt x="6074569" y="201454"/>
                  <a:pt x="6076474" y="208121"/>
                  <a:pt x="6079331" y="219551"/>
                </a:cubicBezTo>
                <a:cubicBezTo>
                  <a:pt x="6078379" y="222409"/>
                  <a:pt x="6076474" y="225266"/>
                  <a:pt x="6073617" y="230029"/>
                </a:cubicBezTo>
                <a:cubicBezTo>
                  <a:pt x="6072664" y="231934"/>
                  <a:pt x="6071712" y="234791"/>
                  <a:pt x="6069806" y="237649"/>
                </a:cubicBezTo>
                <a:cubicBezTo>
                  <a:pt x="6069806" y="233839"/>
                  <a:pt x="6069806" y="230981"/>
                  <a:pt x="6069806" y="228124"/>
                </a:cubicBezTo>
                <a:cubicBezTo>
                  <a:pt x="6069806" y="213836"/>
                  <a:pt x="6069806" y="205264"/>
                  <a:pt x="6069806" y="205264"/>
                </a:cubicBezTo>
                <a:cubicBezTo>
                  <a:pt x="6069806" y="205264"/>
                  <a:pt x="6067901" y="213836"/>
                  <a:pt x="6065996" y="228124"/>
                </a:cubicBezTo>
                <a:cubicBezTo>
                  <a:pt x="6065044" y="235744"/>
                  <a:pt x="6063139" y="243364"/>
                  <a:pt x="6061234" y="253841"/>
                </a:cubicBezTo>
                <a:cubicBezTo>
                  <a:pt x="6060281" y="256699"/>
                  <a:pt x="6060281" y="259556"/>
                  <a:pt x="6059329" y="263366"/>
                </a:cubicBezTo>
                <a:cubicBezTo>
                  <a:pt x="6058376" y="265271"/>
                  <a:pt x="6058376" y="267176"/>
                  <a:pt x="6057424" y="268129"/>
                </a:cubicBezTo>
                <a:cubicBezTo>
                  <a:pt x="6054567" y="275749"/>
                  <a:pt x="6051709" y="285274"/>
                  <a:pt x="6048851" y="294799"/>
                </a:cubicBezTo>
                <a:cubicBezTo>
                  <a:pt x="6045994" y="304324"/>
                  <a:pt x="6044089" y="313849"/>
                  <a:pt x="6041231" y="324326"/>
                </a:cubicBezTo>
                <a:cubicBezTo>
                  <a:pt x="6041231" y="324326"/>
                  <a:pt x="6041231" y="325279"/>
                  <a:pt x="6041231" y="325279"/>
                </a:cubicBezTo>
                <a:cubicBezTo>
                  <a:pt x="6038374" y="318611"/>
                  <a:pt x="6036469" y="311944"/>
                  <a:pt x="6033612" y="306229"/>
                </a:cubicBezTo>
                <a:cubicBezTo>
                  <a:pt x="6032659" y="303371"/>
                  <a:pt x="6030754" y="299561"/>
                  <a:pt x="6029801" y="296704"/>
                </a:cubicBezTo>
                <a:cubicBezTo>
                  <a:pt x="6029801" y="296704"/>
                  <a:pt x="6029801" y="295751"/>
                  <a:pt x="6029801" y="295751"/>
                </a:cubicBezTo>
                <a:cubicBezTo>
                  <a:pt x="6030754" y="290036"/>
                  <a:pt x="6031706" y="285274"/>
                  <a:pt x="6031706" y="281464"/>
                </a:cubicBezTo>
                <a:cubicBezTo>
                  <a:pt x="6032659" y="272891"/>
                  <a:pt x="6033612" y="269081"/>
                  <a:pt x="6033612" y="269081"/>
                </a:cubicBezTo>
                <a:cubicBezTo>
                  <a:pt x="6033612" y="269081"/>
                  <a:pt x="6031706" y="272891"/>
                  <a:pt x="6027896" y="280511"/>
                </a:cubicBezTo>
                <a:cubicBezTo>
                  <a:pt x="6026944" y="282416"/>
                  <a:pt x="6025992" y="284321"/>
                  <a:pt x="6025039" y="286226"/>
                </a:cubicBezTo>
                <a:cubicBezTo>
                  <a:pt x="6023134" y="281464"/>
                  <a:pt x="6021229" y="276701"/>
                  <a:pt x="6020276" y="272891"/>
                </a:cubicBezTo>
                <a:cubicBezTo>
                  <a:pt x="6013609" y="254794"/>
                  <a:pt x="6008846" y="244316"/>
                  <a:pt x="6008846" y="244316"/>
                </a:cubicBezTo>
                <a:cubicBezTo>
                  <a:pt x="6008846" y="244316"/>
                  <a:pt x="6011704" y="254794"/>
                  <a:pt x="6016467" y="273844"/>
                </a:cubicBezTo>
                <a:cubicBezTo>
                  <a:pt x="6018371" y="279559"/>
                  <a:pt x="6020276" y="286226"/>
                  <a:pt x="6022181" y="293846"/>
                </a:cubicBezTo>
                <a:cubicBezTo>
                  <a:pt x="6021229" y="296704"/>
                  <a:pt x="6020276" y="299561"/>
                  <a:pt x="6019324" y="302419"/>
                </a:cubicBezTo>
                <a:cubicBezTo>
                  <a:pt x="6018371" y="305276"/>
                  <a:pt x="6017419" y="309086"/>
                  <a:pt x="6016467" y="311944"/>
                </a:cubicBezTo>
                <a:cubicBezTo>
                  <a:pt x="6014562" y="318611"/>
                  <a:pt x="6012656" y="326231"/>
                  <a:pt x="6010751" y="333851"/>
                </a:cubicBezTo>
                <a:cubicBezTo>
                  <a:pt x="6010751" y="333851"/>
                  <a:pt x="6010751" y="334804"/>
                  <a:pt x="6010751" y="334804"/>
                </a:cubicBezTo>
                <a:cubicBezTo>
                  <a:pt x="6007894" y="330041"/>
                  <a:pt x="6005989" y="325279"/>
                  <a:pt x="6003131" y="320516"/>
                </a:cubicBezTo>
                <a:cubicBezTo>
                  <a:pt x="6001226" y="316706"/>
                  <a:pt x="5999321" y="312896"/>
                  <a:pt x="5996464" y="308134"/>
                </a:cubicBezTo>
                <a:cubicBezTo>
                  <a:pt x="5997417" y="306229"/>
                  <a:pt x="5998369" y="304324"/>
                  <a:pt x="5999321" y="302419"/>
                </a:cubicBezTo>
                <a:cubicBezTo>
                  <a:pt x="6002179" y="294799"/>
                  <a:pt x="6005037" y="289084"/>
                  <a:pt x="6007894" y="283369"/>
                </a:cubicBezTo>
                <a:cubicBezTo>
                  <a:pt x="6012656" y="272891"/>
                  <a:pt x="6014562" y="267176"/>
                  <a:pt x="6014562" y="267176"/>
                </a:cubicBezTo>
                <a:cubicBezTo>
                  <a:pt x="6014562" y="267176"/>
                  <a:pt x="6010751" y="272891"/>
                  <a:pt x="6004084" y="281464"/>
                </a:cubicBezTo>
                <a:cubicBezTo>
                  <a:pt x="6001226" y="286226"/>
                  <a:pt x="5997417" y="291941"/>
                  <a:pt x="5993606" y="297656"/>
                </a:cubicBezTo>
                <a:cubicBezTo>
                  <a:pt x="5992654" y="289084"/>
                  <a:pt x="5990749" y="281464"/>
                  <a:pt x="5989796" y="273844"/>
                </a:cubicBezTo>
                <a:cubicBezTo>
                  <a:pt x="5990749" y="266224"/>
                  <a:pt x="5990749" y="258604"/>
                  <a:pt x="5991701" y="250984"/>
                </a:cubicBezTo>
                <a:cubicBezTo>
                  <a:pt x="5992654" y="235744"/>
                  <a:pt x="5995512" y="223361"/>
                  <a:pt x="5997417" y="212884"/>
                </a:cubicBezTo>
                <a:cubicBezTo>
                  <a:pt x="6001226" y="191929"/>
                  <a:pt x="6003131" y="179546"/>
                  <a:pt x="6003131" y="179546"/>
                </a:cubicBezTo>
                <a:cubicBezTo>
                  <a:pt x="6003131" y="179546"/>
                  <a:pt x="5999321" y="190976"/>
                  <a:pt x="5993606" y="211931"/>
                </a:cubicBezTo>
                <a:cubicBezTo>
                  <a:pt x="5990749" y="222409"/>
                  <a:pt x="5986939" y="233839"/>
                  <a:pt x="5985034" y="248126"/>
                </a:cubicBezTo>
                <a:cubicBezTo>
                  <a:pt x="5981224" y="233839"/>
                  <a:pt x="5978367" y="219551"/>
                  <a:pt x="5974556" y="206216"/>
                </a:cubicBezTo>
                <a:cubicBezTo>
                  <a:pt x="5974556" y="206216"/>
                  <a:pt x="5974556" y="206216"/>
                  <a:pt x="5974556" y="206216"/>
                </a:cubicBezTo>
                <a:cubicBezTo>
                  <a:pt x="5975509" y="195739"/>
                  <a:pt x="5976462" y="186214"/>
                  <a:pt x="5977414" y="178594"/>
                </a:cubicBezTo>
                <a:cubicBezTo>
                  <a:pt x="5978367" y="163354"/>
                  <a:pt x="5979319" y="153829"/>
                  <a:pt x="5979319" y="153829"/>
                </a:cubicBezTo>
                <a:cubicBezTo>
                  <a:pt x="5979319" y="153829"/>
                  <a:pt x="5977414" y="162401"/>
                  <a:pt x="5973604" y="177641"/>
                </a:cubicBezTo>
                <a:cubicBezTo>
                  <a:pt x="5972651" y="181451"/>
                  <a:pt x="5971699" y="186214"/>
                  <a:pt x="5969794" y="191929"/>
                </a:cubicBezTo>
                <a:cubicBezTo>
                  <a:pt x="5965984" y="180499"/>
                  <a:pt x="5963126" y="170021"/>
                  <a:pt x="5959317" y="160496"/>
                </a:cubicBezTo>
                <a:cubicBezTo>
                  <a:pt x="5954554" y="148114"/>
                  <a:pt x="5950744" y="137636"/>
                  <a:pt x="5946934" y="130016"/>
                </a:cubicBezTo>
                <a:cubicBezTo>
                  <a:pt x="5939314" y="112871"/>
                  <a:pt x="5934551" y="104299"/>
                  <a:pt x="5934551" y="104299"/>
                </a:cubicBezTo>
                <a:cubicBezTo>
                  <a:pt x="5934551" y="104299"/>
                  <a:pt x="5937409" y="113824"/>
                  <a:pt x="5943124" y="131921"/>
                </a:cubicBezTo>
                <a:cubicBezTo>
                  <a:pt x="5945981" y="140494"/>
                  <a:pt x="5948839" y="150971"/>
                  <a:pt x="5951696" y="163354"/>
                </a:cubicBezTo>
                <a:cubicBezTo>
                  <a:pt x="5955506" y="175736"/>
                  <a:pt x="5957412" y="189071"/>
                  <a:pt x="5961221" y="204311"/>
                </a:cubicBezTo>
                <a:cubicBezTo>
                  <a:pt x="5962174" y="208121"/>
                  <a:pt x="5963126" y="212884"/>
                  <a:pt x="5964079" y="216694"/>
                </a:cubicBezTo>
                <a:cubicBezTo>
                  <a:pt x="5964079" y="218599"/>
                  <a:pt x="5963126" y="220504"/>
                  <a:pt x="5962174" y="222409"/>
                </a:cubicBezTo>
                <a:cubicBezTo>
                  <a:pt x="5961221" y="226219"/>
                  <a:pt x="5959317" y="230981"/>
                  <a:pt x="5958364" y="235744"/>
                </a:cubicBezTo>
                <a:cubicBezTo>
                  <a:pt x="5957412" y="234791"/>
                  <a:pt x="5957412" y="233839"/>
                  <a:pt x="5956459" y="232886"/>
                </a:cubicBezTo>
                <a:cubicBezTo>
                  <a:pt x="5956459" y="231934"/>
                  <a:pt x="5956459" y="231934"/>
                  <a:pt x="5956459" y="231934"/>
                </a:cubicBezTo>
                <a:cubicBezTo>
                  <a:pt x="5956459" y="231934"/>
                  <a:pt x="5956459" y="231934"/>
                  <a:pt x="5956459" y="232886"/>
                </a:cubicBezTo>
                <a:cubicBezTo>
                  <a:pt x="5948839" y="219551"/>
                  <a:pt x="5943124" y="208121"/>
                  <a:pt x="5938362" y="199549"/>
                </a:cubicBezTo>
                <a:cubicBezTo>
                  <a:pt x="5931694" y="187166"/>
                  <a:pt x="5927884" y="180499"/>
                  <a:pt x="5927884" y="180499"/>
                </a:cubicBezTo>
                <a:cubicBezTo>
                  <a:pt x="5927884" y="180499"/>
                  <a:pt x="5937409" y="209074"/>
                  <a:pt x="5953601" y="250984"/>
                </a:cubicBezTo>
                <a:cubicBezTo>
                  <a:pt x="5953601" y="252889"/>
                  <a:pt x="5952649" y="253841"/>
                  <a:pt x="5952649" y="255746"/>
                </a:cubicBezTo>
                <a:cubicBezTo>
                  <a:pt x="5949792" y="264319"/>
                  <a:pt x="5947887" y="272891"/>
                  <a:pt x="5945029" y="282416"/>
                </a:cubicBezTo>
                <a:cubicBezTo>
                  <a:pt x="5945029" y="283369"/>
                  <a:pt x="5944076" y="284321"/>
                  <a:pt x="5944076" y="285274"/>
                </a:cubicBezTo>
                <a:cubicBezTo>
                  <a:pt x="5943124" y="280511"/>
                  <a:pt x="5941219" y="275749"/>
                  <a:pt x="5940267" y="271939"/>
                </a:cubicBezTo>
                <a:cubicBezTo>
                  <a:pt x="5936456" y="259556"/>
                  <a:pt x="5932646" y="247174"/>
                  <a:pt x="5928837" y="237649"/>
                </a:cubicBezTo>
                <a:cubicBezTo>
                  <a:pt x="5925979" y="230981"/>
                  <a:pt x="5924074" y="225266"/>
                  <a:pt x="5922169" y="220504"/>
                </a:cubicBezTo>
                <a:cubicBezTo>
                  <a:pt x="5923121" y="217646"/>
                  <a:pt x="5923121" y="216694"/>
                  <a:pt x="5923121" y="216694"/>
                </a:cubicBezTo>
                <a:cubicBezTo>
                  <a:pt x="5923121" y="216694"/>
                  <a:pt x="5922169" y="217646"/>
                  <a:pt x="5921217" y="219551"/>
                </a:cubicBezTo>
                <a:cubicBezTo>
                  <a:pt x="5920264" y="216694"/>
                  <a:pt x="5919312" y="213836"/>
                  <a:pt x="5917406" y="211931"/>
                </a:cubicBezTo>
                <a:cubicBezTo>
                  <a:pt x="5913596" y="204311"/>
                  <a:pt x="5910739" y="198596"/>
                  <a:pt x="5908834" y="194786"/>
                </a:cubicBezTo>
                <a:cubicBezTo>
                  <a:pt x="5908834" y="190976"/>
                  <a:pt x="5907881" y="187166"/>
                  <a:pt x="5907881" y="183356"/>
                </a:cubicBezTo>
                <a:cubicBezTo>
                  <a:pt x="5905976" y="168116"/>
                  <a:pt x="5905024" y="159544"/>
                  <a:pt x="5905024" y="159544"/>
                </a:cubicBezTo>
                <a:cubicBezTo>
                  <a:pt x="5905024" y="159544"/>
                  <a:pt x="5904071" y="168116"/>
                  <a:pt x="5904071" y="184309"/>
                </a:cubicBezTo>
                <a:cubicBezTo>
                  <a:pt x="5904071" y="191929"/>
                  <a:pt x="5903119" y="201454"/>
                  <a:pt x="5903119" y="211931"/>
                </a:cubicBezTo>
                <a:cubicBezTo>
                  <a:pt x="5903119" y="217646"/>
                  <a:pt x="5903119" y="223361"/>
                  <a:pt x="5902167" y="229076"/>
                </a:cubicBezTo>
                <a:cubicBezTo>
                  <a:pt x="5902167" y="234791"/>
                  <a:pt x="5902167" y="241459"/>
                  <a:pt x="5902167" y="248126"/>
                </a:cubicBezTo>
                <a:cubicBezTo>
                  <a:pt x="5902167" y="254794"/>
                  <a:pt x="5902167" y="262414"/>
                  <a:pt x="5903119" y="270034"/>
                </a:cubicBezTo>
                <a:cubicBezTo>
                  <a:pt x="5902167" y="274796"/>
                  <a:pt x="5901214" y="279559"/>
                  <a:pt x="5900262" y="285274"/>
                </a:cubicBezTo>
                <a:cubicBezTo>
                  <a:pt x="5900262" y="284321"/>
                  <a:pt x="5900262" y="283369"/>
                  <a:pt x="5899309" y="282416"/>
                </a:cubicBezTo>
                <a:cubicBezTo>
                  <a:pt x="5897404" y="274796"/>
                  <a:pt x="5896451" y="268129"/>
                  <a:pt x="5895499" y="263366"/>
                </a:cubicBezTo>
                <a:cubicBezTo>
                  <a:pt x="5893594" y="255746"/>
                  <a:pt x="5892642" y="250031"/>
                  <a:pt x="5891689" y="248126"/>
                </a:cubicBezTo>
                <a:cubicBezTo>
                  <a:pt x="5891689" y="246221"/>
                  <a:pt x="5891689" y="245269"/>
                  <a:pt x="5891689" y="245269"/>
                </a:cubicBezTo>
                <a:cubicBezTo>
                  <a:pt x="5891689" y="245269"/>
                  <a:pt x="5891689" y="246221"/>
                  <a:pt x="5890737" y="247174"/>
                </a:cubicBezTo>
                <a:cubicBezTo>
                  <a:pt x="5890737" y="247174"/>
                  <a:pt x="5890737" y="247174"/>
                  <a:pt x="5890737" y="247174"/>
                </a:cubicBezTo>
                <a:cubicBezTo>
                  <a:pt x="5890737" y="247174"/>
                  <a:pt x="5890737" y="247174"/>
                  <a:pt x="5890737" y="248126"/>
                </a:cubicBezTo>
                <a:cubicBezTo>
                  <a:pt x="5889784" y="251936"/>
                  <a:pt x="5885974" y="261461"/>
                  <a:pt x="5881212" y="275749"/>
                </a:cubicBezTo>
                <a:cubicBezTo>
                  <a:pt x="5880259" y="270986"/>
                  <a:pt x="5879306" y="266224"/>
                  <a:pt x="5878354" y="262414"/>
                </a:cubicBezTo>
                <a:cubicBezTo>
                  <a:pt x="5875496" y="248126"/>
                  <a:pt x="5874544" y="240506"/>
                  <a:pt x="5874544" y="240506"/>
                </a:cubicBezTo>
                <a:cubicBezTo>
                  <a:pt x="5874544" y="240506"/>
                  <a:pt x="5874544" y="248126"/>
                  <a:pt x="5874544" y="262414"/>
                </a:cubicBezTo>
                <a:cubicBezTo>
                  <a:pt x="5874544" y="270034"/>
                  <a:pt x="5875496" y="279559"/>
                  <a:pt x="5875496" y="290989"/>
                </a:cubicBezTo>
                <a:cubicBezTo>
                  <a:pt x="5874544" y="293846"/>
                  <a:pt x="5873592" y="295751"/>
                  <a:pt x="5873592" y="298609"/>
                </a:cubicBezTo>
                <a:cubicBezTo>
                  <a:pt x="5872639" y="290036"/>
                  <a:pt x="5872639" y="280511"/>
                  <a:pt x="5870734" y="271939"/>
                </a:cubicBezTo>
                <a:cubicBezTo>
                  <a:pt x="5869781" y="278606"/>
                  <a:pt x="5868829" y="286226"/>
                  <a:pt x="5867876" y="292894"/>
                </a:cubicBezTo>
                <a:cubicBezTo>
                  <a:pt x="5867876" y="285274"/>
                  <a:pt x="5867876" y="276701"/>
                  <a:pt x="5866924" y="269081"/>
                </a:cubicBezTo>
                <a:cubicBezTo>
                  <a:pt x="5866924" y="260509"/>
                  <a:pt x="5865971" y="251936"/>
                  <a:pt x="5865971" y="243364"/>
                </a:cubicBezTo>
                <a:cubicBezTo>
                  <a:pt x="5870734" y="231934"/>
                  <a:pt x="5873592" y="225266"/>
                  <a:pt x="5873592" y="225266"/>
                </a:cubicBezTo>
                <a:cubicBezTo>
                  <a:pt x="5873592" y="225266"/>
                  <a:pt x="5870734" y="230029"/>
                  <a:pt x="5865971" y="237649"/>
                </a:cubicBezTo>
                <a:cubicBezTo>
                  <a:pt x="5865971" y="234791"/>
                  <a:pt x="5865971" y="232886"/>
                  <a:pt x="5865971" y="230029"/>
                </a:cubicBezTo>
                <a:cubicBezTo>
                  <a:pt x="5865971" y="217646"/>
                  <a:pt x="5865019" y="205264"/>
                  <a:pt x="5865019" y="194786"/>
                </a:cubicBezTo>
                <a:cubicBezTo>
                  <a:pt x="5864067" y="172879"/>
                  <a:pt x="5863114" y="154781"/>
                  <a:pt x="5863114" y="141446"/>
                </a:cubicBezTo>
                <a:cubicBezTo>
                  <a:pt x="5862162" y="128111"/>
                  <a:pt x="5862162" y="121444"/>
                  <a:pt x="5862162" y="121444"/>
                </a:cubicBezTo>
                <a:cubicBezTo>
                  <a:pt x="5862162" y="121444"/>
                  <a:pt x="5861209" y="129064"/>
                  <a:pt x="5859304" y="141446"/>
                </a:cubicBezTo>
                <a:cubicBezTo>
                  <a:pt x="5858351" y="147161"/>
                  <a:pt x="5857399" y="153829"/>
                  <a:pt x="5856446" y="161449"/>
                </a:cubicBezTo>
                <a:cubicBezTo>
                  <a:pt x="5855494" y="145256"/>
                  <a:pt x="5854542" y="130969"/>
                  <a:pt x="5853589" y="120491"/>
                </a:cubicBezTo>
                <a:cubicBezTo>
                  <a:pt x="5852637" y="106204"/>
                  <a:pt x="5851684" y="98584"/>
                  <a:pt x="5851684" y="98584"/>
                </a:cubicBezTo>
                <a:cubicBezTo>
                  <a:pt x="5851684" y="98584"/>
                  <a:pt x="5850731" y="106204"/>
                  <a:pt x="5849779" y="120491"/>
                </a:cubicBezTo>
                <a:cubicBezTo>
                  <a:pt x="5848826" y="127159"/>
                  <a:pt x="5848826" y="135731"/>
                  <a:pt x="5847874" y="146209"/>
                </a:cubicBezTo>
                <a:cubicBezTo>
                  <a:pt x="5846921" y="155734"/>
                  <a:pt x="5846921" y="167164"/>
                  <a:pt x="5846921" y="179546"/>
                </a:cubicBezTo>
                <a:cubicBezTo>
                  <a:pt x="5845969" y="203359"/>
                  <a:pt x="5845969" y="231934"/>
                  <a:pt x="5846921" y="262414"/>
                </a:cubicBezTo>
                <a:cubicBezTo>
                  <a:pt x="5846921" y="264319"/>
                  <a:pt x="5846921" y="267176"/>
                  <a:pt x="5846921" y="269081"/>
                </a:cubicBezTo>
                <a:cubicBezTo>
                  <a:pt x="5845969" y="270986"/>
                  <a:pt x="5844064" y="272891"/>
                  <a:pt x="5843112" y="274796"/>
                </a:cubicBezTo>
                <a:cubicBezTo>
                  <a:pt x="5842159" y="270034"/>
                  <a:pt x="5841206" y="265271"/>
                  <a:pt x="5840254" y="261461"/>
                </a:cubicBezTo>
                <a:cubicBezTo>
                  <a:pt x="5840254" y="254794"/>
                  <a:pt x="5840254" y="248126"/>
                  <a:pt x="5841206" y="242411"/>
                </a:cubicBezTo>
                <a:cubicBezTo>
                  <a:pt x="5841206" y="230029"/>
                  <a:pt x="5841206" y="223361"/>
                  <a:pt x="5841206" y="223361"/>
                </a:cubicBezTo>
                <a:cubicBezTo>
                  <a:pt x="5841206" y="223361"/>
                  <a:pt x="5839301" y="230029"/>
                  <a:pt x="5837396" y="242411"/>
                </a:cubicBezTo>
                <a:cubicBezTo>
                  <a:pt x="5837396" y="243364"/>
                  <a:pt x="5837396" y="244316"/>
                  <a:pt x="5836444" y="245269"/>
                </a:cubicBezTo>
                <a:cubicBezTo>
                  <a:pt x="5833587" y="233839"/>
                  <a:pt x="5831681" y="224314"/>
                  <a:pt x="5829776" y="215741"/>
                </a:cubicBezTo>
                <a:cubicBezTo>
                  <a:pt x="5825967" y="198596"/>
                  <a:pt x="5824062" y="189071"/>
                  <a:pt x="5824062" y="189071"/>
                </a:cubicBezTo>
                <a:cubicBezTo>
                  <a:pt x="5824062" y="189071"/>
                  <a:pt x="5825014" y="198596"/>
                  <a:pt x="5825967" y="215741"/>
                </a:cubicBezTo>
                <a:cubicBezTo>
                  <a:pt x="5826919" y="224314"/>
                  <a:pt x="5827871" y="234791"/>
                  <a:pt x="5828824" y="246221"/>
                </a:cubicBezTo>
                <a:cubicBezTo>
                  <a:pt x="5829776" y="252889"/>
                  <a:pt x="5830729" y="260509"/>
                  <a:pt x="5831681" y="268129"/>
                </a:cubicBezTo>
                <a:cubicBezTo>
                  <a:pt x="5830729" y="270034"/>
                  <a:pt x="5828824" y="272891"/>
                  <a:pt x="5826919" y="276701"/>
                </a:cubicBezTo>
                <a:cubicBezTo>
                  <a:pt x="5826919" y="274796"/>
                  <a:pt x="5825967" y="272891"/>
                  <a:pt x="5825967" y="270986"/>
                </a:cubicBezTo>
                <a:cubicBezTo>
                  <a:pt x="5825014" y="263366"/>
                  <a:pt x="5823109" y="255746"/>
                  <a:pt x="5822156" y="250031"/>
                </a:cubicBezTo>
                <a:cubicBezTo>
                  <a:pt x="5820251" y="238601"/>
                  <a:pt x="5818346" y="231934"/>
                  <a:pt x="5818346" y="231934"/>
                </a:cubicBezTo>
                <a:cubicBezTo>
                  <a:pt x="5818346" y="231934"/>
                  <a:pt x="5818346" y="238601"/>
                  <a:pt x="5818346" y="250031"/>
                </a:cubicBezTo>
                <a:cubicBezTo>
                  <a:pt x="5818346" y="255746"/>
                  <a:pt x="5818346" y="262414"/>
                  <a:pt x="5818346" y="270986"/>
                </a:cubicBezTo>
                <a:cubicBezTo>
                  <a:pt x="5816442" y="267176"/>
                  <a:pt x="5814537" y="264319"/>
                  <a:pt x="5812631" y="262414"/>
                </a:cubicBezTo>
                <a:lnTo>
                  <a:pt x="5812631" y="246221"/>
                </a:lnTo>
                <a:lnTo>
                  <a:pt x="5814537" y="220504"/>
                </a:lnTo>
                <a:cubicBezTo>
                  <a:pt x="5815489" y="220504"/>
                  <a:pt x="5815489" y="220504"/>
                  <a:pt x="5816442" y="221456"/>
                </a:cubicBezTo>
                <a:cubicBezTo>
                  <a:pt x="5817394" y="222409"/>
                  <a:pt x="5818346" y="222409"/>
                  <a:pt x="5819299" y="224314"/>
                </a:cubicBezTo>
                <a:cubicBezTo>
                  <a:pt x="5821204" y="226219"/>
                  <a:pt x="5821204" y="229076"/>
                  <a:pt x="5822156" y="231934"/>
                </a:cubicBezTo>
                <a:cubicBezTo>
                  <a:pt x="5822156" y="229076"/>
                  <a:pt x="5822156" y="226219"/>
                  <a:pt x="5821204" y="223361"/>
                </a:cubicBezTo>
                <a:cubicBezTo>
                  <a:pt x="5820251" y="222409"/>
                  <a:pt x="5819299" y="220504"/>
                  <a:pt x="5818346" y="219551"/>
                </a:cubicBezTo>
                <a:cubicBezTo>
                  <a:pt x="5817394" y="218599"/>
                  <a:pt x="5815489" y="217646"/>
                  <a:pt x="5813584" y="217646"/>
                </a:cubicBezTo>
                <a:lnTo>
                  <a:pt x="5811679" y="217646"/>
                </a:lnTo>
                <a:lnTo>
                  <a:pt x="5811679" y="219551"/>
                </a:lnTo>
                <a:cubicBezTo>
                  <a:pt x="5809774" y="228124"/>
                  <a:pt x="5806917" y="237649"/>
                  <a:pt x="5805012" y="246221"/>
                </a:cubicBezTo>
                <a:cubicBezTo>
                  <a:pt x="5804059" y="250031"/>
                  <a:pt x="5804059" y="252889"/>
                  <a:pt x="5803106" y="256699"/>
                </a:cubicBezTo>
                <a:cubicBezTo>
                  <a:pt x="5801201" y="258604"/>
                  <a:pt x="5799296" y="261461"/>
                  <a:pt x="5796439" y="264319"/>
                </a:cubicBezTo>
                <a:cubicBezTo>
                  <a:pt x="5796439" y="259556"/>
                  <a:pt x="5795487" y="256699"/>
                  <a:pt x="5795487" y="253841"/>
                </a:cubicBezTo>
                <a:cubicBezTo>
                  <a:pt x="5794534" y="250031"/>
                  <a:pt x="5794534" y="248126"/>
                  <a:pt x="5794534" y="248126"/>
                </a:cubicBezTo>
                <a:cubicBezTo>
                  <a:pt x="5794534" y="248126"/>
                  <a:pt x="5794534" y="250031"/>
                  <a:pt x="5794534" y="253841"/>
                </a:cubicBezTo>
                <a:cubicBezTo>
                  <a:pt x="5794534" y="257651"/>
                  <a:pt x="5794534" y="262414"/>
                  <a:pt x="5793581" y="268129"/>
                </a:cubicBezTo>
                <a:cubicBezTo>
                  <a:pt x="5792629" y="269081"/>
                  <a:pt x="5792629" y="269081"/>
                  <a:pt x="5791676" y="270034"/>
                </a:cubicBezTo>
                <a:cubicBezTo>
                  <a:pt x="5791676" y="270034"/>
                  <a:pt x="5791676" y="270034"/>
                  <a:pt x="5791676" y="270034"/>
                </a:cubicBezTo>
                <a:lnTo>
                  <a:pt x="5787867" y="239554"/>
                </a:lnTo>
                <a:cubicBezTo>
                  <a:pt x="5791676" y="229076"/>
                  <a:pt x="5793581" y="224314"/>
                  <a:pt x="5793581" y="224314"/>
                </a:cubicBezTo>
                <a:cubicBezTo>
                  <a:pt x="5793581" y="224314"/>
                  <a:pt x="5791676" y="228124"/>
                  <a:pt x="5786914" y="234791"/>
                </a:cubicBezTo>
                <a:lnTo>
                  <a:pt x="5785009" y="205264"/>
                </a:lnTo>
                <a:cubicBezTo>
                  <a:pt x="5788819" y="197644"/>
                  <a:pt x="5791676" y="190024"/>
                  <a:pt x="5795487" y="183356"/>
                </a:cubicBezTo>
                <a:cubicBezTo>
                  <a:pt x="5795487" y="183356"/>
                  <a:pt x="5795487" y="184309"/>
                  <a:pt x="5795487" y="184309"/>
                </a:cubicBezTo>
                <a:cubicBezTo>
                  <a:pt x="5795487" y="184309"/>
                  <a:pt x="5795487" y="183356"/>
                  <a:pt x="5795487" y="183356"/>
                </a:cubicBezTo>
                <a:cubicBezTo>
                  <a:pt x="5796439" y="181451"/>
                  <a:pt x="5797392" y="179546"/>
                  <a:pt x="5797392" y="178594"/>
                </a:cubicBezTo>
                <a:cubicBezTo>
                  <a:pt x="5803106" y="165259"/>
                  <a:pt x="5808821" y="153829"/>
                  <a:pt x="5812631" y="145256"/>
                </a:cubicBezTo>
                <a:cubicBezTo>
                  <a:pt x="5821204" y="126206"/>
                  <a:pt x="5825967" y="115729"/>
                  <a:pt x="5825967" y="115729"/>
                </a:cubicBezTo>
                <a:cubicBezTo>
                  <a:pt x="5825967" y="115729"/>
                  <a:pt x="5820251" y="125254"/>
                  <a:pt x="5809774" y="143351"/>
                </a:cubicBezTo>
                <a:cubicBezTo>
                  <a:pt x="5805012" y="151924"/>
                  <a:pt x="5798344" y="162401"/>
                  <a:pt x="5791676" y="173831"/>
                </a:cubicBezTo>
                <a:cubicBezTo>
                  <a:pt x="5790724" y="172879"/>
                  <a:pt x="5789771" y="171926"/>
                  <a:pt x="5788819" y="170974"/>
                </a:cubicBezTo>
                <a:cubicBezTo>
                  <a:pt x="5786914" y="170021"/>
                  <a:pt x="5785009" y="169069"/>
                  <a:pt x="5783104" y="169069"/>
                </a:cubicBezTo>
                <a:lnTo>
                  <a:pt x="5781199" y="169069"/>
                </a:lnTo>
                <a:lnTo>
                  <a:pt x="5781199" y="170974"/>
                </a:lnTo>
                <a:lnTo>
                  <a:pt x="5777389" y="197644"/>
                </a:lnTo>
                <a:cubicBezTo>
                  <a:pt x="5774531" y="204311"/>
                  <a:pt x="5770721" y="210026"/>
                  <a:pt x="5766912" y="217646"/>
                </a:cubicBezTo>
                <a:cubicBezTo>
                  <a:pt x="5762149" y="226219"/>
                  <a:pt x="5757387" y="234791"/>
                  <a:pt x="5752624" y="244316"/>
                </a:cubicBezTo>
                <a:cubicBezTo>
                  <a:pt x="5752624" y="240506"/>
                  <a:pt x="5751671" y="236696"/>
                  <a:pt x="5751671" y="233839"/>
                </a:cubicBezTo>
                <a:cubicBezTo>
                  <a:pt x="5750719" y="228124"/>
                  <a:pt x="5749767" y="222409"/>
                  <a:pt x="5749767" y="216694"/>
                </a:cubicBezTo>
                <a:cubicBezTo>
                  <a:pt x="5754529" y="199549"/>
                  <a:pt x="5757387" y="190024"/>
                  <a:pt x="5757387" y="190024"/>
                </a:cubicBezTo>
                <a:cubicBezTo>
                  <a:pt x="5757387" y="190024"/>
                  <a:pt x="5754529" y="197644"/>
                  <a:pt x="5749767" y="210979"/>
                </a:cubicBezTo>
                <a:cubicBezTo>
                  <a:pt x="5749767" y="209074"/>
                  <a:pt x="5748814" y="206216"/>
                  <a:pt x="5748814" y="204311"/>
                </a:cubicBezTo>
                <a:cubicBezTo>
                  <a:pt x="5746909" y="188119"/>
                  <a:pt x="5745004" y="178594"/>
                  <a:pt x="5745004" y="178594"/>
                </a:cubicBezTo>
                <a:cubicBezTo>
                  <a:pt x="5745004" y="178594"/>
                  <a:pt x="5745004" y="188119"/>
                  <a:pt x="5745004" y="204311"/>
                </a:cubicBezTo>
                <a:cubicBezTo>
                  <a:pt x="5745004" y="210026"/>
                  <a:pt x="5745004" y="215741"/>
                  <a:pt x="5745004" y="222409"/>
                </a:cubicBezTo>
                <a:cubicBezTo>
                  <a:pt x="5745004" y="223361"/>
                  <a:pt x="5744051" y="224314"/>
                  <a:pt x="5744051" y="225266"/>
                </a:cubicBezTo>
                <a:cubicBezTo>
                  <a:pt x="5740242" y="234791"/>
                  <a:pt x="5736431" y="247174"/>
                  <a:pt x="5731669" y="259556"/>
                </a:cubicBezTo>
                <a:cubicBezTo>
                  <a:pt x="5731669" y="259556"/>
                  <a:pt x="5731669" y="258604"/>
                  <a:pt x="5731669" y="258604"/>
                </a:cubicBezTo>
                <a:cubicBezTo>
                  <a:pt x="5733574" y="245269"/>
                  <a:pt x="5734526" y="238601"/>
                  <a:pt x="5734526" y="238601"/>
                </a:cubicBezTo>
                <a:cubicBezTo>
                  <a:pt x="5734526" y="238601"/>
                  <a:pt x="5732621" y="246221"/>
                  <a:pt x="5727859" y="258604"/>
                </a:cubicBezTo>
                <a:cubicBezTo>
                  <a:pt x="5726906" y="260509"/>
                  <a:pt x="5726906" y="262414"/>
                  <a:pt x="5725954" y="264319"/>
                </a:cubicBezTo>
                <a:cubicBezTo>
                  <a:pt x="5725954" y="264319"/>
                  <a:pt x="5725954" y="263366"/>
                  <a:pt x="5725954" y="263366"/>
                </a:cubicBezTo>
                <a:cubicBezTo>
                  <a:pt x="5725954" y="263366"/>
                  <a:pt x="5725954" y="262414"/>
                  <a:pt x="5725954" y="262414"/>
                </a:cubicBezTo>
                <a:cubicBezTo>
                  <a:pt x="5725954" y="260509"/>
                  <a:pt x="5726906" y="258604"/>
                  <a:pt x="5726906" y="256699"/>
                </a:cubicBezTo>
                <a:cubicBezTo>
                  <a:pt x="5727859" y="251936"/>
                  <a:pt x="5728812" y="247174"/>
                  <a:pt x="5729764" y="242411"/>
                </a:cubicBezTo>
                <a:cubicBezTo>
                  <a:pt x="5730717" y="237649"/>
                  <a:pt x="5731669" y="233839"/>
                  <a:pt x="5732621" y="230029"/>
                </a:cubicBezTo>
                <a:cubicBezTo>
                  <a:pt x="5734526" y="222409"/>
                  <a:pt x="5736431" y="215741"/>
                  <a:pt x="5737384" y="210026"/>
                </a:cubicBezTo>
                <a:cubicBezTo>
                  <a:pt x="5740242" y="198596"/>
                  <a:pt x="5741194" y="191929"/>
                  <a:pt x="5741194" y="191929"/>
                </a:cubicBezTo>
                <a:cubicBezTo>
                  <a:pt x="5741194" y="191929"/>
                  <a:pt x="5740242" y="193834"/>
                  <a:pt x="5739289" y="196691"/>
                </a:cubicBezTo>
                <a:cubicBezTo>
                  <a:pt x="5740242" y="192881"/>
                  <a:pt x="5740242" y="190024"/>
                  <a:pt x="5740242" y="190024"/>
                </a:cubicBezTo>
                <a:cubicBezTo>
                  <a:pt x="5740242" y="190024"/>
                  <a:pt x="5737384" y="197644"/>
                  <a:pt x="5731669" y="211931"/>
                </a:cubicBezTo>
                <a:cubicBezTo>
                  <a:pt x="5730717" y="215741"/>
                  <a:pt x="5728812" y="219551"/>
                  <a:pt x="5726906" y="224314"/>
                </a:cubicBezTo>
                <a:cubicBezTo>
                  <a:pt x="5725954" y="225266"/>
                  <a:pt x="5725954" y="227171"/>
                  <a:pt x="5725001" y="228124"/>
                </a:cubicBezTo>
                <a:cubicBezTo>
                  <a:pt x="5723096" y="231934"/>
                  <a:pt x="5722144" y="235744"/>
                  <a:pt x="5720239" y="240506"/>
                </a:cubicBezTo>
                <a:cubicBezTo>
                  <a:pt x="5719287" y="243364"/>
                  <a:pt x="5718334" y="246221"/>
                  <a:pt x="5717381" y="250031"/>
                </a:cubicBezTo>
                <a:cubicBezTo>
                  <a:pt x="5716429" y="251936"/>
                  <a:pt x="5716429" y="252889"/>
                  <a:pt x="5715476" y="254794"/>
                </a:cubicBezTo>
                <a:cubicBezTo>
                  <a:pt x="5713571" y="260509"/>
                  <a:pt x="5711667" y="266224"/>
                  <a:pt x="5709762" y="272891"/>
                </a:cubicBezTo>
                <a:cubicBezTo>
                  <a:pt x="5707856" y="278606"/>
                  <a:pt x="5705951" y="284321"/>
                  <a:pt x="5704046" y="290989"/>
                </a:cubicBezTo>
                <a:cubicBezTo>
                  <a:pt x="5701189" y="285274"/>
                  <a:pt x="5699284" y="280511"/>
                  <a:pt x="5696426" y="275749"/>
                </a:cubicBezTo>
                <a:cubicBezTo>
                  <a:pt x="5695474" y="271939"/>
                  <a:pt x="5695474" y="269081"/>
                  <a:pt x="5695474" y="269081"/>
                </a:cubicBezTo>
                <a:cubicBezTo>
                  <a:pt x="5695474" y="269081"/>
                  <a:pt x="5695474" y="270034"/>
                  <a:pt x="5695474" y="272891"/>
                </a:cubicBezTo>
                <a:cubicBezTo>
                  <a:pt x="5692617" y="268129"/>
                  <a:pt x="5690712" y="263366"/>
                  <a:pt x="5688806" y="259556"/>
                </a:cubicBezTo>
                <a:cubicBezTo>
                  <a:pt x="5683092" y="249079"/>
                  <a:pt x="5680234" y="243364"/>
                  <a:pt x="5680234" y="243364"/>
                </a:cubicBezTo>
                <a:cubicBezTo>
                  <a:pt x="5680234" y="243364"/>
                  <a:pt x="5682139" y="250031"/>
                  <a:pt x="5684996" y="260509"/>
                </a:cubicBezTo>
                <a:cubicBezTo>
                  <a:pt x="5687854" y="269081"/>
                  <a:pt x="5690712" y="279559"/>
                  <a:pt x="5694521" y="292894"/>
                </a:cubicBezTo>
                <a:cubicBezTo>
                  <a:pt x="5694521" y="297656"/>
                  <a:pt x="5694521" y="302419"/>
                  <a:pt x="5694521" y="309086"/>
                </a:cubicBezTo>
                <a:cubicBezTo>
                  <a:pt x="5694521" y="313849"/>
                  <a:pt x="5694521" y="318611"/>
                  <a:pt x="5694521" y="323374"/>
                </a:cubicBezTo>
                <a:cubicBezTo>
                  <a:pt x="5693569" y="326231"/>
                  <a:pt x="5692617" y="329089"/>
                  <a:pt x="5691664" y="331946"/>
                </a:cubicBezTo>
                <a:cubicBezTo>
                  <a:pt x="5690712" y="330994"/>
                  <a:pt x="5690712" y="330041"/>
                  <a:pt x="5689759" y="329089"/>
                </a:cubicBezTo>
                <a:lnTo>
                  <a:pt x="5689759" y="320516"/>
                </a:lnTo>
                <a:cubicBezTo>
                  <a:pt x="5688806" y="309086"/>
                  <a:pt x="5688806" y="297656"/>
                  <a:pt x="5687854" y="286226"/>
                </a:cubicBezTo>
                <a:cubicBezTo>
                  <a:pt x="5686901" y="297656"/>
                  <a:pt x="5685949" y="308134"/>
                  <a:pt x="5684996" y="319564"/>
                </a:cubicBezTo>
                <a:cubicBezTo>
                  <a:pt x="5684044" y="317659"/>
                  <a:pt x="5683092" y="315754"/>
                  <a:pt x="5681187" y="312896"/>
                </a:cubicBezTo>
                <a:cubicBezTo>
                  <a:pt x="5679281" y="299561"/>
                  <a:pt x="5677376" y="286226"/>
                  <a:pt x="5675471" y="273844"/>
                </a:cubicBezTo>
                <a:cubicBezTo>
                  <a:pt x="5674519" y="267176"/>
                  <a:pt x="5673567" y="260509"/>
                  <a:pt x="5672614" y="253841"/>
                </a:cubicBezTo>
                <a:cubicBezTo>
                  <a:pt x="5671662" y="247174"/>
                  <a:pt x="5671662" y="241459"/>
                  <a:pt x="5670709" y="235744"/>
                </a:cubicBezTo>
                <a:cubicBezTo>
                  <a:pt x="5669756" y="224314"/>
                  <a:pt x="5668804" y="214789"/>
                  <a:pt x="5667851" y="207169"/>
                </a:cubicBezTo>
                <a:cubicBezTo>
                  <a:pt x="5666899" y="198596"/>
                  <a:pt x="5665946" y="192881"/>
                  <a:pt x="5665946" y="188119"/>
                </a:cubicBezTo>
                <a:cubicBezTo>
                  <a:pt x="5666899" y="185261"/>
                  <a:pt x="5666899" y="183356"/>
                  <a:pt x="5666899" y="183356"/>
                </a:cubicBezTo>
                <a:cubicBezTo>
                  <a:pt x="5666899" y="183356"/>
                  <a:pt x="5665946" y="184309"/>
                  <a:pt x="5665946" y="186214"/>
                </a:cubicBezTo>
                <a:cubicBezTo>
                  <a:pt x="5665946" y="183356"/>
                  <a:pt x="5664994" y="181451"/>
                  <a:pt x="5664994" y="181451"/>
                </a:cubicBezTo>
                <a:cubicBezTo>
                  <a:pt x="5664994" y="181451"/>
                  <a:pt x="5664994" y="184309"/>
                  <a:pt x="5664994" y="188119"/>
                </a:cubicBezTo>
                <a:cubicBezTo>
                  <a:pt x="5663089" y="192881"/>
                  <a:pt x="5659279" y="201454"/>
                  <a:pt x="5654517" y="211931"/>
                </a:cubicBezTo>
                <a:cubicBezTo>
                  <a:pt x="5654517" y="210026"/>
                  <a:pt x="5654517" y="207169"/>
                  <a:pt x="5653564" y="205264"/>
                </a:cubicBezTo>
                <a:cubicBezTo>
                  <a:pt x="5652612" y="199549"/>
                  <a:pt x="5652612" y="193834"/>
                  <a:pt x="5652612" y="189071"/>
                </a:cubicBezTo>
                <a:cubicBezTo>
                  <a:pt x="5655469" y="183356"/>
                  <a:pt x="5657374" y="179546"/>
                  <a:pt x="5657374" y="179546"/>
                </a:cubicBezTo>
                <a:cubicBezTo>
                  <a:pt x="5657374" y="179546"/>
                  <a:pt x="5655469" y="182404"/>
                  <a:pt x="5652612" y="187166"/>
                </a:cubicBezTo>
                <a:cubicBezTo>
                  <a:pt x="5652612" y="186214"/>
                  <a:pt x="5652612" y="186214"/>
                  <a:pt x="5652612" y="185261"/>
                </a:cubicBezTo>
                <a:cubicBezTo>
                  <a:pt x="5651659" y="173831"/>
                  <a:pt x="5651659" y="167164"/>
                  <a:pt x="5651659" y="167164"/>
                </a:cubicBezTo>
                <a:cubicBezTo>
                  <a:pt x="5651659" y="167164"/>
                  <a:pt x="5650706" y="171926"/>
                  <a:pt x="5649754" y="179546"/>
                </a:cubicBezTo>
                <a:cubicBezTo>
                  <a:pt x="5649754" y="179546"/>
                  <a:pt x="5649754" y="178594"/>
                  <a:pt x="5649754" y="178594"/>
                </a:cubicBezTo>
                <a:cubicBezTo>
                  <a:pt x="5648801" y="171926"/>
                  <a:pt x="5648801" y="166211"/>
                  <a:pt x="5647849" y="159544"/>
                </a:cubicBezTo>
                <a:cubicBezTo>
                  <a:pt x="5647849" y="153829"/>
                  <a:pt x="5646896" y="148114"/>
                  <a:pt x="5646896" y="142399"/>
                </a:cubicBezTo>
                <a:cubicBezTo>
                  <a:pt x="5645944" y="131921"/>
                  <a:pt x="5644992" y="122396"/>
                  <a:pt x="5645944" y="114776"/>
                </a:cubicBezTo>
                <a:cubicBezTo>
                  <a:pt x="5645944" y="99536"/>
                  <a:pt x="5644992" y="90011"/>
                  <a:pt x="5644992" y="90011"/>
                </a:cubicBezTo>
                <a:cubicBezTo>
                  <a:pt x="5644992" y="90011"/>
                  <a:pt x="5644039" y="98584"/>
                  <a:pt x="5641181" y="113824"/>
                </a:cubicBezTo>
                <a:cubicBezTo>
                  <a:pt x="5640229" y="121444"/>
                  <a:pt x="5639276" y="130969"/>
                  <a:pt x="5639276" y="141446"/>
                </a:cubicBezTo>
                <a:cubicBezTo>
                  <a:pt x="5639276" y="147161"/>
                  <a:pt x="5638324" y="152876"/>
                  <a:pt x="5638324" y="158591"/>
                </a:cubicBezTo>
                <a:cubicBezTo>
                  <a:pt x="5638324" y="164306"/>
                  <a:pt x="5638324" y="170974"/>
                  <a:pt x="5638324" y="177641"/>
                </a:cubicBezTo>
                <a:cubicBezTo>
                  <a:pt x="5638324" y="186214"/>
                  <a:pt x="5638324" y="195739"/>
                  <a:pt x="5639276" y="205264"/>
                </a:cubicBezTo>
                <a:cubicBezTo>
                  <a:pt x="5638324" y="206216"/>
                  <a:pt x="5638324" y="207169"/>
                  <a:pt x="5637371" y="208121"/>
                </a:cubicBezTo>
                <a:cubicBezTo>
                  <a:pt x="5637371" y="208121"/>
                  <a:pt x="5636419" y="209074"/>
                  <a:pt x="5636419" y="209074"/>
                </a:cubicBezTo>
                <a:cubicBezTo>
                  <a:pt x="5636419" y="208121"/>
                  <a:pt x="5636419" y="208121"/>
                  <a:pt x="5636419" y="208121"/>
                </a:cubicBezTo>
                <a:cubicBezTo>
                  <a:pt x="5636419" y="208121"/>
                  <a:pt x="5636419" y="208121"/>
                  <a:pt x="5636419" y="209074"/>
                </a:cubicBezTo>
                <a:cubicBezTo>
                  <a:pt x="5635467" y="210979"/>
                  <a:pt x="5633562" y="212884"/>
                  <a:pt x="5631656" y="215741"/>
                </a:cubicBezTo>
                <a:cubicBezTo>
                  <a:pt x="5628799" y="201454"/>
                  <a:pt x="5626894" y="192881"/>
                  <a:pt x="5626894" y="192881"/>
                </a:cubicBezTo>
                <a:cubicBezTo>
                  <a:pt x="5626894" y="192881"/>
                  <a:pt x="5626894" y="204311"/>
                  <a:pt x="5626894" y="222409"/>
                </a:cubicBezTo>
                <a:cubicBezTo>
                  <a:pt x="5626894" y="222409"/>
                  <a:pt x="5626894" y="222409"/>
                  <a:pt x="5626894" y="223361"/>
                </a:cubicBezTo>
                <a:cubicBezTo>
                  <a:pt x="5624037" y="219551"/>
                  <a:pt x="5621179" y="215741"/>
                  <a:pt x="5618321" y="211931"/>
                </a:cubicBezTo>
                <a:cubicBezTo>
                  <a:pt x="5608796" y="199549"/>
                  <a:pt x="5601176" y="189071"/>
                  <a:pt x="5593556" y="181451"/>
                </a:cubicBezTo>
                <a:cubicBezTo>
                  <a:pt x="5579269" y="165259"/>
                  <a:pt x="5570696" y="155734"/>
                  <a:pt x="5570696" y="155734"/>
                </a:cubicBezTo>
                <a:cubicBezTo>
                  <a:pt x="5570696" y="155734"/>
                  <a:pt x="5577364" y="166211"/>
                  <a:pt x="5590699" y="184309"/>
                </a:cubicBezTo>
                <a:cubicBezTo>
                  <a:pt x="5597367" y="192881"/>
                  <a:pt x="5604034" y="204311"/>
                  <a:pt x="5612606" y="217646"/>
                </a:cubicBezTo>
                <a:cubicBezTo>
                  <a:pt x="5613559" y="219551"/>
                  <a:pt x="5614512" y="221456"/>
                  <a:pt x="5616417" y="223361"/>
                </a:cubicBezTo>
                <a:cubicBezTo>
                  <a:pt x="5617369" y="226219"/>
                  <a:pt x="5618321" y="230029"/>
                  <a:pt x="5620226" y="233839"/>
                </a:cubicBezTo>
                <a:cubicBezTo>
                  <a:pt x="5620226" y="233839"/>
                  <a:pt x="5620226" y="233839"/>
                  <a:pt x="5620226" y="234791"/>
                </a:cubicBezTo>
                <a:cubicBezTo>
                  <a:pt x="5619274" y="236696"/>
                  <a:pt x="5618321" y="238601"/>
                  <a:pt x="5616417" y="241459"/>
                </a:cubicBezTo>
                <a:cubicBezTo>
                  <a:pt x="5616417" y="241459"/>
                  <a:pt x="5616417" y="240506"/>
                  <a:pt x="5616417" y="240506"/>
                </a:cubicBezTo>
                <a:cubicBezTo>
                  <a:pt x="5616417" y="240506"/>
                  <a:pt x="5616417" y="240506"/>
                  <a:pt x="5616417" y="241459"/>
                </a:cubicBezTo>
                <a:cubicBezTo>
                  <a:pt x="5615464" y="242411"/>
                  <a:pt x="5614512" y="244316"/>
                  <a:pt x="5614512" y="245269"/>
                </a:cubicBezTo>
                <a:cubicBezTo>
                  <a:pt x="5608796" y="255746"/>
                  <a:pt x="5602129" y="267176"/>
                  <a:pt x="5594509" y="280511"/>
                </a:cubicBezTo>
                <a:cubicBezTo>
                  <a:pt x="5594509" y="278606"/>
                  <a:pt x="5594509" y="277654"/>
                  <a:pt x="5594509" y="275749"/>
                </a:cubicBezTo>
                <a:cubicBezTo>
                  <a:pt x="5594509" y="272891"/>
                  <a:pt x="5594509" y="270986"/>
                  <a:pt x="5594509" y="268129"/>
                </a:cubicBezTo>
                <a:cubicBezTo>
                  <a:pt x="5595462" y="260509"/>
                  <a:pt x="5596414" y="256699"/>
                  <a:pt x="5596414" y="256699"/>
                </a:cubicBezTo>
                <a:cubicBezTo>
                  <a:pt x="5596414" y="256699"/>
                  <a:pt x="5595462" y="258604"/>
                  <a:pt x="5594509" y="263366"/>
                </a:cubicBezTo>
                <a:cubicBezTo>
                  <a:pt x="5594509" y="263366"/>
                  <a:pt x="5594509" y="262414"/>
                  <a:pt x="5594509" y="262414"/>
                </a:cubicBezTo>
                <a:cubicBezTo>
                  <a:pt x="5593556" y="257651"/>
                  <a:pt x="5593556" y="253841"/>
                  <a:pt x="5592604" y="250031"/>
                </a:cubicBezTo>
                <a:cubicBezTo>
                  <a:pt x="5591651" y="243364"/>
                  <a:pt x="5590699" y="238601"/>
                  <a:pt x="5590699" y="232886"/>
                </a:cubicBezTo>
                <a:cubicBezTo>
                  <a:pt x="5594509" y="223361"/>
                  <a:pt x="5596414" y="217646"/>
                  <a:pt x="5596414" y="217646"/>
                </a:cubicBezTo>
                <a:cubicBezTo>
                  <a:pt x="5596414" y="217646"/>
                  <a:pt x="5593556" y="221456"/>
                  <a:pt x="5589746" y="230029"/>
                </a:cubicBezTo>
                <a:cubicBezTo>
                  <a:pt x="5589746" y="230029"/>
                  <a:pt x="5589746" y="230029"/>
                  <a:pt x="5589746" y="230029"/>
                </a:cubicBezTo>
                <a:cubicBezTo>
                  <a:pt x="5587842" y="218599"/>
                  <a:pt x="5586889" y="211931"/>
                  <a:pt x="5586889" y="211931"/>
                </a:cubicBezTo>
                <a:cubicBezTo>
                  <a:pt x="5586889" y="211931"/>
                  <a:pt x="5585937" y="218599"/>
                  <a:pt x="5585937" y="230029"/>
                </a:cubicBezTo>
                <a:cubicBezTo>
                  <a:pt x="5585937" y="230029"/>
                  <a:pt x="5585937" y="230981"/>
                  <a:pt x="5585937" y="230981"/>
                </a:cubicBezTo>
                <a:cubicBezTo>
                  <a:pt x="5584984" y="225266"/>
                  <a:pt x="5584031" y="219551"/>
                  <a:pt x="5583079" y="213836"/>
                </a:cubicBezTo>
                <a:cubicBezTo>
                  <a:pt x="5583079" y="223361"/>
                  <a:pt x="5583079" y="232886"/>
                  <a:pt x="5583079" y="242411"/>
                </a:cubicBezTo>
                <a:cubicBezTo>
                  <a:pt x="5582126" y="243364"/>
                  <a:pt x="5582126" y="245269"/>
                  <a:pt x="5581174" y="246221"/>
                </a:cubicBezTo>
                <a:cubicBezTo>
                  <a:pt x="5580221" y="247174"/>
                  <a:pt x="5579269" y="249079"/>
                  <a:pt x="5579269" y="250031"/>
                </a:cubicBezTo>
                <a:cubicBezTo>
                  <a:pt x="5576412" y="235744"/>
                  <a:pt x="5574506" y="221456"/>
                  <a:pt x="5571649" y="209074"/>
                </a:cubicBezTo>
                <a:cubicBezTo>
                  <a:pt x="5570696" y="202406"/>
                  <a:pt x="5568792" y="194786"/>
                  <a:pt x="5567839" y="189071"/>
                </a:cubicBezTo>
                <a:cubicBezTo>
                  <a:pt x="5565934" y="182404"/>
                  <a:pt x="5564981" y="176689"/>
                  <a:pt x="5563076" y="170974"/>
                </a:cubicBezTo>
                <a:cubicBezTo>
                  <a:pt x="5560219" y="159544"/>
                  <a:pt x="5557362" y="150019"/>
                  <a:pt x="5555456" y="141446"/>
                </a:cubicBezTo>
                <a:cubicBezTo>
                  <a:pt x="5550694" y="125254"/>
                  <a:pt x="5548789" y="115729"/>
                  <a:pt x="5548789" y="115729"/>
                </a:cubicBezTo>
                <a:cubicBezTo>
                  <a:pt x="5548789" y="115729"/>
                  <a:pt x="5549742" y="125254"/>
                  <a:pt x="5551646" y="142399"/>
                </a:cubicBezTo>
                <a:cubicBezTo>
                  <a:pt x="5552599" y="150971"/>
                  <a:pt x="5554504" y="160496"/>
                  <a:pt x="5555456" y="172879"/>
                </a:cubicBezTo>
                <a:cubicBezTo>
                  <a:pt x="5556409" y="178594"/>
                  <a:pt x="5557362" y="185261"/>
                  <a:pt x="5558314" y="190976"/>
                </a:cubicBezTo>
                <a:cubicBezTo>
                  <a:pt x="5559267" y="197644"/>
                  <a:pt x="5559267" y="204311"/>
                  <a:pt x="5560219" y="211931"/>
                </a:cubicBezTo>
                <a:cubicBezTo>
                  <a:pt x="5561171" y="226219"/>
                  <a:pt x="5563076" y="241459"/>
                  <a:pt x="5564981" y="257651"/>
                </a:cubicBezTo>
                <a:cubicBezTo>
                  <a:pt x="5565934" y="263366"/>
                  <a:pt x="5565934" y="269081"/>
                  <a:pt x="5565934" y="274796"/>
                </a:cubicBezTo>
                <a:cubicBezTo>
                  <a:pt x="5564981" y="275749"/>
                  <a:pt x="5564981" y="277654"/>
                  <a:pt x="5564029" y="278606"/>
                </a:cubicBezTo>
                <a:cubicBezTo>
                  <a:pt x="5563076" y="280511"/>
                  <a:pt x="5562124" y="282416"/>
                  <a:pt x="5561171" y="284321"/>
                </a:cubicBezTo>
                <a:cubicBezTo>
                  <a:pt x="5557362" y="277654"/>
                  <a:pt x="5553551" y="270034"/>
                  <a:pt x="5549742" y="264319"/>
                </a:cubicBezTo>
                <a:cubicBezTo>
                  <a:pt x="5549742" y="263366"/>
                  <a:pt x="5548789" y="262414"/>
                  <a:pt x="5548789" y="261461"/>
                </a:cubicBezTo>
                <a:cubicBezTo>
                  <a:pt x="5546884" y="255746"/>
                  <a:pt x="5545931" y="250984"/>
                  <a:pt x="5544026" y="247174"/>
                </a:cubicBezTo>
                <a:cubicBezTo>
                  <a:pt x="5545931" y="234791"/>
                  <a:pt x="5547837" y="228124"/>
                  <a:pt x="5547837" y="228124"/>
                </a:cubicBezTo>
                <a:cubicBezTo>
                  <a:pt x="5547837" y="228124"/>
                  <a:pt x="5545931" y="232886"/>
                  <a:pt x="5542121" y="241459"/>
                </a:cubicBezTo>
                <a:cubicBezTo>
                  <a:pt x="5542121" y="240506"/>
                  <a:pt x="5541169" y="239554"/>
                  <a:pt x="5541169" y="238601"/>
                </a:cubicBezTo>
                <a:cubicBezTo>
                  <a:pt x="5540217" y="235744"/>
                  <a:pt x="5539264" y="232886"/>
                  <a:pt x="5538312" y="230029"/>
                </a:cubicBezTo>
                <a:cubicBezTo>
                  <a:pt x="5546884" y="192881"/>
                  <a:pt x="5551646" y="167164"/>
                  <a:pt x="5551646" y="167164"/>
                </a:cubicBezTo>
                <a:cubicBezTo>
                  <a:pt x="5551646" y="167164"/>
                  <a:pt x="5542121" y="190024"/>
                  <a:pt x="5528787" y="225266"/>
                </a:cubicBezTo>
                <a:cubicBezTo>
                  <a:pt x="5526881" y="221456"/>
                  <a:pt x="5524976" y="219551"/>
                  <a:pt x="5524976" y="217646"/>
                </a:cubicBezTo>
                <a:cubicBezTo>
                  <a:pt x="5524024" y="213836"/>
                  <a:pt x="5524024" y="210026"/>
                  <a:pt x="5524024" y="207169"/>
                </a:cubicBezTo>
                <a:cubicBezTo>
                  <a:pt x="5522119" y="192881"/>
                  <a:pt x="5521167" y="185261"/>
                  <a:pt x="5521167" y="185261"/>
                </a:cubicBezTo>
                <a:cubicBezTo>
                  <a:pt x="5521167" y="185261"/>
                  <a:pt x="5521167" y="192881"/>
                  <a:pt x="5520214" y="207169"/>
                </a:cubicBezTo>
                <a:cubicBezTo>
                  <a:pt x="5520214" y="213836"/>
                  <a:pt x="5520214" y="222409"/>
                  <a:pt x="5520214" y="232886"/>
                </a:cubicBezTo>
                <a:cubicBezTo>
                  <a:pt x="5520214" y="237649"/>
                  <a:pt x="5520214" y="243364"/>
                  <a:pt x="5520214" y="248126"/>
                </a:cubicBezTo>
                <a:cubicBezTo>
                  <a:pt x="5520214" y="249079"/>
                  <a:pt x="5520214" y="250031"/>
                  <a:pt x="5520214" y="250984"/>
                </a:cubicBezTo>
                <a:cubicBezTo>
                  <a:pt x="5515451" y="264319"/>
                  <a:pt x="5510689" y="277654"/>
                  <a:pt x="5505926" y="291941"/>
                </a:cubicBezTo>
                <a:cubicBezTo>
                  <a:pt x="5504974" y="294799"/>
                  <a:pt x="5504021" y="297656"/>
                  <a:pt x="5503069" y="300514"/>
                </a:cubicBezTo>
                <a:cubicBezTo>
                  <a:pt x="5501164" y="297656"/>
                  <a:pt x="5500212" y="293846"/>
                  <a:pt x="5498306" y="290989"/>
                </a:cubicBezTo>
                <a:cubicBezTo>
                  <a:pt x="5498306" y="289084"/>
                  <a:pt x="5498306" y="287179"/>
                  <a:pt x="5498306" y="285274"/>
                </a:cubicBezTo>
                <a:cubicBezTo>
                  <a:pt x="5499259" y="274796"/>
                  <a:pt x="5499259" y="269081"/>
                  <a:pt x="5499259" y="269081"/>
                </a:cubicBezTo>
                <a:cubicBezTo>
                  <a:pt x="5499259" y="269081"/>
                  <a:pt x="5497354" y="274796"/>
                  <a:pt x="5494496" y="284321"/>
                </a:cubicBezTo>
                <a:cubicBezTo>
                  <a:pt x="5489734" y="273844"/>
                  <a:pt x="5484971" y="265271"/>
                  <a:pt x="5481162" y="257651"/>
                </a:cubicBezTo>
                <a:cubicBezTo>
                  <a:pt x="5482114" y="255746"/>
                  <a:pt x="5482114" y="253841"/>
                  <a:pt x="5483067" y="251936"/>
                </a:cubicBezTo>
                <a:cubicBezTo>
                  <a:pt x="5486876" y="241459"/>
                  <a:pt x="5489734" y="231934"/>
                  <a:pt x="5492592" y="224314"/>
                </a:cubicBezTo>
                <a:cubicBezTo>
                  <a:pt x="5497354" y="209074"/>
                  <a:pt x="5500212" y="200501"/>
                  <a:pt x="5500212" y="200501"/>
                </a:cubicBezTo>
                <a:cubicBezTo>
                  <a:pt x="5500212" y="200501"/>
                  <a:pt x="5498306" y="205264"/>
                  <a:pt x="5493544" y="212884"/>
                </a:cubicBezTo>
                <a:cubicBezTo>
                  <a:pt x="5496401" y="203359"/>
                  <a:pt x="5500212" y="194786"/>
                  <a:pt x="5502117" y="188119"/>
                </a:cubicBezTo>
                <a:cubicBezTo>
                  <a:pt x="5507831" y="170974"/>
                  <a:pt x="5511642" y="160496"/>
                  <a:pt x="5511642" y="160496"/>
                </a:cubicBezTo>
                <a:cubicBezTo>
                  <a:pt x="5511642" y="160496"/>
                  <a:pt x="5506879" y="170021"/>
                  <a:pt x="5498306" y="186214"/>
                </a:cubicBezTo>
                <a:cubicBezTo>
                  <a:pt x="5494496" y="194786"/>
                  <a:pt x="5489734" y="204311"/>
                  <a:pt x="5484019" y="215741"/>
                </a:cubicBezTo>
                <a:cubicBezTo>
                  <a:pt x="5481162" y="221456"/>
                  <a:pt x="5478304" y="227171"/>
                  <a:pt x="5475446" y="233839"/>
                </a:cubicBezTo>
                <a:cubicBezTo>
                  <a:pt x="5474494" y="236696"/>
                  <a:pt x="5473542" y="238601"/>
                  <a:pt x="5472589" y="241459"/>
                </a:cubicBezTo>
                <a:cubicBezTo>
                  <a:pt x="5465921" y="228124"/>
                  <a:pt x="5461159" y="221456"/>
                  <a:pt x="5461159" y="221456"/>
                </a:cubicBezTo>
                <a:cubicBezTo>
                  <a:pt x="5461159" y="221456"/>
                  <a:pt x="5464017" y="231934"/>
                  <a:pt x="5469731" y="248126"/>
                </a:cubicBezTo>
                <a:cubicBezTo>
                  <a:pt x="5468779" y="250031"/>
                  <a:pt x="5467826" y="252889"/>
                  <a:pt x="5466874" y="254794"/>
                </a:cubicBezTo>
                <a:cubicBezTo>
                  <a:pt x="5466874" y="255746"/>
                  <a:pt x="5465921" y="256699"/>
                  <a:pt x="5465921" y="257651"/>
                </a:cubicBezTo>
                <a:cubicBezTo>
                  <a:pt x="5465921" y="257651"/>
                  <a:pt x="5464969" y="256699"/>
                  <a:pt x="5464969" y="256699"/>
                </a:cubicBezTo>
                <a:cubicBezTo>
                  <a:pt x="5461159" y="252889"/>
                  <a:pt x="5458301" y="249079"/>
                  <a:pt x="5455444" y="246221"/>
                </a:cubicBezTo>
                <a:cubicBezTo>
                  <a:pt x="5454492" y="240506"/>
                  <a:pt x="5453539" y="234791"/>
                  <a:pt x="5452587" y="230029"/>
                </a:cubicBezTo>
                <a:cubicBezTo>
                  <a:pt x="5451634" y="224314"/>
                  <a:pt x="5449729" y="219551"/>
                  <a:pt x="5448776" y="214789"/>
                </a:cubicBezTo>
                <a:cubicBezTo>
                  <a:pt x="5445919" y="205264"/>
                  <a:pt x="5444014" y="196691"/>
                  <a:pt x="5442109" y="190024"/>
                </a:cubicBezTo>
                <a:cubicBezTo>
                  <a:pt x="5442109" y="190024"/>
                  <a:pt x="5442109" y="190024"/>
                  <a:pt x="5442109" y="190024"/>
                </a:cubicBezTo>
                <a:cubicBezTo>
                  <a:pt x="5442109" y="184309"/>
                  <a:pt x="5442109" y="180499"/>
                  <a:pt x="5442109" y="180499"/>
                </a:cubicBezTo>
                <a:cubicBezTo>
                  <a:pt x="5442109" y="180499"/>
                  <a:pt x="5442109" y="182404"/>
                  <a:pt x="5441156" y="186214"/>
                </a:cubicBezTo>
                <a:cubicBezTo>
                  <a:pt x="5438299" y="174784"/>
                  <a:pt x="5436394" y="169069"/>
                  <a:pt x="5436394" y="169069"/>
                </a:cubicBezTo>
                <a:cubicBezTo>
                  <a:pt x="5436394" y="169069"/>
                  <a:pt x="5437346" y="176689"/>
                  <a:pt x="5438299" y="190976"/>
                </a:cubicBezTo>
                <a:cubicBezTo>
                  <a:pt x="5438299" y="192881"/>
                  <a:pt x="5438299" y="193834"/>
                  <a:pt x="5439251" y="195739"/>
                </a:cubicBezTo>
                <a:cubicBezTo>
                  <a:pt x="5437346" y="203359"/>
                  <a:pt x="5435442" y="212884"/>
                  <a:pt x="5433537" y="225266"/>
                </a:cubicBezTo>
                <a:cubicBezTo>
                  <a:pt x="5430679" y="223361"/>
                  <a:pt x="5429726" y="221456"/>
                  <a:pt x="5429726" y="221456"/>
                </a:cubicBezTo>
                <a:cubicBezTo>
                  <a:pt x="5429726" y="221456"/>
                  <a:pt x="5430679" y="223361"/>
                  <a:pt x="5433537" y="225266"/>
                </a:cubicBezTo>
                <a:cubicBezTo>
                  <a:pt x="5432584" y="230029"/>
                  <a:pt x="5431631" y="235744"/>
                  <a:pt x="5430679" y="240506"/>
                </a:cubicBezTo>
                <a:cubicBezTo>
                  <a:pt x="5429726" y="232886"/>
                  <a:pt x="5428774" y="228124"/>
                  <a:pt x="5428774" y="228124"/>
                </a:cubicBezTo>
                <a:cubicBezTo>
                  <a:pt x="5428774" y="228124"/>
                  <a:pt x="5428774" y="232886"/>
                  <a:pt x="5428774" y="242411"/>
                </a:cubicBezTo>
                <a:cubicBezTo>
                  <a:pt x="5426869" y="234791"/>
                  <a:pt x="5425917" y="228124"/>
                  <a:pt x="5424012" y="222409"/>
                </a:cubicBezTo>
                <a:cubicBezTo>
                  <a:pt x="5421154" y="208121"/>
                  <a:pt x="5419249" y="200501"/>
                  <a:pt x="5419249" y="200501"/>
                </a:cubicBezTo>
                <a:cubicBezTo>
                  <a:pt x="5419249" y="200501"/>
                  <a:pt x="5419249" y="209074"/>
                  <a:pt x="5420201" y="223361"/>
                </a:cubicBezTo>
                <a:cubicBezTo>
                  <a:pt x="5421154" y="235744"/>
                  <a:pt x="5422106" y="253841"/>
                  <a:pt x="5424964" y="274796"/>
                </a:cubicBezTo>
                <a:cubicBezTo>
                  <a:pt x="5424012" y="282416"/>
                  <a:pt x="5422106" y="290989"/>
                  <a:pt x="5420201" y="299561"/>
                </a:cubicBezTo>
                <a:cubicBezTo>
                  <a:pt x="5419249" y="301466"/>
                  <a:pt x="5419249" y="303371"/>
                  <a:pt x="5418296" y="305276"/>
                </a:cubicBezTo>
                <a:cubicBezTo>
                  <a:pt x="5417344" y="302419"/>
                  <a:pt x="5416392" y="300514"/>
                  <a:pt x="5415439" y="298609"/>
                </a:cubicBezTo>
                <a:cubicBezTo>
                  <a:pt x="5416392" y="294799"/>
                  <a:pt x="5417344" y="291941"/>
                  <a:pt x="5417344" y="291941"/>
                </a:cubicBezTo>
                <a:cubicBezTo>
                  <a:pt x="5417344" y="291941"/>
                  <a:pt x="5416392" y="293846"/>
                  <a:pt x="5414487" y="296704"/>
                </a:cubicBezTo>
                <a:cubicBezTo>
                  <a:pt x="5414487" y="296704"/>
                  <a:pt x="5414487" y="295751"/>
                  <a:pt x="5414487" y="295751"/>
                </a:cubicBezTo>
                <a:cubicBezTo>
                  <a:pt x="5413534" y="292894"/>
                  <a:pt x="5412581" y="290036"/>
                  <a:pt x="5411629" y="287179"/>
                </a:cubicBezTo>
                <a:cubicBezTo>
                  <a:pt x="5413534" y="274796"/>
                  <a:pt x="5414487" y="268129"/>
                  <a:pt x="5414487" y="268129"/>
                </a:cubicBezTo>
                <a:cubicBezTo>
                  <a:pt x="5414487" y="268129"/>
                  <a:pt x="5412581" y="272891"/>
                  <a:pt x="5409724" y="282416"/>
                </a:cubicBezTo>
                <a:cubicBezTo>
                  <a:pt x="5407819" y="276701"/>
                  <a:pt x="5405914" y="271939"/>
                  <a:pt x="5404009" y="267176"/>
                </a:cubicBezTo>
                <a:cubicBezTo>
                  <a:pt x="5402104" y="262414"/>
                  <a:pt x="5401151" y="258604"/>
                  <a:pt x="5399246" y="253841"/>
                </a:cubicBezTo>
                <a:cubicBezTo>
                  <a:pt x="5400199" y="240506"/>
                  <a:pt x="5400199" y="232886"/>
                  <a:pt x="5400199" y="232886"/>
                </a:cubicBezTo>
                <a:cubicBezTo>
                  <a:pt x="5400199" y="232886"/>
                  <a:pt x="5399246" y="237649"/>
                  <a:pt x="5396389" y="247174"/>
                </a:cubicBezTo>
                <a:cubicBezTo>
                  <a:pt x="5396389" y="246221"/>
                  <a:pt x="5395437" y="245269"/>
                  <a:pt x="5395437" y="244316"/>
                </a:cubicBezTo>
                <a:cubicBezTo>
                  <a:pt x="5390674" y="231934"/>
                  <a:pt x="5387817" y="224314"/>
                  <a:pt x="5387817" y="224314"/>
                </a:cubicBezTo>
                <a:cubicBezTo>
                  <a:pt x="5387817" y="224314"/>
                  <a:pt x="5388769" y="231934"/>
                  <a:pt x="5391626" y="245269"/>
                </a:cubicBezTo>
                <a:cubicBezTo>
                  <a:pt x="5392579" y="249079"/>
                  <a:pt x="5393531" y="252889"/>
                  <a:pt x="5394484" y="257651"/>
                </a:cubicBezTo>
                <a:cubicBezTo>
                  <a:pt x="5391626" y="269081"/>
                  <a:pt x="5388769" y="283369"/>
                  <a:pt x="5384959" y="300514"/>
                </a:cubicBezTo>
                <a:cubicBezTo>
                  <a:pt x="5384959" y="299561"/>
                  <a:pt x="5384959" y="298609"/>
                  <a:pt x="5384006" y="297656"/>
                </a:cubicBezTo>
                <a:cubicBezTo>
                  <a:pt x="5383054" y="288131"/>
                  <a:pt x="5382101" y="283369"/>
                  <a:pt x="5382101" y="283369"/>
                </a:cubicBezTo>
                <a:cubicBezTo>
                  <a:pt x="5382101" y="283369"/>
                  <a:pt x="5382101" y="284321"/>
                  <a:pt x="5382101" y="287179"/>
                </a:cubicBezTo>
                <a:cubicBezTo>
                  <a:pt x="5381149" y="283369"/>
                  <a:pt x="5380196" y="280511"/>
                  <a:pt x="5380196" y="276701"/>
                </a:cubicBezTo>
                <a:cubicBezTo>
                  <a:pt x="5380196" y="275749"/>
                  <a:pt x="5379244" y="273844"/>
                  <a:pt x="5379244" y="272891"/>
                </a:cubicBezTo>
                <a:cubicBezTo>
                  <a:pt x="5380196" y="270986"/>
                  <a:pt x="5380196" y="269081"/>
                  <a:pt x="5380196" y="269081"/>
                </a:cubicBezTo>
                <a:cubicBezTo>
                  <a:pt x="5380196" y="269081"/>
                  <a:pt x="5380196" y="270034"/>
                  <a:pt x="5379244" y="271939"/>
                </a:cubicBezTo>
                <a:cubicBezTo>
                  <a:pt x="5376387" y="260509"/>
                  <a:pt x="5374481" y="250984"/>
                  <a:pt x="5372576" y="241459"/>
                </a:cubicBezTo>
                <a:cubicBezTo>
                  <a:pt x="5372576" y="238601"/>
                  <a:pt x="5372576" y="235744"/>
                  <a:pt x="5373529" y="232886"/>
                </a:cubicBezTo>
                <a:cubicBezTo>
                  <a:pt x="5374481" y="217646"/>
                  <a:pt x="5376387" y="203359"/>
                  <a:pt x="5378292" y="190024"/>
                </a:cubicBezTo>
                <a:cubicBezTo>
                  <a:pt x="5379244" y="176689"/>
                  <a:pt x="5382101" y="165259"/>
                  <a:pt x="5384006" y="153829"/>
                </a:cubicBezTo>
                <a:cubicBezTo>
                  <a:pt x="5384959" y="148114"/>
                  <a:pt x="5385912" y="143351"/>
                  <a:pt x="5386864" y="138589"/>
                </a:cubicBezTo>
                <a:cubicBezTo>
                  <a:pt x="5387817" y="133826"/>
                  <a:pt x="5388769" y="130016"/>
                  <a:pt x="5389721" y="126206"/>
                </a:cubicBezTo>
                <a:cubicBezTo>
                  <a:pt x="5392579" y="110966"/>
                  <a:pt x="5394484" y="102394"/>
                  <a:pt x="5394484" y="102394"/>
                </a:cubicBezTo>
                <a:cubicBezTo>
                  <a:pt x="5394484" y="102394"/>
                  <a:pt x="5391626" y="110966"/>
                  <a:pt x="5385912" y="125254"/>
                </a:cubicBezTo>
                <a:cubicBezTo>
                  <a:pt x="5384959" y="129064"/>
                  <a:pt x="5383054" y="132874"/>
                  <a:pt x="5381149" y="137636"/>
                </a:cubicBezTo>
                <a:cubicBezTo>
                  <a:pt x="5379244" y="142399"/>
                  <a:pt x="5378292" y="147161"/>
                  <a:pt x="5376387" y="151924"/>
                </a:cubicBezTo>
                <a:cubicBezTo>
                  <a:pt x="5373529" y="162401"/>
                  <a:pt x="5369719" y="174784"/>
                  <a:pt x="5366862" y="188119"/>
                </a:cubicBezTo>
                <a:cubicBezTo>
                  <a:pt x="5365909" y="193834"/>
                  <a:pt x="5364004" y="199549"/>
                  <a:pt x="5363051" y="205264"/>
                </a:cubicBezTo>
                <a:cubicBezTo>
                  <a:pt x="5361146" y="199549"/>
                  <a:pt x="5360194" y="196691"/>
                  <a:pt x="5360194" y="196691"/>
                </a:cubicBezTo>
                <a:cubicBezTo>
                  <a:pt x="5360194" y="196691"/>
                  <a:pt x="5361146" y="201454"/>
                  <a:pt x="5361146" y="210979"/>
                </a:cubicBezTo>
                <a:cubicBezTo>
                  <a:pt x="5360194" y="217646"/>
                  <a:pt x="5358289" y="224314"/>
                  <a:pt x="5357337" y="230981"/>
                </a:cubicBezTo>
                <a:cubicBezTo>
                  <a:pt x="5356384" y="235744"/>
                  <a:pt x="5355431" y="240506"/>
                  <a:pt x="5355431" y="245269"/>
                </a:cubicBezTo>
                <a:cubicBezTo>
                  <a:pt x="5355431" y="241459"/>
                  <a:pt x="5354479" y="238601"/>
                  <a:pt x="5354479" y="235744"/>
                </a:cubicBezTo>
                <a:cubicBezTo>
                  <a:pt x="5354479" y="233839"/>
                  <a:pt x="5354479" y="231934"/>
                  <a:pt x="5354479" y="230029"/>
                </a:cubicBezTo>
                <a:cubicBezTo>
                  <a:pt x="5355431" y="217646"/>
                  <a:pt x="5355431" y="210979"/>
                  <a:pt x="5355431" y="210979"/>
                </a:cubicBezTo>
                <a:cubicBezTo>
                  <a:pt x="5355431" y="210979"/>
                  <a:pt x="5354479" y="214789"/>
                  <a:pt x="5352574" y="222409"/>
                </a:cubicBezTo>
                <a:cubicBezTo>
                  <a:pt x="5350669" y="210026"/>
                  <a:pt x="5348764" y="199549"/>
                  <a:pt x="5347812" y="190024"/>
                </a:cubicBezTo>
                <a:cubicBezTo>
                  <a:pt x="5347812" y="186214"/>
                  <a:pt x="5347812" y="182404"/>
                  <a:pt x="5347812" y="179546"/>
                </a:cubicBezTo>
                <a:cubicBezTo>
                  <a:pt x="5347812" y="167164"/>
                  <a:pt x="5347812" y="160496"/>
                  <a:pt x="5347812" y="160496"/>
                </a:cubicBezTo>
                <a:cubicBezTo>
                  <a:pt x="5347812" y="160496"/>
                  <a:pt x="5346859" y="165259"/>
                  <a:pt x="5344954" y="173831"/>
                </a:cubicBezTo>
                <a:cubicBezTo>
                  <a:pt x="5342096" y="158591"/>
                  <a:pt x="5341144" y="150019"/>
                  <a:pt x="5341144" y="150019"/>
                </a:cubicBezTo>
                <a:cubicBezTo>
                  <a:pt x="5341144" y="150019"/>
                  <a:pt x="5341144" y="160496"/>
                  <a:pt x="5342096" y="177641"/>
                </a:cubicBezTo>
                <a:cubicBezTo>
                  <a:pt x="5342096" y="180499"/>
                  <a:pt x="5342096" y="184309"/>
                  <a:pt x="5342096" y="187166"/>
                </a:cubicBezTo>
                <a:cubicBezTo>
                  <a:pt x="5341144" y="190976"/>
                  <a:pt x="5341144" y="195739"/>
                  <a:pt x="5340192" y="200501"/>
                </a:cubicBezTo>
                <a:cubicBezTo>
                  <a:pt x="5339239" y="209074"/>
                  <a:pt x="5337334" y="218599"/>
                  <a:pt x="5337334" y="229076"/>
                </a:cubicBezTo>
                <a:cubicBezTo>
                  <a:pt x="5337334" y="239554"/>
                  <a:pt x="5336381" y="250984"/>
                  <a:pt x="5336381" y="263366"/>
                </a:cubicBezTo>
                <a:cubicBezTo>
                  <a:pt x="5336381" y="269081"/>
                  <a:pt x="5336381" y="275749"/>
                  <a:pt x="5336381" y="282416"/>
                </a:cubicBezTo>
                <a:cubicBezTo>
                  <a:pt x="5336381" y="282416"/>
                  <a:pt x="5336381" y="282416"/>
                  <a:pt x="5336381" y="282416"/>
                </a:cubicBezTo>
                <a:cubicBezTo>
                  <a:pt x="5335429" y="286226"/>
                  <a:pt x="5334476" y="290036"/>
                  <a:pt x="5333524" y="293846"/>
                </a:cubicBezTo>
                <a:cubicBezTo>
                  <a:pt x="5333524" y="292894"/>
                  <a:pt x="5332571" y="291941"/>
                  <a:pt x="5332571" y="291941"/>
                </a:cubicBezTo>
                <a:cubicBezTo>
                  <a:pt x="5330667" y="287179"/>
                  <a:pt x="5329714" y="282416"/>
                  <a:pt x="5327809" y="278606"/>
                </a:cubicBezTo>
                <a:cubicBezTo>
                  <a:pt x="5323999" y="269081"/>
                  <a:pt x="5321142" y="259556"/>
                  <a:pt x="5319237" y="252889"/>
                </a:cubicBezTo>
                <a:cubicBezTo>
                  <a:pt x="5313521" y="238601"/>
                  <a:pt x="5310664" y="230029"/>
                  <a:pt x="5310664" y="230029"/>
                </a:cubicBezTo>
                <a:cubicBezTo>
                  <a:pt x="5310664" y="230029"/>
                  <a:pt x="5312569" y="238601"/>
                  <a:pt x="5315426" y="253841"/>
                </a:cubicBezTo>
                <a:cubicBezTo>
                  <a:pt x="5316379" y="257651"/>
                  <a:pt x="5317331" y="262414"/>
                  <a:pt x="5318284" y="267176"/>
                </a:cubicBezTo>
                <a:cubicBezTo>
                  <a:pt x="5316379" y="264319"/>
                  <a:pt x="5315426" y="263366"/>
                  <a:pt x="5315426" y="263366"/>
                </a:cubicBezTo>
                <a:cubicBezTo>
                  <a:pt x="5315426" y="263366"/>
                  <a:pt x="5317331" y="268129"/>
                  <a:pt x="5320189" y="276701"/>
                </a:cubicBezTo>
                <a:cubicBezTo>
                  <a:pt x="5320189" y="278606"/>
                  <a:pt x="5321142" y="279559"/>
                  <a:pt x="5321142" y="281464"/>
                </a:cubicBezTo>
                <a:cubicBezTo>
                  <a:pt x="5322094" y="286226"/>
                  <a:pt x="5323046" y="291941"/>
                  <a:pt x="5324951" y="297656"/>
                </a:cubicBezTo>
                <a:cubicBezTo>
                  <a:pt x="5325904" y="300514"/>
                  <a:pt x="5326856" y="303371"/>
                  <a:pt x="5326856" y="306229"/>
                </a:cubicBezTo>
                <a:cubicBezTo>
                  <a:pt x="5323999" y="310991"/>
                  <a:pt x="5320189" y="316706"/>
                  <a:pt x="5316379" y="322421"/>
                </a:cubicBezTo>
                <a:cubicBezTo>
                  <a:pt x="5313521" y="327184"/>
                  <a:pt x="5309712" y="332899"/>
                  <a:pt x="5306854" y="338614"/>
                </a:cubicBezTo>
                <a:cubicBezTo>
                  <a:pt x="5303996" y="343376"/>
                  <a:pt x="5301139" y="349091"/>
                  <a:pt x="5298281" y="354806"/>
                </a:cubicBezTo>
                <a:cubicBezTo>
                  <a:pt x="5298281" y="350996"/>
                  <a:pt x="5298281" y="347186"/>
                  <a:pt x="5298281" y="344329"/>
                </a:cubicBezTo>
                <a:cubicBezTo>
                  <a:pt x="5299234" y="334804"/>
                  <a:pt x="5300187" y="326231"/>
                  <a:pt x="5301139" y="318611"/>
                </a:cubicBezTo>
                <a:cubicBezTo>
                  <a:pt x="5303044" y="308134"/>
                  <a:pt x="5303996" y="299561"/>
                  <a:pt x="5305901" y="291941"/>
                </a:cubicBezTo>
                <a:cubicBezTo>
                  <a:pt x="5309712" y="276701"/>
                  <a:pt x="5311617" y="269081"/>
                  <a:pt x="5311617" y="269081"/>
                </a:cubicBezTo>
                <a:cubicBezTo>
                  <a:pt x="5311617" y="269081"/>
                  <a:pt x="5307806" y="276701"/>
                  <a:pt x="5302092" y="290989"/>
                </a:cubicBezTo>
                <a:cubicBezTo>
                  <a:pt x="5301139" y="293846"/>
                  <a:pt x="5300187" y="295751"/>
                  <a:pt x="5299234" y="298609"/>
                </a:cubicBezTo>
                <a:cubicBezTo>
                  <a:pt x="5299234" y="276701"/>
                  <a:pt x="5299234" y="263366"/>
                  <a:pt x="5299234" y="263366"/>
                </a:cubicBezTo>
                <a:cubicBezTo>
                  <a:pt x="5299234" y="263366"/>
                  <a:pt x="5295424" y="284321"/>
                  <a:pt x="5290662" y="317659"/>
                </a:cubicBezTo>
                <a:cubicBezTo>
                  <a:pt x="5290662" y="315754"/>
                  <a:pt x="5289709" y="314801"/>
                  <a:pt x="5289709" y="312896"/>
                </a:cubicBezTo>
                <a:cubicBezTo>
                  <a:pt x="5287804" y="306229"/>
                  <a:pt x="5286851" y="300514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3994" y="291941"/>
                  <a:pt x="5283042" y="288131"/>
                  <a:pt x="5282089" y="284321"/>
                </a:cubicBezTo>
                <a:cubicBezTo>
                  <a:pt x="5282089" y="283369"/>
                  <a:pt x="5282089" y="283369"/>
                  <a:pt x="5281137" y="282416"/>
                </a:cubicBezTo>
                <a:cubicBezTo>
                  <a:pt x="5285899" y="264319"/>
                  <a:pt x="5288756" y="252889"/>
                  <a:pt x="5288756" y="252889"/>
                </a:cubicBezTo>
                <a:cubicBezTo>
                  <a:pt x="5288756" y="252889"/>
                  <a:pt x="5284946" y="260509"/>
                  <a:pt x="5279231" y="273844"/>
                </a:cubicBezTo>
                <a:cubicBezTo>
                  <a:pt x="5278279" y="269081"/>
                  <a:pt x="5276374" y="265271"/>
                  <a:pt x="5275421" y="262414"/>
                </a:cubicBezTo>
                <a:cubicBezTo>
                  <a:pt x="5270659" y="250031"/>
                  <a:pt x="5268754" y="243364"/>
                  <a:pt x="5268754" y="243364"/>
                </a:cubicBezTo>
                <a:cubicBezTo>
                  <a:pt x="5268754" y="243364"/>
                  <a:pt x="5269706" y="250031"/>
                  <a:pt x="5271612" y="262414"/>
                </a:cubicBezTo>
                <a:cubicBezTo>
                  <a:pt x="5272564" y="268129"/>
                  <a:pt x="5273517" y="275749"/>
                  <a:pt x="5274469" y="283369"/>
                </a:cubicBezTo>
                <a:cubicBezTo>
                  <a:pt x="5270659" y="290989"/>
                  <a:pt x="5266849" y="300514"/>
                  <a:pt x="5263039" y="310039"/>
                </a:cubicBezTo>
                <a:cubicBezTo>
                  <a:pt x="5263039" y="305276"/>
                  <a:pt x="5263039" y="302419"/>
                  <a:pt x="5263039" y="302419"/>
                </a:cubicBezTo>
                <a:cubicBezTo>
                  <a:pt x="5263039" y="302419"/>
                  <a:pt x="5262087" y="305276"/>
                  <a:pt x="5260181" y="310039"/>
                </a:cubicBezTo>
                <a:cubicBezTo>
                  <a:pt x="5260181" y="310039"/>
                  <a:pt x="5260181" y="309086"/>
                  <a:pt x="5260181" y="309086"/>
                </a:cubicBezTo>
                <a:cubicBezTo>
                  <a:pt x="5260181" y="306229"/>
                  <a:pt x="5260181" y="303371"/>
                  <a:pt x="5261134" y="301466"/>
                </a:cubicBezTo>
                <a:cubicBezTo>
                  <a:pt x="5261134" y="294799"/>
                  <a:pt x="5262087" y="289084"/>
                  <a:pt x="5262087" y="284321"/>
                </a:cubicBezTo>
                <a:cubicBezTo>
                  <a:pt x="5263039" y="274796"/>
                  <a:pt x="5263039" y="269081"/>
                  <a:pt x="5263039" y="269081"/>
                </a:cubicBezTo>
                <a:cubicBezTo>
                  <a:pt x="5263039" y="269081"/>
                  <a:pt x="5261134" y="273844"/>
                  <a:pt x="5258276" y="283369"/>
                </a:cubicBezTo>
                <a:cubicBezTo>
                  <a:pt x="5258276" y="284321"/>
                  <a:pt x="5257324" y="286226"/>
                  <a:pt x="5257324" y="287179"/>
                </a:cubicBezTo>
                <a:cubicBezTo>
                  <a:pt x="5256371" y="282416"/>
                  <a:pt x="5256371" y="277654"/>
                  <a:pt x="5255419" y="273844"/>
                </a:cubicBezTo>
                <a:cubicBezTo>
                  <a:pt x="5255419" y="272891"/>
                  <a:pt x="5255419" y="271939"/>
                  <a:pt x="5255419" y="271939"/>
                </a:cubicBezTo>
                <a:cubicBezTo>
                  <a:pt x="5255419" y="271939"/>
                  <a:pt x="5255419" y="271939"/>
                  <a:pt x="5255419" y="270986"/>
                </a:cubicBezTo>
                <a:cubicBezTo>
                  <a:pt x="5256371" y="268129"/>
                  <a:pt x="5256371" y="266224"/>
                  <a:pt x="5256371" y="266224"/>
                </a:cubicBezTo>
                <a:cubicBezTo>
                  <a:pt x="5256371" y="266224"/>
                  <a:pt x="5256371" y="267176"/>
                  <a:pt x="5255419" y="268129"/>
                </a:cubicBezTo>
                <a:cubicBezTo>
                  <a:pt x="5256371" y="255746"/>
                  <a:pt x="5257324" y="244316"/>
                  <a:pt x="5258276" y="232886"/>
                </a:cubicBezTo>
                <a:cubicBezTo>
                  <a:pt x="5262087" y="188119"/>
                  <a:pt x="5263039" y="158591"/>
                  <a:pt x="5263039" y="158591"/>
                </a:cubicBezTo>
                <a:cubicBezTo>
                  <a:pt x="5263039" y="158591"/>
                  <a:pt x="5258276" y="175736"/>
                  <a:pt x="5252562" y="204311"/>
                </a:cubicBezTo>
                <a:cubicBezTo>
                  <a:pt x="5253514" y="193834"/>
                  <a:pt x="5254467" y="183356"/>
                  <a:pt x="5255419" y="173831"/>
                </a:cubicBezTo>
                <a:cubicBezTo>
                  <a:pt x="5256371" y="160496"/>
                  <a:pt x="5257324" y="150019"/>
                  <a:pt x="5258276" y="140494"/>
                </a:cubicBezTo>
                <a:cubicBezTo>
                  <a:pt x="5260181" y="121444"/>
                  <a:pt x="5260181" y="110966"/>
                  <a:pt x="5260181" y="110966"/>
                </a:cubicBezTo>
                <a:cubicBezTo>
                  <a:pt x="5260181" y="110966"/>
                  <a:pt x="5257324" y="121444"/>
                  <a:pt x="5254467" y="139541"/>
                </a:cubicBezTo>
                <a:cubicBezTo>
                  <a:pt x="5252562" y="149066"/>
                  <a:pt x="5250656" y="159544"/>
                  <a:pt x="5247799" y="172879"/>
                </a:cubicBezTo>
                <a:cubicBezTo>
                  <a:pt x="5246846" y="179546"/>
                  <a:pt x="5244942" y="186214"/>
                  <a:pt x="5243989" y="192881"/>
                </a:cubicBezTo>
                <a:cubicBezTo>
                  <a:pt x="5243989" y="195739"/>
                  <a:pt x="5243037" y="198596"/>
                  <a:pt x="5243037" y="201454"/>
                </a:cubicBezTo>
                <a:cubicBezTo>
                  <a:pt x="5242084" y="197644"/>
                  <a:pt x="5241131" y="194786"/>
                  <a:pt x="5241131" y="194786"/>
                </a:cubicBezTo>
                <a:cubicBezTo>
                  <a:pt x="5241131" y="194786"/>
                  <a:pt x="5241131" y="199549"/>
                  <a:pt x="5241131" y="209074"/>
                </a:cubicBezTo>
                <a:cubicBezTo>
                  <a:pt x="5241131" y="210979"/>
                  <a:pt x="5240179" y="213836"/>
                  <a:pt x="5240179" y="215741"/>
                </a:cubicBezTo>
                <a:cubicBezTo>
                  <a:pt x="5239226" y="225266"/>
                  <a:pt x="5237321" y="235744"/>
                  <a:pt x="5235417" y="246221"/>
                </a:cubicBezTo>
                <a:cubicBezTo>
                  <a:pt x="5234464" y="248126"/>
                  <a:pt x="5232559" y="250984"/>
                  <a:pt x="5230654" y="252889"/>
                </a:cubicBezTo>
                <a:cubicBezTo>
                  <a:pt x="5227796" y="256699"/>
                  <a:pt x="5225892" y="261461"/>
                  <a:pt x="5222081" y="266224"/>
                </a:cubicBezTo>
                <a:cubicBezTo>
                  <a:pt x="5220176" y="270034"/>
                  <a:pt x="5217319" y="274796"/>
                  <a:pt x="5215414" y="279559"/>
                </a:cubicBezTo>
                <a:cubicBezTo>
                  <a:pt x="5215414" y="279559"/>
                  <a:pt x="5215414" y="279559"/>
                  <a:pt x="5215414" y="278606"/>
                </a:cubicBezTo>
                <a:cubicBezTo>
                  <a:pt x="5216367" y="276701"/>
                  <a:pt x="5216367" y="275749"/>
                  <a:pt x="5216367" y="275749"/>
                </a:cubicBezTo>
                <a:cubicBezTo>
                  <a:pt x="5216367" y="275749"/>
                  <a:pt x="5216367" y="276701"/>
                  <a:pt x="5215414" y="277654"/>
                </a:cubicBezTo>
                <a:cubicBezTo>
                  <a:pt x="5213509" y="267176"/>
                  <a:pt x="5212556" y="257651"/>
                  <a:pt x="5211604" y="249079"/>
                </a:cubicBezTo>
                <a:cubicBezTo>
                  <a:pt x="5210651" y="239554"/>
                  <a:pt x="5209699" y="230981"/>
                  <a:pt x="5208746" y="224314"/>
                </a:cubicBezTo>
                <a:cubicBezTo>
                  <a:pt x="5206842" y="210979"/>
                  <a:pt x="5205889" y="202406"/>
                  <a:pt x="5205889" y="202406"/>
                </a:cubicBezTo>
                <a:cubicBezTo>
                  <a:pt x="5205889" y="202406"/>
                  <a:pt x="5205889" y="210026"/>
                  <a:pt x="5204937" y="224314"/>
                </a:cubicBezTo>
                <a:cubicBezTo>
                  <a:pt x="5204937" y="230981"/>
                  <a:pt x="5204937" y="239554"/>
                  <a:pt x="5204937" y="249079"/>
                </a:cubicBezTo>
                <a:cubicBezTo>
                  <a:pt x="5204937" y="253841"/>
                  <a:pt x="5204937" y="258604"/>
                  <a:pt x="5204937" y="264319"/>
                </a:cubicBezTo>
                <a:cubicBezTo>
                  <a:pt x="5204937" y="270034"/>
                  <a:pt x="5204937" y="275749"/>
                  <a:pt x="5205889" y="281464"/>
                </a:cubicBezTo>
                <a:cubicBezTo>
                  <a:pt x="5205889" y="284321"/>
                  <a:pt x="5205889" y="286226"/>
                  <a:pt x="5205889" y="289084"/>
                </a:cubicBezTo>
                <a:cubicBezTo>
                  <a:pt x="5204937" y="287179"/>
                  <a:pt x="5203984" y="286226"/>
                  <a:pt x="5203984" y="286226"/>
                </a:cubicBezTo>
                <a:cubicBezTo>
                  <a:pt x="5203984" y="286226"/>
                  <a:pt x="5204937" y="288131"/>
                  <a:pt x="5205889" y="290989"/>
                </a:cubicBezTo>
                <a:cubicBezTo>
                  <a:pt x="5205889" y="290989"/>
                  <a:pt x="5205889" y="290989"/>
                  <a:pt x="5205889" y="291941"/>
                </a:cubicBezTo>
                <a:cubicBezTo>
                  <a:pt x="5204937" y="290036"/>
                  <a:pt x="5203984" y="289084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1126" y="281464"/>
                  <a:pt x="5199221" y="278606"/>
                  <a:pt x="5199221" y="278606"/>
                </a:cubicBezTo>
                <a:cubicBezTo>
                  <a:pt x="5199221" y="278606"/>
                  <a:pt x="5200174" y="283369"/>
                  <a:pt x="5202079" y="290989"/>
                </a:cubicBezTo>
                <a:cubicBezTo>
                  <a:pt x="5201126" y="292894"/>
                  <a:pt x="5200174" y="295751"/>
                  <a:pt x="5198269" y="300514"/>
                </a:cubicBezTo>
                <a:cubicBezTo>
                  <a:pt x="5197317" y="298609"/>
                  <a:pt x="5196364" y="297656"/>
                  <a:pt x="5195412" y="295751"/>
                </a:cubicBezTo>
                <a:cubicBezTo>
                  <a:pt x="5193506" y="284321"/>
                  <a:pt x="5192554" y="273844"/>
                  <a:pt x="5191601" y="263366"/>
                </a:cubicBezTo>
                <a:cubicBezTo>
                  <a:pt x="5187792" y="232886"/>
                  <a:pt x="5185887" y="208121"/>
                  <a:pt x="5184934" y="190024"/>
                </a:cubicBezTo>
                <a:cubicBezTo>
                  <a:pt x="5183981" y="181451"/>
                  <a:pt x="5183981" y="173831"/>
                  <a:pt x="5183981" y="169069"/>
                </a:cubicBezTo>
                <a:cubicBezTo>
                  <a:pt x="5183981" y="164306"/>
                  <a:pt x="5183981" y="161449"/>
                  <a:pt x="5183981" y="161449"/>
                </a:cubicBezTo>
                <a:cubicBezTo>
                  <a:pt x="5183981" y="161449"/>
                  <a:pt x="5183981" y="164306"/>
                  <a:pt x="5183029" y="169069"/>
                </a:cubicBezTo>
                <a:cubicBezTo>
                  <a:pt x="5182076" y="173831"/>
                  <a:pt x="5182076" y="180499"/>
                  <a:pt x="5181124" y="190024"/>
                </a:cubicBezTo>
                <a:cubicBezTo>
                  <a:pt x="5181124" y="196691"/>
                  <a:pt x="5180171" y="204311"/>
                  <a:pt x="5180171" y="211931"/>
                </a:cubicBezTo>
                <a:cubicBezTo>
                  <a:pt x="5179219" y="212884"/>
                  <a:pt x="5178267" y="213836"/>
                  <a:pt x="5177314" y="215741"/>
                </a:cubicBezTo>
                <a:cubicBezTo>
                  <a:pt x="5174456" y="219551"/>
                  <a:pt x="5170646" y="224314"/>
                  <a:pt x="5165884" y="231934"/>
                </a:cubicBezTo>
                <a:cubicBezTo>
                  <a:pt x="5164931" y="232886"/>
                  <a:pt x="5163979" y="234791"/>
                  <a:pt x="5163979" y="235744"/>
                </a:cubicBezTo>
                <a:cubicBezTo>
                  <a:pt x="5163026" y="233839"/>
                  <a:pt x="5162074" y="231934"/>
                  <a:pt x="5161121" y="230029"/>
                </a:cubicBezTo>
                <a:cubicBezTo>
                  <a:pt x="5161121" y="230029"/>
                  <a:pt x="5161121" y="229076"/>
                  <a:pt x="5161121" y="229076"/>
                </a:cubicBezTo>
                <a:cubicBezTo>
                  <a:pt x="5162074" y="222409"/>
                  <a:pt x="5162074" y="217646"/>
                  <a:pt x="5163026" y="213836"/>
                </a:cubicBezTo>
                <a:cubicBezTo>
                  <a:pt x="5163979" y="210026"/>
                  <a:pt x="5163979" y="208121"/>
                  <a:pt x="5163979" y="208121"/>
                </a:cubicBezTo>
                <a:cubicBezTo>
                  <a:pt x="5163979" y="208121"/>
                  <a:pt x="5161121" y="213836"/>
                  <a:pt x="5158264" y="224314"/>
                </a:cubicBezTo>
                <a:cubicBezTo>
                  <a:pt x="5157312" y="222409"/>
                  <a:pt x="5156359" y="221456"/>
                  <a:pt x="5156359" y="220504"/>
                </a:cubicBezTo>
                <a:cubicBezTo>
                  <a:pt x="5152549" y="213836"/>
                  <a:pt x="5149692" y="208121"/>
                  <a:pt x="5147787" y="205264"/>
                </a:cubicBezTo>
                <a:cubicBezTo>
                  <a:pt x="5146834" y="195739"/>
                  <a:pt x="5145881" y="186214"/>
                  <a:pt x="5144929" y="178594"/>
                </a:cubicBezTo>
                <a:cubicBezTo>
                  <a:pt x="5143024" y="159544"/>
                  <a:pt x="5141119" y="149066"/>
                  <a:pt x="5141119" y="149066"/>
                </a:cubicBezTo>
                <a:cubicBezTo>
                  <a:pt x="5141119" y="149066"/>
                  <a:pt x="5141119" y="159544"/>
                  <a:pt x="5141119" y="178594"/>
                </a:cubicBezTo>
                <a:cubicBezTo>
                  <a:pt x="5141119" y="197644"/>
                  <a:pt x="5141119" y="224314"/>
                  <a:pt x="5141119" y="255746"/>
                </a:cubicBezTo>
                <a:cubicBezTo>
                  <a:pt x="5141119" y="256699"/>
                  <a:pt x="5141119" y="257651"/>
                  <a:pt x="5141119" y="258604"/>
                </a:cubicBezTo>
                <a:cubicBezTo>
                  <a:pt x="5140167" y="259556"/>
                  <a:pt x="5140167" y="259556"/>
                  <a:pt x="5139214" y="260509"/>
                </a:cubicBezTo>
                <a:cubicBezTo>
                  <a:pt x="5138262" y="261461"/>
                  <a:pt x="5136356" y="263366"/>
                  <a:pt x="5134451" y="265271"/>
                </a:cubicBezTo>
                <a:cubicBezTo>
                  <a:pt x="5131594" y="216694"/>
                  <a:pt x="5128737" y="184309"/>
                  <a:pt x="5128737" y="184309"/>
                </a:cubicBezTo>
                <a:cubicBezTo>
                  <a:pt x="5128737" y="184309"/>
                  <a:pt x="5126831" y="204311"/>
                  <a:pt x="5124926" y="236696"/>
                </a:cubicBezTo>
                <a:cubicBezTo>
                  <a:pt x="5121117" y="225266"/>
                  <a:pt x="5119212" y="219551"/>
                  <a:pt x="5119212" y="219551"/>
                </a:cubicBezTo>
                <a:cubicBezTo>
                  <a:pt x="5119212" y="219551"/>
                  <a:pt x="5121117" y="230029"/>
                  <a:pt x="5123974" y="249079"/>
                </a:cubicBezTo>
                <a:cubicBezTo>
                  <a:pt x="5123974" y="251936"/>
                  <a:pt x="5123974" y="255746"/>
                  <a:pt x="5123021" y="258604"/>
                </a:cubicBezTo>
                <a:cubicBezTo>
                  <a:pt x="5122069" y="263366"/>
                  <a:pt x="5121117" y="270034"/>
                  <a:pt x="5120164" y="279559"/>
                </a:cubicBezTo>
                <a:cubicBezTo>
                  <a:pt x="5119212" y="281464"/>
                  <a:pt x="5117306" y="283369"/>
                  <a:pt x="5116354" y="285274"/>
                </a:cubicBezTo>
                <a:cubicBezTo>
                  <a:pt x="5113496" y="289084"/>
                  <a:pt x="5109687" y="293846"/>
                  <a:pt x="5106829" y="298609"/>
                </a:cubicBezTo>
                <a:cubicBezTo>
                  <a:pt x="5105876" y="299561"/>
                  <a:pt x="5104924" y="301466"/>
                  <a:pt x="5103971" y="303371"/>
                </a:cubicBezTo>
                <a:cubicBezTo>
                  <a:pt x="5097304" y="287179"/>
                  <a:pt x="5090637" y="272891"/>
                  <a:pt x="5085874" y="261461"/>
                </a:cubicBezTo>
                <a:cubicBezTo>
                  <a:pt x="5085874" y="261461"/>
                  <a:pt x="5085874" y="261461"/>
                  <a:pt x="5086826" y="261461"/>
                </a:cubicBezTo>
                <a:cubicBezTo>
                  <a:pt x="5089684" y="260509"/>
                  <a:pt x="5091589" y="260509"/>
                  <a:pt x="5091589" y="260509"/>
                </a:cubicBezTo>
                <a:cubicBezTo>
                  <a:pt x="5091589" y="260509"/>
                  <a:pt x="5089684" y="260509"/>
                  <a:pt x="5086826" y="260509"/>
                </a:cubicBezTo>
                <a:cubicBezTo>
                  <a:pt x="5086826" y="260509"/>
                  <a:pt x="5085874" y="260509"/>
                  <a:pt x="5085874" y="260509"/>
                </a:cubicBezTo>
                <a:cubicBezTo>
                  <a:pt x="5078254" y="243364"/>
                  <a:pt x="5073492" y="232886"/>
                  <a:pt x="5071587" y="230029"/>
                </a:cubicBezTo>
                <a:cubicBezTo>
                  <a:pt x="5071587" y="225266"/>
                  <a:pt x="5071587" y="222409"/>
                  <a:pt x="5071587" y="222409"/>
                </a:cubicBezTo>
                <a:cubicBezTo>
                  <a:pt x="5071587" y="222409"/>
                  <a:pt x="5070634" y="224314"/>
                  <a:pt x="5069681" y="227171"/>
                </a:cubicBezTo>
                <a:cubicBezTo>
                  <a:pt x="5066824" y="214789"/>
                  <a:pt x="5063967" y="203359"/>
                  <a:pt x="5062062" y="192881"/>
                </a:cubicBezTo>
                <a:cubicBezTo>
                  <a:pt x="5061109" y="186214"/>
                  <a:pt x="5059204" y="180499"/>
                  <a:pt x="5058251" y="174784"/>
                </a:cubicBezTo>
                <a:cubicBezTo>
                  <a:pt x="5057299" y="169069"/>
                  <a:pt x="5056346" y="164306"/>
                  <a:pt x="5055394" y="159544"/>
                </a:cubicBezTo>
                <a:cubicBezTo>
                  <a:pt x="5051584" y="140494"/>
                  <a:pt x="5049679" y="130016"/>
                  <a:pt x="5049679" y="130016"/>
                </a:cubicBezTo>
                <a:cubicBezTo>
                  <a:pt x="5049679" y="130016"/>
                  <a:pt x="5050631" y="140494"/>
                  <a:pt x="5050631" y="159544"/>
                </a:cubicBezTo>
                <a:cubicBezTo>
                  <a:pt x="5050631" y="164306"/>
                  <a:pt x="5051584" y="169069"/>
                  <a:pt x="5051584" y="174784"/>
                </a:cubicBezTo>
                <a:cubicBezTo>
                  <a:pt x="5052537" y="180499"/>
                  <a:pt x="5052537" y="186214"/>
                  <a:pt x="5053489" y="192881"/>
                </a:cubicBezTo>
                <a:cubicBezTo>
                  <a:pt x="5055394" y="206216"/>
                  <a:pt x="5056346" y="220504"/>
                  <a:pt x="5059204" y="236696"/>
                </a:cubicBezTo>
                <a:cubicBezTo>
                  <a:pt x="5060156" y="240506"/>
                  <a:pt x="5061109" y="245269"/>
                  <a:pt x="5061109" y="249079"/>
                </a:cubicBezTo>
                <a:cubicBezTo>
                  <a:pt x="5059204" y="254794"/>
                  <a:pt x="5057299" y="262414"/>
                  <a:pt x="5055394" y="270034"/>
                </a:cubicBezTo>
                <a:cubicBezTo>
                  <a:pt x="5054442" y="270986"/>
                  <a:pt x="5053489" y="270986"/>
                  <a:pt x="5052537" y="271939"/>
                </a:cubicBezTo>
                <a:cubicBezTo>
                  <a:pt x="5052537" y="271939"/>
                  <a:pt x="5052537" y="271939"/>
                  <a:pt x="5052537" y="271939"/>
                </a:cubicBezTo>
                <a:cubicBezTo>
                  <a:pt x="5051584" y="269081"/>
                  <a:pt x="5051584" y="267176"/>
                  <a:pt x="5051584" y="267176"/>
                </a:cubicBezTo>
                <a:cubicBezTo>
                  <a:pt x="5051584" y="267176"/>
                  <a:pt x="5051584" y="268129"/>
                  <a:pt x="5051584" y="269081"/>
                </a:cubicBezTo>
                <a:cubicBezTo>
                  <a:pt x="5050631" y="266224"/>
                  <a:pt x="5049679" y="264319"/>
                  <a:pt x="5048726" y="261461"/>
                </a:cubicBezTo>
                <a:cubicBezTo>
                  <a:pt x="5048726" y="261461"/>
                  <a:pt x="5048726" y="261461"/>
                  <a:pt x="5048726" y="261461"/>
                </a:cubicBezTo>
                <a:cubicBezTo>
                  <a:pt x="5049679" y="255746"/>
                  <a:pt x="5050631" y="252889"/>
                  <a:pt x="5050631" y="252889"/>
                </a:cubicBezTo>
                <a:cubicBezTo>
                  <a:pt x="5050631" y="252889"/>
                  <a:pt x="5049679" y="254794"/>
                  <a:pt x="5047774" y="259556"/>
                </a:cubicBezTo>
                <a:cubicBezTo>
                  <a:pt x="5043964" y="250984"/>
                  <a:pt x="5041106" y="243364"/>
                  <a:pt x="5039201" y="236696"/>
                </a:cubicBezTo>
                <a:cubicBezTo>
                  <a:pt x="5034439" y="222409"/>
                  <a:pt x="5031581" y="214789"/>
                  <a:pt x="5031581" y="214789"/>
                </a:cubicBezTo>
                <a:cubicBezTo>
                  <a:pt x="5031581" y="214789"/>
                  <a:pt x="5033487" y="223361"/>
                  <a:pt x="5035392" y="237649"/>
                </a:cubicBezTo>
                <a:cubicBezTo>
                  <a:pt x="5036344" y="243364"/>
                  <a:pt x="5037296" y="249079"/>
                  <a:pt x="5039201" y="256699"/>
                </a:cubicBezTo>
                <a:cubicBezTo>
                  <a:pt x="5038249" y="258604"/>
                  <a:pt x="5036344" y="261461"/>
                  <a:pt x="5034439" y="265271"/>
                </a:cubicBezTo>
                <a:cubicBezTo>
                  <a:pt x="5034439" y="264319"/>
                  <a:pt x="5034439" y="263366"/>
                  <a:pt x="5034439" y="262414"/>
                </a:cubicBezTo>
                <a:cubicBezTo>
                  <a:pt x="5033487" y="253841"/>
                  <a:pt x="5031581" y="247174"/>
                  <a:pt x="5030629" y="241459"/>
                </a:cubicBezTo>
                <a:cubicBezTo>
                  <a:pt x="5028724" y="230029"/>
                  <a:pt x="5026819" y="223361"/>
                  <a:pt x="5026819" y="223361"/>
                </a:cubicBezTo>
                <a:cubicBezTo>
                  <a:pt x="5026819" y="223361"/>
                  <a:pt x="5026819" y="230029"/>
                  <a:pt x="5025867" y="242411"/>
                </a:cubicBezTo>
                <a:cubicBezTo>
                  <a:pt x="5025867" y="248126"/>
                  <a:pt x="5025867" y="255746"/>
                  <a:pt x="5025867" y="263366"/>
                </a:cubicBezTo>
                <a:cubicBezTo>
                  <a:pt x="5025867" y="267176"/>
                  <a:pt x="5025867" y="271939"/>
                  <a:pt x="5025867" y="276701"/>
                </a:cubicBezTo>
                <a:cubicBezTo>
                  <a:pt x="5025867" y="277654"/>
                  <a:pt x="5025867" y="279559"/>
                  <a:pt x="5025867" y="281464"/>
                </a:cubicBezTo>
                <a:cubicBezTo>
                  <a:pt x="5020151" y="274796"/>
                  <a:pt x="5015389" y="268129"/>
                  <a:pt x="5010626" y="263366"/>
                </a:cubicBezTo>
                <a:cubicBezTo>
                  <a:pt x="5003006" y="255746"/>
                  <a:pt x="4998244" y="250984"/>
                  <a:pt x="4995387" y="248126"/>
                </a:cubicBezTo>
                <a:cubicBezTo>
                  <a:pt x="4996339" y="245269"/>
                  <a:pt x="4997292" y="243364"/>
                  <a:pt x="4997292" y="243364"/>
                </a:cubicBezTo>
                <a:cubicBezTo>
                  <a:pt x="4997292" y="243364"/>
                  <a:pt x="4996339" y="245269"/>
                  <a:pt x="4994434" y="248126"/>
                </a:cubicBezTo>
                <a:cubicBezTo>
                  <a:pt x="4993481" y="247174"/>
                  <a:pt x="4992529" y="246221"/>
                  <a:pt x="4992529" y="246221"/>
                </a:cubicBezTo>
                <a:cubicBezTo>
                  <a:pt x="4994434" y="211931"/>
                  <a:pt x="4994434" y="190024"/>
                  <a:pt x="4994434" y="190024"/>
                </a:cubicBezTo>
                <a:cubicBezTo>
                  <a:pt x="4994434" y="190024"/>
                  <a:pt x="4988719" y="210026"/>
                  <a:pt x="4983004" y="240506"/>
                </a:cubicBezTo>
                <a:cubicBezTo>
                  <a:pt x="4982051" y="239554"/>
                  <a:pt x="4981099" y="238601"/>
                  <a:pt x="4981099" y="238601"/>
                </a:cubicBezTo>
                <a:cubicBezTo>
                  <a:pt x="4967764" y="226219"/>
                  <a:pt x="4959192" y="219551"/>
                  <a:pt x="4959192" y="219551"/>
                </a:cubicBezTo>
                <a:cubicBezTo>
                  <a:pt x="4959192" y="219551"/>
                  <a:pt x="4965859" y="227171"/>
                  <a:pt x="4978242" y="241459"/>
                </a:cubicBezTo>
                <a:cubicBezTo>
                  <a:pt x="4979194" y="243364"/>
                  <a:pt x="4981099" y="244316"/>
                  <a:pt x="4982051" y="246221"/>
                </a:cubicBezTo>
                <a:cubicBezTo>
                  <a:pt x="4982051" y="247174"/>
                  <a:pt x="4982051" y="248126"/>
                  <a:pt x="4982051" y="248126"/>
                </a:cubicBezTo>
                <a:cubicBezTo>
                  <a:pt x="4980146" y="257651"/>
                  <a:pt x="4978242" y="268129"/>
                  <a:pt x="4976337" y="279559"/>
                </a:cubicBezTo>
                <a:cubicBezTo>
                  <a:pt x="4974431" y="283369"/>
                  <a:pt x="4971574" y="287179"/>
                  <a:pt x="4969669" y="290989"/>
                </a:cubicBezTo>
                <a:cubicBezTo>
                  <a:pt x="4965859" y="281464"/>
                  <a:pt x="4963001" y="272891"/>
                  <a:pt x="4960144" y="265271"/>
                </a:cubicBezTo>
                <a:cubicBezTo>
                  <a:pt x="4960144" y="265271"/>
                  <a:pt x="4960144" y="264319"/>
                  <a:pt x="4960144" y="264319"/>
                </a:cubicBezTo>
                <a:cubicBezTo>
                  <a:pt x="4960144" y="253841"/>
                  <a:pt x="4960144" y="245269"/>
                  <a:pt x="4959192" y="237649"/>
                </a:cubicBezTo>
                <a:cubicBezTo>
                  <a:pt x="4958239" y="223361"/>
                  <a:pt x="4958239" y="215741"/>
                  <a:pt x="4958239" y="214789"/>
                </a:cubicBezTo>
                <a:cubicBezTo>
                  <a:pt x="4963001" y="194786"/>
                  <a:pt x="4965859" y="177641"/>
                  <a:pt x="4968717" y="164306"/>
                </a:cubicBezTo>
                <a:cubicBezTo>
                  <a:pt x="4972526" y="145256"/>
                  <a:pt x="4974431" y="134779"/>
                  <a:pt x="4974431" y="134779"/>
                </a:cubicBezTo>
                <a:cubicBezTo>
                  <a:pt x="4974431" y="134779"/>
                  <a:pt x="4970621" y="145256"/>
                  <a:pt x="4964906" y="163354"/>
                </a:cubicBezTo>
                <a:cubicBezTo>
                  <a:pt x="4962049" y="171926"/>
                  <a:pt x="4959192" y="181451"/>
                  <a:pt x="4955381" y="191929"/>
                </a:cubicBezTo>
                <a:cubicBezTo>
                  <a:pt x="4955381" y="182404"/>
                  <a:pt x="4955381" y="176689"/>
                  <a:pt x="4955381" y="176689"/>
                </a:cubicBezTo>
                <a:cubicBezTo>
                  <a:pt x="4955381" y="176689"/>
                  <a:pt x="4954429" y="186214"/>
                  <a:pt x="4952524" y="202406"/>
                </a:cubicBezTo>
                <a:cubicBezTo>
                  <a:pt x="4952524" y="202406"/>
                  <a:pt x="4952524" y="203359"/>
                  <a:pt x="4952524" y="203359"/>
                </a:cubicBezTo>
                <a:cubicBezTo>
                  <a:pt x="4949667" y="210979"/>
                  <a:pt x="4947762" y="218599"/>
                  <a:pt x="4944904" y="227171"/>
                </a:cubicBezTo>
                <a:cubicBezTo>
                  <a:pt x="4944904" y="227171"/>
                  <a:pt x="4944904" y="226219"/>
                  <a:pt x="4944904" y="226219"/>
                </a:cubicBezTo>
                <a:cubicBezTo>
                  <a:pt x="4939189" y="209074"/>
                  <a:pt x="4936331" y="199549"/>
                  <a:pt x="4936331" y="199549"/>
                </a:cubicBezTo>
                <a:cubicBezTo>
                  <a:pt x="4936331" y="199549"/>
                  <a:pt x="4938237" y="213836"/>
                  <a:pt x="4942046" y="236696"/>
                </a:cubicBezTo>
                <a:cubicBezTo>
                  <a:pt x="4942046" y="237649"/>
                  <a:pt x="4941094" y="238601"/>
                  <a:pt x="4941094" y="239554"/>
                </a:cubicBezTo>
                <a:cubicBezTo>
                  <a:pt x="4935379" y="255746"/>
                  <a:pt x="4929664" y="273844"/>
                  <a:pt x="4922996" y="292894"/>
                </a:cubicBezTo>
                <a:cubicBezTo>
                  <a:pt x="4922996" y="291941"/>
                  <a:pt x="4922996" y="290036"/>
                  <a:pt x="4922996" y="289084"/>
                </a:cubicBezTo>
                <a:cubicBezTo>
                  <a:pt x="4921092" y="275749"/>
                  <a:pt x="4920139" y="269081"/>
                  <a:pt x="4920139" y="269081"/>
                </a:cubicBezTo>
                <a:cubicBezTo>
                  <a:pt x="4920139" y="269081"/>
                  <a:pt x="4919187" y="276701"/>
                  <a:pt x="4919187" y="290036"/>
                </a:cubicBezTo>
                <a:cubicBezTo>
                  <a:pt x="4919187" y="291941"/>
                  <a:pt x="4919187" y="293846"/>
                  <a:pt x="4919187" y="296704"/>
                </a:cubicBezTo>
                <a:cubicBezTo>
                  <a:pt x="4918234" y="293846"/>
                  <a:pt x="4918234" y="290989"/>
                  <a:pt x="4917281" y="289084"/>
                </a:cubicBezTo>
                <a:cubicBezTo>
                  <a:pt x="4915376" y="279559"/>
                  <a:pt x="4913471" y="271939"/>
                  <a:pt x="4911567" y="266224"/>
                </a:cubicBezTo>
                <a:cubicBezTo>
                  <a:pt x="4907756" y="253841"/>
                  <a:pt x="4904899" y="246221"/>
                  <a:pt x="4904899" y="246221"/>
                </a:cubicBezTo>
                <a:cubicBezTo>
                  <a:pt x="4904899" y="246221"/>
                  <a:pt x="4905851" y="253841"/>
                  <a:pt x="4907756" y="267176"/>
                </a:cubicBezTo>
                <a:cubicBezTo>
                  <a:pt x="4908709" y="273844"/>
                  <a:pt x="4908709" y="281464"/>
                  <a:pt x="4909662" y="290989"/>
                </a:cubicBezTo>
                <a:cubicBezTo>
                  <a:pt x="4910614" y="299561"/>
                  <a:pt x="4910614" y="310039"/>
                  <a:pt x="4911567" y="321469"/>
                </a:cubicBezTo>
                <a:cubicBezTo>
                  <a:pt x="4910614" y="323374"/>
                  <a:pt x="4909662" y="325279"/>
                  <a:pt x="4908709" y="327184"/>
                </a:cubicBezTo>
                <a:cubicBezTo>
                  <a:pt x="4906804" y="322421"/>
                  <a:pt x="4903946" y="317659"/>
                  <a:pt x="4902042" y="313849"/>
                </a:cubicBezTo>
                <a:cubicBezTo>
                  <a:pt x="4899184" y="308134"/>
                  <a:pt x="4896326" y="302419"/>
                  <a:pt x="4894421" y="298609"/>
                </a:cubicBezTo>
                <a:cubicBezTo>
                  <a:pt x="4893469" y="290036"/>
                  <a:pt x="4892517" y="285274"/>
                  <a:pt x="4892517" y="285274"/>
                </a:cubicBezTo>
                <a:cubicBezTo>
                  <a:pt x="4892517" y="285274"/>
                  <a:pt x="4892517" y="288131"/>
                  <a:pt x="4891564" y="293846"/>
                </a:cubicBezTo>
                <a:cubicBezTo>
                  <a:pt x="4889659" y="290989"/>
                  <a:pt x="4888706" y="289084"/>
                  <a:pt x="4888706" y="289084"/>
                </a:cubicBezTo>
                <a:cubicBezTo>
                  <a:pt x="4888706" y="289084"/>
                  <a:pt x="4889659" y="291941"/>
                  <a:pt x="4891564" y="295751"/>
                </a:cubicBezTo>
                <a:cubicBezTo>
                  <a:pt x="4890612" y="306229"/>
                  <a:pt x="4888706" y="324326"/>
                  <a:pt x="4887754" y="348139"/>
                </a:cubicBezTo>
                <a:cubicBezTo>
                  <a:pt x="4887754" y="350996"/>
                  <a:pt x="4887754" y="354806"/>
                  <a:pt x="4887754" y="357664"/>
                </a:cubicBezTo>
                <a:cubicBezTo>
                  <a:pt x="4885849" y="354806"/>
                  <a:pt x="4883944" y="352901"/>
                  <a:pt x="4882991" y="350996"/>
                </a:cubicBezTo>
                <a:cubicBezTo>
                  <a:pt x="4882991" y="347186"/>
                  <a:pt x="4882039" y="343376"/>
                  <a:pt x="4882039" y="338614"/>
                </a:cubicBezTo>
                <a:cubicBezTo>
                  <a:pt x="4882039" y="338614"/>
                  <a:pt x="4882039" y="337661"/>
                  <a:pt x="4882039" y="337661"/>
                </a:cubicBezTo>
                <a:cubicBezTo>
                  <a:pt x="4882991" y="333851"/>
                  <a:pt x="4882991" y="330041"/>
                  <a:pt x="4883944" y="327184"/>
                </a:cubicBezTo>
                <a:cubicBezTo>
                  <a:pt x="4884896" y="324326"/>
                  <a:pt x="4884896" y="321469"/>
                  <a:pt x="4885849" y="319564"/>
                </a:cubicBezTo>
                <a:cubicBezTo>
                  <a:pt x="4886801" y="315754"/>
                  <a:pt x="4887754" y="312896"/>
                  <a:pt x="4887754" y="312896"/>
                </a:cubicBezTo>
                <a:cubicBezTo>
                  <a:pt x="4887754" y="312896"/>
                  <a:pt x="4886801" y="314801"/>
                  <a:pt x="4884896" y="318611"/>
                </a:cubicBezTo>
                <a:cubicBezTo>
                  <a:pt x="4883944" y="320516"/>
                  <a:pt x="4882991" y="323374"/>
                  <a:pt x="4882039" y="326231"/>
                </a:cubicBezTo>
                <a:cubicBezTo>
                  <a:pt x="4882039" y="327184"/>
                  <a:pt x="4882039" y="327184"/>
                  <a:pt x="4882039" y="328136"/>
                </a:cubicBezTo>
                <a:cubicBezTo>
                  <a:pt x="4882039" y="327184"/>
                  <a:pt x="4882039" y="326231"/>
                  <a:pt x="4882039" y="326231"/>
                </a:cubicBezTo>
                <a:cubicBezTo>
                  <a:pt x="4880134" y="312896"/>
                  <a:pt x="4878229" y="300514"/>
                  <a:pt x="4877276" y="288131"/>
                </a:cubicBezTo>
                <a:cubicBezTo>
                  <a:pt x="4876324" y="279559"/>
                  <a:pt x="4874419" y="270986"/>
                  <a:pt x="4873466" y="263366"/>
                </a:cubicBezTo>
                <a:cubicBezTo>
                  <a:pt x="4875372" y="253841"/>
                  <a:pt x="4876324" y="245269"/>
                  <a:pt x="4878229" y="238601"/>
                </a:cubicBezTo>
                <a:cubicBezTo>
                  <a:pt x="4881087" y="221456"/>
                  <a:pt x="4882039" y="211931"/>
                  <a:pt x="4882039" y="211931"/>
                </a:cubicBezTo>
                <a:cubicBezTo>
                  <a:pt x="4882039" y="211931"/>
                  <a:pt x="4879181" y="221456"/>
                  <a:pt x="4874419" y="237649"/>
                </a:cubicBezTo>
                <a:cubicBezTo>
                  <a:pt x="4873466" y="241459"/>
                  <a:pt x="4872514" y="245269"/>
                  <a:pt x="4870609" y="249079"/>
                </a:cubicBezTo>
                <a:cubicBezTo>
                  <a:pt x="4869656" y="242411"/>
                  <a:pt x="4867751" y="236696"/>
                  <a:pt x="4866799" y="231934"/>
                </a:cubicBezTo>
                <a:cubicBezTo>
                  <a:pt x="4863941" y="218599"/>
                  <a:pt x="4862037" y="210979"/>
                  <a:pt x="4862037" y="210979"/>
                </a:cubicBezTo>
                <a:cubicBezTo>
                  <a:pt x="4862037" y="210979"/>
                  <a:pt x="4862037" y="218599"/>
                  <a:pt x="4862989" y="232886"/>
                </a:cubicBezTo>
                <a:cubicBezTo>
                  <a:pt x="4862989" y="237649"/>
                  <a:pt x="4863941" y="242411"/>
                  <a:pt x="4863941" y="248126"/>
                </a:cubicBezTo>
                <a:cubicBezTo>
                  <a:pt x="4863941" y="250984"/>
                  <a:pt x="4863941" y="255746"/>
                  <a:pt x="4863941" y="261461"/>
                </a:cubicBezTo>
                <a:cubicBezTo>
                  <a:pt x="4862989" y="262414"/>
                  <a:pt x="4862037" y="263366"/>
                  <a:pt x="4860131" y="264319"/>
                </a:cubicBezTo>
                <a:cubicBezTo>
                  <a:pt x="4856322" y="268129"/>
                  <a:pt x="4850606" y="272891"/>
                  <a:pt x="4843939" y="281464"/>
                </a:cubicBezTo>
                <a:cubicBezTo>
                  <a:pt x="4842987" y="277654"/>
                  <a:pt x="4842034" y="273844"/>
                  <a:pt x="4841081" y="270986"/>
                </a:cubicBezTo>
                <a:cubicBezTo>
                  <a:pt x="4842034" y="268129"/>
                  <a:pt x="4842987" y="266224"/>
                  <a:pt x="4842987" y="266224"/>
                </a:cubicBezTo>
                <a:cubicBezTo>
                  <a:pt x="4842987" y="266224"/>
                  <a:pt x="4842034" y="267176"/>
                  <a:pt x="4841081" y="269081"/>
                </a:cubicBezTo>
                <a:cubicBezTo>
                  <a:pt x="4840129" y="265271"/>
                  <a:pt x="4840129" y="262414"/>
                  <a:pt x="4840129" y="262414"/>
                </a:cubicBezTo>
                <a:cubicBezTo>
                  <a:pt x="4840129" y="262414"/>
                  <a:pt x="4840129" y="265271"/>
                  <a:pt x="4840129" y="270034"/>
                </a:cubicBezTo>
                <a:cubicBezTo>
                  <a:pt x="4838224" y="271939"/>
                  <a:pt x="4836319" y="274796"/>
                  <a:pt x="4833462" y="278606"/>
                </a:cubicBezTo>
                <a:cubicBezTo>
                  <a:pt x="4830604" y="283369"/>
                  <a:pt x="4826794" y="288131"/>
                  <a:pt x="4822984" y="294799"/>
                </a:cubicBezTo>
                <a:cubicBezTo>
                  <a:pt x="4821079" y="297656"/>
                  <a:pt x="4819174" y="301466"/>
                  <a:pt x="4816316" y="304324"/>
                </a:cubicBezTo>
                <a:cubicBezTo>
                  <a:pt x="4814412" y="308134"/>
                  <a:pt x="4812506" y="311944"/>
                  <a:pt x="4809649" y="315754"/>
                </a:cubicBezTo>
                <a:cubicBezTo>
                  <a:pt x="4809649" y="316706"/>
                  <a:pt x="4808697" y="317659"/>
                  <a:pt x="4807744" y="318611"/>
                </a:cubicBezTo>
                <a:cubicBezTo>
                  <a:pt x="4807744" y="309086"/>
                  <a:pt x="4807744" y="304324"/>
                  <a:pt x="4807744" y="304324"/>
                </a:cubicBezTo>
                <a:cubicBezTo>
                  <a:pt x="4807744" y="304324"/>
                  <a:pt x="4805839" y="312896"/>
                  <a:pt x="4803934" y="327184"/>
                </a:cubicBezTo>
                <a:cubicBezTo>
                  <a:pt x="4801076" y="331946"/>
                  <a:pt x="4798219" y="336709"/>
                  <a:pt x="4795362" y="342424"/>
                </a:cubicBezTo>
                <a:cubicBezTo>
                  <a:pt x="4795362" y="335756"/>
                  <a:pt x="4795362" y="330041"/>
                  <a:pt x="4795362" y="324326"/>
                </a:cubicBezTo>
                <a:cubicBezTo>
                  <a:pt x="4795362" y="319564"/>
                  <a:pt x="4795362" y="315754"/>
                  <a:pt x="4795362" y="311944"/>
                </a:cubicBezTo>
                <a:cubicBezTo>
                  <a:pt x="4796314" y="308134"/>
                  <a:pt x="4796314" y="305276"/>
                  <a:pt x="4796314" y="302419"/>
                </a:cubicBezTo>
                <a:cubicBezTo>
                  <a:pt x="4796314" y="300514"/>
                  <a:pt x="4796314" y="299561"/>
                  <a:pt x="4797266" y="297656"/>
                </a:cubicBezTo>
                <a:cubicBezTo>
                  <a:pt x="4799172" y="286226"/>
                  <a:pt x="4802029" y="274796"/>
                  <a:pt x="4803934" y="264319"/>
                </a:cubicBezTo>
                <a:cubicBezTo>
                  <a:pt x="4811554" y="221456"/>
                  <a:pt x="4815364" y="192881"/>
                  <a:pt x="4815364" y="192881"/>
                </a:cubicBezTo>
                <a:cubicBezTo>
                  <a:pt x="4815364" y="192881"/>
                  <a:pt x="4804887" y="220504"/>
                  <a:pt x="4792504" y="262414"/>
                </a:cubicBezTo>
                <a:cubicBezTo>
                  <a:pt x="4791551" y="264319"/>
                  <a:pt x="4791551" y="266224"/>
                  <a:pt x="4790599" y="268129"/>
                </a:cubicBezTo>
                <a:cubicBezTo>
                  <a:pt x="4788694" y="256699"/>
                  <a:pt x="4788694" y="250031"/>
                  <a:pt x="4788694" y="250031"/>
                </a:cubicBezTo>
                <a:cubicBezTo>
                  <a:pt x="4788694" y="250031"/>
                  <a:pt x="4788694" y="257651"/>
                  <a:pt x="4787741" y="270986"/>
                </a:cubicBezTo>
                <a:cubicBezTo>
                  <a:pt x="4787741" y="273844"/>
                  <a:pt x="4787741" y="277654"/>
                  <a:pt x="4787741" y="281464"/>
                </a:cubicBezTo>
                <a:cubicBezTo>
                  <a:pt x="4785837" y="287179"/>
                  <a:pt x="4783931" y="292894"/>
                  <a:pt x="4782979" y="299561"/>
                </a:cubicBezTo>
                <a:cubicBezTo>
                  <a:pt x="4782979" y="297656"/>
                  <a:pt x="4782979" y="295751"/>
                  <a:pt x="4782979" y="293846"/>
                </a:cubicBezTo>
                <a:cubicBezTo>
                  <a:pt x="4783931" y="282416"/>
                  <a:pt x="4783931" y="271939"/>
                  <a:pt x="4784884" y="263366"/>
                </a:cubicBezTo>
                <a:cubicBezTo>
                  <a:pt x="4785837" y="253841"/>
                  <a:pt x="4785837" y="246221"/>
                  <a:pt x="4786789" y="239554"/>
                </a:cubicBezTo>
                <a:cubicBezTo>
                  <a:pt x="4788694" y="226219"/>
                  <a:pt x="4789647" y="218599"/>
                  <a:pt x="4789647" y="218599"/>
                </a:cubicBezTo>
                <a:cubicBezTo>
                  <a:pt x="4789647" y="218599"/>
                  <a:pt x="4787741" y="226219"/>
                  <a:pt x="4782979" y="238601"/>
                </a:cubicBezTo>
                <a:cubicBezTo>
                  <a:pt x="4781074" y="245269"/>
                  <a:pt x="4779169" y="252889"/>
                  <a:pt x="4777264" y="262414"/>
                </a:cubicBezTo>
                <a:cubicBezTo>
                  <a:pt x="4776312" y="264319"/>
                  <a:pt x="4776312" y="266224"/>
                  <a:pt x="4776312" y="269081"/>
                </a:cubicBezTo>
                <a:cubicBezTo>
                  <a:pt x="4774406" y="257651"/>
                  <a:pt x="4773454" y="251936"/>
                  <a:pt x="4773454" y="251936"/>
                </a:cubicBezTo>
                <a:cubicBezTo>
                  <a:pt x="4773454" y="251936"/>
                  <a:pt x="4773454" y="264319"/>
                  <a:pt x="4773454" y="284321"/>
                </a:cubicBezTo>
                <a:cubicBezTo>
                  <a:pt x="4772501" y="287179"/>
                  <a:pt x="4772501" y="290989"/>
                  <a:pt x="4771549" y="293846"/>
                </a:cubicBezTo>
                <a:cubicBezTo>
                  <a:pt x="4771549" y="294799"/>
                  <a:pt x="4771549" y="294799"/>
                  <a:pt x="4771549" y="295751"/>
                </a:cubicBezTo>
                <a:cubicBezTo>
                  <a:pt x="4769644" y="273844"/>
                  <a:pt x="4767739" y="260509"/>
                  <a:pt x="4767739" y="260509"/>
                </a:cubicBezTo>
                <a:cubicBezTo>
                  <a:pt x="4767739" y="260509"/>
                  <a:pt x="4765834" y="274796"/>
                  <a:pt x="4764881" y="297656"/>
                </a:cubicBezTo>
                <a:cubicBezTo>
                  <a:pt x="4762024" y="290036"/>
                  <a:pt x="4758214" y="283369"/>
                  <a:pt x="4755356" y="276701"/>
                </a:cubicBezTo>
                <a:cubicBezTo>
                  <a:pt x="4753451" y="273844"/>
                  <a:pt x="4752499" y="271939"/>
                  <a:pt x="4750594" y="270034"/>
                </a:cubicBezTo>
                <a:cubicBezTo>
                  <a:pt x="4753451" y="260509"/>
                  <a:pt x="4755356" y="251936"/>
                  <a:pt x="4758214" y="243364"/>
                </a:cubicBezTo>
                <a:cubicBezTo>
                  <a:pt x="4767739" y="209074"/>
                  <a:pt x="4774406" y="180499"/>
                  <a:pt x="4780122" y="161449"/>
                </a:cubicBezTo>
                <a:cubicBezTo>
                  <a:pt x="4784884" y="141446"/>
                  <a:pt x="4787741" y="130016"/>
                  <a:pt x="4787741" y="130016"/>
                </a:cubicBezTo>
                <a:cubicBezTo>
                  <a:pt x="4787741" y="130016"/>
                  <a:pt x="4782979" y="140494"/>
                  <a:pt x="4776312" y="160496"/>
                </a:cubicBezTo>
                <a:cubicBezTo>
                  <a:pt x="4769644" y="179546"/>
                  <a:pt x="4759166" y="207169"/>
                  <a:pt x="4747737" y="240506"/>
                </a:cubicBezTo>
                <a:cubicBezTo>
                  <a:pt x="4745831" y="246221"/>
                  <a:pt x="4743926" y="251936"/>
                  <a:pt x="4742022" y="257651"/>
                </a:cubicBezTo>
                <a:cubicBezTo>
                  <a:pt x="4742022" y="257651"/>
                  <a:pt x="4742022" y="257651"/>
                  <a:pt x="4742022" y="257651"/>
                </a:cubicBezTo>
                <a:cubicBezTo>
                  <a:pt x="4737259" y="251936"/>
                  <a:pt x="4732497" y="248126"/>
                  <a:pt x="4727734" y="244316"/>
                </a:cubicBezTo>
                <a:cubicBezTo>
                  <a:pt x="4725829" y="242411"/>
                  <a:pt x="4722972" y="241459"/>
                  <a:pt x="4721066" y="240506"/>
                </a:cubicBezTo>
                <a:cubicBezTo>
                  <a:pt x="4719162" y="239554"/>
                  <a:pt x="4717256" y="238601"/>
                  <a:pt x="4716304" y="238601"/>
                </a:cubicBezTo>
                <a:cubicBezTo>
                  <a:pt x="4713447" y="237649"/>
                  <a:pt x="4712494" y="237649"/>
                  <a:pt x="4712494" y="237649"/>
                </a:cubicBezTo>
                <a:cubicBezTo>
                  <a:pt x="4712494" y="237649"/>
                  <a:pt x="4713447" y="238601"/>
                  <a:pt x="4716304" y="239554"/>
                </a:cubicBezTo>
                <a:cubicBezTo>
                  <a:pt x="4719162" y="240506"/>
                  <a:pt x="4722019" y="243364"/>
                  <a:pt x="4725829" y="246221"/>
                </a:cubicBezTo>
                <a:cubicBezTo>
                  <a:pt x="4729639" y="250031"/>
                  <a:pt x="4733449" y="254794"/>
                  <a:pt x="4736306" y="260509"/>
                </a:cubicBezTo>
                <a:cubicBezTo>
                  <a:pt x="4737259" y="262414"/>
                  <a:pt x="4738212" y="264319"/>
                  <a:pt x="4739164" y="266224"/>
                </a:cubicBezTo>
                <a:cubicBezTo>
                  <a:pt x="4736306" y="274796"/>
                  <a:pt x="4732497" y="284321"/>
                  <a:pt x="4729639" y="293846"/>
                </a:cubicBezTo>
                <a:cubicBezTo>
                  <a:pt x="4729639" y="294799"/>
                  <a:pt x="4729639" y="294799"/>
                  <a:pt x="4728687" y="295751"/>
                </a:cubicBezTo>
                <a:cubicBezTo>
                  <a:pt x="4728687" y="295751"/>
                  <a:pt x="4728687" y="295751"/>
                  <a:pt x="4728687" y="294799"/>
                </a:cubicBezTo>
                <a:cubicBezTo>
                  <a:pt x="4728687" y="291941"/>
                  <a:pt x="4728687" y="290989"/>
                  <a:pt x="4728687" y="290989"/>
                </a:cubicBezTo>
                <a:cubicBezTo>
                  <a:pt x="4728687" y="290989"/>
                  <a:pt x="4728687" y="291941"/>
                  <a:pt x="4727734" y="293846"/>
                </a:cubicBezTo>
                <a:cubicBezTo>
                  <a:pt x="4723924" y="285274"/>
                  <a:pt x="4720114" y="277654"/>
                  <a:pt x="4717256" y="270986"/>
                </a:cubicBezTo>
                <a:cubicBezTo>
                  <a:pt x="4716304" y="269081"/>
                  <a:pt x="4715351" y="267176"/>
                  <a:pt x="4714399" y="265271"/>
                </a:cubicBezTo>
                <a:cubicBezTo>
                  <a:pt x="4715351" y="257651"/>
                  <a:pt x="4716304" y="252889"/>
                  <a:pt x="4716304" y="252889"/>
                </a:cubicBezTo>
                <a:cubicBezTo>
                  <a:pt x="4716304" y="252889"/>
                  <a:pt x="4715351" y="256699"/>
                  <a:pt x="4713447" y="262414"/>
                </a:cubicBezTo>
                <a:cubicBezTo>
                  <a:pt x="4708684" y="252889"/>
                  <a:pt x="4706779" y="248126"/>
                  <a:pt x="4706779" y="248126"/>
                </a:cubicBezTo>
                <a:cubicBezTo>
                  <a:pt x="4706779" y="248126"/>
                  <a:pt x="4708684" y="254794"/>
                  <a:pt x="4712494" y="267176"/>
                </a:cubicBezTo>
                <a:cubicBezTo>
                  <a:pt x="4711541" y="270034"/>
                  <a:pt x="4710589" y="273844"/>
                  <a:pt x="4708684" y="277654"/>
                </a:cubicBezTo>
                <a:cubicBezTo>
                  <a:pt x="4700112" y="251936"/>
                  <a:pt x="4694397" y="236696"/>
                  <a:pt x="4694397" y="236696"/>
                </a:cubicBezTo>
                <a:cubicBezTo>
                  <a:pt x="4694397" y="236696"/>
                  <a:pt x="4697254" y="258604"/>
                  <a:pt x="4702969" y="293846"/>
                </a:cubicBezTo>
                <a:cubicBezTo>
                  <a:pt x="4700112" y="304324"/>
                  <a:pt x="4696301" y="317659"/>
                  <a:pt x="4691539" y="331946"/>
                </a:cubicBezTo>
                <a:cubicBezTo>
                  <a:pt x="4691539" y="330994"/>
                  <a:pt x="4690587" y="330041"/>
                  <a:pt x="4690587" y="329089"/>
                </a:cubicBezTo>
                <a:cubicBezTo>
                  <a:pt x="4685824" y="319564"/>
                  <a:pt x="4682966" y="313849"/>
                  <a:pt x="4682966" y="313849"/>
                </a:cubicBezTo>
                <a:cubicBezTo>
                  <a:pt x="4682966" y="313849"/>
                  <a:pt x="4683919" y="316706"/>
                  <a:pt x="4684872" y="322421"/>
                </a:cubicBezTo>
                <a:cubicBezTo>
                  <a:pt x="4684872" y="322421"/>
                  <a:pt x="4684872" y="322421"/>
                  <a:pt x="4684872" y="322421"/>
                </a:cubicBezTo>
                <a:cubicBezTo>
                  <a:pt x="4676299" y="310991"/>
                  <a:pt x="4671537" y="304324"/>
                  <a:pt x="4671537" y="304324"/>
                </a:cubicBezTo>
                <a:cubicBezTo>
                  <a:pt x="4671537" y="304324"/>
                  <a:pt x="4675347" y="311944"/>
                  <a:pt x="4682014" y="324326"/>
                </a:cubicBezTo>
                <a:cubicBezTo>
                  <a:pt x="4683919" y="328136"/>
                  <a:pt x="4686776" y="332899"/>
                  <a:pt x="4688681" y="337661"/>
                </a:cubicBezTo>
                <a:cubicBezTo>
                  <a:pt x="4688681" y="338614"/>
                  <a:pt x="4688681" y="339566"/>
                  <a:pt x="4689634" y="340519"/>
                </a:cubicBezTo>
                <a:cubicBezTo>
                  <a:pt x="4687729" y="349091"/>
                  <a:pt x="4684872" y="356711"/>
                  <a:pt x="4682966" y="366236"/>
                </a:cubicBezTo>
                <a:cubicBezTo>
                  <a:pt x="4681062" y="364331"/>
                  <a:pt x="4680109" y="361474"/>
                  <a:pt x="4678204" y="359569"/>
                </a:cubicBezTo>
                <a:cubicBezTo>
                  <a:pt x="4675347" y="355759"/>
                  <a:pt x="4671537" y="351949"/>
                  <a:pt x="4669631" y="349091"/>
                </a:cubicBezTo>
                <a:cubicBezTo>
                  <a:pt x="4669631" y="349091"/>
                  <a:pt x="4669631" y="349091"/>
                  <a:pt x="4668679" y="348139"/>
                </a:cubicBezTo>
                <a:cubicBezTo>
                  <a:pt x="4669631" y="341471"/>
                  <a:pt x="4669631" y="335756"/>
                  <a:pt x="4669631" y="330994"/>
                </a:cubicBezTo>
                <a:cubicBezTo>
                  <a:pt x="4670584" y="318611"/>
                  <a:pt x="4669631" y="310991"/>
                  <a:pt x="4669631" y="310991"/>
                </a:cubicBezTo>
                <a:cubicBezTo>
                  <a:pt x="4669631" y="310991"/>
                  <a:pt x="4669631" y="311944"/>
                  <a:pt x="4669631" y="313849"/>
                </a:cubicBezTo>
                <a:cubicBezTo>
                  <a:pt x="4669631" y="310039"/>
                  <a:pt x="4670584" y="305276"/>
                  <a:pt x="4670584" y="301466"/>
                </a:cubicBezTo>
                <a:cubicBezTo>
                  <a:pt x="4670584" y="296704"/>
                  <a:pt x="4670584" y="291941"/>
                  <a:pt x="4670584" y="287179"/>
                </a:cubicBezTo>
                <a:cubicBezTo>
                  <a:pt x="4672489" y="282416"/>
                  <a:pt x="4673441" y="278606"/>
                  <a:pt x="4675347" y="274796"/>
                </a:cubicBezTo>
                <a:cubicBezTo>
                  <a:pt x="4683919" y="259556"/>
                  <a:pt x="4689634" y="250984"/>
                  <a:pt x="4689634" y="250984"/>
                </a:cubicBezTo>
                <a:cubicBezTo>
                  <a:pt x="4689634" y="250984"/>
                  <a:pt x="4686776" y="254794"/>
                  <a:pt x="4681062" y="262414"/>
                </a:cubicBezTo>
                <a:cubicBezTo>
                  <a:pt x="4684872" y="252889"/>
                  <a:pt x="4686776" y="248126"/>
                  <a:pt x="4686776" y="248126"/>
                </a:cubicBezTo>
                <a:cubicBezTo>
                  <a:pt x="4686776" y="248126"/>
                  <a:pt x="4682966" y="254794"/>
                  <a:pt x="4675347" y="265271"/>
                </a:cubicBezTo>
                <a:cubicBezTo>
                  <a:pt x="4673441" y="267176"/>
                  <a:pt x="4672489" y="270034"/>
                  <a:pt x="4670584" y="272891"/>
                </a:cubicBezTo>
                <a:cubicBezTo>
                  <a:pt x="4670584" y="270986"/>
                  <a:pt x="4670584" y="270034"/>
                  <a:pt x="4670584" y="268129"/>
                </a:cubicBezTo>
                <a:cubicBezTo>
                  <a:pt x="4669631" y="261461"/>
                  <a:pt x="4669631" y="255746"/>
                  <a:pt x="4668679" y="250984"/>
                </a:cubicBezTo>
                <a:cubicBezTo>
                  <a:pt x="4668679" y="250031"/>
                  <a:pt x="4668679" y="248126"/>
                  <a:pt x="4669631" y="247174"/>
                </a:cubicBezTo>
                <a:cubicBezTo>
                  <a:pt x="4671537" y="230981"/>
                  <a:pt x="4671537" y="222409"/>
                  <a:pt x="4671537" y="222409"/>
                </a:cubicBezTo>
                <a:cubicBezTo>
                  <a:pt x="4671537" y="222409"/>
                  <a:pt x="4671537" y="224314"/>
                  <a:pt x="4670584" y="229076"/>
                </a:cubicBezTo>
                <a:cubicBezTo>
                  <a:pt x="4669631" y="231934"/>
                  <a:pt x="4668679" y="236696"/>
                  <a:pt x="4666774" y="242411"/>
                </a:cubicBezTo>
                <a:cubicBezTo>
                  <a:pt x="4666774" y="242411"/>
                  <a:pt x="4666774" y="242411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5822" y="235744"/>
                  <a:pt x="4663916" y="230981"/>
                  <a:pt x="4662012" y="228124"/>
                </a:cubicBezTo>
                <a:cubicBezTo>
                  <a:pt x="4661059" y="224314"/>
                  <a:pt x="4660106" y="222409"/>
                  <a:pt x="4660106" y="222409"/>
                </a:cubicBezTo>
                <a:cubicBezTo>
                  <a:pt x="4660106" y="222409"/>
                  <a:pt x="4660106" y="224314"/>
                  <a:pt x="4661059" y="228124"/>
                </a:cubicBezTo>
                <a:cubicBezTo>
                  <a:pt x="4662012" y="231934"/>
                  <a:pt x="4662964" y="237649"/>
                  <a:pt x="4662964" y="244316"/>
                </a:cubicBezTo>
                <a:cubicBezTo>
                  <a:pt x="4662964" y="245269"/>
                  <a:pt x="4662964" y="245269"/>
                  <a:pt x="4662964" y="246221"/>
                </a:cubicBezTo>
                <a:cubicBezTo>
                  <a:pt x="4662964" y="246221"/>
                  <a:pt x="4662964" y="246221"/>
                  <a:pt x="4662964" y="246221"/>
                </a:cubicBezTo>
                <a:cubicBezTo>
                  <a:pt x="4660106" y="250031"/>
                  <a:pt x="4657249" y="254794"/>
                  <a:pt x="4654391" y="262414"/>
                </a:cubicBezTo>
                <a:cubicBezTo>
                  <a:pt x="4653439" y="265271"/>
                  <a:pt x="4652487" y="268129"/>
                  <a:pt x="4650581" y="271939"/>
                </a:cubicBezTo>
                <a:cubicBezTo>
                  <a:pt x="4649629" y="267176"/>
                  <a:pt x="4647724" y="264319"/>
                  <a:pt x="4646772" y="261461"/>
                </a:cubicBezTo>
                <a:cubicBezTo>
                  <a:pt x="4646772" y="260509"/>
                  <a:pt x="4645819" y="259556"/>
                  <a:pt x="4645819" y="259556"/>
                </a:cubicBezTo>
                <a:cubicBezTo>
                  <a:pt x="4645819" y="257651"/>
                  <a:pt x="4646772" y="255746"/>
                  <a:pt x="4646772" y="253841"/>
                </a:cubicBezTo>
                <a:cubicBezTo>
                  <a:pt x="4648676" y="243364"/>
                  <a:pt x="4650581" y="234791"/>
                  <a:pt x="4653439" y="227171"/>
                </a:cubicBezTo>
                <a:cubicBezTo>
                  <a:pt x="4657249" y="212884"/>
                  <a:pt x="4660106" y="204311"/>
                  <a:pt x="4660106" y="204311"/>
                </a:cubicBezTo>
                <a:cubicBezTo>
                  <a:pt x="4660106" y="204311"/>
                  <a:pt x="4656297" y="211931"/>
                  <a:pt x="4650581" y="226219"/>
                </a:cubicBezTo>
                <a:cubicBezTo>
                  <a:pt x="4647724" y="232886"/>
                  <a:pt x="4643914" y="241459"/>
                  <a:pt x="4641056" y="251936"/>
                </a:cubicBezTo>
                <a:cubicBezTo>
                  <a:pt x="4639151" y="256699"/>
                  <a:pt x="4637247" y="261461"/>
                  <a:pt x="4636294" y="267176"/>
                </a:cubicBezTo>
                <a:cubicBezTo>
                  <a:pt x="4636294" y="264319"/>
                  <a:pt x="4636294" y="261461"/>
                  <a:pt x="4636294" y="259556"/>
                </a:cubicBezTo>
                <a:cubicBezTo>
                  <a:pt x="4636294" y="251936"/>
                  <a:pt x="4637247" y="246221"/>
                  <a:pt x="4638199" y="242411"/>
                </a:cubicBezTo>
                <a:cubicBezTo>
                  <a:pt x="4639151" y="238601"/>
                  <a:pt x="4639151" y="235744"/>
                  <a:pt x="4639151" y="235744"/>
                </a:cubicBezTo>
                <a:cubicBezTo>
                  <a:pt x="4639151" y="235744"/>
                  <a:pt x="4638199" y="237649"/>
                  <a:pt x="4637247" y="241459"/>
                </a:cubicBezTo>
                <a:cubicBezTo>
                  <a:pt x="4636294" y="245269"/>
                  <a:pt x="4633437" y="250984"/>
                  <a:pt x="4632484" y="258604"/>
                </a:cubicBezTo>
                <a:cubicBezTo>
                  <a:pt x="4632484" y="258604"/>
                  <a:pt x="4632484" y="258604"/>
                  <a:pt x="4632484" y="258604"/>
                </a:cubicBezTo>
                <a:cubicBezTo>
                  <a:pt x="4631531" y="255746"/>
                  <a:pt x="4631531" y="254794"/>
                  <a:pt x="4631531" y="254794"/>
                </a:cubicBezTo>
                <a:cubicBezTo>
                  <a:pt x="4631531" y="254794"/>
                  <a:pt x="4631531" y="256699"/>
                  <a:pt x="4632484" y="259556"/>
                </a:cubicBezTo>
                <a:cubicBezTo>
                  <a:pt x="4630579" y="267176"/>
                  <a:pt x="4629626" y="275749"/>
                  <a:pt x="4628674" y="285274"/>
                </a:cubicBezTo>
                <a:cubicBezTo>
                  <a:pt x="4628674" y="288131"/>
                  <a:pt x="4628674" y="290989"/>
                  <a:pt x="4628674" y="293846"/>
                </a:cubicBezTo>
                <a:cubicBezTo>
                  <a:pt x="4627722" y="296704"/>
                  <a:pt x="4626769" y="300514"/>
                  <a:pt x="4625816" y="303371"/>
                </a:cubicBezTo>
                <a:cubicBezTo>
                  <a:pt x="4619149" y="298609"/>
                  <a:pt x="4614387" y="295751"/>
                  <a:pt x="4610576" y="293846"/>
                </a:cubicBezTo>
                <a:cubicBezTo>
                  <a:pt x="4606766" y="291941"/>
                  <a:pt x="4604862" y="290989"/>
                  <a:pt x="4604862" y="290989"/>
                </a:cubicBezTo>
                <a:cubicBezTo>
                  <a:pt x="4604862" y="290989"/>
                  <a:pt x="4606766" y="291941"/>
                  <a:pt x="4610576" y="294799"/>
                </a:cubicBezTo>
                <a:cubicBezTo>
                  <a:pt x="4614387" y="296704"/>
                  <a:pt x="4619149" y="301466"/>
                  <a:pt x="4624864" y="307181"/>
                </a:cubicBezTo>
                <a:cubicBezTo>
                  <a:pt x="4624864" y="307181"/>
                  <a:pt x="4624864" y="307181"/>
                  <a:pt x="4625816" y="308134"/>
                </a:cubicBezTo>
                <a:cubicBezTo>
                  <a:pt x="4624864" y="313849"/>
                  <a:pt x="4622959" y="319564"/>
                  <a:pt x="4622006" y="325279"/>
                </a:cubicBezTo>
                <a:cubicBezTo>
                  <a:pt x="4621054" y="330994"/>
                  <a:pt x="4620101" y="337661"/>
                  <a:pt x="4619149" y="343376"/>
                </a:cubicBezTo>
                <a:cubicBezTo>
                  <a:pt x="4615339" y="330041"/>
                  <a:pt x="4611529" y="317659"/>
                  <a:pt x="4607719" y="306229"/>
                </a:cubicBezTo>
                <a:cubicBezTo>
                  <a:pt x="4605814" y="300514"/>
                  <a:pt x="4604862" y="295751"/>
                  <a:pt x="4602956" y="290989"/>
                </a:cubicBezTo>
                <a:cubicBezTo>
                  <a:pt x="4602004" y="282416"/>
                  <a:pt x="4601051" y="274796"/>
                  <a:pt x="4601051" y="269081"/>
                </a:cubicBezTo>
                <a:cubicBezTo>
                  <a:pt x="4599147" y="255746"/>
                  <a:pt x="4599147" y="248126"/>
                  <a:pt x="4599147" y="248126"/>
                </a:cubicBezTo>
                <a:cubicBezTo>
                  <a:pt x="4599147" y="248126"/>
                  <a:pt x="4598194" y="255746"/>
                  <a:pt x="4597241" y="269081"/>
                </a:cubicBezTo>
                <a:cubicBezTo>
                  <a:pt x="4597241" y="270034"/>
                  <a:pt x="4597241" y="270986"/>
                  <a:pt x="4597241" y="271939"/>
                </a:cubicBezTo>
                <a:cubicBezTo>
                  <a:pt x="4594384" y="263366"/>
                  <a:pt x="4591526" y="255746"/>
                  <a:pt x="4589622" y="250031"/>
                </a:cubicBezTo>
                <a:cubicBezTo>
                  <a:pt x="4589622" y="247174"/>
                  <a:pt x="4589622" y="244316"/>
                  <a:pt x="4589622" y="240506"/>
                </a:cubicBezTo>
                <a:cubicBezTo>
                  <a:pt x="4590574" y="225266"/>
                  <a:pt x="4590574" y="210979"/>
                  <a:pt x="4590574" y="197644"/>
                </a:cubicBezTo>
                <a:cubicBezTo>
                  <a:pt x="4591526" y="144304"/>
                  <a:pt x="4590574" y="109061"/>
                  <a:pt x="4590574" y="109061"/>
                </a:cubicBezTo>
                <a:cubicBezTo>
                  <a:pt x="4590574" y="109061"/>
                  <a:pt x="4584859" y="144304"/>
                  <a:pt x="4579144" y="197644"/>
                </a:cubicBezTo>
                <a:cubicBezTo>
                  <a:pt x="4578191" y="210979"/>
                  <a:pt x="4576287" y="225266"/>
                  <a:pt x="4574381" y="240506"/>
                </a:cubicBezTo>
                <a:cubicBezTo>
                  <a:pt x="4573429" y="245269"/>
                  <a:pt x="4573429" y="250984"/>
                  <a:pt x="4573429" y="256699"/>
                </a:cubicBezTo>
                <a:cubicBezTo>
                  <a:pt x="4573429" y="256699"/>
                  <a:pt x="4572476" y="257651"/>
                  <a:pt x="4572476" y="257651"/>
                </a:cubicBezTo>
                <a:cubicBezTo>
                  <a:pt x="4569619" y="259556"/>
                  <a:pt x="4566762" y="262414"/>
                  <a:pt x="4563904" y="265271"/>
                </a:cubicBezTo>
                <a:cubicBezTo>
                  <a:pt x="4563904" y="265271"/>
                  <a:pt x="4563904" y="264319"/>
                  <a:pt x="4563904" y="264319"/>
                </a:cubicBezTo>
                <a:cubicBezTo>
                  <a:pt x="4561999" y="261461"/>
                  <a:pt x="4560094" y="258604"/>
                  <a:pt x="4559141" y="255746"/>
                </a:cubicBezTo>
                <a:cubicBezTo>
                  <a:pt x="4559141" y="253841"/>
                  <a:pt x="4560094" y="250984"/>
                  <a:pt x="4560094" y="249079"/>
                </a:cubicBezTo>
                <a:cubicBezTo>
                  <a:pt x="4570572" y="195739"/>
                  <a:pt x="4576287" y="159544"/>
                  <a:pt x="4576287" y="159544"/>
                </a:cubicBezTo>
                <a:cubicBezTo>
                  <a:pt x="4576287" y="159544"/>
                  <a:pt x="4564856" y="192881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4316"/>
                  <a:pt x="4549616" y="245269"/>
                  <a:pt x="4549616" y="246221"/>
                </a:cubicBezTo>
                <a:cubicBezTo>
                  <a:pt x="4549616" y="247174"/>
                  <a:pt x="4549616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4854" y="261461"/>
                  <a:pt x="4540091" y="276701"/>
                  <a:pt x="4536281" y="292894"/>
                </a:cubicBezTo>
                <a:cubicBezTo>
                  <a:pt x="4534376" y="261461"/>
                  <a:pt x="4531519" y="241459"/>
                  <a:pt x="4531519" y="241459"/>
                </a:cubicBezTo>
                <a:cubicBezTo>
                  <a:pt x="4531519" y="241459"/>
                  <a:pt x="4527709" y="266224"/>
                  <a:pt x="4525804" y="303371"/>
                </a:cubicBezTo>
                <a:cubicBezTo>
                  <a:pt x="4525804" y="305276"/>
                  <a:pt x="4525804" y="307181"/>
                  <a:pt x="4525804" y="309086"/>
                </a:cubicBezTo>
                <a:cubicBezTo>
                  <a:pt x="4524851" y="308134"/>
                  <a:pt x="4524851" y="308134"/>
                  <a:pt x="4524851" y="308134"/>
                </a:cubicBezTo>
                <a:cubicBezTo>
                  <a:pt x="4524851" y="308134"/>
                  <a:pt x="4524851" y="309086"/>
                  <a:pt x="4525804" y="310039"/>
                </a:cubicBezTo>
                <a:cubicBezTo>
                  <a:pt x="4524851" y="317659"/>
                  <a:pt x="4524851" y="325279"/>
                  <a:pt x="4523899" y="333851"/>
                </a:cubicBezTo>
                <a:cubicBezTo>
                  <a:pt x="4523899" y="334804"/>
                  <a:pt x="4523899" y="336709"/>
                  <a:pt x="4523899" y="337661"/>
                </a:cubicBezTo>
                <a:cubicBezTo>
                  <a:pt x="4523899" y="338614"/>
                  <a:pt x="4523899" y="338614"/>
                  <a:pt x="4522947" y="339566"/>
                </a:cubicBezTo>
                <a:cubicBezTo>
                  <a:pt x="4521041" y="333851"/>
                  <a:pt x="4519137" y="328136"/>
                  <a:pt x="4517231" y="322421"/>
                </a:cubicBezTo>
                <a:cubicBezTo>
                  <a:pt x="4516279" y="314801"/>
                  <a:pt x="4515326" y="307181"/>
                  <a:pt x="4514374" y="301466"/>
                </a:cubicBezTo>
                <a:cubicBezTo>
                  <a:pt x="4515326" y="299561"/>
                  <a:pt x="4516279" y="298609"/>
                  <a:pt x="4517231" y="297656"/>
                </a:cubicBezTo>
                <a:cubicBezTo>
                  <a:pt x="4520089" y="293846"/>
                  <a:pt x="4521041" y="291941"/>
                  <a:pt x="4521041" y="291941"/>
                </a:cubicBezTo>
                <a:cubicBezTo>
                  <a:pt x="4521041" y="291941"/>
                  <a:pt x="4519137" y="293846"/>
                  <a:pt x="4516279" y="297656"/>
                </a:cubicBezTo>
                <a:cubicBezTo>
                  <a:pt x="4515326" y="298609"/>
                  <a:pt x="4515326" y="299561"/>
                  <a:pt x="4514374" y="300514"/>
                </a:cubicBezTo>
                <a:cubicBezTo>
                  <a:pt x="4514374" y="299561"/>
                  <a:pt x="4514374" y="299561"/>
                  <a:pt x="4514374" y="298609"/>
                </a:cubicBezTo>
                <a:cubicBezTo>
                  <a:pt x="4515326" y="296704"/>
                  <a:pt x="4516279" y="294799"/>
                  <a:pt x="4517231" y="293846"/>
                </a:cubicBezTo>
                <a:cubicBezTo>
                  <a:pt x="4519137" y="290036"/>
                  <a:pt x="4520089" y="288131"/>
                  <a:pt x="4520089" y="288131"/>
                </a:cubicBezTo>
                <a:cubicBezTo>
                  <a:pt x="4520089" y="288131"/>
                  <a:pt x="4519137" y="290036"/>
                  <a:pt x="4516279" y="292894"/>
                </a:cubicBezTo>
                <a:cubicBezTo>
                  <a:pt x="4515326" y="293846"/>
                  <a:pt x="4515326" y="294799"/>
                  <a:pt x="4514374" y="295751"/>
                </a:cubicBezTo>
                <a:cubicBezTo>
                  <a:pt x="4513422" y="290036"/>
                  <a:pt x="4512469" y="285274"/>
                  <a:pt x="4512469" y="281464"/>
                </a:cubicBezTo>
                <a:cubicBezTo>
                  <a:pt x="4511516" y="272891"/>
                  <a:pt x="4511516" y="268129"/>
                  <a:pt x="4511516" y="268129"/>
                </a:cubicBezTo>
                <a:cubicBezTo>
                  <a:pt x="4511516" y="268129"/>
                  <a:pt x="4511516" y="270034"/>
                  <a:pt x="4510564" y="272891"/>
                </a:cubicBezTo>
                <a:cubicBezTo>
                  <a:pt x="4508659" y="259556"/>
                  <a:pt x="4506754" y="250984"/>
                  <a:pt x="4506754" y="250984"/>
                </a:cubicBezTo>
                <a:cubicBezTo>
                  <a:pt x="4506754" y="250984"/>
                  <a:pt x="4506754" y="267176"/>
                  <a:pt x="4506754" y="292894"/>
                </a:cubicBezTo>
                <a:cubicBezTo>
                  <a:pt x="4504849" y="289084"/>
                  <a:pt x="4502944" y="285274"/>
                  <a:pt x="4501991" y="282416"/>
                </a:cubicBezTo>
                <a:cubicBezTo>
                  <a:pt x="4499134" y="276701"/>
                  <a:pt x="4496276" y="271939"/>
                  <a:pt x="4494372" y="267176"/>
                </a:cubicBezTo>
                <a:cubicBezTo>
                  <a:pt x="4491514" y="262414"/>
                  <a:pt x="4489609" y="258604"/>
                  <a:pt x="4486751" y="254794"/>
                </a:cubicBezTo>
                <a:cubicBezTo>
                  <a:pt x="4483894" y="250984"/>
                  <a:pt x="4481989" y="248126"/>
                  <a:pt x="4480084" y="245269"/>
                </a:cubicBezTo>
                <a:cubicBezTo>
                  <a:pt x="4478179" y="242411"/>
                  <a:pt x="4476274" y="240506"/>
                  <a:pt x="4474369" y="238601"/>
                </a:cubicBezTo>
                <a:cubicBezTo>
                  <a:pt x="4471512" y="235744"/>
                  <a:pt x="4470559" y="233839"/>
                  <a:pt x="4469606" y="233839"/>
                </a:cubicBezTo>
                <a:cubicBezTo>
                  <a:pt x="4470559" y="230981"/>
                  <a:pt x="4471512" y="228124"/>
                  <a:pt x="4471512" y="225266"/>
                </a:cubicBezTo>
                <a:cubicBezTo>
                  <a:pt x="4474369" y="214789"/>
                  <a:pt x="4476274" y="206216"/>
                  <a:pt x="4477226" y="198596"/>
                </a:cubicBezTo>
                <a:cubicBezTo>
                  <a:pt x="4480084" y="184309"/>
                  <a:pt x="4481037" y="175736"/>
                  <a:pt x="4481037" y="175736"/>
                </a:cubicBezTo>
                <a:cubicBezTo>
                  <a:pt x="4481037" y="175736"/>
                  <a:pt x="4478179" y="183356"/>
                  <a:pt x="4473416" y="197644"/>
                </a:cubicBezTo>
                <a:cubicBezTo>
                  <a:pt x="4471512" y="204311"/>
                  <a:pt x="4467701" y="212884"/>
                  <a:pt x="4463891" y="222409"/>
                </a:cubicBezTo>
                <a:cubicBezTo>
                  <a:pt x="4461034" y="229076"/>
                  <a:pt x="4458176" y="236696"/>
                  <a:pt x="4455319" y="244316"/>
                </a:cubicBezTo>
                <a:cubicBezTo>
                  <a:pt x="4454366" y="240506"/>
                  <a:pt x="4453414" y="237649"/>
                  <a:pt x="4453414" y="237649"/>
                </a:cubicBezTo>
                <a:cubicBezTo>
                  <a:pt x="4453414" y="237649"/>
                  <a:pt x="4453414" y="240506"/>
                  <a:pt x="4454366" y="247174"/>
                </a:cubicBezTo>
                <a:cubicBezTo>
                  <a:pt x="4453414" y="249079"/>
                  <a:pt x="4452462" y="251936"/>
                  <a:pt x="4451509" y="253841"/>
                </a:cubicBezTo>
                <a:cubicBezTo>
                  <a:pt x="4446747" y="265271"/>
                  <a:pt x="4441984" y="276701"/>
                  <a:pt x="4436269" y="289084"/>
                </a:cubicBezTo>
                <a:cubicBezTo>
                  <a:pt x="4436269" y="288131"/>
                  <a:pt x="4435316" y="288131"/>
                  <a:pt x="4435316" y="287179"/>
                </a:cubicBezTo>
                <a:cubicBezTo>
                  <a:pt x="4436269" y="283369"/>
                  <a:pt x="4437222" y="278606"/>
                  <a:pt x="4438174" y="274796"/>
                </a:cubicBezTo>
                <a:cubicBezTo>
                  <a:pt x="4440079" y="265271"/>
                  <a:pt x="4441984" y="255746"/>
                  <a:pt x="4444841" y="247174"/>
                </a:cubicBezTo>
                <a:cubicBezTo>
                  <a:pt x="4449604" y="229076"/>
                  <a:pt x="4452462" y="211931"/>
                  <a:pt x="4454366" y="195739"/>
                </a:cubicBezTo>
                <a:cubicBezTo>
                  <a:pt x="4457224" y="179546"/>
                  <a:pt x="4459129" y="165259"/>
                  <a:pt x="4460081" y="151924"/>
                </a:cubicBezTo>
                <a:cubicBezTo>
                  <a:pt x="4461034" y="145256"/>
                  <a:pt x="4461987" y="139541"/>
                  <a:pt x="4461987" y="133826"/>
                </a:cubicBezTo>
                <a:cubicBezTo>
                  <a:pt x="4461987" y="128111"/>
                  <a:pt x="4462939" y="123349"/>
                  <a:pt x="4462939" y="118586"/>
                </a:cubicBezTo>
                <a:cubicBezTo>
                  <a:pt x="4463891" y="99536"/>
                  <a:pt x="4463891" y="89059"/>
                  <a:pt x="4463891" y="89059"/>
                </a:cubicBezTo>
                <a:cubicBezTo>
                  <a:pt x="4463891" y="89059"/>
                  <a:pt x="4461987" y="99536"/>
                  <a:pt x="4458176" y="118586"/>
                </a:cubicBezTo>
                <a:cubicBezTo>
                  <a:pt x="4457224" y="123349"/>
                  <a:pt x="4456272" y="128111"/>
                  <a:pt x="4455319" y="133826"/>
                </a:cubicBezTo>
                <a:cubicBezTo>
                  <a:pt x="4454366" y="139541"/>
                  <a:pt x="4452462" y="145256"/>
                  <a:pt x="4451509" y="151924"/>
                </a:cubicBezTo>
                <a:cubicBezTo>
                  <a:pt x="4448651" y="164306"/>
                  <a:pt x="4445794" y="178594"/>
                  <a:pt x="4441984" y="194786"/>
                </a:cubicBezTo>
                <a:cubicBezTo>
                  <a:pt x="4438174" y="210026"/>
                  <a:pt x="4434364" y="227171"/>
                  <a:pt x="4428649" y="245269"/>
                </a:cubicBezTo>
                <a:cubicBezTo>
                  <a:pt x="4426744" y="252889"/>
                  <a:pt x="4423887" y="261461"/>
                  <a:pt x="4421981" y="269081"/>
                </a:cubicBezTo>
                <a:cubicBezTo>
                  <a:pt x="4419124" y="265271"/>
                  <a:pt x="4417219" y="261461"/>
                  <a:pt x="4414362" y="258604"/>
                </a:cubicBezTo>
                <a:cubicBezTo>
                  <a:pt x="4406741" y="247174"/>
                  <a:pt x="4400074" y="237649"/>
                  <a:pt x="4394359" y="230029"/>
                </a:cubicBezTo>
                <a:cubicBezTo>
                  <a:pt x="4391501" y="227171"/>
                  <a:pt x="4389597" y="224314"/>
                  <a:pt x="4387691" y="221456"/>
                </a:cubicBezTo>
                <a:cubicBezTo>
                  <a:pt x="4392454" y="195739"/>
                  <a:pt x="4395312" y="180499"/>
                  <a:pt x="4395312" y="180499"/>
                </a:cubicBezTo>
                <a:cubicBezTo>
                  <a:pt x="4395312" y="180499"/>
                  <a:pt x="4390549" y="193834"/>
                  <a:pt x="4382929" y="215741"/>
                </a:cubicBezTo>
                <a:cubicBezTo>
                  <a:pt x="4378166" y="209074"/>
                  <a:pt x="4375309" y="206216"/>
                  <a:pt x="4375309" y="206216"/>
                </a:cubicBezTo>
                <a:cubicBezTo>
                  <a:pt x="4375309" y="206216"/>
                  <a:pt x="4378166" y="210979"/>
                  <a:pt x="4381976" y="218599"/>
                </a:cubicBezTo>
                <a:cubicBezTo>
                  <a:pt x="4378166" y="230029"/>
                  <a:pt x="4374356" y="244316"/>
                  <a:pt x="4369594" y="259556"/>
                </a:cubicBezTo>
                <a:cubicBezTo>
                  <a:pt x="4368641" y="248126"/>
                  <a:pt x="4368641" y="241459"/>
                  <a:pt x="4368641" y="241459"/>
                </a:cubicBezTo>
                <a:cubicBezTo>
                  <a:pt x="4368641" y="241459"/>
                  <a:pt x="4367689" y="249079"/>
                  <a:pt x="4366737" y="263366"/>
                </a:cubicBezTo>
                <a:cubicBezTo>
                  <a:pt x="4366737" y="267176"/>
                  <a:pt x="4365784" y="270986"/>
                  <a:pt x="4365784" y="274796"/>
                </a:cubicBezTo>
                <a:cubicBezTo>
                  <a:pt x="4364831" y="277654"/>
                  <a:pt x="4363879" y="281464"/>
                  <a:pt x="4362926" y="285274"/>
                </a:cubicBezTo>
                <a:cubicBezTo>
                  <a:pt x="4362926" y="284321"/>
                  <a:pt x="4362926" y="283369"/>
                  <a:pt x="4362926" y="282416"/>
                </a:cubicBezTo>
                <a:cubicBezTo>
                  <a:pt x="4361974" y="269081"/>
                  <a:pt x="4361022" y="261461"/>
                  <a:pt x="4361022" y="261461"/>
                </a:cubicBezTo>
                <a:cubicBezTo>
                  <a:pt x="4361022" y="261461"/>
                  <a:pt x="4360069" y="269081"/>
                  <a:pt x="4359116" y="283369"/>
                </a:cubicBezTo>
                <a:cubicBezTo>
                  <a:pt x="4359116" y="285274"/>
                  <a:pt x="4359116" y="288131"/>
                  <a:pt x="4359116" y="290989"/>
                </a:cubicBezTo>
                <a:cubicBezTo>
                  <a:pt x="4358164" y="291941"/>
                  <a:pt x="4358164" y="293846"/>
                  <a:pt x="4357212" y="295751"/>
                </a:cubicBezTo>
                <a:cubicBezTo>
                  <a:pt x="4355306" y="291941"/>
                  <a:pt x="4353401" y="288131"/>
                  <a:pt x="4351497" y="284321"/>
                </a:cubicBezTo>
                <a:cubicBezTo>
                  <a:pt x="4351497" y="274796"/>
                  <a:pt x="4351497" y="266224"/>
                  <a:pt x="4351497" y="257651"/>
                </a:cubicBezTo>
                <a:cubicBezTo>
                  <a:pt x="4351497" y="250984"/>
                  <a:pt x="4351497" y="245269"/>
                  <a:pt x="4351497" y="238601"/>
                </a:cubicBezTo>
                <a:cubicBezTo>
                  <a:pt x="4351497" y="232886"/>
                  <a:pt x="4350544" y="227171"/>
                  <a:pt x="4349591" y="221456"/>
                </a:cubicBezTo>
                <a:cubicBezTo>
                  <a:pt x="4348639" y="210979"/>
                  <a:pt x="4346734" y="201454"/>
                  <a:pt x="4345781" y="194786"/>
                </a:cubicBezTo>
                <a:cubicBezTo>
                  <a:pt x="4343876" y="179546"/>
                  <a:pt x="4342924" y="170974"/>
                  <a:pt x="4342924" y="170974"/>
                </a:cubicBezTo>
                <a:cubicBezTo>
                  <a:pt x="4342924" y="170974"/>
                  <a:pt x="4342924" y="179546"/>
                  <a:pt x="4341972" y="194786"/>
                </a:cubicBezTo>
                <a:cubicBezTo>
                  <a:pt x="4341972" y="201454"/>
                  <a:pt x="4341972" y="209074"/>
                  <a:pt x="4341972" y="217646"/>
                </a:cubicBezTo>
                <a:cubicBezTo>
                  <a:pt x="4341019" y="210026"/>
                  <a:pt x="4340066" y="205264"/>
                  <a:pt x="4340066" y="205264"/>
                </a:cubicBezTo>
                <a:cubicBezTo>
                  <a:pt x="4340066" y="205264"/>
                  <a:pt x="4340066" y="212884"/>
                  <a:pt x="4339114" y="226219"/>
                </a:cubicBezTo>
                <a:cubicBezTo>
                  <a:pt x="4339114" y="232886"/>
                  <a:pt x="4339114" y="240506"/>
                  <a:pt x="4338162" y="250031"/>
                </a:cubicBezTo>
                <a:cubicBezTo>
                  <a:pt x="4338162" y="250984"/>
                  <a:pt x="4338162" y="251936"/>
                  <a:pt x="4338162" y="252889"/>
                </a:cubicBezTo>
                <a:cubicBezTo>
                  <a:pt x="4338162" y="251936"/>
                  <a:pt x="4337209" y="250984"/>
                  <a:pt x="4337209" y="250984"/>
                </a:cubicBezTo>
                <a:cubicBezTo>
                  <a:pt x="4330541" y="231934"/>
                  <a:pt x="4324826" y="213836"/>
                  <a:pt x="4318159" y="196691"/>
                </a:cubicBezTo>
                <a:cubicBezTo>
                  <a:pt x="4306729" y="163354"/>
                  <a:pt x="4296251" y="135731"/>
                  <a:pt x="4289584" y="116681"/>
                </a:cubicBezTo>
                <a:cubicBezTo>
                  <a:pt x="4282916" y="97631"/>
                  <a:pt x="4278154" y="86201"/>
                  <a:pt x="4278154" y="86201"/>
                </a:cubicBezTo>
                <a:cubicBezTo>
                  <a:pt x="4278154" y="86201"/>
                  <a:pt x="4281012" y="97631"/>
                  <a:pt x="4285774" y="117634"/>
                </a:cubicBezTo>
                <a:cubicBezTo>
                  <a:pt x="4291489" y="137636"/>
                  <a:pt x="4298156" y="166211"/>
                  <a:pt x="4307681" y="199549"/>
                </a:cubicBezTo>
                <a:cubicBezTo>
                  <a:pt x="4315301" y="228124"/>
                  <a:pt x="4324826" y="261461"/>
                  <a:pt x="4334351" y="295751"/>
                </a:cubicBezTo>
                <a:cubicBezTo>
                  <a:pt x="4334351" y="295751"/>
                  <a:pt x="4334351" y="296704"/>
                  <a:pt x="4334351" y="296704"/>
                </a:cubicBezTo>
                <a:cubicBezTo>
                  <a:pt x="4334351" y="295751"/>
                  <a:pt x="4334351" y="294799"/>
                  <a:pt x="4334351" y="294799"/>
                </a:cubicBezTo>
                <a:cubicBezTo>
                  <a:pt x="4334351" y="294799"/>
                  <a:pt x="4334351" y="296704"/>
                  <a:pt x="4334351" y="301466"/>
                </a:cubicBezTo>
                <a:cubicBezTo>
                  <a:pt x="4334351" y="306229"/>
                  <a:pt x="4333399" y="310991"/>
                  <a:pt x="4333399" y="315754"/>
                </a:cubicBezTo>
                <a:cubicBezTo>
                  <a:pt x="4332447" y="325279"/>
                  <a:pt x="4331494" y="334804"/>
                  <a:pt x="4329589" y="344329"/>
                </a:cubicBezTo>
                <a:cubicBezTo>
                  <a:pt x="4329589" y="344329"/>
                  <a:pt x="4328637" y="343376"/>
                  <a:pt x="4328637" y="343376"/>
                </a:cubicBezTo>
                <a:cubicBezTo>
                  <a:pt x="4327684" y="342424"/>
                  <a:pt x="4327684" y="341471"/>
                  <a:pt x="4326731" y="340519"/>
                </a:cubicBezTo>
                <a:cubicBezTo>
                  <a:pt x="4326731" y="338614"/>
                  <a:pt x="4325779" y="335756"/>
                  <a:pt x="4325779" y="333851"/>
                </a:cubicBezTo>
                <a:cubicBezTo>
                  <a:pt x="4321969" y="309086"/>
                  <a:pt x="4318159" y="286226"/>
                  <a:pt x="4315301" y="267176"/>
                </a:cubicBezTo>
                <a:cubicBezTo>
                  <a:pt x="4308634" y="228124"/>
                  <a:pt x="4301966" y="202406"/>
                  <a:pt x="4301966" y="202406"/>
                </a:cubicBezTo>
                <a:cubicBezTo>
                  <a:pt x="4301966" y="202406"/>
                  <a:pt x="4301966" y="229076"/>
                  <a:pt x="4303872" y="268129"/>
                </a:cubicBezTo>
                <a:cubicBezTo>
                  <a:pt x="4303872" y="270034"/>
                  <a:pt x="4303872" y="271939"/>
                  <a:pt x="4303872" y="274796"/>
                </a:cubicBezTo>
                <a:cubicBezTo>
                  <a:pt x="4302919" y="279559"/>
                  <a:pt x="4302919" y="284321"/>
                  <a:pt x="4301966" y="290036"/>
                </a:cubicBezTo>
                <a:cubicBezTo>
                  <a:pt x="4301966" y="292894"/>
                  <a:pt x="4301014" y="296704"/>
                  <a:pt x="4300062" y="300514"/>
                </a:cubicBezTo>
                <a:cubicBezTo>
                  <a:pt x="4296251" y="295751"/>
                  <a:pt x="4292441" y="290989"/>
                  <a:pt x="4288631" y="286226"/>
                </a:cubicBezTo>
                <a:cubicBezTo>
                  <a:pt x="4292441" y="292894"/>
                  <a:pt x="4295299" y="298609"/>
                  <a:pt x="4299109" y="305276"/>
                </a:cubicBezTo>
                <a:cubicBezTo>
                  <a:pt x="4298156" y="310991"/>
                  <a:pt x="4297204" y="316706"/>
                  <a:pt x="4296251" y="323374"/>
                </a:cubicBezTo>
                <a:cubicBezTo>
                  <a:pt x="4295299" y="330041"/>
                  <a:pt x="4293394" y="337661"/>
                  <a:pt x="4292441" y="346234"/>
                </a:cubicBezTo>
                <a:cubicBezTo>
                  <a:pt x="4291489" y="345281"/>
                  <a:pt x="4291489" y="344329"/>
                  <a:pt x="4290537" y="343376"/>
                </a:cubicBezTo>
                <a:cubicBezTo>
                  <a:pt x="4289584" y="330994"/>
                  <a:pt x="4289584" y="319564"/>
                  <a:pt x="4288631" y="308134"/>
                </a:cubicBezTo>
                <a:cubicBezTo>
                  <a:pt x="4285774" y="262414"/>
                  <a:pt x="4281964" y="231934"/>
                  <a:pt x="4281964" y="231934"/>
                </a:cubicBezTo>
                <a:cubicBezTo>
                  <a:pt x="4281964" y="231934"/>
                  <a:pt x="4279106" y="262414"/>
                  <a:pt x="4277201" y="309086"/>
                </a:cubicBezTo>
                <a:cubicBezTo>
                  <a:pt x="4277201" y="311944"/>
                  <a:pt x="4277201" y="315754"/>
                  <a:pt x="4277201" y="318611"/>
                </a:cubicBezTo>
                <a:cubicBezTo>
                  <a:pt x="4276249" y="315754"/>
                  <a:pt x="4274344" y="312896"/>
                  <a:pt x="4273391" y="310039"/>
                </a:cubicBezTo>
                <a:cubicBezTo>
                  <a:pt x="4273391" y="308134"/>
                  <a:pt x="4272439" y="305276"/>
                  <a:pt x="4272439" y="303371"/>
                </a:cubicBezTo>
                <a:cubicBezTo>
                  <a:pt x="4271487" y="292894"/>
                  <a:pt x="4271487" y="283369"/>
                  <a:pt x="4270534" y="273844"/>
                </a:cubicBezTo>
                <a:cubicBezTo>
                  <a:pt x="4270534" y="269081"/>
                  <a:pt x="4269581" y="265271"/>
                  <a:pt x="4269581" y="260509"/>
                </a:cubicBezTo>
                <a:cubicBezTo>
                  <a:pt x="4269581" y="258604"/>
                  <a:pt x="4269581" y="257651"/>
                  <a:pt x="4269581" y="255746"/>
                </a:cubicBezTo>
                <a:cubicBezTo>
                  <a:pt x="4269581" y="248126"/>
                  <a:pt x="4270534" y="241459"/>
                  <a:pt x="4270534" y="234791"/>
                </a:cubicBezTo>
                <a:cubicBezTo>
                  <a:pt x="4273391" y="187166"/>
                  <a:pt x="4273391" y="155734"/>
                  <a:pt x="4273391" y="155734"/>
                </a:cubicBezTo>
                <a:cubicBezTo>
                  <a:pt x="4273391" y="155734"/>
                  <a:pt x="4265772" y="187166"/>
                  <a:pt x="4259104" y="233839"/>
                </a:cubicBezTo>
                <a:cubicBezTo>
                  <a:pt x="4257199" y="245269"/>
                  <a:pt x="4255294" y="258604"/>
                  <a:pt x="4253389" y="271939"/>
                </a:cubicBezTo>
                <a:cubicBezTo>
                  <a:pt x="4253389" y="270986"/>
                  <a:pt x="4252437" y="270986"/>
                  <a:pt x="4252437" y="270034"/>
                </a:cubicBezTo>
                <a:cubicBezTo>
                  <a:pt x="4252437" y="267176"/>
                  <a:pt x="4253389" y="264319"/>
                  <a:pt x="4253389" y="262414"/>
                </a:cubicBezTo>
                <a:cubicBezTo>
                  <a:pt x="4255294" y="248126"/>
                  <a:pt x="4255294" y="240506"/>
                  <a:pt x="4255294" y="240506"/>
                </a:cubicBezTo>
                <a:cubicBezTo>
                  <a:pt x="4255294" y="240506"/>
                  <a:pt x="4253389" y="248126"/>
                  <a:pt x="4249579" y="262414"/>
                </a:cubicBezTo>
                <a:cubicBezTo>
                  <a:pt x="4249579" y="263366"/>
                  <a:pt x="4249579" y="264319"/>
                  <a:pt x="4248626" y="264319"/>
                </a:cubicBezTo>
                <a:cubicBezTo>
                  <a:pt x="4247674" y="263366"/>
                  <a:pt x="4247674" y="262414"/>
                  <a:pt x="4246722" y="261461"/>
                </a:cubicBezTo>
                <a:cubicBezTo>
                  <a:pt x="4245769" y="260509"/>
                  <a:pt x="4244816" y="259556"/>
                  <a:pt x="4244816" y="257651"/>
                </a:cubicBezTo>
                <a:cubicBezTo>
                  <a:pt x="4244816" y="253841"/>
                  <a:pt x="4244816" y="251936"/>
                  <a:pt x="4244816" y="251936"/>
                </a:cubicBezTo>
                <a:cubicBezTo>
                  <a:pt x="4244816" y="251936"/>
                  <a:pt x="4244816" y="253841"/>
                  <a:pt x="4243864" y="256699"/>
                </a:cubicBezTo>
                <a:cubicBezTo>
                  <a:pt x="4242912" y="254794"/>
                  <a:pt x="4241959" y="252889"/>
                  <a:pt x="4240054" y="251936"/>
                </a:cubicBezTo>
                <a:cubicBezTo>
                  <a:pt x="4236244" y="246221"/>
                  <a:pt x="4232434" y="240506"/>
                  <a:pt x="4229576" y="235744"/>
                </a:cubicBezTo>
                <a:cubicBezTo>
                  <a:pt x="4223862" y="227171"/>
                  <a:pt x="4220051" y="222409"/>
                  <a:pt x="4220051" y="222409"/>
                </a:cubicBezTo>
                <a:cubicBezTo>
                  <a:pt x="4220051" y="222409"/>
                  <a:pt x="4221956" y="228124"/>
                  <a:pt x="4226719" y="237649"/>
                </a:cubicBezTo>
                <a:cubicBezTo>
                  <a:pt x="4228624" y="242411"/>
                  <a:pt x="4231481" y="248126"/>
                  <a:pt x="4234339" y="254794"/>
                </a:cubicBezTo>
                <a:cubicBezTo>
                  <a:pt x="4235291" y="255746"/>
                  <a:pt x="4235291" y="257651"/>
                  <a:pt x="4236244" y="258604"/>
                </a:cubicBezTo>
                <a:cubicBezTo>
                  <a:pt x="4234339" y="256699"/>
                  <a:pt x="4233387" y="253841"/>
                  <a:pt x="4231481" y="251936"/>
                </a:cubicBezTo>
                <a:cubicBezTo>
                  <a:pt x="4227672" y="246221"/>
                  <a:pt x="4223862" y="242411"/>
                  <a:pt x="4220051" y="237649"/>
                </a:cubicBezTo>
                <a:cubicBezTo>
                  <a:pt x="4213384" y="229076"/>
                  <a:pt x="4206716" y="223361"/>
                  <a:pt x="4202906" y="219551"/>
                </a:cubicBezTo>
                <a:cubicBezTo>
                  <a:pt x="4199097" y="215741"/>
                  <a:pt x="4196239" y="213836"/>
                  <a:pt x="4196239" y="213836"/>
                </a:cubicBezTo>
                <a:cubicBezTo>
                  <a:pt x="4196239" y="213836"/>
                  <a:pt x="4198144" y="216694"/>
                  <a:pt x="4201954" y="220504"/>
                </a:cubicBezTo>
                <a:cubicBezTo>
                  <a:pt x="4205764" y="225266"/>
                  <a:pt x="4211479" y="230981"/>
                  <a:pt x="4216241" y="240506"/>
                </a:cubicBezTo>
                <a:cubicBezTo>
                  <a:pt x="4219099" y="245269"/>
                  <a:pt x="4222909" y="250031"/>
                  <a:pt x="4225766" y="255746"/>
                </a:cubicBezTo>
                <a:cubicBezTo>
                  <a:pt x="4228624" y="261461"/>
                  <a:pt x="4232434" y="267176"/>
                  <a:pt x="4235291" y="273844"/>
                </a:cubicBezTo>
                <a:cubicBezTo>
                  <a:pt x="4235291" y="273844"/>
                  <a:pt x="4235291" y="273844"/>
                  <a:pt x="4235291" y="274796"/>
                </a:cubicBezTo>
                <a:cubicBezTo>
                  <a:pt x="4235291" y="276701"/>
                  <a:pt x="4235291" y="279559"/>
                  <a:pt x="4235291" y="282416"/>
                </a:cubicBezTo>
                <a:cubicBezTo>
                  <a:pt x="4235291" y="282416"/>
                  <a:pt x="4234339" y="281464"/>
                  <a:pt x="4234339" y="281464"/>
                </a:cubicBezTo>
                <a:cubicBezTo>
                  <a:pt x="4231481" y="277654"/>
                  <a:pt x="4229576" y="276701"/>
                  <a:pt x="4229576" y="276701"/>
                </a:cubicBezTo>
                <a:cubicBezTo>
                  <a:pt x="4229576" y="276701"/>
                  <a:pt x="4231481" y="278606"/>
                  <a:pt x="4233387" y="282416"/>
                </a:cubicBezTo>
                <a:cubicBezTo>
                  <a:pt x="4233387" y="283369"/>
                  <a:pt x="4234339" y="283369"/>
                  <a:pt x="4235291" y="284321"/>
                </a:cubicBezTo>
                <a:cubicBezTo>
                  <a:pt x="4235291" y="284321"/>
                  <a:pt x="4235291" y="284321"/>
                  <a:pt x="4235291" y="285274"/>
                </a:cubicBezTo>
                <a:cubicBezTo>
                  <a:pt x="4233387" y="292894"/>
                  <a:pt x="4231481" y="301466"/>
                  <a:pt x="4229576" y="310039"/>
                </a:cubicBezTo>
                <a:cubicBezTo>
                  <a:pt x="4225766" y="301466"/>
                  <a:pt x="4222909" y="295751"/>
                  <a:pt x="4222909" y="295751"/>
                </a:cubicBezTo>
                <a:cubicBezTo>
                  <a:pt x="4222909" y="295751"/>
                  <a:pt x="4224814" y="303371"/>
                  <a:pt x="4228624" y="316706"/>
                </a:cubicBezTo>
                <a:cubicBezTo>
                  <a:pt x="4227672" y="319564"/>
                  <a:pt x="4227672" y="323374"/>
                  <a:pt x="4226719" y="327184"/>
                </a:cubicBezTo>
                <a:cubicBezTo>
                  <a:pt x="4225766" y="331946"/>
                  <a:pt x="4224814" y="336709"/>
                  <a:pt x="4223862" y="341471"/>
                </a:cubicBezTo>
                <a:cubicBezTo>
                  <a:pt x="4223862" y="338614"/>
                  <a:pt x="4222909" y="336709"/>
                  <a:pt x="4222909" y="334804"/>
                </a:cubicBezTo>
                <a:cubicBezTo>
                  <a:pt x="4221004" y="320516"/>
                  <a:pt x="4219099" y="311944"/>
                  <a:pt x="4219099" y="311944"/>
                </a:cubicBezTo>
                <a:cubicBezTo>
                  <a:pt x="4219099" y="311944"/>
                  <a:pt x="4219099" y="319564"/>
                  <a:pt x="4219099" y="331946"/>
                </a:cubicBezTo>
                <a:cubicBezTo>
                  <a:pt x="4218147" y="329089"/>
                  <a:pt x="4218147" y="326231"/>
                  <a:pt x="4217194" y="322421"/>
                </a:cubicBezTo>
                <a:cubicBezTo>
                  <a:pt x="4206716" y="272891"/>
                  <a:pt x="4198144" y="240506"/>
                  <a:pt x="4198144" y="240506"/>
                </a:cubicBezTo>
                <a:cubicBezTo>
                  <a:pt x="4198144" y="240506"/>
                  <a:pt x="4200049" y="273844"/>
                  <a:pt x="4205764" y="323374"/>
                </a:cubicBezTo>
                <a:cubicBezTo>
                  <a:pt x="4206716" y="335756"/>
                  <a:pt x="4208622" y="350044"/>
                  <a:pt x="4210526" y="364331"/>
                </a:cubicBezTo>
                <a:cubicBezTo>
                  <a:pt x="4210526" y="364331"/>
                  <a:pt x="4210526" y="363379"/>
                  <a:pt x="4210526" y="363379"/>
                </a:cubicBezTo>
                <a:cubicBezTo>
                  <a:pt x="4209574" y="357664"/>
                  <a:pt x="4207669" y="353854"/>
                  <a:pt x="4206716" y="350044"/>
                </a:cubicBezTo>
                <a:cubicBezTo>
                  <a:pt x="4204812" y="342424"/>
                  <a:pt x="4202906" y="338614"/>
                  <a:pt x="4202906" y="338614"/>
                </a:cubicBezTo>
                <a:cubicBezTo>
                  <a:pt x="4202906" y="338614"/>
                  <a:pt x="4202906" y="343376"/>
                  <a:pt x="4202906" y="350996"/>
                </a:cubicBezTo>
                <a:cubicBezTo>
                  <a:pt x="4202906" y="354806"/>
                  <a:pt x="4202906" y="359569"/>
                  <a:pt x="4202906" y="365284"/>
                </a:cubicBezTo>
                <a:cubicBezTo>
                  <a:pt x="4202906" y="368141"/>
                  <a:pt x="4202906" y="370999"/>
                  <a:pt x="4202906" y="373856"/>
                </a:cubicBezTo>
                <a:cubicBezTo>
                  <a:pt x="4202906" y="375761"/>
                  <a:pt x="4202906" y="377666"/>
                  <a:pt x="4202906" y="380524"/>
                </a:cubicBezTo>
                <a:cubicBezTo>
                  <a:pt x="4202906" y="379571"/>
                  <a:pt x="4202906" y="379571"/>
                  <a:pt x="4201954" y="378619"/>
                </a:cubicBezTo>
                <a:cubicBezTo>
                  <a:pt x="4201954" y="372904"/>
                  <a:pt x="4201001" y="367189"/>
                  <a:pt x="4201001" y="361474"/>
                </a:cubicBezTo>
                <a:cubicBezTo>
                  <a:pt x="4199097" y="318611"/>
                  <a:pt x="4196239" y="290989"/>
                  <a:pt x="4196239" y="290989"/>
                </a:cubicBezTo>
                <a:cubicBezTo>
                  <a:pt x="4196239" y="290989"/>
                  <a:pt x="4193381" y="310991"/>
                  <a:pt x="4191476" y="343376"/>
                </a:cubicBezTo>
                <a:cubicBezTo>
                  <a:pt x="4190524" y="340519"/>
                  <a:pt x="4189571" y="338614"/>
                  <a:pt x="4188619" y="335756"/>
                </a:cubicBezTo>
                <a:cubicBezTo>
                  <a:pt x="4185761" y="329089"/>
                  <a:pt x="4183856" y="323374"/>
                  <a:pt x="4181951" y="319564"/>
                </a:cubicBezTo>
                <a:cubicBezTo>
                  <a:pt x="4181951" y="318611"/>
                  <a:pt x="4180999" y="317659"/>
                  <a:pt x="4180999" y="316706"/>
                </a:cubicBezTo>
                <a:cubicBezTo>
                  <a:pt x="4180999" y="291941"/>
                  <a:pt x="4180999" y="271939"/>
                  <a:pt x="4180999" y="256699"/>
                </a:cubicBezTo>
                <a:cubicBezTo>
                  <a:pt x="4180999" y="239554"/>
                  <a:pt x="4180999" y="230029"/>
                  <a:pt x="4180999" y="230029"/>
                </a:cubicBezTo>
                <a:cubicBezTo>
                  <a:pt x="4180999" y="230029"/>
                  <a:pt x="4180046" y="239554"/>
                  <a:pt x="4177189" y="256699"/>
                </a:cubicBezTo>
                <a:cubicBezTo>
                  <a:pt x="4177189" y="260509"/>
                  <a:pt x="4176236" y="265271"/>
                  <a:pt x="4175284" y="270034"/>
                </a:cubicBezTo>
                <a:cubicBezTo>
                  <a:pt x="4175284" y="263366"/>
                  <a:pt x="4174331" y="257651"/>
                  <a:pt x="4174331" y="251936"/>
                </a:cubicBezTo>
                <a:cubicBezTo>
                  <a:pt x="4172426" y="207169"/>
                  <a:pt x="4168616" y="176689"/>
                  <a:pt x="4168616" y="176689"/>
                </a:cubicBezTo>
                <a:cubicBezTo>
                  <a:pt x="4168616" y="176689"/>
                  <a:pt x="4164806" y="207169"/>
                  <a:pt x="4162901" y="251936"/>
                </a:cubicBezTo>
                <a:cubicBezTo>
                  <a:pt x="4161949" y="263366"/>
                  <a:pt x="4161949" y="274796"/>
                  <a:pt x="4160996" y="287179"/>
                </a:cubicBezTo>
                <a:cubicBezTo>
                  <a:pt x="4158139" y="292894"/>
                  <a:pt x="4156234" y="298609"/>
                  <a:pt x="4154329" y="303371"/>
                </a:cubicBezTo>
                <a:cubicBezTo>
                  <a:pt x="4151471" y="295751"/>
                  <a:pt x="4149566" y="288131"/>
                  <a:pt x="4146709" y="280511"/>
                </a:cubicBezTo>
                <a:cubicBezTo>
                  <a:pt x="4144804" y="267176"/>
                  <a:pt x="4141946" y="255746"/>
                  <a:pt x="4140041" y="246221"/>
                </a:cubicBezTo>
                <a:cubicBezTo>
                  <a:pt x="4137184" y="231934"/>
                  <a:pt x="4133374" y="224314"/>
                  <a:pt x="4133374" y="224314"/>
                </a:cubicBezTo>
                <a:cubicBezTo>
                  <a:pt x="4133374" y="224314"/>
                  <a:pt x="4134326" y="226219"/>
                  <a:pt x="4134326" y="230029"/>
                </a:cubicBezTo>
                <a:cubicBezTo>
                  <a:pt x="4135279" y="233839"/>
                  <a:pt x="4135279" y="239554"/>
                  <a:pt x="4136231" y="247174"/>
                </a:cubicBezTo>
                <a:cubicBezTo>
                  <a:pt x="4136231" y="248126"/>
                  <a:pt x="4136231" y="249079"/>
                  <a:pt x="4136231" y="250031"/>
                </a:cubicBezTo>
                <a:cubicBezTo>
                  <a:pt x="4130516" y="230981"/>
                  <a:pt x="4123849" y="213836"/>
                  <a:pt x="4118134" y="197644"/>
                </a:cubicBezTo>
                <a:cubicBezTo>
                  <a:pt x="4108609" y="166211"/>
                  <a:pt x="4100036" y="139541"/>
                  <a:pt x="4093369" y="121444"/>
                </a:cubicBezTo>
                <a:cubicBezTo>
                  <a:pt x="4087654" y="103346"/>
                  <a:pt x="4083844" y="92869"/>
                  <a:pt x="4083844" y="92869"/>
                </a:cubicBezTo>
                <a:cubicBezTo>
                  <a:pt x="4083844" y="92869"/>
                  <a:pt x="4085749" y="103346"/>
                  <a:pt x="4089559" y="122396"/>
                </a:cubicBezTo>
                <a:cubicBezTo>
                  <a:pt x="4093369" y="141446"/>
                  <a:pt x="4099084" y="168116"/>
                  <a:pt x="4106704" y="200501"/>
                </a:cubicBezTo>
                <a:cubicBezTo>
                  <a:pt x="4110514" y="215741"/>
                  <a:pt x="4115276" y="231934"/>
                  <a:pt x="4119086" y="248126"/>
                </a:cubicBezTo>
                <a:cubicBezTo>
                  <a:pt x="4118134" y="251936"/>
                  <a:pt x="4118134" y="256699"/>
                  <a:pt x="4117181" y="262414"/>
                </a:cubicBezTo>
                <a:cubicBezTo>
                  <a:pt x="4116229" y="270034"/>
                  <a:pt x="4115276" y="279559"/>
                  <a:pt x="4114324" y="290036"/>
                </a:cubicBezTo>
                <a:cubicBezTo>
                  <a:pt x="4113371" y="288131"/>
                  <a:pt x="4111466" y="286226"/>
                  <a:pt x="4110514" y="284321"/>
                </a:cubicBezTo>
                <a:cubicBezTo>
                  <a:pt x="4113371" y="274796"/>
                  <a:pt x="4114324" y="269081"/>
                  <a:pt x="4114324" y="269081"/>
                </a:cubicBezTo>
                <a:cubicBezTo>
                  <a:pt x="4114324" y="269081"/>
                  <a:pt x="4112419" y="273844"/>
                  <a:pt x="4108609" y="282416"/>
                </a:cubicBezTo>
                <a:cubicBezTo>
                  <a:pt x="4106704" y="279559"/>
                  <a:pt x="4104799" y="276701"/>
                  <a:pt x="4102894" y="273844"/>
                </a:cubicBezTo>
                <a:cubicBezTo>
                  <a:pt x="4100989" y="270034"/>
                  <a:pt x="4098131" y="266224"/>
                  <a:pt x="4096226" y="263366"/>
                </a:cubicBezTo>
                <a:cubicBezTo>
                  <a:pt x="4097179" y="262414"/>
                  <a:pt x="4097179" y="262414"/>
                  <a:pt x="4097179" y="262414"/>
                </a:cubicBezTo>
                <a:cubicBezTo>
                  <a:pt x="4097179" y="262414"/>
                  <a:pt x="4097179" y="262414"/>
                  <a:pt x="4096226" y="263366"/>
                </a:cubicBezTo>
                <a:cubicBezTo>
                  <a:pt x="4094321" y="259556"/>
                  <a:pt x="4092416" y="256699"/>
                  <a:pt x="4090511" y="253841"/>
                </a:cubicBezTo>
                <a:cubicBezTo>
                  <a:pt x="4090511" y="253841"/>
                  <a:pt x="4090511" y="252889"/>
                  <a:pt x="4090511" y="252889"/>
                </a:cubicBezTo>
                <a:cubicBezTo>
                  <a:pt x="4090511" y="248126"/>
                  <a:pt x="4090511" y="243364"/>
                  <a:pt x="4090511" y="238601"/>
                </a:cubicBezTo>
                <a:cubicBezTo>
                  <a:pt x="4090511" y="230029"/>
                  <a:pt x="4090511" y="222409"/>
                  <a:pt x="4090511" y="215741"/>
                </a:cubicBezTo>
                <a:cubicBezTo>
                  <a:pt x="4090511" y="203359"/>
                  <a:pt x="4089559" y="195739"/>
                  <a:pt x="4089559" y="195739"/>
                </a:cubicBezTo>
                <a:cubicBezTo>
                  <a:pt x="4089559" y="195739"/>
                  <a:pt x="4088606" y="202406"/>
                  <a:pt x="4086701" y="214789"/>
                </a:cubicBezTo>
                <a:cubicBezTo>
                  <a:pt x="4085749" y="221456"/>
                  <a:pt x="4084796" y="228124"/>
                  <a:pt x="4083844" y="236696"/>
                </a:cubicBezTo>
                <a:cubicBezTo>
                  <a:pt x="4083844" y="237649"/>
                  <a:pt x="4083844" y="238601"/>
                  <a:pt x="4083844" y="239554"/>
                </a:cubicBezTo>
                <a:cubicBezTo>
                  <a:pt x="4082891" y="238601"/>
                  <a:pt x="4082891" y="237649"/>
                  <a:pt x="4081939" y="236696"/>
                </a:cubicBezTo>
                <a:cubicBezTo>
                  <a:pt x="4081939" y="235744"/>
                  <a:pt x="4081939" y="235744"/>
                  <a:pt x="4081939" y="234791"/>
                </a:cubicBezTo>
                <a:cubicBezTo>
                  <a:pt x="4081939" y="225266"/>
                  <a:pt x="4081939" y="216694"/>
                  <a:pt x="4081939" y="210026"/>
                </a:cubicBezTo>
                <a:cubicBezTo>
                  <a:pt x="4081939" y="195739"/>
                  <a:pt x="4081939" y="188119"/>
                  <a:pt x="4081939" y="188119"/>
                </a:cubicBezTo>
                <a:cubicBezTo>
                  <a:pt x="4081939" y="188119"/>
                  <a:pt x="4080034" y="195739"/>
                  <a:pt x="4078129" y="210026"/>
                </a:cubicBezTo>
                <a:cubicBezTo>
                  <a:pt x="4077176" y="214789"/>
                  <a:pt x="4076224" y="220504"/>
                  <a:pt x="4075271" y="227171"/>
                </a:cubicBezTo>
                <a:cubicBezTo>
                  <a:pt x="4065746" y="210979"/>
                  <a:pt x="4059079" y="202406"/>
                  <a:pt x="4059079" y="202406"/>
                </a:cubicBezTo>
                <a:cubicBezTo>
                  <a:pt x="4059079" y="202406"/>
                  <a:pt x="4063841" y="214789"/>
                  <a:pt x="4073366" y="236696"/>
                </a:cubicBezTo>
                <a:cubicBezTo>
                  <a:pt x="4072414" y="241459"/>
                  <a:pt x="4071461" y="246221"/>
                  <a:pt x="4071461" y="250984"/>
                </a:cubicBezTo>
                <a:cubicBezTo>
                  <a:pt x="4070509" y="256699"/>
                  <a:pt x="4069556" y="261461"/>
                  <a:pt x="4067651" y="268129"/>
                </a:cubicBezTo>
                <a:cubicBezTo>
                  <a:pt x="4066699" y="271939"/>
                  <a:pt x="4065746" y="275749"/>
                  <a:pt x="4064794" y="279559"/>
                </a:cubicBezTo>
                <a:cubicBezTo>
                  <a:pt x="4063841" y="270986"/>
                  <a:pt x="4062889" y="262414"/>
                  <a:pt x="4061936" y="253841"/>
                </a:cubicBezTo>
                <a:cubicBezTo>
                  <a:pt x="4059079" y="237649"/>
                  <a:pt x="4057174" y="221456"/>
                  <a:pt x="4054316" y="207169"/>
                </a:cubicBezTo>
                <a:cubicBezTo>
                  <a:pt x="4053364" y="199549"/>
                  <a:pt x="4052411" y="192881"/>
                  <a:pt x="4050506" y="186214"/>
                </a:cubicBezTo>
                <a:cubicBezTo>
                  <a:pt x="4049554" y="179546"/>
                  <a:pt x="4047649" y="173831"/>
                  <a:pt x="4046696" y="168116"/>
                </a:cubicBezTo>
                <a:cubicBezTo>
                  <a:pt x="4043839" y="156686"/>
                  <a:pt x="4041934" y="146209"/>
                  <a:pt x="4040029" y="137636"/>
                </a:cubicBezTo>
                <a:cubicBezTo>
                  <a:pt x="4036219" y="121444"/>
                  <a:pt x="4034314" y="111919"/>
                  <a:pt x="4034314" y="111919"/>
                </a:cubicBezTo>
                <a:cubicBezTo>
                  <a:pt x="4034314" y="111919"/>
                  <a:pt x="4035266" y="121444"/>
                  <a:pt x="4036219" y="138589"/>
                </a:cubicBezTo>
                <a:cubicBezTo>
                  <a:pt x="4037171" y="147161"/>
                  <a:pt x="4038124" y="157639"/>
                  <a:pt x="4039076" y="169069"/>
                </a:cubicBezTo>
                <a:cubicBezTo>
                  <a:pt x="4040029" y="180499"/>
                  <a:pt x="4040981" y="193834"/>
                  <a:pt x="4042886" y="208121"/>
                </a:cubicBezTo>
                <a:cubicBezTo>
                  <a:pt x="4043839" y="217646"/>
                  <a:pt x="4044791" y="228124"/>
                  <a:pt x="4044791" y="238601"/>
                </a:cubicBezTo>
                <a:cubicBezTo>
                  <a:pt x="4037171" y="196691"/>
                  <a:pt x="4031456" y="170021"/>
                  <a:pt x="4031456" y="170021"/>
                </a:cubicBezTo>
                <a:cubicBezTo>
                  <a:pt x="4031456" y="170021"/>
                  <a:pt x="4032409" y="203359"/>
                  <a:pt x="4036219" y="252889"/>
                </a:cubicBezTo>
                <a:cubicBezTo>
                  <a:pt x="4036219" y="256699"/>
                  <a:pt x="4037171" y="260509"/>
                  <a:pt x="4037171" y="264319"/>
                </a:cubicBezTo>
                <a:cubicBezTo>
                  <a:pt x="4036219" y="266224"/>
                  <a:pt x="4036219" y="269081"/>
                  <a:pt x="4035266" y="271939"/>
                </a:cubicBezTo>
                <a:cubicBezTo>
                  <a:pt x="4033361" y="270034"/>
                  <a:pt x="4031456" y="268129"/>
                  <a:pt x="4030504" y="266224"/>
                </a:cubicBezTo>
                <a:cubicBezTo>
                  <a:pt x="4027646" y="263366"/>
                  <a:pt x="4025741" y="260509"/>
                  <a:pt x="4023836" y="258604"/>
                </a:cubicBezTo>
                <a:cubicBezTo>
                  <a:pt x="4018121" y="247174"/>
                  <a:pt x="4013359" y="237649"/>
                  <a:pt x="4009549" y="229076"/>
                </a:cubicBezTo>
                <a:cubicBezTo>
                  <a:pt x="4000976" y="212884"/>
                  <a:pt x="3996214" y="203359"/>
                  <a:pt x="3996214" y="203359"/>
                </a:cubicBezTo>
                <a:cubicBezTo>
                  <a:pt x="3996214" y="203359"/>
                  <a:pt x="4000024" y="212884"/>
                  <a:pt x="4005739" y="230981"/>
                </a:cubicBezTo>
                <a:cubicBezTo>
                  <a:pt x="4008596" y="237649"/>
                  <a:pt x="4011454" y="246221"/>
                  <a:pt x="4014311" y="255746"/>
                </a:cubicBezTo>
                <a:cubicBezTo>
                  <a:pt x="4010501" y="248126"/>
                  <a:pt x="4007644" y="243364"/>
                  <a:pt x="4007644" y="243364"/>
                </a:cubicBezTo>
                <a:cubicBezTo>
                  <a:pt x="4007644" y="243364"/>
                  <a:pt x="4010501" y="251936"/>
                  <a:pt x="4015264" y="267176"/>
                </a:cubicBezTo>
                <a:cubicBezTo>
                  <a:pt x="4018121" y="274796"/>
                  <a:pt x="4020979" y="284321"/>
                  <a:pt x="4024789" y="294799"/>
                </a:cubicBezTo>
                <a:cubicBezTo>
                  <a:pt x="4025741" y="296704"/>
                  <a:pt x="4026694" y="299561"/>
                  <a:pt x="4026694" y="301466"/>
                </a:cubicBezTo>
                <a:cubicBezTo>
                  <a:pt x="4023836" y="310039"/>
                  <a:pt x="4020026" y="319564"/>
                  <a:pt x="4017169" y="329089"/>
                </a:cubicBezTo>
                <a:cubicBezTo>
                  <a:pt x="4017169" y="329089"/>
                  <a:pt x="4016216" y="328136"/>
                  <a:pt x="4016216" y="328136"/>
                </a:cubicBezTo>
                <a:cubicBezTo>
                  <a:pt x="4011454" y="325279"/>
                  <a:pt x="4008596" y="322421"/>
                  <a:pt x="4005739" y="320516"/>
                </a:cubicBezTo>
                <a:cubicBezTo>
                  <a:pt x="4005739" y="319564"/>
                  <a:pt x="4005739" y="318611"/>
                  <a:pt x="4005739" y="318611"/>
                </a:cubicBezTo>
                <a:cubicBezTo>
                  <a:pt x="4005739" y="315754"/>
                  <a:pt x="4004786" y="313849"/>
                  <a:pt x="4004786" y="310991"/>
                </a:cubicBezTo>
                <a:cubicBezTo>
                  <a:pt x="4004786" y="285274"/>
                  <a:pt x="4002881" y="269081"/>
                  <a:pt x="4002881" y="269081"/>
                </a:cubicBezTo>
                <a:cubicBezTo>
                  <a:pt x="4002881" y="269081"/>
                  <a:pt x="4001929" y="274796"/>
                  <a:pt x="4000024" y="284321"/>
                </a:cubicBezTo>
                <a:cubicBezTo>
                  <a:pt x="3996214" y="261461"/>
                  <a:pt x="3993356" y="248126"/>
                  <a:pt x="3993356" y="248126"/>
                </a:cubicBezTo>
                <a:cubicBezTo>
                  <a:pt x="3993356" y="248126"/>
                  <a:pt x="3993356" y="262414"/>
                  <a:pt x="3993356" y="286226"/>
                </a:cubicBezTo>
                <a:cubicBezTo>
                  <a:pt x="3993356" y="286226"/>
                  <a:pt x="3992404" y="286226"/>
                  <a:pt x="3992404" y="286226"/>
                </a:cubicBezTo>
                <a:cubicBezTo>
                  <a:pt x="3991451" y="286226"/>
                  <a:pt x="3990499" y="287179"/>
                  <a:pt x="3990499" y="287179"/>
                </a:cubicBezTo>
                <a:cubicBezTo>
                  <a:pt x="3988594" y="289084"/>
                  <a:pt x="3986689" y="290989"/>
                  <a:pt x="3985736" y="292894"/>
                </a:cubicBezTo>
                <a:lnTo>
                  <a:pt x="3985736" y="292894"/>
                </a:lnTo>
                <a:lnTo>
                  <a:pt x="3985736" y="293846"/>
                </a:lnTo>
                <a:cubicBezTo>
                  <a:pt x="3984784" y="300514"/>
                  <a:pt x="3983831" y="307181"/>
                  <a:pt x="3983831" y="313849"/>
                </a:cubicBezTo>
                <a:cubicBezTo>
                  <a:pt x="3981926" y="310039"/>
                  <a:pt x="3980021" y="307181"/>
                  <a:pt x="3978116" y="303371"/>
                </a:cubicBezTo>
                <a:cubicBezTo>
                  <a:pt x="3983831" y="284321"/>
                  <a:pt x="3987641" y="272891"/>
                  <a:pt x="3987641" y="272891"/>
                </a:cubicBezTo>
                <a:cubicBezTo>
                  <a:pt x="3987641" y="272891"/>
                  <a:pt x="3982879" y="282416"/>
                  <a:pt x="3976211" y="298609"/>
                </a:cubicBezTo>
                <a:cubicBezTo>
                  <a:pt x="3975259" y="296704"/>
                  <a:pt x="3974306" y="295751"/>
                  <a:pt x="3973354" y="293846"/>
                </a:cubicBezTo>
                <a:cubicBezTo>
                  <a:pt x="3973354" y="291941"/>
                  <a:pt x="3973354" y="290036"/>
                  <a:pt x="3973354" y="288131"/>
                </a:cubicBezTo>
                <a:cubicBezTo>
                  <a:pt x="3973354" y="288131"/>
                  <a:pt x="3973354" y="288131"/>
                  <a:pt x="3973354" y="287179"/>
                </a:cubicBezTo>
                <a:cubicBezTo>
                  <a:pt x="3975259" y="283369"/>
                  <a:pt x="3976211" y="280511"/>
                  <a:pt x="3977164" y="278606"/>
                </a:cubicBezTo>
                <a:cubicBezTo>
                  <a:pt x="3979069" y="273844"/>
                  <a:pt x="3980974" y="270986"/>
                  <a:pt x="3980974" y="270986"/>
                </a:cubicBezTo>
                <a:cubicBezTo>
                  <a:pt x="3980974" y="270986"/>
                  <a:pt x="3979069" y="272891"/>
                  <a:pt x="3976211" y="277654"/>
                </a:cubicBezTo>
                <a:cubicBezTo>
                  <a:pt x="3975259" y="278606"/>
                  <a:pt x="3974306" y="280511"/>
                  <a:pt x="3973354" y="282416"/>
                </a:cubicBezTo>
                <a:cubicBezTo>
                  <a:pt x="3973354" y="271939"/>
                  <a:pt x="3974306" y="262414"/>
                  <a:pt x="3974306" y="254794"/>
                </a:cubicBezTo>
                <a:cubicBezTo>
                  <a:pt x="3975259" y="238601"/>
                  <a:pt x="3975259" y="230029"/>
                  <a:pt x="3975259" y="230029"/>
                </a:cubicBezTo>
                <a:cubicBezTo>
                  <a:pt x="3975259" y="230029"/>
                  <a:pt x="3973354" y="238601"/>
                  <a:pt x="3970496" y="254794"/>
                </a:cubicBezTo>
                <a:cubicBezTo>
                  <a:pt x="3969544" y="262414"/>
                  <a:pt x="3967639" y="271939"/>
                  <a:pt x="3965734" y="281464"/>
                </a:cubicBezTo>
                <a:cubicBezTo>
                  <a:pt x="3964781" y="278606"/>
                  <a:pt x="3962876" y="276701"/>
                  <a:pt x="3961924" y="274796"/>
                </a:cubicBezTo>
                <a:cubicBezTo>
                  <a:pt x="3961924" y="272891"/>
                  <a:pt x="3962876" y="270986"/>
                  <a:pt x="3962876" y="269081"/>
                </a:cubicBezTo>
                <a:cubicBezTo>
                  <a:pt x="3965734" y="253841"/>
                  <a:pt x="3966686" y="245269"/>
                  <a:pt x="3966686" y="245269"/>
                </a:cubicBezTo>
                <a:cubicBezTo>
                  <a:pt x="3966686" y="245269"/>
                  <a:pt x="3963829" y="253841"/>
                  <a:pt x="3959066" y="268129"/>
                </a:cubicBezTo>
                <a:cubicBezTo>
                  <a:pt x="3959066" y="268129"/>
                  <a:pt x="3959066" y="269081"/>
                  <a:pt x="3959066" y="269081"/>
                </a:cubicBezTo>
                <a:cubicBezTo>
                  <a:pt x="3959066" y="268129"/>
                  <a:pt x="3958114" y="267176"/>
                  <a:pt x="3958114" y="267176"/>
                </a:cubicBezTo>
                <a:cubicBezTo>
                  <a:pt x="3958114" y="267176"/>
                  <a:pt x="3958114" y="268129"/>
                  <a:pt x="3958114" y="269081"/>
                </a:cubicBezTo>
                <a:cubicBezTo>
                  <a:pt x="3957161" y="267176"/>
                  <a:pt x="3956209" y="266224"/>
                  <a:pt x="3955256" y="264319"/>
                </a:cubicBezTo>
                <a:cubicBezTo>
                  <a:pt x="3955256" y="258604"/>
                  <a:pt x="3955256" y="252889"/>
                  <a:pt x="3954304" y="247174"/>
                </a:cubicBezTo>
                <a:cubicBezTo>
                  <a:pt x="3954304" y="235744"/>
                  <a:pt x="3952399" y="224314"/>
                  <a:pt x="3951446" y="214789"/>
                </a:cubicBezTo>
                <a:cubicBezTo>
                  <a:pt x="3950494" y="205264"/>
                  <a:pt x="3949541" y="196691"/>
                  <a:pt x="3947636" y="190024"/>
                </a:cubicBezTo>
                <a:cubicBezTo>
                  <a:pt x="3944779" y="176689"/>
                  <a:pt x="3943826" y="169069"/>
                  <a:pt x="3943826" y="169069"/>
                </a:cubicBezTo>
                <a:cubicBezTo>
                  <a:pt x="3943826" y="169069"/>
                  <a:pt x="3943826" y="176689"/>
                  <a:pt x="3943826" y="190024"/>
                </a:cubicBezTo>
                <a:cubicBezTo>
                  <a:pt x="3943826" y="196691"/>
                  <a:pt x="3943826" y="205264"/>
                  <a:pt x="3943826" y="214789"/>
                </a:cubicBezTo>
                <a:cubicBezTo>
                  <a:pt x="3943826" y="218599"/>
                  <a:pt x="3943826" y="222409"/>
                  <a:pt x="3943826" y="225266"/>
                </a:cubicBezTo>
                <a:cubicBezTo>
                  <a:pt x="3942874" y="221456"/>
                  <a:pt x="3941921" y="218599"/>
                  <a:pt x="3940969" y="215741"/>
                </a:cubicBezTo>
                <a:cubicBezTo>
                  <a:pt x="3940016" y="212884"/>
                  <a:pt x="3939064" y="210026"/>
                  <a:pt x="3939064" y="207169"/>
                </a:cubicBezTo>
                <a:cubicBezTo>
                  <a:pt x="3940016" y="206216"/>
                  <a:pt x="3940016" y="205264"/>
                  <a:pt x="3940016" y="205264"/>
                </a:cubicBezTo>
                <a:cubicBezTo>
                  <a:pt x="3940016" y="205264"/>
                  <a:pt x="3940016" y="206216"/>
                  <a:pt x="3939064" y="206216"/>
                </a:cubicBezTo>
                <a:cubicBezTo>
                  <a:pt x="3937159" y="201454"/>
                  <a:pt x="3936206" y="197644"/>
                  <a:pt x="3936206" y="197644"/>
                </a:cubicBezTo>
                <a:cubicBezTo>
                  <a:pt x="3936206" y="197644"/>
                  <a:pt x="3936206" y="201454"/>
                  <a:pt x="3937159" y="208121"/>
                </a:cubicBezTo>
                <a:cubicBezTo>
                  <a:pt x="3935254" y="210026"/>
                  <a:pt x="3932396" y="212884"/>
                  <a:pt x="3929539" y="216694"/>
                </a:cubicBezTo>
                <a:cubicBezTo>
                  <a:pt x="3928586" y="210026"/>
                  <a:pt x="3926681" y="204311"/>
                  <a:pt x="3925729" y="197644"/>
                </a:cubicBezTo>
                <a:cubicBezTo>
                  <a:pt x="3922871" y="183356"/>
                  <a:pt x="3919061" y="170021"/>
                  <a:pt x="3916204" y="158591"/>
                </a:cubicBezTo>
                <a:cubicBezTo>
                  <a:pt x="3915251" y="153829"/>
                  <a:pt x="3913346" y="148114"/>
                  <a:pt x="3912394" y="144304"/>
                </a:cubicBezTo>
                <a:cubicBezTo>
                  <a:pt x="3913346" y="142399"/>
                  <a:pt x="3914299" y="141446"/>
                  <a:pt x="3915251" y="139541"/>
                </a:cubicBezTo>
                <a:cubicBezTo>
                  <a:pt x="3927634" y="121444"/>
                  <a:pt x="3935254" y="110966"/>
                  <a:pt x="3935254" y="110966"/>
                </a:cubicBezTo>
                <a:cubicBezTo>
                  <a:pt x="3935254" y="110966"/>
                  <a:pt x="3926681" y="120491"/>
                  <a:pt x="3912394" y="136684"/>
                </a:cubicBezTo>
                <a:cubicBezTo>
                  <a:pt x="3911441" y="137636"/>
                  <a:pt x="3911441" y="138589"/>
                  <a:pt x="3910489" y="138589"/>
                </a:cubicBezTo>
                <a:cubicBezTo>
                  <a:pt x="3909536" y="134779"/>
                  <a:pt x="3908584" y="131921"/>
                  <a:pt x="3906679" y="128111"/>
                </a:cubicBezTo>
                <a:cubicBezTo>
                  <a:pt x="3900964" y="111919"/>
                  <a:pt x="3898106" y="102394"/>
                  <a:pt x="3898106" y="102394"/>
                </a:cubicBezTo>
                <a:cubicBezTo>
                  <a:pt x="3898106" y="102394"/>
                  <a:pt x="3900011" y="111919"/>
                  <a:pt x="3902869" y="129064"/>
                </a:cubicBezTo>
                <a:cubicBezTo>
                  <a:pt x="3903821" y="132874"/>
                  <a:pt x="3904774" y="137636"/>
                  <a:pt x="3905726" y="143351"/>
                </a:cubicBezTo>
                <a:cubicBezTo>
                  <a:pt x="3905726" y="143351"/>
                  <a:pt x="3905726" y="143351"/>
                  <a:pt x="3905726" y="143351"/>
                </a:cubicBezTo>
                <a:cubicBezTo>
                  <a:pt x="3900011" y="150019"/>
                  <a:pt x="3894296" y="158591"/>
                  <a:pt x="3887629" y="167164"/>
                </a:cubicBezTo>
                <a:cubicBezTo>
                  <a:pt x="3880961" y="175736"/>
                  <a:pt x="3874294" y="185261"/>
                  <a:pt x="3866674" y="195739"/>
                </a:cubicBezTo>
                <a:cubicBezTo>
                  <a:pt x="3864769" y="190976"/>
                  <a:pt x="3863816" y="186214"/>
                  <a:pt x="3862864" y="182404"/>
                </a:cubicBezTo>
                <a:cubicBezTo>
                  <a:pt x="3857149" y="165259"/>
                  <a:pt x="3854291" y="155734"/>
                  <a:pt x="3854291" y="155734"/>
                </a:cubicBezTo>
                <a:cubicBezTo>
                  <a:pt x="3854291" y="155734"/>
                  <a:pt x="3856196" y="166211"/>
                  <a:pt x="3859054" y="183356"/>
                </a:cubicBezTo>
                <a:cubicBezTo>
                  <a:pt x="3860006" y="189071"/>
                  <a:pt x="3861911" y="195739"/>
                  <a:pt x="3862864" y="202406"/>
                </a:cubicBezTo>
                <a:cubicBezTo>
                  <a:pt x="3860959" y="204311"/>
                  <a:pt x="3860006" y="207169"/>
                  <a:pt x="3858101" y="209074"/>
                </a:cubicBezTo>
                <a:cubicBezTo>
                  <a:pt x="3856196" y="211931"/>
                  <a:pt x="3855244" y="213836"/>
                  <a:pt x="3853339" y="216694"/>
                </a:cubicBezTo>
                <a:cubicBezTo>
                  <a:pt x="3851434" y="208121"/>
                  <a:pt x="3850481" y="200501"/>
                  <a:pt x="3849529" y="195739"/>
                </a:cubicBezTo>
                <a:cubicBezTo>
                  <a:pt x="3850481" y="189071"/>
                  <a:pt x="3851434" y="183356"/>
                  <a:pt x="3852386" y="178594"/>
                </a:cubicBezTo>
                <a:cubicBezTo>
                  <a:pt x="3854291" y="166211"/>
                  <a:pt x="3855244" y="158591"/>
                  <a:pt x="3855244" y="158591"/>
                </a:cubicBezTo>
                <a:cubicBezTo>
                  <a:pt x="3855244" y="158591"/>
                  <a:pt x="3853339" y="165259"/>
                  <a:pt x="3848576" y="177641"/>
                </a:cubicBezTo>
                <a:cubicBezTo>
                  <a:pt x="3846671" y="184309"/>
                  <a:pt x="3844766" y="190976"/>
                  <a:pt x="3841909" y="199549"/>
                </a:cubicBezTo>
                <a:cubicBezTo>
                  <a:pt x="3840956" y="204311"/>
                  <a:pt x="3839051" y="208121"/>
                  <a:pt x="3838099" y="212884"/>
                </a:cubicBezTo>
                <a:cubicBezTo>
                  <a:pt x="3837146" y="216694"/>
                  <a:pt x="3836194" y="221456"/>
                  <a:pt x="3835241" y="225266"/>
                </a:cubicBezTo>
                <a:cubicBezTo>
                  <a:pt x="3835241" y="224314"/>
                  <a:pt x="3834289" y="223361"/>
                  <a:pt x="3834289" y="222409"/>
                </a:cubicBezTo>
                <a:cubicBezTo>
                  <a:pt x="3831431" y="217646"/>
                  <a:pt x="3828574" y="212884"/>
                  <a:pt x="3825716" y="209074"/>
                </a:cubicBezTo>
                <a:cubicBezTo>
                  <a:pt x="3815239" y="193834"/>
                  <a:pt x="3809524" y="184309"/>
                  <a:pt x="3809524" y="184309"/>
                </a:cubicBezTo>
                <a:cubicBezTo>
                  <a:pt x="3809524" y="184309"/>
                  <a:pt x="3814286" y="193834"/>
                  <a:pt x="3821906" y="210979"/>
                </a:cubicBezTo>
                <a:cubicBezTo>
                  <a:pt x="3823811" y="214789"/>
                  <a:pt x="3825716" y="219551"/>
                  <a:pt x="3828574" y="224314"/>
                </a:cubicBezTo>
                <a:cubicBezTo>
                  <a:pt x="3829526" y="227171"/>
                  <a:pt x="3831431" y="230981"/>
                  <a:pt x="3832384" y="234791"/>
                </a:cubicBezTo>
                <a:cubicBezTo>
                  <a:pt x="3831431" y="241459"/>
                  <a:pt x="3829526" y="248126"/>
                  <a:pt x="3828574" y="254794"/>
                </a:cubicBezTo>
                <a:cubicBezTo>
                  <a:pt x="3827621" y="256699"/>
                  <a:pt x="3826669" y="257651"/>
                  <a:pt x="3825716" y="259556"/>
                </a:cubicBezTo>
                <a:cubicBezTo>
                  <a:pt x="3823811" y="262414"/>
                  <a:pt x="3821906" y="266224"/>
                  <a:pt x="3820954" y="269081"/>
                </a:cubicBezTo>
                <a:cubicBezTo>
                  <a:pt x="3820954" y="268129"/>
                  <a:pt x="3820001" y="268129"/>
                  <a:pt x="3820001" y="267176"/>
                </a:cubicBezTo>
                <a:cubicBezTo>
                  <a:pt x="3810476" y="255746"/>
                  <a:pt x="3804761" y="249079"/>
                  <a:pt x="3804761" y="249079"/>
                </a:cubicBezTo>
                <a:cubicBezTo>
                  <a:pt x="3804761" y="249079"/>
                  <a:pt x="3809524" y="256699"/>
                  <a:pt x="3817144" y="270034"/>
                </a:cubicBezTo>
                <a:cubicBezTo>
                  <a:pt x="3818096" y="270986"/>
                  <a:pt x="3818096" y="271939"/>
                  <a:pt x="3819049" y="272891"/>
                </a:cubicBezTo>
                <a:cubicBezTo>
                  <a:pt x="3815239" y="280511"/>
                  <a:pt x="3811429" y="287179"/>
                  <a:pt x="3806666" y="294799"/>
                </a:cubicBezTo>
                <a:cubicBezTo>
                  <a:pt x="3806666" y="294799"/>
                  <a:pt x="3806666" y="294799"/>
                  <a:pt x="3806666" y="294799"/>
                </a:cubicBezTo>
                <a:cubicBezTo>
                  <a:pt x="3805714" y="293846"/>
                  <a:pt x="3804761" y="291941"/>
                  <a:pt x="3803809" y="290989"/>
                </a:cubicBezTo>
                <a:cubicBezTo>
                  <a:pt x="3803809" y="290036"/>
                  <a:pt x="3803809" y="289084"/>
                  <a:pt x="3802856" y="287179"/>
                </a:cubicBezTo>
                <a:cubicBezTo>
                  <a:pt x="3801904" y="283369"/>
                  <a:pt x="3800951" y="280511"/>
                  <a:pt x="3799999" y="276701"/>
                </a:cubicBezTo>
                <a:cubicBezTo>
                  <a:pt x="3798094" y="270034"/>
                  <a:pt x="3796189" y="265271"/>
                  <a:pt x="3795236" y="260509"/>
                </a:cubicBezTo>
                <a:cubicBezTo>
                  <a:pt x="3792379" y="250984"/>
                  <a:pt x="3790474" y="246221"/>
                  <a:pt x="3790474" y="246221"/>
                </a:cubicBezTo>
                <a:cubicBezTo>
                  <a:pt x="3790474" y="246221"/>
                  <a:pt x="3790474" y="251936"/>
                  <a:pt x="3791426" y="260509"/>
                </a:cubicBezTo>
                <a:cubicBezTo>
                  <a:pt x="3791426" y="264319"/>
                  <a:pt x="3792379" y="269081"/>
                  <a:pt x="3792379" y="273844"/>
                </a:cubicBezTo>
                <a:cubicBezTo>
                  <a:pt x="3790474" y="271939"/>
                  <a:pt x="3789521" y="270034"/>
                  <a:pt x="3787616" y="268129"/>
                </a:cubicBezTo>
                <a:cubicBezTo>
                  <a:pt x="3783806" y="263366"/>
                  <a:pt x="3779996" y="259556"/>
                  <a:pt x="3777139" y="255746"/>
                </a:cubicBezTo>
                <a:cubicBezTo>
                  <a:pt x="3776186" y="251936"/>
                  <a:pt x="3774281" y="249079"/>
                  <a:pt x="3773329" y="246221"/>
                </a:cubicBezTo>
                <a:cubicBezTo>
                  <a:pt x="3767614" y="231934"/>
                  <a:pt x="3764756" y="224314"/>
                  <a:pt x="3764756" y="224314"/>
                </a:cubicBezTo>
                <a:cubicBezTo>
                  <a:pt x="3764756" y="224314"/>
                  <a:pt x="3766661" y="232886"/>
                  <a:pt x="3769519" y="247174"/>
                </a:cubicBezTo>
                <a:cubicBezTo>
                  <a:pt x="3771424" y="254794"/>
                  <a:pt x="3773329" y="263366"/>
                  <a:pt x="3776186" y="273844"/>
                </a:cubicBezTo>
                <a:cubicBezTo>
                  <a:pt x="3778091" y="281464"/>
                  <a:pt x="3779996" y="290989"/>
                  <a:pt x="3781901" y="299561"/>
                </a:cubicBezTo>
                <a:cubicBezTo>
                  <a:pt x="3775234" y="275749"/>
                  <a:pt x="3767614" y="253841"/>
                  <a:pt x="3760946" y="234791"/>
                </a:cubicBezTo>
                <a:cubicBezTo>
                  <a:pt x="3759041" y="229076"/>
                  <a:pt x="3757136" y="224314"/>
                  <a:pt x="3755231" y="218599"/>
                </a:cubicBezTo>
                <a:cubicBezTo>
                  <a:pt x="3758089" y="214789"/>
                  <a:pt x="3759041" y="211931"/>
                  <a:pt x="3759041" y="211931"/>
                </a:cubicBezTo>
                <a:cubicBezTo>
                  <a:pt x="3759041" y="211931"/>
                  <a:pt x="3757136" y="213836"/>
                  <a:pt x="3754279" y="217646"/>
                </a:cubicBezTo>
                <a:cubicBezTo>
                  <a:pt x="3753326" y="213836"/>
                  <a:pt x="3752374" y="210979"/>
                  <a:pt x="3750469" y="208121"/>
                </a:cubicBezTo>
                <a:cubicBezTo>
                  <a:pt x="3752374" y="201454"/>
                  <a:pt x="3752374" y="197644"/>
                  <a:pt x="3752374" y="197644"/>
                </a:cubicBezTo>
                <a:cubicBezTo>
                  <a:pt x="3752374" y="197644"/>
                  <a:pt x="3751421" y="200501"/>
                  <a:pt x="3748564" y="205264"/>
                </a:cubicBezTo>
                <a:cubicBezTo>
                  <a:pt x="3739991" y="181451"/>
                  <a:pt x="3734276" y="167164"/>
                  <a:pt x="3734276" y="167164"/>
                </a:cubicBezTo>
                <a:cubicBezTo>
                  <a:pt x="3734276" y="167164"/>
                  <a:pt x="3737134" y="186214"/>
                  <a:pt x="3742849" y="217646"/>
                </a:cubicBezTo>
                <a:cubicBezTo>
                  <a:pt x="3740944" y="222409"/>
                  <a:pt x="3738086" y="229076"/>
                  <a:pt x="3736181" y="236696"/>
                </a:cubicBezTo>
                <a:cubicBezTo>
                  <a:pt x="3736181" y="237649"/>
                  <a:pt x="3736181" y="237649"/>
                  <a:pt x="3735229" y="238601"/>
                </a:cubicBezTo>
                <a:cubicBezTo>
                  <a:pt x="3733324" y="240506"/>
                  <a:pt x="3731419" y="243364"/>
                  <a:pt x="3730466" y="245269"/>
                </a:cubicBezTo>
                <a:cubicBezTo>
                  <a:pt x="3728561" y="242411"/>
                  <a:pt x="3727609" y="239554"/>
                  <a:pt x="3726656" y="236696"/>
                </a:cubicBezTo>
                <a:cubicBezTo>
                  <a:pt x="3726656" y="235744"/>
                  <a:pt x="3726656" y="234791"/>
                  <a:pt x="3726656" y="232886"/>
                </a:cubicBezTo>
                <a:cubicBezTo>
                  <a:pt x="3726656" y="221456"/>
                  <a:pt x="3725704" y="214789"/>
                  <a:pt x="3725704" y="214789"/>
                </a:cubicBezTo>
                <a:cubicBezTo>
                  <a:pt x="3725704" y="214789"/>
                  <a:pt x="3724751" y="220504"/>
                  <a:pt x="3722846" y="230029"/>
                </a:cubicBezTo>
                <a:cubicBezTo>
                  <a:pt x="3722846" y="230029"/>
                  <a:pt x="3722846" y="229076"/>
                  <a:pt x="3721894" y="229076"/>
                </a:cubicBezTo>
                <a:cubicBezTo>
                  <a:pt x="3721894" y="229076"/>
                  <a:pt x="3721894" y="229076"/>
                  <a:pt x="3721894" y="229076"/>
                </a:cubicBezTo>
                <a:cubicBezTo>
                  <a:pt x="3723799" y="215741"/>
                  <a:pt x="3724751" y="203359"/>
                  <a:pt x="3725704" y="190976"/>
                </a:cubicBezTo>
                <a:cubicBezTo>
                  <a:pt x="3726656" y="184309"/>
                  <a:pt x="3726656" y="178594"/>
                  <a:pt x="3727609" y="172879"/>
                </a:cubicBezTo>
                <a:cubicBezTo>
                  <a:pt x="3728561" y="167164"/>
                  <a:pt x="3729514" y="161449"/>
                  <a:pt x="3730466" y="155734"/>
                </a:cubicBezTo>
                <a:cubicBezTo>
                  <a:pt x="3732371" y="145256"/>
                  <a:pt x="3733324" y="135731"/>
                  <a:pt x="3734276" y="128111"/>
                </a:cubicBezTo>
                <a:cubicBezTo>
                  <a:pt x="3736181" y="112871"/>
                  <a:pt x="3737134" y="104299"/>
                  <a:pt x="3737134" y="104299"/>
                </a:cubicBezTo>
                <a:cubicBezTo>
                  <a:pt x="3737134" y="104299"/>
                  <a:pt x="3734276" y="112871"/>
                  <a:pt x="3730466" y="127159"/>
                </a:cubicBezTo>
                <a:cubicBezTo>
                  <a:pt x="3728561" y="134779"/>
                  <a:pt x="3725704" y="143351"/>
                  <a:pt x="3722846" y="153829"/>
                </a:cubicBezTo>
                <a:cubicBezTo>
                  <a:pt x="3720941" y="158591"/>
                  <a:pt x="3719989" y="164306"/>
                  <a:pt x="3718084" y="170021"/>
                </a:cubicBezTo>
                <a:cubicBezTo>
                  <a:pt x="3717131" y="175736"/>
                  <a:pt x="3715226" y="182404"/>
                  <a:pt x="3714274" y="188119"/>
                </a:cubicBezTo>
                <a:cubicBezTo>
                  <a:pt x="3713321" y="194786"/>
                  <a:pt x="3711416" y="201454"/>
                  <a:pt x="3710464" y="208121"/>
                </a:cubicBezTo>
                <a:cubicBezTo>
                  <a:pt x="3710464" y="208121"/>
                  <a:pt x="3710464" y="208121"/>
                  <a:pt x="3710464" y="207169"/>
                </a:cubicBezTo>
                <a:cubicBezTo>
                  <a:pt x="3702844" y="194786"/>
                  <a:pt x="3697129" y="184309"/>
                  <a:pt x="3691414" y="174784"/>
                </a:cubicBezTo>
                <a:cubicBezTo>
                  <a:pt x="3684746" y="164306"/>
                  <a:pt x="3679984" y="155734"/>
                  <a:pt x="3677126" y="150971"/>
                </a:cubicBezTo>
                <a:cubicBezTo>
                  <a:pt x="3678079" y="142399"/>
                  <a:pt x="3678079" y="137636"/>
                  <a:pt x="3678079" y="137636"/>
                </a:cubicBezTo>
                <a:cubicBezTo>
                  <a:pt x="3678079" y="137636"/>
                  <a:pt x="3677126" y="141446"/>
                  <a:pt x="3675221" y="149066"/>
                </a:cubicBezTo>
                <a:cubicBezTo>
                  <a:pt x="3674269" y="148114"/>
                  <a:pt x="3674269" y="147161"/>
                  <a:pt x="3674269" y="147161"/>
                </a:cubicBezTo>
                <a:cubicBezTo>
                  <a:pt x="3674269" y="147161"/>
                  <a:pt x="3674269" y="148114"/>
                  <a:pt x="3675221" y="150019"/>
                </a:cubicBezTo>
                <a:cubicBezTo>
                  <a:pt x="3674269" y="153829"/>
                  <a:pt x="3673316" y="158591"/>
                  <a:pt x="3672364" y="164306"/>
                </a:cubicBezTo>
                <a:cubicBezTo>
                  <a:pt x="3670459" y="172879"/>
                  <a:pt x="3668554" y="182404"/>
                  <a:pt x="3665696" y="194786"/>
                </a:cubicBezTo>
                <a:cubicBezTo>
                  <a:pt x="3664744" y="199549"/>
                  <a:pt x="3663791" y="204311"/>
                  <a:pt x="3662839" y="209074"/>
                </a:cubicBezTo>
                <a:cubicBezTo>
                  <a:pt x="3662839" y="209074"/>
                  <a:pt x="3662839" y="210026"/>
                  <a:pt x="3661886" y="210026"/>
                </a:cubicBezTo>
                <a:cubicBezTo>
                  <a:pt x="3660934" y="211931"/>
                  <a:pt x="3659029" y="214789"/>
                  <a:pt x="3658076" y="216694"/>
                </a:cubicBezTo>
                <a:cubicBezTo>
                  <a:pt x="3659029" y="190976"/>
                  <a:pt x="3658076" y="174784"/>
                  <a:pt x="3658076" y="174784"/>
                </a:cubicBezTo>
                <a:cubicBezTo>
                  <a:pt x="3658076" y="174784"/>
                  <a:pt x="3652361" y="200501"/>
                  <a:pt x="3645694" y="239554"/>
                </a:cubicBezTo>
                <a:cubicBezTo>
                  <a:pt x="3645694" y="241459"/>
                  <a:pt x="3644741" y="244316"/>
                  <a:pt x="3644741" y="246221"/>
                </a:cubicBezTo>
                <a:cubicBezTo>
                  <a:pt x="3644741" y="247174"/>
                  <a:pt x="3643789" y="248126"/>
                  <a:pt x="3643789" y="249079"/>
                </a:cubicBezTo>
                <a:cubicBezTo>
                  <a:pt x="3642836" y="251936"/>
                  <a:pt x="3641884" y="255746"/>
                  <a:pt x="3640931" y="259556"/>
                </a:cubicBezTo>
                <a:cubicBezTo>
                  <a:pt x="3636169" y="249079"/>
                  <a:pt x="3633311" y="243364"/>
                  <a:pt x="3633311" y="243364"/>
                </a:cubicBezTo>
                <a:cubicBezTo>
                  <a:pt x="3633311" y="243364"/>
                  <a:pt x="3635216" y="250984"/>
                  <a:pt x="3639979" y="265271"/>
                </a:cubicBezTo>
                <a:cubicBezTo>
                  <a:pt x="3639026" y="268129"/>
                  <a:pt x="3638074" y="271939"/>
                  <a:pt x="3637121" y="275749"/>
                </a:cubicBezTo>
                <a:cubicBezTo>
                  <a:pt x="3631406" y="266224"/>
                  <a:pt x="3627596" y="261461"/>
                  <a:pt x="3627596" y="261461"/>
                </a:cubicBezTo>
                <a:cubicBezTo>
                  <a:pt x="3627596" y="261461"/>
                  <a:pt x="3630454" y="268129"/>
                  <a:pt x="3635216" y="280511"/>
                </a:cubicBezTo>
                <a:cubicBezTo>
                  <a:pt x="3635216" y="280511"/>
                  <a:pt x="3635216" y="280511"/>
                  <a:pt x="3635216" y="281464"/>
                </a:cubicBezTo>
                <a:cubicBezTo>
                  <a:pt x="3633311" y="290036"/>
                  <a:pt x="3631406" y="299561"/>
                  <a:pt x="3630454" y="309086"/>
                </a:cubicBezTo>
                <a:cubicBezTo>
                  <a:pt x="3629501" y="316706"/>
                  <a:pt x="3628549" y="324326"/>
                  <a:pt x="3627596" y="332899"/>
                </a:cubicBezTo>
                <a:cubicBezTo>
                  <a:pt x="3624739" y="325279"/>
                  <a:pt x="3622834" y="318611"/>
                  <a:pt x="3620929" y="312896"/>
                </a:cubicBezTo>
                <a:cubicBezTo>
                  <a:pt x="3620929" y="310991"/>
                  <a:pt x="3620929" y="309086"/>
                  <a:pt x="3620929" y="309086"/>
                </a:cubicBezTo>
                <a:cubicBezTo>
                  <a:pt x="3620929" y="309086"/>
                  <a:pt x="3620929" y="310039"/>
                  <a:pt x="3619976" y="310991"/>
                </a:cubicBezTo>
                <a:cubicBezTo>
                  <a:pt x="3619976" y="310039"/>
                  <a:pt x="3619024" y="309086"/>
                  <a:pt x="3619024" y="308134"/>
                </a:cubicBezTo>
                <a:cubicBezTo>
                  <a:pt x="3620929" y="295751"/>
                  <a:pt x="3621881" y="284321"/>
                  <a:pt x="3622834" y="272891"/>
                </a:cubicBezTo>
                <a:cubicBezTo>
                  <a:pt x="3624739" y="252889"/>
                  <a:pt x="3625691" y="234791"/>
                  <a:pt x="3626644" y="221456"/>
                </a:cubicBezTo>
                <a:cubicBezTo>
                  <a:pt x="3629501" y="215741"/>
                  <a:pt x="3630454" y="211931"/>
                  <a:pt x="3630454" y="211931"/>
                </a:cubicBezTo>
                <a:cubicBezTo>
                  <a:pt x="3630454" y="211931"/>
                  <a:pt x="3629501" y="213836"/>
                  <a:pt x="3626644" y="216694"/>
                </a:cubicBezTo>
                <a:cubicBezTo>
                  <a:pt x="3626644" y="215741"/>
                  <a:pt x="3626644" y="214789"/>
                  <a:pt x="3626644" y="214789"/>
                </a:cubicBezTo>
                <a:cubicBezTo>
                  <a:pt x="3626644" y="200501"/>
                  <a:pt x="3626644" y="192881"/>
                  <a:pt x="3626644" y="192881"/>
                </a:cubicBezTo>
                <a:cubicBezTo>
                  <a:pt x="3626644" y="192881"/>
                  <a:pt x="3624739" y="200501"/>
                  <a:pt x="3622834" y="214789"/>
                </a:cubicBezTo>
                <a:cubicBezTo>
                  <a:pt x="3621881" y="217646"/>
                  <a:pt x="3621881" y="221456"/>
                  <a:pt x="3620929" y="226219"/>
                </a:cubicBezTo>
                <a:cubicBezTo>
                  <a:pt x="3620929" y="226219"/>
                  <a:pt x="3620929" y="226219"/>
                  <a:pt x="3620929" y="227171"/>
                </a:cubicBezTo>
                <a:cubicBezTo>
                  <a:pt x="3618071" y="231934"/>
                  <a:pt x="3614261" y="237649"/>
                  <a:pt x="3609499" y="243364"/>
                </a:cubicBezTo>
                <a:cubicBezTo>
                  <a:pt x="3607594" y="246221"/>
                  <a:pt x="3605689" y="249079"/>
                  <a:pt x="3603784" y="251936"/>
                </a:cubicBezTo>
                <a:cubicBezTo>
                  <a:pt x="3607594" y="242411"/>
                  <a:pt x="3610451" y="233839"/>
                  <a:pt x="3613309" y="225266"/>
                </a:cubicBezTo>
                <a:cubicBezTo>
                  <a:pt x="3615214" y="219551"/>
                  <a:pt x="3617119" y="213836"/>
                  <a:pt x="3619024" y="208121"/>
                </a:cubicBezTo>
                <a:cubicBezTo>
                  <a:pt x="3620929" y="202406"/>
                  <a:pt x="3622834" y="197644"/>
                  <a:pt x="3624739" y="192881"/>
                </a:cubicBezTo>
                <a:cubicBezTo>
                  <a:pt x="3628549" y="183356"/>
                  <a:pt x="3631406" y="174784"/>
                  <a:pt x="3634264" y="168116"/>
                </a:cubicBezTo>
                <a:cubicBezTo>
                  <a:pt x="3639026" y="153829"/>
                  <a:pt x="3642836" y="146209"/>
                  <a:pt x="3642836" y="146209"/>
                </a:cubicBezTo>
                <a:cubicBezTo>
                  <a:pt x="3642836" y="146209"/>
                  <a:pt x="3639026" y="153829"/>
                  <a:pt x="3631406" y="166211"/>
                </a:cubicBezTo>
                <a:cubicBezTo>
                  <a:pt x="3627596" y="172879"/>
                  <a:pt x="3623786" y="180499"/>
                  <a:pt x="3618071" y="189071"/>
                </a:cubicBezTo>
                <a:cubicBezTo>
                  <a:pt x="3615214" y="193834"/>
                  <a:pt x="3613309" y="198596"/>
                  <a:pt x="3610451" y="203359"/>
                </a:cubicBezTo>
                <a:cubicBezTo>
                  <a:pt x="3607594" y="209074"/>
                  <a:pt x="3605689" y="213836"/>
                  <a:pt x="3602831" y="219551"/>
                </a:cubicBezTo>
                <a:cubicBezTo>
                  <a:pt x="3598069" y="229076"/>
                  <a:pt x="3593306" y="238601"/>
                  <a:pt x="3588544" y="250031"/>
                </a:cubicBezTo>
                <a:cubicBezTo>
                  <a:pt x="3588544" y="245269"/>
                  <a:pt x="3588544" y="242411"/>
                  <a:pt x="3588544" y="242411"/>
                </a:cubicBezTo>
                <a:cubicBezTo>
                  <a:pt x="3588544" y="242411"/>
                  <a:pt x="3587591" y="248126"/>
                  <a:pt x="3585686" y="256699"/>
                </a:cubicBezTo>
                <a:cubicBezTo>
                  <a:pt x="3585686" y="256699"/>
                  <a:pt x="3585686" y="256699"/>
                  <a:pt x="3585686" y="257651"/>
                </a:cubicBezTo>
                <a:cubicBezTo>
                  <a:pt x="3583781" y="261461"/>
                  <a:pt x="3581876" y="266224"/>
                  <a:pt x="3579971" y="270986"/>
                </a:cubicBezTo>
                <a:cubicBezTo>
                  <a:pt x="3578066" y="274796"/>
                  <a:pt x="3576161" y="278606"/>
                  <a:pt x="3573304" y="282416"/>
                </a:cubicBezTo>
                <a:cubicBezTo>
                  <a:pt x="3571399" y="275749"/>
                  <a:pt x="3569494" y="269081"/>
                  <a:pt x="3568541" y="263366"/>
                </a:cubicBezTo>
                <a:cubicBezTo>
                  <a:pt x="3566636" y="257651"/>
                  <a:pt x="3565684" y="252889"/>
                  <a:pt x="3564731" y="248126"/>
                </a:cubicBezTo>
                <a:cubicBezTo>
                  <a:pt x="3564731" y="248126"/>
                  <a:pt x="3564731" y="248126"/>
                  <a:pt x="3564731" y="248126"/>
                </a:cubicBezTo>
                <a:cubicBezTo>
                  <a:pt x="3563779" y="244316"/>
                  <a:pt x="3563779" y="241459"/>
                  <a:pt x="3562826" y="237649"/>
                </a:cubicBezTo>
                <a:cubicBezTo>
                  <a:pt x="3562826" y="236696"/>
                  <a:pt x="3562826" y="235744"/>
                  <a:pt x="3561874" y="233839"/>
                </a:cubicBezTo>
                <a:cubicBezTo>
                  <a:pt x="3564731" y="230029"/>
                  <a:pt x="3566636" y="227171"/>
                  <a:pt x="3566636" y="227171"/>
                </a:cubicBezTo>
                <a:cubicBezTo>
                  <a:pt x="3566636" y="227171"/>
                  <a:pt x="3564731" y="229076"/>
                  <a:pt x="3561874" y="230981"/>
                </a:cubicBezTo>
                <a:cubicBezTo>
                  <a:pt x="3559969" y="222409"/>
                  <a:pt x="3559016" y="218599"/>
                  <a:pt x="3559016" y="218599"/>
                </a:cubicBezTo>
                <a:cubicBezTo>
                  <a:pt x="3559016" y="218599"/>
                  <a:pt x="3559016" y="223361"/>
                  <a:pt x="3559016" y="231934"/>
                </a:cubicBezTo>
                <a:cubicBezTo>
                  <a:pt x="3557111" y="228124"/>
                  <a:pt x="3556159" y="224314"/>
                  <a:pt x="3554254" y="220504"/>
                </a:cubicBezTo>
                <a:cubicBezTo>
                  <a:pt x="3559969" y="211931"/>
                  <a:pt x="3564731" y="204311"/>
                  <a:pt x="3569494" y="197644"/>
                </a:cubicBezTo>
                <a:cubicBezTo>
                  <a:pt x="3576161" y="189071"/>
                  <a:pt x="3580924" y="180499"/>
                  <a:pt x="3585686" y="174784"/>
                </a:cubicBezTo>
                <a:cubicBezTo>
                  <a:pt x="3595211" y="162401"/>
                  <a:pt x="3600926" y="154781"/>
                  <a:pt x="3600926" y="154781"/>
                </a:cubicBezTo>
                <a:cubicBezTo>
                  <a:pt x="3600926" y="154781"/>
                  <a:pt x="3594259" y="160496"/>
                  <a:pt x="3582829" y="171926"/>
                </a:cubicBezTo>
                <a:cubicBezTo>
                  <a:pt x="3577114" y="176689"/>
                  <a:pt x="3570446" y="184309"/>
                  <a:pt x="3562826" y="192881"/>
                </a:cubicBezTo>
                <a:cubicBezTo>
                  <a:pt x="3558064" y="197644"/>
                  <a:pt x="3553301" y="203359"/>
                  <a:pt x="3549491" y="209074"/>
                </a:cubicBezTo>
                <a:cubicBezTo>
                  <a:pt x="3545681" y="199549"/>
                  <a:pt x="3542824" y="193834"/>
                  <a:pt x="3542824" y="193834"/>
                </a:cubicBezTo>
                <a:cubicBezTo>
                  <a:pt x="3542824" y="193834"/>
                  <a:pt x="3543776" y="200501"/>
                  <a:pt x="3546634" y="212884"/>
                </a:cubicBezTo>
                <a:cubicBezTo>
                  <a:pt x="3544729" y="215741"/>
                  <a:pt x="3541871" y="218599"/>
                  <a:pt x="3539966" y="222409"/>
                </a:cubicBezTo>
                <a:cubicBezTo>
                  <a:pt x="3539966" y="222409"/>
                  <a:pt x="3539014" y="223361"/>
                  <a:pt x="3539014" y="223361"/>
                </a:cubicBezTo>
                <a:cubicBezTo>
                  <a:pt x="3539014" y="219551"/>
                  <a:pt x="3539014" y="214789"/>
                  <a:pt x="3539014" y="210979"/>
                </a:cubicBezTo>
                <a:cubicBezTo>
                  <a:pt x="3539014" y="200501"/>
                  <a:pt x="3539014" y="191929"/>
                  <a:pt x="3539014" y="184309"/>
                </a:cubicBezTo>
                <a:cubicBezTo>
                  <a:pt x="3539014" y="180499"/>
                  <a:pt x="3539014" y="176689"/>
                  <a:pt x="3539014" y="173831"/>
                </a:cubicBezTo>
                <a:cubicBezTo>
                  <a:pt x="3539966" y="170974"/>
                  <a:pt x="3540919" y="170021"/>
                  <a:pt x="3540919" y="170021"/>
                </a:cubicBezTo>
                <a:cubicBezTo>
                  <a:pt x="3540919" y="170021"/>
                  <a:pt x="3539966" y="170974"/>
                  <a:pt x="3539014" y="172879"/>
                </a:cubicBezTo>
                <a:cubicBezTo>
                  <a:pt x="3539014" y="166211"/>
                  <a:pt x="3539014" y="162401"/>
                  <a:pt x="3539014" y="162401"/>
                </a:cubicBezTo>
                <a:cubicBezTo>
                  <a:pt x="3539014" y="162401"/>
                  <a:pt x="3538061" y="167164"/>
                  <a:pt x="3537109" y="176689"/>
                </a:cubicBezTo>
                <a:cubicBezTo>
                  <a:pt x="3535204" y="180499"/>
                  <a:pt x="3531394" y="184309"/>
                  <a:pt x="3527584" y="190976"/>
                </a:cubicBezTo>
                <a:cubicBezTo>
                  <a:pt x="3522821" y="197644"/>
                  <a:pt x="3518059" y="205264"/>
                  <a:pt x="3511391" y="214789"/>
                </a:cubicBezTo>
                <a:cubicBezTo>
                  <a:pt x="3511391" y="214789"/>
                  <a:pt x="3511391" y="215741"/>
                  <a:pt x="3510439" y="215741"/>
                </a:cubicBezTo>
                <a:cubicBezTo>
                  <a:pt x="3509486" y="210026"/>
                  <a:pt x="3509486" y="205264"/>
                  <a:pt x="3508534" y="201454"/>
                </a:cubicBezTo>
                <a:cubicBezTo>
                  <a:pt x="3506629" y="188119"/>
                  <a:pt x="3505676" y="180499"/>
                  <a:pt x="3505676" y="180499"/>
                </a:cubicBezTo>
                <a:cubicBezTo>
                  <a:pt x="3505676" y="180499"/>
                  <a:pt x="3505676" y="188119"/>
                  <a:pt x="3504724" y="202406"/>
                </a:cubicBezTo>
                <a:cubicBezTo>
                  <a:pt x="3504724" y="209074"/>
                  <a:pt x="3504724" y="216694"/>
                  <a:pt x="3503771" y="226219"/>
                </a:cubicBezTo>
                <a:cubicBezTo>
                  <a:pt x="3502819" y="228124"/>
                  <a:pt x="3501866" y="229076"/>
                  <a:pt x="3500914" y="230981"/>
                </a:cubicBezTo>
                <a:cubicBezTo>
                  <a:pt x="3498056" y="235744"/>
                  <a:pt x="3495199" y="241459"/>
                  <a:pt x="3491389" y="247174"/>
                </a:cubicBezTo>
                <a:cubicBezTo>
                  <a:pt x="3488531" y="241459"/>
                  <a:pt x="3486626" y="235744"/>
                  <a:pt x="3483769" y="230029"/>
                </a:cubicBezTo>
                <a:cubicBezTo>
                  <a:pt x="3479006" y="218599"/>
                  <a:pt x="3474244" y="209074"/>
                  <a:pt x="3469481" y="200501"/>
                </a:cubicBezTo>
                <a:cubicBezTo>
                  <a:pt x="3470434" y="197644"/>
                  <a:pt x="3471386" y="193834"/>
                  <a:pt x="3471386" y="190976"/>
                </a:cubicBezTo>
                <a:cubicBezTo>
                  <a:pt x="3473291" y="182404"/>
                  <a:pt x="3475196" y="174784"/>
                  <a:pt x="3477101" y="167164"/>
                </a:cubicBezTo>
                <a:cubicBezTo>
                  <a:pt x="3479006" y="159544"/>
                  <a:pt x="3480911" y="152876"/>
                  <a:pt x="3482816" y="146209"/>
                </a:cubicBezTo>
                <a:cubicBezTo>
                  <a:pt x="3486626" y="132874"/>
                  <a:pt x="3489484" y="121444"/>
                  <a:pt x="3492341" y="111919"/>
                </a:cubicBezTo>
                <a:cubicBezTo>
                  <a:pt x="3497104" y="92869"/>
                  <a:pt x="3499961" y="82391"/>
                  <a:pt x="3499961" y="82391"/>
                </a:cubicBezTo>
                <a:cubicBezTo>
                  <a:pt x="3499961" y="82391"/>
                  <a:pt x="3496151" y="92869"/>
                  <a:pt x="3488531" y="110966"/>
                </a:cubicBezTo>
                <a:cubicBezTo>
                  <a:pt x="3484721" y="120491"/>
                  <a:pt x="3480911" y="130969"/>
                  <a:pt x="3476149" y="144304"/>
                </a:cubicBezTo>
                <a:cubicBezTo>
                  <a:pt x="3473291" y="150971"/>
                  <a:pt x="3471386" y="157639"/>
                  <a:pt x="3468529" y="164306"/>
                </a:cubicBezTo>
                <a:cubicBezTo>
                  <a:pt x="3466624" y="170974"/>
                  <a:pt x="3464719" y="177641"/>
                  <a:pt x="3461861" y="185261"/>
                </a:cubicBezTo>
                <a:cubicBezTo>
                  <a:pt x="3456146" y="173831"/>
                  <a:pt x="3452336" y="168116"/>
                  <a:pt x="3452336" y="168116"/>
                </a:cubicBezTo>
                <a:cubicBezTo>
                  <a:pt x="3452336" y="168116"/>
                  <a:pt x="3455194" y="175736"/>
                  <a:pt x="3460909" y="189071"/>
                </a:cubicBezTo>
                <a:cubicBezTo>
                  <a:pt x="3457099" y="200501"/>
                  <a:pt x="3454241" y="211931"/>
                  <a:pt x="3450431" y="225266"/>
                </a:cubicBezTo>
                <a:cubicBezTo>
                  <a:pt x="3447574" y="220504"/>
                  <a:pt x="3444716" y="214789"/>
                  <a:pt x="3441859" y="210026"/>
                </a:cubicBezTo>
                <a:cubicBezTo>
                  <a:pt x="3441859" y="209074"/>
                  <a:pt x="3441859" y="208121"/>
                  <a:pt x="3442811" y="208121"/>
                </a:cubicBezTo>
                <a:cubicBezTo>
                  <a:pt x="3444716" y="197644"/>
                  <a:pt x="3445669" y="190976"/>
                  <a:pt x="3445669" y="190976"/>
                </a:cubicBezTo>
                <a:cubicBezTo>
                  <a:pt x="3445669" y="190976"/>
                  <a:pt x="3442811" y="196691"/>
                  <a:pt x="3439001" y="205264"/>
                </a:cubicBezTo>
                <a:cubicBezTo>
                  <a:pt x="3439001" y="205264"/>
                  <a:pt x="3439001" y="205264"/>
                  <a:pt x="3439001" y="205264"/>
                </a:cubicBezTo>
                <a:cubicBezTo>
                  <a:pt x="3439001" y="190976"/>
                  <a:pt x="3439001" y="177641"/>
                  <a:pt x="3438049" y="165259"/>
                </a:cubicBezTo>
                <a:cubicBezTo>
                  <a:pt x="3438049" y="153829"/>
                  <a:pt x="3437096" y="144304"/>
                  <a:pt x="3437096" y="135731"/>
                </a:cubicBezTo>
                <a:cubicBezTo>
                  <a:pt x="3436144" y="127159"/>
                  <a:pt x="3436144" y="119539"/>
                  <a:pt x="3435191" y="112871"/>
                </a:cubicBezTo>
                <a:cubicBezTo>
                  <a:pt x="3434239" y="100489"/>
                  <a:pt x="3433286" y="92869"/>
                  <a:pt x="3433286" y="92869"/>
                </a:cubicBezTo>
                <a:cubicBezTo>
                  <a:pt x="3433286" y="92869"/>
                  <a:pt x="3432334" y="100489"/>
                  <a:pt x="3431381" y="112871"/>
                </a:cubicBezTo>
                <a:cubicBezTo>
                  <a:pt x="3430429" y="122396"/>
                  <a:pt x="3429476" y="134779"/>
                  <a:pt x="3428524" y="149066"/>
                </a:cubicBezTo>
                <a:cubicBezTo>
                  <a:pt x="3428524" y="149066"/>
                  <a:pt x="3428524" y="150019"/>
                  <a:pt x="3428524" y="150019"/>
                </a:cubicBezTo>
                <a:cubicBezTo>
                  <a:pt x="3427571" y="143351"/>
                  <a:pt x="3426619" y="137636"/>
                  <a:pt x="3426619" y="131921"/>
                </a:cubicBezTo>
                <a:cubicBezTo>
                  <a:pt x="3424714" y="120491"/>
                  <a:pt x="3423761" y="113824"/>
                  <a:pt x="3423761" y="113824"/>
                </a:cubicBezTo>
                <a:cubicBezTo>
                  <a:pt x="3423761" y="113824"/>
                  <a:pt x="3422809" y="120491"/>
                  <a:pt x="3422809" y="131921"/>
                </a:cubicBezTo>
                <a:cubicBezTo>
                  <a:pt x="3422809" y="142399"/>
                  <a:pt x="3421856" y="157639"/>
                  <a:pt x="3420904" y="174784"/>
                </a:cubicBezTo>
                <a:cubicBezTo>
                  <a:pt x="3418046" y="170021"/>
                  <a:pt x="3415189" y="166211"/>
                  <a:pt x="3412331" y="162401"/>
                </a:cubicBezTo>
                <a:cubicBezTo>
                  <a:pt x="3405664" y="152876"/>
                  <a:pt x="3400901" y="146209"/>
                  <a:pt x="3398044" y="141446"/>
                </a:cubicBezTo>
                <a:cubicBezTo>
                  <a:pt x="3398996" y="135731"/>
                  <a:pt x="3400901" y="129064"/>
                  <a:pt x="3401854" y="123349"/>
                </a:cubicBezTo>
                <a:cubicBezTo>
                  <a:pt x="3399949" y="128111"/>
                  <a:pt x="3398044" y="133826"/>
                  <a:pt x="3396139" y="139541"/>
                </a:cubicBezTo>
                <a:cubicBezTo>
                  <a:pt x="3393281" y="135731"/>
                  <a:pt x="3391376" y="132874"/>
                  <a:pt x="3391376" y="132874"/>
                </a:cubicBezTo>
                <a:cubicBezTo>
                  <a:pt x="3391376" y="132874"/>
                  <a:pt x="3392329" y="134779"/>
                  <a:pt x="3395186" y="139541"/>
                </a:cubicBezTo>
                <a:cubicBezTo>
                  <a:pt x="3395186" y="140494"/>
                  <a:pt x="3395186" y="140494"/>
                  <a:pt x="3395186" y="141446"/>
                </a:cubicBezTo>
                <a:cubicBezTo>
                  <a:pt x="3391376" y="153829"/>
                  <a:pt x="3386614" y="166211"/>
                  <a:pt x="3382804" y="177641"/>
                </a:cubicBezTo>
                <a:cubicBezTo>
                  <a:pt x="3382804" y="175736"/>
                  <a:pt x="3382804" y="174784"/>
                  <a:pt x="3382804" y="172879"/>
                </a:cubicBezTo>
                <a:cubicBezTo>
                  <a:pt x="3381851" y="158591"/>
                  <a:pt x="3381851" y="150971"/>
                  <a:pt x="3381851" y="150971"/>
                </a:cubicBezTo>
                <a:cubicBezTo>
                  <a:pt x="3381851" y="150971"/>
                  <a:pt x="3380899" y="158591"/>
                  <a:pt x="3378994" y="172879"/>
                </a:cubicBezTo>
                <a:cubicBezTo>
                  <a:pt x="3378041" y="179546"/>
                  <a:pt x="3377089" y="188119"/>
                  <a:pt x="3376136" y="197644"/>
                </a:cubicBezTo>
                <a:cubicBezTo>
                  <a:pt x="3372326" y="210026"/>
                  <a:pt x="3368516" y="222409"/>
                  <a:pt x="3365659" y="234791"/>
                </a:cubicBezTo>
                <a:cubicBezTo>
                  <a:pt x="3363754" y="240506"/>
                  <a:pt x="3361849" y="247174"/>
                  <a:pt x="3358991" y="253841"/>
                </a:cubicBezTo>
                <a:cubicBezTo>
                  <a:pt x="3358991" y="254794"/>
                  <a:pt x="3358039" y="256699"/>
                  <a:pt x="3358039" y="257651"/>
                </a:cubicBezTo>
                <a:cubicBezTo>
                  <a:pt x="3355181" y="250984"/>
                  <a:pt x="3353276" y="244316"/>
                  <a:pt x="3351371" y="239554"/>
                </a:cubicBezTo>
                <a:cubicBezTo>
                  <a:pt x="3351371" y="238601"/>
                  <a:pt x="3351371" y="237649"/>
                  <a:pt x="3351371" y="237649"/>
                </a:cubicBezTo>
                <a:cubicBezTo>
                  <a:pt x="3351371" y="237649"/>
                  <a:pt x="3351371" y="237649"/>
                  <a:pt x="3351371" y="238601"/>
                </a:cubicBezTo>
                <a:cubicBezTo>
                  <a:pt x="3347561" y="228124"/>
                  <a:pt x="3344704" y="221456"/>
                  <a:pt x="3344704" y="221456"/>
                </a:cubicBezTo>
                <a:cubicBezTo>
                  <a:pt x="3344704" y="221456"/>
                  <a:pt x="3346609" y="230981"/>
                  <a:pt x="3349466" y="248126"/>
                </a:cubicBezTo>
                <a:cubicBezTo>
                  <a:pt x="3348514" y="252889"/>
                  <a:pt x="3348514" y="258604"/>
                  <a:pt x="3347561" y="265271"/>
                </a:cubicBezTo>
                <a:cubicBezTo>
                  <a:pt x="3346609" y="270986"/>
                  <a:pt x="3346609" y="276701"/>
                  <a:pt x="3345656" y="283369"/>
                </a:cubicBezTo>
                <a:cubicBezTo>
                  <a:pt x="3344704" y="284321"/>
                  <a:pt x="3344704" y="285274"/>
                  <a:pt x="3343751" y="287179"/>
                </a:cubicBezTo>
                <a:cubicBezTo>
                  <a:pt x="3341846" y="283369"/>
                  <a:pt x="3340894" y="278606"/>
                  <a:pt x="3339941" y="274796"/>
                </a:cubicBezTo>
                <a:cubicBezTo>
                  <a:pt x="3335179" y="259556"/>
                  <a:pt x="3329464" y="245269"/>
                  <a:pt x="3325654" y="231934"/>
                </a:cubicBezTo>
                <a:cubicBezTo>
                  <a:pt x="3326606" y="227171"/>
                  <a:pt x="3327559" y="221456"/>
                  <a:pt x="3328511" y="216694"/>
                </a:cubicBezTo>
                <a:cubicBezTo>
                  <a:pt x="3332321" y="199549"/>
                  <a:pt x="3334226" y="184309"/>
                  <a:pt x="3338036" y="170974"/>
                </a:cubicBezTo>
                <a:cubicBezTo>
                  <a:pt x="3340894" y="157639"/>
                  <a:pt x="3343751" y="145256"/>
                  <a:pt x="3346609" y="136684"/>
                </a:cubicBezTo>
                <a:cubicBezTo>
                  <a:pt x="3352324" y="117634"/>
                  <a:pt x="3355181" y="106204"/>
                  <a:pt x="3355181" y="106204"/>
                </a:cubicBezTo>
                <a:cubicBezTo>
                  <a:pt x="3355181" y="106204"/>
                  <a:pt x="3350419" y="116681"/>
                  <a:pt x="3342799" y="134779"/>
                </a:cubicBezTo>
                <a:cubicBezTo>
                  <a:pt x="3338989" y="144304"/>
                  <a:pt x="3335179" y="155734"/>
                  <a:pt x="3330416" y="169069"/>
                </a:cubicBezTo>
                <a:cubicBezTo>
                  <a:pt x="3325654" y="180499"/>
                  <a:pt x="3322796" y="193834"/>
                  <a:pt x="3318986" y="208121"/>
                </a:cubicBezTo>
                <a:cubicBezTo>
                  <a:pt x="3318986" y="206216"/>
                  <a:pt x="3318986" y="205264"/>
                  <a:pt x="3318986" y="203359"/>
                </a:cubicBezTo>
                <a:cubicBezTo>
                  <a:pt x="3319939" y="200501"/>
                  <a:pt x="3319939" y="198596"/>
                  <a:pt x="3320891" y="195739"/>
                </a:cubicBezTo>
                <a:cubicBezTo>
                  <a:pt x="3323749" y="185261"/>
                  <a:pt x="3325654" y="176689"/>
                  <a:pt x="3327559" y="170021"/>
                </a:cubicBezTo>
                <a:cubicBezTo>
                  <a:pt x="3330416" y="155734"/>
                  <a:pt x="3332321" y="147161"/>
                  <a:pt x="3332321" y="147161"/>
                </a:cubicBezTo>
                <a:cubicBezTo>
                  <a:pt x="3332321" y="147161"/>
                  <a:pt x="3329464" y="154781"/>
                  <a:pt x="3323749" y="169069"/>
                </a:cubicBezTo>
                <a:cubicBezTo>
                  <a:pt x="3323749" y="170021"/>
                  <a:pt x="3322796" y="170974"/>
                  <a:pt x="3322796" y="171926"/>
                </a:cubicBezTo>
                <a:cubicBezTo>
                  <a:pt x="3322796" y="170021"/>
                  <a:pt x="3323749" y="167164"/>
                  <a:pt x="3323749" y="165259"/>
                </a:cubicBezTo>
                <a:cubicBezTo>
                  <a:pt x="3325654" y="158591"/>
                  <a:pt x="3326606" y="152876"/>
                  <a:pt x="3328511" y="147161"/>
                </a:cubicBezTo>
                <a:cubicBezTo>
                  <a:pt x="3331369" y="135731"/>
                  <a:pt x="3334226" y="125254"/>
                  <a:pt x="3336131" y="116681"/>
                </a:cubicBezTo>
                <a:cubicBezTo>
                  <a:pt x="3339941" y="99536"/>
                  <a:pt x="3341846" y="90011"/>
                  <a:pt x="3341846" y="90011"/>
                </a:cubicBezTo>
                <a:cubicBezTo>
                  <a:pt x="3341846" y="90011"/>
                  <a:pt x="3338036" y="99536"/>
                  <a:pt x="3332321" y="114776"/>
                </a:cubicBezTo>
                <a:cubicBezTo>
                  <a:pt x="3329464" y="122396"/>
                  <a:pt x="3325654" y="132874"/>
                  <a:pt x="3321844" y="143351"/>
                </a:cubicBezTo>
                <a:cubicBezTo>
                  <a:pt x="3319939" y="149066"/>
                  <a:pt x="3318034" y="154781"/>
                  <a:pt x="3315176" y="161449"/>
                </a:cubicBezTo>
                <a:cubicBezTo>
                  <a:pt x="3313271" y="168116"/>
                  <a:pt x="3311366" y="174784"/>
                  <a:pt x="3308509" y="181451"/>
                </a:cubicBezTo>
                <a:cubicBezTo>
                  <a:pt x="3308509" y="181451"/>
                  <a:pt x="3308509" y="181451"/>
                  <a:pt x="3308509" y="181451"/>
                </a:cubicBezTo>
                <a:cubicBezTo>
                  <a:pt x="3307556" y="179546"/>
                  <a:pt x="3307556" y="178594"/>
                  <a:pt x="3306604" y="176689"/>
                </a:cubicBezTo>
                <a:cubicBezTo>
                  <a:pt x="3298031" y="153829"/>
                  <a:pt x="3292316" y="140494"/>
                  <a:pt x="3292316" y="140494"/>
                </a:cubicBezTo>
                <a:cubicBezTo>
                  <a:pt x="3292316" y="140494"/>
                  <a:pt x="3297079" y="158591"/>
                  <a:pt x="3305651" y="189071"/>
                </a:cubicBezTo>
                <a:cubicBezTo>
                  <a:pt x="3301841" y="201454"/>
                  <a:pt x="3298031" y="213836"/>
                  <a:pt x="3294221" y="227171"/>
                </a:cubicBezTo>
                <a:cubicBezTo>
                  <a:pt x="3294221" y="228124"/>
                  <a:pt x="3293269" y="230029"/>
                  <a:pt x="3293269" y="230981"/>
                </a:cubicBezTo>
                <a:cubicBezTo>
                  <a:pt x="3293269" y="230029"/>
                  <a:pt x="3292316" y="230029"/>
                  <a:pt x="3292316" y="229076"/>
                </a:cubicBezTo>
                <a:cubicBezTo>
                  <a:pt x="3282791" y="209074"/>
                  <a:pt x="3277076" y="197644"/>
                  <a:pt x="3277076" y="197644"/>
                </a:cubicBezTo>
                <a:cubicBezTo>
                  <a:pt x="3277076" y="197644"/>
                  <a:pt x="3282791" y="211931"/>
                  <a:pt x="3291364" y="237649"/>
                </a:cubicBezTo>
                <a:cubicBezTo>
                  <a:pt x="3289459" y="244316"/>
                  <a:pt x="3287554" y="250984"/>
                  <a:pt x="3285649" y="257651"/>
                </a:cubicBezTo>
                <a:cubicBezTo>
                  <a:pt x="3282791" y="253841"/>
                  <a:pt x="3279934" y="249079"/>
                  <a:pt x="3277076" y="246221"/>
                </a:cubicBezTo>
                <a:cubicBezTo>
                  <a:pt x="3276124" y="245269"/>
                  <a:pt x="3275171" y="243364"/>
                  <a:pt x="3274219" y="242411"/>
                </a:cubicBezTo>
                <a:cubicBezTo>
                  <a:pt x="3276124" y="215741"/>
                  <a:pt x="3277076" y="199549"/>
                  <a:pt x="3277076" y="199549"/>
                </a:cubicBezTo>
                <a:cubicBezTo>
                  <a:pt x="3277076" y="199549"/>
                  <a:pt x="3275171" y="206216"/>
                  <a:pt x="3272314" y="217646"/>
                </a:cubicBezTo>
                <a:cubicBezTo>
                  <a:pt x="3271361" y="222409"/>
                  <a:pt x="3269456" y="228124"/>
                  <a:pt x="3268504" y="234791"/>
                </a:cubicBezTo>
                <a:cubicBezTo>
                  <a:pt x="3265646" y="230029"/>
                  <a:pt x="3261836" y="226219"/>
                  <a:pt x="3258979" y="223361"/>
                </a:cubicBezTo>
                <a:cubicBezTo>
                  <a:pt x="3247549" y="210979"/>
                  <a:pt x="3241834" y="203359"/>
                  <a:pt x="3241834" y="203359"/>
                </a:cubicBezTo>
                <a:cubicBezTo>
                  <a:pt x="3241834" y="203359"/>
                  <a:pt x="3247549" y="211931"/>
                  <a:pt x="3256121" y="226219"/>
                </a:cubicBezTo>
                <a:cubicBezTo>
                  <a:pt x="3259931" y="230981"/>
                  <a:pt x="3262789" y="236696"/>
                  <a:pt x="3266599" y="243364"/>
                </a:cubicBezTo>
                <a:cubicBezTo>
                  <a:pt x="3264694" y="250031"/>
                  <a:pt x="3262789" y="256699"/>
                  <a:pt x="3260884" y="265271"/>
                </a:cubicBezTo>
                <a:cubicBezTo>
                  <a:pt x="3258979" y="271939"/>
                  <a:pt x="3257074" y="279559"/>
                  <a:pt x="3256121" y="288131"/>
                </a:cubicBezTo>
                <a:cubicBezTo>
                  <a:pt x="3256121" y="287179"/>
                  <a:pt x="3256121" y="287179"/>
                  <a:pt x="3256121" y="287179"/>
                </a:cubicBezTo>
                <a:cubicBezTo>
                  <a:pt x="3256121" y="287179"/>
                  <a:pt x="3256121" y="288131"/>
                  <a:pt x="3256121" y="289084"/>
                </a:cubicBezTo>
                <a:cubicBezTo>
                  <a:pt x="3256121" y="290989"/>
                  <a:pt x="3255169" y="291941"/>
                  <a:pt x="3255169" y="293846"/>
                </a:cubicBezTo>
                <a:cubicBezTo>
                  <a:pt x="3254216" y="292894"/>
                  <a:pt x="3254216" y="291941"/>
                  <a:pt x="3253264" y="290036"/>
                </a:cubicBezTo>
                <a:cubicBezTo>
                  <a:pt x="3253264" y="284321"/>
                  <a:pt x="3254216" y="280511"/>
                  <a:pt x="3254216" y="280511"/>
                </a:cubicBezTo>
                <a:cubicBezTo>
                  <a:pt x="3254216" y="280511"/>
                  <a:pt x="3253264" y="282416"/>
                  <a:pt x="3252311" y="287179"/>
                </a:cubicBezTo>
                <a:cubicBezTo>
                  <a:pt x="3248501" y="280511"/>
                  <a:pt x="3246596" y="276701"/>
                  <a:pt x="3246596" y="276701"/>
                </a:cubicBezTo>
                <a:cubicBezTo>
                  <a:pt x="3246596" y="276701"/>
                  <a:pt x="3248501" y="281464"/>
                  <a:pt x="3251359" y="290989"/>
                </a:cubicBezTo>
                <a:cubicBezTo>
                  <a:pt x="3250406" y="292894"/>
                  <a:pt x="3250406" y="295751"/>
                  <a:pt x="3249454" y="298609"/>
                </a:cubicBezTo>
                <a:cubicBezTo>
                  <a:pt x="3248501" y="300514"/>
                  <a:pt x="3248501" y="302419"/>
                  <a:pt x="3247549" y="304324"/>
                </a:cubicBezTo>
                <a:cubicBezTo>
                  <a:pt x="3247549" y="302419"/>
                  <a:pt x="3246596" y="301466"/>
                  <a:pt x="3246596" y="301466"/>
                </a:cubicBezTo>
                <a:cubicBezTo>
                  <a:pt x="3246596" y="301466"/>
                  <a:pt x="3246596" y="303371"/>
                  <a:pt x="3246596" y="306229"/>
                </a:cubicBezTo>
                <a:cubicBezTo>
                  <a:pt x="3245644" y="310039"/>
                  <a:pt x="3244691" y="313849"/>
                  <a:pt x="3243739" y="317659"/>
                </a:cubicBezTo>
                <a:cubicBezTo>
                  <a:pt x="3242786" y="312896"/>
                  <a:pt x="3240881" y="308134"/>
                  <a:pt x="3239929" y="304324"/>
                </a:cubicBezTo>
                <a:cubicBezTo>
                  <a:pt x="3241834" y="299561"/>
                  <a:pt x="3242786" y="296704"/>
                  <a:pt x="3242786" y="296704"/>
                </a:cubicBezTo>
                <a:cubicBezTo>
                  <a:pt x="3242786" y="296704"/>
                  <a:pt x="3241834" y="298609"/>
                  <a:pt x="3238976" y="302419"/>
                </a:cubicBezTo>
                <a:cubicBezTo>
                  <a:pt x="3238024" y="299561"/>
                  <a:pt x="3237071" y="296704"/>
                  <a:pt x="3236119" y="293846"/>
                </a:cubicBezTo>
                <a:cubicBezTo>
                  <a:pt x="3236119" y="292894"/>
                  <a:pt x="3235166" y="291941"/>
                  <a:pt x="3235166" y="290036"/>
                </a:cubicBezTo>
                <a:cubicBezTo>
                  <a:pt x="3238024" y="284321"/>
                  <a:pt x="3239929" y="278606"/>
                  <a:pt x="3241834" y="273844"/>
                </a:cubicBezTo>
                <a:cubicBezTo>
                  <a:pt x="3244691" y="267176"/>
                  <a:pt x="3247549" y="261461"/>
                  <a:pt x="3249454" y="256699"/>
                </a:cubicBezTo>
                <a:cubicBezTo>
                  <a:pt x="3254216" y="247174"/>
                  <a:pt x="3256121" y="242411"/>
                  <a:pt x="3256121" y="242411"/>
                </a:cubicBezTo>
                <a:cubicBezTo>
                  <a:pt x="3256121" y="242411"/>
                  <a:pt x="3252311" y="247174"/>
                  <a:pt x="3245644" y="254794"/>
                </a:cubicBezTo>
                <a:cubicBezTo>
                  <a:pt x="3242786" y="258604"/>
                  <a:pt x="3238976" y="263366"/>
                  <a:pt x="3235166" y="270034"/>
                </a:cubicBezTo>
                <a:cubicBezTo>
                  <a:pt x="3233261" y="271939"/>
                  <a:pt x="3232309" y="274796"/>
                  <a:pt x="3230404" y="276701"/>
                </a:cubicBezTo>
                <a:cubicBezTo>
                  <a:pt x="3230404" y="275749"/>
                  <a:pt x="3229451" y="273844"/>
                  <a:pt x="3229451" y="272891"/>
                </a:cubicBezTo>
                <a:cubicBezTo>
                  <a:pt x="3227546" y="266224"/>
                  <a:pt x="3224689" y="260509"/>
                  <a:pt x="3222784" y="253841"/>
                </a:cubicBezTo>
                <a:cubicBezTo>
                  <a:pt x="3220879" y="250031"/>
                  <a:pt x="3219926" y="245269"/>
                  <a:pt x="3218021" y="241459"/>
                </a:cubicBezTo>
                <a:cubicBezTo>
                  <a:pt x="3218021" y="239554"/>
                  <a:pt x="3218021" y="238601"/>
                  <a:pt x="3218021" y="236696"/>
                </a:cubicBezTo>
                <a:cubicBezTo>
                  <a:pt x="3219926" y="226219"/>
                  <a:pt x="3221831" y="215741"/>
                  <a:pt x="3222784" y="206216"/>
                </a:cubicBezTo>
                <a:cubicBezTo>
                  <a:pt x="3225641" y="191929"/>
                  <a:pt x="3227546" y="178594"/>
                  <a:pt x="3229451" y="166211"/>
                </a:cubicBezTo>
                <a:cubicBezTo>
                  <a:pt x="3231356" y="154781"/>
                  <a:pt x="3233261" y="144304"/>
                  <a:pt x="3235166" y="135731"/>
                </a:cubicBezTo>
                <a:cubicBezTo>
                  <a:pt x="3238024" y="118586"/>
                  <a:pt x="3239929" y="109061"/>
                  <a:pt x="3239929" y="109061"/>
                </a:cubicBezTo>
                <a:cubicBezTo>
                  <a:pt x="3239929" y="109061"/>
                  <a:pt x="3237071" y="118586"/>
                  <a:pt x="3231356" y="134779"/>
                </a:cubicBezTo>
                <a:cubicBezTo>
                  <a:pt x="3226594" y="150971"/>
                  <a:pt x="3218974" y="175736"/>
                  <a:pt x="3212306" y="204311"/>
                </a:cubicBezTo>
                <a:cubicBezTo>
                  <a:pt x="3211354" y="208121"/>
                  <a:pt x="3210401" y="211931"/>
                  <a:pt x="3209449" y="215741"/>
                </a:cubicBezTo>
                <a:cubicBezTo>
                  <a:pt x="3207544" y="210979"/>
                  <a:pt x="3206591" y="207169"/>
                  <a:pt x="3204686" y="204311"/>
                </a:cubicBezTo>
                <a:cubicBezTo>
                  <a:pt x="3204686" y="186214"/>
                  <a:pt x="3203734" y="175736"/>
                  <a:pt x="3203734" y="175736"/>
                </a:cubicBezTo>
                <a:cubicBezTo>
                  <a:pt x="3203734" y="175736"/>
                  <a:pt x="3202781" y="187166"/>
                  <a:pt x="3200876" y="206216"/>
                </a:cubicBezTo>
                <a:cubicBezTo>
                  <a:pt x="3199924" y="215741"/>
                  <a:pt x="3198019" y="227171"/>
                  <a:pt x="3196114" y="240506"/>
                </a:cubicBezTo>
                <a:cubicBezTo>
                  <a:pt x="3196114" y="241459"/>
                  <a:pt x="3196114" y="242411"/>
                  <a:pt x="3195161" y="243364"/>
                </a:cubicBezTo>
                <a:cubicBezTo>
                  <a:pt x="3195161" y="234791"/>
                  <a:pt x="3196114" y="226219"/>
                  <a:pt x="3196114" y="217646"/>
                </a:cubicBezTo>
                <a:cubicBezTo>
                  <a:pt x="3197066" y="204311"/>
                  <a:pt x="3197066" y="191929"/>
                  <a:pt x="3198019" y="180499"/>
                </a:cubicBezTo>
                <a:cubicBezTo>
                  <a:pt x="3198971" y="169069"/>
                  <a:pt x="3198971" y="159544"/>
                  <a:pt x="3199924" y="151924"/>
                </a:cubicBezTo>
                <a:cubicBezTo>
                  <a:pt x="3200876" y="135731"/>
                  <a:pt x="3200876" y="127159"/>
                  <a:pt x="3200876" y="127159"/>
                </a:cubicBezTo>
                <a:cubicBezTo>
                  <a:pt x="3200876" y="127159"/>
                  <a:pt x="3198971" y="135731"/>
                  <a:pt x="3195161" y="151924"/>
                </a:cubicBezTo>
                <a:cubicBezTo>
                  <a:pt x="3192304" y="168116"/>
                  <a:pt x="3187541" y="190976"/>
                  <a:pt x="3184684" y="217646"/>
                </a:cubicBezTo>
                <a:cubicBezTo>
                  <a:pt x="3183731" y="223361"/>
                  <a:pt x="3182779" y="230029"/>
                  <a:pt x="3181826" y="235744"/>
                </a:cubicBezTo>
                <a:cubicBezTo>
                  <a:pt x="3180874" y="233839"/>
                  <a:pt x="3179921" y="232886"/>
                  <a:pt x="3179921" y="231934"/>
                </a:cubicBezTo>
                <a:cubicBezTo>
                  <a:pt x="3179921" y="227171"/>
                  <a:pt x="3179921" y="224314"/>
                  <a:pt x="3179921" y="224314"/>
                </a:cubicBezTo>
                <a:cubicBezTo>
                  <a:pt x="3179921" y="224314"/>
                  <a:pt x="3179921" y="226219"/>
                  <a:pt x="3178969" y="230029"/>
                </a:cubicBezTo>
                <a:cubicBezTo>
                  <a:pt x="3178016" y="228124"/>
                  <a:pt x="3177064" y="227171"/>
                  <a:pt x="3177064" y="227171"/>
                </a:cubicBezTo>
                <a:cubicBezTo>
                  <a:pt x="3177064" y="227171"/>
                  <a:pt x="3178016" y="229076"/>
                  <a:pt x="3178016" y="231934"/>
                </a:cubicBezTo>
                <a:cubicBezTo>
                  <a:pt x="3177064" y="236696"/>
                  <a:pt x="3176111" y="243364"/>
                  <a:pt x="3174206" y="250984"/>
                </a:cubicBezTo>
                <a:cubicBezTo>
                  <a:pt x="3173254" y="258604"/>
                  <a:pt x="3171349" y="267176"/>
                  <a:pt x="3170396" y="277654"/>
                </a:cubicBezTo>
                <a:cubicBezTo>
                  <a:pt x="3170396" y="276701"/>
                  <a:pt x="3170396" y="276701"/>
                  <a:pt x="3169444" y="275749"/>
                </a:cubicBezTo>
                <a:cubicBezTo>
                  <a:pt x="3168491" y="254794"/>
                  <a:pt x="3165634" y="234791"/>
                  <a:pt x="3163729" y="215741"/>
                </a:cubicBezTo>
                <a:cubicBezTo>
                  <a:pt x="3163729" y="212884"/>
                  <a:pt x="3162776" y="210026"/>
                  <a:pt x="3162776" y="207169"/>
                </a:cubicBezTo>
                <a:cubicBezTo>
                  <a:pt x="3162776" y="206216"/>
                  <a:pt x="3163729" y="204311"/>
                  <a:pt x="3163729" y="203359"/>
                </a:cubicBezTo>
                <a:cubicBezTo>
                  <a:pt x="3169444" y="174784"/>
                  <a:pt x="3172301" y="150019"/>
                  <a:pt x="3174206" y="132874"/>
                </a:cubicBezTo>
                <a:cubicBezTo>
                  <a:pt x="3176111" y="115729"/>
                  <a:pt x="3178016" y="106204"/>
                  <a:pt x="3178016" y="106204"/>
                </a:cubicBezTo>
                <a:cubicBezTo>
                  <a:pt x="3178016" y="106204"/>
                  <a:pt x="3175159" y="115729"/>
                  <a:pt x="3170396" y="131921"/>
                </a:cubicBezTo>
                <a:cubicBezTo>
                  <a:pt x="3167539" y="143351"/>
                  <a:pt x="3162776" y="159544"/>
                  <a:pt x="3158014" y="177641"/>
                </a:cubicBezTo>
                <a:cubicBezTo>
                  <a:pt x="3157061" y="171926"/>
                  <a:pt x="3156109" y="165259"/>
                  <a:pt x="3154204" y="159544"/>
                </a:cubicBezTo>
                <a:cubicBezTo>
                  <a:pt x="3152299" y="150971"/>
                  <a:pt x="3150394" y="142399"/>
                  <a:pt x="3149441" y="134779"/>
                </a:cubicBezTo>
                <a:cubicBezTo>
                  <a:pt x="3147536" y="127159"/>
                  <a:pt x="3145631" y="119539"/>
                  <a:pt x="3143726" y="112871"/>
                </a:cubicBezTo>
                <a:cubicBezTo>
                  <a:pt x="3139916" y="99536"/>
                  <a:pt x="3137059" y="87154"/>
                  <a:pt x="3133249" y="77629"/>
                </a:cubicBezTo>
                <a:cubicBezTo>
                  <a:pt x="3126581" y="58579"/>
                  <a:pt x="3122771" y="47149"/>
                  <a:pt x="3122771" y="47149"/>
                </a:cubicBezTo>
                <a:cubicBezTo>
                  <a:pt x="3122771" y="47149"/>
                  <a:pt x="3125629" y="58579"/>
                  <a:pt x="3129439" y="78581"/>
                </a:cubicBezTo>
                <a:cubicBezTo>
                  <a:pt x="3132296" y="88106"/>
                  <a:pt x="3134201" y="100489"/>
                  <a:pt x="3136106" y="114776"/>
                </a:cubicBezTo>
                <a:cubicBezTo>
                  <a:pt x="3137059" y="121444"/>
                  <a:pt x="3138964" y="129064"/>
                  <a:pt x="3139916" y="136684"/>
                </a:cubicBezTo>
                <a:cubicBezTo>
                  <a:pt x="3140869" y="144304"/>
                  <a:pt x="3141821" y="152876"/>
                  <a:pt x="3142774" y="161449"/>
                </a:cubicBezTo>
                <a:cubicBezTo>
                  <a:pt x="3145631" y="177641"/>
                  <a:pt x="3146584" y="195739"/>
                  <a:pt x="3147536" y="213836"/>
                </a:cubicBezTo>
                <a:cubicBezTo>
                  <a:pt x="3147536" y="214789"/>
                  <a:pt x="3146584" y="215741"/>
                  <a:pt x="3146584" y="217646"/>
                </a:cubicBezTo>
                <a:cubicBezTo>
                  <a:pt x="3145631" y="214789"/>
                  <a:pt x="3144679" y="211931"/>
                  <a:pt x="3143726" y="210026"/>
                </a:cubicBezTo>
                <a:cubicBezTo>
                  <a:pt x="3141821" y="205264"/>
                  <a:pt x="3139916" y="201454"/>
                  <a:pt x="3138964" y="196691"/>
                </a:cubicBezTo>
                <a:cubicBezTo>
                  <a:pt x="3137059" y="190024"/>
                  <a:pt x="3136106" y="184309"/>
                  <a:pt x="3134201" y="179546"/>
                </a:cubicBezTo>
                <a:cubicBezTo>
                  <a:pt x="3129439" y="164306"/>
                  <a:pt x="3126581" y="155734"/>
                  <a:pt x="3126581" y="155734"/>
                </a:cubicBezTo>
                <a:cubicBezTo>
                  <a:pt x="3126581" y="155734"/>
                  <a:pt x="3127534" y="161449"/>
                  <a:pt x="3129439" y="172879"/>
                </a:cubicBezTo>
                <a:cubicBezTo>
                  <a:pt x="3125629" y="164306"/>
                  <a:pt x="3121819" y="155734"/>
                  <a:pt x="3118961" y="150019"/>
                </a:cubicBezTo>
                <a:cubicBezTo>
                  <a:pt x="3116104" y="144304"/>
                  <a:pt x="3114199" y="139541"/>
                  <a:pt x="3112294" y="136684"/>
                </a:cubicBezTo>
                <a:cubicBezTo>
                  <a:pt x="3108484" y="128111"/>
                  <a:pt x="3105626" y="120491"/>
                  <a:pt x="3102769" y="113824"/>
                </a:cubicBezTo>
                <a:cubicBezTo>
                  <a:pt x="3095149" y="96679"/>
                  <a:pt x="3090386" y="87154"/>
                  <a:pt x="3090386" y="87154"/>
                </a:cubicBezTo>
                <a:cubicBezTo>
                  <a:pt x="3090386" y="87154"/>
                  <a:pt x="3093244" y="97631"/>
                  <a:pt x="3099911" y="114776"/>
                </a:cubicBezTo>
                <a:cubicBezTo>
                  <a:pt x="3102769" y="123349"/>
                  <a:pt x="3105626" y="133826"/>
                  <a:pt x="3109436" y="146209"/>
                </a:cubicBezTo>
                <a:cubicBezTo>
                  <a:pt x="3111341" y="152876"/>
                  <a:pt x="3113246" y="159544"/>
                  <a:pt x="3115151" y="167164"/>
                </a:cubicBezTo>
                <a:cubicBezTo>
                  <a:pt x="3111341" y="159544"/>
                  <a:pt x="3109436" y="155734"/>
                  <a:pt x="3109436" y="155734"/>
                </a:cubicBezTo>
                <a:cubicBezTo>
                  <a:pt x="3109436" y="155734"/>
                  <a:pt x="3111341" y="163354"/>
                  <a:pt x="3116104" y="176689"/>
                </a:cubicBezTo>
                <a:cubicBezTo>
                  <a:pt x="3118009" y="181451"/>
                  <a:pt x="3119914" y="188119"/>
                  <a:pt x="3121819" y="194786"/>
                </a:cubicBezTo>
                <a:cubicBezTo>
                  <a:pt x="3122771" y="200501"/>
                  <a:pt x="3124676" y="207169"/>
                  <a:pt x="3125629" y="213836"/>
                </a:cubicBezTo>
                <a:cubicBezTo>
                  <a:pt x="3124676" y="214789"/>
                  <a:pt x="3124676" y="215741"/>
                  <a:pt x="3123724" y="215741"/>
                </a:cubicBezTo>
                <a:cubicBezTo>
                  <a:pt x="3123724" y="212884"/>
                  <a:pt x="3122771" y="210979"/>
                  <a:pt x="3122771" y="210979"/>
                </a:cubicBezTo>
                <a:cubicBezTo>
                  <a:pt x="3122771" y="210979"/>
                  <a:pt x="3122771" y="212884"/>
                  <a:pt x="3122771" y="216694"/>
                </a:cubicBezTo>
                <a:cubicBezTo>
                  <a:pt x="3119914" y="219551"/>
                  <a:pt x="3117056" y="223361"/>
                  <a:pt x="3113246" y="228124"/>
                </a:cubicBezTo>
                <a:cubicBezTo>
                  <a:pt x="3113246" y="228124"/>
                  <a:pt x="3113246" y="228124"/>
                  <a:pt x="3113246" y="228124"/>
                </a:cubicBezTo>
                <a:cubicBezTo>
                  <a:pt x="3112294" y="213836"/>
                  <a:pt x="3111341" y="201454"/>
                  <a:pt x="3110389" y="191929"/>
                </a:cubicBezTo>
                <a:cubicBezTo>
                  <a:pt x="3109436" y="178594"/>
                  <a:pt x="3108484" y="171926"/>
                  <a:pt x="3108484" y="171926"/>
                </a:cubicBezTo>
                <a:cubicBezTo>
                  <a:pt x="3108484" y="171926"/>
                  <a:pt x="3107531" y="179546"/>
                  <a:pt x="3106579" y="192881"/>
                </a:cubicBezTo>
                <a:cubicBezTo>
                  <a:pt x="3105626" y="202406"/>
                  <a:pt x="3105626" y="213836"/>
                  <a:pt x="3104674" y="228124"/>
                </a:cubicBezTo>
                <a:cubicBezTo>
                  <a:pt x="3104674" y="228124"/>
                  <a:pt x="3104674" y="227171"/>
                  <a:pt x="3104674" y="227171"/>
                </a:cubicBezTo>
                <a:cubicBezTo>
                  <a:pt x="3099911" y="214789"/>
                  <a:pt x="3097054" y="208121"/>
                  <a:pt x="3097054" y="208121"/>
                </a:cubicBezTo>
                <a:cubicBezTo>
                  <a:pt x="3097054" y="208121"/>
                  <a:pt x="3098006" y="215741"/>
                  <a:pt x="3100864" y="228124"/>
                </a:cubicBezTo>
                <a:cubicBezTo>
                  <a:pt x="3101816" y="232886"/>
                  <a:pt x="3102769" y="238601"/>
                  <a:pt x="3103721" y="244316"/>
                </a:cubicBezTo>
                <a:cubicBezTo>
                  <a:pt x="3100864" y="248126"/>
                  <a:pt x="3098959" y="251936"/>
                  <a:pt x="3096101" y="255746"/>
                </a:cubicBezTo>
                <a:cubicBezTo>
                  <a:pt x="3093244" y="260509"/>
                  <a:pt x="3090386" y="264319"/>
                  <a:pt x="3087529" y="270034"/>
                </a:cubicBezTo>
                <a:cubicBezTo>
                  <a:pt x="3085624" y="263366"/>
                  <a:pt x="3083719" y="257651"/>
                  <a:pt x="3082766" y="252889"/>
                </a:cubicBezTo>
                <a:cubicBezTo>
                  <a:pt x="3078956" y="241459"/>
                  <a:pt x="3077051" y="233839"/>
                  <a:pt x="3077051" y="233839"/>
                </a:cubicBezTo>
                <a:cubicBezTo>
                  <a:pt x="3077051" y="233839"/>
                  <a:pt x="3078004" y="240506"/>
                  <a:pt x="3078956" y="252889"/>
                </a:cubicBezTo>
                <a:cubicBezTo>
                  <a:pt x="3078956" y="256699"/>
                  <a:pt x="3079909" y="260509"/>
                  <a:pt x="3079909" y="264319"/>
                </a:cubicBezTo>
                <a:cubicBezTo>
                  <a:pt x="3078956" y="261461"/>
                  <a:pt x="3078004" y="258604"/>
                  <a:pt x="3077051" y="255746"/>
                </a:cubicBezTo>
                <a:cubicBezTo>
                  <a:pt x="3076099" y="252889"/>
                  <a:pt x="3075146" y="250984"/>
                  <a:pt x="3074194" y="248126"/>
                </a:cubicBezTo>
                <a:cubicBezTo>
                  <a:pt x="3074194" y="246221"/>
                  <a:pt x="3074194" y="244316"/>
                  <a:pt x="3074194" y="242411"/>
                </a:cubicBezTo>
                <a:cubicBezTo>
                  <a:pt x="3074194" y="237649"/>
                  <a:pt x="3075146" y="232886"/>
                  <a:pt x="3075146" y="229076"/>
                </a:cubicBezTo>
                <a:cubicBezTo>
                  <a:pt x="3076099" y="226219"/>
                  <a:pt x="3077051" y="223361"/>
                  <a:pt x="3077051" y="220504"/>
                </a:cubicBezTo>
                <a:cubicBezTo>
                  <a:pt x="3080861" y="208121"/>
                  <a:pt x="3082766" y="197644"/>
                  <a:pt x="3086576" y="189071"/>
                </a:cubicBezTo>
                <a:cubicBezTo>
                  <a:pt x="3092291" y="171926"/>
                  <a:pt x="3096101" y="161449"/>
                  <a:pt x="3096101" y="161449"/>
                </a:cubicBezTo>
                <a:cubicBezTo>
                  <a:pt x="3096101" y="161449"/>
                  <a:pt x="3091339" y="170974"/>
                  <a:pt x="3083719" y="188119"/>
                </a:cubicBezTo>
                <a:cubicBezTo>
                  <a:pt x="3079909" y="196691"/>
                  <a:pt x="3076099" y="207169"/>
                  <a:pt x="3071336" y="218599"/>
                </a:cubicBezTo>
                <a:cubicBezTo>
                  <a:pt x="3070384" y="220504"/>
                  <a:pt x="3069431" y="222409"/>
                  <a:pt x="3068479" y="224314"/>
                </a:cubicBezTo>
                <a:cubicBezTo>
                  <a:pt x="3068479" y="221456"/>
                  <a:pt x="3068479" y="218599"/>
                  <a:pt x="3068479" y="216694"/>
                </a:cubicBezTo>
                <a:cubicBezTo>
                  <a:pt x="3068479" y="213836"/>
                  <a:pt x="3069431" y="211931"/>
                  <a:pt x="3069431" y="209074"/>
                </a:cubicBezTo>
                <a:cubicBezTo>
                  <a:pt x="3070384" y="198596"/>
                  <a:pt x="3071336" y="189071"/>
                  <a:pt x="3072289" y="181451"/>
                </a:cubicBezTo>
                <a:cubicBezTo>
                  <a:pt x="3073241" y="166211"/>
                  <a:pt x="3073241" y="157639"/>
                  <a:pt x="3073241" y="157639"/>
                </a:cubicBezTo>
                <a:cubicBezTo>
                  <a:pt x="3073241" y="157639"/>
                  <a:pt x="3071336" y="166211"/>
                  <a:pt x="3067526" y="180499"/>
                </a:cubicBezTo>
                <a:cubicBezTo>
                  <a:pt x="3067526" y="181451"/>
                  <a:pt x="3067526" y="182404"/>
                  <a:pt x="3066574" y="183356"/>
                </a:cubicBezTo>
                <a:cubicBezTo>
                  <a:pt x="3065621" y="169069"/>
                  <a:pt x="3065621" y="157639"/>
                  <a:pt x="3064669" y="148114"/>
                </a:cubicBezTo>
                <a:cubicBezTo>
                  <a:pt x="3064669" y="146209"/>
                  <a:pt x="3064669" y="145256"/>
                  <a:pt x="3064669" y="145256"/>
                </a:cubicBezTo>
                <a:cubicBezTo>
                  <a:pt x="3064669" y="145256"/>
                  <a:pt x="3064669" y="145256"/>
                  <a:pt x="3064669" y="146209"/>
                </a:cubicBezTo>
                <a:cubicBezTo>
                  <a:pt x="3063716" y="136684"/>
                  <a:pt x="3063716" y="131921"/>
                  <a:pt x="3063716" y="131921"/>
                </a:cubicBezTo>
                <a:cubicBezTo>
                  <a:pt x="3063716" y="131921"/>
                  <a:pt x="3061811" y="148114"/>
                  <a:pt x="3058954" y="174784"/>
                </a:cubicBezTo>
                <a:cubicBezTo>
                  <a:pt x="3058001" y="179546"/>
                  <a:pt x="3057049" y="185261"/>
                  <a:pt x="3056096" y="190976"/>
                </a:cubicBezTo>
                <a:cubicBezTo>
                  <a:pt x="3055144" y="193834"/>
                  <a:pt x="3055144" y="197644"/>
                  <a:pt x="3054191" y="201454"/>
                </a:cubicBezTo>
                <a:cubicBezTo>
                  <a:pt x="3052286" y="196691"/>
                  <a:pt x="3050381" y="192881"/>
                  <a:pt x="3049429" y="189071"/>
                </a:cubicBezTo>
                <a:cubicBezTo>
                  <a:pt x="3049429" y="189071"/>
                  <a:pt x="3049429" y="189071"/>
                  <a:pt x="3049429" y="188119"/>
                </a:cubicBezTo>
                <a:cubicBezTo>
                  <a:pt x="3052286" y="174784"/>
                  <a:pt x="3053239" y="162401"/>
                  <a:pt x="3056096" y="151924"/>
                </a:cubicBezTo>
                <a:cubicBezTo>
                  <a:pt x="3060859" y="131921"/>
                  <a:pt x="3062764" y="120491"/>
                  <a:pt x="3062764" y="120491"/>
                </a:cubicBezTo>
                <a:cubicBezTo>
                  <a:pt x="3062764" y="120491"/>
                  <a:pt x="3058954" y="130969"/>
                  <a:pt x="3052286" y="150971"/>
                </a:cubicBezTo>
                <a:cubicBezTo>
                  <a:pt x="3048476" y="160496"/>
                  <a:pt x="3045619" y="172879"/>
                  <a:pt x="3041809" y="186214"/>
                </a:cubicBezTo>
                <a:cubicBezTo>
                  <a:pt x="3039904" y="192881"/>
                  <a:pt x="3037999" y="200501"/>
                  <a:pt x="3036094" y="208121"/>
                </a:cubicBezTo>
                <a:cubicBezTo>
                  <a:pt x="3035141" y="210979"/>
                  <a:pt x="3035141" y="213836"/>
                  <a:pt x="3034189" y="215741"/>
                </a:cubicBezTo>
                <a:cubicBezTo>
                  <a:pt x="3033236" y="211931"/>
                  <a:pt x="3032284" y="209074"/>
                  <a:pt x="3032284" y="205264"/>
                </a:cubicBezTo>
                <a:cubicBezTo>
                  <a:pt x="3038951" y="181451"/>
                  <a:pt x="3044666" y="162401"/>
                  <a:pt x="3048476" y="148114"/>
                </a:cubicBezTo>
                <a:cubicBezTo>
                  <a:pt x="3053239" y="131921"/>
                  <a:pt x="3057049" y="123349"/>
                  <a:pt x="3057049" y="123349"/>
                </a:cubicBezTo>
                <a:cubicBezTo>
                  <a:pt x="3057049" y="123349"/>
                  <a:pt x="3056096" y="125254"/>
                  <a:pt x="3054191" y="129064"/>
                </a:cubicBezTo>
                <a:cubicBezTo>
                  <a:pt x="3052286" y="132874"/>
                  <a:pt x="3049429" y="138589"/>
                  <a:pt x="3045619" y="146209"/>
                </a:cubicBezTo>
                <a:cubicBezTo>
                  <a:pt x="3040856" y="155734"/>
                  <a:pt x="3035141" y="169069"/>
                  <a:pt x="3029426" y="184309"/>
                </a:cubicBezTo>
                <a:cubicBezTo>
                  <a:pt x="3029426" y="177641"/>
                  <a:pt x="3028474" y="171926"/>
                  <a:pt x="3029426" y="167164"/>
                </a:cubicBezTo>
                <a:cubicBezTo>
                  <a:pt x="3030379" y="150019"/>
                  <a:pt x="3030379" y="140494"/>
                  <a:pt x="3030379" y="140494"/>
                </a:cubicBezTo>
                <a:cubicBezTo>
                  <a:pt x="3030379" y="140494"/>
                  <a:pt x="3028474" y="150019"/>
                  <a:pt x="3025616" y="166211"/>
                </a:cubicBezTo>
                <a:cubicBezTo>
                  <a:pt x="3023711" y="174784"/>
                  <a:pt x="3023711" y="184309"/>
                  <a:pt x="3022759" y="196691"/>
                </a:cubicBezTo>
                <a:cubicBezTo>
                  <a:pt x="3022759" y="198596"/>
                  <a:pt x="3022759" y="200501"/>
                  <a:pt x="3022759" y="202406"/>
                </a:cubicBezTo>
                <a:cubicBezTo>
                  <a:pt x="3021806" y="205264"/>
                  <a:pt x="3020854" y="208121"/>
                  <a:pt x="3019901" y="210979"/>
                </a:cubicBezTo>
                <a:cubicBezTo>
                  <a:pt x="3017044" y="218599"/>
                  <a:pt x="3014186" y="226219"/>
                  <a:pt x="3011329" y="234791"/>
                </a:cubicBezTo>
                <a:cubicBezTo>
                  <a:pt x="3009424" y="230981"/>
                  <a:pt x="3008471" y="228124"/>
                  <a:pt x="3007519" y="226219"/>
                </a:cubicBezTo>
                <a:cubicBezTo>
                  <a:pt x="3009424" y="219551"/>
                  <a:pt x="3011329" y="215741"/>
                  <a:pt x="3011329" y="215741"/>
                </a:cubicBezTo>
                <a:cubicBezTo>
                  <a:pt x="3011329" y="215741"/>
                  <a:pt x="3009424" y="218599"/>
                  <a:pt x="3006566" y="222409"/>
                </a:cubicBezTo>
                <a:cubicBezTo>
                  <a:pt x="3004661" y="215741"/>
                  <a:pt x="3003709" y="209074"/>
                  <a:pt x="3001804" y="202406"/>
                </a:cubicBezTo>
                <a:cubicBezTo>
                  <a:pt x="3001804" y="200501"/>
                  <a:pt x="3000851" y="199549"/>
                  <a:pt x="3000851" y="197644"/>
                </a:cubicBezTo>
                <a:cubicBezTo>
                  <a:pt x="3001804" y="194786"/>
                  <a:pt x="3002756" y="191929"/>
                  <a:pt x="3003709" y="189071"/>
                </a:cubicBezTo>
                <a:cubicBezTo>
                  <a:pt x="3006566" y="179546"/>
                  <a:pt x="3008471" y="170974"/>
                  <a:pt x="3011329" y="164306"/>
                </a:cubicBezTo>
                <a:cubicBezTo>
                  <a:pt x="3016091" y="150971"/>
                  <a:pt x="3018949" y="142399"/>
                  <a:pt x="3018949" y="142399"/>
                </a:cubicBezTo>
                <a:cubicBezTo>
                  <a:pt x="3018949" y="142399"/>
                  <a:pt x="3015139" y="150019"/>
                  <a:pt x="3007519" y="162401"/>
                </a:cubicBezTo>
                <a:cubicBezTo>
                  <a:pt x="3004661" y="168116"/>
                  <a:pt x="3001804" y="174784"/>
                  <a:pt x="2997994" y="182404"/>
                </a:cubicBezTo>
                <a:cubicBezTo>
                  <a:pt x="2997041" y="177641"/>
                  <a:pt x="2996089" y="172879"/>
                  <a:pt x="2995136" y="169069"/>
                </a:cubicBezTo>
                <a:cubicBezTo>
                  <a:pt x="3002756" y="140494"/>
                  <a:pt x="3009424" y="117634"/>
                  <a:pt x="3014186" y="100489"/>
                </a:cubicBezTo>
                <a:cubicBezTo>
                  <a:pt x="3017044" y="90011"/>
                  <a:pt x="3019901" y="82391"/>
                  <a:pt x="3021806" y="76676"/>
                </a:cubicBezTo>
                <a:cubicBezTo>
                  <a:pt x="3023711" y="70961"/>
                  <a:pt x="3024664" y="68104"/>
                  <a:pt x="3024664" y="68104"/>
                </a:cubicBezTo>
                <a:cubicBezTo>
                  <a:pt x="3024664" y="68104"/>
                  <a:pt x="3023711" y="70961"/>
                  <a:pt x="3020854" y="75724"/>
                </a:cubicBezTo>
                <a:cubicBezTo>
                  <a:pt x="3017996" y="80486"/>
                  <a:pt x="3015139" y="88106"/>
                  <a:pt x="3010376" y="98584"/>
                </a:cubicBezTo>
                <a:cubicBezTo>
                  <a:pt x="3006566" y="108109"/>
                  <a:pt x="3001804" y="120491"/>
                  <a:pt x="2996089" y="134779"/>
                </a:cubicBezTo>
                <a:cubicBezTo>
                  <a:pt x="2994184" y="139541"/>
                  <a:pt x="2993231" y="143351"/>
                  <a:pt x="2991326" y="148114"/>
                </a:cubicBezTo>
                <a:cubicBezTo>
                  <a:pt x="2989421" y="138589"/>
                  <a:pt x="2988469" y="130016"/>
                  <a:pt x="2987516" y="122396"/>
                </a:cubicBezTo>
                <a:cubicBezTo>
                  <a:pt x="2985611" y="103346"/>
                  <a:pt x="2984659" y="91916"/>
                  <a:pt x="2984659" y="91916"/>
                </a:cubicBezTo>
                <a:cubicBezTo>
                  <a:pt x="2984659" y="91916"/>
                  <a:pt x="2984659" y="103346"/>
                  <a:pt x="2983706" y="122396"/>
                </a:cubicBezTo>
                <a:cubicBezTo>
                  <a:pt x="2983706" y="131921"/>
                  <a:pt x="2984659" y="144304"/>
                  <a:pt x="2985611" y="157639"/>
                </a:cubicBezTo>
                <a:cubicBezTo>
                  <a:pt x="2985611" y="159544"/>
                  <a:pt x="2985611" y="161449"/>
                  <a:pt x="2985611" y="163354"/>
                </a:cubicBezTo>
                <a:cubicBezTo>
                  <a:pt x="2983706" y="169069"/>
                  <a:pt x="2981801" y="175736"/>
                  <a:pt x="2978944" y="182404"/>
                </a:cubicBezTo>
                <a:cubicBezTo>
                  <a:pt x="2973229" y="199549"/>
                  <a:pt x="2967514" y="218599"/>
                  <a:pt x="2960846" y="238601"/>
                </a:cubicBezTo>
                <a:cubicBezTo>
                  <a:pt x="2959894" y="236696"/>
                  <a:pt x="2959894" y="234791"/>
                  <a:pt x="2959894" y="234791"/>
                </a:cubicBezTo>
                <a:cubicBezTo>
                  <a:pt x="2959894" y="234791"/>
                  <a:pt x="2959894" y="236696"/>
                  <a:pt x="2960846" y="239554"/>
                </a:cubicBezTo>
                <a:cubicBezTo>
                  <a:pt x="2957036" y="250984"/>
                  <a:pt x="2954179" y="262414"/>
                  <a:pt x="2950369" y="274796"/>
                </a:cubicBezTo>
                <a:cubicBezTo>
                  <a:pt x="2951321" y="268129"/>
                  <a:pt x="2952274" y="264319"/>
                  <a:pt x="2952274" y="264319"/>
                </a:cubicBezTo>
                <a:cubicBezTo>
                  <a:pt x="2952274" y="264319"/>
                  <a:pt x="2949416" y="271939"/>
                  <a:pt x="2944654" y="284321"/>
                </a:cubicBezTo>
                <a:cubicBezTo>
                  <a:pt x="2944654" y="284321"/>
                  <a:pt x="2944654" y="283369"/>
                  <a:pt x="2944654" y="283369"/>
                </a:cubicBezTo>
                <a:cubicBezTo>
                  <a:pt x="2944654" y="281464"/>
                  <a:pt x="2944654" y="279559"/>
                  <a:pt x="2945606" y="277654"/>
                </a:cubicBezTo>
                <a:cubicBezTo>
                  <a:pt x="2947511" y="263366"/>
                  <a:pt x="2948464" y="250984"/>
                  <a:pt x="2949416" y="238601"/>
                </a:cubicBezTo>
                <a:cubicBezTo>
                  <a:pt x="2950369" y="232886"/>
                  <a:pt x="2950369" y="226219"/>
                  <a:pt x="2951321" y="221456"/>
                </a:cubicBezTo>
                <a:cubicBezTo>
                  <a:pt x="2952274" y="215741"/>
                  <a:pt x="2953226" y="210979"/>
                  <a:pt x="2953226" y="205264"/>
                </a:cubicBezTo>
                <a:cubicBezTo>
                  <a:pt x="2954179" y="195739"/>
                  <a:pt x="2955131" y="186214"/>
                  <a:pt x="2956084" y="179546"/>
                </a:cubicBezTo>
                <a:cubicBezTo>
                  <a:pt x="2957989" y="165259"/>
                  <a:pt x="2958941" y="156686"/>
                  <a:pt x="2958941" y="156686"/>
                </a:cubicBezTo>
                <a:cubicBezTo>
                  <a:pt x="2958941" y="156686"/>
                  <a:pt x="2957036" y="164306"/>
                  <a:pt x="2952274" y="178594"/>
                </a:cubicBezTo>
                <a:cubicBezTo>
                  <a:pt x="2950369" y="185261"/>
                  <a:pt x="2948464" y="193834"/>
                  <a:pt x="2945606" y="203359"/>
                </a:cubicBezTo>
                <a:cubicBezTo>
                  <a:pt x="2944654" y="208121"/>
                  <a:pt x="2942749" y="212884"/>
                  <a:pt x="2941796" y="218599"/>
                </a:cubicBezTo>
                <a:cubicBezTo>
                  <a:pt x="2940844" y="224314"/>
                  <a:pt x="2939891" y="230029"/>
                  <a:pt x="2937986" y="235744"/>
                </a:cubicBezTo>
                <a:cubicBezTo>
                  <a:pt x="2936081" y="246221"/>
                  <a:pt x="2933224" y="257651"/>
                  <a:pt x="2931319" y="270034"/>
                </a:cubicBezTo>
                <a:cubicBezTo>
                  <a:pt x="2930366" y="266224"/>
                  <a:pt x="2930366" y="263366"/>
                  <a:pt x="2929414" y="260509"/>
                </a:cubicBezTo>
                <a:cubicBezTo>
                  <a:pt x="2929414" y="258604"/>
                  <a:pt x="2928461" y="257651"/>
                  <a:pt x="2928461" y="256699"/>
                </a:cubicBezTo>
                <a:cubicBezTo>
                  <a:pt x="2930366" y="253841"/>
                  <a:pt x="2931319" y="251936"/>
                  <a:pt x="2931319" y="251936"/>
                </a:cubicBezTo>
                <a:cubicBezTo>
                  <a:pt x="2931319" y="251936"/>
                  <a:pt x="2930366" y="252889"/>
                  <a:pt x="2927509" y="254794"/>
                </a:cubicBezTo>
                <a:cubicBezTo>
                  <a:pt x="2926556" y="251936"/>
                  <a:pt x="2925604" y="249079"/>
                  <a:pt x="2925604" y="247174"/>
                </a:cubicBezTo>
                <a:cubicBezTo>
                  <a:pt x="2929414" y="237649"/>
                  <a:pt x="2931319" y="231934"/>
                  <a:pt x="2931319" y="231934"/>
                </a:cubicBezTo>
                <a:cubicBezTo>
                  <a:pt x="2931319" y="231934"/>
                  <a:pt x="2928461" y="235744"/>
                  <a:pt x="2924651" y="243364"/>
                </a:cubicBezTo>
                <a:cubicBezTo>
                  <a:pt x="2923699" y="241459"/>
                  <a:pt x="2923699" y="239554"/>
                  <a:pt x="2922746" y="237649"/>
                </a:cubicBezTo>
                <a:lnTo>
                  <a:pt x="2922746" y="236696"/>
                </a:lnTo>
                <a:lnTo>
                  <a:pt x="2921794" y="236696"/>
                </a:lnTo>
                <a:cubicBezTo>
                  <a:pt x="2919889" y="236696"/>
                  <a:pt x="2917984" y="236696"/>
                  <a:pt x="2916079" y="236696"/>
                </a:cubicBezTo>
                <a:lnTo>
                  <a:pt x="2916079" y="236696"/>
                </a:lnTo>
                <a:cubicBezTo>
                  <a:pt x="2928461" y="200501"/>
                  <a:pt x="2935129" y="176689"/>
                  <a:pt x="2935129" y="176689"/>
                </a:cubicBezTo>
                <a:cubicBezTo>
                  <a:pt x="2935129" y="176689"/>
                  <a:pt x="2924651" y="196691"/>
                  <a:pt x="2909411" y="230029"/>
                </a:cubicBezTo>
                <a:cubicBezTo>
                  <a:pt x="2907506" y="222409"/>
                  <a:pt x="2904649" y="216694"/>
                  <a:pt x="2902744" y="211931"/>
                </a:cubicBezTo>
                <a:cubicBezTo>
                  <a:pt x="2901791" y="206216"/>
                  <a:pt x="2900839" y="201454"/>
                  <a:pt x="2900839" y="195739"/>
                </a:cubicBezTo>
                <a:cubicBezTo>
                  <a:pt x="2899886" y="188119"/>
                  <a:pt x="2898934" y="180499"/>
                  <a:pt x="2897981" y="173831"/>
                </a:cubicBezTo>
                <a:cubicBezTo>
                  <a:pt x="2897029" y="167164"/>
                  <a:pt x="2897029" y="160496"/>
                  <a:pt x="2896076" y="153829"/>
                </a:cubicBezTo>
                <a:cubicBezTo>
                  <a:pt x="2895124" y="141446"/>
                  <a:pt x="2894171" y="130969"/>
                  <a:pt x="2893219" y="121444"/>
                </a:cubicBezTo>
                <a:cubicBezTo>
                  <a:pt x="2891314" y="103346"/>
                  <a:pt x="2890361" y="93821"/>
                  <a:pt x="2890361" y="93821"/>
                </a:cubicBezTo>
                <a:cubicBezTo>
                  <a:pt x="2890361" y="93821"/>
                  <a:pt x="2890361" y="104299"/>
                  <a:pt x="2889409" y="121444"/>
                </a:cubicBezTo>
                <a:cubicBezTo>
                  <a:pt x="2889409" y="130016"/>
                  <a:pt x="2889409" y="141446"/>
                  <a:pt x="2889409" y="153829"/>
                </a:cubicBezTo>
                <a:cubicBezTo>
                  <a:pt x="2889409" y="160496"/>
                  <a:pt x="2889409" y="166211"/>
                  <a:pt x="2889409" y="173831"/>
                </a:cubicBezTo>
                <a:cubicBezTo>
                  <a:pt x="2889409" y="180499"/>
                  <a:pt x="2890361" y="188119"/>
                  <a:pt x="2890361" y="195739"/>
                </a:cubicBezTo>
                <a:cubicBezTo>
                  <a:pt x="2890361" y="200501"/>
                  <a:pt x="2891314" y="206216"/>
                  <a:pt x="2891314" y="211931"/>
                </a:cubicBezTo>
                <a:cubicBezTo>
                  <a:pt x="2890361" y="213836"/>
                  <a:pt x="2889409" y="215741"/>
                  <a:pt x="2887504" y="217646"/>
                </a:cubicBezTo>
                <a:cubicBezTo>
                  <a:pt x="2886551" y="218599"/>
                  <a:pt x="2885599" y="220504"/>
                  <a:pt x="2885599" y="221456"/>
                </a:cubicBezTo>
                <a:cubicBezTo>
                  <a:pt x="2883694" y="212884"/>
                  <a:pt x="2882741" y="204311"/>
                  <a:pt x="2880836" y="195739"/>
                </a:cubicBezTo>
                <a:cubicBezTo>
                  <a:pt x="2878931" y="185261"/>
                  <a:pt x="2877026" y="174784"/>
                  <a:pt x="2874169" y="166211"/>
                </a:cubicBezTo>
                <a:cubicBezTo>
                  <a:pt x="2872264" y="157639"/>
                  <a:pt x="2870359" y="150019"/>
                  <a:pt x="2867501" y="144304"/>
                </a:cubicBezTo>
                <a:cubicBezTo>
                  <a:pt x="2863691" y="131921"/>
                  <a:pt x="2860834" y="125254"/>
                  <a:pt x="2860834" y="125254"/>
                </a:cubicBezTo>
                <a:cubicBezTo>
                  <a:pt x="2860834" y="125254"/>
                  <a:pt x="2861786" y="132874"/>
                  <a:pt x="2863691" y="145256"/>
                </a:cubicBezTo>
                <a:cubicBezTo>
                  <a:pt x="2864644" y="151924"/>
                  <a:pt x="2865596" y="159544"/>
                  <a:pt x="2866549" y="168116"/>
                </a:cubicBezTo>
                <a:cubicBezTo>
                  <a:pt x="2867501" y="176689"/>
                  <a:pt x="2868454" y="187166"/>
                  <a:pt x="2869406" y="197644"/>
                </a:cubicBezTo>
                <a:cubicBezTo>
                  <a:pt x="2870359" y="208121"/>
                  <a:pt x="2871311" y="220504"/>
                  <a:pt x="2872264" y="232886"/>
                </a:cubicBezTo>
                <a:cubicBezTo>
                  <a:pt x="2872264" y="237649"/>
                  <a:pt x="2873216" y="242411"/>
                  <a:pt x="2873216" y="247174"/>
                </a:cubicBezTo>
                <a:cubicBezTo>
                  <a:pt x="2870359" y="253841"/>
                  <a:pt x="2867501" y="262414"/>
                  <a:pt x="2864644" y="270034"/>
                </a:cubicBezTo>
                <a:cubicBezTo>
                  <a:pt x="2863691" y="270986"/>
                  <a:pt x="2863691" y="272891"/>
                  <a:pt x="2863691" y="274796"/>
                </a:cubicBezTo>
                <a:cubicBezTo>
                  <a:pt x="2860834" y="269081"/>
                  <a:pt x="2857976" y="263366"/>
                  <a:pt x="2855119" y="257651"/>
                </a:cubicBezTo>
                <a:cubicBezTo>
                  <a:pt x="2850356" y="248126"/>
                  <a:pt x="2845594" y="239554"/>
                  <a:pt x="2841784" y="230029"/>
                </a:cubicBezTo>
                <a:cubicBezTo>
                  <a:pt x="2855119" y="229076"/>
                  <a:pt x="2855119" y="226219"/>
                  <a:pt x="2855119" y="226219"/>
                </a:cubicBezTo>
                <a:cubicBezTo>
                  <a:pt x="2855119" y="226219"/>
                  <a:pt x="2854166" y="228124"/>
                  <a:pt x="2853214" y="231934"/>
                </a:cubicBezTo>
                <a:cubicBezTo>
                  <a:pt x="2849404" y="224314"/>
                  <a:pt x="2844641" y="215741"/>
                  <a:pt x="2840831" y="209074"/>
                </a:cubicBezTo>
                <a:cubicBezTo>
                  <a:pt x="2857024" y="174784"/>
                  <a:pt x="2866549" y="150971"/>
                  <a:pt x="2866549" y="150971"/>
                </a:cubicBezTo>
                <a:cubicBezTo>
                  <a:pt x="2866549" y="150971"/>
                  <a:pt x="2853214" y="169069"/>
                  <a:pt x="2835116" y="198596"/>
                </a:cubicBezTo>
                <a:cubicBezTo>
                  <a:pt x="2833211" y="194786"/>
                  <a:pt x="2831306" y="191929"/>
                  <a:pt x="2829401" y="188119"/>
                </a:cubicBezTo>
                <a:cubicBezTo>
                  <a:pt x="2826544" y="170021"/>
                  <a:pt x="2823686" y="151924"/>
                  <a:pt x="2820829" y="132874"/>
                </a:cubicBezTo>
                <a:cubicBezTo>
                  <a:pt x="2820829" y="146209"/>
                  <a:pt x="2820829" y="160496"/>
                  <a:pt x="2821781" y="173831"/>
                </a:cubicBezTo>
                <a:cubicBezTo>
                  <a:pt x="2817019" y="166211"/>
                  <a:pt x="2812256" y="158591"/>
                  <a:pt x="2807494" y="151924"/>
                </a:cubicBezTo>
                <a:cubicBezTo>
                  <a:pt x="2797969" y="137636"/>
                  <a:pt x="2790349" y="125254"/>
                  <a:pt x="2782729" y="115729"/>
                </a:cubicBezTo>
                <a:cubicBezTo>
                  <a:pt x="2768441" y="95726"/>
                  <a:pt x="2759869" y="85249"/>
                  <a:pt x="2759869" y="85249"/>
                </a:cubicBezTo>
                <a:cubicBezTo>
                  <a:pt x="2759869" y="85249"/>
                  <a:pt x="2766536" y="97631"/>
                  <a:pt x="2778919" y="118586"/>
                </a:cubicBezTo>
                <a:cubicBezTo>
                  <a:pt x="2785586" y="129064"/>
                  <a:pt x="2792254" y="142399"/>
                  <a:pt x="2799874" y="156686"/>
                </a:cubicBezTo>
                <a:cubicBezTo>
                  <a:pt x="2803684" y="164306"/>
                  <a:pt x="2808446" y="171926"/>
                  <a:pt x="2812256" y="180499"/>
                </a:cubicBezTo>
                <a:cubicBezTo>
                  <a:pt x="2815114" y="186214"/>
                  <a:pt x="2817971" y="191929"/>
                  <a:pt x="2820829" y="197644"/>
                </a:cubicBezTo>
                <a:cubicBezTo>
                  <a:pt x="2820829" y="199549"/>
                  <a:pt x="2820829" y="202406"/>
                  <a:pt x="2820829" y="204311"/>
                </a:cubicBezTo>
                <a:cubicBezTo>
                  <a:pt x="2820829" y="209074"/>
                  <a:pt x="2821781" y="213836"/>
                  <a:pt x="2821781" y="218599"/>
                </a:cubicBezTo>
                <a:cubicBezTo>
                  <a:pt x="2819876" y="221456"/>
                  <a:pt x="2818924" y="224314"/>
                  <a:pt x="2817019" y="227171"/>
                </a:cubicBezTo>
                <a:cubicBezTo>
                  <a:pt x="2813209" y="222409"/>
                  <a:pt x="2810351" y="216694"/>
                  <a:pt x="2806541" y="211931"/>
                </a:cubicBezTo>
                <a:cubicBezTo>
                  <a:pt x="2806541" y="210979"/>
                  <a:pt x="2805589" y="210979"/>
                  <a:pt x="2805589" y="210026"/>
                </a:cubicBezTo>
                <a:cubicBezTo>
                  <a:pt x="2806541" y="209074"/>
                  <a:pt x="2806541" y="208121"/>
                  <a:pt x="2806541" y="208121"/>
                </a:cubicBezTo>
                <a:cubicBezTo>
                  <a:pt x="2806541" y="208121"/>
                  <a:pt x="2806541" y="208121"/>
                  <a:pt x="2805589" y="209074"/>
                </a:cubicBezTo>
                <a:cubicBezTo>
                  <a:pt x="2800826" y="202406"/>
                  <a:pt x="2796064" y="196691"/>
                  <a:pt x="2792254" y="191929"/>
                </a:cubicBezTo>
                <a:cubicBezTo>
                  <a:pt x="2782729" y="179546"/>
                  <a:pt x="2775109" y="169069"/>
                  <a:pt x="2767489" y="161449"/>
                </a:cubicBezTo>
                <a:cubicBezTo>
                  <a:pt x="2766536" y="160496"/>
                  <a:pt x="2766536" y="159544"/>
                  <a:pt x="2765584" y="158591"/>
                </a:cubicBezTo>
                <a:cubicBezTo>
                  <a:pt x="2765584" y="157639"/>
                  <a:pt x="2765584" y="156686"/>
                  <a:pt x="2765584" y="155734"/>
                </a:cubicBezTo>
                <a:cubicBezTo>
                  <a:pt x="2764631" y="145256"/>
                  <a:pt x="2762726" y="135731"/>
                  <a:pt x="2762726" y="128111"/>
                </a:cubicBezTo>
                <a:cubicBezTo>
                  <a:pt x="2760821" y="112871"/>
                  <a:pt x="2759869" y="103346"/>
                  <a:pt x="2759869" y="103346"/>
                </a:cubicBezTo>
                <a:cubicBezTo>
                  <a:pt x="2759869" y="103346"/>
                  <a:pt x="2759869" y="111919"/>
                  <a:pt x="2758916" y="128111"/>
                </a:cubicBezTo>
                <a:cubicBezTo>
                  <a:pt x="2758916" y="134779"/>
                  <a:pt x="2758916" y="141446"/>
                  <a:pt x="2758916" y="150019"/>
                </a:cubicBezTo>
                <a:cubicBezTo>
                  <a:pt x="2750344" y="140494"/>
                  <a:pt x="2745581" y="135731"/>
                  <a:pt x="2745581" y="135731"/>
                </a:cubicBezTo>
                <a:cubicBezTo>
                  <a:pt x="2745581" y="135731"/>
                  <a:pt x="2750344" y="142399"/>
                  <a:pt x="2758916" y="153829"/>
                </a:cubicBezTo>
                <a:cubicBezTo>
                  <a:pt x="2758916" y="154781"/>
                  <a:pt x="2758916" y="155734"/>
                  <a:pt x="2758916" y="155734"/>
                </a:cubicBezTo>
                <a:cubicBezTo>
                  <a:pt x="2758916" y="161449"/>
                  <a:pt x="2758916" y="167164"/>
                  <a:pt x="2758916" y="172879"/>
                </a:cubicBezTo>
                <a:cubicBezTo>
                  <a:pt x="2758916" y="178594"/>
                  <a:pt x="2759869" y="185261"/>
                  <a:pt x="2759869" y="191929"/>
                </a:cubicBezTo>
                <a:cubicBezTo>
                  <a:pt x="2759869" y="200501"/>
                  <a:pt x="2760821" y="210026"/>
                  <a:pt x="2761774" y="219551"/>
                </a:cubicBezTo>
                <a:cubicBezTo>
                  <a:pt x="2761774" y="218599"/>
                  <a:pt x="2760821" y="217646"/>
                  <a:pt x="2760821" y="217646"/>
                </a:cubicBezTo>
                <a:cubicBezTo>
                  <a:pt x="2760821" y="216694"/>
                  <a:pt x="2760821" y="216694"/>
                  <a:pt x="2760821" y="216694"/>
                </a:cubicBezTo>
                <a:cubicBezTo>
                  <a:pt x="2760821" y="216694"/>
                  <a:pt x="2760821" y="216694"/>
                  <a:pt x="2760821" y="217646"/>
                </a:cubicBezTo>
                <a:cubicBezTo>
                  <a:pt x="2749391" y="189071"/>
                  <a:pt x="2741771" y="172879"/>
                  <a:pt x="2741771" y="172879"/>
                </a:cubicBezTo>
                <a:cubicBezTo>
                  <a:pt x="2741771" y="172879"/>
                  <a:pt x="2747486" y="193834"/>
                  <a:pt x="2757011" y="228124"/>
                </a:cubicBezTo>
                <a:cubicBezTo>
                  <a:pt x="2754154" y="236696"/>
                  <a:pt x="2749391" y="250984"/>
                  <a:pt x="2743676" y="268129"/>
                </a:cubicBezTo>
                <a:cubicBezTo>
                  <a:pt x="2740819" y="262414"/>
                  <a:pt x="2737961" y="258604"/>
                  <a:pt x="2736056" y="254794"/>
                </a:cubicBezTo>
                <a:cubicBezTo>
                  <a:pt x="2737009" y="241459"/>
                  <a:pt x="2737009" y="232886"/>
                  <a:pt x="2737009" y="232886"/>
                </a:cubicBezTo>
                <a:cubicBezTo>
                  <a:pt x="2737009" y="232886"/>
                  <a:pt x="2735104" y="238601"/>
                  <a:pt x="2732246" y="249079"/>
                </a:cubicBezTo>
                <a:cubicBezTo>
                  <a:pt x="2731294" y="247174"/>
                  <a:pt x="2730341" y="246221"/>
                  <a:pt x="2730341" y="246221"/>
                </a:cubicBezTo>
                <a:cubicBezTo>
                  <a:pt x="2730341" y="246221"/>
                  <a:pt x="2730341" y="247174"/>
                  <a:pt x="2731294" y="250031"/>
                </a:cubicBezTo>
                <a:cubicBezTo>
                  <a:pt x="2730341" y="252889"/>
                  <a:pt x="2730341" y="254794"/>
                  <a:pt x="2729389" y="258604"/>
                </a:cubicBezTo>
                <a:lnTo>
                  <a:pt x="2729389" y="247174"/>
                </a:lnTo>
                <a:lnTo>
                  <a:pt x="2731294" y="218599"/>
                </a:lnTo>
                <a:cubicBezTo>
                  <a:pt x="2732246" y="218599"/>
                  <a:pt x="2732246" y="218599"/>
                  <a:pt x="2733199" y="219551"/>
                </a:cubicBezTo>
                <a:cubicBezTo>
                  <a:pt x="2734151" y="220504"/>
                  <a:pt x="2735104" y="221456"/>
                  <a:pt x="2736056" y="222409"/>
                </a:cubicBezTo>
                <a:cubicBezTo>
                  <a:pt x="2737961" y="224314"/>
                  <a:pt x="2737961" y="228124"/>
                  <a:pt x="2738914" y="230981"/>
                </a:cubicBezTo>
                <a:cubicBezTo>
                  <a:pt x="2738914" y="228124"/>
                  <a:pt x="2738914" y="225266"/>
                  <a:pt x="2737961" y="222409"/>
                </a:cubicBezTo>
                <a:cubicBezTo>
                  <a:pt x="2737009" y="220504"/>
                  <a:pt x="2736056" y="219551"/>
                  <a:pt x="2735104" y="218599"/>
                </a:cubicBezTo>
                <a:cubicBezTo>
                  <a:pt x="2734151" y="217646"/>
                  <a:pt x="2732246" y="216694"/>
                  <a:pt x="2730341" y="216694"/>
                </a:cubicBezTo>
                <a:lnTo>
                  <a:pt x="2728436" y="216694"/>
                </a:lnTo>
                <a:lnTo>
                  <a:pt x="2728436" y="218599"/>
                </a:lnTo>
                <a:cubicBezTo>
                  <a:pt x="2726531" y="228124"/>
                  <a:pt x="2723674" y="238601"/>
                  <a:pt x="2721769" y="248126"/>
                </a:cubicBezTo>
                <a:cubicBezTo>
                  <a:pt x="2720816" y="251936"/>
                  <a:pt x="2720816" y="256699"/>
                  <a:pt x="2719864" y="260509"/>
                </a:cubicBezTo>
                <a:cubicBezTo>
                  <a:pt x="2718911" y="258604"/>
                  <a:pt x="2717959" y="256699"/>
                  <a:pt x="2717006" y="254794"/>
                </a:cubicBezTo>
                <a:cubicBezTo>
                  <a:pt x="2717006" y="254794"/>
                  <a:pt x="2717006" y="253841"/>
                  <a:pt x="2717006" y="253841"/>
                </a:cubicBezTo>
                <a:cubicBezTo>
                  <a:pt x="2717959" y="244316"/>
                  <a:pt x="2718911" y="238601"/>
                  <a:pt x="2718911" y="238601"/>
                </a:cubicBezTo>
                <a:cubicBezTo>
                  <a:pt x="2718911" y="238601"/>
                  <a:pt x="2717959" y="241459"/>
                  <a:pt x="2716054" y="247174"/>
                </a:cubicBezTo>
                <a:cubicBezTo>
                  <a:pt x="2717006" y="204311"/>
                  <a:pt x="2716054" y="176689"/>
                  <a:pt x="2716054" y="176689"/>
                </a:cubicBezTo>
                <a:cubicBezTo>
                  <a:pt x="2716054" y="176689"/>
                  <a:pt x="2715101" y="185261"/>
                  <a:pt x="2713196" y="198596"/>
                </a:cubicBezTo>
                <a:cubicBezTo>
                  <a:pt x="2712244" y="207169"/>
                  <a:pt x="2710339" y="217646"/>
                  <a:pt x="2709386" y="230029"/>
                </a:cubicBezTo>
                <a:cubicBezTo>
                  <a:pt x="2707481" y="226219"/>
                  <a:pt x="2706529" y="221456"/>
                  <a:pt x="2704624" y="218599"/>
                </a:cubicBezTo>
                <a:lnTo>
                  <a:pt x="2703671" y="199549"/>
                </a:lnTo>
                <a:lnTo>
                  <a:pt x="2703671" y="163354"/>
                </a:lnTo>
                <a:cubicBezTo>
                  <a:pt x="2704624" y="163354"/>
                  <a:pt x="2705576" y="163354"/>
                  <a:pt x="2706529" y="164306"/>
                </a:cubicBezTo>
                <a:cubicBezTo>
                  <a:pt x="2708434" y="165259"/>
                  <a:pt x="2709386" y="166211"/>
                  <a:pt x="2710339" y="167164"/>
                </a:cubicBezTo>
                <a:cubicBezTo>
                  <a:pt x="2712244" y="170021"/>
                  <a:pt x="2713196" y="173831"/>
                  <a:pt x="2714149" y="176689"/>
                </a:cubicBezTo>
                <a:cubicBezTo>
                  <a:pt x="2714149" y="172879"/>
                  <a:pt x="2713196" y="169069"/>
                  <a:pt x="2712244" y="166211"/>
                </a:cubicBezTo>
                <a:cubicBezTo>
                  <a:pt x="2711291" y="164306"/>
                  <a:pt x="2710339" y="163354"/>
                  <a:pt x="2708434" y="161449"/>
                </a:cubicBezTo>
                <a:cubicBezTo>
                  <a:pt x="2706529" y="160496"/>
                  <a:pt x="2704624" y="159544"/>
                  <a:pt x="2702719" y="159544"/>
                </a:cubicBezTo>
                <a:lnTo>
                  <a:pt x="2700814" y="159544"/>
                </a:lnTo>
                <a:lnTo>
                  <a:pt x="2700814" y="161449"/>
                </a:lnTo>
                <a:lnTo>
                  <a:pt x="2697004" y="193834"/>
                </a:lnTo>
                <a:cubicBezTo>
                  <a:pt x="2694146" y="186214"/>
                  <a:pt x="2693194" y="181451"/>
                  <a:pt x="2693194" y="181451"/>
                </a:cubicBezTo>
                <a:cubicBezTo>
                  <a:pt x="2693194" y="181451"/>
                  <a:pt x="2694146" y="187166"/>
                  <a:pt x="2697004" y="198596"/>
                </a:cubicBezTo>
                <a:lnTo>
                  <a:pt x="2697004" y="198596"/>
                </a:lnTo>
                <a:cubicBezTo>
                  <a:pt x="2696051" y="210979"/>
                  <a:pt x="2696051" y="224314"/>
                  <a:pt x="2696051" y="236696"/>
                </a:cubicBezTo>
                <a:cubicBezTo>
                  <a:pt x="2696051" y="245269"/>
                  <a:pt x="2696051" y="253841"/>
                  <a:pt x="2697004" y="262414"/>
                </a:cubicBezTo>
                <a:cubicBezTo>
                  <a:pt x="2697004" y="262414"/>
                  <a:pt x="2697004" y="263366"/>
                  <a:pt x="2697004" y="263366"/>
                </a:cubicBezTo>
                <a:cubicBezTo>
                  <a:pt x="2697004" y="264319"/>
                  <a:pt x="2696051" y="265271"/>
                  <a:pt x="2696051" y="265271"/>
                </a:cubicBezTo>
                <a:cubicBezTo>
                  <a:pt x="2695099" y="264319"/>
                  <a:pt x="2694146" y="262414"/>
                  <a:pt x="2694146" y="261461"/>
                </a:cubicBezTo>
                <a:cubicBezTo>
                  <a:pt x="2691289" y="255746"/>
                  <a:pt x="2688431" y="250984"/>
                  <a:pt x="2685574" y="246221"/>
                </a:cubicBezTo>
                <a:cubicBezTo>
                  <a:pt x="2682716" y="233839"/>
                  <a:pt x="2680811" y="221456"/>
                  <a:pt x="2677954" y="210979"/>
                </a:cubicBezTo>
                <a:cubicBezTo>
                  <a:pt x="2677001" y="207169"/>
                  <a:pt x="2677001" y="204311"/>
                  <a:pt x="2676049" y="200501"/>
                </a:cubicBezTo>
                <a:cubicBezTo>
                  <a:pt x="2677954" y="190976"/>
                  <a:pt x="2679859" y="182404"/>
                  <a:pt x="2681764" y="173831"/>
                </a:cubicBezTo>
                <a:cubicBezTo>
                  <a:pt x="2683669" y="162401"/>
                  <a:pt x="2685574" y="152876"/>
                  <a:pt x="2687479" y="144304"/>
                </a:cubicBezTo>
                <a:cubicBezTo>
                  <a:pt x="2690336" y="128111"/>
                  <a:pt x="2691289" y="118586"/>
                  <a:pt x="2691289" y="118586"/>
                </a:cubicBezTo>
                <a:cubicBezTo>
                  <a:pt x="2691289" y="118586"/>
                  <a:pt x="2688431" y="128111"/>
                  <a:pt x="2683669" y="143351"/>
                </a:cubicBezTo>
                <a:cubicBezTo>
                  <a:pt x="2681764" y="149066"/>
                  <a:pt x="2679859" y="155734"/>
                  <a:pt x="2677954" y="162401"/>
                </a:cubicBezTo>
                <a:cubicBezTo>
                  <a:pt x="2677001" y="166211"/>
                  <a:pt x="2675096" y="170974"/>
                  <a:pt x="2673191" y="176689"/>
                </a:cubicBezTo>
                <a:cubicBezTo>
                  <a:pt x="2673191" y="176689"/>
                  <a:pt x="2673191" y="177641"/>
                  <a:pt x="2673191" y="177641"/>
                </a:cubicBezTo>
                <a:cubicBezTo>
                  <a:pt x="2673191" y="176689"/>
                  <a:pt x="2672239" y="174784"/>
                  <a:pt x="2672239" y="173831"/>
                </a:cubicBezTo>
                <a:cubicBezTo>
                  <a:pt x="2670334" y="163354"/>
                  <a:pt x="2668429" y="153829"/>
                  <a:pt x="2666524" y="146209"/>
                </a:cubicBezTo>
                <a:cubicBezTo>
                  <a:pt x="2663666" y="130969"/>
                  <a:pt x="2661761" y="121444"/>
                  <a:pt x="2661761" y="121444"/>
                </a:cubicBezTo>
                <a:cubicBezTo>
                  <a:pt x="2661761" y="121444"/>
                  <a:pt x="2661761" y="130016"/>
                  <a:pt x="2662714" y="146209"/>
                </a:cubicBezTo>
                <a:cubicBezTo>
                  <a:pt x="2663666" y="158591"/>
                  <a:pt x="2664619" y="176689"/>
                  <a:pt x="2666524" y="196691"/>
                </a:cubicBezTo>
                <a:cubicBezTo>
                  <a:pt x="2666524" y="197644"/>
                  <a:pt x="2665571" y="199549"/>
                  <a:pt x="2665571" y="200501"/>
                </a:cubicBezTo>
                <a:cubicBezTo>
                  <a:pt x="2665571" y="201454"/>
                  <a:pt x="2664619" y="203359"/>
                  <a:pt x="2664619" y="204311"/>
                </a:cubicBezTo>
                <a:cubicBezTo>
                  <a:pt x="2658904" y="192881"/>
                  <a:pt x="2653189" y="183356"/>
                  <a:pt x="2649379" y="174784"/>
                </a:cubicBezTo>
                <a:cubicBezTo>
                  <a:pt x="2639854" y="152876"/>
                  <a:pt x="2634139" y="141446"/>
                  <a:pt x="2634139" y="141446"/>
                </a:cubicBezTo>
                <a:cubicBezTo>
                  <a:pt x="2634139" y="141446"/>
                  <a:pt x="2637949" y="153829"/>
                  <a:pt x="2646521" y="176689"/>
                </a:cubicBezTo>
                <a:cubicBezTo>
                  <a:pt x="2650331" y="187166"/>
                  <a:pt x="2656046" y="199549"/>
                  <a:pt x="2661761" y="214789"/>
                </a:cubicBezTo>
                <a:cubicBezTo>
                  <a:pt x="2661761" y="215741"/>
                  <a:pt x="2661761" y="215741"/>
                  <a:pt x="2660809" y="216694"/>
                </a:cubicBezTo>
                <a:cubicBezTo>
                  <a:pt x="2656999" y="210026"/>
                  <a:pt x="2655094" y="204311"/>
                  <a:pt x="2652236" y="201454"/>
                </a:cubicBezTo>
                <a:cubicBezTo>
                  <a:pt x="2649379" y="197644"/>
                  <a:pt x="2648426" y="196691"/>
                  <a:pt x="2648426" y="196691"/>
                </a:cubicBezTo>
                <a:cubicBezTo>
                  <a:pt x="2648426" y="196691"/>
                  <a:pt x="2649379" y="198596"/>
                  <a:pt x="2651284" y="202406"/>
                </a:cubicBezTo>
                <a:cubicBezTo>
                  <a:pt x="2654141" y="206216"/>
                  <a:pt x="2655094" y="211931"/>
                  <a:pt x="2657951" y="218599"/>
                </a:cubicBezTo>
                <a:cubicBezTo>
                  <a:pt x="2657951" y="220504"/>
                  <a:pt x="2658904" y="222409"/>
                  <a:pt x="2658904" y="223361"/>
                </a:cubicBezTo>
                <a:cubicBezTo>
                  <a:pt x="2658904" y="224314"/>
                  <a:pt x="2657951" y="225266"/>
                  <a:pt x="2657951" y="226219"/>
                </a:cubicBezTo>
                <a:cubicBezTo>
                  <a:pt x="2654141" y="214789"/>
                  <a:pt x="2650331" y="203359"/>
                  <a:pt x="2647474" y="193834"/>
                </a:cubicBezTo>
                <a:cubicBezTo>
                  <a:pt x="2644616" y="184309"/>
                  <a:pt x="2640806" y="175736"/>
                  <a:pt x="2638901" y="169069"/>
                </a:cubicBezTo>
                <a:cubicBezTo>
                  <a:pt x="2634139" y="154781"/>
                  <a:pt x="2631281" y="147161"/>
                  <a:pt x="2631281" y="147161"/>
                </a:cubicBezTo>
                <a:cubicBezTo>
                  <a:pt x="2631281" y="147161"/>
                  <a:pt x="2632234" y="155734"/>
                  <a:pt x="2635091" y="170021"/>
                </a:cubicBezTo>
                <a:cubicBezTo>
                  <a:pt x="2637949" y="184309"/>
                  <a:pt x="2641759" y="205264"/>
                  <a:pt x="2647474" y="230029"/>
                </a:cubicBezTo>
                <a:cubicBezTo>
                  <a:pt x="2648426" y="235744"/>
                  <a:pt x="2650331" y="241459"/>
                  <a:pt x="2651284" y="247174"/>
                </a:cubicBezTo>
                <a:cubicBezTo>
                  <a:pt x="2648426" y="255746"/>
                  <a:pt x="2645569" y="264319"/>
                  <a:pt x="2642711" y="273844"/>
                </a:cubicBezTo>
                <a:cubicBezTo>
                  <a:pt x="2641759" y="272891"/>
                  <a:pt x="2641759" y="271939"/>
                  <a:pt x="2640806" y="270034"/>
                </a:cubicBezTo>
                <a:cubicBezTo>
                  <a:pt x="2640806" y="269081"/>
                  <a:pt x="2639854" y="269081"/>
                  <a:pt x="2639854" y="268129"/>
                </a:cubicBezTo>
                <a:cubicBezTo>
                  <a:pt x="2642711" y="238601"/>
                  <a:pt x="2643664" y="220504"/>
                  <a:pt x="2643664" y="220504"/>
                </a:cubicBezTo>
                <a:cubicBezTo>
                  <a:pt x="2643664" y="220504"/>
                  <a:pt x="2640806" y="230029"/>
                  <a:pt x="2636996" y="247174"/>
                </a:cubicBezTo>
                <a:cubicBezTo>
                  <a:pt x="2636996" y="220504"/>
                  <a:pt x="2636044" y="204311"/>
                  <a:pt x="2636044" y="204311"/>
                </a:cubicBezTo>
                <a:cubicBezTo>
                  <a:pt x="2636044" y="204311"/>
                  <a:pt x="2633186" y="217646"/>
                  <a:pt x="2630329" y="240506"/>
                </a:cubicBezTo>
                <a:cubicBezTo>
                  <a:pt x="2628424" y="228124"/>
                  <a:pt x="2625566" y="216694"/>
                  <a:pt x="2623661" y="206216"/>
                </a:cubicBezTo>
                <a:cubicBezTo>
                  <a:pt x="2618899" y="182404"/>
                  <a:pt x="2614136" y="162401"/>
                  <a:pt x="2610326" y="147161"/>
                </a:cubicBezTo>
                <a:cubicBezTo>
                  <a:pt x="2613184" y="141446"/>
                  <a:pt x="2615089" y="137636"/>
                  <a:pt x="2615089" y="137636"/>
                </a:cubicBezTo>
                <a:cubicBezTo>
                  <a:pt x="2615089" y="137636"/>
                  <a:pt x="2613184" y="140494"/>
                  <a:pt x="2610326" y="145256"/>
                </a:cubicBezTo>
                <a:cubicBezTo>
                  <a:pt x="2610326" y="144304"/>
                  <a:pt x="2610326" y="144304"/>
                  <a:pt x="2609374" y="143351"/>
                </a:cubicBezTo>
                <a:cubicBezTo>
                  <a:pt x="2605564" y="128111"/>
                  <a:pt x="2603659" y="119539"/>
                  <a:pt x="2603659" y="119539"/>
                </a:cubicBezTo>
                <a:cubicBezTo>
                  <a:pt x="2603659" y="119539"/>
                  <a:pt x="2604611" y="128111"/>
                  <a:pt x="2605564" y="144304"/>
                </a:cubicBezTo>
                <a:cubicBezTo>
                  <a:pt x="2605564" y="146209"/>
                  <a:pt x="2605564" y="149066"/>
                  <a:pt x="2606516" y="150971"/>
                </a:cubicBezTo>
                <a:cubicBezTo>
                  <a:pt x="2604611" y="153829"/>
                  <a:pt x="2602706" y="155734"/>
                  <a:pt x="2600801" y="158591"/>
                </a:cubicBezTo>
                <a:cubicBezTo>
                  <a:pt x="2596991" y="163354"/>
                  <a:pt x="2594134" y="169069"/>
                  <a:pt x="2589371" y="175736"/>
                </a:cubicBezTo>
                <a:cubicBezTo>
                  <a:pt x="2589371" y="174784"/>
                  <a:pt x="2589371" y="172879"/>
                  <a:pt x="2588419" y="171926"/>
                </a:cubicBezTo>
                <a:cubicBezTo>
                  <a:pt x="2585561" y="155734"/>
                  <a:pt x="2583656" y="147161"/>
                  <a:pt x="2583656" y="147161"/>
                </a:cubicBezTo>
                <a:cubicBezTo>
                  <a:pt x="2583656" y="147161"/>
                  <a:pt x="2583656" y="156686"/>
                  <a:pt x="2584609" y="171926"/>
                </a:cubicBezTo>
                <a:cubicBezTo>
                  <a:pt x="2584609" y="174784"/>
                  <a:pt x="2584609" y="178594"/>
                  <a:pt x="2585561" y="182404"/>
                </a:cubicBezTo>
                <a:cubicBezTo>
                  <a:pt x="2585561" y="182404"/>
                  <a:pt x="2585561" y="182404"/>
                  <a:pt x="2585561" y="182404"/>
                </a:cubicBezTo>
                <a:cubicBezTo>
                  <a:pt x="2582704" y="187166"/>
                  <a:pt x="2579846" y="192881"/>
                  <a:pt x="2576036" y="198596"/>
                </a:cubicBezTo>
                <a:cubicBezTo>
                  <a:pt x="2575084" y="190976"/>
                  <a:pt x="2575084" y="183356"/>
                  <a:pt x="2574131" y="177641"/>
                </a:cubicBezTo>
                <a:cubicBezTo>
                  <a:pt x="2573179" y="165259"/>
                  <a:pt x="2573179" y="157639"/>
                  <a:pt x="2573179" y="157639"/>
                </a:cubicBezTo>
                <a:cubicBezTo>
                  <a:pt x="2573179" y="157639"/>
                  <a:pt x="2572226" y="162401"/>
                  <a:pt x="2571274" y="170974"/>
                </a:cubicBezTo>
                <a:cubicBezTo>
                  <a:pt x="2571274" y="170974"/>
                  <a:pt x="2571274" y="170021"/>
                  <a:pt x="2571274" y="170021"/>
                </a:cubicBezTo>
                <a:cubicBezTo>
                  <a:pt x="2570321" y="162401"/>
                  <a:pt x="2570321" y="155734"/>
                  <a:pt x="2569369" y="149066"/>
                </a:cubicBezTo>
                <a:cubicBezTo>
                  <a:pt x="2569369" y="142399"/>
                  <a:pt x="2568416" y="135731"/>
                  <a:pt x="2568416" y="130016"/>
                </a:cubicBezTo>
                <a:cubicBezTo>
                  <a:pt x="2567464" y="118586"/>
                  <a:pt x="2566511" y="108109"/>
                  <a:pt x="2567464" y="99536"/>
                </a:cubicBezTo>
                <a:cubicBezTo>
                  <a:pt x="2567464" y="82391"/>
                  <a:pt x="2566511" y="72866"/>
                  <a:pt x="2566511" y="72866"/>
                </a:cubicBezTo>
                <a:cubicBezTo>
                  <a:pt x="2566511" y="72866"/>
                  <a:pt x="2565559" y="82391"/>
                  <a:pt x="2562701" y="99536"/>
                </a:cubicBezTo>
                <a:cubicBezTo>
                  <a:pt x="2561749" y="108109"/>
                  <a:pt x="2560796" y="118586"/>
                  <a:pt x="2560796" y="130016"/>
                </a:cubicBezTo>
                <a:cubicBezTo>
                  <a:pt x="2560796" y="135731"/>
                  <a:pt x="2559844" y="142399"/>
                  <a:pt x="2559844" y="149066"/>
                </a:cubicBezTo>
                <a:cubicBezTo>
                  <a:pt x="2559844" y="155734"/>
                  <a:pt x="2559844" y="162401"/>
                  <a:pt x="2559844" y="170021"/>
                </a:cubicBezTo>
                <a:cubicBezTo>
                  <a:pt x="2559844" y="178594"/>
                  <a:pt x="2559844" y="187166"/>
                  <a:pt x="2560796" y="195739"/>
                </a:cubicBezTo>
                <a:cubicBezTo>
                  <a:pt x="2559844" y="192881"/>
                  <a:pt x="2558891" y="191929"/>
                  <a:pt x="2558891" y="191929"/>
                </a:cubicBezTo>
                <a:cubicBezTo>
                  <a:pt x="2558891" y="191929"/>
                  <a:pt x="2559844" y="194786"/>
                  <a:pt x="2561749" y="200501"/>
                </a:cubicBezTo>
                <a:cubicBezTo>
                  <a:pt x="2561749" y="206216"/>
                  <a:pt x="2562701" y="211931"/>
                  <a:pt x="2562701" y="217646"/>
                </a:cubicBezTo>
                <a:cubicBezTo>
                  <a:pt x="2562701" y="219551"/>
                  <a:pt x="2562701" y="221456"/>
                  <a:pt x="2562701" y="223361"/>
                </a:cubicBezTo>
                <a:cubicBezTo>
                  <a:pt x="2558891" y="230981"/>
                  <a:pt x="2555081" y="238601"/>
                  <a:pt x="2551271" y="247174"/>
                </a:cubicBezTo>
                <a:cubicBezTo>
                  <a:pt x="2550319" y="239554"/>
                  <a:pt x="2550319" y="233839"/>
                  <a:pt x="2549366" y="230029"/>
                </a:cubicBezTo>
                <a:cubicBezTo>
                  <a:pt x="2553176" y="219551"/>
                  <a:pt x="2555081" y="212884"/>
                  <a:pt x="2555081" y="212884"/>
                </a:cubicBezTo>
                <a:cubicBezTo>
                  <a:pt x="2555081" y="212884"/>
                  <a:pt x="2552224" y="218599"/>
                  <a:pt x="2546509" y="228124"/>
                </a:cubicBezTo>
                <a:cubicBezTo>
                  <a:pt x="2546509" y="226219"/>
                  <a:pt x="2547461" y="224314"/>
                  <a:pt x="2547461" y="222409"/>
                </a:cubicBezTo>
                <a:cubicBezTo>
                  <a:pt x="2551271" y="206216"/>
                  <a:pt x="2553176" y="196691"/>
                  <a:pt x="2553176" y="196691"/>
                </a:cubicBezTo>
                <a:cubicBezTo>
                  <a:pt x="2553176" y="196691"/>
                  <a:pt x="2549366" y="205264"/>
                  <a:pt x="2543651" y="221456"/>
                </a:cubicBezTo>
                <a:cubicBezTo>
                  <a:pt x="2541746" y="228124"/>
                  <a:pt x="2538889" y="236696"/>
                  <a:pt x="2536984" y="246221"/>
                </a:cubicBezTo>
                <a:cubicBezTo>
                  <a:pt x="2536984" y="245269"/>
                  <a:pt x="2536984" y="245269"/>
                  <a:pt x="2536984" y="244316"/>
                </a:cubicBezTo>
                <a:cubicBezTo>
                  <a:pt x="2535079" y="230029"/>
                  <a:pt x="2534126" y="221456"/>
                  <a:pt x="2534126" y="221456"/>
                </a:cubicBezTo>
                <a:cubicBezTo>
                  <a:pt x="2534126" y="221456"/>
                  <a:pt x="2534126" y="230029"/>
                  <a:pt x="2533174" y="244316"/>
                </a:cubicBezTo>
                <a:cubicBezTo>
                  <a:pt x="2533174" y="246221"/>
                  <a:pt x="2533174" y="249079"/>
                  <a:pt x="2533174" y="250984"/>
                </a:cubicBezTo>
                <a:cubicBezTo>
                  <a:pt x="2533174" y="249079"/>
                  <a:pt x="2532221" y="247174"/>
                  <a:pt x="2532221" y="245269"/>
                </a:cubicBezTo>
                <a:cubicBezTo>
                  <a:pt x="2529364" y="233839"/>
                  <a:pt x="2527459" y="223361"/>
                  <a:pt x="2524601" y="213836"/>
                </a:cubicBezTo>
                <a:cubicBezTo>
                  <a:pt x="2521744" y="204311"/>
                  <a:pt x="2519839" y="196691"/>
                  <a:pt x="2517934" y="190024"/>
                </a:cubicBezTo>
                <a:cubicBezTo>
                  <a:pt x="2513171" y="176689"/>
                  <a:pt x="2511266" y="169069"/>
                  <a:pt x="2511266" y="169069"/>
                </a:cubicBezTo>
                <a:cubicBezTo>
                  <a:pt x="2511266" y="169069"/>
                  <a:pt x="2512219" y="176689"/>
                  <a:pt x="2514124" y="190976"/>
                </a:cubicBezTo>
                <a:cubicBezTo>
                  <a:pt x="2515076" y="197644"/>
                  <a:pt x="2516029" y="206216"/>
                  <a:pt x="2516981" y="215741"/>
                </a:cubicBezTo>
                <a:cubicBezTo>
                  <a:pt x="2517934" y="225266"/>
                  <a:pt x="2518886" y="235744"/>
                  <a:pt x="2520791" y="248126"/>
                </a:cubicBezTo>
                <a:cubicBezTo>
                  <a:pt x="2521744" y="257651"/>
                  <a:pt x="2522696" y="267176"/>
                  <a:pt x="2523649" y="277654"/>
                </a:cubicBezTo>
                <a:cubicBezTo>
                  <a:pt x="2522696" y="279559"/>
                  <a:pt x="2521744" y="281464"/>
                  <a:pt x="2521744" y="282416"/>
                </a:cubicBezTo>
                <a:cubicBezTo>
                  <a:pt x="2519839" y="274796"/>
                  <a:pt x="2517934" y="269081"/>
                  <a:pt x="2516981" y="263366"/>
                </a:cubicBezTo>
                <a:cubicBezTo>
                  <a:pt x="2513171" y="250031"/>
                  <a:pt x="2511266" y="243364"/>
                  <a:pt x="2511266" y="243364"/>
                </a:cubicBezTo>
                <a:cubicBezTo>
                  <a:pt x="2511266" y="243364"/>
                  <a:pt x="2512219" y="250984"/>
                  <a:pt x="2513171" y="264319"/>
                </a:cubicBezTo>
                <a:cubicBezTo>
                  <a:pt x="2513171" y="268129"/>
                  <a:pt x="2514124" y="272891"/>
                  <a:pt x="2514124" y="277654"/>
                </a:cubicBezTo>
                <a:cubicBezTo>
                  <a:pt x="2510314" y="269081"/>
                  <a:pt x="2507456" y="262414"/>
                  <a:pt x="2504599" y="256699"/>
                </a:cubicBezTo>
                <a:cubicBezTo>
                  <a:pt x="2504599" y="254794"/>
                  <a:pt x="2504599" y="253841"/>
                  <a:pt x="2504599" y="253841"/>
                </a:cubicBezTo>
                <a:cubicBezTo>
                  <a:pt x="2504599" y="253841"/>
                  <a:pt x="2504599" y="254794"/>
                  <a:pt x="2503646" y="255746"/>
                </a:cubicBezTo>
                <a:cubicBezTo>
                  <a:pt x="2499836" y="248126"/>
                  <a:pt x="2497931" y="243364"/>
                  <a:pt x="2497931" y="243364"/>
                </a:cubicBezTo>
                <a:cubicBezTo>
                  <a:pt x="2497931" y="243364"/>
                  <a:pt x="2499836" y="249079"/>
                  <a:pt x="2502694" y="259556"/>
                </a:cubicBezTo>
                <a:cubicBezTo>
                  <a:pt x="2501741" y="261461"/>
                  <a:pt x="2500789" y="264319"/>
                  <a:pt x="2499836" y="267176"/>
                </a:cubicBezTo>
                <a:cubicBezTo>
                  <a:pt x="2499836" y="268129"/>
                  <a:pt x="2498884" y="269081"/>
                  <a:pt x="2498884" y="270034"/>
                </a:cubicBezTo>
                <a:cubicBezTo>
                  <a:pt x="2496979" y="253841"/>
                  <a:pt x="2496026" y="237649"/>
                  <a:pt x="2494121" y="223361"/>
                </a:cubicBezTo>
                <a:cubicBezTo>
                  <a:pt x="2495074" y="222409"/>
                  <a:pt x="2495074" y="221456"/>
                  <a:pt x="2496026" y="220504"/>
                </a:cubicBezTo>
                <a:cubicBezTo>
                  <a:pt x="2500789" y="212884"/>
                  <a:pt x="2504599" y="207169"/>
                  <a:pt x="2506504" y="203359"/>
                </a:cubicBezTo>
                <a:cubicBezTo>
                  <a:pt x="2509361" y="199549"/>
                  <a:pt x="2510314" y="197644"/>
                  <a:pt x="2510314" y="197644"/>
                </a:cubicBezTo>
                <a:cubicBezTo>
                  <a:pt x="2510314" y="197644"/>
                  <a:pt x="2508409" y="199549"/>
                  <a:pt x="2505551" y="203359"/>
                </a:cubicBezTo>
                <a:cubicBezTo>
                  <a:pt x="2502694" y="206216"/>
                  <a:pt x="2497931" y="210979"/>
                  <a:pt x="2493169" y="217646"/>
                </a:cubicBezTo>
                <a:cubicBezTo>
                  <a:pt x="2493169" y="217646"/>
                  <a:pt x="2493169" y="216694"/>
                  <a:pt x="2493169" y="216694"/>
                </a:cubicBezTo>
                <a:cubicBezTo>
                  <a:pt x="2492216" y="210026"/>
                  <a:pt x="2492216" y="203359"/>
                  <a:pt x="2491264" y="196691"/>
                </a:cubicBezTo>
                <a:cubicBezTo>
                  <a:pt x="2497931" y="188119"/>
                  <a:pt x="2501741" y="183356"/>
                  <a:pt x="2501741" y="183356"/>
                </a:cubicBezTo>
                <a:cubicBezTo>
                  <a:pt x="2501741" y="183356"/>
                  <a:pt x="2497931" y="187166"/>
                  <a:pt x="2490311" y="192881"/>
                </a:cubicBezTo>
                <a:cubicBezTo>
                  <a:pt x="2489359" y="187166"/>
                  <a:pt x="2489359" y="181451"/>
                  <a:pt x="2489359" y="176689"/>
                </a:cubicBezTo>
                <a:cubicBezTo>
                  <a:pt x="2492216" y="171926"/>
                  <a:pt x="2495074" y="168116"/>
                  <a:pt x="2497931" y="165259"/>
                </a:cubicBezTo>
                <a:cubicBezTo>
                  <a:pt x="2500789" y="161449"/>
                  <a:pt x="2502694" y="159544"/>
                  <a:pt x="2502694" y="159544"/>
                </a:cubicBezTo>
                <a:cubicBezTo>
                  <a:pt x="2502694" y="159544"/>
                  <a:pt x="2500789" y="161449"/>
                  <a:pt x="2496979" y="164306"/>
                </a:cubicBezTo>
                <a:cubicBezTo>
                  <a:pt x="2495074" y="166211"/>
                  <a:pt x="2492216" y="169069"/>
                  <a:pt x="2489359" y="171926"/>
                </a:cubicBezTo>
                <a:cubicBezTo>
                  <a:pt x="2489359" y="165259"/>
                  <a:pt x="2488406" y="158591"/>
                  <a:pt x="2488406" y="153829"/>
                </a:cubicBezTo>
                <a:cubicBezTo>
                  <a:pt x="2488406" y="146209"/>
                  <a:pt x="2487454" y="139541"/>
                  <a:pt x="2487454" y="135731"/>
                </a:cubicBezTo>
                <a:cubicBezTo>
                  <a:pt x="2491264" y="129064"/>
                  <a:pt x="2494121" y="125254"/>
                  <a:pt x="2494121" y="125254"/>
                </a:cubicBezTo>
                <a:cubicBezTo>
                  <a:pt x="2494121" y="125254"/>
                  <a:pt x="2492216" y="128111"/>
                  <a:pt x="2487454" y="132874"/>
                </a:cubicBezTo>
                <a:cubicBezTo>
                  <a:pt x="2487454" y="130969"/>
                  <a:pt x="2487454" y="129064"/>
                  <a:pt x="2487454" y="129064"/>
                </a:cubicBezTo>
                <a:cubicBezTo>
                  <a:pt x="2487454" y="129064"/>
                  <a:pt x="2487454" y="130969"/>
                  <a:pt x="2486501" y="132874"/>
                </a:cubicBezTo>
                <a:cubicBezTo>
                  <a:pt x="2483644" y="136684"/>
                  <a:pt x="2479834" y="140494"/>
                  <a:pt x="2475071" y="146209"/>
                </a:cubicBezTo>
                <a:cubicBezTo>
                  <a:pt x="2469356" y="152876"/>
                  <a:pt x="2462689" y="161449"/>
                  <a:pt x="2455069" y="171926"/>
                </a:cubicBezTo>
                <a:cubicBezTo>
                  <a:pt x="2451259" y="176689"/>
                  <a:pt x="2447449" y="182404"/>
                  <a:pt x="2442686" y="188119"/>
                </a:cubicBezTo>
                <a:cubicBezTo>
                  <a:pt x="2439829" y="192881"/>
                  <a:pt x="2436019" y="197644"/>
                  <a:pt x="2433161" y="203359"/>
                </a:cubicBezTo>
                <a:cubicBezTo>
                  <a:pt x="2433161" y="199549"/>
                  <a:pt x="2432209" y="195739"/>
                  <a:pt x="2432209" y="191929"/>
                </a:cubicBezTo>
                <a:cubicBezTo>
                  <a:pt x="2428399" y="158591"/>
                  <a:pt x="2426494" y="130969"/>
                  <a:pt x="2425541" y="110966"/>
                </a:cubicBezTo>
                <a:cubicBezTo>
                  <a:pt x="2425541" y="101441"/>
                  <a:pt x="2424589" y="93821"/>
                  <a:pt x="2424589" y="88106"/>
                </a:cubicBezTo>
                <a:cubicBezTo>
                  <a:pt x="2424589" y="82391"/>
                  <a:pt x="2424589" y="80486"/>
                  <a:pt x="2424589" y="80486"/>
                </a:cubicBezTo>
                <a:cubicBezTo>
                  <a:pt x="2424589" y="80486"/>
                  <a:pt x="2424589" y="83344"/>
                  <a:pt x="2423636" y="88106"/>
                </a:cubicBezTo>
                <a:cubicBezTo>
                  <a:pt x="2422684" y="92869"/>
                  <a:pt x="2422684" y="101441"/>
                  <a:pt x="2421731" y="110966"/>
                </a:cubicBezTo>
                <a:cubicBezTo>
                  <a:pt x="2420779" y="120491"/>
                  <a:pt x="2420779" y="132874"/>
                  <a:pt x="2420779" y="146209"/>
                </a:cubicBezTo>
                <a:cubicBezTo>
                  <a:pt x="2420779" y="159544"/>
                  <a:pt x="2420779" y="175736"/>
                  <a:pt x="2421731" y="191929"/>
                </a:cubicBezTo>
                <a:cubicBezTo>
                  <a:pt x="2421731" y="200501"/>
                  <a:pt x="2422684" y="210026"/>
                  <a:pt x="2422684" y="220504"/>
                </a:cubicBezTo>
                <a:cubicBezTo>
                  <a:pt x="2416969" y="230029"/>
                  <a:pt x="2411254" y="239554"/>
                  <a:pt x="2405539" y="250031"/>
                </a:cubicBezTo>
                <a:cubicBezTo>
                  <a:pt x="2404586" y="251936"/>
                  <a:pt x="2403634" y="254794"/>
                  <a:pt x="2401729" y="256699"/>
                </a:cubicBezTo>
                <a:cubicBezTo>
                  <a:pt x="2401729" y="256699"/>
                  <a:pt x="2400776" y="255746"/>
                  <a:pt x="2400776" y="255746"/>
                </a:cubicBezTo>
                <a:cubicBezTo>
                  <a:pt x="2397919" y="247174"/>
                  <a:pt x="2395061" y="239554"/>
                  <a:pt x="2392204" y="233839"/>
                </a:cubicBezTo>
                <a:cubicBezTo>
                  <a:pt x="2389346" y="208121"/>
                  <a:pt x="2386489" y="186214"/>
                  <a:pt x="2385536" y="170974"/>
                </a:cubicBezTo>
                <a:cubicBezTo>
                  <a:pt x="2384584" y="162401"/>
                  <a:pt x="2383631" y="155734"/>
                  <a:pt x="2382679" y="150971"/>
                </a:cubicBezTo>
                <a:cubicBezTo>
                  <a:pt x="2383631" y="147161"/>
                  <a:pt x="2384584" y="144304"/>
                  <a:pt x="2384584" y="140494"/>
                </a:cubicBezTo>
                <a:cubicBezTo>
                  <a:pt x="2384584" y="138589"/>
                  <a:pt x="2383631" y="137636"/>
                  <a:pt x="2382679" y="135731"/>
                </a:cubicBezTo>
                <a:cubicBezTo>
                  <a:pt x="2385536" y="129064"/>
                  <a:pt x="2388394" y="121444"/>
                  <a:pt x="2390299" y="114776"/>
                </a:cubicBezTo>
                <a:cubicBezTo>
                  <a:pt x="2413159" y="53816"/>
                  <a:pt x="2427446" y="12859"/>
                  <a:pt x="2427446" y="12859"/>
                </a:cubicBezTo>
                <a:cubicBezTo>
                  <a:pt x="2427446" y="12859"/>
                  <a:pt x="2407444" y="50959"/>
                  <a:pt x="2380774" y="110014"/>
                </a:cubicBezTo>
                <a:cubicBezTo>
                  <a:pt x="2374106" y="124301"/>
                  <a:pt x="2366486" y="140494"/>
                  <a:pt x="2358866" y="157639"/>
                </a:cubicBezTo>
                <a:cubicBezTo>
                  <a:pt x="2357914" y="160496"/>
                  <a:pt x="2356009" y="163354"/>
                  <a:pt x="2355056" y="166211"/>
                </a:cubicBezTo>
                <a:cubicBezTo>
                  <a:pt x="2356009" y="162401"/>
                  <a:pt x="2356961" y="158591"/>
                  <a:pt x="2357914" y="155734"/>
                </a:cubicBezTo>
                <a:cubicBezTo>
                  <a:pt x="2360771" y="141446"/>
                  <a:pt x="2362676" y="132874"/>
                  <a:pt x="2362676" y="132874"/>
                </a:cubicBezTo>
                <a:cubicBezTo>
                  <a:pt x="2362676" y="132874"/>
                  <a:pt x="2359819" y="140494"/>
                  <a:pt x="2354104" y="154781"/>
                </a:cubicBezTo>
                <a:cubicBezTo>
                  <a:pt x="2351246" y="161449"/>
                  <a:pt x="2348389" y="170021"/>
                  <a:pt x="2344579" y="179546"/>
                </a:cubicBezTo>
                <a:cubicBezTo>
                  <a:pt x="2340769" y="189071"/>
                  <a:pt x="2336959" y="200501"/>
                  <a:pt x="2334101" y="211931"/>
                </a:cubicBezTo>
                <a:cubicBezTo>
                  <a:pt x="2334101" y="211931"/>
                  <a:pt x="2334101" y="211931"/>
                  <a:pt x="2334101" y="211931"/>
                </a:cubicBezTo>
                <a:cubicBezTo>
                  <a:pt x="2336006" y="197644"/>
                  <a:pt x="2338864" y="184309"/>
                  <a:pt x="2340769" y="171926"/>
                </a:cubicBezTo>
                <a:cubicBezTo>
                  <a:pt x="2343626" y="156686"/>
                  <a:pt x="2344579" y="143351"/>
                  <a:pt x="2347436" y="130969"/>
                </a:cubicBezTo>
                <a:cubicBezTo>
                  <a:pt x="2350294" y="118586"/>
                  <a:pt x="2352199" y="108109"/>
                  <a:pt x="2354104" y="99536"/>
                </a:cubicBezTo>
                <a:cubicBezTo>
                  <a:pt x="2357914" y="82391"/>
                  <a:pt x="2358866" y="71914"/>
                  <a:pt x="2358866" y="71914"/>
                </a:cubicBezTo>
                <a:cubicBezTo>
                  <a:pt x="2358866" y="71914"/>
                  <a:pt x="2355056" y="81439"/>
                  <a:pt x="2350294" y="98584"/>
                </a:cubicBezTo>
                <a:cubicBezTo>
                  <a:pt x="2347436" y="107156"/>
                  <a:pt x="2344579" y="117634"/>
                  <a:pt x="2340769" y="129064"/>
                </a:cubicBezTo>
                <a:cubicBezTo>
                  <a:pt x="2336959" y="140494"/>
                  <a:pt x="2333149" y="154781"/>
                  <a:pt x="2330291" y="170021"/>
                </a:cubicBezTo>
                <a:cubicBezTo>
                  <a:pt x="2328386" y="177641"/>
                  <a:pt x="2326481" y="185261"/>
                  <a:pt x="2324576" y="193834"/>
                </a:cubicBezTo>
                <a:cubicBezTo>
                  <a:pt x="2323624" y="190976"/>
                  <a:pt x="2321719" y="188119"/>
                  <a:pt x="2320766" y="185261"/>
                </a:cubicBezTo>
                <a:cubicBezTo>
                  <a:pt x="2324576" y="168116"/>
                  <a:pt x="2326481" y="157639"/>
                  <a:pt x="2326481" y="157639"/>
                </a:cubicBezTo>
                <a:cubicBezTo>
                  <a:pt x="2326481" y="157639"/>
                  <a:pt x="2323624" y="165259"/>
                  <a:pt x="2318861" y="179546"/>
                </a:cubicBezTo>
                <a:cubicBezTo>
                  <a:pt x="2316004" y="173831"/>
                  <a:pt x="2315051" y="170974"/>
                  <a:pt x="2315051" y="170974"/>
                </a:cubicBezTo>
                <a:cubicBezTo>
                  <a:pt x="2315051" y="170974"/>
                  <a:pt x="2316004" y="174784"/>
                  <a:pt x="2317909" y="181451"/>
                </a:cubicBezTo>
                <a:cubicBezTo>
                  <a:pt x="2316956" y="185261"/>
                  <a:pt x="2315051" y="189071"/>
                  <a:pt x="2313146" y="193834"/>
                </a:cubicBezTo>
                <a:cubicBezTo>
                  <a:pt x="2312194" y="192881"/>
                  <a:pt x="2312194" y="191929"/>
                  <a:pt x="2311241" y="190976"/>
                </a:cubicBezTo>
                <a:cubicBezTo>
                  <a:pt x="2314099" y="161449"/>
                  <a:pt x="2314099" y="141446"/>
                  <a:pt x="2314099" y="141446"/>
                </a:cubicBezTo>
                <a:cubicBezTo>
                  <a:pt x="2314099" y="141446"/>
                  <a:pt x="2306479" y="165259"/>
                  <a:pt x="2298859" y="202406"/>
                </a:cubicBezTo>
                <a:cubicBezTo>
                  <a:pt x="2296954" y="211931"/>
                  <a:pt x="2294096" y="221456"/>
                  <a:pt x="2292191" y="231934"/>
                </a:cubicBezTo>
                <a:cubicBezTo>
                  <a:pt x="2291239" y="237649"/>
                  <a:pt x="2290286" y="244316"/>
                  <a:pt x="2289334" y="250031"/>
                </a:cubicBezTo>
                <a:cubicBezTo>
                  <a:pt x="2288381" y="252889"/>
                  <a:pt x="2287429" y="255746"/>
                  <a:pt x="2285524" y="259556"/>
                </a:cubicBezTo>
                <a:cubicBezTo>
                  <a:pt x="2282666" y="267176"/>
                  <a:pt x="2279809" y="276701"/>
                  <a:pt x="2275999" y="287179"/>
                </a:cubicBezTo>
                <a:cubicBezTo>
                  <a:pt x="2275999" y="287179"/>
                  <a:pt x="2275999" y="288131"/>
                  <a:pt x="2275999" y="288131"/>
                </a:cubicBezTo>
                <a:cubicBezTo>
                  <a:pt x="2275999" y="286226"/>
                  <a:pt x="2275999" y="284321"/>
                  <a:pt x="2275999" y="282416"/>
                </a:cubicBezTo>
                <a:cubicBezTo>
                  <a:pt x="2276951" y="271939"/>
                  <a:pt x="2276951" y="265271"/>
                  <a:pt x="2276951" y="265271"/>
                </a:cubicBezTo>
                <a:cubicBezTo>
                  <a:pt x="2276951" y="265271"/>
                  <a:pt x="2275046" y="270986"/>
                  <a:pt x="2272189" y="281464"/>
                </a:cubicBezTo>
                <a:cubicBezTo>
                  <a:pt x="2271236" y="284321"/>
                  <a:pt x="2270284" y="287179"/>
                  <a:pt x="2269331" y="290989"/>
                </a:cubicBezTo>
                <a:cubicBezTo>
                  <a:pt x="2269331" y="290989"/>
                  <a:pt x="2269331" y="290989"/>
                  <a:pt x="2269331" y="290989"/>
                </a:cubicBezTo>
                <a:cubicBezTo>
                  <a:pt x="2269331" y="280511"/>
                  <a:pt x="2268379" y="270034"/>
                  <a:pt x="2269331" y="261461"/>
                </a:cubicBezTo>
                <a:cubicBezTo>
                  <a:pt x="2270284" y="252889"/>
                  <a:pt x="2269331" y="245269"/>
                  <a:pt x="2270284" y="238601"/>
                </a:cubicBezTo>
                <a:cubicBezTo>
                  <a:pt x="2271236" y="232886"/>
                  <a:pt x="2271236" y="228124"/>
                  <a:pt x="2272189" y="225266"/>
                </a:cubicBezTo>
                <a:cubicBezTo>
                  <a:pt x="2275046" y="215741"/>
                  <a:pt x="2275999" y="210979"/>
                  <a:pt x="2275999" y="210979"/>
                </a:cubicBezTo>
                <a:cubicBezTo>
                  <a:pt x="2275999" y="210979"/>
                  <a:pt x="2272189" y="218599"/>
                  <a:pt x="2266474" y="232886"/>
                </a:cubicBezTo>
                <a:cubicBezTo>
                  <a:pt x="2267426" y="230029"/>
                  <a:pt x="2267426" y="228124"/>
                  <a:pt x="2267426" y="228124"/>
                </a:cubicBezTo>
                <a:cubicBezTo>
                  <a:pt x="2267426" y="228124"/>
                  <a:pt x="2265521" y="230981"/>
                  <a:pt x="2263616" y="235744"/>
                </a:cubicBezTo>
                <a:cubicBezTo>
                  <a:pt x="2264569" y="226219"/>
                  <a:pt x="2265521" y="220504"/>
                  <a:pt x="2265521" y="220504"/>
                </a:cubicBezTo>
                <a:cubicBezTo>
                  <a:pt x="2265521" y="220504"/>
                  <a:pt x="2262664" y="230029"/>
                  <a:pt x="2256949" y="247174"/>
                </a:cubicBezTo>
                <a:cubicBezTo>
                  <a:pt x="2255044" y="250984"/>
                  <a:pt x="2253139" y="253841"/>
                  <a:pt x="2252186" y="258604"/>
                </a:cubicBezTo>
                <a:cubicBezTo>
                  <a:pt x="2251234" y="259556"/>
                  <a:pt x="2251234" y="260509"/>
                  <a:pt x="2250281" y="262414"/>
                </a:cubicBezTo>
                <a:cubicBezTo>
                  <a:pt x="2252186" y="255746"/>
                  <a:pt x="2253139" y="249079"/>
                  <a:pt x="2255044" y="243364"/>
                </a:cubicBezTo>
                <a:cubicBezTo>
                  <a:pt x="2260759" y="216694"/>
                  <a:pt x="2264569" y="194786"/>
                  <a:pt x="2267426" y="178594"/>
                </a:cubicBezTo>
                <a:cubicBezTo>
                  <a:pt x="2269331" y="163354"/>
                  <a:pt x="2270284" y="153829"/>
                  <a:pt x="2270284" y="153829"/>
                </a:cubicBezTo>
                <a:cubicBezTo>
                  <a:pt x="2270284" y="153829"/>
                  <a:pt x="2267426" y="162401"/>
                  <a:pt x="2262664" y="177641"/>
                </a:cubicBezTo>
                <a:cubicBezTo>
                  <a:pt x="2260759" y="185261"/>
                  <a:pt x="2257901" y="194786"/>
                  <a:pt x="2254091" y="205264"/>
                </a:cubicBezTo>
                <a:cubicBezTo>
                  <a:pt x="2251234" y="212884"/>
                  <a:pt x="2249329" y="221456"/>
                  <a:pt x="2246471" y="230981"/>
                </a:cubicBezTo>
                <a:cubicBezTo>
                  <a:pt x="2244566" y="234791"/>
                  <a:pt x="2243614" y="239554"/>
                  <a:pt x="2241709" y="244316"/>
                </a:cubicBezTo>
                <a:cubicBezTo>
                  <a:pt x="2240756" y="240506"/>
                  <a:pt x="2239804" y="236696"/>
                  <a:pt x="2239804" y="233839"/>
                </a:cubicBezTo>
                <a:cubicBezTo>
                  <a:pt x="2235994" y="215741"/>
                  <a:pt x="2233136" y="205264"/>
                  <a:pt x="2233136" y="205264"/>
                </a:cubicBezTo>
                <a:cubicBezTo>
                  <a:pt x="2233136" y="205264"/>
                  <a:pt x="2235041" y="224314"/>
                  <a:pt x="2237899" y="255746"/>
                </a:cubicBezTo>
                <a:cubicBezTo>
                  <a:pt x="2236946" y="259556"/>
                  <a:pt x="2235041" y="264319"/>
                  <a:pt x="2234089" y="269081"/>
                </a:cubicBezTo>
                <a:cubicBezTo>
                  <a:pt x="2234089" y="269081"/>
                  <a:pt x="2233136" y="270034"/>
                  <a:pt x="2233136" y="270034"/>
                </a:cubicBezTo>
                <a:cubicBezTo>
                  <a:pt x="2233136" y="268129"/>
                  <a:pt x="2233136" y="265271"/>
                  <a:pt x="2233136" y="263366"/>
                </a:cubicBezTo>
                <a:cubicBezTo>
                  <a:pt x="2233136" y="253841"/>
                  <a:pt x="2232184" y="244316"/>
                  <a:pt x="2231231" y="234791"/>
                </a:cubicBezTo>
                <a:cubicBezTo>
                  <a:pt x="2230279" y="225266"/>
                  <a:pt x="2229326" y="216694"/>
                  <a:pt x="2228374" y="207169"/>
                </a:cubicBezTo>
                <a:cubicBezTo>
                  <a:pt x="2229326" y="198596"/>
                  <a:pt x="2230279" y="193834"/>
                  <a:pt x="2230279" y="193834"/>
                </a:cubicBezTo>
                <a:cubicBezTo>
                  <a:pt x="2230279" y="193834"/>
                  <a:pt x="2229326" y="197644"/>
                  <a:pt x="2226469" y="204311"/>
                </a:cubicBezTo>
                <a:cubicBezTo>
                  <a:pt x="2225516" y="202406"/>
                  <a:pt x="2224564" y="201454"/>
                  <a:pt x="2222659" y="200501"/>
                </a:cubicBezTo>
                <a:cubicBezTo>
                  <a:pt x="2221706" y="200501"/>
                  <a:pt x="2221706" y="199549"/>
                  <a:pt x="2220754" y="199549"/>
                </a:cubicBezTo>
                <a:cubicBezTo>
                  <a:pt x="2219801" y="199549"/>
                  <a:pt x="2218849" y="199549"/>
                  <a:pt x="2217896" y="199549"/>
                </a:cubicBezTo>
                <a:cubicBezTo>
                  <a:pt x="2215991" y="200501"/>
                  <a:pt x="2215991" y="201454"/>
                  <a:pt x="2215039" y="202406"/>
                </a:cubicBezTo>
                <a:cubicBezTo>
                  <a:pt x="2213134" y="206216"/>
                  <a:pt x="2213134" y="210979"/>
                  <a:pt x="2213134" y="214789"/>
                </a:cubicBezTo>
                <a:cubicBezTo>
                  <a:pt x="2214086" y="210979"/>
                  <a:pt x="2215039" y="206216"/>
                  <a:pt x="2217896" y="203359"/>
                </a:cubicBezTo>
                <a:cubicBezTo>
                  <a:pt x="2218849" y="202406"/>
                  <a:pt x="2218849" y="201454"/>
                  <a:pt x="2219801" y="201454"/>
                </a:cubicBezTo>
                <a:cubicBezTo>
                  <a:pt x="2219801" y="201454"/>
                  <a:pt x="2220754" y="201454"/>
                  <a:pt x="2220754" y="202406"/>
                </a:cubicBezTo>
                <a:cubicBezTo>
                  <a:pt x="2221706" y="203359"/>
                  <a:pt x="2222659" y="205264"/>
                  <a:pt x="2223611" y="207169"/>
                </a:cubicBezTo>
                <a:lnTo>
                  <a:pt x="2223611" y="215741"/>
                </a:lnTo>
                <a:cubicBezTo>
                  <a:pt x="2223611" y="215741"/>
                  <a:pt x="2223611" y="215741"/>
                  <a:pt x="2223611" y="215741"/>
                </a:cubicBezTo>
                <a:cubicBezTo>
                  <a:pt x="2221706" y="222409"/>
                  <a:pt x="2218849" y="230981"/>
                  <a:pt x="2215991" y="241459"/>
                </a:cubicBezTo>
                <a:cubicBezTo>
                  <a:pt x="2213134" y="250984"/>
                  <a:pt x="2209324" y="262414"/>
                  <a:pt x="2206466" y="274796"/>
                </a:cubicBezTo>
                <a:cubicBezTo>
                  <a:pt x="2203609" y="287179"/>
                  <a:pt x="2199799" y="299561"/>
                  <a:pt x="2196941" y="313849"/>
                </a:cubicBezTo>
                <a:cubicBezTo>
                  <a:pt x="2195989" y="308134"/>
                  <a:pt x="2195989" y="305276"/>
                  <a:pt x="2195989" y="305276"/>
                </a:cubicBezTo>
                <a:cubicBezTo>
                  <a:pt x="2195989" y="305276"/>
                  <a:pt x="2195989" y="310039"/>
                  <a:pt x="2195036" y="317659"/>
                </a:cubicBezTo>
                <a:cubicBezTo>
                  <a:pt x="2194084" y="315754"/>
                  <a:pt x="2193131" y="314801"/>
                  <a:pt x="2193131" y="314801"/>
                </a:cubicBezTo>
                <a:cubicBezTo>
                  <a:pt x="2193131" y="314801"/>
                  <a:pt x="2194084" y="315754"/>
                  <a:pt x="2195036" y="318611"/>
                </a:cubicBezTo>
                <a:cubicBezTo>
                  <a:pt x="2195036" y="320516"/>
                  <a:pt x="2195036" y="321469"/>
                  <a:pt x="2195036" y="323374"/>
                </a:cubicBezTo>
                <a:cubicBezTo>
                  <a:pt x="2194084" y="327184"/>
                  <a:pt x="2193131" y="330994"/>
                  <a:pt x="2192179" y="334804"/>
                </a:cubicBezTo>
                <a:cubicBezTo>
                  <a:pt x="2191226" y="332899"/>
                  <a:pt x="2191226" y="331946"/>
                  <a:pt x="2190274" y="330994"/>
                </a:cubicBezTo>
                <a:cubicBezTo>
                  <a:pt x="2190274" y="330041"/>
                  <a:pt x="2191226" y="330041"/>
                  <a:pt x="2191226" y="330041"/>
                </a:cubicBezTo>
                <a:cubicBezTo>
                  <a:pt x="2191226" y="330041"/>
                  <a:pt x="2191226" y="330041"/>
                  <a:pt x="2190274" y="330994"/>
                </a:cubicBezTo>
                <a:cubicBezTo>
                  <a:pt x="2189321" y="328136"/>
                  <a:pt x="2188369" y="326231"/>
                  <a:pt x="2188369" y="326231"/>
                </a:cubicBezTo>
                <a:cubicBezTo>
                  <a:pt x="2188369" y="326231"/>
                  <a:pt x="2188369" y="328136"/>
                  <a:pt x="2189321" y="331946"/>
                </a:cubicBezTo>
                <a:cubicBezTo>
                  <a:pt x="2189321" y="331946"/>
                  <a:pt x="2188369" y="332899"/>
                  <a:pt x="2188369" y="332899"/>
                </a:cubicBezTo>
                <a:cubicBezTo>
                  <a:pt x="2186464" y="321469"/>
                  <a:pt x="2185511" y="315754"/>
                  <a:pt x="2185511" y="315754"/>
                </a:cubicBezTo>
                <a:cubicBezTo>
                  <a:pt x="2185511" y="315754"/>
                  <a:pt x="2185511" y="323374"/>
                  <a:pt x="2184559" y="336709"/>
                </a:cubicBezTo>
                <a:cubicBezTo>
                  <a:pt x="2184559" y="336709"/>
                  <a:pt x="2184559" y="336709"/>
                  <a:pt x="2184559" y="337661"/>
                </a:cubicBezTo>
                <a:cubicBezTo>
                  <a:pt x="2183606" y="339566"/>
                  <a:pt x="2181701" y="341471"/>
                  <a:pt x="2179796" y="343376"/>
                </a:cubicBezTo>
                <a:cubicBezTo>
                  <a:pt x="2179796" y="342424"/>
                  <a:pt x="2178844" y="341471"/>
                  <a:pt x="2178844" y="340519"/>
                </a:cubicBezTo>
                <a:cubicBezTo>
                  <a:pt x="2183606" y="320516"/>
                  <a:pt x="2188369" y="301466"/>
                  <a:pt x="2192179" y="283369"/>
                </a:cubicBezTo>
                <a:cubicBezTo>
                  <a:pt x="2205514" y="228124"/>
                  <a:pt x="2212181" y="190024"/>
                  <a:pt x="2212181" y="190024"/>
                </a:cubicBezTo>
                <a:cubicBezTo>
                  <a:pt x="2212181" y="190024"/>
                  <a:pt x="2199799" y="222409"/>
                  <a:pt x="2183606" y="272891"/>
                </a:cubicBezTo>
                <a:cubicBezTo>
                  <a:pt x="2184559" y="266224"/>
                  <a:pt x="2186464" y="259556"/>
                  <a:pt x="2187416" y="253841"/>
                </a:cubicBezTo>
                <a:cubicBezTo>
                  <a:pt x="2189321" y="246221"/>
                  <a:pt x="2190274" y="239554"/>
                  <a:pt x="2192179" y="231934"/>
                </a:cubicBezTo>
                <a:cubicBezTo>
                  <a:pt x="2194084" y="224314"/>
                  <a:pt x="2195989" y="216694"/>
                  <a:pt x="2196941" y="210026"/>
                </a:cubicBezTo>
                <a:cubicBezTo>
                  <a:pt x="2197894" y="204311"/>
                  <a:pt x="2199799" y="198596"/>
                  <a:pt x="2200751" y="193834"/>
                </a:cubicBezTo>
                <a:cubicBezTo>
                  <a:pt x="2201704" y="189071"/>
                  <a:pt x="2203609" y="184309"/>
                  <a:pt x="2204561" y="179546"/>
                </a:cubicBezTo>
                <a:cubicBezTo>
                  <a:pt x="2207419" y="170021"/>
                  <a:pt x="2209324" y="162401"/>
                  <a:pt x="2211229" y="155734"/>
                </a:cubicBezTo>
                <a:cubicBezTo>
                  <a:pt x="2215039" y="142399"/>
                  <a:pt x="2217896" y="134779"/>
                  <a:pt x="2217896" y="134779"/>
                </a:cubicBezTo>
                <a:cubicBezTo>
                  <a:pt x="2217896" y="134779"/>
                  <a:pt x="2215039" y="139541"/>
                  <a:pt x="2211229" y="148114"/>
                </a:cubicBezTo>
                <a:cubicBezTo>
                  <a:pt x="2211229" y="148114"/>
                  <a:pt x="2211229" y="147161"/>
                  <a:pt x="2211229" y="147161"/>
                </a:cubicBezTo>
                <a:cubicBezTo>
                  <a:pt x="2213134" y="139541"/>
                  <a:pt x="2215039" y="131921"/>
                  <a:pt x="2216944" y="125254"/>
                </a:cubicBezTo>
                <a:cubicBezTo>
                  <a:pt x="2218849" y="118586"/>
                  <a:pt x="2220754" y="111919"/>
                  <a:pt x="2222659" y="105251"/>
                </a:cubicBezTo>
                <a:cubicBezTo>
                  <a:pt x="2226469" y="92869"/>
                  <a:pt x="2229326" y="81439"/>
                  <a:pt x="2233136" y="72866"/>
                </a:cubicBezTo>
                <a:cubicBezTo>
                  <a:pt x="2238851" y="54769"/>
                  <a:pt x="2242661" y="45244"/>
                  <a:pt x="2242661" y="45244"/>
                </a:cubicBezTo>
                <a:cubicBezTo>
                  <a:pt x="2242661" y="45244"/>
                  <a:pt x="2237899" y="54769"/>
                  <a:pt x="2229326" y="71914"/>
                </a:cubicBezTo>
                <a:cubicBezTo>
                  <a:pt x="2224564" y="80486"/>
                  <a:pt x="2220754" y="90964"/>
                  <a:pt x="2215991" y="103346"/>
                </a:cubicBezTo>
                <a:cubicBezTo>
                  <a:pt x="2213134" y="109061"/>
                  <a:pt x="2211229" y="115729"/>
                  <a:pt x="2208371" y="122396"/>
                </a:cubicBezTo>
                <a:cubicBezTo>
                  <a:pt x="2205514" y="129064"/>
                  <a:pt x="2203609" y="136684"/>
                  <a:pt x="2200751" y="144304"/>
                </a:cubicBezTo>
                <a:cubicBezTo>
                  <a:pt x="2195036" y="159544"/>
                  <a:pt x="2190274" y="176689"/>
                  <a:pt x="2184559" y="193834"/>
                </a:cubicBezTo>
                <a:cubicBezTo>
                  <a:pt x="2181701" y="204311"/>
                  <a:pt x="2177891" y="215741"/>
                  <a:pt x="2175034" y="228124"/>
                </a:cubicBezTo>
                <a:cubicBezTo>
                  <a:pt x="2175986" y="218599"/>
                  <a:pt x="2176939" y="210026"/>
                  <a:pt x="2177891" y="203359"/>
                </a:cubicBezTo>
                <a:cubicBezTo>
                  <a:pt x="2178844" y="198596"/>
                  <a:pt x="2178844" y="193834"/>
                  <a:pt x="2178844" y="190024"/>
                </a:cubicBezTo>
                <a:cubicBezTo>
                  <a:pt x="2179796" y="186214"/>
                  <a:pt x="2180749" y="184309"/>
                  <a:pt x="2180749" y="184309"/>
                </a:cubicBezTo>
                <a:cubicBezTo>
                  <a:pt x="2180749" y="184309"/>
                  <a:pt x="2179796" y="185261"/>
                  <a:pt x="2179796" y="187166"/>
                </a:cubicBezTo>
                <a:cubicBezTo>
                  <a:pt x="2180749" y="180499"/>
                  <a:pt x="2180749" y="176689"/>
                  <a:pt x="2180749" y="176689"/>
                </a:cubicBezTo>
                <a:cubicBezTo>
                  <a:pt x="2180749" y="176689"/>
                  <a:pt x="2178844" y="183356"/>
                  <a:pt x="2175986" y="194786"/>
                </a:cubicBezTo>
                <a:cubicBezTo>
                  <a:pt x="2174081" y="198596"/>
                  <a:pt x="2172176" y="202406"/>
                  <a:pt x="2170271" y="208121"/>
                </a:cubicBezTo>
                <a:cubicBezTo>
                  <a:pt x="2163604" y="223361"/>
                  <a:pt x="2155031" y="245269"/>
                  <a:pt x="2144554" y="271939"/>
                </a:cubicBezTo>
                <a:cubicBezTo>
                  <a:pt x="2141696" y="279559"/>
                  <a:pt x="2137886" y="288131"/>
                  <a:pt x="2135029" y="296704"/>
                </a:cubicBezTo>
                <a:cubicBezTo>
                  <a:pt x="2135029" y="296704"/>
                  <a:pt x="2135029" y="296704"/>
                  <a:pt x="2135029" y="295751"/>
                </a:cubicBezTo>
                <a:cubicBezTo>
                  <a:pt x="2133124" y="290989"/>
                  <a:pt x="2131219" y="286226"/>
                  <a:pt x="2129314" y="282416"/>
                </a:cubicBezTo>
                <a:cubicBezTo>
                  <a:pt x="2133124" y="261461"/>
                  <a:pt x="2135981" y="244316"/>
                  <a:pt x="2137886" y="231934"/>
                </a:cubicBezTo>
                <a:cubicBezTo>
                  <a:pt x="2139791" y="217646"/>
                  <a:pt x="2141696" y="210026"/>
                  <a:pt x="2141696" y="210026"/>
                </a:cubicBezTo>
                <a:cubicBezTo>
                  <a:pt x="2141696" y="210026"/>
                  <a:pt x="2138839" y="217646"/>
                  <a:pt x="2134076" y="230981"/>
                </a:cubicBezTo>
                <a:cubicBezTo>
                  <a:pt x="2131219" y="239554"/>
                  <a:pt x="2127409" y="250984"/>
                  <a:pt x="2123599" y="263366"/>
                </a:cubicBezTo>
                <a:cubicBezTo>
                  <a:pt x="2123599" y="260509"/>
                  <a:pt x="2122646" y="257651"/>
                  <a:pt x="2122646" y="253841"/>
                </a:cubicBezTo>
                <a:cubicBezTo>
                  <a:pt x="2120741" y="238601"/>
                  <a:pt x="2118836" y="225266"/>
                  <a:pt x="2117884" y="211931"/>
                </a:cubicBezTo>
                <a:cubicBezTo>
                  <a:pt x="2115979" y="198596"/>
                  <a:pt x="2114074" y="187166"/>
                  <a:pt x="2112169" y="176689"/>
                </a:cubicBezTo>
                <a:cubicBezTo>
                  <a:pt x="2110264" y="166211"/>
                  <a:pt x="2108359" y="157639"/>
                  <a:pt x="2107406" y="150019"/>
                </a:cubicBezTo>
                <a:cubicBezTo>
                  <a:pt x="2104549" y="134779"/>
                  <a:pt x="2102644" y="127159"/>
                  <a:pt x="2102644" y="127159"/>
                </a:cubicBezTo>
                <a:cubicBezTo>
                  <a:pt x="2102644" y="127159"/>
                  <a:pt x="2102644" y="135731"/>
                  <a:pt x="2103596" y="150971"/>
                </a:cubicBezTo>
                <a:cubicBezTo>
                  <a:pt x="2103596" y="155734"/>
                  <a:pt x="2104549" y="161449"/>
                  <a:pt x="2104549" y="168116"/>
                </a:cubicBezTo>
                <a:cubicBezTo>
                  <a:pt x="2104549" y="171926"/>
                  <a:pt x="2104549" y="176689"/>
                  <a:pt x="2104549" y="183356"/>
                </a:cubicBezTo>
                <a:cubicBezTo>
                  <a:pt x="2104549" y="190024"/>
                  <a:pt x="2105501" y="197644"/>
                  <a:pt x="2105501" y="207169"/>
                </a:cubicBezTo>
                <a:cubicBezTo>
                  <a:pt x="2105501" y="212884"/>
                  <a:pt x="2106454" y="218599"/>
                  <a:pt x="2106454" y="225266"/>
                </a:cubicBezTo>
                <a:cubicBezTo>
                  <a:pt x="2105501" y="224314"/>
                  <a:pt x="2105501" y="222409"/>
                  <a:pt x="2104549" y="221456"/>
                </a:cubicBezTo>
                <a:cubicBezTo>
                  <a:pt x="2104549" y="221456"/>
                  <a:pt x="2104549" y="221456"/>
                  <a:pt x="2104549" y="221456"/>
                </a:cubicBezTo>
                <a:lnTo>
                  <a:pt x="2104549" y="221456"/>
                </a:lnTo>
                <a:cubicBezTo>
                  <a:pt x="2103596" y="219551"/>
                  <a:pt x="2102644" y="217646"/>
                  <a:pt x="2102644" y="215741"/>
                </a:cubicBezTo>
                <a:cubicBezTo>
                  <a:pt x="2102644" y="211931"/>
                  <a:pt x="2101691" y="208121"/>
                  <a:pt x="2101691" y="205264"/>
                </a:cubicBezTo>
                <a:cubicBezTo>
                  <a:pt x="2100739" y="193834"/>
                  <a:pt x="2099786" y="184309"/>
                  <a:pt x="2098834" y="176689"/>
                </a:cubicBezTo>
                <a:cubicBezTo>
                  <a:pt x="2098834" y="173831"/>
                  <a:pt x="2097881" y="170974"/>
                  <a:pt x="2097881" y="168116"/>
                </a:cubicBezTo>
                <a:cubicBezTo>
                  <a:pt x="2100739" y="155734"/>
                  <a:pt x="2102644" y="149066"/>
                  <a:pt x="2102644" y="149066"/>
                </a:cubicBezTo>
                <a:cubicBezTo>
                  <a:pt x="2102644" y="149066"/>
                  <a:pt x="2100739" y="153829"/>
                  <a:pt x="2096929" y="162401"/>
                </a:cubicBezTo>
                <a:cubicBezTo>
                  <a:pt x="2095976" y="155734"/>
                  <a:pt x="2095024" y="151924"/>
                  <a:pt x="2095024" y="151924"/>
                </a:cubicBezTo>
                <a:cubicBezTo>
                  <a:pt x="2095024" y="151924"/>
                  <a:pt x="2095024" y="157639"/>
                  <a:pt x="2095024" y="167164"/>
                </a:cubicBezTo>
                <a:cubicBezTo>
                  <a:pt x="2088356" y="182404"/>
                  <a:pt x="2078831" y="206216"/>
                  <a:pt x="2066449" y="235744"/>
                </a:cubicBezTo>
                <a:cubicBezTo>
                  <a:pt x="2063591" y="243364"/>
                  <a:pt x="2060734" y="250984"/>
                  <a:pt x="2056924" y="259556"/>
                </a:cubicBezTo>
                <a:cubicBezTo>
                  <a:pt x="2061686" y="234791"/>
                  <a:pt x="2063591" y="219551"/>
                  <a:pt x="2063591" y="219551"/>
                </a:cubicBezTo>
                <a:cubicBezTo>
                  <a:pt x="2063591" y="219551"/>
                  <a:pt x="2058829" y="231934"/>
                  <a:pt x="2052161" y="252889"/>
                </a:cubicBezTo>
                <a:cubicBezTo>
                  <a:pt x="2051209" y="250984"/>
                  <a:pt x="2050256" y="249079"/>
                  <a:pt x="2050256" y="248126"/>
                </a:cubicBezTo>
                <a:cubicBezTo>
                  <a:pt x="2050256" y="238601"/>
                  <a:pt x="2050256" y="233839"/>
                  <a:pt x="2050256" y="233839"/>
                </a:cubicBezTo>
                <a:cubicBezTo>
                  <a:pt x="2050256" y="233839"/>
                  <a:pt x="2049304" y="237649"/>
                  <a:pt x="2048351" y="244316"/>
                </a:cubicBezTo>
                <a:cubicBezTo>
                  <a:pt x="2047399" y="241459"/>
                  <a:pt x="2046446" y="240506"/>
                  <a:pt x="2046446" y="240506"/>
                </a:cubicBezTo>
                <a:cubicBezTo>
                  <a:pt x="2046446" y="240506"/>
                  <a:pt x="2047399" y="242411"/>
                  <a:pt x="2047399" y="247174"/>
                </a:cubicBezTo>
                <a:cubicBezTo>
                  <a:pt x="2046446" y="251936"/>
                  <a:pt x="2045494" y="258604"/>
                  <a:pt x="2044541" y="266224"/>
                </a:cubicBezTo>
                <a:cubicBezTo>
                  <a:pt x="2044541" y="264319"/>
                  <a:pt x="2043589" y="261461"/>
                  <a:pt x="2043589" y="259556"/>
                </a:cubicBezTo>
                <a:cubicBezTo>
                  <a:pt x="2042636" y="255746"/>
                  <a:pt x="2042636" y="252889"/>
                  <a:pt x="2041684" y="249079"/>
                </a:cubicBezTo>
                <a:cubicBezTo>
                  <a:pt x="2046446" y="210026"/>
                  <a:pt x="2048351" y="184309"/>
                  <a:pt x="2048351" y="184309"/>
                </a:cubicBezTo>
                <a:cubicBezTo>
                  <a:pt x="2048351" y="184309"/>
                  <a:pt x="2044541" y="196691"/>
                  <a:pt x="2039779" y="216694"/>
                </a:cubicBezTo>
                <a:cubicBezTo>
                  <a:pt x="2038826" y="218599"/>
                  <a:pt x="2037874" y="220504"/>
                  <a:pt x="2036921" y="223361"/>
                </a:cubicBezTo>
                <a:cubicBezTo>
                  <a:pt x="2036921" y="221456"/>
                  <a:pt x="2035969" y="220504"/>
                  <a:pt x="2035969" y="218599"/>
                </a:cubicBezTo>
                <a:cubicBezTo>
                  <a:pt x="2034064" y="206216"/>
                  <a:pt x="2032159" y="195739"/>
                  <a:pt x="2031206" y="187166"/>
                </a:cubicBezTo>
                <a:cubicBezTo>
                  <a:pt x="2030254" y="179546"/>
                  <a:pt x="2029301" y="173831"/>
                  <a:pt x="2028349" y="169069"/>
                </a:cubicBezTo>
                <a:cubicBezTo>
                  <a:pt x="2030254" y="154781"/>
                  <a:pt x="2031206" y="147161"/>
                  <a:pt x="2031206" y="147161"/>
                </a:cubicBezTo>
                <a:cubicBezTo>
                  <a:pt x="2031206" y="147161"/>
                  <a:pt x="2030254" y="150971"/>
                  <a:pt x="2028349" y="157639"/>
                </a:cubicBezTo>
                <a:cubicBezTo>
                  <a:pt x="2029301" y="145256"/>
                  <a:pt x="2030254" y="138589"/>
                  <a:pt x="2030254" y="138589"/>
                </a:cubicBezTo>
                <a:cubicBezTo>
                  <a:pt x="2030254" y="138589"/>
                  <a:pt x="2028349" y="146209"/>
                  <a:pt x="2023586" y="160496"/>
                </a:cubicBezTo>
                <a:cubicBezTo>
                  <a:pt x="2021681" y="167164"/>
                  <a:pt x="2019776" y="176689"/>
                  <a:pt x="2017871" y="186214"/>
                </a:cubicBezTo>
                <a:cubicBezTo>
                  <a:pt x="2017871" y="188119"/>
                  <a:pt x="2016919" y="190024"/>
                  <a:pt x="2016919" y="191929"/>
                </a:cubicBezTo>
                <a:cubicBezTo>
                  <a:pt x="2016919" y="191929"/>
                  <a:pt x="2016919" y="190976"/>
                  <a:pt x="2016919" y="190976"/>
                </a:cubicBezTo>
                <a:cubicBezTo>
                  <a:pt x="2018824" y="170021"/>
                  <a:pt x="2019776" y="158591"/>
                  <a:pt x="2019776" y="158591"/>
                </a:cubicBezTo>
                <a:cubicBezTo>
                  <a:pt x="2019776" y="158591"/>
                  <a:pt x="2017871" y="166211"/>
                  <a:pt x="2015014" y="178594"/>
                </a:cubicBezTo>
                <a:cubicBezTo>
                  <a:pt x="2015014" y="176689"/>
                  <a:pt x="2014061" y="174784"/>
                  <a:pt x="2014061" y="174784"/>
                </a:cubicBezTo>
                <a:cubicBezTo>
                  <a:pt x="2014061" y="174784"/>
                  <a:pt x="2014061" y="175736"/>
                  <a:pt x="2014061" y="177641"/>
                </a:cubicBezTo>
                <a:cubicBezTo>
                  <a:pt x="2013109" y="172879"/>
                  <a:pt x="2012156" y="168116"/>
                  <a:pt x="2011204" y="163354"/>
                </a:cubicBezTo>
                <a:cubicBezTo>
                  <a:pt x="2008346" y="148114"/>
                  <a:pt x="2006441" y="135731"/>
                  <a:pt x="2003584" y="125254"/>
                </a:cubicBezTo>
                <a:cubicBezTo>
                  <a:pt x="1999774" y="104299"/>
                  <a:pt x="1996916" y="91916"/>
                  <a:pt x="1996916" y="91916"/>
                </a:cubicBezTo>
                <a:cubicBezTo>
                  <a:pt x="1996916" y="91916"/>
                  <a:pt x="1997869" y="104299"/>
                  <a:pt x="1999774" y="125254"/>
                </a:cubicBezTo>
                <a:cubicBezTo>
                  <a:pt x="2000726" y="135731"/>
                  <a:pt x="2001679" y="149066"/>
                  <a:pt x="2003584" y="164306"/>
                </a:cubicBezTo>
                <a:cubicBezTo>
                  <a:pt x="2004536" y="175736"/>
                  <a:pt x="2006441" y="189071"/>
                  <a:pt x="2008346" y="203359"/>
                </a:cubicBezTo>
                <a:cubicBezTo>
                  <a:pt x="2005489" y="213836"/>
                  <a:pt x="2002631" y="227171"/>
                  <a:pt x="1999774" y="240506"/>
                </a:cubicBezTo>
                <a:cubicBezTo>
                  <a:pt x="1995011" y="262414"/>
                  <a:pt x="1990249" y="288131"/>
                  <a:pt x="1984534" y="314801"/>
                </a:cubicBezTo>
                <a:cubicBezTo>
                  <a:pt x="1984534" y="303371"/>
                  <a:pt x="1984534" y="292894"/>
                  <a:pt x="1984534" y="283369"/>
                </a:cubicBezTo>
                <a:cubicBezTo>
                  <a:pt x="1984534" y="277654"/>
                  <a:pt x="1984534" y="271939"/>
                  <a:pt x="1984534" y="267176"/>
                </a:cubicBezTo>
                <a:cubicBezTo>
                  <a:pt x="1985486" y="265271"/>
                  <a:pt x="1986439" y="263366"/>
                  <a:pt x="1986439" y="263366"/>
                </a:cubicBezTo>
                <a:cubicBezTo>
                  <a:pt x="1986439" y="263366"/>
                  <a:pt x="1985486" y="264319"/>
                  <a:pt x="1984534" y="265271"/>
                </a:cubicBezTo>
                <a:cubicBezTo>
                  <a:pt x="1984534" y="257651"/>
                  <a:pt x="1984534" y="250031"/>
                  <a:pt x="1985486" y="243364"/>
                </a:cubicBezTo>
                <a:cubicBezTo>
                  <a:pt x="1986439" y="231934"/>
                  <a:pt x="1986439" y="221456"/>
                  <a:pt x="1987391" y="212884"/>
                </a:cubicBezTo>
                <a:cubicBezTo>
                  <a:pt x="1988344" y="195739"/>
                  <a:pt x="1989296" y="186214"/>
                  <a:pt x="1989296" y="186214"/>
                </a:cubicBezTo>
                <a:cubicBezTo>
                  <a:pt x="1989296" y="186214"/>
                  <a:pt x="1987391" y="195739"/>
                  <a:pt x="1983581" y="211931"/>
                </a:cubicBezTo>
                <a:cubicBezTo>
                  <a:pt x="1981676" y="220504"/>
                  <a:pt x="1979771" y="230029"/>
                  <a:pt x="1978819" y="242411"/>
                </a:cubicBezTo>
                <a:cubicBezTo>
                  <a:pt x="1976914" y="253841"/>
                  <a:pt x="1975961" y="267176"/>
                  <a:pt x="1974056" y="281464"/>
                </a:cubicBezTo>
                <a:cubicBezTo>
                  <a:pt x="1974056" y="281464"/>
                  <a:pt x="1973104" y="282416"/>
                  <a:pt x="1973104" y="282416"/>
                </a:cubicBezTo>
                <a:cubicBezTo>
                  <a:pt x="1971199" y="284321"/>
                  <a:pt x="1970246" y="286226"/>
                  <a:pt x="1968341" y="289084"/>
                </a:cubicBezTo>
                <a:cubicBezTo>
                  <a:pt x="1968341" y="287179"/>
                  <a:pt x="1968341" y="285274"/>
                  <a:pt x="1968341" y="283369"/>
                </a:cubicBezTo>
                <a:cubicBezTo>
                  <a:pt x="1971199" y="277654"/>
                  <a:pt x="1973104" y="274796"/>
                  <a:pt x="1973104" y="274796"/>
                </a:cubicBezTo>
                <a:cubicBezTo>
                  <a:pt x="1973104" y="274796"/>
                  <a:pt x="1971199" y="276701"/>
                  <a:pt x="1968341" y="280511"/>
                </a:cubicBezTo>
                <a:cubicBezTo>
                  <a:pt x="1970246" y="255746"/>
                  <a:pt x="1972151" y="235744"/>
                  <a:pt x="1973104" y="224314"/>
                </a:cubicBezTo>
                <a:cubicBezTo>
                  <a:pt x="1975961" y="201454"/>
                  <a:pt x="1976914" y="187166"/>
                  <a:pt x="1976914" y="187166"/>
                </a:cubicBezTo>
                <a:cubicBezTo>
                  <a:pt x="1976914" y="187166"/>
                  <a:pt x="1973104" y="198596"/>
                  <a:pt x="1967389" y="218599"/>
                </a:cubicBezTo>
                <a:cubicBezTo>
                  <a:pt x="1967389" y="217646"/>
                  <a:pt x="1967389" y="216694"/>
                  <a:pt x="1967389" y="216694"/>
                </a:cubicBezTo>
                <a:cubicBezTo>
                  <a:pt x="1967389" y="216694"/>
                  <a:pt x="1967389" y="217646"/>
                  <a:pt x="1966436" y="220504"/>
                </a:cubicBezTo>
                <a:cubicBezTo>
                  <a:pt x="1963579" y="229076"/>
                  <a:pt x="1960721" y="238601"/>
                  <a:pt x="1957864" y="250031"/>
                </a:cubicBezTo>
                <a:cubicBezTo>
                  <a:pt x="1955959" y="256699"/>
                  <a:pt x="1954054" y="264319"/>
                  <a:pt x="1952149" y="271939"/>
                </a:cubicBezTo>
                <a:cubicBezTo>
                  <a:pt x="1947386" y="250031"/>
                  <a:pt x="1944529" y="232886"/>
                  <a:pt x="1941671" y="221456"/>
                </a:cubicBezTo>
                <a:cubicBezTo>
                  <a:pt x="1941671" y="218599"/>
                  <a:pt x="1942624" y="215741"/>
                  <a:pt x="1942624" y="213836"/>
                </a:cubicBezTo>
                <a:cubicBezTo>
                  <a:pt x="1946434" y="203359"/>
                  <a:pt x="1949291" y="193834"/>
                  <a:pt x="1952149" y="186214"/>
                </a:cubicBezTo>
                <a:cubicBezTo>
                  <a:pt x="1958816" y="168116"/>
                  <a:pt x="1962626" y="157639"/>
                  <a:pt x="1962626" y="157639"/>
                </a:cubicBezTo>
                <a:cubicBezTo>
                  <a:pt x="1962626" y="157639"/>
                  <a:pt x="1957864" y="167164"/>
                  <a:pt x="1948339" y="185261"/>
                </a:cubicBezTo>
                <a:cubicBezTo>
                  <a:pt x="1947386" y="187166"/>
                  <a:pt x="1946434" y="189071"/>
                  <a:pt x="1945481" y="190976"/>
                </a:cubicBezTo>
                <a:cubicBezTo>
                  <a:pt x="1945481" y="190024"/>
                  <a:pt x="1945481" y="189071"/>
                  <a:pt x="1945481" y="189071"/>
                </a:cubicBezTo>
                <a:cubicBezTo>
                  <a:pt x="1945481" y="189071"/>
                  <a:pt x="1945481" y="190024"/>
                  <a:pt x="1944529" y="192881"/>
                </a:cubicBezTo>
                <a:cubicBezTo>
                  <a:pt x="1942624" y="196691"/>
                  <a:pt x="1940719" y="201454"/>
                  <a:pt x="1938814" y="205264"/>
                </a:cubicBezTo>
                <a:cubicBezTo>
                  <a:pt x="1936909" y="170021"/>
                  <a:pt x="1935004" y="148114"/>
                  <a:pt x="1935004" y="148114"/>
                </a:cubicBezTo>
                <a:cubicBezTo>
                  <a:pt x="1935004" y="148114"/>
                  <a:pt x="1931194" y="178594"/>
                  <a:pt x="1928336" y="224314"/>
                </a:cubicBezTo>
                <a:cubicBezTo>
                  <a:pt x="1928336" y="225266"/>
                  <a:pt x="1928336" y="227171"/>
                  <a:pt x="1928336" y="229076"/>
                </a:cubicBezTo>
                <a:cubicBezTo>
                  <a:pt x="1927384" y="231934"/>
                  <a:pt x="1925479" y="234791"/>
                  <a:pt x="1924526" y="236696"/>
                </a:cubicBezTo>
                <a:cubicBezTo>
                  <a:pt x="1921669" y="243364"/>
                  <a:pt x="1918811" y="250984"/>
                  <a:pt x="1915001" y="258604"/>
                </a:cubicBezTo>
                <a:cubicBezTo>
                  <a:pt x="1914049" y="261461"/>
                  <a:pt x="1912144" y="265271"/>
                  <a:pt x="1911191" y="268129"/>
                </a:cubicBezTo>
                <a:cubicBezTo>
                  <a:pt x="1910239" y="265271"/>
                  <a:pt x="1908334" y="262414"/>
                  <a:pt x="1907381" y="259556"/>
                </a:cubicBezTo>
                <a:lnTo>
                  <a:pt x="1907381" y="258604"/>
                </a:lnTo>
                <a:lnTo>
                  <a:pt x="1907381" y="258604"/>
                </a:lnTo>
                <a:cubicBezTo>
                  <a:pt x="1905476" y="256699"/>
                  <a:pt x="1903571" y="254794"/>
                  <a:pt x="1900714" y="253841"/>
                </a:cubicBezTo>
                <a:cubicBezTo>
                  <a:pt x="1899761" y="253841"/>
                  <a:pt x="1898809" y="252889"/>
                  <a:pt x="1897856" y="252889"/>
                </a:cubicBezTo>
                <a:cubicBezTo>
                  <a:pt x="1897856" y="252889"/>
                  <a:pt x="1896904" y="252889"/>
                  <a:pt x="1896904" y="252889"/>
                </a:cubicBezTo>
                <a:cubicBezTo>
                  <a:pt x="1896904" y="251936"/>
                  <a:pt x="1896904" y="251936"/>
                  <a:pt x="1896904" y="250984"/>
                </a:cubicBezTo>
                <a:cubicBezTo>
                  <a:pt x="1896904" y="249079"/>
                  <a:pt x="1897856" y="247174"/>
                  <a:pt x="1897856" y="246221"/>
                </a:cubicBezTo>
                <a:cubicBezTo>
                  <a:pt x="1899761" y="240506"/>
                  <a:pt x="1900714" y="234791"/>
                  <a:pt x="1902619" y="230029"/>
                </a:cubicBezTo>
                <a:cubicBezTo>
                  <a:pt x="1903571" y="228124"/>
                  <a:pt x="1903571" y="226219"/>
                  <a:pt x="1903571" y="226219"/>
                </a:cubicBezTo>
                <a:cubicBezTo>
                  <a:pt x="1903571" y="226219"/>
                  <a:pt x="1903571" y="226219"/>
                  <a:pt x="1902619" y="227171"/>
                </a:cubicBezTo>
                <a:cubicBezTo>
                  <a:pt x="1903571" y="222409"/>
                  <a:pt x="1905476" y="218599"/>
                  <a:pt x="1906429" y="214789"/>
                </a:cubicBezTo>
                <a:cubicBezTo>
                  <a:pt x="1909286" y="205264"/>
                  <a:pt x="1912144" y="196691"/>
                  <a:pt x="1915001" y="190976"/>
                </a:cubicBezTo>
                <a:cubicBezTo>
                  <a:pt x="1919764" y="177641"/>
                  <a:pt x="1922621" y="170021"/>
                  <a:pt x="1922621" y="170021"/>
                </a:cubicBezTo>
                <a:cubicBezTo>
                  <a:pt x="1922621" y="170021"/>
                  <a:pt x="1918811" y="176689"/>
                  <a:pt x="1911191" y="189071"/>
                </a:cubicBezTo>
                <a:cubicBezTo>
                  <a:pt x="1907381" y="194786"/>
                  <a:pt x="1903571" y="203359"/>
                  <a:pt x="1899761" y="211931"/>
                </a:cubicBezTo>
                <a:cubicBezTo>
                  <a:pt x="1897856" y="216694"/>
                  <a:pt x="1894999" y="221456"/>
                  <a:pt x="1893094" y="226219"/>
                </a:cubicBezTo>
                <a:cubicBezTo>
                  <a:pt x="1892141" y="229076"/>
                  <a:pt x="1890236" y="231934"/>
                  <a:pt x="1889284" y="235744"/>
                </a:cubicBezTo>
                <a:cubicBezTo>
                  <a:pt x="1889284" y="234791"/>
                  <a:pt x="1889284" y="233839"/>
                  <a:pt x="1888331" y="232886"/>
                </a:cubicBezTo>
                <a:cubicBezTo>
                  <a:pt x="1888331" y="227171"/>
                  <a:pt x="1888331" y="221456"/>
                  <a:pt x="1889284" y="216694"/>
                </a:cubicBezTo>
                <a:cubicBezTo>
                  <a:pt x="1889284" y="210979"/>
                  <a:pt x="1890236" y="205264"/>
                  <a:pt x="1891189" y="200501"/>
                </a:cubicBezTo>
                <a:cubicBezTo>
                  <a:pt x="1892141" y="195739"/>
                  <a:pt x="1893094" y="190976"/>
                  <a:pt x="1894046" y="187166"/>
                </a:cubicBezTo>
                <a:cubicBezTo>
                  <a:pt x="1895951" y="179546"/>
                  <a:pt x="1897856" y="172879"/>
                  <a:pt x="1899761" y="169069"/>
                </a:cubicBezTo>
                <a:cubicBezTo>
                  <a:pt x="1901666" y="165259"/>
                  <a:pt x="1902619" y="162401"/>
                  <a:pt x="1902619" y="162401"/>
                </a:cubicBezTo>
                <a:cubicBezTo>
                  <a:pt x="1902619" y="162401"/>
                  <a:pt x="1901666" y="164306"/>
                  <a:pt x="1898809" y="168116"/>
                </a:cubicBezTo>
                <a:cubicBezTo>
                  <a:pt x="1895951" y="171926"/>
                  <a:pt x="1893094" y="177641"/>
                  <a:pt x="1890236" y="186214"/>
                </a:cubicBezTo>
                <a:cubicBezTo>
                  <a:pt x="1889284" y="190024"/>
                  <a:pt x="1887379" y="194786"/>
                  <a:pt x="1885474" y="199549"/>
                </a:cubicBezTo>
                <a:cubicBezTo>
                  <a:pt x="1884521" y="204311"/>
                  <a:pt x="1883569" y="209074"/>
                  <a:pt x="1882616" y="213836"/>
                </a:cubicBezTo>
                <a:cubicBezTo>
                  <a:pt x="1882616" y="211931"/>
                  <a:pt x="1882616" y="210026"/>
                  <a:pt x="1882616" y="210026"/>
                </a:cubicBezTo>
                <a:cubicBezTo>
                  <a:pt x="1882616" y="210026"/>
                  <a:pt x="1880711" y="216694"/>
                  <a:pt x="1878806" y="228124"/>
                </a:cubicBezTo>
                <a:cubicBezTo>
                  <a:pt x="1877854" y="232886"/>
                  <a:pt x="1876901" y="237649"/>
                  <a:pt x="1874996" y="243364"/>
                </a:cubicBezTo>
                <a:cubicBezTo>
                  <a:pt x="1874996" y="239554"/>
                  <a:pt x="1874996" y="237649"/>
                  <a:pt x="1874996" y="237649"/>
                </a:cubicBezTo>
                <a:cubicBezTo>
                  <a:pt x="1874996" y="237649"/>
                  <a:pt x="1874044" y="244316"/>
                  <a:pt x="1872139" y="255746"/>
                </a:cubicBezTo>
                <a:cubicBezTo>
                  <a:pt x="1871186" y="260509"/>
                  <a:pt x="1870234" y="266224"/>
                  <a:pt x="1868329" y="270986"/>
                </a:cubicBezTo>
                <a:cubicBezTo>
                  <a:pt x="1868329" y="267176"/>
                  <a:pt x="1869281" y="263366"/>
                  <a:pt x="1869281" y="259556"/>
                </a:cubicBezTo>
                <a:cubicBezTo>
                  <a:pt x="1871186" y="243364"/>
                  <a:pt x="1873091" y="228124"/>
                  <a:pt x="1874996" y="213836"/>
                </a:cubicBezTo>
                <a:cubicBezTo>
                  <a:pt x="1875949" y="207169"/>
                  <a:pt x="1876901" y="200501"/>
                  <a:pt x="1877854" y="193834"/>
                </a:cubicBezTo>
                <a:cubicBezTo>
                  <a:pt x="1878806" y="187166"/>
                  <a:pt x="1880711" y="181451"/>
                  <a:pt x="1881664" y="175736"/>
                </a:cubicBezTo>
                <a:cubicBezTo>
                  <a:pt x="1883569" y="164306"/>
                  <a:pt x="1885474" y="154781"/>
                  <a:pt x="1888331" y="146209"/>
                </a:cubicBezTo>
                <a:cubicBezTo>
                  <a:pt x="1892141" y="130016"/>
                  <a:pt x="1894999" y="120491"/>
                  <a:pt x="1894999" y="120491"/>
                </a:cubicBezTo>
                <a:cubicBezTo>
                  <a:pt x="1894999" y="120491"/>
                  <a:pt x="1891189" y="129064"/>
                  <a:pt x="1885474" y="144304"/>
                </a:cubicBezTo>
                <a:cubicBezTo>
                  <a:pt x="1882616" y="151924"/>
                  <a:pt x="1878806" y="161449"/>
                  <a:pt x="1875949" y="172879"/>
                </a:cubicBezTo>
                <a:cubicBezTo>
                  <a:pt x="1874044" y="178594"/>
                  <a:pt x="1872139" y="184309"/>
                  <a:pt x="1870234" y="190976"/>
                </a:cubicBezTo>
                <a:cubicBezTo>
                  <a:pt x="1868329" y="197644"/>
                  <a:pt x="1867376" y="204311"/>
                  <a:pt x="1865471" y="210979"/>
                </a:cubicBezTo>
                <a:cubicBezTo>
                  <a:pt x="1863566" y="219551"/>
                  <a:pt x="1860709" y="229076"/>
                  <a:pt x="1858804" y="238601"/>
                </a:cubicBezTo>
                <a:cubicBezTo>
                  <a:pt x="1858804" y="221456"/>
                  <a:pt x="1857851" y="206216"/>
                  <a:pt x="1856899" y="194786"/>
                </a:cubicBezTo>
                <a:cubicBezTo>
                  <a:pt x="1855946" y="181451"/>
                  <a:pt x="1854994" y="172879"/>
                  <a:pt x="1854994" y="172879"/>
                </a:cubicBezTo>
                <a:cubicBezTo>
                  <a:pt x="1854994" y="172879"/>
                  <a:pt x="1854041" y="180499"/>
                  <a:pt x="1853089" y="194786"/>
                </a:cubicBezTo>
                <a:cubicBezTo>
                  <a:pt x="1852136" y="208121"/>
                  <a:pt x="1850231" y="228124"/>
                  <a:pt x="1848326" y="250984"/>
                </a:cubicBezTo>
                <a:cubicBezTo>
                  <a:pt x="1847374" y="260509"/>
                  <a:pt x="1846421" y="271939"/>
                  <a:pt x="1845469" y="282416"/>
                </a:cubicBezTo>
                <a:cubicBezTo>
                  <a:pt x="1843564" y="279559"/>
                  <a:pt x="1841659" y="276701"/>
                  <a:pt x="1839754" y="273844"/>
                </a:cubicBezTo>
                <a:cubicBezTo>
                  <a:pt x="1839754" y="270986"/>
                  <a:pt x="1838801" y="269081"/>
                  <a:pt x="1838801" y="269081"/>
                </a:cubicBezTo>
                <a:cubicBezTo>
                  <a:pt x="1838801" y="269081"/>
                  <a:pt x="1838801" y="270034"/>
                  <a:pt x="1838801" y="272891"/>
                </a:cubicBezTo>
                <a:cubicBezTo>
                  <a:pt x="1834039" y="266224"/>
                  <a:pt x="1830229" y="260509"/>
                  <a:pt x="1827371" y="256699"/>
                </a:cubicBezTo>
                <a:cubicBezTo>
                  <a:pt x="1829276" y="216694"/>
                  <a:pt x="1828324" y="190976"/>
                  <a:pt x="1828324" y="190976"/>
                </a:cubicBezTo>
                <a:cubicBezTo>
                  <a:pt x="1828324" y="190976"/>
                  <a:pt x="1826419" y="202406"/>
                  <a:pt x="1822609" y="222409"/>
                </a:cubicBezTo>
                <a:cubicBezTo>
                  <a:pt x="1822609" y="219551"/>
                  <a:pt x="1822609" y="217646"/>
                  <a:pt x="1822609" y="214789"/>
                </a:cubicBezTo>
                <a:cubicBezTo>
                  <a:pt x="1822609" y="196691"/>
                  <a:pt x="1821656" y="178594"/>
                  <a:pt x="1822609" y="161449"/>
                </a:cubicBezTo>
                <a:cubicBezTo>
                  <a:pt x="1823561" y="144304"/>
                  <a:pt x="1823561" y="129064"/>
                  <a:pt x="1823561" y="113824"/>
                </a:cubicBezTo>
                <a:cubicBezTo>
                  <a:pt x="1824514" y="54769"/>
                  <a:pt x="1823561" y="15716"/>
                  <a:pt x="1823561" y="15716"/>
                </a:cubicBezTo>
                <a:cubicBezTo>
                  <a:pt x="1823561" y="15716"/>
                  <a:pt x="1817846" y="54769"/>
                  <a:pt x="1812131" y="112871"/>
                </a:cubicBezTo>
                <a:cubicBezTo>
                  <a:pt x="1811179" y="127159"/>
                  <a:pt x="1809274" y="143351"/>
                  <a:pt x="1807369" y="160496"/>
                </a:cubicBezTo>
                <a:cubicBezTo>
                  <a:pt x="1805464" y="175736"/>
                  <a:pt x="1805464" y="191929"/>
                  <a:pt x="1805464" y="209074"/>
                </a:cubicBezTo>
                <a:cubicBezTo>
                  <a:pt x="1803559" y="210026"/>
                  <a:pt x="1802606" y="210979"/>
                  <a:pt x="1801654" y="211931"/>
                </a:cubicBezTo>
                <a:lnTo>
                  <a:pt x="1801654" y="211931"/>
                </a:lnTo>
                <a:lnTo>
                  <a:pt x="1801654" y="212884"/>
                </a:lnTo>
                <a:cubicBezTo>
                  <a:pt x="1797844" y="221456"/>
                  <a:pt x="1794034" y="229076"/>
                  <a:pt x="1790224" y="237649"/>
                </a:cubicBezTo>
                <a:cubicBezTo>
                  <a:pt x="1790224" y="217646"/>
                  <a:pt x="1790224" y="207169"/>
                  <a:pt x="1790224" y="207169"/>
                </a:cubicBezTo>
                <a:cubicBezTo>
                  <a:pt x="1790224" y="207169"/>
                  <a:pt x="1788319" y="218599"/>
                  <a:pt x="1786414" y="239554"/>
                </a:cubicBezTo>
                <a:cubicBezTo>
                  <a:pt x="1786414" y="243364"/>
                  <a:pt x="1785461" y="246221"/>
                  <a:pt x="1784509" y="250984"/>
                </a:cubicBezTo>
                <a:cubicBezTo>
                  <a:pt x="1784509" y="251936"/>
                  <a:pt x="1784509" y="251936"/>
                  <a:pt x="1783556" y="252889"/>
                </a:cubicBezTo>
                <a:cubicBezTo>
                  <a:pt x="1779746" y="236696"/>
                  <a:pt x="1776889" y="226219"/>
                  <a:pt x="1776889" y="226219"/>
                </a:cubicBezTo>
                <a:cubicBezTo>
                  <a:pt x="1776889" y="226219"/>
                  <a:pt x="1776889" y="236696"/>
                  <a:pt x="1777841" y="253841"/>
                </a:cubicBezTo>
                <a:cubicBezTo>
                  <a:pt x="1774031" y="244316"/>
                  <a:pt x="1771174" y="236696"/>
                  <a:pt x="1768316" y="230029"/>
                </a:cubicBezTo>
                <a:cubicBezTo>
                  <a:pt x="1763554" y="219551"/>
                  <a:pt x="1760696" y="211931"/>
                  <a:pt x="1759744" y="209074"/>
                </a:cubicBezTo>
                <a:cubicBezTo>
                  <a:pt x="1759744" y="209074"/>
                  <a:pt x="1759744" y="208121"/>
                  <a:pt x="1759744" y="208121"/>
                </a:cubicBezTo>
                <a:cubicBezTo>
                  <a:pt x="1761649" y="202406"/>
                  <a:pt x="1761649" y="198596"/>
                  <a:pt x="1761649" y="198596"/>
                </a:cubicBezTo>
                <a:cubicBezTo>
                  <a:pt x="1761649" y="198596"/>
                  <a:pt x="1760696" y="200501"/>
                  <a:pt x="1759744" y="203359"/>
                </a:cubicBezTo>
                <a:cubicBezTo>
                  <a:pt x="1759744" y="200501"/>
                  <a:pt x="1759744" y="197644"/>
                  <a:pt x="1759744" y="195739"/>
                </a:cubicBezTo>
                <a:cubicBezTo>
                  <a:pt x="1760696" y="187166"/>
                  <a:pt x="1760696" y="178594"/>
                  <a:pt x="1761649" y="171926"/>
                </a:cubicBezTo>
                <a:cubicBezTo>
                  <a:pt x="1762601" y="158591"/>
                  <a:pt x="1762601" y="151924"/>
                  <a:pt x="1762601" y="151924"/>
                </a:cubicBezTo>
                <a:cubicBezTo>
                  <a:pt x="1762601" y="151924"/>
                  <a:pt x="1760696" y="159544"/>
                  <a:pt x="1756886" y="171926"/>
                </a:cubicBezTo>
                <a:cubicBezTo>
                  <a:pt x="1754981" y="180499"/>
                  <a:pt x="1752124" y="191929"/>
                  <a:pt x="1749266" y="205264"/>
                </a:cubicBezTo>
                <a:cubicBezTo>
                  <a:pt x="1746409" y="200501"/>
                  <a:pt x="1745456" y="197644"/>
                  <a:pt x="1745456" y="197644"/>
                </a:cubicBezTo>
                <a:cubicBezTo>
                  <a:pt x="1745456" y="197644"/>
                  <a:pt x="1746409" y="201454"/>
                  <a:pt x="1749266" y="208121"/>
                </a:cubicBezTo>
                <a:cubicBezTo>
                  <a:pt x="1748314" y="213836"/>
                  <a:pt x="1747361" y="219551"/>
                  <a:pt x="1746409" y="225266"/>
                </a:cubicBezTo>
                <a:cubicBezTo>
                  <a:pt x="1746409" y="226219"/>
                  <a:pt x="1746409" y="227171"/>
                  <a:pt x="1746409" y="228124"/>
                </a:cubicBezTo>
                <a:cubicBezTo>
                  <a:pt x="1741646" y="193834"/>
                  <a:pt x="1737836" y="171926"/>
                  <a:pt x="1737836" y="171926"/>
                </a:cubicBezTo>
                <a:cubicBezTo>
                  <a:pt x="1737836" y="171926"/>
                  <a:pt x="1736884" y="204311"/>
                  <a:pt x="1738789" y="252889"/>
                </a:cubicBezTo>
                <a:cubicBezTo>
                  <a:pt x="1737836" y="253841"/>
                  <a:pt x="1737836" y="255746"/>
                  <a:pt x="1736884" y="256699"/>
                </a:cubicBezTo>
                <a:cubicBezTo>
                  <a:pt x="1735931" y="253841"/>
                  <a:pt x="1735931" y="252889"/>
                  <a:pt x="1735931" y="252889"/>
                </a:cubicBezTo>
                <a:cubicBezTo>
                  <a:pt x="1735931" y="252889"/>
                  <a:pt x="1735931" y="254794"/>
                  <a:pt x="1735931" y="257651"/>
                </a:cubicBezTo>
                <a:cubicBezTo>
                  <a:pt x="1734979" y="259556"/>
                  <a:pt x="1734026" y="261461"/>
                  <a:pt x="1733074" y="264319"/>
                </a:cubicBezTo>
                <a:cubicBezTo>
                  <a:pt x="1731169" y="270034"/>
                  <a:pt x="1729264" y="276701"/>
                  <a:pt x="1727359" y="283369"/>
                </a:cubicBezTo>
                <a:cubicBezTo>
                  <a:pt x="1725454" y="288131"/>
                  <a:pt x="1723549" y="293846"/>
                  <a:pt x="1722596" y="299561"/>
                </a:cubicBezTo>
                <a:cubicBezTo>
                  <a:pt x="1720691" y="278606"/>
                  <a:pt x="1718786" y="267176"/>
                  <a:pt x="1718786" y="267176"/>
                </a:cubicBezTo>
                <a:cubicBezTo>
                  <a:pt x="1718786" y="267176"/>
                  <a:pt x="1717834" y="286226"/>
                  <a:pt x="1716881" y="317659"/>
                </a:cubicBezTo>
                <a:cubicBezTo>
                  <a:pt x="1716881" y="317659"/>
                  <a:pt x="1716881" y="318611"/>
                  <a:pt x="1716881" y="318611"/>
                </a:cubicBezTo>
                <a:cubicBezTo>
                  <a:pt x="1715929" y="317659"/>
                  <a:pt x="1715929" y="316706"/>
                  <a:pt x="1714976" y="316706"/>
                </a:cubicBezTo>
                <a:cubicBezTo>
                  <a:pt x="1712119" y="307181"/>
                  <a:pt x="1710214" y="297656"/>
                  <a:pt x="1707356" y="288131"/>
                </a:cubicBezTo>
                <a:cubicBezTo>
                  <a:pt x="1708309" y="270034"/>
                  <a:pt x="1709261" y="252889"/>
                  <a:pt x="1709261" y="237649"/>
                </a:cubicBezTo>
                <a:cubicBezTo>
                  <a:pt x="1711166" y="192881"/>
                  <a:pt x="1710214" y="163354"/>
                  <a:pt x="1710214" y="163354"/>
                </a:cubicBezTo>
                <a:cubicBezTo>
                  <a:pt x="1710214" y="163354"/>
                  <a:pt x="1705451" y="189071"/>
                  <a:pt x="1698784" y="229076"/>
                </a:cubicBezTo>
                <a:cubicBezTo>
                  <a:pt x="1696879" y="219551"/>
                  <a:pt x="1695926" y="210979"/>
                  <a:pt x="1694021" y="203359"/>
                </a:cubicBezTo>
                <a:cubicBezTo>
                  <a:pt x="1695926" y="191929"/>
                  <a:pt x="1697831" y="180499"/>
                  <a:pt x="1699736" y="170021"/>
                </a:cubicBezTo>
                <a:cubicBezTo>
                  <a:pt x="1702594" y="151924"/>
                  <a:pt x="1705451" y="134779"/>
                  <a:pt x="1706404" y="119539"/>
                </a:cubicBezTo>
                <a:cubicBezTo>
                  <a:pt x="1708309" y="104299"/>
                  <a:pt x="1709261" y="91916"/>
                  <a:pt x="1710214" y="80486"/>
                </a:cubicBezTo>
                <a:cubicBezTo>
                  <a:pt x="1712119" y="59531"/>
                  <a:pt x="1713071" y="47149"/>
                  <a:pt x="1713071" y="47149"/>
                </a:cubicBezTo>
                <a:cubicBezTo>
                  <a:pt x="1713071" y="47149"/>
                  <a:pt x="1710214" y="59531"/>
                  <a:pt x="1706404" y="80486"/>
                </a:cubicBezTo>
                <a:cubicBezTo>
                  <a:pt x="1704499" y="90964"/>
                  <a:pt x="1701641" y="104299"/>
                  <a:pt x="1698784" y="118586"/>
                </a:cubicBezTo>
                <a:cubicBezTo>
                  <a:pt x="1695926" y="133826"/>
                  <a:pt x="1692116" y="150019"/>
                  <a:pt x="1688306" y="168116"/>
                </a:cubicBezTo>
                <a:cubicBezTo>
                  <a:pt x="1688306" y="169069"/>
                  <a:pt x="1687354" y="170974"/>
                  <a:pt x="1687354" y="171926"/>
                </a:cubicBezTo>
                <a:cubicBezTo>
                  <a:pt x="1685449" y="164306"/>
                  <a:pt x="1684496" y="160496"/>
                  <a:pt x="1684496" y="160496"/>
                </a:cubicBezTo>
                <a:cubicBezTo>
                  <a:pt x="1684496" y="160496"/>
                  <a:pt x="1684496" y="167164"/>
                  <a:pt x="1685449" y="179546"/>
                </a:cubicBezTo>
                <a:cubicBezTo>
                  <a:pt x="1684496" y="185261"/>
                  <a:pt x="1682591" y="191929"/>
                  <a:pt x="1681639" y="197644"/>
                </a:cubicBezTo>
                <a:cubicBezTo>
                  <a:pt x="1680686" y="195739"/>
                  <a:pt x="1680686" y="194786"/>
                  <a:pt x="1680686" y="192881"/>
                </a:cubicBezTo>
                <a:cubicBezTo>
                  <a:pt x="1681639" y="186214"/>
                  <a:pt x="1681639" y="180499"/>
                  <a:pt x="1681639" y="174784"/>
                </a:cubicBezTo>
                <a:cubicBezTo>
                  <a:pt x="1681639" y="162401"/>
                  <a:pt x="1682591" y="151924"/>
                  <a:pt x="1682591" y="143351"/>
                </a:cubicBezTo>
                <a:cubicBezTo>
                  <a:pt x="1682591" y="126206"/>
                  <a:pt x="1683544" y="115729"/>
                  <a:pt x="1683544" y="115729"/>
                </a:cubicBezTo>
                <a:cubicBezTo>
                  <a:pt x="1683544" y="115729"/>
                  <a:pt x="1681639" y="125254"/>
                  <a:pt x="1678781" y="143351"/>
                </a:cubicBezTo>
                <a:cubicBezTo>
                  <a:pt x="1677829" y="151924"/>
                  <a:pt x="1675924" y="162401"/>
                  <a:pt x="1674019" y="174784"/>
                </a:cubicBezTo>
                <a:cubicBezTo>
                  <a:pt x="1672114" y="187166"/>
                  <a:pt x="1669256" y="200501"/>
                  <a:pt x="1666399" y="215741"/>
                </a:cubicBezTo>
                <a:cubicBezTo>
                  <a:pt x="1665446" y="220504"/>
                  <a:pt x="1664494" y="226219"/>
                  <a:pt x="1663541" y="231934"/>
                </a:cubicBezTo>
                <a:cubicBezTo>
                  <a:pt x="1662589" y="228124"/>
                  <a:pt x="1661636" y="225266"/>
                  <a:pt x="1661636" y="225266"/>
                </a:cubicBezTo>
                <a:cubicBezTo>
                  <a:pt x="1661636" y="225266"/>
                  <a:pt x="1661636" y="229076"/>
                  <a:pt x="1662589" y="236696"/>
                </a:cubicBezTo>
                <a:cubicBezTo>
                  <a:pt x="1661636" y="242411"/>
                  <a:pt x="1660684" y="248126"/>
                  <a:pt x="1659731" y="253841"/>
                </a:cubicBezTo>
                <a:cubicBezTo>
                  <a:pt x="1659731" y="252889"/>
                  <a:pt x="1658779" y="251936"/>
                  <a:pt x="1658779" y="251936"/>
                </a:cubicBezTo>
                <a:cubicBezTo>
                  <a:pt x="1654969" y="240506"/>
                  <a:pt x="1650206" y="230981"/>
                  <a:pt x="1646396" y="223361"/>
                </a:cubicBezTo>
                <a:cubicBezTo>
                  <a:pt x="1645444" y="220504"/>
                  <a:pt x="1643539" y="218599"/>
                  <a:pt x="1642586" y="215741"/>
                </a:cubicBezTo>
                <a:cubicBezTo>
                  <a:pt x="1642586" y="210979"/>
                  <a:pt x="1642586" y="207169"/>
                  <a:pt x="1642586" y="202406"/>
                </a:cubicBezTo>
                <a:cubicBezTo>
                  <a:pt x="1641634" y="186214"/>
                  <a:pt x="1641634" y="170021"/>
                  <a:pt x="1640681" y="154781"/>
                </a:cubicBezTo>
                <a:cubicBezTo>
                  <a:pt x="1639729" y="139541"/>
                  <a:pt x="1637824" y="125254"/>
                  <a:pt x="1635919" y="111919"/>
                </a:cubicBezTo>
                <a:cubicBezTo>
                  <a:pt x="1630204" y="58579"/>
                  <a:pt x="1624489" y="23336"/>
                  <a:pt x="1624489" y="23336"/>
                </a:cubicBezTo>
                <a:cubicBezTo>
                  <a:pt x="1624489" y="23336"/>
                  <a:pt x="1623536" y="58579"/>
                  <a:pt x="1624489" y="111919"/>
                </a:cubicBezTo>
                <a:cubicBezTo>
                  <a:pt x="1624489" y="125254"/>
                  <a:pt x="1624489" y="139541"/>
                  <a:pt x="1625441" y="154781"/>
                </a:cubicBezTo>
                <a:cubicBezTo>
                  <a:pt x="1626394" y="170021"/>
                  <a:pt x="1624489" y="186214"/>
                  <a:pt x="1625441" y="202406"/>
                </a:cubicBezTo>
                <a:cubicBezTo>
                  <a:pt x="1625441" y="210026"/>
                  <a:pt x="1625441" y="217646"/>
                  <a:pt x="1625441" y="225266"/>
                </a:cubicBezTo>
                <a:cubicBezTo>
                  <a:pt x="1625441" y="227171"/>
                  <a:pt x="1625441" y="229076"/>
                  <a:pt x="1625441" y="230981"/>
                </a:cubicBezTo>
                <a:cubicBezTo>
                  <a:pt x="1624489" y="230029"/>
                  <a:pt x="1624489" y="228124"/>
                  <a:pt x="1623536" y="227171"/>
                </a:cubicBezTo>
                <a:cubicBezTo>
                  <a:pt x="1620679" y="211931"/>
                  <a:pt x="1619726" y="203359"/>
                  <a:pt x="1619726" y="203359"/>
                </a:cubicBezTo>
                <a:cubicBezTo>
                  <a:pt x="1619726" y="203359"/>
                  <a:pt x="1619726" y="208121"/>
                  <a:pt x="1619726" y="217646"/>
                </a:cubicBezTo>
                <a:cubicBezTo>
                  <a:pt x="1613059" y="201454"/>
                  <a:pt x="1608296" y="190976"/>
                  <a:pt x="1608296" y="190976"/>
                </a:cubicBezTo>
                <a:cubicBezTo>
                  <a:pt x="1608296" y="190976"/>
                  <a:pt x="1612106" y="207169"/>
                  <a:pt x="1619726" y="233839"/>
                </a:cubicBezTo>
                <a:cubicBezTo>
                  <a:pt x="1619726" y="236696"/>
                  <a:pt x="1619726" y="239554"/>
                  <a:pt x="1619726" y="242411"/>
                </a:cubicBezTo>
                <a:cubicBezTo>
                  <a:pt x="1615916" y="236696"/>
                  <a:pt x="1613059" y="233839"/>
                  <a:pt x="1613059" y="233839"/>
                </a:cubicBezTo>
                <a:cubicBezTo>
                  <a:pt x="1613059" y="233839"/>
                  <a:pt x="1614964" y="238601"/>
                  <a:pt x="1619726" y="247174"/>
                </a:cubicBezTo>
                <a:cubicBezTo>
                  <a:pt x="1616869" y="250984"/>
                  <a:pt x="1614011" y="256699"/>
                  <a:pt x="1610201" y="264319"/>
                </a:cubicBezTo>
                <a:cubicBezTo>
                  <a:pt x="1609249" y="266224"/>
                  <a:pt x="1608296" y="268129"/>
                  <a:pt x="1607344" y="270034"/>
                </a:cubicBezTo>
                <a:cubicBezTo>
                  <a:pt x="1607344" y="269081"/>
                  <a:pt x="1606391" y="269081"/>
                  <a:pt x="1606391" y="269081"/>
                </a:cubicBezTo>
                <a:cubicBezTo>
                  <a:pt x="1606391" y="269081"/>
                  <a:pt x="1606391" y="269081"/>
                  <a:pt x="1607344" y="270034"/>
                </a:cubicBezTo>
                <a:cubicBezTo>
                  <a:pt x="1605439" y="273844"/>
                  <a:pt x="1603534" y="277654"/>
                  <a:pt x="1601629" y="282416"/>
                </a:cubicBezTo>
                <a:cubicBezTo>
                  <a:pt x="1601629" y="277654"/>
                  <a:pt x="1600676" y="273844"/>
                  <a:pt x="1600676" y="269081"/>
                </a:cubicBezTo>
                <a:cubicBezTo>
                  <a:pt x="1598771" y="243364"/>
                  <a:pt x="1596866" y="221456"/>
                  <a:pt x="1595914" y="207169"/>
                </a:cubicBezTo>
                <a:cubicBezTo>
                  <a:pt x="1594961" y="191929"/>
                  <a:pt x="1594009" y="183356"/>
                  <a:pt x="1594009" y="183356"/>
                </a:cubicBezTo>
                <a:cubicBezTo>
                  <a:pt x="1594009" y="183356"/>
                  <a:pt x="1593056" y="191929"/>
                  <a:pt x="1592104" y="207169"/>
                </a:cubicBezTo>
                <a:cubicBezTo>
                  <a:pt x="1592104" y="212884"/>
                  <a:pt x="1591151" y="219551"/>
                  <a:pt x="1591151" y="227171"/>
                </a:cubicBezTo>
                <a:cubicBezTo>
                  <a:pt x="1589246" y="216694"/>
                  <a:pt x="1586389" y="207169"/>
                  <a:pt x="1583531" y="197644"/>
                </a:cubicBezTo>
                <a:cubicBezTo>
                  <a:pt x="1581626" y="190976"/>
                  <a:pt x="1579721" y="185261"/>
                  <a:pt x="1578769" y="179546"/>
                </a:cubicBezTo>
                <a:cubicBezTo>
                  <a:pt x="1576864" y="173831"/>
                  <a:pt x="1574959" y="168116"/>
                  <a:pt x="1573054" y="163354"/>
                </a:cubicBezTo>
                <a:cubicBezTo>
                  <a:pt x="1569244" y="152876"/>
                  <a:pt x="1566386" y="144304"/>
                  <a:pt x="1563529" y="137636"/>
                </a:cubicBezTo>
                <a:cubicBezTo>
                  <a:pt x="1556861" y="123349"/>
                  <a:pt x="1554004" y="115729"/>
                  <a:pt x="1554004" y="115729"/>
                </a:cubicBezTo>
                <a:cubicBezTo>
                  <a:pt x="1554004" y="115729"/>
                  <a:pt x="1555909" y="124301"/>
                  <a:pt x="1560671" y="138589"/>
                </a:cubicBezTo>
                <a:cubicBezTo>
                  <a:pt x="1562576" y="146209"/>
                  <a:pt x="1564481" y="154781"/>
                  <a:pt x="1567339" y="165259"/>
                </a:cubicBezTo>
                <a:cubicBezTo>
                  <a:pt x="1568291" y="170021"/>
                  <a:pt x="1569244" y="175736"/>
                  <a:pt x="1571149" y="181451"/>
                </a:cubicBezTo>
                <a:cubicBezTo>
                  <a:pt x="1572101" y="187166"/>
                  <a:pt x="1573054" y="192881"/>
                  <a:pt x="1574006" y="199549"/>
                </a:cubicBezTo>
                <a:cubicBezTo>
                  <a:pt x="1576864" y="211931"/>
                  <a:pt x="1577816" y="226219"/>
                  <a:pt x="1579721" y="240506"/>
                </a:cubicBezTo>
                <a:cubicBezTo>
                  <a:pt x="1581626" y="253841"/>
                  <a:pt x="1582579" y="269081"/>
                  <a:pt x="1584484" y="283369"/>
                </a:cubicBezTo>
                <a:cubicBezTo>
                  <a:pt x="1581626" y="274796"/>
                  <a:pt x="1579721" y="266224"/>
                  <a:pt x="1576864" y="258604"/>
                </a:cubicBezTo>
                <a:cubicBezTo>
                  <a:pt x="1575911" y="255746"/>
                  <a:pt x="1574959" y="252889"/>
                  <a:pt x="1573054" y="249079"/>
                </a:cubicBezTo>
                <a:cubicBezTo>
                  <a:pt x="1573054" y="249079"/>
                  <a:pt x="1573054" y="248126"/>
                  <a:pt x="1573054" y="247174"/>
                </a:cubicBezTo>
                <a:cubicBezTo>
                  <a:pt x="1573054" y="243364"/>
                  <a:pt x="1573054" y="238601"/>
                  <a:pt x="1572101" y="234791"/>
                </a:cubicBezTo>
                <a:cubicBezTo>
                  <a:pt x="1571149" y="221456"/>
                  <a:pt x="1569244" y="209074"/>
                  <a:pt x="1567339" y="198596"/>
                </a:cubicBezTo>
                <a:cubicBezTo>
                  <a:pt x="1566386" y="192881"/>
                  <a:pt x="1564481" y="188119"/>
                  <a:pt x="1563529" y="184309"/>
                </a:cubicBezTo>
                <a:cubicBezTo>
                  <a:pt x="1561624" y="179546"/>
                  <a:pt x="1560671" y="175736"/>
                  <a:pt x="1558766" y="171926"/>
                </a:cubicBezTo>
                <a:cubicBezTo>
                  <a:pt x="1555909" y="164306"/>
                  <a:pt x="1553051" y="159544"/>
                  <a:pt x="1550194" y="155734"/>
                </a:cubicBezTo>
                <a:cubicBezTo>
                  <a:pt x="1548289" y="151924"/>
                  <a:pt x="1546384" y="150019"/>
                  <a:pt x="1546384" y="150019"/>
                </a:cubicBezTo>
                <a:cubicBezTo>
                  <a:pt x="1546384" y="150019"/>
                  <a:pt x="1547336" y="151924"/>
                  <a:pt x="1549241" y="155734"/>
                </a:cubicBezTo>
                <a:cubicBezTo>
                  <a:pt x="1551146" y="159544"/>
                  <a:pt x="1553051" y="165259"/>
                  <a:pt x="1554956" y="171926"/>
                </a:cubicBezTo>
                <a:cubicBezTo>
                  <a:pt x="1555909" y="175736"/>
                  <a:pt x="1556861" y="179546"/>
                  <a:pt x="1557814" y="184309"/>
                </a:cubicBezTo>
                <a:cubicBezTo>
                  <a:pt x="1557814" y="189071"/>
                  <a:pt x="1558766" y="193834"/>
                  <a:pt x="1559719" y="198596"/>
                </a:cubicBezTo>
                <a:cubicBezTo>
                  <a:pt x="1559719" y="203359"/>
                  <a:pt x="1560671" y="208121"/>
                  <a:pt x="1560671" y="213836"/>
                </a:cubicBezTo>
                <a:cubicBezTo>
                  <a:pt x="1560671" y="214789"/>
                  <a:pt x="1560671" y="215741"/>
                  <a:pt x="1559719" y="216694"/>
                </a:cubicBezTo>
                <a:cubicBezTo>
                  <a:pt x="1558766" y="213836"/>
                  <a:pt x="1556861" y="210979"/>
                  <a:pt x="1555909" y="208121"/>
                </a:cubicBezTo>
                <a:cubicBezTo>
                  <a:pt x="1554004" y="203359"/>
                  <a:pt x="1551146" y="199549"/>
                  <a:pt x="1549241" y="194786"/>
                </a:cubicBezTo>
                <a:cubicBezTo>
                  <a:pt x="1545431" y="186214"/>
                  <a:pt x="1541621" y="179546"/>
                  <a:pt x="1537811" y="173831"/>
                </a:cubicBezTo>
                <a:cubicBezTo>
                  <a:pt x="1530191" y="162401"/>
                  <a:pt x="1526381" y="156686"/>
                  <a:pt x="1526381" y="156686"/>
                </a:cubicBezTo>
                <a:cubicBezTo>
                  <a:pt x="1526381" y="156686"/>
                  <a:pt x="1529239" y="163354"/>
                  <a:pt x="1534001" y="175736"/>
                </a:cubicBezTo>
                <a:cubicBezTo>
                  <a:pt x="1536859" y="181451"/>
                  <a:pt x="1539716" y="189071"/>
                  <a:pt x="1542574" y="197644"/>
                </a:cubicBezTo>
                <a:cubicBezTo>
                  <a:pt x="1543526" y="201454"/>
                  <a:pt x="1545431" y="205264"/>
                  <a:pt x="1546384" y="209074"/>
                </a:cubicBezTo>
                <a:cubicBezTo>
                  <a:pt x="1546384" y="208121"/>
                  <a:pt x="1545431" y="208121"/>
                  <a:pt x="1545431" y="208121"/>
                </a:cubicBezTo>
                <a:cubicBezTo>
                  <a:pt x="1545431" y="208121"/>
                  <a:pt x="1546384" y="209074"/>
                  <a:pt x="1546384" y="210979"/>
                </a:cubicBezTo>
                <a:cubicBezTo>
                  <a:pt x="1548289" y="215741"/>
                  <a:pt x="1549241" y="220504"/>
                  <a:pt x="1551146" y="226219"/>
                </a:cubicBezTo>
                <a:cubicBezTo>
                  <a:pt x="1552099" y="228124"/>
                  <a:pt x="1552099" y="229076"/>
                  <a:pt x="1552099" y="230981"/>
                </a:cubicBezTo>
                <a:cubicBezTo>
                  <a:pt x="1552099" y="232886"/>
                  <a:pt x="1553051" y="233839"/>
                  <a:pt x="1553051" y="235744"/>
                </a:cubicBezTo>
                <a:cubicBezTo>
                  <a:pt x="1553051" y="237649"/>
                  <a:pt x="1553051" y="239554"/>
                  <a:pt x="1554004" y="241459"/>
                </a:cubicBezTo>
                <a:cubicBezTo>
                  <a:pt x="1554004" y="242411"/>
                  <a:pt x="1554004" y="243364"/>
                  <a:pt x="1554004" y="244316"/>
                </a:cubicBezTo>
                <a:cubicBezTo>
                  <a:pt x="1554004" y="246221"/>
                  <a:pt x="1553051" y="248126"/>
                  <a:pt x="1553051" y="250031"/>
                </a:cubicBezTo>
                <a:cubicBezTo>
                  <a:pt x="1551146" y="253841"/>
                  <a:pt x="1549241" y="257651"/>
                  <a:pt x="1547336" y="263366"/>
                </a:cubicBezTo>
                <a:cubicBezTo>
                  <a:pt x="1545431" y="258604"/>
                  <a:pt x="1543526" y="254794"/>
                  <a:pt x="1542574" y="251936"/>
                </a:cubicBezTo>
                <a:cubicBezTo>
                  <a:pt x="1542574" y="249079"/>
                  <a:pt x="1542574" y="245269"/>
                  <a:pt x="1542574" y="243364"/>
                </a:cubicBezTo>
                <a:cubicBezTo>
                  <a:pt x="1542574" y="230029"/>
                  <a:pt x="1542574" y="222409"/>
                  <a:pt x="1542574" y="222409"/>
                </a:cubicBezTo>
                <a:cubicBezTo>
                  <a:pt x="1542574" y="222409"/>
                  <a:pt x="1541621" y="230029"/>
                  <a:pt x="1538764" y="243364"/>
                </a:cubicBezTo>
                <a:cubicBezTo>
                  <a:pt x="1538764" y="243364"/>
                  <a:pt x="1538764" y="243364"/>
                  <a:pt x="1538764" y="243364"/>
                </a:cubicBezTo>
                <a:cubicBezTo>
                  <a:pt x="1534001" y="232886"/>
                  <a:pt x="1531144" y="226219"/>
                  <a:pt x="1531144" y="226219"/>
                </a:cubicBezTo>
                <a:cubicBezTo>
                  <a:pt x="1531144" y="226219"/>
                  <a:pt x="1533049" y="234791"/>
                  <a:pt x="1537811" y="250031"/>
                </a:cubicBezTo>
                <a:cubicBezTo>
                  <a:pt x="1537811" y="252889"/>
                  <a:pt x="1536859" y="255746"/>
                  <a:pt x="1536859" y="258604"/>
                </a:cubicBezTo>
                <a:cubicBezTo>
                  <a:pt x="1534954" y="251936"/>
                  <a:pt x="1533049" y="245269"/>
                  <a:pt x="1531144" y="239554"/>
                </a:cubicBezTo>
                <a:cubicBezTo>
                  <a:pt x="1529239" y="232886"/>
                  <a:pt x="1527334" y="227171"/>
                  <a:pt x="1525429" y="220504"/>
                </a:cubicBezTo>
                <a:cubicBezTo>
                  <a:pt x="1524476" y="217646"/>
                  <a:pt x="1523524" y="214789"/>
                  <a:pt x="1521619" y="211931"/>
                </a:cubicBezTo>
                <a:cubicBezTo>
                  <a:pt x="1518761" y="173831"/>
                  <a:pt x="1515904" y="150019"/>
                  <a:pt x="1515904" y="150019"/>
                </a:cubicBezTo>
                <a:cubicBezTo>
                  <a:pt x="1515904" y="150019"/>
                  <a:pt x="1514951" y="166211"/>
                  <a:pt x="1513046" y="192881"/>
                </a:cubicBezTo>
                <a:cubicBezTo>
                  <a:pt x="1510189" y="187166"/>
                  <a:pt x="1508284" y="182404"/>
                  <a:pt x="1506379" y="177641"/>
                </a:cubicBezTo>
                <a:cubicBezTo>
                  <a:pt x="1499711" y="163354"/>
                  <a:pt x="1495901" y="154781"/>
                  <a:pt x="1495901" y="154781"/>
                </a:cubicBezTo>
                <a:cubicBezTo>
                  <a:pt x="1495901" y="154781"/>
                  <a:pt x="1497806" y="163354"/>
                  <a:pt x="1502569" y="178594"/>
                </a:cubicBezTo>
                <a:cubicBezTo>
                  <a:pt x="1503521" y="182404"/>
                  <a:pt x="1504474" y="186214"/>
                  <a:pt x="1505426" y="190024"/>
                </a:cubicBezTo>
                <a:cubicBezTo>
                  <a:pt x="1505426" y="189071"/>
                  <a:pt x="1504474" y="189071"/>
                  <a:pt x="1504474" y="189071"/>
                </a:cubicBezTo>
                <a:cubicBezTo>
                  <a:pt x="1504474" y="189071"/>
                  <a:pt x="1506379" y="196691"/>
                  <a:pt x="1510189" y="210026"/>
                </a:cubicBezTo>
                <a:cubicBezTo>
                  <a:pt x="1510189" y="210979"/>
                  <a:pt x="1511141" y="212884"/>
                  <a:pt x="1511141" y="213836"/>
                </a:cubicBezTo>
                <a:cubicBezTo>
                  <a:pt x="1511141" y="220504"/>
                  <a:pt x="1510189" y="227171"/>
                  <a:pt x="1510189" y="233839"/>
                </a:cubicBezTo>
                <a:cubicBezTo>
                  <a:pt x="1510189" y="241459"/>
                  <a:pt x="1509236" y="250031"/>
                  <a:pt x="1509236" y="258604"/>
                </a:cubicBezTo>
                <a:cubicBezTo>
                  <a:pt x="1503521" y="241459"/>
                  <a:pt x="1498759" y="230981"/>
                  <a:pt x="1498759" y="230981"/>
                </a:cubicBezTo>
                <a:cubicBezTo>
                  <a:pt x="1498759" y="230981"/>
                  <a:pt x="1501616" y="248126"/>
                  <a:pt x="1508284" y="275749"/>
                </a:cubicBezTo>
                <a:cubicBezTo>
                  <a:pt x="1508284" y="279559"/>
                  <a:pt x="1508284" y="283369"/>
                  <a:pt x="1507331" y="288131"/>
                </a:cubicBezTo>
                <a:cubicBezTo>
                  <a:pt x="1506379" y="290036"/>
                  <a:pt x="1505426" y="290989"/>
                  <a:pt x="1504474" y="292894"/>
                </a:cubicBezTo>
                <a:cubicBezTo>
                  <a:pt x="1503521" y="294799"/>
                  <a:pt x="1501616" y="296704"/>
                  <a:pt x="1500664" y="298609"/>
                </a:cubicBezTo>
                <a:cubicBezTo>
                  <a:pt x="1497806" y="287179"/>
                  <a:pt x="1495901" y="275749"/>
                  <a:pt x="1493044" y="266224"/>
                </a:cubicBezTo>
                <a:cubicBezTo>
                  <a:pt x="1495901" y="253841"/>
                  <a:pt x="1497806" y="246221"/>
                  <a:pt x="1497806" y="246221"/>
                </a:cubicBezTo>
                <a:cubicBezTo>
                  <a:pt x="1497806" y="246221"/>
                  <a:pt x="1495901" y="251936"/>
                  <a:pt x="1491139" y="260509"/>
                </a:cubicBezTo>
                <a:cubicBezTo>
                  <a:pt x="1491139" y="260509"/>
                  <a:pt x="1491139" y="259556"/>
                  <a:pt x="1491139" y="259556"/>
                </a:cubicBezTo>
                <a:cubicBezTo>
                  <a:pt x="1491139" y="253841"/>
                  <a:pt x="1490186" y="249079"/>
                  <a:pt x="1490186" y="244316"/>
                </a:cubicBezTo>
                <a:cubicBezTo>
                  <a:pt x="1490186" y="242411"/>
                  <a:pt x="1490186" y="240506"/>
                  <a:pt x="1489234" y="238601"/>
                </a:cubicBezTo>
                <a:cubicBezTo>
                  <a:pt x="1489234" y="237649"/>
                  <a:pt x="1489234" y="237649"/>
                  <a:pt x="1489234" y="237649"/>
                </a:cubicBezTo>
                <a:cubicBezTo>
                  <a:pt x="1489234" y="237649"/>
                  <a:pt x="1489234" y="237649"/>
                  <a:pt x="1489234" y="238601"/>
                </a:cubicBezTo>
                <a:cubicBezTo>
                  <a:pt x="1488281" y="230981"/>
                  <a:pt x="1488281" y="225266"/>
                  <a:pt x="1486376" y="219551"/>
                </a:cubicBezTo>
                <a:cubicBezTo>
                  <a:pt x="1483519" y="206216"/>
                  <a:pt x="1482566" y="198596"/>
                  <a:pt x="1482566" y="198596"/>
                </a:cubicBezTo>
                <a:cubicBezTo>
                  <a:pt x="1482566" y="198596"/>
                  <a:pt x="1482566" y="206216"/>
                  <a:pt x="1482566" y="220504"/>
                </a:cubicBezTo>
                <a:cubicBezTo>
                  <a:pt x="1482566" y="222409"/>
                  <a:pt x="1482566" y="225266"/>
                  <a:pt x="1482566" y="228124"/>
                </a:cubicBezTo>
                <a:cubicBezTo>
                  <a:pt x="1476851" y="206216"/>
                  <a:pt x="1473041" y="193834"/>
                  <a:pt x="1473041" y="193834"/>
                </a:cubicBezTo>
                <a:cubicBezTo>
                  <a:pt x="1473041" y="193834"/>
                  <a:pt x="1474946" y="220504"/>
                  <a:pt x="1479709" y="259556"/>
                </a:cubicBezTo>
                <a:cubicBezTo>
                  <a:pt x="1479709" y="260509"/>
                  <a:pt x="1478756" y="261461"/>
                  <a:pt x="1478756" y="262414"/>
                </a:cubicBezTo>
                <a:cubicBezTo>
                  <a:pt x="1477804" y="263366"/>
                  <a:pt x="1477804" y="265271"/>
                  <a:pt x="1476851" y="266224"/>
                </a:cubicBezTo>
                <a:cubicBezTo>
                  <a:pt x="1476851" y="263366"/>
                  <a:pt x="1475899" y="260509"/>
                  <a:pt x="1475899" y="257651"/>
                </a:cubicBezTo>
                <a:cubicBezTo>
                  <a:pt x="1473994" y="244316"/>
                  <a:pt x="1473041" y="232886"/>
                  <a:pt x="1471136" y="221456"/>
                </a:cubicBezTo>
                <a:cubicBezTo>
                  <a:pt x="1469231" y="210979"/>
                  <a:pt x="1468279" y="201454"/>
                  <a:pt x="1466374" y="193834"/>
                </a:cubicBezTo>
                <a:cubicBezTo>
                  <a:pt x="1462564" y="178594"/>
                  <a:pt x="1460659" y="170021"/>
                  <a:pt x="1460659" y="170021"/>
                </a:cubicBezTo>
                <a:cubicBezTo>
                  <a:pt x="1460659" y="170021"/>
                  <a:pt x="1461611" y="178594"/>
                  <a:pt x="1462564" y="193834"/>
                </a:cubicBezTo>
                <a:cubicBezTo>
                  <a:pt x="1463516" y="201454"/>
                  <a:pt x="1463516" y="210979"/>
                  <a:pt x="1464469" y="221456"/>
                </a:cubicBezTo>
                <a:cubicBezTo>
                  <a:pt x="1465421" y="231934"/>
                  <a:pt x="1465421" y="244316"/>
                  <a:pt x="1465421" y="257651"/>
                </a:cubicBezTo>
                <a:cubicBezTo>
                  <a:pt x="1465421" y="263366"/>
                  <a:pt x="1465421" y="269081"/>
                  <a:pt x="1465421" y="275749"/>
                </a:cubicBezTo>
                <a:cubicBezTo>
                  <a:pt x="1462564" y="265271"/>
                  <a:pt x="1458754" y="254794"/>
                  <a:pt x="1455896" y="246221"/>
                </a:cubicBezTo>
                <a:cubicBezTo>
                  <a:pt x="1453039" y="235744"/>
                  <a:pt x="1450181" y="226219"/>
                  <a:pt x="1447324" y="218599"/>
                </a:cubicBezTo>
                <a:cubicBezTo>
                  <a:pt x="1442561" y="203359"/>
                  <a:pt x="1439704" y="194786"/>
                  <a:pt x="1439704" y="194786"/>
                </a:cubicBezTo>
                <a:cubicBezTo>
                  <a:pt x="1439704" y="194786"/>
                  <a:pt x="1440656" y="202406"/>
                  <a:pt x="1442561" y="215741"/>
                </a:cubicBezTo>
                <a:cubicBezTo>
                  <a:pt x="1439704" y="203359"/>
                  <a:pt x="1437799" y="193834"/>
                  <a:pt x="1435894" y="185261"/>
                </a:cubicBezTo>
                <a:cubicBezTo>
                  <a:pt x="1435894" y="169069"/>
                  <a:pt x="1435894" y="159544"/>
                  <a:pt x="1435894" y="159544"/>
                </a:cubicBezTo>
                <a:cubicBezTo>
                  <a:pt x="1435894" y="159544"/>
                  <a:pt x="1434941" y="164306"/>
                  <a:pt x="1433036" y="173831"/>
                </a:cubicBezTo>
                <a:cubicBezTo>
                  <a:pt x="1431131" y="165259"/>
                  <a:pt x="1430179" y="160496"/>
                  <a:pt x="1430179" y="160496"/>
                </a:cubicBezTo>
                <a:cubicBezTo>
                  <a:pt x="1430179" y="160496"/>
                  <a:pt x="1430179" y="162401"/>
                  <a:pt x="1430179" y="166211"/>
                </a:cubicBezTo>
                <a:cubicBezTo>
                  <a:pt x="1428274" y="158591"/>
                  <a:pt x="1427321" y="151924"/>
                  <a:pt x="1425416" y="147161"/>
                </a:cubicBezTo>
                <a:cubicBezTo>
                  <a:pt x="1421606" y="134779"/>
                  <a:pt x="1418749" y="127159"/>
                  <a:pt x="1418749" y="127159"/>
                </a:cubicBezTo>
                <a:cubicBezTo>
                  <a:pt x="1418749" y="127159"/>
                  <a:pt x="1419701" y="134779"/>
                  <a:pt x="1421606" y="148114"/>
                </a:cubicBezTo>
                <a:cubicBezTo>
                  <a:pt x="1422559" y="154781"/>
                  <a:pt x="1423511" y="162401"/>
                  <a:pt x="1423511" y="171926"/>
                </a:cubicBezTo>
                <a:cubicBezTo>
                  <a:pt x="1424464" y="181451"/>
                  <a:pt x="1424464" y="190976"/>
                  <a:pt x="1425416" y="202406"/>
                </a:cubicBezTo>
                <a:cubicBezTo>
                  <a:pt x="1425416" y="208121"/>
                  <a:pt x="1426369" y="212884"/>
                  <a:pt x="1426369" y="218599"/>
                </a:cubicBezTo>
                <a:cubicBezTo>
                  <a:pt x="1425416" y="224314"/>
                  <a:pt x="1424464" y="230029"/>
                  <a:pt x="1424464" y="235744"/>
                </a:cubicBezTo>
                <a:cubicBezTo>
                  <a:pt x="1423511" y="231934"/>
                  <a:pt x="1422559" y="229076"/>
                  <a:pt x="1421606" y="226219"/>
                </a:cubicBezTo>
                <a:cubicBezTo>
                  <a:pt x="1419701" y="219551"/>
                  <a:pt x="1416844" y="214789"/>
                  <a:pt x="1415891" y="210026"/>
                </a:cubicBezTo>
                <a:cubicBezTo>
                  <a:pt x="1412081" y="201454"/>
                  <a:pt x="1410176" y="195739"/>
                  <a:pt x="1410176" y="195739"/>
                </a:cubicBezTo>
                <a:cubicBezTo>
                  <a:pt x="1410176" y="195739"/>
                  <a:pt x="1411129" y="201454"/>
                  <a:pt x="1412081" y="210979"/>
                </a:cubicBezTo>
                <a:cubicBezTo>
                  <a:pt x="1413034" y="215741"/>
                  <a:pt x="1413986" y="221456"/>
                  <a:pt x="1414939" y="228124"/>
                </a:cubicBezTo>
                <a:cubicBezTo>
                  <a:pt x="1415891" y="234791"/>
                  <a:pt x="1416844" y="241459"/>
                  <a:pt x="1416844" y="250031"/>
                </a:cubicBezTo>
                <a:cubicBezTo>
                  <a:pt x="1416844" y="255746"/>
                  <a:pt x="1417796" y="261461"/>
                  <a:pt x="1418749" y="268129"/>
                </a:cubicBezTo>
                <a:cubicBezTo>
                  <a:pt x="1416844" y="270986"/>
                  <a:pt x="1414939" y="273844"/>
                  <a:pt x="1413034" y="277654"/>
                </a:cubicBezTo>
                <a:cubicBezTo>
                  <a:pt x="1412081" y="275749"/>
                  <a:pt x="1412081" y="273844"/>
                  <a:pt x="1411129" y="271939"/>
                </a:cubicBezTo>
                <a:cubicBezTo>
                  <a:pt x="1406366" y="237649"/>
                  <a:pt x="1401604" y="215741"/>
                  <a:pt x="1401604" y="215741"/>
                </a:cubicBezTo>
                <a:cubicBezTo>
                  <a:pt x="1401604" y="215741"/>
                  <a:pt x="1401604" y="226219"/>
                  <a:pt x="1400651" y="243364"/>
                </a:cubicBezTo>
                <a:cubicBezTo>
                  <a:pt x="1397794" y="233839"/>
                  <a:pt x="1394936" y="226219"/>
                  <a:pt x="1392079" y="219551"/>
                </a:cubicBezTo>
                <a:cubicBezTo>
                  <a:pt x="1392079" y="217646"/>
                  <a:pt x="1393031" y="215741"/>
                  <a:pt x="1393031" y="213836"/>
                </a:cubicBezTo>
                <a:cubicBezTo>
                  <a:pt x="1393984" y="212884"/>
                  <a:pt x="1394936" y="211931"/>
                  <a:pt x="1395889" y="210979"/>
                </a:cubicBezTo>
                <a:cubicBezTo>
                  <a:pt x="1399699" y="207169"/>
                  <a:pt x="1400651" y="205264"/>
                  <a:pt x="1400651" y="205264"/>
                </a:cubicBezTo>
                <a:cubicBezTo>
                  <a:pt x="1400651" y="205264"/>
                  <a:pt x="1398746" y="207169"/>
                  <a:pt x="1394936" y="210026"/>
                </a:cubicBezTo>
                <a:cubicBezTo>
                  <a:pt x="1394936" y="210026"/>
                  <a:pt x="1393984" y="210979"/>
                  <a:pt x="1393031" y="210979"/>
                </a:cubicBezTo>
                <a:cubicBezTo>
                  <a:pt x="1393984" y="205264"/>
                  <a:pt x="1394936" y="202406"/>
                  <a:pt x="1394936" y="202406"/>
                </a:cubicBezTo>
                <a:cubicBezTo>
                  <a:pt x="1394936" y="202406"/>
                  <a:pt x="1393031" y="206216"/>
                  <a:pt x="1391126" y="212884"/>
                </a:cubicBezTo>
                <a:cubicBezTo>
                  <a:pt x="1391126" y="212884"/>
                  <a:pt x="1390174" y="213836"/>
                  <a:pt x="1390174" y="213836"/>
                </a:cubicBezTo>
                <a:cubicBezTo>
                  <a:pt x="1386364" y="204311"/>
                  <a:pt x="1384459" y="199549"/>
                  <a:pt x="1384459" y="199549"/>
                </a:cubicBezTo>
                <a:cubicBezTo>
                  <a:pt x="1384459" y="199549"/>
                  <a:pt x="1385411" y="205264"/>
                  <a:pt x="1387316" y="215741"/>
                </a:cubicBezTo>
                <a:cubicBezTo>
                  <a:pt x="1384459" y="218599"/>
                  <a:pt x="1382554" y="220504"/>
                  <a:pt x="1378744" y="224314"/>
                </a:cubicBezTo>
                <a:cubicBezTo>
                  <a:pt x="1374934" y="229076"/>
                  <a:pt x="1371124" y="233839"/>
                  <a:pt x="1367314" y="240506"/>
                </a:cubicBezTo>
                <a:cubicBezTo>
                  <a:pt x="1363504" y="230029"/>
                  <a:pt x="1358741" y="219551"/>
                  <a:pt x="1354931" y="209074"/>
                </a:cubicBezTo>
                <a:cubicBezTo>
                  <a:pt x="1354931" y="199549"/>
                  <a:pt x="1354931" y="191929"/>
                  <a:pt x="1354931" y="185261"/>
                </a:cubicBezTo>
                <a:cubicBezTo>
                  <a:pt x="1354931" y="167164"/>
                  <a:pt x="1354931" y="157639"/>
                  <a:pt x="1354931" y="157639"/>
                </a:cubicBezTo>
                <a:cubicBezTo>
                  <a:pt x="1354931" y="157639"/>
                  <a:pt x="1353026" y="168116"/>
                  <a:pt x="1351121" y="185261"/>
                </a:cubicBezTo>
                <a:cubicBezTo>
                  <a:pt x="1350169" y="189071"/>
                  <a:pt x="1350169" y="192881"/>
                  <a:pt x="1349216" y="197644"/>
                </a:cubicBezTo>
                <a:cubicBezTo>
                  <a:pt x="1347311" y="193834"/>
                  <a:pt x="1345406" y="190024"/>
                  <a:pt x="1343501" y="186214"/>
                </a:cubicBezTo>
                <a:cubicBezTo>
                  <a:pt x="1343501" y="181451"/>
                  <a:pt x="1344454" y="175736"/>
                  <a:pt x="1344454" y="171926"/>
                </a:cubicBezTo>
                <a:cubicBezTo>
                  <a:pt x="1344454" y="166211"/>
                  <a:pt x="1344454" y="161449"/>
                  <a:pt x="1344454" y="157639"/>
                </a:cubicBezTo>
                <a:cubicBezTo>
                  <a:pt x="1344454" y="151924"/>
                  <a:pt x="1345406" y="147161"/>
                  <a:pt x="1345406" y="142399"/>
                </a:cubicBezTo>
                <a:cubicBezTo>
                  <a:pt x="1346359" y="129064"/>
                  <a:pt x="1346359" y="120491"/>
                  <a:pt x="1346359" y="120491"/>
                </a:cubicBezTo>
                <a:cubicBezTo>
                  <a:pt x="1346359" y="120491"/>
                  <a:pt x="1344454" y="128111"/>
                  <a:pt x="1341596" y="141446"/>
                </a:cubicBezTo>
                <a:cubicBezTo>
                  <a:pt x="1340644" y="148114"/>
                  <a:pt x="1338739" y="156686"/>
                  <a:pt x="1336834" y="166211"/>
                </a:cubicBezTo>
                <a:cubicBezTo>
                  <a:pt x="1336834" y="167164"/>
                  <a:pt x="1336834" y="168116"/>
                  <a:pt x="1335881" y="169069"/>
                </a:cubicBezTo>
                <a:cubicBezTo>
                  <a:pt x="1333024" y="162401"/>
                  <a:pt x="1330166" y="156686"/>
                  <a:pt x="1327309" y="150971"/>
                </a:cubicBezTo>
                <a:cubicBezTo>
                  <a:pt x="1299686" y="91916"/>
                  <a:pt x="1280636" y="53816"/>
                  <a:pt x="1280636" y="53816"/>
                </a:cubicBezTo>
                <a:cubicBezTo>
                  <a:pt x="1280636" y="53816"/>
                  <a:pt x="1293971" y="94774"/>
                  <a:pt x="1317784" y="155734"/>
                </a:cubicBezTo>
                <a:cubicBezTo>
                  <a:pt x="1322546" y="168116"/>
                  <a:pt x="1327309" y="180499"/>
                  <a:pt x="1332071" y="193834"/>
                </a:cubicBezTo>
                <a:cubicBezTo>
                  <a:pt x="1332071" y="195739"/>
                  <a:pt x="1332071" y="196691"/>
                  <a:pt x="1331119" y="197644"/>
                </a:cubicBezTo>
                <a:cubicBezTo>
                  <a:pt x="1329214" y="209074"/>
                  <a:pt x="1327309" y="222409"/>
                  <a:pt x="1326356" y="235744"/>
                </a:cubicBezTo>
                <a:cubicBezTo>
                  <a:pt x="1324451" y="249079"/>
                  <a:pt x="1323499" y="263366"/>
                  <a:pt x="1321594" y="277654"/>
                </a:cubicBezTo>
                <a:cubicBezTo>
                  <a:pt x="1321594" y="283369"/>
                  <a:pt x="1320641" y="288131"/>
                  <a:pt x="1319689" y="293846"/>
                </a:cubicBezTo>
                <a:cubicBezTo>
                  <a:pt x="1318736" y="292894"/>
                  <a:pt x="1318736" y="291941"/>
                  <a:pt x="1317784" y="290989"/>
                </a:cubicBezTo>
                <a:cubicBezTo>
                  <a:pt x="1317784" y="289084"/>
                  <a:pt x="1317784" y="289084"/>
                  <a:pt x="1317784" y="289084"/>
                </a:cubicBezTo>
                <a:cubicBezTo>
                  <a:pt x="1317784" y="289084"/>
                  <a:pt x="1317784" y="290036"/>
                  <a:pt x="1316831" y="290989"/>
                </a:cubicBezTo>
                <a:cubicBezTo>
                  <a:pt x="1316831" y="290036"/>
                  <a:pt x="1315879" y="289084"/>
                  <a:pt x="1315879" y="288131"/>
                </a:cubicBezTo>
                <a:cubicBezTo>
                  <a:pt x="1314926" y="287179"/>
                  <a:pt x="1314926" y="286226"/>
                  <a:pt x="1313974" y="285274"/>
                </a:cubicBezTo>
                <a:cubicBezTo>
                  <a:pt x="1315879" y="259556"/>
                  <a:pt x="1316831" y="244316"/>
                  <a:pt x="1316831" y="244316"/>
                </a:cubicBezTo>
                <a:cubicBezTo>
                  <a:pt x="1316831" y="244316"/>
                  <a:pt x="1313974" y="256699"/>
                  <a:pt x="1309211" y="277654"/>
                </a:cubicBezTo>
                <a:cubicBezTo>
                  <a:pt x="1305401" y="271939"/>
                  <a:pt x="1302544" y="266224"/>
                  <a:pt x="1298734" y="260509"/>
                </a:cubicBezTo>
                <a:cubicBezTo>
                  <a:pt x="1304449" y="235744"/>
                  <a:pt x="1310164" y="213836"/>
                  <a:pt x="1313974" y="199549"/>
                </a:cubicBezTo>
                <a:cubicBezTo>
                  <a:pt x="1317784" y="182404"/>
                  <a:pt x="1319689" y="172879"/>
                  <a:pt x="1319689" y="172879"/>
                </a:cubicBezTo>
                <a:cubicBezTo>
                  <a:pt x="1319689" y="172879"/>
                  <a:pt x="1307306" y="202406"/>
                  <a:pt x="1291114" y="249079"/>
                </a:cubicBezTo>
                <a:cubicBezTo>
                  <a:pt x="1287304" y="243364"/>
                  <a:pt x="1284446" y="238601"/>
                  <a:pt x="1281589" y="234791"/>
                </a:cubicBezTo>
                <a:cubicBezTo>
                  <a:pt x="1273016" y="222409"/>
                  <a:pt x="1267301" y="215741"/>
                  <a:pt x="1267301" y="215741"/>
                </a:cubicBezTo>
                <a:cubicBezTo>
                  <a:pt x="1267301" y="215741"/>
                  <a:pt x="1270159" y="222409"/>
                  <a:pt x="1275874" y="232886"/>
                </a:cubicBezTo>
                <a:cubicBezTo>
                  <a:pt x="1274921" y="234791"/>
                  <a:pt x="1273969" y="238601"/>
                  <a:pt x="1272064" y="243364"/>
                </a:cubicBezTo>
                <a:cubicBezTo>
                  <a:pt x="1268254" y="237649"/>
                  <a:pt x="1264444" y="231934"/>
                  <a:pt x="1261586" y="227171"/>
                </a:cubicBezTo>
                <a:cubicBezTo>
                  <a:pt x="1257776" y="221456"/>
                  <a:pt x="1253014" y="215741"/>
                  <a:pt x="1249204" y="210979"/>
                </a:cubicBezTo>
                <a:cubicBezTo>
                  <a:pt x="1248251" y="210026"/>
                  <a:pt x="1248251" y="209074"/>
                  <a:pt x="1247299" y="208121"/>
                </a:cubicBezTo>
                <a:cubicBezTo>
                  <a:pt x="1250156" y="203359"/>
                  <a:pt x="1251109" y="199549"/>
                  <a:pt x="1251109" y="199549"/>
                </a:cubicBezTo>
                <a:cubicBezTo>
                  <a:pt x="1251109" y="199549"/>
                  <a:pt x="1249204" y="202406"/>
                  <a:pt x="1246346" y="206216"/>
                </a:cubicBezTo>
                <a:cubicBezTo>
                  <a:pt x="1239679" y="197644"/>
                  <a:pt x="1233964" y="190024"/>
                  <a:pt x="1229201" y="184309"/>
                </a:cubicBezTo>
                <a:cubicBezTo>
                  <a:pt x="1217771" y="170974"/>
                  <a:pt x="1211104" y="162401"/>
                  <a:pt x="1211104" y="162401"/>
                </a:cubicBezTo>
                <a:cubicBezTo>
                  <a:pt x="1211104" y="162401"/>
                  <a:pt x="1216819" y="170974"/>
                  <a:pt x="1226344" y="186214"/>
                </a:cubicBezTo>
                <a:cubicBezTo>
                  <a:pt x="1231106" y="192881"/>
                  <a:pt x="1235869" y="202406"/>
                  <a:pt x="1242536" y="211931"/>
                </a:cubicBezTo>
                <a:cubicBezTo>
                  <a:pt x="1240631" y="214789"/>
                  <a:pt x="1238726" y="217646"/>
                  <a:pt x="1236821" y="220504"/>
                </a:cubicBezTo>
                <a:cubicBezTo>
                  <a:pt x="1235869" y="222409"/>
                  <a:pt x="1234916" y="224314"/>
                  <a:pt x="1233011" y="226219"/>
                </a:cubicBezTo>
                <a:cubicBezTo>
                  <a:pt x="1233011" y="221456"/>
                  <a:pt x="1232059" y="217646"/>
                  <a:pt x="1231106" y="212884"/>
                </a:cubicBezTo>
                <a:cubicBezTo>
                  <a:pt x="1231106" y="211931"/>
                  <a:pt x="1230154" y="210026"/>
                  <a:pt x="1228249" y="209074"/>
                </a:cubicBezTo>
                <a:cubicBezTo>
                  <a:pt x="1228249" y="209074"/>
                  <a:pt x="1227296" y="209074"/>
                  <a:pt x="1226344" y="209074"/>
                </a:cubicBezTo>
                <a:cubicBezTo>
                  <a:pt x="1225391" y="206216"/>
                  <a:pt x="1224439" y="202406"/>
                  <a:pt x="1223486" y="199549"/>
                </a:cubicBezTo>
                <a:cubicBezTo>
                  <a:pt x="1218724" y="187166"/>
                  <a:pt x="1215866" y="179546"/>
                  <a:pt x="1215866" y="179546"/>
                </a:cubicBezTo>
                <a:cubicBezTo>
                  <a:pt x="1215866" y="179546"/>
                  <a:pt x="1216819" y="187166"/>
                  <a:pt x="1219676" y="200501"/>
                </a:cubicBezTo>
                <a:cubicBezTo>
                  <a:pt x="1220629" y="204311"/>
                  <a:pt x="1220629" y="208121"/>
                  <a:pt x="1221581" y="211931"/>
                </a:cubicBezTo>
                <a:cubicBezTo>
                  <a:pt x="1221581" y="212884"/>
                  <a:pt x="1220629" y="212884"/>
                  <a:pt x="1220629" y="213836"/>
                </a:cubicBezTo>
                <a:cubicBezTo>
                  <a:pt x="1214914" y="208121"/>
                  <a:pt x="1211104" y="203359"/>
                  <a:pt x="1207294" y="200501"/>
                </a:cubicBezTo>
                <a:cubicBezTo>
                  <a:pt x="1203484" y="197644"/>
                  <a:pt x="1201579" y="195739"/>
                  <a:pt x="1201579" y="195739"/>
                </a:cubicBezTo>
                <a:cubicBezTo>
                  <a:pt x="1201579" y="195739"/>
                  <a:pt x="1203484" y="197644"/>
                  <a:pt x="1206341" y="201454"/>
                </a:cubicBezTo>
                <a:cubicBezTo>
                  <a:pt x="1209199" y="205264"/>
                  <a:pt x="1213009" y="210979"/>
                  <a:pt x="1217771" y="217646"/>
                </a:cubicBezTo>
                <a:lnTo>
                  <a:pt x="1217771" y="217646"/>
                </a:lnTo>
                <a:cubicBezTo>
                  <a:pt x="1216819" y="222409"/>
                  <a:pt x="1216819" y="227171"/>
                  <a:pt x="1216819" y="231934"/>
                </a:cubicBezTo>
                <a:cubicBezTo>
                  <a:pt x="1207294" y="223361"/>
                  <a:pt x="1202531" y="219551"/>
                  <a:pt x="1202531" y="219551"/>
                </a:cubicBezTo>
                <a:cubicBezTo>
                  <a:pt x="1202531" y="219551"/>
                  <a:pt x="1207294" y="226219"/>
                  <a:pt x="1215866" y="236696"/>
                </a:cubicBezTo>
                <a:cubicBezTo>
                  <a:pt x="1215866" y="240506"/>
                  <a:pt x="1214914" y="245269"/>
                  <a:pt x="1214914" y="249079"/>
                </a:cubicBezTo>
                <a:cubicBezTo>
                  <a:pt x="1214914" y="250984"/>
                  <a:pt x="1214914" y="252889"/>
                  <a:pt x="1214914" y="255746"/>
                </a:cubicBezTo>
                <a:cubicBezTo>
                  <a:pt x="1214914" y="253841"/>
                  <a:pt x="1213961" y="252889"/>
                  <a:pt x="1213961" y="250984"/>
                </a:cubicBezTo>
                <a:cubicBezTo>
                  <a:pt x="1213961" y="250984"/>
                  <a:pt x="1213961" y="250031"/>
                  <a:pt x="1213961" y="250031"/>
                </a:cubicBezTo>
                <a:cubicBezTo>
                  <a:pt x="1213961" y="249079"/>
                  <a:pt x="1214914" y="249079"/>
                  <a:pt x="1214914" y="249079"/>
                </a:cubicBezTo>
                <a:cubicBezTo>
                  <a:pt x="1214914" y="249079"/>
                  <a:pt x="1214914" y="249079"/>
                  <a:pt x="1213961" y="250031"/>
                </a:cubicBezTo>
                <a:cubicBezTo>
                  <a:pt x="1212056" y="242411"/>
                  <a:pt x="1209199" y="235744"/>
                  <a:pt x="1207294" y="229076"/>
                </a:cubicBezTo>
                <a:cubicBezTo>
                  <a:pt x="1204436" y="222409"/>
                  <a:pt x="1202531" y="216694"/>
                  <a:pt x="1200626" y="212884"/>
                </a:cubicBezTo>
                <a:cubicBezTo>
                  <a:pt x="1195864" y="204311"/>
                  <a:pt x="1193959" y="198596"/>
                  <a:pt x="1193959" y="198596"/>
                </a:cubicBezTo>
                <a:cubicBezTo>
                  <a:pt x="1193959" y="198596"/>
                  <a:pt x="1194911" y="204311"/>
                  <a:pt x="1196816" y="213836"/>
                </a:cubicBezTo>
                <a:cubicBezTo>
                  <a:pt x="1197769" y="218599"/>
                  <a:pt x="1198721" y="224314"/>
                  <a:pt x="1200626" y="230981"/>
                </a:cubicBezTo>
                <a:cubicBezTo>
                  <a:pt x="1201579" y="237649"/>
                  <a:pt x="1202531" y="245269"/>
                  <a:pt x="1204436" y="252889"/>
                </a:cubicBezTo>
                <a:cubicBezTo>
                  <a:pt x="1204436" y="254794"/>
                  <a:pt x="1205389" y="256699"/>
                  <a:pt x="1205389" y="258604"/>
                </a:cubicBezTo>
                <a:cubicBezTo>
                  <a:pt x="1202531" y="251936"/>
                  <a:pt x="1199674" y="245269"/>
                  <a:pt x="1196816" y="239554"/>
                </a:cubicBezTo>
                <a:cubicBezTo>
                  <a:pt x="1193959" y="233839"/>
                  <a:pt x="1191101" y="229076"/>
                  <a:pt x="1189196" y="224314"/>
                </a:cubicBezTo>
                <a:cubicBezTo>
                  <a:pt x="1184434" y="216694"/>
                  <a:pt x="1181576" y="211931"/>
                  <a:pt x="1181576" y="211931"/>
                </a:cubicBezTo>
                <a:cubicBezTo>
                  <a:pt x="1181576" y="211931"/>
                  <a:pt x="1183481" y="216694"/>
                  <a:pt x="1185386" y="225266"/>
                </a:cubicBezTo>
                <a:cubicBezTo>
                  <a:pt x="1187291" y="230029"/>
                  <a:pt x="1188244" y="234791"/>
                  <a:pt x="1190149" y="241459"/>
                </a:cubicBezTo>
                <a:cubicBezTo>
                  <a:pt x="1192054" y="247174"/>
                  <a:pt x="1193006" y="254794"/>
                  <a:pt x="1194911" y="262414"/>
                </a:cubicBezTo>
                <a:cubicBezTo>
                  <a:pt x="1195864" y="267176"/>
                  <a:pt x="1196816" y="271939"/>
                  <a:pt x="1197769" y="276701"/>
                </a:cubicBezTo>
                <a:cubicBezTo>
                  <a:pt x="1196816" y="279559"/>
                  <a:pt x="1194911" y="281464"/>
                  <a:pt x="1193959" y="284321"/>
                </a:cubicBezTo>
                <a:cubicBezTo>
                  <a:pt x="1193959" y="284321"/>
                  <a:pt x="1193959" y="283369"/>
                  <a:pt x="1193959" y="283369"/>
                </a:cubicBezTo>
                <a:cubicBezTo>
                  <a:pt x="1193959" y="282416"/>
                  <a:pt x="1193006" y="280511"/>
                  <a:pt x="1193006" y="279559"/>
                </a:cubicBezTo>
                <a:cubicBezTo>
                  <a:pt x="1193959" y="277654"/>
                  <a:pt x="1193959" y="276701"/>
                  <a:pt x="1193959" y="276701"/>
                </a:cubicBezTo>
                <a:cubicBezTo>
                  <a:pt x="1193959" y="276701"/>
                  <a:pt x="1193959" y="277654"/>
                  <a:pt x="1193006" y="278606"/>
                </a:cubicBezTo>
                <a:cubicBezTo>
                  <a:pt x="1190149" y="268129"/>
                  <a:pt x="1187291" y="258604"/>
                  <a:pt x="1184434" y="250984"/>
                </a:cubicBezTo>
                <a:cubicBezTo>
                  <a:pt x="1179671" y="239554"/>
                  <a:pt x="1176814" y="231934"/>
                  <a:pt x="1174909" y="227171"/>
                </a:cubicBezTo>
                <a:cubicBezTo>
                  <a:pt x="1174909" y="226219"/>
                  <a:pt x="1174909" y="224314"/>
                  <a:pt x="1174909" y="223361"/>
                </a:cubicBezTo>
                <a:cubicBezTo>
                  <a:pt x="1174909" y="212884"/>
                  <a:pt x="1175861" y="204311"/>
                  <a:pt x="1175861" y="196691"/>
                </a:cubicBezTo>
                <a:cubicBezTo>
                  <a:pt x="1175861" y="182404"/>
                  <a:pt x="1174909" y="173831"/>
                  <a:pt x="1174909" y="173831"/>
                </a:cubicBezTo>
                <a:cubicBezTo>
                  <a:pt x="1174909" y="173831"/>
                  <a:pt x="1173956" y="182404"/>
                  <a:pt x="1172051" y="196691"/>
                </a:cubicBezTo>
                <a:cubicBezTo>
                  <a:pt x="1171099" y="204311"/>
                  <a:pt x="1169194" y="212884"/>
                  <a:pt x="1168241" y="223361"/>
                </a:cubicBezTo>
                <a:cubicBezTo>
                  <a:pt x="1168241" y="224314"/>
                  <a:pt x="1168241" y="225266"/>
                  <a:pt x="1168241" y="226219"/>
                </a:cubicBezTo>
                <a:cubicBezTo>
                  <a:pt x="1167289" y="229076"/>
                  <a:pt x="1165384" y="232886"/>
                  <a:pt x="1162526" y="238601"/>
                </a:cubicBezTo>
                <a:cubicBezTo>
                  <a:pt x="1161574" y="230981"/>
                  <a:pt x="1160621" y="223361"/>
                  <a:pt x="1158716" y="215741"/>
                </a:cubicBezTo>
                <a:cubicBezTo>
                  <a:pt x="1156811" y="206216"/>
                  <a:pt x="1153954" y="197644"/>
                  <a:pt x="1152049" y="189071"/>
                </a:cubicBezTo>
                <a:cubicBezTo>
                  <a:pt x="1143476" y="155734"/>
                  <a:pt x="1136809" y="133826"/>
                  <a:pt x="1136809" y="133826"/>
                </a:cubicBezTo>
                <a:cubicBezTo>
                  <a:pt x="1136809" y="133826"/>
                  <a:pt x="1137761" y="156686"/>
                  <a:pt x="1140619" y="190024"/>
                </a:cubicBezTo>
                <a:cubicBezTo>
                  <a:pt x="1141571" y="198596"/>
                  <a:pt x="1142524" y="208121"/>
                  <a:pt x="1143476" y="217646"/>
                </a:cubicBezTo>
                <a:cubicBezTo>
                  <a:pt x="1144429" y="227171"/>
                  <a:pt x="1144429" y="237649"/>
                  <a:pt x="1146334" y="248126"/>
                </a:cubicBezTo>
                <a:cubicBezTo>
                  <a:pt x="1146334" y="252889"/>
                  <a:pt x="1147286" y="256699"/>
                  <a:pt x="1147286" y="261461"/>
                </a:cubicBezTo>
                <a:cubicBezTo>
                  <a:pt x="1147286" y="261461"/>
                  <a:pt x="1147286" y="261461"/>
                  <a:pt x="1147286" y="261461"/>
                </a:cubicBezTo>
                <a:cubicBezTo>
                  <a:pt x="1147286" y="259556"/>
                  <a:pt x="1147286" y="258604"/>
                  <a:pt x="1147286" y="258604"/>
                </a:cubicBezTo>
                <a:cubicBezTo>
                  <a:pt x="1147286" y="258604"/>
                  <a:pt x="1147286" y="259556"/>
                  <a:pt x="1147286" y="260509"/>
                </a:cubicBezTo>
                <a:cubicBezTo>
                  <a:pt x="1146334" y="257651"/>
                  <a:pt x="1144429" y="254794"/>
                  <a:pt x="1143476" y="251936"/>
                </a:cubicBezTo>
                <a:cubicBezTo>
                  <a:pt x="1142524" y="250984"/>
                  <a:pt x="1142524" y="250031"/>
                  <a:pt x="1141571" y="249079"/>
                </a:cubicBezTo>
                <a:cubicBezTo>
                  <a:pt x="1141571" y="242411"/>
                  <a:pt x="1141571" y="237649"/>
                  <a:pt x="1141571" y="237649"/>
                </a:cubicBezTo>
                <a:cubicBezTo>
                  <a:pt x="1141571" y="237649"/>
                  <a:pt x="1140619" y="240506"/>
                  <a:pt x="1139666" y="246221"/>
                </a:cubicBezTo>
                <a:cubicBezTo>
                  <a:pt x="1136809" y="241459"/>
                  <a:pt x="1134904" y="236696"/>
                  <a:pt x="1132046" y="231934"/>
                </a:cubicBezTo>
                <a:cubicBezTo>
                  <a:pt x="1132046" y="231934"/>
                  <a:pt x="1132046" y="230981"/>
                  <a:pt x="1132046" y="230981"/>
                </a:cubicBezTo>
                <a:cubicBezTo>
                  <a:pt x="1128236" y="211931"/>
                  <a:pt x="1124426" y="193834"/>
                  <a:pt x="1120616" y="177641"/>
                </a:cubicBezTo>
                <a:cubicBezTo>
                  <a:pt x="1116806" y="161449"/>
                  <a:pt x="1113949" y="146209"/>
                  <a:pt x="1110139" y="132874"/>
                </a:cubicBezTo>
                <a:cubicBezTo>
                  <a:pt x="1106329" y="119539"/>
                  <a:pt x="1103471" y="108109"/>
                  <a:pt x="1100614" y="98584"/>
                </a:cubicBezTo>
                <a:cubicBezTo>
                  <a:pt x="1094899" y="79534"/>
                  <a:pt x="1092041" y="69056"/>
                  <a:pt x="1092041" y="69056"/>
                </a:cubicBezTo>
                <a:cubicBezTo>
                  <a:pt x="1092041" y="69056"/>
                  <a:pt x="1093946" y="80486"/>
                  <a:pt x="1096804" y="99536"/>
                </a:cubicBezTo>
                <a:cubicBezTo>
                  <a:pt x="1098709" y="109061"/>
                  <a:pt x="1100614" y="121444"/>
                  <a:pt x="1103471" y="134779"/>
                </a:cubicBezTo>
                <a:cubicBezTo>
                  <a:pt x="1106329" y="148114"/>
                  <a:pt x="1108234" y="163354"/>
                  <a:pt x="1110139" y="180499"/>
                </a:cubicBezTo>
                <a:cubicBezTo>
                  <a:pt x="1111091" y="186214"/>
                  <a:pt x="1112044" y="192881"/>
                  <a:pt x="1112996" y="199549"/>
                </a:cubicBezTo>
                <a:cubicBezTo>
                  <a:pt x="1112044" y="197644"/>
                  <a:pt x="1111091" y="196691"/>
                  <a:pt x="1110139" y="194786"/>
                </a:cubicBezTo>
                <a:cubicBezTo>
                  <a:pt x="1109186" y="192881"/>
                  <a:pt x="1107281" y="190976"/>
                  <a:pt x="1106329" y="190024"/>
                </a:cubicBezTo>
                <a:cubicBezTo>
                  <a:pt x="1106329" y="189071"/>
                  <a:pt x="1106329" y="189071"/>
                  <a:pt x="1105376" y="188119"/>
                </a:cubicBezTo>
                <a:cubicBezTo>
                  <a:pt x="1101566" y="177641"/>
                  <a:pt x="1098709" y="168116"/>
                  <a:pt x="1095851" y="160496"/>
                </a:cubicBezTo>
                <a:cubicBezTo>
                  <a:pt x="1090136" y="145256"/>
                  <a:pt x="1087279" y="136684"/>
                  <a:pt x="1087279" y="136684"/>
                </a:cubicBezTo>
                <a:cubicBezTo>
                  <a:pt x="1087279" y="136684"/>
                  <a:pt x="1089184" y="145256"/>
                  <a:pt x="1092041" y="161449"/>
                </a:cubicBezTo>
                <a:cubicBezTo>
                  <a:pt x="1093946" y="169069"/>
                  <a:pt x="1095851" y="178594"/>
                  <a:pt x="1098709" y="190024"/>
                </a:cubicBezTo>
                <a:cubicBezTo>
                  <a:pt x="1100614" y="197644"/>
                  <a:pt x="1102519" y="207169"/>
                  <a:pt x="1103471" y="215741"/>
                </a:cubicBezTo>
                <a:cubicBezTo>
                  <a:pt x="1099661" y="206216"/>
                  <a:pt x="1097756" y="200501"/>
                  <a:pt x="1097756" y="200501"/>
                </a:cubicBezTo>
                <a:cubicBezTo>
                  <a:pt x="1097756" y="200501"/>
                  <a:pt x="1099661" y="209074"/>
                  <a:pt x="1102519" y="224314"/>
                </a:cubicBezTo>
                <a:cubicBezTo>
                  <a:pt x="1100614" y="227171"/>
                  <a:pt x="1097756" y="230981"/>
                  <a:pt x="1094899" y="233839"/>
                </a:cubicBezTo>
                <a:cubicBezTo>
                  <a:pt x="1092994" y="225266"/>
                  <a:pt x="1091089" y="216694"/>
                  <a:pt x="1089184" y="209074"/>
                </a:cubicBezTo>
                <a:cubicBezTo>
                  <a:pt x="1086326" y="182404"/>
                  <a:pt x="1084421" y="166211"/>
                  <a:pt x="1084421" y="166211"/>
                </a:cubicBezTo>
                <a:cubicBezTo>
                  <a:pt x="1084421" y="166211"/>
                  <a:pt x="1084421" y="172879"/>
                  <a:pt x="1083469" y="184309"/>
                </a:cubicBezTo>
                <a:cubicBezTo>
                  <a:pt x="1080611" y="171926"/>
                  <a:pt x="1077754" y="160496"/>
                  <a:pt x="1073944" y="149066"/>
                </a:cubicBezTo>
                <a:cubicBezTo>
                  <a:pt x="1071086" y="140494"/>
                  <a:pt x="1069181" y="131921"/>
                  <a:pt x="1066324" y="123349"/>
                </a:cubicBezTo>
                <a:cubicBezTo>
                  <a:pt x="1072991" y="105251"/>
                  <a:pt x="1075849" y="94774"/>
                  <a:pt x="1075849" y="94774"/>
                </a:cubicBezTo>
                <a:cubicBezTo>
                  <a:pt x="1075849" y="94774"/>
                  <a:pt x="1072039" y="103346"/>
                  <a:pt x="1064419" y="119539"/>
                </a:cubicBezTo>
                <a:cubicBezTo>
                  <a:pt x="1062514" y="112871"/>
                  <a:pt x="1059656" y="106204"/>
                  <a:pt x="1057751" y="100489"/>
                </a:cubicBezTo>
                <a:cubicBezTo>
                  <a:pt x="1054894" y="92869"/>
                  <a:pt x="1052036" y="85249"/>
                  <a:pt x="1050131" y="78581"/>
                </a:cubicBezTo>
                <a:cubicBezTo>
                  <a:pt x="1047274" y="71914"/>
                  <a:pt x="1044416" y="65246"/>
                  <a:pt x="1042511" y="59531"/>
                </a:cubicBezTo>
                <a:cubicBezTo>
                  <a:pt x="1037749" y="47149"/>
                  <a:pt x="1032986" y="36671"/>
                  <a:pt x="1029176" y="28099"/>
                </a:cubicBezTo>
                <a:cubicBezTo>
                  <a:pt x="1017746" y="16669"/>
                  <a:pt x="1012984" y="7144"/>
                  <a:pt x="1012984" y="7144"/>
                </a:cubicBezTo>
                <a:cubicBezTo>
                  <a:pt x="1012984" y="7144"/>
                  <a:pt x="1016794" y="17621"/>
                  <a:pt x="1022509" y="34766"/>
                </a:cubicBezTo>
                <a:cubicBezTo>
                  <a:pt x="1025366" y="43339"/>
                  <a:pt x="1029176" y="54769"/>
                  <a:pt x="1032986" y="67151"/>
                </a:cubicBezTo>
                <a:cubicBezTo>
                  <a:pt x="1034891" y="73819"/>
                  <a:pt x="1036796" y="79534"/>
                  <a:pt x="1038701" y="87154"/>
                </a:cubicBezTo>
                <a:cubicBezTo>
                  <a:pt x="1040606" y="93821"/>
                  <a:pt x="1042511" y="101441"/>
                  <a:pt x="1044416" y="109061"/>
                </a:cubicBezTo>
                <a:cubicBezTo>
                  <a:pt x="1044416" y="109061"/>
                  <a:pt x="1044416" y="110014"/>
                  <a:pt x="1044416" y="110014"/>
                </a:cubicBezTo>
                <a:cubicBezTo>
                  <a:pt x="1039654" y="101441"/>
                  <a:pt x="1037749" y="96679"/>
                  <a:pt x="1037749" y="96679"/>
                </a:cubicBezTo>
                <a:cubicBezTo>
                  <a:pt x="1037749" y="96679"/>
                  <a:pt x="1039654" y="104299"/>
                  <a:pt x="1044416" y="117634"/>
                </a:cubicBezTo>
                <a:cubicBezTo>
                  <a:pt x="1046321" y="124301"/>
                  <a:pt x="1049179" y="131921"/>
                  <a:pt x="1051084" y="141446"/>
                </a:cubicBezTo>
                <a:cubicBezTo>
                  <a:pt x="1051084" y="143351"/>
                  <a:pt x="1052036" y="144304"/>
                  <a:pt x="1052036" y="146209"/>
                </a:cubicBezTo>
                <a:cubicBezTo>
                  <a:pt x="1048226" y="153829"/>
                  <a:pt x="1043464" y="163354"/>
                  <a:pt x="1037749" y="172879"/>
                </a:cubicBezTo>
                <a:cubicBezTo>
                  <a:pt x="1033939" y="180499"/>
                  <a:pt x="1029176" y="188119"/>
                  <a:pt x="1024414" y="195739"/>
                </a:cubicBezTo>
                <a:cubicBezTo>
                  <a:pt x="1024414" y="194786"/>
                  <a:pt x="1023461" y="193834"/>
                  <a:pt x="1023461" y="192881"/>
                </a:cubicBezTo>
                <a:cubicBezTo>
                  <a:pt x="1023461" y="190024"/>
                  <a:pt x="1023461" y="187166"/>
                  <a:pt x="1023461" y="184309"/>
                </a:cubicBezTo>
                <a:cubicBezTo>
                  <a:pt x="1024414" y="169069"/>
                  <a:pt x="1024414" y="154781"/>
                  <a:pt x="1024414" y="142399"/>
                </a:cubicBezTo>
                <a:cubicBezTo>
                  <a:pt x="1024414" y="130016"/>
                  <a:pt x="1024414" y="119539"/>
                  <a:pt x="1023461" y="110014"/>
                </a:cubicBezTo>
                <a:cubicBezTo>
                  <a:pt x="1023461" y="101441"/>
                  <a:pt x="1022509" y="93821"/>
                  <a:pt x="1021556" y="89059"/>
                </a:cubicBezTo>
                <a:cubicBezTo>
                  <a:pt x="1020604" y="84296"/>
                  <a:pt x="1020604" y="81439"/>
                  <a:pt x="1020604" y="81439"/>
                </a:cubicBezTo>
                <a:cubicBezTo>
                  <a:pt x="1020604" y="81439"/>
                  <a:pt x="1020604" y="84296"/>
                  <a:pt x="1020604" y="89059"/>
                </a:cubicBezTo>
                <a:cubicBezTo>
                  <a:pt x="1020604" y="93821"/>
                  <a:pt x="1019651" y="100489"/>
                  <a:pt x="1019651" y="110014"/>
                </a:cubicBezTo>
                <a:cubicBezTo>
                  <a:pt x="1018699" y="124301"/>
                  <a:pt x="1016794" y="142399"/>
                  <a:pt x="1014889" y="165259"/>
                </a:cubicBezTo>
                <a:cubicBezTo>
                  <a:pt x="1013936" y="162401"/>
                  <a:pt x="1013936" y="161449"/>
                  <a:pt x="1013936" y="161449"/>
                </a:cubicBezTo>
                <a:cubicBezTo>
                  <a:pt x="1013936" y="161449"/>
                  <a:pt x="1013936" y="163354"/>
                  <a:pt x="1014889" y="168116"/>
                </a:cubicBezTo>
                <a:cubicBezTo>
                  <a:pt x="1013936" y="172879"/>
                  <a:pt x="1013936" y="178594"/>
                  <a:pt x="1012984" y="183356"/>
                </a:cubicBezTo>
                <a:cubicBezTo>
                  <a:pt x="1011079" y="196691"/>
                  <a:pt x="1009174" y="210026"/>
                  <a:pt x="1007269" y="224314"/>
                </a:cubicBezTo>
                <a:cubicBezTo>
                  <a:pt x="996791" y="242411"/>
                  <a:pt x="984409" y="262414"/>
                  <a:pt x="972026" y="283369"/>
                </a:cubicBezTo>
                <a:cubicBezTo>
                  <a:pt x="972026" y="277654"/>
                  <a:pt x="971074" y="273844"/>
                  <a:pt x="971074" y="269081"/>
                </a:cubicBezTo>
                <a:cubicBezTo>
                  <a:pt x="972979" y="263366"/>
                  <a:pt x="975836" y="256699"/>
                  <a:pt x="977741" y="251936"/>
                </a:cubicBezTo>
                <a:cubicBezTo>
                  <a:pt x="983456" y="235744"/>
                  <a:pt x="989171" y="220504"/>
                  <a:pt x="992981" y="206216"/>
                </a:cubicBezTo>
                <a:cubicBezTo>
                  <a:pt x="996791" y="192881"/>
                  <a:pt x="1000601" y="180499"/>
                  <a:pt x="1002506" y="170974"/>
                </a:cubicBezTo>
                <a:cubicBezTo>
                  <a:pt x="1007269" y="150971"/>
                  <a:pt x="1009174" y="139541"/>
                  <a:pt x="1009174" y="139541"/>
                </a:cubicBezTo>
                <a:cubicBezTo>
                  <a:pt x="1009174" y="139541"/>
                  <a:pt x="1005364" y="150971"/>
                  <a:pt x="998696" y="170021"/>
                </a:cubicBezTo>
                <a:cubicBezTo>
                  <a:pt x="995839" y="179546"/>
                  <a:pt x="990124" y="190976"/>
                  <a:pt x="985361" y="204311"/>
                </a:cubicBezTo>
                <a:cubicBezTo>
                  <a:pt x="980599" y="217646"/>
                  <a:pt x="972979" y="231934"/>
                  <a:pt x="966311" y="248126"/>
                </a:cubicBezTo>
                <a:cubicBezTo>
                  <a:pt x="964406" y="251936"/>
                  <a:pt x="962501" y="255746"/>
                  <a:pt x="960596" y="260509"/>
                </a:cubicBezTo>
                <a:cubicBezTo>
                  <a:pt x="961549" y="248126"/>
                  <a:pt x="961549" y="236696"/>
                  <a:pt x="961549" y="225266"/>
                </a:cubicBezTo>
                <a:cubicBezTo>
                  <a:pt x="966311" y="212884"/>
                  <a:pt x="969169" y="206216"/>
                  <a:pt x="969169" y="206216"/>
                </a:cubicBezTo>
                <a:cubicBezTo>
                  <a:pt x="969169" y="206216"/>
                  <a:pt x="966311" y="210979"/>
                  <a:pt x="961549" y="218599"/>
                </a:cubicBezTo>
                <a:cubicBezTo>
                  <a:pt x="961549" y="213836"/>
                  <a:pt x="961549" y="210026"/>
                  <a:pt x="961549" y="206216"/>
                </a:cubicBezTo>
                <a:cubicBezTo>
                  <a:pt x="961549" y="182404"/>
                  <a:pt x="960596" y="162401"/>
                  <a:pt x="958691" y="149066"/>
                </a:cubicBezTo>
                <a:cubicBezTo>
                  <a:pt x="957739" y="143351"/>
                  <a:pt x="957739" y="138589"/>
                  <a:pt x="956786" y="134779"/>
                </a:cubicBezTo>
                <a:cubicBezTo>
                  <a:pt x="956786" y="132874"/>
                  <a:pt x="957739" y="131921"/>
                  <a:pt x="957739" y="131921"/>
                </a:cubicBezTo>
                <a:cubicBezTo>
                  <a:pt x="957739" y="131921"/>
                  <a:pt x="957739" y="132874"/>
                  <a:pt x="956786" y="133826"/>
                </a:cubicBezTo>
                <a:cubicBezTo>
                  <a:pt x="956786" y="133826"/>
                  <a:pt x="956786" y="132874"/>
                  <a:pt x="956786" y="132874"/>
                </a:cubicBezTo>
                <a:cubicBezTo>
                  <a:pt x="955834" y="129064"/>
                  <a:pt x="955834" y="127159"/>
                  <a:pt x="955834" y="127159"/>
                </a:cubicBezTo>
                <a:cubicBezTo>
                  <a:pt x="955834" y="127159"/>
                  <a:pt x="955834" y="130969"/>
                  <a:pt x="955834" y="136684"/>
                </a:cubicBezTo>
                <a:cubicBezTo>
                  <a:pt x="951071" y="147161"/>
                  <a:pt x="940594" y="171926"/>
                  <a:pt x="927259" y="206216"/>
                </a:cubicBezTo>
                <a:cubicBezTo>
                  <a:pt x="927259" y="206216"/>
                  <a:pt x="927259" y="205264"/>
                  <a:pt x="927259" y="205264"/>
                </a:cubicBezTo>
                <a:cubicBezTo>
                  <a:pt x="928211" y="196691"/>
                  <a:pt x="929164" y="189071"/>
                  <a:pt x="930116" y="183356"/>
                </a:cubicBezTo>
                <a:cubicBezTo>
                  <a:pt x="932021" y="170974"/>
                  <a:pt x="932974" y="164306"/>
                  <a:pt x="932974" y="164306"/>
                </a:cubicBezTo>
                <a:cubicBezTo>
                  <a:pt x="932974" y="164306"/>
                  <a:pt x="930116" y="170974"/>
                  <a:pt x="926306" y="183356"/>
                </a:cubicBezTo>
                <a:cubicBezTo>
                  <a:pt x="924401" y="189071"/>
                  <a:pt x="922496" y="195739"/>
                  <a:pt x="920591" y="203359"/>
                </a:cubicBezTo>
                <a:cubicBezTo>
                  <a:pt x="916781" y="192881"/>
                  <a:pt x="913924" y="182404"/>
                  <a:pt x="910114" y="171926"/>
                </a:cubicBezTo>
                <a:cubicBezTo>
                  <a:pt x="909161" y="169069"/>
                  <a:pt x="908209" y="167164"/>
                  <a:pt x="907256" y="164306"/>
                </a:cubicBezTo>
                <a:cubicBezTo>
                  <a:pt x="909161" y="161449"/>
                  <a:pt x="910114" y="159544"/>
                  <a:pt x="912019" y="157639"/>
                </a:cubicBezTo>
                <a:cubicBezTo>
                  <a:pt x="920591" y="145256"/>
                  <a:pt x="927259" y="133826"/>
                  <a:pt x="933926" y="124301"/>
                </a:cubicBezTo>
                <a:cubicBezTo>
                  <a:pt x="946309" y="106204"/>
                  <a:pt x="953929" y="95726"/>
                  <a:pt x="953929" y="95726"/>
                </a:cubicBezTo>
                <a:cubicBezTo>
                  <a:pt x="953929" y="95726"/>
                  <a:pt x="945356" y="105251"/>
                  <a:pt x="931069" y="121444"/>
                </a:cubicBezTo>
                <a:cubicBezTo>
                  <a:pt x="923449" y="129064"/>
                  <a:pt x="915829" y="140494"/>
                  <a:pt x="906304" y="151924"/>
                </a:cubicBezTo>
                <a:cubicBezTo>
                  <a:pt x="905351" y="152876"/>
                  <a:pt x="904399" y="153829"/>
                  <a:pt x="904399" y="154781"/>
                </a:cubicBezTo>
                <a:cubicBezTo>
                  <a:pt x="901541" y="147161"/>
                  <a:pt x="898684" y="139541"/>
                  <a:pt x="894874" y="131921"/>
                </a:cubicBezTo>
                <a:lnTo>
                  <a:pt x="892016" y="126206"/>
                </a:lnTo>
                <a:cubicBezTo>
                  <a:pt x="893921" y="122396"/>
                  <a:pt x="895826" y="118586"/>
                  <a:pt x="897731" y="115729"/>
                </a:cubicBezTo>
                <a:cubicBezTo>
                  <a:pt x="905351" y="100489"/>
                  <a:pt x="912019" y="87154"/>
                  <a:pt x="918686" y="77629"/>
                </a:cubicBezTo>
                <a:cubicBezTo>
                  <a:pt x="931069" y="56674"/>
                  <a:pt x="937736" y="44291"/>
                  <a:pt x="937736" y="44291"/>
                </a:cubicBezTo>
                <a:cubicBezTo>
                  <a:pt x="937736" y="44291"/>
                  <a:pt x="929164" y="55721"/>
                  <a:pt x="914876" y="74771"/>
                </a:cubicBezTo>
                <a:cubicBezTo>
                  <a:pt x="907256" y="84296"/>
                  <a:pt x="899636" y="96679"/>
                  <a:pt x="890111" y="110966"/>
                </a:cubicBezTo>
                <a:cubicBezTo>
                  <a:pt x="889159" y="112871"/>
                  <a:pt x="887254" y="114776"/>
                  <a:pt x="886301" y="116681"/>
                </a:cubicBezTo>
                <a:lnTo>
                  <a:pt x="874871" y="92869"/>
                </a:lnTo>
                <a:lnTo>
                  <a:pt x="873919" y="90964"/>
                </a:lnTo>
                <a:lnTo>
                  <a:pt x="872966" y="91916"/>
                </a:lnTo>
                <a:cubicBezTo>
                  <a:pt x="871061" y="92869"/>
                  <a:pt x="869156" y="93821"/>
                  <a:pt x="868204" y="95726"/>
                </a:cubicBezTo>
                <a:cubicBezTo>
                  <a:pt x="867251" y="97631"/>
                  <a:pt x="866299" y="99536"/>
                  <a:pt x="866299" y="101441"/>
                </a:cubicBezTo>
                <a:cubicBezTo>
                  <a:pt x="866299" y="105251"/>
                  <a:pt x="867251" y="110014"/>
                  <a:pt x="868204" y="113824"/>
                </a:cubicBezTo>
                <a:cubicBezTo>
                  <a:pt x="867251" y="110014"/>
                  <a:pt x="867251" y="106204"/>
                  <a:pt x="868204" y="102394"/>
                </a:cubicBezTo>
                <a:cubicBezTo>
                  <a:pt x="868204" y="100489"/>
                  <a:pt x="869156" y="99536"/>
                  <a:pt x="870109" y="97631"/>
                </a:cubicBezTo>
                <a:cubicBezTo>
                  <a:pt x="871061" y="96679"/>
                  <a:pt x="872014" y="96679"/>
                  <a:pt x="872966" y="95726"/>
                </a:cubicBezTo>
                <a:lnTo>
                  <a:pt x="882491" y="122396"/>
                </a:lnTo>
                <a:cubicBezTo>
                  <a:pt x="880586" y="126206"/>
                  <a:pt x="877729" y="129064"/>
                  <a:pt x="875824" y="132874"/>
                </a:cubicBezTo>
                <a:cubicBezTo>
                  <a:pt x="871061" y="141446"/>
                  <a:pt x="866299" y="150019"/>
                  <a:pt x="860584" y="159544"/>
                </a:cubicBezTo>
                <a:cubicBezTo>
                  <a:pt x="852964" y="172879"/>
                  <a:pt x="845344" y="188119"/>
                  <a:pt x="837724" y="203359"/>
                </a:cubicBezTo>
                <a:cubicBezTo>
                  <a:pt x="834866" y="198596"/>
                  <a:pt x="832961" y="195739"/>
                  <a:pt x="832009" y="194786"/>
                </a:cubicBezTo>
                <a:cubicBezTo>
                  <a:pt x="834866" y="170974"/>
                  <a:pt x="836771" y="151924"/>
                  <a:pt x="838676" y="137636"/>
                </a:cubicBezTo>
                <a:cubicBezTo>
                  <a:pt x="839629" y="123349"/>
                  <a:pt x="840581" y="115729"/>
                  <a:pt x="840581" y="115729"/>
                </a:cubicBezTo>
                <a:cubicBezTo>
                  <a:pt x="840581" y="115729"/>
                  <a:pt x="838676" y="123349"/>
                  <a:pt x="834866" y="137636"/>
                </a:cubicBezTo>
                <a:cubicBezTo>
                  <a:pt x="831056" y="151924"/>
                  <a:pt x="826294" y="170974"/>
                  <a:pt x="820579" y="194786"/>
                </a:cubicBezTo>
                <a:cubicBezTo>
                  <a:pt x="819626" y="197644"/>
                  <a:pt x="819626" y="200501"/>
                  <a:pt x="818674" y="204311"/>
                </a:cubicBezTo>
                <a:cubicBezTo>
                  <a:pt x="817721" y="202406"/>
                  <a:pt x="816769" y="199549"/>
                  <a:pt x="815816" y="197644"/>
                </a:cubicBezTo>
                <a:cubicBezTo>
                  <a:pt x="810101" y="183356"/>
                  <a:pt x="807244" y="174784"/>
                  <a:pt x="807244" y="174784"/>
                </a:cubicBezTo>
                <a:cubicBezTo>
                  <a:pt x="807244" y="174784"/>
                  <a:pt x="809149" y="183356"/>
                  <a:pt x="812006" y="198596"/>
                </a:cubicBezTo>
                <a:cubicBezTo>
                  <a:pt x="812959" y="202406"/>
                  <a:pt x="813911" y="206216"/>
                  <a:pt x="814864" y="210979"/>
                </a:cubicBezTo>
                <a:cubicBezTo>
                  <a:pt x="814864" y="212884"/>
                  <a:pt x="815816" y="214789"/>
                  <a:pt x="815816" y="216694"/>
                </a:cubicBezTo>
                <a:cubicBezTo>
                  <a:pt x="813911" y="224314"/>
                  <a:pt x="812959" y="231934"/>
                  <a:pt x="811054" y="239554"/>
                </a:cubicBezTo>
                <a:cubicBezTo>
                  <a:pt x="809149" y="226219"/>
                  <a:pt x="808196" y="219551"/>
                  <a:pt x="808196" y="219551"/>
                </a:cubicBezTo>
                <a:cubicBezTo>
                  <a:pt x="808196" y="219551"/>
                  <a:pt x="807244" y="236696"/>
                  <a:pt x="807244" y="264319"/>
                </a:cubicBezTo>
                <a:cubicBezTo>
                  <a:pt x="807244" y="265271"/>
                  <a:pt x="807244" y="265271"/>
                  <a:pt x="807244" y="266224"/>
                </a:cubicBezTo>
                <a:cubicBezTo>
                  <a:pt x="804386" y="259556"/>
                  <a:pt x="801529" y="252889"/>
                  <a:pt x="798671" y="246221"/>
                </a:cubicBezTo>
                <a:cubicBezTo>
                  <a:pt x="799624" y="241459"/>
                  <a:pt x="800576" y="239554"/>
                  <a:pt x="800576" y="239554"/>
                </a:cubicBezTo>
                <a:cubicBezTo>
                  <a:pt x="800576" y="239554"/>
                  <a:pt x="799624" y="241459"/>
                  <a:pt x="797719" y="245269"/>
                </a:cubicBezTo>
                <a:cubicBezTo>
                  <a:pt x="797719" y="244316"/>
                  <a:pt x="796766" y="243364"/>
                  <a:pt x="796766" y="242411"/>
                </a:cubicBezTo>
                <a:cubicBezTo>
                  <a:pt x="795814" y="239554"/>
                  <a:pt x="793909" y="236696"/>
                  <a:pt x="792956" y="233839"/>
                </a:cubicBezTo>
                <a:cubicBezTo>
                  <a:pt x="794861" y="229076"/>
                  <a:pt x="795814" y="223361"/>
                  <a:pt x="796766" y="218599"/>
                </a:cubicBezTo>
                <a:cubicBezTo>
                  <a:pt x="802481" y="196691"/>
                  <a:pt x="806291" y="177641"/>
                  <a:pt x="809149" y="164306"/>
                </a:cubicBezTo>
                <a:cubicBezTo>
                  <a:pt x="811054" y="150971"/>
                  <a:pt x="812959" y="143351"/>
                  <a:pt x="812959" y="143351"/>
                </a:cubicBezTo>
                <a:cubicBezTo>
                  <a:pt x="812959" y="143351"/>
                  <a:pt x="810101" y="150971"/>
                  <a:pt x="805339" y="163354"/>
                </a:cubicBezTo>
                <a:cubicBezTo>
                  <a:pt x="803434" y="170021"/>
                  <a:pt x="800576" y="177641"/>
                  <a:pt x="796766" y="186214"/>
                </a:cubicBezTo>
                <a:cubicBezTo>
                  <a:pt x="793909" y="194786"/>
                  <a:pt x="790099" y="205264"/>
                  <a:pt x="785336" y="215741"/>
                </a:cubicBezTo>
                <a:cubicBezTo>
                  <a:pt x="785336" y="216694"/>
                  <a:pt x="784384" y="217646"/>
                  <a:pt x="784384" y="218599"/>
                </a:cubicBezTo>
                <a:cubicBezTo>
                  <a:pt x="781526" y="213836"/>
                  <a:pt x="779621" y="209074"/>
                  <a:pt x="776764" y="205264"/>
                </a:cubicBezTo>
                <a:cubicBezTo>
                  <a:pt x="775811" y="204311"/>
                  <a:pt x="775811" y="203359"/>
                  <a:pt x="774859" y="202406"/>
                </a:cubicBezTo>
                <a:cubicBezTo>
                  <a:pt x="774859" y="202406"/>
                  <a:pt x="774859" y="202406"/>
                  <a:pt x="774859" y="201454"/>
                </a:cubicBezTo>
                <a:cubicBezTo>
                  <a:pt x="777716" y="176689"/>
                  <a:pt x="779621" y="156686"/>
                  <a:pt x="780574" y="142399"/>
                </a:cubicBezTo>
                <a:cubicBezTo>
                  <a:pt x="781526" y="128111"/>
                  <a:pt x="781526" y="119539"/>
                  <a:pt x="781526" y="119539"/>
                </a:cubicBezTo>
                <a:cubicBezTo>
                  <a:pt x="781526" y="119539"/>
                  <a:pt x="779621" y="127159"/>
                  <a:pt x="776764" y="141446"/>
                </a:cubicBezTo>
                <a:cubicBezTo>
                  <a:pt x="775811" y="148114"/>
                  <a:pt x="772954" y="156686"/>
                  <a:pt x="771049" y="167164"/>
                </a:cubicBezTo>
                <a:cubicBezTo>
                  <a:pt x="769144" y="173831"/>
                  <a:pt x="768191" y="181451"/>
                  <a:pt x="766286" y="189071"/>
                </a:cubicBezTo>
                <a:cubicBezTo>
                  <a:pt x="763429" y="185261"/>
                  <a:pt x="760571" y="181451"/>
                  <a:pt x="758666" y="178594"/>
                </a:cubicBezTo>
                <a:cubicBezTo>
                  <a:pt x="753904" y="171926"/>
                  <a:pt x="748189" y="166211"/>
                  <a:pt x="745331" y="163354"/>
                </a:cubicBezTo>
                <a:cubicBezTo>
                  <a:pt x="742474" y="159544"/>
                  <a:pt x="740569" y="157639"/>
                  <a:pt x="740569" y="157639"/>
                </a:cubicBezTo>
                <a:cubicBezTo>
                  <a:pt x="740569" y="157639"/>
                  <a:pt x="741521" y="159544"/>
                  <a:pt x="744379" y="163354"/>
                </a:cubicBezTo>
                <a:cubicBezTo>
                  <a:pt x="747236" y="167164"/>
                  <a:pt x="751046" y="172879"/>
                  <a:pt x="754856" y="180499"/>
                </a:cubicBezTo>
                <a:cubicBezTo>
                  <a:pt x="757714" y="185261"/>
                  <a:pt x="760571" y="190976"/>
                  <a:pt x="763429" y="196691"/>
                </a:cubicBezTo>
                <a:cubicBezTo>
                  <a:pt x="763429" y="197644"/>
                  <a:pt x="763429" y="198596"/>
                  <a:pt x="762476" y="199549"/>
                </a:cubicBezTo>
                <a:cubicBezTo>
                  <a:pt x="759619" y="211931"/>
                  <a:pt x="756761" y="224314"/>
                  <a:pt x="753904" y="238601"/>
                </a:cubicBezTo>
                <a:cubicBezTo>
                  <a:pt x="749141" y="230029"/>
                  <a:pt x="747236" y="224314"/>
                  <a:pt x="747236" y="224314"/>
                </a:cubicBezTo>
                <a:cubicBezTo>
                  <a:pt x="747236" y="224314"/>
                  <a:pt x="749141" y="230981"/>
                  <a:pt x="752951" y="241459"/>
                </a:cubicBezTo>
                <a:cubicBezTo>
                  <a:pt x="751999" y="242411"/>
                  <a:pt x="751999" y="242411"/>
                  <a:pt x="751046" y="243364"/>
                </a:cubicBezTo>
                <a:cubicBezTo>
                  <a:pt x="749141" y="246221"/>
                  <a:pt x="749141" y="250031"/>
                  <a:pt x="749141" y="252889"/>
                </a:cubicBezTo>
                <a:cubicBezTo>
                  <a:pt x="750094" y="250031"/>
                  <a:pt x="751046" y="246221"/>
                  <a:pt x="752951" y="244316"/>
                </a:cubicBezTo>
                <a:cubicBezTo>
                  <a:pt x="752951" y="244316"/>
                  <a:pt x="752951" y="244316"/>
                  <a:pt x="752951" y="244316"/>
                </a:cubicBezTo>
                <a:cubicBezTo>
                  <a:pt x="750094" y="256699"/>
                  <a:pt x="747236" y="269081"/>
                  <a:pt x="744379" y="282416"/>
                </a:cubicBezTo>
                <a:cubicBezTo>
                  <a:pt x="743426" y="287179"/>
                  <a:pt x="742474" y="291941"/>
                  <a:pt x="741521" y="296704"/>
                </a:cubicBezTo>
                <a:cubicBezTo>
                  <a:pt x="740569" y="299561"/>
                  <a:pt x="739616" y="302419"/>
                  <a:pt x="738664" y="306229"/>
                </a:cubicBezTo>
                <a:cubicBezTo>
                  <a:pt x="738664" y="306229"/>
                  <a:pt x="738664" y="306229"/>
                  <a:pt x="738664" y="306229"/>
                </a:cubicBezTo>
                <a:cubicBezTo>
                  <a:pt x="738664" y="302419"/>
                  <a:pt x="737711" y="297656"/>
                  <a:pt x="737711" y="293846"/>
                </a:cubicBezTo>
                <a:cubicBezTo>
                  <a:pt x="736759" y="285274"/>
                  <a:pt x="735806" y="277654"/>
                  <a:pt x="733901" y="270034"/>
                </a:cubicBezTo>
                <a:cubicBezTo>
                  <a:pt x="732949" y="266224"/>
                  <a:pt x="731996" y="263366"/>
                  <a:pt x="731996" y="259556"/>
                </a:cubicBezTo>
                <a:cubicBezTo>
                  <a:pt x="731996" y="258604"/>
                  <a:pt x="731996" y="258604"/>
                  <a:pt x="731044" y="257651"/>
                </a:cubicBezTo>
                <a:cubicBezTo>
                  <a:pt x="729139" y="238601"/>
                  <a:pt x="727234" y="223361"/>
                  <a:pt x="725329" y="210979"/>
                </a:cubicBezTo>
                <a:cubicBezTo>
                  <a:pt x="723424" y="195739"/>
                  <a:pt x="722471" y="186214"/>
                  <a:pt x="722471" y="186214"/>
                </a:cubicBezTo>
                <a:cubicBezTo>
                  <a:pt x="722471" y="186214"/>
                  <a:pt x="722471" y="190976"/>
                  <a:pt x="722471" y="199549"/>
                </a:cubicBezTo>
                <a:cubicBezTo>
                  <a:pt x="720566" y="204311"/>
                  <a:pt x="715804" y="220504"/>
                  <a:pt x="709136" y="243364"/>
                </a:cubicBezTo>
                <a:cubicBezTo>
                  <a:pt x="707231" y="238601"/>
                  <a:pt x="706279" y="233839"/>
                  <a:pt x="704374" y="229076"/>
                </a:cubicBezTo>
                <a:cubicBezTo>
                  <a:pt x="698659" y="211931"/>
                  <a:pt x="692944" y="195739"/>
                  <a:pt x="687229" y="181451"/>
                </a:cubicBezTo>
                <a:cubicBezTo>
                  <a:pt x="684371" y="174784"/>
                  <a:pt x="682466" y="168116"/>
                  <a:pt x="679609" y="161449"/>
                </a:cubicBezTo>
                <a:cubicBezTo>
                  <a:pt x="679609" y="156686"/>
                  <a:pt x="679609" y="151924"/>
                  <a:pt x="679609" y="148114"/>
                </a:cubicBezTo>
                <a:cubicBezTo>
                  <a:pt x="679609" y="138589"/>
                  <a:pt x="679609" y="130016"/>
                  <a:pt x="679609" y="122396"/>
                </a:cubicBezTo>
                <a:cubicBezTo>
                  <a:pt x="679609" y="108109"/>
                  <a:pt x="678656" y="100489"/>
                  <a:pt x="678656" y="100489"/>
                </a:cubicBezTo>
                <a:cubicBezTo>
                  <a:pt x="678656" y="100489"/>
                  <a:pt x="677704" y="108109"/>
                  <a:pt x="675799" y="122396"/>
                </a:cubicBezTo>
                <a:cubicBezTo>
                  <a:pt x="674846" y="128111"/>
                  <a:pt x="673894" y="135731"/>
                  <a:pt x="672941" y="144304"/>
                </a:cubicBezTo>
                <a:cubicBezTo>
                  <a:pt x="669131" y="134779"/>
                  <a:pt x="665321" y="127159"/>
                  <a:pt x="663416" y="122396"/>
                </a:cubicBezTo>
                <a:cubicBezTo>
                  <a:pt x="660559" y="117634"/>
                  <a:pt x="659606" y="114776"/>
                  <a:pt x="659606" y="114776"/>
                </a:cubicBezTo>
                <a:cubicBezTo>
                  <a:pt x="659606" y="114776"/>
                  <a:pt x="660559" y="117634"/>
                  <a:pt x="662464" y="123349"/>
                </a:cubicBezTo>
                <a:cubicBezTo>
                  <a:pt x="664369" y="129064"/>
                  <a:pt x="667226" y="136684"/>
                  <a:pt x="670084" y="147161"/>
                </a:cubicBezTo>
                <a:cubicBezTo>
                  <a:pt x="671036" y="149066"/>
                  <a:pt x="671036" y="151924"/>
                  <a:pt x="671989" y="153829"/>
                </a:cubicBezTo>
                <a:cubicBezTo>
                  <a:pt x="671989" y="157639"/>
                  <a:pt x="671036" y="160496"/>
                  <a:pt x="671036" y="164306"/>
                </a:cubicBezTo>
                <a:cubicBezTo>
                  <a:pt x="670084" y="170021"/>
                  <a:pt x="669131" y="175736"/>
                  <a:pt x="668179" y="181451"/>
                </a:cubicBezTo>
                <a:cubicBezTo>
                  <a:pt x="666274" y="193834"/>
                  <a:pt x="664369" y="206216"/>
                  <a:pt x="662464" y="219551"/>
                </a:cubicBezTo>
                <a:cubicBezTo>
                  <a:pt x="661511" y="226219"/>
                  <a:pt x="660559" y="232886"/>
                  <a:pt x="658654" y="239554"/>
                </a:cubicBezTo>
                <a:cubicBezTo>
                  <a:pt x="657701" y="236696"/>
                  <a:pt x="656749" y="233839"/>
                  <a:pt x="655796" y="231934"/>
                </a:cubicBezTo>
                <a:cubicBezTo>
                  <a:pt x="656749" y="218599"/>
                  <a:pt x="657701" y="210026"/>
                  <a:pt x="657701" y="210026"/>
                </a:cubicBezTo>
                <a:cubicBezTo>
                  <a:pt x="657701" y="210026"/>
                  <a:pt x="655796" y="215741"/>
                  <a:pt x="653891" y="226219"/>
                </a:cubicBezTo>
                <a:cubicBezTo>
                  <a:pt x="648176" y="212884"/>
                  <a:pt x="643414" y="201454"/>
                  <a:pt x="638651" y="191929"/>
                </a:cubicBezTo>
                <a:cubicBezTo>
                  <a:pt x="634841" y="184309"/>
                  <a:pt x="631984" y="178594"/>
                  <a:pt x="630079" y="174784"/>
                </a:cubicBezTo>
                <a:cubicBezTo>
                  <a:pt x="628174" y="170974"/>
                  <a:pt x="627221" y="169069"/>
                  <a:pt x="627221" y="169069"/>
                </a:cubicBezTo>
                <a:cubicBezTo>
                  <a:pt x="627221" y="169069"/>
                  <a:pt x="630079" y="178594"/>
                  <a:pt x="635794" y="193834"/>
                </a:cubicBezTo>
                <a:cubicBezTo>
                  <a:pt x="639604" y="205264"/>
                  <a:pt x="644366" y="221456"/>
                  <a:pt x="649129" y="240506"/>
                </a:cubicBezTo>
                <a:cubicBezTo>
                  <a:pt x="649129" y="241459"/>
                  <a:pt x="649129" y="242411"/>
                  <a:pt x="650081" y="244316"/>
                </a:cubicBezTo>
                <a:cubicBezTo>
                  <a:pt x="649129" y="250031"/>
                  <a:pt x="648176" y="255746"/>
                  <a:pt x="647224" y="262414"/>
                </a:cubicBezTo>
                <a:cubicBezTo>
                  <a:pt x="646271" y="268129"/>
                  <a:pt x="645319" y="273844"/>
                  <a:pt x="644366" y="279559"/>
                </a:cubicBezTo>
                <a:cubicBezTo>
                  <a:pt x="643414" y="285274"/>
                  <a:pt x="643414" y="291941"/>
                  <a:pt x="642461" y="298609"/>
                </a:cubicBezTo>
                <a:cubicBezTo>
                  <a:pt x="642461" y="298609"/>
                  <a:pt x="642461" y="298609"/>
                  <a:pt x="642461" y="298609"/>
                </a:cubicBezTo>
                <a:cubicBezTo>
                  <a:pt x="642461" y="296704"/>
                  <a:pt x="642461" y="294799"/>
                  <a:pt x="642461" y="294799"/>
                </a:cubicBezTo>
                <a:cubicBezTo>
                  <a:pt x="642461" y="294799"/>
                  <a:pt x="642461" y="302419"/>
                  <a:pt x="641509" y="315754"/>
                </a:cubicBezTo>
                <a:cubicBezTo>
                  <a:pt x="641509" y="316706"/>
                  <a:pt x="641509" y="316706"/>
                  <a:pt x="641509" y="317659"/>
                </a:cubicBezTo>
                <a:cubicBezTo>
                  <a:pt x="640556" y="314801"/>
                  <a:pt x="639604" y="311944"/>
                  <a:pt x="639604" y="309086"/>
                </a:cubicBezTo>
                <a:cubicBezTo>
                  <a:pt x="640556" y="306229"/>
                  <a:pt x="640556" y="304324"/>
                  <a:pt x="640556" y="304324"/>
                </a:cubicBezTo>
                <a:cubicBezTo>
                  <a:pt x="640556" y="304324"/>
                  <a:pt x="639604" y="305276"/>
                  <a:pt x="638651" y="307181"/>
                </a:cubicBezTo>
                <a:cubicBezTo>
                  <a:pt x="636746" y="299561"/>
                  <a:pt x="634841" y="291941"/>
                  <a:pt x="632936" y="284321"/>
                </a:cubicBezTo>
                <a:cubicBezTo>
                  <a:pt x="630079" y="271939"/>
                  <a:pt x="626269" y="260509"/>
                  <a:pt x="624364" y="250031"/>
                </a:cubicBezTo>
                <a:cubicBezTo>
                  <a:pt x="622459" y="239554"/>
                  <a:pt x="619601" y="230981"/>
                  <a:pt x="617696" y="223361"/>
                </a:cubicBezTo>
                <a:cubicBezTo>
                  <a:pt x="616744" y="218599"/>
                  <a:pt x="615791" y="214789"/>
                  <a:pt x="614839" y="210979"/>
                </a:cubicBezTo>
                <a:cubicBezTo>
                  <a:pt x="615791" y="204311"/>
                  <a:pt x="615791" y="197644"/>
                  <a:pt x="615791" y="190024"/>
                </a:cubicBezTo>
                <a:cubicBezTo>
                  <a:pt x="616744" y="169069"/>
                  <a:pt x="617696" y="148114"/>
                  <a:pt x="617696" y="126206"/>
                </a:cubicBezTo>
                <a:cubicBezTo>
                  <a:pt x="613886" y="146209"/>
                  <a:pt x="610076" y="166211"/>
                  <a:pt x="607219" y="187166"/>
                </a:cubicBezTo>
                <a:cubicBezTo>
                  <a:pt x="607219" y="186214"/>
                  <a:pt x="607219" y="185261"/>
                  <a:pt x="606266" y="184309"/>
                </a:cubicBezTo>
                <a:cubicBezTo>
                  <a:pt x="606266" y="186214"/>
                  <a:pt x="606266" y="188119"/>
                  <a:pt x="606266" y="189071"/>
                </a:cubicBezTo>
                <a:cubicBezTo>
                  <a:pt x="604361" y="197644"/>
                  <a:pt x="603409" y="207169"/>
                  <a:pt x="601504" y="215741"/>
                </a:cubicBezTo>
                <a:cubicBezTo>
                  <a:pt x="600551" y="213836"/>
                  <a:pt x="600551" y="211931"/>
                  <a:pt x="599599" y="210979"/>
                </a:cubicBezTo>
                <a:cubicBezTo>
                  <a:pt x="593884" y="198596"/>
                  <a:pt x="591026" y="191929"/>
                  <a:pt x="591026" y="191929"/>
                </a:cubicBezTo>
                <a:cubicBezTo>
                  <a:pt x="591026" y="191929"/>
                  <a:pt x="592931" y="199549"/>
                  <a:pt x="595789" y="212884"/>
                </a:cubicBezTo>
                <a:cubicBezTo>
                  <a:pt x="596741" y="217646"/>
                  <a:pt x="597694" y="223361"/>
                  <a:pt x="599599" y="230029"/>
                </a:cubicBezTo>
                <a:cubicBezTo>
                  <a:pt x="598646" y="237649"/>
                  <a:pt x="596741" y="244316"/>
                  <a:pt x="595789" y="251936"/>
                </a:cubicBezTo>
                <a:cubicBezTo>
                  <a:pt x="592931" y="266224"/>
                  <a:pt x="591026" y="280511"/>
                  <a:pt x="589121" y="294799"/>
                </a:cubicBezTo>
                <a:cubicBezTo>
                  <a:pt x="586264" y="290989"/>
                  <a:pt x="584359" y="288131"/>
                  <a:pt x="582454" y="284321"/>
                </a:cubicBezTo>
                <a:cubicBezTo>
                  <a:pt x="583406" y="277654"/>
                  <a:pt x="584359" y="270986"/>
                  <a:pt x="585311" y="265271"/>
                </a:cubicBezTo>
                <a:cubicBezTo>
                  <a:pt x="586264" y="256699"/>
                  <a:pt x="587216" y="250031"/>
                  <a:pt x="588169" y="244316"/>
                </a:cubicBezTo>
                <a:cubicBezTo>
                  <a:pt x="590074" y="232886"/>
                  <a:pt x="591026" y="225266"/>
                  <a:pt x="591026" y="225266"/>
                </a:cubicBezTo>
                <a:cubicBezTo>
                  <a:pt x="591026" y="225266"/>
                  <a:pt x="588169" y="231934"/>
                  <a:pt x="584359" y="243364"/>
                </a:cubicBezTo>
                <a:cubicBezTo>
                  <a:pt x="583406" y="247174"/>
                  <a:pt x="581501" y="252889"/>
                  <a:pt x="579596" y="258604"/>
                </a:cubicBezTo>
                <a:cubicBezTo>
                  <a:pt x="578644" y="248126"/>
                  <a:pt x="578644" y="239554"/>
                  <a:pt x="577691" y="231934"/>
                </a:cubicBezTo>
                <a:cubicBezTo>
                  <a:pt x="576739" y="218599"/>
                  <a:pt x="575786" y="210979"/>
                  <a:pt x="575786" y="210979"/>
                </a:cubicBezTo>
                <a:cubicBezTo>
                  <a:pt x="575786" y="210979"/>
                  <a:pt x="574834" y="218599"/>
                  <a:pt x="573881" y="230981"/>
                </a:cubicBezTo>
                <a:cubicBezTo>
                  <a:pt x="572929" y="240506"/>
                  <a:pt x="571976" y="252889"/>
                  <a:pt x="571024" y="267176"/>
                </a:cubicBezTo>
                <a:cubicBezTo>
                  <a:pt x="571024" y="267176"/>
                  <a:pt x="571024" y="267176"/>
                  <a:pt x="571024" y="267176"/>
                </a:cubicBezTo>
                <a:cubicBezTo>
                  <a:pt x="570071" y="265271"/>
                  <a:pt x="568166" y="264319"/>
                  <a:pt x="567214" y="262414"/>
                </a:cubicBezTo>
                <a:cubicBezTo>
                  <a:pt x="561499" y="245269"/>
                  <a:pt x="556736" y="230981"/>
                  <a:pt x="552926" y="219551"/>
                </a:cubicBezTo>
                <a:cubicBezTo>
                  <a:pt x="552926" y="219551"/>
                  <a:pt x="552926" y="218599"/>
                  <a:pt x="552926" y="218599"/>
                </a:cubicBezTo>
                <a:cubicBezTo>
                  <a:pt x="553879" y="208121"/>
                  <a:pt x="554831" y="198596"/>
                  <a:pt x="555784" y="189071"/>
                </a:cubicBezTo>
                <a:cubicBezTo>
                  <a:pt x="556736" y="179546"/>
                  <a:pt x="557689" y="170021"/>
                  <a:pt x="558641" y="162401"/>
                </a:cubicBezTo>
                <a:cubicBezTo>
                  <a:pt x="559594" y="154781"/>
                  <a:pt x="560546" y="147161"/>
                  <a:pt x="561499" y="141446"/>
                </a:cubicBezTo>
                <a:cubicBezTo>
                  <a:pt x="563404" y="130016"/>
                  <a:pt x="564356" y="123349"/>
                  <a:pt x="564356" y="123349"/>
                </a:cubicBezTo>
                <a:cubicBezTo>
                  <a:pt x="564356" y="123349"/>
                  <a:pt x="561499" y="130016"/>
                  <a:pt x="557689" y="140494"/>
                </a:cubicBezTo>
                <a:cubicBezTo>
                  <a:pt x="555784" y="146209"/>
                  <a:pt x="553879" y="152876"/>
                  <a:pt x="551021" y="160496"/>
                </a:cubicBezTo>
                <a:cubicBezTo>
                  <a:pt x="548164" y="168116"/>
                  <a:pt x="546259" y="177641"/>
                  <a:pt x="544354" y="187166"/>
                </a:cubicBezTo>
                <a:cubicBezTo>
                  <a:pt x="542449" y="196691"/>
                  <a:pt x="540544" y="207169"/>
                  <a:pt x="537686" y="218599"/>
                </a:cubicBezTo>
                <a:cubicBezTo>
                  <a:pt x="536734" y="222409"/>
                  <a:pt x="536734" y="227171"/>
                  <a:pt x="535781" y="231934"/>
                </a:cubicBezTo>
                <a:cubicBezTo>
                  <a:pt x="535781" y="228124"/>
                  <a:pt x="534829" y="224314"/>
                  <a:pt x="534829" y="220504"/>
                </a:cubicBezTo>
                <a:cubicBezTo>
                  <a:pt x="534829" y="214789"/>
                  <a:pt x="533876" y="210026"/>
                  <a:pt x="532924" y="205264"/>
                </a:cubicBezTo>
                <a:cubicBezTo>
                  <a:pt x="532924" y="198596"/>
                  <a:pt x="533876" y="192881"/>
                  <a:pt x="533876" y="186214"/>
                </a:cubicBezTo>
                <a:cubicBezTo>
                  <a:pt x="533876" y="179546"/>
                  <a:pt x="534829" y="172879"/>
                  <a:pt x="534829" y="166211"/>
                </a:cubicBezTo>
                <a:cubicBezTo>
                  <a:pt x="534829" y="159544"/>
                  <a:pt x="534829" y="153829"/>
                  <a:pt x="534829" y="148114"/>
                </a:cubicBezTo>
                <a:cubicBezTo>
                  <a:pt x="534829" y="136684"/>
                  <a:pt x="534829" y="127159"/>
                  <a:pt x="534829" y="118586"/>
                </a:cubicBezTo>
                <a:cubicBezTo>
                  <a:pt x="534829" y="102394"/>
                  <a:pt x="533876" y="92869"/>
                  <a:pt x="533876" y="92869"/>
                </a:cubicBezTo>
                <a:cubicBezTo>
                  <a:pt x="533876" y="92869"/>
                  <a:pt x="532924" y="102394"/>
                  <a:pt x="531019" y="118586"/>
                </a:cubicBezTo>
                <a:cubicBezTo>
                  <a:pt x="530066" y="126206"/>
                  <a:pt x="529114" y="136684"/>
                  <a:pt x="528161" y="147161"/>
                </a:cubicBezTo>
                <a:cubicBezTo>
                  <a:pt x="527209" y="152876"/>
                  <a:pt x="527209" y="158591"/>
                  <a:pt x="526256" y="165259"/>
                </a:cubicBezTo>
                <a:cubicBezTo>
                  <a:pt x="525304" y="171926"/>
                  <a:pt x="524351" y="177641"/>
                  <a:pt x="523399" y="185261"/>
                </a:cubicBezTo>
                <a:cubicBezTo>
                  <a:pt x="522446" y="189071"/>
                  <a:pt x="522446" y="192881"/>
                  <a:pt x="521494" y="197644"/>
                </a:cubicBezTo>
                <a:cubicBezTo>
                  <a:pt x="518636" y="187166"/>
                  <a:pt x="516731" y="177641"/>
                  <a:pt x="513874" y="170021"/>
                </a:cubicBezTo>
                <a:cubicBezTo>
                  <a:pt x="509111" y="153829"/>
                  <a:pt x="506254" y="144304"/>
                  <a:pt x="506254" y="144304"/>
                </a:cubicBezTo>
                <a:cubicBezTo>
                  <a:pt x="506254" y="144304"/>
                  <a:pt x="507206" y="153829"/>
                  <a:pt x="510064" y="170974"/>
                </a:cubicBezTo>
                <a:cubicBezTo>
                  <a:pt x="511969" y="184309"/>
                  <a:pt x="513874" y="201454"/>
                  <a:pt x="517684" y="222409"/>
                </a:cubicBezTo>
                <a:cubicBezTo>
                  <a:pt x="517684" y="225266"/>
                  <a:pt x="516731" y="227171"/>
                  <a:pt x="516731" y="230029"/>
                </a:cubicBezTo>
                <a:cubicBezTo>
                  <a:pt x="515779" y="237649"/>
                  <a:pt x="514826" y="244316"/>
                  <a:pt x="512921" y="251936"/>
                </a:cubicBezTo>
                <a:cubicBezTo>
                  <a:pt x="499586" y="210026"/>
                  <a:pt x="490061" y="181451"/>
                  <a:pt x="487204" y="172879"/>
                </a:cubicBezTo>
                <a:cubicBezTo>
                  <a:pt x="486251" y="167164"/>
                  <a:pt x="485299" y="164306"/>
                  <a:pt x="485299" y="164306"/>
                </a:cubicBezTo>
                <a:cubicBezTo>
                  <a:pt x="485299" y="164306"/>
                  <a:pt x="486251" y="173831"/>
                  <a:pt x="486251" y="189071"/>
                </a:cubicBezTo>
                <a:cubicBezTo>
                  <a:pt x="487204" y="196691"/>
                  <a:pt x="487204" y="207169"/>
                  <a:pt x="488156" y="217646"/>
                </a:cubicBezTo>
                <a:cubicBezTo>
                  <a:pt x="488156" y="224314"/>
                  <a:pt x="489109" y="230981"/>
                  <a:pt x="489109" y="238601"/>
                </a:cubicBezTo>
                <a:cubicBezTo>
                  <a:pt x="488156" y="232886"/>
                  <a:pt x="487204" y="228124"/>
                  <a:pt x="486251" y="223361"/>
                </a:cubicBezTo>
                <a:cubicBezTo>
                  <a:pt x="485299" y="217646"/>
                  <a:pt x="484346" y="212884"/>
                  <a:pt x="482441" y="207169"/>
                </a:cubicBezTo>
                <a:cubicBezTo>
                  <a:pt x="480536" y="202406"/>
                  <a:pt x="479584" y="197644"/>
                  <a:pt x="478631" y="192881"/>
                </a:cubicBezTo>
                <a:cubicBezTo>
                  <a:pt x="475774" y="184309"/>
                  <a:pt x="473869" y="176689"/>
                  <a:pt x="471964" y="170021"/>
                </a:cubicBezTo>
                <a:cubicBezTo>
                  <a:pt x="468154" y="157639"/>
                  <a:pt x="465296" y="150019"/>
                  <a:pt x="465296" y="150019"/>
                </a:cubicBezTo>
                <a:cubicBezTo>
                  <a:pt x="465296" y="150019"/>
                  <a:pt x="466249" y="157639"/>
                  <a:pt x="468154" y="170021"/>
                </a:cubicBezTo>
                <a:cubicBezTo>
                  <a:pt x="469106" y="176689"/>
                  <a:pt x="470059" y="184309"/>
                  <a:pt x="471011" y="193834"/>
                </a:cubicBezTo>
                <a:cubicBezTo>
                  <a:pt x="471964" y="198596"/>
                  <a:pt x="471964" y="203359"/>
                  <a:pt x="472916" y="208121"/>
                </a:cubicBezTo>
                <a:cubicBezTo>
                  <a:pt x="473869" y="212884"/>
                  <a:pt x="473869" y="218599"/>
                  <a:pt x="474821" y="224314"/>
                </a:cubicBezTo>
                <a:cubicBezTo>
                  <a:pt x="475774" y="233839"/>
                  <a:pt x="476726" y="244316"/>
                  <a:pt x="478631" y="255746"/>
                </a:cubicBezTo>
                <a:cubicBezTo>
                  <a:pt x="477679" y="250031"/>
                  <a:pt x="475774" y="245269"/>
                  <a:pt x="474821" y="240506"/>
                </a:cubicBezTo>
                <a:cubicBezTo>
                  <a:pt x="467201" y="211931"/>
                  <a:pt x="460534" y="188119"/>
                  <a:pt x="455771" y="170974"/>
                </a:cubicBezTo>
                <a:cubicBezTo>
                  <a:pt x="450056" y="154781"/>
                  <a:pt x="447199" y="145256"/>
                  <a:pt x="447199" y="145256"/>
                </a:cubicBezTo>
                <a:cubicBezTo>
                  <a:pt x="447199" y="145256"/>
                  <a:pt x="449104" y="154781"/>
                  <a:pt x="451961" y="171926"/>
                </a:cubicBezTo>
                <a:cubicBezTo>
                  <a:pt x="453866" y="180499"/>
                  <a:pt x="454819" y="190976"/>
                  <a:pt x="457676" y="202406"/>
                </a:cubicBezTo>
                <a:cubicBezTo>
                  <a:pt x="459581" y="213836"/>
                  <a:pt x="462439" y="227171"/>
                  <a:pt x="464344" y="242411"/>
                </a:cubicBezTo>
                <a:cubicBezTo>
                  <a:pt x="466249" y="254794"/>
                  <a:pt x="469106" y="268129"/>
                  <a:pt x="471011" y="282416"/>
                </a:cubicBezTo>
                <a:cubicBezTo>
                  <a:pt x="469106" y="278606"/>
                  <a:pt x="468154" y="275749"/>
                  <a:pt x="467201" y="272891"/>
                </a:cubicBezTo>
                <a:cubicBezTo>
                  <a:pt x="462439" y="262414"/>
                  <a:pt x="459581" y="255746"/>
                  <a:pt x="459581" y="255746"/>
                </a:cubicBezTo>
                <a:cubicBezTo>
                  <a:pt x="459581" y="255746"/>
                  <a:pt x="460534" y="262414"/>
                  <a:pt x="463391" y="273844"/>
                </a:cubicBezTo>
                <a:cubicBezTo>
                  <a:pt x="464344" y="279559"/>
                  <a:pt x="466249" y="286226"/>
                  <a:pt x="468154" y="293846"/>
                </a:cubicBezTo>
                <a:cubicBezTo>
                  <a:pt x="469106" y="297656"/>
                  <a:pt x="470059" y="302419"/>
                  <a:pt x="471011" y="306229"/>
                </a:cubicBezTo>
                <a:cubicBezTo>
                  <a:pt x="471964" y="310991"/>
                  <a:pt x="472916" y="315754"/>
                  <a:pt x="473869" y="320516"/>
                </a:cubicBezTo>
                <a:cubicBezTo>
                  <a:pt x="475774" y="330041"/>
                  <a:pt x="477679" y="340519"/>
                  <a:pt x="479584" y="351949"/>
                </a:cubicBezTo>
                <a:cubicBezTo>
                  <a:pt x="479584" y="352901"/>
                  <a:pt x="479584" y="352901"/>
                  <a:pt x="479584" y="353854"/>
                </a:cubicBezTo>
                <a:cubicBezTo>
                  <a:pt x="479584" y="353854"/>
                  <a:pt x="479584" y="352901"/>
                  <a:pt x="478631" y="351949"/>
                </a:cubicBezTo>
                <a:cubicBezTo>
                  <a:pt x="476726" y="347186"/>
                  <a:pt x="473869" y="343376"/>
                  <a:pt x="471964" y="338614"/>
                </a:cubicBezTo>
                <a:cubicBezTo>
                  <a:pt x="471011" y="333851"/>
                  <a:pt x="471011" y="329089"/>
                  <a:pt x="470059" y="324326"/>
                </a:cubicBezTo>
                <a:cubicBezTo>
                  <a:pt x="468154" y="309086"/>
                  <a:pt x="465296" y="294799"/>
                  <a:pt x="462439" y="280511"/>
                </a:cubicBezTo>
                <a:cubicBezTo>
                  <a:pt x="459581" y="266224"/>
                  <a:pt x="455771" y="252889"/>
                  <a:pt x="452914" y="240506"/>
                </a:cubicBezTo>
                <a:cubicBezTo>
                  <a:pt x="449104" y="228124"/>
                  <a:pt x="445294" y="215741"/>
                  <a:pt x="441484" y="205264"/>
                </a:cubicBezTo>
                <a:cubicBezTo>
                  <a:pt x="440531" y="201454"/>
                  <a:pt x="438626" y="198596"/>
                  <a:pt x="437674" y="194786"/>
                </a:cubicBezTo>
                <a:cubicBezTo>
                  <a:pt x="438626" y="185261"/>
                  <a:pt x="439579" y="175736"/>
                  <a:pt x="440531" y="167164"/>
                </a:cubicBezTo>
                <a:cubicBezTo>
                  <a:pt x="441484" y="151924"/>
                  <a:pt x="442436" y="139541"/>
                  <a:pt x="442436" y="128111"/>
                </a:cubicBezTo>
                <a:cubicBezTo>
                  <a:pt x="442436" y="106204"/>
                  <a:pt x="441484" y="94774"/>
                  <a:pt x="441484" y="94774"/>
                </a:cubicBezTo>
                <a:cubicBezTo>
                  <a:pt x="441484" y="94774"/>
                  <a:pt x="440531" y="107156"/>
                  <a:pt x="438626" y="128111"/>
                </a:cubicBezTo>
                <a:cubicBezTo>
                  <a:pt x="437674" y="138589"/>
                  <a:pt x="435769" y="151924"/>
                  <a:pt x="433864" y="166211"/>
                </a:cubicBezTo>
                <a:cubicBezTo>
                  <a:pt x="432911" y="170021"/>
                  <a:pt x="432911" y="173831"/>
                  <a:pt x="431959" y="178594"/>
                </a:cubicBezTo>
                <a:cubicBezTo>
                  <a:pt x="431959" y="177641"/>
                  <a:pt x="431006" y="176689"/>
                  <a:pt x="431006" y="175736"/>
                </a:cubicBezTo>
                <a:cubicBezTo>
                  <a:pt x="427196" y="167164"/>
                  <a:pt x="423386" y="159544"/>
                  <a:pt x="419576" y="153829"/>
                </a:cubicBezTo>
                <a:cubicBezTo>
                  <a:pt x="412909" y="142399"/>
                  <a:pt x="408146" y="135731"/>
                  <a:pt x="408146" y="135731"/>
                </a:cubicBezTo>
                <a:cubicBezTo>
                  <a:pt x="408146" y="135731"/>
                  <a:pt x="411004" y="143351"/>
                  <a:pt x="415766" y="155734"/>
                </a:cubicBezTo>
                <a:cubicBezTo>
                  <a:pt x="418624" y="161449"/>
                  <a:pt x="420529" y="170021"/>
                  <a:pt x="423386" y="178594"/>
                </a:cubicBezTo>
                <a:cubicBezTo>
                  <a:pt x="425291" y="184309"/>
                  <a:pt x="427196" y="190024"/>
                  <a:pt x="428149" y="195739"/>
                </a:cubicBezTo>
                <a:cubicBezTo>
                  <a:pt x="427196" y="201454"/>
                  <a:pt x="425291" y="208121"/>
                  <a:pt x="424339" y="214789"/>
                </a:cubicBezTo>
                <a:cubicBezTo>
                  <a:pt x="424339" y="214789"/>
                  <a:pt x="424339" y="214789"/>
                  <a:pt x="424339" y="214789"/>
                </a:cubicBezTo>
                <a:cubicBezTo>
                  <a:pt x="418624" y="206216"/>
                  <a:pt x="415766" y="202406"/>
                  <a:pt x="415766" y="202406"/>
                </a:cubicBezTo>
                <a:cubicBezTo>
                  <a:pt x="415766" y="202406"/>
                  <a:pt x="417671" y="208121"/>
                  <a:pt x="421481" y="216694"/>
                </a:cubicBezTo>
                <a:cubicBezTo>
                  <a:pt x="422434" y="218599"/>
                  <a:pt x="423386" y="220504"/>
                  <a:pt x="423386" y="223361"/>
                </a:cubicBezTo>
                <a:cubicBezTo>
                  <a:pt x="420529" y="238601"/>
                  <a:pt x="416719" y="255746"/>
                  <a:pt x="412909" y="272891"/>
                </a:cubicBezTo>
                <a:cubicBezTo>
                  <a:pt x="410051" y="264319"/>
                  <a:pt x="407194" y="257651"/>
                  <a:pt x="405289" y="253841"/>
                </a:cubicBezTo>
                <a:cubicBezTo>
                  <a:pt x="405289" y="253841"/>
                  <a:pt x="405289" y="253841"/>
                  <a:pt x="405289" y="253841"/>
                </a:cubicBezTo>
                <a:cubicBezTo>
                  <a:pt x="405289" y="237649"/>
                  <a:pt x="405289" y="223361"/>
                  <a:pt x="404336" y="210026"/>
                </a:cubicBezTo>
                <a:cubicBezTo>
                  <a:pt x="403384" y="196691"/>
                  <a:pt x="403384" y="185261"/>
                  <a:pt x="401479" y="176689"/>
                </a:cubicBezTo>
                <a:cubicBezTo>
                  <a:pt x="398621" y="158591"/>
                  <a:pt x="396716" y="148114"/>
                  <a:pt x="396716" y="148114"/>
                </a:cubicBezTo>
                <a:cubicBezTo>
                  <a:pt x="396716" y="148114"/>
                  <a:pt x="396716" y="158591"/>
                  <a:pt x="397669" y="177641"/>
                </a:cubicBezTo>
                <a:cubicBezTo>
                  <a:pt x="397669" y="186214"/>
                  <a:pt x="397669" y="195739"/>
                  <a:pt x="396716" y="206216"/>
                </a:cubicBezTo>
                <a:cubicBezTo>
                  <a:pt x="394811" y="214789"/>
                  <a:pt x="391954" y="228124"/>
                  <a:pt x="389096" y="244316"/>
                </a:cubicBezTo>
                <a:cubicBezTo>
                  <a:pt x="386239" y="235744"/>
                  <a:pt x="384334" y="227171"/>
                  <a:pt x="381476" y="219551"/>
                </a:cubicBezTo>
                <a:cubicBezTo>
                  <a:pt x="379571" y="212884"/>
                  <a:pt x="377666" y="205264"/>
                  <a:pt x="374809" y="199549"/>
                </a:cubicBezTo>
                <a:cubicBezTo>
                  <a:pt x="373856" y="197644"/>
                  <a:pt x="373856" y="196691"/>
                  <a:pt x="372904" y="194786"/>
                </a:cubicBezTo>
                <a:cubicBezTo>
                  <a:pt x="372904" y="193834"/>
                  <a:pt x="372904" y="192881"/>
                  <a:pt x="372904" y="190976"/>
                </a:cubicBezTo>
                <a:cubicBezTo>
                  <a:pt x="371951" y="186214"/>
                  <a:pt x="370999" y="181451"/>
                  <a:pt x="370046" y="177641"/>
                </a:cubicBezTo>
                <a:cubicBezTo>
                  <a:pt x="368141" y="169069"/>
                  <a:pt x="367189" y="162401"/>
                  <a:pt x="366236" y="155734"/>
                </a:cubicBezTo>
                <a:cubicBezTo>
                  <a:pt x="365284" y="152876"/>
                  <a:pt x="365284" y="150019"/>
                  <a:pt x="364331" y="148114"/>
                </a:cubicBezTo>
                <a:cubicBezTo>
                  <a:pt x="363379" y="140494"/>
                  <a:pt x="363379" y="135731"/>
                  <a:pt x="363379" y="135731"/>
                </a:cubicBezTo>
                <a:cubicBezTo>
                  <a:pt x="363379" y="135731"/>
                  <a:pt x="363379" y="137636"/>
                  <a:pt x="363379" y="140494"/>
                </a:cubicBezTo>
                <a:cubicBezTo>
                  <a:pt x="362426" y="138589"/>
                  <a:pt x="362426" y="136684"/>
                  <a:pt x="362426" y="136684"/>
                </a:cubicBezTo>
                <a:cubicBezTo>
                  <a:pt x="362426" y="136684"/>
                  <a:pt x="362426" y="142399"/>
                  <a:pt x="362426" y="151924"/>
                </a:cubicBezTo>
                <a:cubicBezTo>
                  <a:pt x="362426" y="154781"/>
                  <a:pt x="362426" y="158591"/>
                  <a:pt x="361474" y="163354"/>
                </a:cubicBezTo>
                <a:cubicBezTo>
                  <a:pt x="359569" y="159544"/>
                  <a:pt x="358616" y="155734"/>
                  <a:pt x="357664" y="151924"/>
                </a:cubicBezTo>
                <a:cubicBezTo>
                  <a:pt x="350996" y="135731"/>
                  <a:pt x="348139" y="127159"/>
                  <a:pt x="348139" y="127159"/>
                </a:cubicBezTo>
                <a:cubicBezTo>
                  <a:pt x="348139" y="127159"/>
                  <a:pt x="350044" y="136684"/>
                  <a:pt x="353854" y="153829"/>
                </a:cubicBezTo>
                <a:cubicBezTo>
                  <a:pt x="355759" y="162401"/>
                  <a:pt x="358616" y="171926"/>
                  <a:pt x="361474" y="183356"/>
                </a:cubicBezTo>
                <a:cubicBezTo>
                  <a:pt x="361474" y="186214"/>
                  <a:pt x="361474" y="189071"/>
                  <a:pt x="361474" y="192881"/>
                </a:cubicBezTo>
                <a:cubicBezTo>
                  <a:pt x="359569" y="187166"/>
                  <a:pt x="357664" y="184309"/>
                  <a:pt x="357664" y="184309"/>
                </a:cubicBezTo>
                <a:cubicBezTo>
                  <a:pt x="357664" y="184309"/>
                  <a:pt x="358616" y="189071"/>
                  <a:pt x="360521" y="198596"/>
                </a:cubicBezTo>
                <a:cubicBezTo>
                  <a:pt x="360521" y="205264"/>
                  <a:pt x="360521" y="212884"/>
                  <a:pt x="359569" y="221456"/>
                </a:cubicBezTo>
                <a:cubicBezTo>
                  <a:pt x="357664" y="216694"/>
                  <a:pt x="356711" y="211931"/>
                  <a:pt x="355759" y="208121"/>
                </a:cubicBezTo>
                <a:cubicBezTo>
                  <a:pt x="352901" y="199549"/>
                  <a:pt x="350996" y="193834"/>
                  <a:pt x="350996" y="193834"/>
                </a:cubicBezTo>
                <a:cubicBezTo>
                  <a:pt x="350996" y="193834"/>
                  <a:pt x="350996" y="199549"/>
                  <a:pt x="351949" y="208121"/>
                </a:cubicBezTo>
                <a:cubicBezTo>
                  <a:pt x="351949" y="212884"/>
                  <a:pt x="352901" y="218599"/>
                  <a:pt x="352901" y="224314"/>
                </a:cubicBezTo>
                <a:cubicBezTo>
                  <a:pt x="353854" y="230981"/>
                  <a:pt x="353854" y="237649"/>
                  <a:pt x="353854" y="246221"/>
                </a:cubicBezTo>
                <a:cubicBezTo>
                  <a:pt x="353854" y="253841"/>
                  <a:pt x="354806" y="262414"/>
                  <a:pt x="354806" y="270986"/>
                </a:cubicBezTo>
                <a:cubicBezTo>
                  <a:pt x="355759" y="279559"/>
                  <a:pt x="355759" y="289084"/>
                  <a:pt x="355759" y="299561"/>
                </a:cubicBezTo>
                <a:cubicBezTo>
                  <a:pt x="355759" y="305276"/>
                  <a:pt x="356711" y="310991"/>
                  <a:pt x="356711" y="316706"/>
                </a:cubicBezTo>
                <a:cubicBezTo>
                  <a:pt x="352901" y="310039"/>
                  <a:pt x="349091" y="303371"/>
                  <a:pt x="346234" y="298609"/>
                </a:cubicBezTo>
                <a:cubicBezTo>
                  <a:pt x="346234" y="297656"/>
                  <a:pt x="345281" y="297656"/>
                  <a:pt x="345281" y="296704"/>
                </a:cubicBezTo>
                <a:cubicBezTo>
                  <a:pt x="345281" y="294799"/>
                  <a:pt x="345281" y="293846"/>
                  <a:pt x="345281" y="291941"/>
                </a:cubicBezTo>
                <a:cubicBezTo>
                  <a:pt x="346234" y="282416"/>
                  <a:pt x="347186" y="274796"/>
                  <a:pt x="348139" y="267176"/>
                </a:cubicBezTo>
                <a:cubicBezTo>
                  <a:pt x="349091" y="253841"/>
                  <a:pt x="350044" y="246221"/>
                  <a:pt x="350044" y="246221"/>
                </a:cubicBezTo>
                <a:cubicBezTo>
                  <a:pt x="350044" y="246221"/>
                  <a:pt x="348139" y="253841"/>
                  <a:pt x="344329" y="267176"/>
                </a:cubicBezTo>
                <a:cubicBezTo>
                  <a:pt x="342424" y="272891"/>
                  <a:pt x="341471" y="279559"/>
                  <a:pt x="339566" y="287179"/>
                </a:cubicBezTo>
                <a:cubicBezTo>
                  <a:pt x="339566" y="287179"/>
                  <a:pt x="339566" y="287179"/>
                  <a:pt x="339566" y="287179"/>
                </a:cubicBezTo>
                <a:cubicBezTo>
                  <a:pt x="339566" y="287179"/>
                  <a:pt x="339566" y="287179"/>
                  <a:pt x="339566" y="288131"/>
                </a:cubicBezTo>
                <a:cubicBezTo>
                  <a:pt x="339566" y="289084"/>
                  <a:pt x="338614" y="290036"/>
                  <a:pt x="338614" y="291941"/>
                </a:cubicBezTo>
                <a:cubicBezTo>
                  <a:pt x="338614" y="293846"/>
                  <a:pt x="337661" y="295751"/>
                  <a:pt x="337661" y="297656"/>
                </a:cubicBezTo>
                <a:cubicBezTo>
                  <a:pt x="332899" y="290036"/>
                  <a:pt x="328136" y="283369"/>
                  <a:pt x="324326" y="277654"/>
                </a:cubicBezTo>
                <a:cubicBezTo>
                  <a:pt x="320516" y="263366"/>
                  <a:pt x="315754" y="249079"/>
                  <a:pt x="310991" y="233839"/>
                </a:cubicBezTo>
                <a:cubicBezTo>
                  <a:pt x="308134" y="226219"/>
                  <a:pt x="306229" y="219551"/>
                  <a:pt x="303371" y="211931"/>
                </a:cubicBezTo>
                <a:cubicBezTo>
                  <a:pt x="304324" y="206216"/>
                  <a:pt x="305276" y="201454"/>
                  <a:pt x="306229" y="196691"/>
                </a:cubicBezTo>
                <a:cubicBezTo>
                  <a:pt x="310039" y="179546"/>
                  <a:pt x="312896" y="164306"/>
                  <a:pt x="316706" y="150971"/>
                </a:cubicBezTo>
                <a:cubicBezTo>
                  <a:pt x="320516" y="137636"/>
                  <a:pt x="322421" y="125254"/>
                  <a:pt x="326231" y="115729"/>
                </a:cubicBezTo>
                <a:cubicBezTo>
                  <a:pt x="331946" y="96679"/>
                  <a:pt x="335756" y="85249"/>
                  <a:pt x="335756" y="85249"/>
                </a:cubicBezTo>
                <a:cubicBezTo>
                  <a:pt x="335756" y="85249"/>
                  <a:pt x="330994" y="95726"/>
                  <a:pt x="323374" y="113824"/>
                </a:cubicBezTo>
                <a:cubicBezTo>
                  <a:pt x="319564" y="123349"/>
                  <a:pt x="315754" y="134779"/>
                  <a:pt x="310991" y="148114"/>
                </a:cubicBezTo>
                <a:cubicBezTo>
                  <a:pt x="309086" y="154781"/>
                  <a:pt x="306229" y="161449"/>
                  <a:pt x="303371" y="169069"/>
                </a:cubicBezTo>
                <a:cubicBezTo>
                  <a:pt x="301466" y="175736"/>
                  <a:pt x="299561" y="183356"/>
                  <a:pt x="297656" y="190024"/>
                </a:cubicBezTo>
                <a:cubicBezTo>
                  <a:pt x="293846" y="179546"/>
                  <a:pt x="290989" y="170021"/>
                  <a:pt x="287179" y="159544"/>
                </a:cubicBezTo>
                <a:cubicBezTo>
                  <a:pt x="290036" y="172879"/>
                  <a:pt x="291941" y="185261"/>
                  <a:pt x="294799" y="198596"/>
                </a:cubicBezTo>
                <a:cubicBezTo>
                  <a:pt x="290989" y="213836"/>
                  <a:pt x="287179" y="230029"/>
                  <a:pt x="283369" y="247174"/>
                </a:cubicBezTo>
                <a:cubicBezTo>
                  <a:pt x="282416" y="252889"/>
                  <a:pt x="281464" y="258604"/>
                  <a:pt x="279559" y="264319"/>
                </a:cubicBezTo>
                <a:cubicBezTo>
                  <a:pt x="278606" y="260509"/>
                  <a:pt x="277654" y="257651"/>
                  <a:pt x="276701" y="253841"/>
                </a:cubicBezTo>
                <a:cubicBezTo>
                  <a:pt x="276701" y="245269"/>
                  <a:pt x="277654" y="235744"/>
                  <a:pt x="278606" y="227171"/>
                </a:cubicBezTo>
                <a:cubicBezTo>
                  <a:pt x="280511" y="205264"/>
                  <a:pt x="281464" y="185261"/>
                  <a:pt x="284321" y="166211"/>
                </a:cubicBezTo>
                <a:cubicBezTo>
                  <a:pt x="285274" y="156686"/>
                  <a:pt x="286226" y="148114"/>
                  <a:pt x="287179" y="139541"/>
                </a:cubicBezTo>
                <a:cubicBezTo>
                  <a:pt x="288131" y="130969"/>
                  <a:pt x="290036" y="123349"/>
                  <a:pt x="290989" y="115729"/>
                </a:cubicBezTo>
                <a:cubicBezTo>
                  <a:pt x="293846" y="100489"/>
                  <a:pt x="294799" y="87154"/>
                  <a:pt x="297656" y="76676"/>
                </a:cubicBezTo>
                <a:cubicBezTo>
                  <a:pt x="302419" y="54769"/>
                  <a:pt x="304324" y="42386"/>
                  <a:pt x="304324" y="42386"/>
                </a:cubicBezTo>
                <a:cubicBezTo>
                  <a:pt x="304324" y="42386"/>
                  <a:pt x="300514" y="54769"/>
                  <a:pt x="293846" y="75724"/>
                </a:cubicBezTo>
                <a:cubicBezTo>
                  <a:pt x="290036" y="86201"/>
                  <a:pt x="287179" y="99536"/>
                  <a:pt x="283369" y="114776"/>
                </a:cubicBezTo>
                <a:cubicBezTo>
                  <a:pt x="281464" y="122396"/>
                  <a:pt x="279559" y="130016"/>
                  <a:pt x="277654" y="138589"/>
                </a:cubicBezTo>
                <a:cubicBezTo>
                  <a:pt x="275749" y="147161"/>
                  <a:pt x="274796" y="156686"/>
                  <a:pt x="272891" y="165259"/>
                </a:cubicBezTo>
                <a:cubicBezTo>
                  <a:pt x="271939" y="170021"/>
                  <a:pt x="270986" y="173831"/>
                  <a:pt x="270034" y="178594"/>
                </a:cubicBezTo>
                <a:cubicBezTo>
                  <a:pt x="268129" y="182404"/>
                  <a:pt x="265271" y="188119"/>
                  <a:pt x="261461" y="196691"/>
                </a:cubicBezTo>
                <a:cubicBezTo>
                  <a:pt x="260509" y="191929"/>
                  <a:pt x="258604" y="187166"/>
                  <a:pt x="258604" y="183356"/>
                </a:cubicBezTo>
                <a:cubicBezTo>
                  <a:pt x="255746" y="170021"/>
                  <a:pt x="253841" y="161449"/>
                  <a:pt x="253841" y="161449"/>
                </a:cubicBezTo>
                <a:cubicBezTo>
                  <a:pt x="253841" y="161449"/>
                  <a:pt x="253841" y="169069"/>
                  <a:pt x="254794" y="183356"/>
                </a:cubicBezTo>
                <a:cubicBezTo>
                  <a:pt x="254794" y="190024"/>
                  <a:pt x="255746" y="197644"/>
                  <a:pt x="256699" y="207169"/>
                </a:cubicBezTo>
                <a:cubicBezTo>
                  <a:pt x="253841" y="213836"/>
                  <a:pt x="250984" y="222409"/>
                  <a:pt x="247174" y="231934"/>
                </a:cubicBezTo>
                <a:cubicBezTo>
                  <a:pt x="246221" y="232886"/>
                  <a:pt x="246221" y="234791"/>
                  <a:pt x="245269" y="236696"/>
                </a:cubicBezTo>
                <a:cubicBezTo>
                  <a:pt x="243364" y="231934"/>
                  <a:pt x="242411" y="230029"/>
                  <a:pt x="242411" y="230029"/>
                </a:cubicBezTo>
                <a:cubicBezTo>
                  <a:pt x="242411" y="230029"/>
                  <a:pt x="243364" y="233839"/>
                  <a:pt x="244316" y="240506"/>
                </a:cubicBezTo>
                <a:cubicBezTo>
                  <a:pt x="241459" y="247174"/>
                  <a:pt x="239554" y="254794"/>
                  <a:pt x="236696" y="262414"/>
                </a:cubicBezTo>
                <a:cubicBezTo>
                  <a:pt x="232886" y="250031"/>
                  <a:pt x="229076" y="238601"/>
                  <a:pt x="226219" y="227171"/>
                </a:cubicBezTo>
                <a:cubicBezTo>
                  <a:pt x="223361" y="219551"/>
                  <a:pt x="221456" y="210979"/>
                  <a:pt x="218599" y="204311"/>
                </a:cubicBezTo>
                <a:cubicBezTo>
                  <a:pt x="215741" y="196691"/>
                  <a:pt x="213836" y="190024"/>
                  <a:pt x="210979" y="184309"/>
                </a:cubicBezTo>
                <a:cubicBezTo>
                  <a:pt x="206216" y="171926"/>
                  <a:pt x="202406" y="160496"/>
                  <a:pt x="198596" y="150971"/>
                </a:cubicBezTo>
                <a:cubicBezTo>
                  <a:pt x="191929" y="132874"/>
                  <a:pt x="187166" y="122396"/>
                  <a:pt x="187166" y="122396"/>
                </a:cubicBezTo>
                <a:cubicBezTo>
                  <a:pt x="187166" y="122396"/>
                  <a:pt x="190024" y="132874"/>
                  <a:pt x="194786" y="151924"/>
                </a:cubicBezTo>
                <a:cubicBezTo>
                  <a:pt x="197644" y="161449"/>
                  <a:pt x="200501" y="172879"/>
                  <a:pt x="204311" y="186214"/>
                </a:cubicBezTo>
                <a:cubicBezTo>
                  <a:pt x="206216" y="192881"/>
                  <a:pt x="208121" y="199549"/>
                  <a:pt x="210026" y="207169"/>
                </a:cubicBezTo>
                <a:cubicBezTo>
                  <a:pt x="211931" y="214789"/>
                  <a:pt x="213836" y="222409"/>
                  <a:pt x="215741" y="230981"/>
                </a:cubicBezTo>
                <a:cubicBezTo>
                  <a:pt x="218599" y="245269"/>
                  <a:pt x="222409" y="260509"/>
                  <a:pt x="226219" y="275749"/>
                </a:cubicBezTo>
                <a:cubicBezTo>
                  <a:pt x="224314" y="280511"/>
                  <a:pt x="221456" y="287179"/>
                  <a:pt x="218599" y="295751"/>
                </a:cubicBezTo>
                <a:cubicBezTo>
                  <a:pt x="218599" y="296704"/>
                  <a:pt x="217646" y="297656"/>
                  <a:pt x="217646" y="298609"/>
                </a:cubicBezTo>
                <a:cubicBezTo>
                  <a:pt x="216694" y="286226"/>
                  <a:pt x="215741" y="274796"/>
                  <a:pt x="214789" y="266224"/>
                </a:cubicBezTo>
                <a:cubicBezTo>
                  <a:pt x="213836" y="250984"/>
                  <a:pt x="212884" y="241459"/>
                  <a:pt x="212884" y="241459"/>
                </a:cubicBezTo>
                <a:cubicBezTo>
                  <a:pt x="212884" y="241459"/>
                  <a:pt x="211931" y="250031"/>
                  <a:pt x="210979" y="266224"/>
                </a:cubicBezTo>
                <a:cubicBezTo>
                  <a:pt x="210026" y="277654"/>
                  <a:pt x="210026" y="291941"/>
                  <a:pt x="209074" y="309086"/>
                </a:cubicBezTo>
                <a:cubicBezTo>
                  <a:pt x="204311" y="301466"/>
                  <a:pt x="200501" y="293846"/>
                  <a:pt x="196691" y="287179"/>
                </a:cubicBezTo>
                <a:cubicBezTo>
                  <a:pt x="192881" y="281464"/>
                  <a:pt x="190024" y="275749"/>
                  <a:pt x="187166" y="270034"/>
                </a:cubicBezTo>
                <a:cubicBezTo>
                  <a:pt x="183356" y="265271"/>
                  <a:pt x="180499" y="260509"/>
                  <a:pt x="177641" y="255746"/>
                </a:cubicBezTo>
                <a:cubicBezTo>
                  <a:pt x="171926" y="246221"/>
                  <a:pt x="166211" y="238601"/>
                  <a:pt x="161449" y="231934"/>
                </a:cubicBezTo>
                <a:cubicBezTo>
                  <a:pt x="159544" y="230029"/>
                  <a:pt x="158591" y="227171"/>
                  <a:pt x="156686" y="225266"/>
                </a:cubicBezTo>
                <a:cubicBezTo>
                  <a:pt x="154781" y="214789"/>
                  <a:pt x="152876" y="209074"/>
                  <a:pt x="152876" y="209074"/>
                </a:cubicBezTo>
                <a:cubicBezTo>
                  <a:pt x="152876" y="209074"/>
                  <a:pt x="152876" y="212884"/>
                  <a:pt x="152876" y="219551"/>
                </a:cubicBezTo>
                <a:cubicBezTo>
                  <a:pt x="149066" y="213836"/>
                  <a:pt x="146209" y="210979"/>
                  <a:pt x="146209" y="210979"/>
                </a:cubicBezTo>
                <a:cubicBezTo>
                  <a:pt x="146209" y="210979"/>
                  <a:pt x="148114" y="215741"/>
                  <a:pt x="152876" y="224314"/>
                </a:cubicBezTo>
                <a:cubicBezTo>
                  <a:pt x="153829" y="235744"/>
                  <a:pt x="154781" y="253841"/>
                  <a:pt x="156686" y="275749"/>
                </a:cubicBezTo>
                <a:cubicBezTo>
                  <a:pt x="153829" y="271939"/>
                  <a:pt x="150971" y="267176"/>
                  <a:pt x="148114" y="263366"/>
                </a:cubicBezTo>
                <a:cubicBezTo>
                  <a:pt x="139541" y="252889"/>
                  <a:pt x="131921" y="242411"/>
                  <a:pt x="124301" y="233839"/>
                </a:cubicBezTo>
                <a:cubicBezTo>
                  <a:pt x="116681" y="225266"/>
                  <a:pt x="110966" y="217646"/>
                  <a:pt x="104299" y="212884"/>
                </a:cubicBezTo>
                <a:cubicBezTo>
                  <a:pt x="94774" y="203359"/>
                  <a:pt x="88106" y="197644"/>
                  <a:pt x="88106" y="197644"/>
                </a:cubicBezTo>
                <a:cubicBezTo>
                  <a:pt x="88106" y="197644"/>
                  <a:pt x="93821" y="205264"/>
                  <a:pt x="103346" y="217646"/>
                </a:cubicBezTo>
                <a:cubicBezTo>
                  <a:pt x="108109" y="223361"/>
                  <a:pt x="113824" y="231934"/>
                  <a:pt x="119539" y="240506"/>
                </a:cubicBezTo>
                <a:cubicBezTo>
                  <a:pt x="126206" y="249079"/>
                  <a:pt x="131921" y="260509"/>
                  <a:pt x="139541" y="271939"/>
                </a:cubicBezTo>
                <a:cubicBezTo>
                  <a:pt x="143351" y="278606"/>
                  <a:pt x="148114" y="285274"/>
                  <a:pt x="151924" y="292894"/>
                </a:cubicBezTo>
                <a:cubicBezTo>
                  <a:pt x="151924" y="294799"/>
                  <a:pt x="151924" y="295751"/>
                  <a:pt x="151924" y="297656"/>
                </a:cubicBezTo>
                <a:cubicBezTo>
                  <a:pt x="151924" y="297656"/>
                  <a:pt x="150971" y="296704"/>
                  <a:pt x="150971" y="296704"/>
                </a:cubicBezTo>
                <a:cubicBezTo>
                  <a:pt x="145256" y="290989"/>
                  <a:pt x="140494" y="285274"/>
                  <a:pt x="136684" y="282416"/>
                </a:cubicBezTo>
                <a:cubicBezTo>
                  <a:pt x="134779" y="280511"/>
                  <a:pt x="133826" y="279559"/>
                  <a:pt x="131921" y="278606"/>
                </a:cubicBezTo>
                <a:cubicBezTo>
                  <a:pt x="132874" y="275749"/>
                  <a:pt x="132874" y="274796"/>
                  <a:pt x="132874" y="274796"/>
                </a:cubicBezTo>
                <a:cubicBezTo>
                  <a:pt x="132874" y="274796"/>
                  <a:pt x="131921" y="275749"/>
                  <a:pt x="130969" y="278606"/>
                </a:cubicBezTo>
                <a:cubicBezTo>
                  <a:pt x="125254" y="273844"/>
                  <a:pt x="122396" y="270986"/>
                  <a:pt x="122396" y="270986"/>
                </a:cubicBezTo>
                <a:cubicBezTo>
                  <a:pt x="122396" y="270986"/>
                  <a:pt x="125254" y="274796"/>
                  <a:pt x="130016" y="280511"/>
                </a:cubicBezTo>
                <a:cubicBezTo>
                  <a:pt x="128111" y="283369"/>
                  <a:pt x="126206" y="288131"/>
                  <a:pt x="123349" y="293846"/>
                </a:cubicBezTo>
                <a:cubicBezTo>
                  <a:pt x="120491" y="299561"/>
                  <a:pt x="117634" y="308134"/>
                  <a:pt x="114776" y="316706"/>
                </a:cubicBezTo>
                <a:cubicBezTo>
                  <a:pt x="113824" y="318611"/>
                  <a:pt x="113824" y="319564"/>
                  <a:pt x="112871" y="321469"/>
                </a:cubicBezTo>
                <a:cubicBezTo>
                  <a:pt x="110014" y="313849"/>
                  <a:pt x="107156" y="306229"/>
                  <a:pt x="103346" y="299561"/>
                </a:cubicBezTo>
                <a:cubicBezTo>
                  <a:pt x="97631" y="286226"/>
                  <a:pt x="91916" y="273844"/>
                  <a:pt x="86201" y="262414"/>
                </a:cubicBezTo>
                <a:cubicBezTo>
                  <a:pt x="83344" y="255746"/>
                  <a:pt x="80486" y="250984"/>
                  <a:pt x="78581" y="245269"/>
                </a:cubicBezTo>
                <a:cubicBezTo>
                  <a:pt x="75724" y="240506"/>
                  <a:pt x="72866" y="235744"/>
                  <a:pt x="70961" y="230981"/>
                </a:cubicBezTo>
                <a:cubicBezTo>
                  <a:pt x="66199" y="222409"/>
                  <a:pt x="61436" y="213836"/>
                  <a:pt x="57626" y="208121"/>
                </a:cubicBezTo>
                <a:cubicBezTo>
                  <a:pt x="50006" y="195739"/>
                  <a:pt x="46196" y="188119"/>
                  <a:pt x="46196" y="188119"/>
                </a:cubicBezTo>
                <a:cubicBezTo>
                  <a:pt x="46196" y="188119"/>
                  <a:pt x="49054" y="195739"/>
                  <a:pt x="54769" y="210026"/>
                </a:cubicBezTo>
                <a:cubicBezTo>
                  <a:pt x="57626" y="216694"/>
                  <a:pt x="60484" y="225266"/>
                  <a:pt x="64294" y="234791"/>
                </a:cubicBezTo>
                <a:cubicBezTo>
                  <a:pt x="66199" y="239554"/>
                  <a:pt x="68104" y="244316"/>
                  <a:pt x="70009" y="250031"/>
                </a:cubicBezTo>
                <a:cubicBezTo>
                  <a:pt x="71914" y="254794"/>
                  <a:pt x="73819" y="260509"/>
                  <a:pt x="75724" y="266224"/>
                </a:cubicBezTo>
                <a:cubicBezTo>
                  <a:pt x="78581" y="274796"/>
                  <a:pt x="82391" y="283369"/>
                  <a:pt x="85249" y="292894"/>
                </a:cubicBezTo>
                <a:cubicBezTo>
                  <a:pt x="83344" y="290036"/>
                  <a:pt x="81439" y="286226"/>
                  <a:pt x="79534" y="284321"/>
                </a:cubicBezTo>
                <a:cubicBezTo>
                  <a:pt x="74771" y="277654"/>
                  <a:pt x="71914" y="271939"/>
                  <a:pt x="68104" y="268129"/>
                </a:cubicBezTo>
                <a:cubicBezTo>
                  <a:pt x="61436" y="258604"/>
                  <a:pt x="57626" y="253841"/>
                  <a:pt x="57626" y="253841"/>
                </a:cubicBezTo>
                <a:cubicBezTo>
                  <a:pt x="57626" y="253841"/>
                  <a:pt x="59531" y="259556"/>
                  <a:pt x="64294" y="270034"/>
                </a:cubicBezTo>
                <a:cubicBezTo>
                  <a:pt x="66199" y="274796"/>
                  <a:pt x="69056" y="281464"/>
                  <a:pt x="71914" y="288131"/>
                </a:cubicBezTo>
                <a:cubicBezTo>
                  <a:pt x="76676" y="295751"/>
                  <a:pt x="79534" y="303371"/>
                  <a:pt x="83344" y="311944"/>
                </a:cubicBezTo>
                <a:cubicBezTo>
                  <a:pt x="86201" y="317659"/>
                  <a:pt x="88106" y="324326"/>
                  <a:pt x="90964" y="330994"/>
                </a:cubicBezTo>
                <a:cubicBezTo>
                  <a:pt x="90011" y="333851"/>
                  <a:pt x="89059" y="336709"/>
                  <a:pt x="87154" y="339566"/>
                </a:cubicBezTo>
                <a:cubicBezTo>
                  <a:pt x="85249" y="343376"/>
                  <a:pt x="83344" y="348139"/>
                  <a:pt x="81439" y="352901"/>
                </a:cubicBezTo>
                <a:cubicBezTo>
                  <a:pt x="80486" y="348139"/>
                  <a:pt x="79534" y="343376"/>
                  <a:pt x="78581" y="339566"/>
                </a:cubicBezTo>
                <a:cubicBezTo>
                  <a:pt x="75724" y="326231"/>
                  <a:pt x="72866" y="312896"/>
                  <a:pt x="70009" y="301466"/>
                </a:cubicBezTo>
                <a:cubicBezTo>
                  <a:pt x="67151" y="290036"/>
                  <a:pt x="64294" y="278606"/>
                  <a:pt x="61436" y="269081"/>
                </a:cubicBezTo>
                <a:cubicBezTo>
                  <a:pt x="58579" y="259556"/>
                  <a:pt x="56674" y="250984"/>
                  <a:pt x="53816" y="244316"/>
                </a:cubicBezTo>
                <a:cubicBezTo>
                  <a:pt x="49054" y="230981"/>
                  <a:pt x="46196" y="223361"/>
                  <a:pt x="46196" y="223361"/>
                </a:cubicBezTo>
                <a:cubicBezTo>
                  <a:pt x="46196" y="223361"/>
                  <a:pt x="47149" y="230981"/>
                  <a:pt x="50006" y="245269"/>
                </a:cubicBezTo>
                <a:cubicBezTo>
                  <a:pt x="50959" y="251936"/>
                  <a:pt x="51911" y="260509"/>
                  <a:pt x="53816" y="270034"/>
                </a:cubicBezTo>
                <a:cubicBezTo>
                  <a:pt x="55721" y="279559"/>
                  <a:pt x="56674" y="290989"/>
                  <a:pt x="58579" y="302419"/>
                </a:cubicBezTo>
                <a:cubicBezTo>
                  <a:pt x="60484" y="314801"/>
                  <a:pt x="61436" y="327184"/>
                  <a:pt x="64294" y="340519"/>
                </a:cubicBezTo>
                <a:cubicBezTo>
                  <a:pt x="66199" y="353854"/>
                  <a:pt x="67151" y="367189"/>
                  <a:pt x="69056" y="381476"/>
                </a:cubicBezTo>
                <a:cubicBezTo>
                  <a:pt x="68104" y="382429"/>
                  <a:pt x="68104" y="383381"/>
                  <a:pt x="67151" y="385286"/>
                </a:cubicBezTo>
                <a:cubicBezTo>
                  <a:pt x="64294" y="391954"/>
                  <a:pt x="62389" y="398621"/>
                  <a:pt x="60484" y="405289"/>
                </a:cubicBezTo>
                <a:cubicBezTo>
                  <a:pt x="60484" y="406241"/>
                  <a:pt x="60484" y="406241"/>
                  <a:pt x="59531" y="407194"/>
                </a:cubicBezTo>
                <a:cubicBezTo>
                  <a:pt x="58579" y="407194"/>
                  <a:pt x="57626" y="407194"/>
                  <a:pt x="56674" y="407194"/>
                </a:cubicBezTo>
                <a:cubicBezTo>
                  <a:pt x="55721" y="404336"/>
                  <a:pt x="55721" y="402431"/>
                  <a:pt x="54769" y="399574"/>
                </a:cubicBezTo>
                <a:cubicBezTo>
                  <a:pt x="51911" y="387191"/>
                  <a:pt x="49054" y="375761"/>
                  <a:pt x="46196" y="364331"/>
                </a:cubicBezTo>
                <a:cubicBezTo>
                  <a:pt x="43339" y="352901"/>
                  <a:pt x="40481" y="342424"/>
                  <a:pt x="37624" y="332899"/>
                </a:cubicBezTo>
                <a:cubicBezTo>
                  <a:pt x="31909" y="313849"/>
                  <a:pt x="26194" y="297656"/>
                  <a:pt x="21431" y="287179"/>
                </a:cubicBezTo>
                <a:cubicBezTo>
                  <a:pt x="16669" y="276701"/>
                  <a:pt x="13811" y="270034"/>
                  <a:pt x="13811" y="270034"/>
                </a:cubicBezTo>
                <a:cubicBezTo>
                  <a:pt x="13811" y="270034"/>
                  <a:pt x="14764" y="276701"/>
                  <a:pt x="17621" y="288131"/>
                </a:cubicBezTo>
                <a:cubicBezTo>
                  <a:pt x="18574" y="293846"/>
                  <a:pt x="20479" y="300514"/>
                  <a:pt x="21431" y="309086"/>
                </a:cubicBezTo>
                <a:cubicBezTo>
                  <a:pt x="23336" y="316706"/>
                  <a:pt x="24289" y="326231"/>
                  <a:pt x="26194" y="335756"/>
                </a:cubicBezTo>
                <a:cubicBezTo>
                  <a:pt x="28099" y="345281"/>
                  <a:pt x="30004" y="355759"/>
                  <a:pt x="31909" y="367189"/>
                </a:cubicBezTo>
                <a:cubicBezTo>
                  <a:pt x="35719" y="378619"/>
                  <a:pt x="37624" y="390049"/>
                  <a:pt x="39529" y="402431"/>
                </a:cubicBezTo>
                <a:cubicBezTo>
                  <a:pt x="39529" y="403384"/>
                  <a:pt x="39529" y="403384"/>
                  <a:pt x="39529" y="404336"/>
                </a:cubicBezTo>
                <a:cubicBezTo>
                  <a:pt x="29051" y="402431"/>
                  <a:pt x="18574" y="401479"/>
                  <a:pt x="7144" y="399574"/>
                </a:cubicBezTo>
                <a:lnTo>
                  <a:pt x="7144" y="511016"/>
                </a:lnTo>
                <a:close/>
                <a:moveTo>
                  <a:pt x="6277451" y="364331"/>
                </a:moveTo>
                <a:cubicBezTo>
                  <a:pt x="6278404" y="362426"/>
                  <a:pt x="6278404" y="359569"/>
                  <a:pt x="6279356" y="357664"/>
                </a:cubicBezTo>
                <a:cubicBezTo>
                  <a:pt x="6279356" y="358616"/>
                  <a:pt x="6279356" y="360521"/>
                  <a:pt x="6279356" y="361474"/>
                </a:cubicBezTo>
                <a:cubicBezTo>
                  <a:pt x="6278404" y="370999"/>
                  <a:pt x="6278404" y="384334"/>
                  <a:pt x="6277451" y="399574"/>
                </a:cubicBezTo>
                <a:cubicBezTo>
                  <a:pt x="6274594" y="409099"/>
                  <a:pt x="6270784" y="419576"/>
                  <a:pt x="6267926" y="430054"/>
                </a:cubicBezTo>
                <a:cubicBezTo>
                  <a:pt x="6266974" y="430054"/>
                  <a:pt x="6266974" y="430054"/>
                  <a:pt x="6266021" y="430054"/>
                </a:cubicBezTo>
                <a:cubicBezTo>
                  <a:pt x="6264117" y="427196"/>
                  <a:pt x="6262212" y="424339"/>
                  <a:pt x="6260306" y="421481"/>
                </a:cubicBezTo>
                <a:cubicBezTo>
                  <a:pt x="6266021" y="402431"/>
                  <a:pt x="6271737" y="383381"/>
                  <a:pt x="6277451" y="364331"/>
                </a:cubicBezTo>
                <a:close/>
                <a:moveTo>
                  <a:pt x="6211729" y="425291"/>
                </a:moveTo>
                <a:cubicBezTo>
                  <a:pt x="6211729" y="415766"/>
                  <a:pt x="6212681" y="406241"/>
                  <a:pt x="6212681" y="398621"/>
                </a:cubicBezTo>
                <a:cubicBezTo>
                  <a:pt x="6212681" y="395764"/>
                  <a:pt x="6212681" y="392906"/>
                  <a:pt x="6213634" y="390049"/>
                </a:cubicBezTo>
                <a:cubicBezTo>
                  <a:pt x="6214587" y="391001"/>
                  <a:pt x="6215539" y="392906"/>
                  <a:pt x="6216492" y="393859"/>
                </a:cubicBezTo>
                <a:cubicBezTo>
                  <a:pt x="6220301" y="398621"/>
                  <a:pt x="6224112" y="403384"/>
                  <a:pt x="6227921" y="408146"/>
                </a:cubicBezTo>
                <a:cubicBezTo>
                  <a:pt x="6226969" y="410051"/>
                  <a:pt x="6226017" y="411956"/>
                  <a:pt x="6225064" y="412909"/>
                </a:cubicBezTo>
                <a:cubicBezTo>
                  <a:pt x="6224112" y="414814"/>
                  <a:pt x="6222206" y="417671"/>
                  <a:pt x="6221254" y="420529"/>
                </a:cubicBezTo>
                <a:cubicBezTo>
                  <a:pt x="6220301" y="423386"/>
                  <a:pt x="6219349" y="426244"/>
                  <a:pt x="6218396" y="429101"/>
                </a:cubicBezTo>
                <a:cubicBezTo>
                  <a:pt x="6218396" y="430054"/>
                  <a:pt x="6218396" y="430054"/>
                  <a:pt x="6217444" y="431006"/>
                </a:cubicBezTo>
                <a:cubicBezTo>
                  <a:pt x="6217444" y="430054"/>
                  <a:pt x="6217444" y="429101"/>
                  <a:pt x="6217444" y="429101"/>
                </a:cubicBezTo>
                <a:cubicBezTo>
                  <a:pt x="6216492" y="419576"/>
                  <a:pt x="6215539" y="413861"/>
                  <a:pt x="6215539" y="413861"/>
                </a:cubicBezTo>
                <a:cubicBezTo>
                  <a:pt x="6215539" y="413861"/>
                  <a:pt x="6214587" y="419576"/>
                  <a:pt x="6213634" y="429101"/>
                </a:cubicBezTo>
                <a:cubicBezTo>
                  <a:pt x="6213634" y="432911"/>
                  <a:pt x="6212681" y="436721"/>
                  <a:pt x="6211729" y="441484"/>
                </a:cubicBezTo>
                <a:cubicBezTo>
                  <a:pt x="6211729" y="435769"/>
                  <a:pt x="6211729" y="430054"/>
                  <a:pt x="6211729" y="425291"/>
                </a:cubicBezTo>
                <a:close/>
                <a:moveTo>
                  <a:pt x="6183154" y="343376"/>
                </a:moveTo>
                <a:cubicBezTo>
                  <a:pt x="6185059" y="346234"/>
                  <a:pt x="6186012" y="348139"/>
                  <a:pt x="6187917" y="350996"/>
                </a:cubicBezTo>
                <a:cubicBezTo>
                  <a:pt x="6188869" y="352901"/>
                  <a:pt x="6190774" y="354806"/>
                  <a:pt x="6191726" y="356711"/>
                </a:cubicBezTo>
                <a:cubicBezTo>
                  <a:pt x="6188869" y="366236"/>
                  <a:pt x="6186012" y="376714"/>
                  <a:pt x="6183154" y="388144"/>
                </a:cubicBezTo>
                <a:cubicBezTo>
                  <a:pt x="6183154" y="389096"/>
                  <a:pt x="6182201" y="391001"/>
                  <a:pt x="6182201" y="391954"/>
                </a:cubicBezTo>
                <a:cubicBezTo>
                  <a:pt x="6182201" y="386239"/>
                  <a:pt x="6181249" y="381476"/>
                  <a:pt x="6181249" y="375761"/>
                </a:cubicBezTo>
                <a:cubicBezTo>
                  <a:pt x="6181249" y="374809"/>
                  <a:pt x="6181249" y="373856"/>
                  <a:pt x="6181249" y="372904"/>
                </a:cubicBezTo>
                <a:cubicBezTo>
                  <a:pt x="6181249" y="362426"/>
                  <a:pt x="6182201" y="352901"/>
                  <a:pt x="6183154" y="343376"/>
                </a:cubicBezTo>
                <a:close/>
                <a:moveTo>
                  <a:pt x="6144101" y="308134"/>
                </a:moveTo>
                <a:cubicBezTo>
                  <a:pt x="6145054" y="297656"/>
                  <a:pt x="6146959" y="287179"/>
                  <a:pt x="6147912" y="276701"/>
                </a:cubicBezTo>
                <a:cubicBezTo>
                  <a:pt x="6149817" y="280511"/>
                  <a:pt x="6151721" y="284321"/>
                  <a:pt x="6153626" y="289084"/>
                </a:cubicBezTo>
                <a:cubicBezTo>
                  <a:pt x="6156484" y="293846"/>
                  <a:pt x="6158389" y="299561"/>
                  <a:pt x="6161246" y="305276"/>
                </a:cubicBezTo>
                <a:cubicBezTo>
                  <a:pt x="6160294" y="308134"/>
                  <a:pt x="6159342" y="313849"/>
                  <a:pt x="6157437" y="319564"/>
                </a:cubicBezTo>
                <a:cubicBezTo>
                  <a:pt x="6155531" y="325279"/>
                  <a:pt x="6154579" y="332899"/>
                  <a:pt x="6152674" y="342424"/>
                </a:cubicBezTo>
                <a:cubicBezTo>
                  <a:pt x="6151721" y="347186"/>
                  <a:pt x="6150769" y="351949"/>
                  <a:pt x="6150769" y="356711"/>
                </a:cubicBezTo>
                <a:cubicBezTo>
                  <a:pt x="6150769" y="358616"/>
                  <a:pt x="6149817" y="359569"/>
                  <a:pt x="6149817" y="360521"/>
                </a:cubicBezTo>
                <a:cubicBezTo>
                  <a:pt x="6149817" y="362426"/>
                  <a:pt x="6148864" y="363379"/>
                  <a:pt x="6148864" y="365284"/>
                </a:cubicBezTo>
                <a:cubicBezTo>
                  <a:pt x="6146959" y="362426"/>
                  <a:pt x="6146006" y="360521"/>
                  <a:pt x="6146006" y="360521"/>
                </a:cubicBezTo>
                <a:cubicBezTo>
                  <a:pt x="6146006" y="360521"/>
                  <a:pt x="6146959" y="363379"/>
                  <a:pt x="6147912" y="368141"/>
                </a:cubicBezTo>
                <a:cubicBezTo>
                  <a:pt x="6146959" y="374809"/>
                  <a:pt x="6146006" y="382429"/>
                  <a:pt x="6145054" y="389096"/>
                </a:cubicBezTo>
                <a:cubicBezTo>
                  <a:pt x="6145054" y="388144"/>
                  <a:pt x="6144101" y="387191"/>
                  <a:pt x="6144101" y="386239"/>
                </a:cubicBezTo>
                <a:cubicBezTo>
                  <a:pt x="6144101" y="385286"/>
                  <a:pt x="6143149" y="385286"/>
                  <a:pt x="6143149" y="384334"/>
                </a:cubicBezTo>
                <a:cubicBezTo>
                  <a:pt x="6143149" y="379571"/>
                  <a:pt x="6142196" y="373856"/>
                  <a:pt x="6142196" y="369094"/>
                </a:cubicBezTo>
                <a:cubicBezTo>
                  <a:pt x="6141244" y="360521"/>
                  <a:pt x="6140292" y="351949"/>
                  <a:pt x="6139339" y="343376"/>
                </a:cubicBezTo>
                <a:cubicBezTo>
                  <a:pt x="6142196" y="331946"/>
                  <a:pt x="6143149" y="319564"/>
                  <a:pt x="6144101" y="308134"/>
                </a:cubicBezTo>
                <a:close/>
                <a:moveTo>
                  <a:pt x="6095524" y="384334"/>
                </a:moveTo>
                <a:cubicBezTo>
                  <a:pt x="6093619" y="393859"/>
                  <a:pt x="6090762" y="403384"/>
                  <a:pt x="6088856" y="412909"/>
                </a:cubicBezTo>
                <a:cubicBezTo>
                  <a:pt x="6086951" y="420529"/>
                  <a:pt x="6085046" y="428149"/>
                  <a:pt x="6083142" y="435769"/>
                </a:cubicBezTo>
                <a:cubicBezTo>
                  <a:pt x="6081237" y="428149"/>
                  <a:pt x="6079331" y="419576"/>
                  <a:pt x="6076474" y="411956"/>
                </a:cubicBezTo>
                <a:cubicBezTo>
                  <a:pt x="6077426" y="405289"/>
                  <a:pt x="6078379" y="397669"/>
                  <a:pt x="6079331" y="391001"/>
                </a:cubicBezTo>
                <a:cubicBezTo>
                  <a:pt x="6080284" y="383381"/>
                  <a:pt x="6082189" y="375761"/>
                  <a:pt x="6084094" y="368141"/>
                </a:cubicBezTo>
                <a:lnTo>
                  <a:pt x="6088856" y="347186"/>
                </a:lnTo>
                <a:cubicBezTo>
                  <a:pt x="6089809" y="347186"/>
                  <a:pt x="6090762" y="347186"/>
                  <a:pt x="6091714" y="348139"/>
                </a:cubicBezTo>
                <a:cubicBezTo>
                  <a:pt x="6093619" y="349091"/>
                  <a:pt x="6094571" y="350044"/>
                  <a:pt x="6095524" y="350996"/>
                </a:cubicBezTo>
                <a:cubicBezTo>
                  <a:pt x="6098381" y="352901"/>
                  <a:pt x="6099334" y="356711"/>
                  <a:pt x="6100287" y="359569"/>
                </a:cubicBezTo>
                <a:cubicBezTo>
                  <a:pt x="6099334" y="367189"/>
                  <a:pt x="6097429" y="375761"/>
                  <a:pt x="6095524" y="384334"/>
                </a:cubicBezTo>
                <a:close/>
                <a:moveTo>
                  <a:pt x="6102192" y="206216"/>
                </a:moveTo>
                <a:cubicBezTo>
                  <a:pt x="6102192" y="211931"/>
                  <a:pt x="6102192" y="222409"/>
                  <a:pt x="6101239" y="235744"/>
                </a:cubicBezTo>
                <a:cubicBezTo>
                  <a:pt x="6101239" y="237649"/>
                  <a:pt x="6101239" y="239554"/>
                  <a:pt x="6101239" y="241459"/>
                </a:cubicBezTo>
                <a:cubicBezTo>
                  <a:pt x="6101239" y="241459"/>
                  <a:pt x="6101239" y="242411"/>
                  <a:pt x="6101239" y="242411"/>
                </a:cubicBezTo>
                <a:cubicBezTo>
                  <a:pt x="6101239" y="242411"/>
                  <a:pt x="6101239" y="242411"/>
                  <a:pt x="6101239" y="242411"/>
                </a:cubicBezTo>
                <a:cubicBezTo>
                  <a:pt x="6101239" y="241459"/>
                  <a:pt x="6100287" y="240506"/>
                  <a:pt x="6100287" y="239554"/>
                </a:cubicBezTo>
                <a:cubicBezTo>
                  <a:pt x="6099334" y="236696"/>
                  <a:pt x="6098381" y="233839"/>
                  <a:pt x="6097429" y="230981"/>
                </a:cubicBezTo>
                <a:cubicBezTo>
                  <a:pt x="6099334" y="222409"/>
                  <a:pt x="6100287" y="213836"/>
                  <a:pt x="6102192" y="206216"/>
                </a:cubicBezTo>
                <a:close/>
                <a:moveTo>
                  <a:pt x="6100287" y="284321"/>
                </a:moveTo>
                <a:cubicBezTo>
                  <a:pt x="6099334" y="282416"/>
                  <a:pt x="6099334" y="281464"/>
                  <a:pt x="6098381" y="279559"/>
                </a:cubicBezTo>
                <a:cubicBezTo>
                  <a:pt x="6098381" y="278606"/>
                  <a:pt x="6099334" y="277654"/>
                  <a:pt x="6099334" y="277654"/>
                </a:cubicBezTo>
                <a:cubicBezTo>
                  <a:pt x="6099334" y="279559"/>
                  <a:pt x="6099334" y="281464"/>
                  <a:pt x="6100287" y="284321"/>
                </a:cubicBezTo>
                <a:close/>
                <a:moveTo>
                  <a:pt x="6093619" y="247174"/>
                </a:moveTo>
                <a:cubicBezTo>
                  <a:pt x="6094571" y="250031"/>
                  <a:pt x="6094571" y="252889"/>
                  <a:pt x="6095524" y="255746"/>
                </a:cubicBezTo>
                <a:cubicBezTo>
                  <a:pt x="6094571" y="258604"/>
                  <a:pt x="6092667" y="261461"/>
                  <a:pt x="6091714" y="264319"/>
                </a:cubicBezTo>
                <a:cubicBezTo>
                  <a:pt x="6091714" y="263366"/>
                  <a:pt x="6090762" y="262414"/>
                  <a:pt x="6090762" y="262414"/>
                </a:cubicBezTo>
                <a:cubicBezTo>
                  <a:pt x="6091714" y="257651"/>
                  <a:pt x="6092667" y="251936"/>
                  <a:pt x="6093619" y="247174"/>
                </a:cubicBezTo>
                <a:close/>
                <a:moveTo>
                  <a:pt x="6088856" y="269081"/>
                </a:moveTo>
                <a:cubicBezTo>
                  <a:pt x="6088856" y="269081"/>
                  <a:pt x="6088856" y="270034"/>
                  <a:pt x="6088856" y="270034"/>
                </a:cubicBezTo>
                <a:cubicBezTo>
                  <a:pt x="6088856" y="270034"/>
                  <a:pt x="6088856" y="270034"/>
                  <a:pt x="6088856" y="270034"/>
                </a:cubicBezTo>
                <a:cubicBezTo>
                  <a:pt x="6088856" y="270986"/>
                  <a:pt x="6087904" y="271939"/>
                  <a:pt x="6087904" y="272891"/>
                </a:cubicBezTo>
                <a:cubicBezTo>
                  <a:pt x="6088856" y="270986"/>
                  <a:pt x="6088856" y="270034"/>
                  <a:pt x="6088856" y="269081"/>
                </a:cubicBezTo>
                <a:close/>
                <a:moveTo>
                  <a:pt x="6067901" y="369094"/>
                </a:moveTo>
                <a:cubicBezTo>
                  <a:pt x="6072664" y="358616"/>
                  <a:pt x="6076474" y="349091"/>
                  <a:pt x="6080284" y="339566"/>
                </a:cubicBezTo>
                <a:cubicBezTo>
                  <a:pt x="6082189" y="334804"/>
                  <a:pt x="6084094" y="330041"/>
                  <a:pt x="6085046" y="326231"/>
                </a:cubicBezTo>
                <a:cubicBezTo>
                  <a:pt x="6085999" y="321469"/>
                  <a:pt x="6087904" y="317659"/>
                  <a:pt x="6088856" y="313849"/>
                </a:cubicBezTo>
                <a:cubicBezTo>
                  <a:pt x="6090762" y="306229"/>
                  <a:pt x="6092667" y="299561"/>
                  <a:pt x="6093619" y="293846"/>
                </a:cubicBezTo>
                <a:cubicBezTo>
                  <a:pt x="6093619" y="293846"/>
                  <a:pt x="6093619" y="293846"/>
                  <a:pt x="6093619" y="293846"/>
                </a:cubicBezTo>
                <a:cubicBezTo>
                  <a:pt x="6094571" y="299561"/>
                  <a:pt x="6095524" y="305276"/>
                  <a:pt x="6096476" y="310991"/>
                </a:cubicBezTo>
                <a:cubicBezTo>
                  <a:pt x="6098381" y="319564"/>
                  <a:pt x="6098381" y="329089"/>
                  <a:pt x="6100287" y="339566"/>
                </a:cubicBezTo>
                <a:cubicBezTo>
                  <a:pt x="6100287" y="345281"/>
                  <a:pt x="6101239" y="350044"/>
                  <a:pt x="6101239" y="355759"/>
                </a:cubicBezTo>
                <a:cubicBezTo>
                  <a:pt x="6101239" y="355759"/>
                  <a:pt x="6101239" y="355759"/>
                  <a:pt x="6101239" y="355759"/>
                </a:cubicBezTo>
                <a:cubicBezTo>
                  <a:pt x="6101239" y="356711"/>
                  <a:pt x="6100287" y="358616"/>
                  <a:pt x="6100287" y="359569"/>
                </a:cubicBezTo>
                <a:cubicBezTo>
                  <a:pt x="6100287" y="355759"/>
                  <a:pt x="6099334" y="352901"/>
                  <a:pt x="6097429" y="350044"/>
                </a:cubicBezTo>
                <a:cubicBezTo>
                  <a:pt x="6096476" y="348139"/>
                  <a:pt x="6094571" y="347186"/>
                  <a:pt x="6093619" y="345281"/>
                </a:cubicBezTo>
                <a:cubicBezTo>
                  <a:pt x="6091714" y="344329"/>
                  <a:pt x="6089809" y="343376"/>
                  <a:pt x="6087904" y="342424"/>
                </a:cubicBezTo>
                <a:lnTo>
                  <a:pt x="6085999" y="341471"/>
                </a:lnTo>
                <a:lnTo>
                  <a:pt x="6085046" y="343376"/>
                </a:lnTo>
                <a:cubicBezTo>
                  <a:pt x="6082189" y="350996"/>
                  <a:pt x="6079331" y="357664"/>
                  <a:pt x="6076474" y="365284"/>
                </a:cubicBezTo>
                <a:cubicBezTo>
                  <a:pt x="6074569" y="371951"/>
                  <a:pt x="6071712" y="377666"/>
                  <a:pt x="6069806" y="384334"/>
                </a:cubicBezTo>
                <a:cubicBezTo>
                  <a:pt x="6068854" y="380524"/>
                  <a:pt x="6067901" y="376714"/>
                  <a:pt x="6065996" y="372904"/>
                </a:cubicBezTo>
                <a:cubicBezTo>
                  <a:pt x="6066949" y="371951"/>
                  <a:pt x="6067901" y="370999"/>
                  <a:pt x="6067901" y="369094"/>
                </a:cubicBezTo>
                <a:close/>
                <a:moveTo>
                  <a:pt x="6035517" y="310039"/>
                </a:moveTo>
                <a:cubicBezTo>
                  <a:pt x="6035517" y="309086"/>
                  <a:pt x="6035517" y="309086"/>
                  <a:pt x="6035517" y="308134"/>
                </a:cubicBezTo>
                <a:cubicBezTo>
                  <a:pt x="6036469" y="312896"/>
                  <a:pt x="6038374" y="318611"/>
                  <a:pt x="6040279" y="324326"/>
                </a:cubicBezTo>
                <a:cubicBezTo>
                  <a:pt x="6041231" y="329089"/>
                  <a:pt x="6042184" y="333851"/>
                  <a:pt x="6044089" y="338614"/>
                </a:cubicBezTo>
                <a:cubicBezTo>
                  <a:pt x="6042184" y="344329"/>
                  <a:pt x="6040279" y="350044"/>
                  <a:pt x="6038374" y="355759"/>
                </a:cubicBezTo>
                <a:cubicBezTo>
                  <a:pt x="6036469" y="345281"/>
                  <a:pt x="6035517" y="336709"/>
                  <a:pt x="6033612" y="330041"/>
                </a:cubicBezTo>
                <a:cubicBezTo>
                  <a:pt x="6034564" y="323374"/>
                  <a:pt x="6034564" y="315754"/>
                  <a:pt x="6035517" y="310039"/>
                </a:cubicBezTo>
                <a:close/>
                <a:moveTo>
                  <a:pt x="6012656" y="361474"/>
                </a:moveTo>
                <a:cubicBezTo>
                  <a:pt x="6012656" y="362426"/>
                  <a:pt x="6012656" y="363379"/>
                  <a:pt x="6012656" y="363379"/>
                </a:cubicBezTo>
                <a:cubicBezTo>
                  <a:pt x="6012656" y="362426"/>
                  <a:pt x="6012656" y="361474"/>
                  <a:pt x="6012656" y="359569"/>
                </a:cubicBezTo>
                <a:cubicBezTo>
                  <a:pt x="6012656" y="360521"/>
                  <a:pt x="6012656" y="360521"/>
                  <a:pt x="6012656" y="361474"/>
                </a:cubicBezTo>
                <a:close/>
                <a:moveTo>
                  <a:pt x="6007894" y="351949"/>
                </a:moveTo>
                <a:cubicBezTo>
                  <a:pt x="6007894" y="351949"/>
                  <a:pt x="6007894" y="352901"/>
                  <a:pt x="6007894" y="352901"/>
                </a:cubicBezTo>
                <a:cubicBezTo>
                  <a:pt x="6007894" y="351949"/>
                  <a:pt x="6007894" y="351949"/>
                  <a:pt x="6007894" y="351949"/>
                </a:cubicBezTo>
                <a:cubicBezTo>
                  <a:pt x="6007894" y="350996"/>
                  <a:pt x="6007894" y="351949"/>
                  <a:pt x="6007894" y="351949"/>
                </a:cubicBezTo>
                <a:close/>
                <a:moveTo>
                  <a:pt x="5976462" y="410051"/>
                </a:moveTo>
                <a:cubicBezTo>
                  <a:pt x="5975509" y="407194"/>
                  <a:pt x="5974556" y="404336"/>
                  <a:pt x="5973604" y="402431"/>
                </a:cubicBezTo>
                <a:cubicBezTo>
                  <a:pt x="5973604" y="401479"/>
                  <a:pt x="5972651" y="399574"/>
                  <a:pt x="5972651" y="398621"/>
                </a:cubicBezTo>
                <a:cubicBezTo>
                  <a:pt x="5972651" y="395764"/>
                  <a:pt x="5971699" y="392906"/>
                  <a:pt x="5971699" y="391001"/>
                </a:cubicBezTo>
                <a:cubicBezTo>
                  <a:pt x="5972651" y="389096"/>
                  <a:pt x="5972651" y="387191"/>
                  <a:pt x="5973604" y="386239"/>
                </a:cubicBezTo>
                <a:cubicBezTo>
                  <a:pt x="5975509" y="382429"/>
                  <a:pt x="5976462" y="378619"/>
                  <a:pt x="5977414" y="374809"/>
                </a:cubicBezTo>
                <a:cubicBezTo>
                  <a:pt x="5977414" y="385286"/>
                  <a:pt x="5976462" y="397669"/>
                  <a:pt x="5976462" y="410051"/>
                </a:cubicBezTo>
                <a:close/>
                <a:moveTo>
                  <a:pt x="5976462" y="239554"/>
                </a:moveTo>
                <a:cubicBezTo>
                  <a:pt x="5977414" y="243364"/>
                  <a:pt x="5977414" y="246221"/>
                  <a:pt x="5978367" y="250031"/>
                </a:cubicBezTo>
                <a:cubicBezTo>
                  <a:pt x="5978367" y="251936"/>
                  <a:pt x="5979319" y="254794"/>
                  <a:pt x="5979319" y="256699"/>
                </a:cubicBezTo>
                <a:cubicBezTo>
                  <a:pt x="5977414" y="253841"/>
                  <a:pt x="5976462" y="250984"/>
                  <a:pt x="5974556" y="248126"/>
                </a:cubicBezTo>
                <a:cubicBezTo>
                  <a:pt x="5975509" y="245269"/>
                  <a:pt x="5975509" y="242411"/>
                  <a:pt x="5976462" y="239554"/>
                </a:cubicBezTo>
                <a:close/>
                <a:moveTo>
                  <a:pt x="5965984" y="291941"/>
                </a:moveTo>
                <a:cubicBezTo>
                  <a:pt x="5965984" y="290036"/>
                  <a:pt x="5966937" y="288131"/>
                  <a:pt x="5966937" y="286226"/>
                </a:cubicBezTo>
                <a:cubicBezTo>
                  <a:pt x="5966937" y="285274"/>
                  <a:pt x="5967889" y="283369"/>
                  <a:pt x="5967889" y="282416"/>
                </a:cubicBezTo>
                <a:cubicBezTo>
                  <a:pt x="5968842" y="277654"/>
                  <a:pt x="5969794" y="273844"/>
                  <a:pt x="5970746" y="269081"/>
                </a:cubicBezTo>
                <a:cubicBezTo>
                  <a:pt x="5974556" y="278606"/>
                  <a:pt x="5979319" y="289084"/>
                  <a:pt x="5983129" y="298609"/>
                </a:cubicBezTo>
                <a:cubicBezTo>
                  <a:pt x="5982176" y="309086"/>
                  <a:pt x="5981224" y="319564"/>
                  <a:pt x="5980271" y="330994"/>
                </a:cubicBezTo>
                <a:cubicBezTo>
                  <a:pt x="5980271" y="330994"/>
                  <a:pt x="5980271" y="331946"/>
                  <a:pt x="5979319" y="331946"/>
                </a:cubicBezTo>
                <a:cubicBezTo>
                  <a:pt x="5977414" y="329089"/>
                  <a:pt x="5976462" y="328136"/>
                  <a:pt x="5976462" y="328136"/>
                </a:cubicBezTo>
                <a:cubicBezTo>
                  <a:pt x="5976462" y="328136"/>
                  <a:pt x="5977414" y="330041"/>
                  <a:pt x="5979319" y="332899"/>
                </a:cubicBezTo>
                <a:cubicBezTo>
                  <a:pt x="5977414" y="336709"/>
                  <a:pt x="5974556" y="341471"/>
                  <a:pt x="5972651" y="346234"/>
                </a:cubicBezTo>
                <a:cubicBezTo>
                  <a:pt x="5970746" y="349091"/>
                  <a:pt x="5969794" y="352901"/>
                  <a:pt x="5967889" y="355759"/>
                </a:cubicBezTo>
                <a:cubicBezTo>
                  <a:pt x="5967889" y="355759"/>
                  <a:pt x="5967889" y="355759"/>
                  <a:pt x="5967889" y="355759"/>
                </a:cubicBezTo>
                <a:cubicBezTo>
                  <a:pt x="5967889" y="353854"/>
                  <a:pt x="5967889" y="352901"/>
                  <a:pt x="5966937" y="351949"/>
                </a:cubicBezTo>
                <a:cubicBezTo>
                  <a:pt x="5965984" y="346234"/>
                  <a:pt x="5965984" y="339566"/>
                  <a:pt x="5965031" y="333851"/>
                </a:cubicBezTo>
                <a:cubicBezTo>
                  <a:pt x="5964079" y="321469"/>
                  <a:pt x="5964079" y="310039"/>
                  <a:pt x="5963126" y="299561"/>
                </a:cubicBezTo>
                <a:cubicBezTo>
                  <a:pt x="5964079" y="296704"/>
                  <a:pt x="5965031" y="294799"/>
                  <a:pt x="5965984" y="291941"/>
                </a:cubicBezTo>
                <a:close/>
                <a:moveTo>
                  <a:pt x="5952649" y="385286"/>
                </a:move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lose/>
                <a:moveTo>
                  <a:pt x="5934551" y="339566"/>
                </a:moveTo>
                <a:cubicBezTo>
                  <a:pt x="5934551" y="337661"/>
                  <a:pt x="5933599" y="334804"/>
                  <a:pt x="5933599" y="332899"/>
                </a:cubicBezTo>
                <a:cubicBezTo>
                  <a:pt x="5933599" y="331946"/>
                  <a:pt x="5933599" y="331946"/>
                  <a:pt x="5933599" y="330994"/>
                </a:cubicBezTo>
                <a:cubicBezTo>
                  <a:pt x="5934551" y="332899"/>
                  <a:pt x="5934551" y="334804"/>
                  <a:pt x="5935504" y="336709"/>
                </a:cubicBezTo>
                <a:cubicBezTo>
                  <a:pt x="5935504" y="337661"/>
                  <a:pt x="5934551" y="338614"/>
                  <a:pt x="5934551" y="339566"/>
                </a:cubicBezTo>
                <a:close/>
                <a:moveTo>
                  <a:pt x="5948839" y="371951"/>
                </a:moveTo>
                <a:cubicBezTo>
                  <a:pt x="5947887" y="374809"/>
                  <a:pt x="5946934" y="378619"/>
                  <a:pt x="5945981" y="382429"/>
                </a:cubicBezTo>
                <a:cubicBezTo>
                  <a:pt x="5945029" y="386239"/>
                  <a:pt x="5944076" y="389096"/>
                  <a:pt x="5943124" y="392906"/>
                </a:cubicBezTo>
                <a:cubicBezTo>
                  <a:pt x="5943124" y="387191"/>
                  <a:pt x="5943124" y="382429"/>
                  <a:pt x="5943124" y="378619"/>
                </a:cubicBezTo>
                <a:cubicBezTo>
                  <a:pt x="5943124" y="378619"/>
                  <a:pt x="5943124" y="378619"/>
                  <a:pt x="5943124" y="378619"/>
                </a:cubicBezTo>
                <a:cubicBezTo>
                  <a:pt x="5945029" y="373856"/>
                  <a:pt x="5945981" y="370046"/>
                  <a:pt x="5946934" y="365284"/>
                </a:cubicBezTo>
                <a:cubicBezTo>
                  <a:pt x="5946934" y="367189"/>
                  <a:pt x="5947887" y="370046"/>
                  <a:pt x="5948839" y="371951"/>
                </a:cubicBezTo>
                <a:close/>
                <a:moveTo>
                  <a:pt x="5930742" y="234791"/>
                </a:moveTo>
                <a:cubicBezTo>
                  <a:pt x="5933599" y="245269"/>
                  <a:pt x="5935504" y="256699"/>
                  <a:pt x="5938362" y="269081"/>
                </a:cubicBezTo>
                <a:cubicBezTo>
                  <a:pt x="5941219" y="280511"/>
                  <a:pt x="5942171" y="293846"/>
                  <a:pt x="5945029" y="307181"/>
                </a:cubicBezTo>
                <a:cubicBezTo>
                  <a:pt x="5943124" y="312896"/>
                  <a:pt x="5941219" y="317659"/>
                  <a:pt x="5940267" y="323374"/>
                </a:cubicBezTo>
                <a:cubicBezTo>
                  <a:pt x="5940267" y="323374"/>
                  <a:pt x="5940267" y="324326"/>
                  <a:pt x="5940267" y="324326"/>
                </a:cubicBezTo>
                <a:cubicBezTo>
                  <a:pt x="5937409" y="318611"/>
                  <a:pt x="5934551" y="312896"/>
                  <a:pt x="5931694" y="307181"/>
                </a:cubicBezTo>
                <a:cubicBezTo>
                  <a:pt x="5930742" y="299561"/>
                  <a:pt x="5929789" y="291941"/>
                  <a:pt x="5928837" y="284321"/>
                </a:cubicBezTo>
                <a:cubicBezTo>
                  <a:pt x="5927884" y="277654"/>
                  <a:pt x="5927884" y="271939"/>
                  <a:pt x="5926931" y="266224"/>
                </a:cubicBezTo>
                <a:cubicBezTo>
                  <a:pt x="5928837" y="261461"/>
                  <a:pt x="5929789" y="259556"/>
                  <a:pt x="5929789" y="259556"/>
                </a:cubicBezTo>
                <a:cubicBezTo>
                  <a:pt x="5929789" y="259556"/>
                  <a:pt x="5928837" y="261461"/>
                  <a:pt x="5926931" y="264319"/>
                </a:cubicBezTo>
                <a:cubicBezTo>
                  <a:pt x="5925979" y="257651"/>
                  <a:pt x="5925026" y="251936"/>
                  <a:pt x="5925026" y="245269"/>
                </a:cubicBezTo>
                <a:cubicBezTo>
                  <a:pt x="5925979" y="241459"/>
                  <a:pt x="5926931" y="237649"/>
                  <a:pt x="5926931" y="233839"/>
                </a:cubicBezTo>
                <a:cubicBezTo>
                  <a:pt x="5927884" y="230981"/>
                  <a:pt x="5927884" y="228124"/>
                  <a:pt x="5928837" y="226219"/>
                </a:cubicBezTo>
                <a:cubicBezTo>
                  <a:pt x="5928837" y="229076"/>
                  <a:pt x="5929789" y="231934"/>
                  <a:pt x="5930742" y="234791"/>
                </a:cubicBezTo>
                <a:close/>
                <a:moveTo>
                  <a:pt x="5923121" y="209074"/>
                </a:moveTo>
                <a:cubicBezTo>
                  <a:pt x="5924074" y="212884"/>
                  <a:pt x="5925979" y="217646"/>
                  <a:pt x="5926931" y="222409"/>
                </a:cubicBezTo>
                <a:cubicBezTo>
                  <a:pt x="5925026" y="225266"/>
                  <a:pt x="5924074" y="229076"/>
                  <a:pt x="5922169" y="232886"/>
                </a:cubicBezTo>
                <a:cubicBezTo>
                  <a:pt x="5921217" y="223361"/>
                  <a:pt x="5920264" y="214789"/>
                  <a:pt x="5919312" y="206216"/>
                </a:cubicBezTo>
                <a:cubicBezTo>
                  <a:pt x="5919312" y="201454"/>
                  <a:pt x="5918359" y="197644"/>
                  <a:pt x="5918359" y="193834"/>
                </a:cubicBezTo>
                <a:cubicBezTo>
                  <a:pt x="5920264" y="197644"/>
                  <a:pt x="5921217" y="202406"/>
                  <a:pt x="5923121" y="209074"/>
                </a:cubicBezTo>
                <a:close/>
                <a:moveTo>
                  <a:pt x="5901214" y="244316"/>
                </a:moveTo>
                <a:cubicBezTo>
                  <a:pt x="5901214" y="247174"/>
                  <a:pt x="5901214" y="251936"/>
                  <a:pt x="5901214" y="258604"/>
                </a:cubicBezTo>
                <a:cubicBezTo>
                  <a:pt x="5901214" y="264319"/>
                  <a:pt x="5901214" y="270986"/>
                  <a:pt x="5902167" y="278606"/>
                </a:cubicBezTo>
                <a:cubicBezTo>
                  <a:pt x="5902167" y="286226"/>
                  <a:pt x="5903119" y="293846"/>
                  <a:pt x="5904071" y="302419"/>
                </a:cubicBezTo>
                <a:cubicBezTo>
                  <a:pt x="5903119" y="304324"/>
                  <a:pt x="5901214" y="307181"/>
                  <a:pt x="5900262" y="310039"/>
                </a:cubicBezTo>
                <a:cubicBezTo>
                  <a:pt x="5898356" y="300514"/>
                  <a:pt x="5896451" y="291941"/>
                  <a:pt x="5895499" y="284321"/>
                </a:cubicBezTo>
                <a:cubicBezTo>
                  <a:pt x="5897404" y="264319"/>
                  <a:pt x="5900262" y="250984"/>
                  <a:pt x="5901214" y="244316"/>
                </a:cubicBezTo>
                <a:close/>
                <a:moveTo>
                  <a:pt x="5903119" y="324326"/>
                </a:moveTo>
                <a:cubicBezTo>
                  <a:pt x="5903119" y="325279"/>
                  <a:pt x="5903119" y="327184"/>
                  <a:pt x="5903119" y="328136"/>
                </a:cubicBezTo>
                <a:cubicBezTo>
                  <a:pt x="5903119" y="327184"/>
                  <a:pt x="5903119" y="326231"/>
                  <a:pt x="5902167" y="325279"/>
                </a:cubicBezTo>
                <a:cubicBezTo>
                  <a:pt x="5903119" y="325279"/>
                  <a:pt x="5903119" y="324326"/>
                  <a:pt x="5903119" y="324326"/>
                </a:cubicBezTo>
                <a:close/>
                <a:moveTo>
                  <a:pt x="5892642" y="348139"/>
                </a:moveTo>
                <a:cubicBezTo>
                  <a:pt x="5892642" y="350044"/>
                  <a:pt x="5892642" y="350996"/>
                  <a:pt x="5893594" y="352901"/>
                </a:cubicBezTo>
                <a:cubicBezTo>
                  <a:pt x="5893594" y="353854"/>
                  <a:pt x="5893594" y="354806"/>
                  <a:pt x="5893594" y="355759"/>
                </a:cubicBezTo>
                <a:cubicBezTo>
                  <a:pt x="5892642" y="353854"/>
                  <a:pt x="5892642" y="351949"/>
                  <a:pt x="5891689" y="350996"/>
                </a:cubicBezTo>
                <a:cubicBezTo>
                  <a:pt x="5892642" y="350044"/>
                  <a:pt x="5892642" y="349091"/>
                  <a:pt x="5892642" y="348139"/>
                </a:cubicBezTo>
                <a:close/>
                <a:moveTo>
                  <a:pt x="5893594" y="373856"/>
                </a:moveTo>
                <a:cubicBezTo>
                  <a:pt x="5895499" y="379571"/>
                  <a:pt x="5897404" y="385286"/>
                  <a:pt x="5898356" y="391954"/>
                </a:cubicBezTo>
                <a:cubicBezTo>
                  <a:pt x="5899309" y="396716"/>
                  <a:pt x="5901214" y="402431"/>
                  <a:pt x="5902167" y="408146"/>
                </a:cubicBezTo>
                <a:cubicBezTo>
                  <a:pt x="5903119" y="411004"/>
                  <a:pt x="5903119" y="414814"/>
                  <a:pt x="5904071" y="417671"/>
                </a:cubicBezTo>
                <a:cubicBezTo>
                  <a:pt x="5904071" y="417671"/>
                  <a:pt x="5904071" y="417671"/>
                  <a:pt x="5904071" y="417671"/>
                </a:cubicBezTo>
                <a:cubicBezTo>
                  <a:pt x="5899309" y="407194"/>
                  <a:pt x="5895499" y="397669"/>
                  <a:pt x="5890737" y="387191"/>
                </a:cubicBezTo>
                <a:cubicBezTo>
                  <a:pt x="5889784" y="386239"/>
                  <a:pt x="5889784" y="385286"/>
                  <a:pt x="5888831" y="383381"/>
                </a:cubicBezTo>
                <a:lnTo>
                  <a:pt x="5887879" y="357664"/>
                </a:lnTo>
                <a:cubicBezTo>
                  <a:pt x="5887879" y="357664"/>
                  <a:pt x="5887879" y="356711"/>
                  <a:pt x="5888831" y="356711"/>
                </a:cubicBezTo>
                <a:cubicBezTo>
                  <a:pt x="5889784" y="363379"/>
                  <a:pt x="5891689" y="368141"/>
                  <a:pt x="5893594" y="373856"/>
                </a:cubicBezTo>
                <a:close/>
                <a:moveTo>
                  <a:pt x="5886926" y="321469"/>
                </a:moveTo>
                <a:cubicBezTo>
                  <a:pt x="5887879" y="317659"/>
                  <a:pt x="5887879" y="314801"/>
                  <a:pt x="5888831" y="311944"/>
                </a:cubicBezTo>
                <a:cubicBezTo>
                  <a:pt x="5888831" y="312896"/>
                  <a:pt x="5888831" y="313849"/>
                  <a:pt x="5888831" y="314801"/>
                </a:cubicBezTo>
                <a:cubicBezTo>
                  <a:pt x="5888831" y="318611"/>
                  <a:pt x="5889784" y="322421"/>
                  <a:pt x="5889784" y="326231"/>
                </a:cubicBezTo>
                <a:cubicBezTo>
                  <a:pt x="5888831" y="328136"/>
                  <a:pt x="5887879" y="330041"/>
                  <a:pt x="5885974" y="332899"/>
                </a:cubicBezTo>
                <a:cubicBezTo>
                  <a:pt x="5885974" y="330041"/>
                  <a:pt x="5885974" y="327184"/>
                  <a:pt x="5885974" y="325279"/>
                </a:cubicBezTo>
                <a:cubicBezTo>
                  <a:pt x="5885974" y="323374"/>
                  <a:pt x="5886926" y="322421"/>
                  <a:pt x="5886926" y="321469"/>
                </a:cubicBezTo>
                <a:close/>
                <a:moveTo>
                  <a:pt x="5858351" y="279559"/>
                </a:moveTo>
                <a:cubicBezTo>
                  <a:pt x="5858351" y="281464"/>
                  <a:pt x="5858351" y="282416"/>
                  <a:pt x="5858351" y="284321"/>
                </a:cubicBezTo>
                <a:cubicBezTo>
                  <a:pt x="5858351" y="284321"/>
                  <a:pt x="5858351" y="285274"/>
                  <a:pt x="5858351" y="285274"/>
                </a:cubicBezTo>
                <a:cubicBezTo>
                  <a:pt x="5858351" y="284321"/>
                  <a:pt x="5857399" y="283369"/>
                  <a:pt x="5857399" y="281464"/>
                </a:cubicBezTo>
                <a:cubicBezTo>
                  <a:pt x="5857399" y="281464"/>
                  <a:pt x="5857399" y="280511"/>
                  <a:pt x="5858351" y="279559"/>
                </a:cubicBezTo>
                <a:close/>
                <a:moveTo>
                  <a:pt x="5841206" y="264319"/>
                </a:moveTo>
                <a:cubicBezTo>
                  <a:pt x="5841206" y="266224"/>
                  <a:pt x="5840254" y="268129"/>
                  <a:pt x="5840254" y="270034"/>
                </a:cubicBezTo>
                <a:cubicBezTo>
                  <a:pt x="5840254" y="272891"/>
                  <a:pt x="5839301" y="274796"/>
                  <a:pt x="5839301" y="277654"/>
                </a:cubicBezTo>
                <a:cubicBezTo>
                  <a:pt x="5839301" y="275749"/>
                  <a:pt x="5838349" y="273844"/>
                  <a:pt x="5838349" y="271939"/>
                </a:cubicBezTo>
                <a:cubicBezTo>
                  <a:pt x="5840254" y="269081"/>
                  <a:pt x="5840254" y="267176"/>
                  <a:pt x="5841206" y="264319"/>
                </a:cubicBezTo>
                <a:close/>
                <a:moveTo>
                  <a:pt x="5828824" y="305276"/>
                </a:moveTo>
                <a:cubicBezTo>
                  <a:pt x="5827871" y="306229"/>
                  <a:pt x="5827871" y="307181"/>
                  <a:pt x="5826919" y="308134"/>
                </a:cubicBezTo>
                <a:cubicBezTo>
                  <a:pt x="5826919" y="307181"/>
                  <a:pt x="5826919" y="307181"/>
                  <a:pt x="5826919" y="306229"/>
                </a:cubicBezTo>
                <a:cubicBezTo>
                  <a:pt x="5827871" y="304324"/>
                  <a:pt x="5828824" y="301466"/>
                  <a:pt x="5829776" y="299561"/>
                </a:cubicBezTo>
                <a:cubicBezTo>
                  <a:pt x="5828824" y="302419"/>
                  <a:pt x="5828824" y="303371"/>
                  <a:pt x="5828824" y="305276"/>
                </a:cubicBezTo>
                <a:close/>
                <a:moveTo>
                  <a:pt x="5823109" y="259556"/>
                </a:moveTo>
                <a:cubicBezTo>
                  <a:pt x="5824062" y="262414"/>
                  <a:pt x="5825967" y="266224"/>
                  <a:pt x="5827871" y="270986"/>
                </a:cubicBezTo>
                <a:cubicBezTo>
                  <a:pt x="5827871" y="271939"/>
                  <a:pt x="5828824" y="272891"/>
                  <a:pt x="5828824" y="273844"/>
                </a:cubicBezTo>
                <a:cubicBezTo>
                  <a:pt x="5828824" y="277654"/>
                  <a:pt x="5828824" y="281464"/>
                  <a:pt x="5828824" y="286226"/>
                </a:cubicBezTo>
                <a:cubicBezTo>
                  <a:pt x="5826919" y="289084"/>
                  <a:pt x="5825967" y="291941"/>
                  <a:pt x="5824062" y="295751"/>
                </a:cubicBezTo>
                <a:lnTo>
                  <a:pt x="5824062" y="294799"/>
                </a:lnTo>
                <a:lnTo>
                  <a:pt x="5823109" y="267176"/>
                </a:lnTo>
                <a:lnTo>
                  <a:pt x="5823109" y="259556"/>
                </a:lnTo>
                <a:close/>
                <a:moveTo>
                  <a:pt x="5813584" y="252889"/>
                </a:moveTo>
                <a:cubicBezTo>
                  <a:pt x="5813584" y="254794"/>
                  <a:pt x="5812631" y="256699"/>
                  <a:pt x="5812631" y="258604"/>
                </a:cubicBezTo>
                <a:cubicBezTo>
                  <a:pt x="5811679" y="256699"/>
                  <a:pt x="5811679" y="255746"/>
                  <a:pt x="5811679" y="255746"/>
                </a:cubicBezTo>
                <a:cubicBezTo>
                  <a:pt x="5811679" y="255746"/>
                  <a:pt x="5811679" y="258604"/>
                  <a:pt x="5811679" y="262414"/>
                </a:cubicBezTo>
                <a:cubicBezTo>
                  <a:pt x="5811679" y="264319"/>
                  <a:pt x="5810726" y="265271"/>
                  <a:pt x="5810726" y="267176"/>
                </a:cubicBezTo>
                <a:cubicBezTo>
                  <a:pt x="5809774" y="276701"/>
                  <a:pt x="5808821" y="285274"/>
                  <a:pt x="5808821" y="294799"/>
                </a:cubicBezTo>
                <a:lnTo>
                  <a:pt x="5808821" y="304324"/>
                </a:lnTo>
                <a:lnTo>
                  <a:pt x="5807869" y="300514"/>
                </a:lnTo>
                <a:cubicBezTo>
                  <a:pt x="5808821" y="286226"/>
                  <a:pt x="5807869" y="273844"/>
                  <a:pt x="5806917" y="264319"/>
                </a:cubicBezTo>
                <a:cubicBezTo>
                  <a:pt x="5806917" y="263366"/>
                  <a:pt x="5806917" y="263366"/>
                  <a:pt x="5806917" y="262414"/>
                </a:cubicBezTo>
                <a:cubicBezTo>
                  <a:pt x="5809774" y="258604"/>
                  <a:pt x="5812631" y="254794"/>
                  <a:pt x="5813584" y="252889"/>
                </a:cubicBezTo>
                <a:close/>
                <a:moveTo>
                  <a:pt x="5804059" y="268129"/>
                </a:moveTo>
                <a:cubicBezTo>
                  <a:pt x="5804059" y="268129"/>
                  <a:pt x="5804059" y="269081"/>
                  <a:pt x="5804059" y="269081"/>
                </a:cubicBezTo>
                <a:lnTo>
                  <a:pt x="5804059" y="268129"/>
                </a:lnTo>
                <a:cubicBezTo>
                  <a:pt x="5804059" y="268129"/>
                  <a:pt x="5804059" y="268129"/>
                  <a:pt x="5804059" y="268129"/>
                </a:cubicBezTo>
                <a:close/>
                <a:moveTo>
                  <a:pt x="5799296" y="164306"/>
                </a:moveTo>
                <a:cubicBezTo>
                  <a:pt x="5800249" y="165259"/>
                  <a:pt x="5801201" y="165259"/>
                  <a:pt x="5802154" y="166211"/>
                </a:cubicBezTo>
                <a:cubicBezTo>
                  <a:pt x="5800249" y="170021"/>
                  <a:pt x="5798344" y="172879"/>
                  <a:pt x="5796439" y="176689"/>
                </a:cubicBezTo>
                <a:lnTo>
                  <a:pt x="5796439" y="163354"/>
                </a:lnTo>
                <a:cubicBezTo>
                  <a:pt x="5797392" y="163354"/>
                  <a:pt x="5798344" y="163354"/>
                  <a:pt x="5799296" y="164306"/>
                </a:cubicBezTo>
                <a:close/>
                <a:moveTo>
                  <a:pt x="5770721" y="386239"/>
                </a:moveTo>
                <a:cubicBezTo>
                  <a:pt x="5770721" y="385286"/>
                  <a:pt x="5770721" y="384334"/>
                  <a:pt x="5770721" y="383381"/>
                </a:cubicBezTo>
                <a:cubicBezTo>
                  <a:pt x="5770721" y="383381"/>
                  <a:pt x="5770721" y="382429"/>
                  <a:pt x="5770721" y="382429"/>
                </a:cubicBezTo>
                <a:cubicBezTo>
                  <a:pt x="5770721" y="384334"/>
                  <a:pt x="5770721" y="385286"/>
                  <a:pt x="5771674" y="387191"/>
                </a:cubicBezTo>
                <a:cubicBezTo>
                  <a:pt x="5771674" y="386239"/>
                  <a:pt x="5771674" y="386239"/>
                  <a:pt x="5770721" y="386239"/>
                </a:cubicBezTo>
                <a:close/>
                <a:moveTo>
                  <a:pt x="5782151" y="253841"/>
                </a:moveTo>
                <a:cubicBezTo>
                  <a:pt x="5781199" y="254794"/>
                  <a:pt x="5781199" y="256699"/>
                  <a:pt x="5780246" y="258604"/>
                </a:cubicBezTo>
                <a:cubicBezTo>
                  <a:pt x="5779294" y="261461"/>
                  <a:pt x="5778342" y="264319"/>
                  <a:pt x="5777389" y="267176"/>
                </a:cubicBezTo>
                <a:cubicBezTo>
                  <a:pt x="5776437" y="270034"/>
                  <a:pt x="5775484" y="272891"/>
                  <a:pt x="5773579" y="275749"/>
                </a:cubicBezTo>
                <a:cubicBezTo>
                  <a:pt x="5773579" y="274796"/>
                  <a:pt x="5772626" y="274796"/>
                  <a:pt x="5772626" y="273844"/>
                </a:cubicBezTo>
                <a:cubicBezTo>
                  <a:pt x="5772626" y="273844"/>
                  <a:pt x="5772626" y="272891"/>
                  <a:pt x="5771674" y="272891"/>
                </a:cubicBezTo>
                <a:cubicBezTo>
                  <a:pt x="5777389" y="256699"/>
                  <a:pt x="5781199" y="246221"/>
                  <a:pt x="5783104" y="241459"/>
                </a:cubicBezTo>
                <a:cubicBezTo>
                  <a:pt x="5783104" y="245269"/>
                  <a:pt x="5783104" y="250031"/>
                  <a:pt x="5782151" y="253841"/>
                </a:cubicBezTo>
                <a:close/>
                <a:moveTo>
                  <a:pt x="5785962" y="221456"/>
                </a:moveTo>
                <a:cubicBezTo>
                  <a:pt x="5785009" y="227171"/>
                  <a:pt x="5785009" y="232886"/>
                  <a:pt x="5784056" y="239554"/>
                </a:cubicBezTo>
                <a:cubicBezTo>
                  <a:pt x="5784056" y="239554"/>
                  <a:pt x="5784056" y="240506"/>
                  <a:pt x="5784056" y="240506"/>
                </a:cubicBezTo>
                <a:cubicBezTo>
                  <a:pt x="5782151" y="244316"/>
                  <a:pt x="5777389" y="253841"/>
                  <a:pt x="5770721" y="267176"/>
                </a:cubicBezTo>
                <a:cubicBezTo>
                  <a:pt x="5770721" y="265271"/>
                  <a:pt x="5769769" y="263366"/>
                  <a:pt x="5769769" y="261461"/>
                </a:cubicBezTo>
                <a:cubicBezTo>
                  <a:pt x="5769769" y="260509"/>
                  <a:pt x="5769769" y="259556"/>
                  <a:pt x="5769769" y="258604"/>
                </a:cubicBezTo>
                <a:cubicBezTo>
                  <a:pt x="5775484" y="246221"/>
                  <a:pt x="5781199" y="233839"/>
                  <a:pt x="5785962" y="221456"/>
                </a:cubicBezTo>
                <a:close/>
                <a:moveTo>
                  <a:pt x="5754529" y="333851"/>
                </a:moveTo>
                <a:cubicBezTo>
                  <a:pt x="5751671" y="338614"/>
                  <a:pt x="5749767" y="343376"/>
                  <a:pt x="5746909" y="348139"/>
                </a:cubicBezTo>
                <a:cubicBezTo>
                  <a:pt x="5746909" y="347186"/>
                  <a:pt x="5745956" y="347186"/>
                  <a:pt x="5745956" y="346234"/>
                </a:cubicBezTo>
                <a:cubicBezTo>
                  <a:pt x="5748814" y="337661"/>
                  <a:pt x="5751671" y="330041"/>
                  <a:pt x="5754529" y="322421"/>
                </a:cubicBezTo>
                <a:cubicBezTo>
                  <a:pt x="5754529" y="325279"/>
                  <a:pt x="5754529" y="329089"/>
                  <a:pt x="5754529" y="333851"/>
                </a:cubicBezTo>
                <a:cubicBezTo>
                  <a:pt x="5754529" y="333851"/>
                  <a:pt x="5754529" y="333851"/>
                  <a:pt x="5754529" y="333851"/>
                </a:cubicBezTo>
                <a:close/>
                <a:moveTo>
                  <a:pt x="5762149" y="302419"/>
                </a:moveTo>
                <a:cubicBezTo>
                  <a:pt x="5762149" y="303371"/>
                  <a:pt x="5762149" y="303371"/>
                  <a:pt x="5762149" y="302419"/>
                </a:cubicBezTo>
                <a:cubicBezTo>
                  <a:pt x="5762149" y="303371"/>
                  <a:pt x="5761196" y="303371"/>
                  <a:pt x="5762149" y="302419"/>
                </a:cubicBezTo>
                <a:cubicBezTo>
                  <a:pt x="5761196" y="303371"/>
                  <a:pt x="5761196" y="303371"/>
                  <a:pt x="5762149" y="302419"/>
                </a:cubicBezTo>
                <a:close/>
                <a:moveTo>
                  <a:pt x="5761196" y="304324"/>
                </a:moveTo>
                <a:cubicBezTo>
                  <a:pt x="5761196" y="304324"/>
                  <a:pt x="5761196" y="305276"/>
                  <a:pt x="5762149" y="305276"/>
                </a:cubicBezTo>
                <a:cubicBezTo>
                  <a:pt x="5762149" y="306229"/>
                  <a:pt x="5762149" y="307181"/>
                  <a:pt x="5762149" y="308134"/>
                </a:cubicBezTo>
                <a:cubicBezTo>
                  <a:pt x="5762149" y="309086"/>
                  <a:pt x="5762149" y="309086"/>
                  <a:pt x="5762149" y="310039"/>
                </a:cubicBezTo>
                <a:cubicBezTo>
                  <a:pt x="5761196" y="313849"/>
                  <a:pt x="5760244" y="316706"/>
                  <a:pt x="5759292" y="320516"/>
                </a:cubicBezTo>
                <a:cubicBezTo>
                  <a:pt x="5758339" y="323374"/>
                  <a:pt x="5758339" y="325279"/>
                  <a:pt x="5757387" y="328136"/>
                </a:cubicBezTo>
                <a:cubicBezTo>
                  <a:pt x="5756434" y="324326"/>
                  <a:pt x="5755481" y="321469"/>
                  <a:pt x="5755481" y="320516"/>
                </a:cubicBezTo>
                <a:cubicBezTo>
                  <a:pt x="5757387" y="314801"/>
                  <a:pt x="5759292" y="309086"/>
                  <a:pt x="5761196" y="304324"/>
                </a:cubicBezTo>
                <a:close/>
                <a:moveTo>
                  <a:pt x="5760244" y="289084"/>
                </a:moveTo>
                <a:cubicBezTo>
                  <a:pt x="5760244" y="290036"/>
                  <a:pt x="5759292" y="290036"/>
                  <a:pt x="5759292" y="290989"/>
                </a:cubicBezTo>
                <a:cubicBezTo>
                  <a:pt x="5757387" y="293846"/>
                  <a:pt x="5754529" y="297656"/>
                  <a:pt x="5751671" y="301466"/>
                </a:cubicBezTo>
                <a:cubicBezTo>
                  <a:pt x="5750719" y="302419"/>
                  <a:pt x="5749767" y="304324"/>
                  <a:pt x="5748814" y="305276"/>
                </a:cubicBezTo>
                <a:cubicBezTo>
                  <a:pt x="5752624" y="296704"/>
                  <a:pt x="5755481" y="288131"/>
                  <a:pt x="5759292" y="280511"/>
                </a:cubicBezTo>
                <a:cubicBezTo>
                  <a:pt x="5760244" y="284321"/>
                  <a:pt x="5760244" y="286226"/>
                  <a:pt x="5760244" y="289084"/>
                </a:cubicBezTo>
                <a:close/>
                <a:moveTo>
                  <a:pt x="5756434" y="227171"/>
                </a:moveTo>
                <a:cubicBezTo>
                  <a:pt x="5756434" y="231934"/>
                  <a:pt x="5756434" y="237649"/>
                  <a:pt x="5756434" y="243364"/>
                </a:cubicBezTo>
                <a:cubicBezTo>
                  <a:pt x="5756434" y="246221"/>
                  <a:pt x="5756434" y="248126"/>
                  <a:pt x="5757387" y="250984"/>
                </a:cubicBezTo>
                <a:cubicBezTo>
                  <a:pt x="5756434" y="253841"/>
                  <a:pt x="5754529" y="256699"/>
                  <a:pt x="5753576" y="259556"/>
                </a:cubicBezTo>
                <a:cubicBezTo>
                  <a:pt x="5749767" y="268129"/>
                  <a:pt x="5745004" y="276701"/>
                  <a:pt x="5741194" y="285274"/>
                </a:cubicBezTo>
                <a:cubicBezTo>
                  <a:pt x="5746909" y="262414"/>
                  <a:pt x="5752624" y="243364"/>
                  <a:pt x="5756434" y="227171"/>
                </a:cubicBezTo>
                <a:close/>
                <a:moveTo>
                  <a:pt x="5676424" y="184309"/>
                </a:moveTo>
                <a:cubicBezTo>
                  <a:pt x="5676424" y="188119"/>
                  <a:pt x="5676424" y="192881"/>
                  <a:pt x="5676424" y="198596"/>
                </a:cubicBezTo>
                <a:cubicBezTo>
                  <a:pt x="5676424" y="206216"/>
                  <a:pt x="5676424" y="216694"/>
                  <a:pt x="5676424" y="228124"/>
                </a:cubicBezTo>
                <a:cubicBezTo>
                  <a:pt x="5676424" y="233839"/>
                  <a:pt x="5676424" y="239554"/>
                  <a:pt x="5676424" y="246221"/>
                </a:cubicBezTo>
                <a:cubicBezTo>
                  <a:pt x="5676424" y="252889"/>
                  <a:pt x="5677376" y="259556"/>
                  <a:pt x="5677376" y="266224"/>
                </a:cubicBezTo>
                <a:cubicBezTo>
                  <a:pt x="5677376" y="270034"/>
                  <a:pt x="5677376" y="273844"/>
                  <a:pt x="5678329" y="276701"/>
                </a:cubicBezTo>
                <a:cubicBezTo>
                  <a:pt x="5678329" y="276701"/>
                  <a:pt x="5678329" y="276701"/>
                  <a:pt x="5678329" y="276701"/>
                </a:cubicBezTo>
                <a:cubicBezTo>
                  <a:pt x="5677376" y="270986"/>
                  <a:pt x="5676424" y="265271"/>
                  <a:pt x="5675471" y="259556"/>
                </a:cubicBezTo>
                <a:cubicBezTo>
                  <a:pt x="5674519" y="253841"/>
                  <a:pt x="5673567" y="248126"/>
                  <a:pt x="5672614" y="242411"/>
                </a:cubicBezTo>
                <a:cubicBezTo>
                  <a:pt x="5671662" y="235744"/>
                  <a:pt x="5670709" y="229076"/>
                  <a:pt x="5669756" y="223361"/>
                </a:cubicBezTo>
                <a:cubicBezTo>
                  <a:pt x="5669756" y="221456"/>
                  <a:pt x="5668804" y="218599"/>
                  <a:pt x="5668804" y="216694"/>
                </a:cubicBezTo>
                <a:cubicBezTo>
                  <a:pt x="5671662" y="202406"/>
                  <a:pt x="5674519" y="190976"/>
                  <a:pt x="5676424" y="184309"/>
                </a:cubicBezTo>
                <a:close/>
                <a:moveTo>
                  <a:pt x="5652612" y="263366"/>
                </a:moveTo>
                <a:cubicBezTo>
                  <a:pt x="5652612" y="262414"/>
                  <a:pt x="5652612" y="262414"/>
                  <a:pt x="5653564" y="261461"/>
                </a:cubicBezTo>
                <a:cubicBezTo>
                  <a:pt x="5654517" y="262414"/>
                  <a:pt x="5654517" y="263366"/>
                  <a:pt x="5655469" y="264319"/>
                </a:cubicBezTo>
                <a:cubicBezTo>
                  <a:pt x="5655469" y="265271"/>
                  <a:pt x="5655469" y="266224"/>
                  <a:pt x="5655469" y="268129"/>
                </a:cubicBezTo>
                <a:cubicBezTo>
                  <a:pt x="5656421" y="273844"/>
                  <a:pt x="5656421" y="279559"/>
                  <a:pt x="5657374" y="286226"/>
                </a:cubicBezTo>
                <a:cubicBezTo>
                  <a:pt x="5655469" y="280511"/>
                  <a:pt x="5654517" y="274796"/>
                  <a:pt x="5652612" y="269081"/>
                </a:cubicBezTo>
                <a:cubicBezTo>
                  <a:pt x="5652612" y="268129"/>
                  <a:pt x="5652612" y="268129"/>
                  <a:pt x="5651659" y="267176"/>
                </a:cubicBezTo>
                <a:cubicBezTo>
                  <a:pt x="5652612" y="265271"/>
                  <a:pt x="5652612" y="264319"/>
                  <a:pt x="5652612" y="263366"/>
                </a:cubicBezTo>
                <a:close/>
                <a:moveTo>
                  <a:pt x="5650706" y="205264"/>
                </a:moveTo>
                <a:cubicBezTo>
                  <a:pt x="5650706" y="208121"/>
                  <a:pt x="5650706" y="210979"/>
                  <a:pt x="5651659" y="212884"/>
                </a:cubicBezTo>
                <a:cubicBezTo>
                  <a:pt x="5650706" y="210979"/>
                  <a:pt x="5649754" y="209074"/>
                  <a:pt x="5649754" y="207169"/>
                </a:cubicBezTo>
                <a:cubicBezTo>
                  <a:pt x="5649754" y="206216"/>
                  <a:pt x="5649754" y="205264"/>
                  <a:pt x="5650706" y="205264"/>
                </a:cubicBezTo>
                <a:close/>
                <a:moveTo>
                  <a:pt x="5647849" y="209074"/>
                </a:moveTo>
                <a:cubicBezTo>
                  <a:pt x="5647849" y="211931"/>
                  <a:pt x="5648801" y="215741"/>
                  <a:pt x="5649754" y="219551"/>
                </a:cubicBezTo>
                <a:cubicBezTo>
                  <a:pt x="5650706" y="224314"/>
                  <a:pt x="5650706" y="230029"/>
                  <a:pt x="5651659" y="235744"/>
                </a:cubicBezTo>
                <a:cubicBezTo>
                  <a:pt x="5651659" y="235744"/>
                  <a:pt x="5651659" y="235744"/>
                  <a:pt x="5651659" y="236696"/>
                </a:cubicBezTo>
                <a:cubicBezTo>
                  <a:pt x="5649754" y="233839"/>
                  <a:pt x="5647849" y="230981"/>
                  <a:pt x="5645944" y="228124"/>
                </a:cubicBezTo>
                <a:cubicBezTo>
                  <a:pt x="5644992" y="224314"/>
                  <a:pt x="5644992" y="220504"/>
                  <a:pt x="5644039" y="216694"/>
                </a:cubicBezTo>
                <a:cubicBezTo>
                  <a:pt x="5644992" y="213836"/>
                  <a:pt x="5646896" y="211931"/>
                  <a:pt x="5647849" y="209074"/>
                </a:cubicBezTo>
                <a:close/>
                <a:moveTo>
                  <a:pt x="5642134" y="370046"/>
                </a:moveTo>
                <a:cubicBezTo>
                  <a:pt x="5642134" y="372904"/>
                  <a:pt x="5643087" y="374809"/>
                  <a:pt x="5643087" y="377666"/>
                </a:cubicBezTo>
                <a:cubicBezTo>
                  <a:pt x="5642134" y="379571"/>
                  <a:pt x="5642134" y="382429"/>
                  <a:pt x="5641181" y="385286"/>
                </a:cubicBezTo>
                <a:cubicBezTo>
                  <a:pt x="5641181" y="379571"/>
                  <a:pt x="5641181" y="374809"/>
                  <a:pt x="5642134" y="370046"/>
                </a:cubicBezTo>
                <a:close/>
                <a:moveTo>
                  <a:pt x="5624037" y="272891"/>
                </a:moveTo>
                <a:cubicBezTo>
                  <a:pt x="5624989" y="268129"/>
                  <a:pt x="5624989" y="263366"/>
                  <a:pt x="5625942" y="258604"/>
                </a:cubicBezTo>
                <a:cubicBezTo>
                  <a:pt x="5625942" y="256699"/>
                  <a:pt x="5625942" y="255746"/>
                  <a:pt x="5625942" y="254794"/>
                </a:cubicBezTo>
                <a:cubicBezTo>
                  <a:pt x="5627846" y="250031"/>
                  <a:pt x="5629751" y="245269"/>
                  <a:pt x="5632609" y="241459"/>
                </a:cubicBezTo>
                <a:cubicBezTo>
                  <a:pt x="5633562" y="239554"/>
                  <a:pt x="5634514" y="238601"/>
                  <a:pt x="5634514" y="236696"/>
                </a:cubicBezTo>
                <a:cubicBezTo>
                  <a:pt x="5635467" y="239554"/>
                  <a:pt x="5636419" y="242411"/>
                  <a:pt x="5637371" y="245269"/>
                </a:cubicBezTo>
                <a:cubicBezTo>
                  <a:pt x="5638324" y="249079"/>
                  <a:pt x="5639276" y="253841"/>
                  <a:pt x="5640229" y="259556"/>
                </a:cubicBezTo>
                <a:cubicBezTo>
                  <a:pt x="5640229" y="261461"/>
                  <a:pt x="5640229" y="264319"/>
                  <a:pt x="5640229" y="266224"/>
                </a:cubicBezTo>
                <a:cubicBezTo>
                  <a:pt x="5637371" y="272891"/>
                  <a:pt x="5634514" y="280511"/>
                  <a:pt x="5631656" y="288131"/>
                </a:cubicBezTo>
                <a:cubicBezTo>
                  <a:pt x="5628799" y="284321"/>
                  <a:pt x="5626894" y="280511"/>
                  <a:pt x="5624037" y="277654"/>
                </a:cubicBezTo>
                <a:cubicBezTo>
                  <a:pt x="5623084" y="275749"/>
                  <a:pt x="5624037" y="273844"/>
                  <a:pt x="5624037" y="272891"/>
                </a:cubicBezTo>
                <a:close/>
                <a:moveTo>
                  <a:pt x="5623084" y="289084"/>
                </a:moveTo>
                <a:cubicBezTo>
                  <a:pt x="5623084" y="288131"/>
                  <a:pt x="5623084" y="288131"/>
                  <a:pt x="5623084" y="287179"/>
                </a:cubicBezTo>
                <a:cubicBezTo>
                  <a:pt x="5624037" y="288131"/>
                  <a:pt x="5624037" y="290036"/>
                  <a:pt x="5624989" y="290989"/>
                </a:cubicBezTo>
                <a:cubicBezTo>
                  <a:pt x="5625942" y="292894"/>
                  <a:pt x="5626894" y="295751"/>
                  <a:pt x="5626894" y="298609"/>
                </a:cubicBezTo>
                <a:cubicBezTo>
                  <a:pt x="5626894" y="299561"/>
                  <a:pt x="5626894" y="299561"/>
                  <a:pt x="5625942" y="300514"/>
                </a:cubicBezTo>
                <a:cubicBezTo>
                  <a:pt x="5625942" y="300514"/>
                  <a:pt x="5625942" y="300514"/>
                  <a:pt x="5625942" y="300514"/>
                </a:cubicBezTo>
                <a:cubicBezTo>
                  <a:pt x="5624989" y="298609"/>
                  <a:pt x="5624037" y="297656"/>
                  <a:pt x="5622131" y="295751"/>
                </a:cubicBezTo>
                <a:cubicBezTo>
                  <a:pt x="5622131" y="293846"/>
                  <a:pt x="5622131" y="290989"/>
                  <a:pt x="5623084" y="289084"/>
                </a:cubicBezTo>
                <a:close/>
                <a:moveTo>
                  <a:pt x="5621179" y="310991"/>
                </a:move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lose/>
                <a:moveTo>
                  <a:pt x="5618321" y="270034"/>
                </a:moveTo>
                <a:cubicBezTo>
                  <a:pt x="5618321" y="270034"/>
                  <a:pt x="5618321" y="270986"/>
                  <a:pt x="5618321" y="270034"/>
                </a:cubicBezTo>
                <a:cubicBezTo>
                  <a:pt x="5618321" y="270986"/>
                  <a:pt x="5618321" y="270986"/>
                  <a:pt x="5618321" y="270034"/>
                </a:cubicBezTo>
                <a:cubicBezTo>
                  <a:pt x="5618321" y="270986"/>
                  <a:pt x="5618321" y="270034"/>
                  <a:pt x="5618321" y="270034"/>
                </a:cubicBezTo>
                <a:close/>
                <a:moveTo>
                  <a:pt x="5617369" y="272891"/>
                </a:moveTo>
                <a:cubicBezTo>
                  <a:pt x="5617369" y="272891"/>
                  <a:pt x="5617369" y="273844"/>
                  <a:pt x="5618321" y="273844"/>
                </a:cubicBezTo>
                <a:cubicBezTo>
                  <a:pt x="5617369" y="277654"/>
                  <a:pt x="5617369" y="282416"/>
                  <a:pt x="5616417" y="286226"/>
                </a:cubicBezTo>
                <a:cubicBezTo>
                  <a:pt x="5615464" y="285274"/>
                  <a:pt x="5614512" y="283369"/>
                  <a:pt x="5613559" y="282416"/>
                </a:cubicBezTo>
                <a:cubicBezTo>
                  <a:pt x="5614512" y="279559"/>
                  <a:pt x="5615464" y="276701"/>
                  <a:pt x="5617369" y="272891"/>
                </a:cubicBezTo>
                <a:close/>
                <a:moveTo>
                  <a:pt x="5608796" y="290989"/>
                </a:moveTo>
                <a:cubicBezTo>
                  <a:pt x="5608796" y="290989"/>
                  <a:pt x="5609749" y="290989"/>
                  <a:pt x="5608796" y="290989"/>
                </a:cubicBezTo>
                <a:cubicBezTo>
                  <a:pt x="5609749" y="291941"/>
                  <a:pt x="5610701" y="293846"/>
                  <a:pt x="5611654" y="294799"/>
                </a:cubicBezTo>
                <a:cubicBezTo>
                  <a:pt x="5612606" y="295751"/>
                  <a:pt x="5612606" y="296704"/>
                  <a:pt x="5613559" y="297656"/>
                </a:cubicBezTo>
                <a:cubicBezTo>
                  <a:pt x="5612606" y="302419"/>
                  <a:pt x="5612606" y="306229"/>
                  <a:pt x="5611654" y="310991"/>
                </a:cubicBezTo>
                <a:cubicBezTo>
                  <a:pt x="5610701" y="305276"/>
                  <a:pt x="5609749" y="298609"/>
                  <a:pt x="5608796" y="292894"/>
                </a:cubicBezTo>
                <a:cubicBezTo>
                  <a:pt x="5608796" y="291941"/>
                  <a:pt x="5608796" y="291941"/>
                  <a:pt x="5608796" y="290989"/>
                </a:cubicBezTo>
                <a:close/>
                <a:moveTo>
                  <a:pt x="5594509" y="241459"/>
                </a:moveTo>
                <a:cubicBezTo>
                  <a:pt x="5594509" y="247174"/>
                  <a:pt x="5594509" y="252889"/>
                  <a:pt x="5595462" y="258604"/>
                </a:cubicBezTo>
                <a:cubicBezTo>
                  <a:pt x="5595462" y="258604"/>
                  <a:pt x="5595462" y="259556"/>
                  <a:pt x="5595462" y="259556"/>
                </a:cubicBezTo>
                <a:cubicBezTo>
                  <a:pt x="5595462" y="260509"/>
                  <a:pt x="5595462" y="260509"/>
                  <a:pt x="5595462" y="261461"/>
                </a:cubicBezTo>
                <a:cubicBezTo>
                  <a:pt x="5594509" y="260509"/>
                  <a:pt x="5594509" y="260509"/>
                  <a:pt x="5593556" y="259556"/>
                </a:cubicBezTo>
                <a:cubicBezTo>
                  <a:pt x="5593556" y="256699"/>
                  <a:pt x="5592604" y="252889"/>
                  <a:pt x="5592604" y="250031"/>
                </a:cubicBezTo>
                <a:cubicBezTo>
                  <a:pt x="5591651" y="246221"/>
                  <a:pt x="5593556" y="244316"/>
                  <a:pt x="5594509" y="241459"/>
                </a:cubicBezTo>
                <a:close/>
                <a:moveTo>
                  <a:pt x="5578317" y="284321"/>
                </a:moveTo>
                <a:cubicBezTo>
                  <a:pt x="5578317" y="285274"/>
                  <a:pt x="5578317" y="285274"/>
                  <a:pt x="5578317" y="286226"/>
                </a:cubicBezTo>
                <a:cubicBezTo>
                  <a:pt x="5578317" y="286226"/>
                  <a:pt x="5578317" y="285274"/>
                  <a:pt x="5577364" y="285274"/>
                </a:cubicBezTo>
                <a:cubicBezTo>
                  <a:pt x="5578317" y="284321"/>
                  <a:pt x="5578317" y="284321"/>
                  <a:pt x="5578317" y="284321"/>
                </a:cubicBezTo>
                <a:close/>
                <a:moveTo>
                  <a:pt x="5573554" y="299561"/>
                </a:moveTo>
                <a:cubicBezTo>
                  <a:pt x="5574506" y="301466"/>
                  <a:pt x="5575459" y="303371"/>
                  <a:pt x="5576412" y="305276"/>
                </a:cubicBezTo>
                <a:cubicBezTo>
                  <a:pt x="5576412" y="306229"/>
                  <a:pt x="5577364" y="306229"/>
                  <a:pt x="5577364" y="307181"/>
                </a:cubicBezTo>
                <a:cubicBezTo>
                  <a:pt x="5577364" y="311944"/>
                  <a:pt x="5576412" y="317659"/>
                  <a:pt x="5576412" y="325279"/>
                </a:cubicBezTo>
                <a:cubicBezTo>
                  <a:pt x="5576412" y="326231"/>
                  <a:pt x="5576412" y="327184"/>
                  <a:pt x="5576412" y="328136"/>
                </a:cubicBezTo>
                <a:cubicBezTo>
                  <a:pt x="5576412" y="325279"/>
                  <a:pt x="5575459" y="322421"/>
                  <a:pt x="5575459" y="319564"/>
                </a:cubicBezTo>
                <a:cubicBezTo>
                  <a:pt x="5574506" y="313849"/>
                  <a:pt x="5573554" y="309086"/>
                  <a:pt x="5573554" y="303371"/>
                </a:cubicBezTo>
                <a:cubicBezTo>
                  <a:pt x="5572601" y="301466"/>
                  <a:pt x="5573554" y="300514"/>
                  <a:pt x="5573554" y="299561"/>
                </a:cubicBezTo>
                <a:close/>
                <a:moveTo>
                  <a:pt x="5550694" y="308134"/>
                </a:moveTo>
                <a:cubicBezTo>
                  <a:pt x="5550694" y="305276"/>
                  <a:pt x="5549742" y="303371"/>
                  <a:pt x="5549742" y="301466"/>
                </a:cubicBezTo>
                <a:cubicBezTo>
                  <a:pt x="5550694" y="299561"/>
                  <a:pt x="5550694" y="296704"/>
                  <a:pt x="5551646" y="294799"/>
                </a:cubicBezTo>
                <a:cubicBezTo>
                  <a:pt x="5551646" y="293846"/>
                  <a:pt x="5552599" y="292894"/>
                  <a:pt x="5552599" y="291941"/>
                </a:cubicBezTo>
                <a:cubicBezTo>
                  <a:pt x="5553551" y="294799"/>
                  <a:pt x="5553551" y="298609"/>
                  <a:pt x="5554504" y="302419"/>
                </a:cubicBezTo>
                <a:cubicBezTo>
                  <a:pt x="5553551" y="303371"/>
                  <a:pt x="5553551" y="304324"/>
                  <a:pt x="5552599" y="306229"/>
                </a:cubicBezTo>
                <a:cubicBezTo>
                  <a:pt x="5551646" y="306229"/>
                  <a:pt x="5551646" y="307181"/>
                  <a:pt x="5550694" y="308134"/>
                </a:cubicBezTo>
                <a:close/>
                <a:moveTo>
                  <a:pt x="5557362" y="313849"/>
                </a:moveTo>
                <a:cubicBezTo>
                  <a:pt x="5557362" y="313849"/>
                  <a:pt x="5557362" y="314801"/>
                  <a:pt x="5557362" y="313849"/>
                </a:cubicBezTo>
                <a:cubicBezTo>
                  <a:pt x="5556409" y="315754"/>
                  <a:pt x="5554504" y="317659"/>
                  <a:pt x="5553551" y="318611"/>
                </a:cubicBezTo>
                <a:cubicBezTo>
                  <a:pt x="5554504" y="315754"/>
                  <a:pt x="5555456" y="312896"/>
                  <a:pt x="5556409" y="310039"/>
                </a:cubicBezTo>
                <a:cubicBezTo>
                  <a:pt x="5556409" y="311944"/>
                  <a:pt x="5557362" y="312896"/>
                  <a:pt x="5557362" y="313849"/>
                </a:cubicBezTo>
                <a:cubicBezTo>
                  <a:pt x="5557362" y="313849"/>
                  <a:pt x="5557362" y="313849"/>
                  <a:pt x="5557362" y="313849"/>
                </a:cubicBezTo>
                <a:close/>
                <a:moveTo>
                  <a:pt x="5561171" y="359569"/>
                </a:moveTo>
                <a:cubicBezTo>
                  <a:pt x="5561171" y="360521"/>
                  <a:pt x="5561171" y="360521"/>
                  <a:pt x="5561171" y="361474"/>
                </a:cubicBezTo>
                <a:cubicBezTo>
                  <a:pt x="5561171" y="361474"/>
                  <a:pt x="5560219" y="360521"/>
                  <a:pt x="5560219" y="360521"/>
                </a:cubicBezTo>
                <a:cubicBezTo>
                  <a:pt x="5559267" y="357664"/>
                  <a:pt x="5559267" y="353854"/>
                  <a:pt x="5558314" y="350996"/>
                </a:cubicBezTo>
                <a:cubicBezTo>
                  <a:pt x="5559267" y="348139"/>
                  <a:pt x="5560219" y="345281"/>
                  <a:pt x="5560219" y="342424"/>
                </a:cubicBezTo>
                <a:cubicBezTo>
                  <a:pt x="5561171" y="348139"/>
                  <a:pt x="5561171" y="353854"/>
                  <a:pt x="5561171" y="359569"/>
                </a:cubicBezTo>
                <a:close/>
                <a:moveTo>
                  <a:pt x="5559267" y="303371"/>
                </a:moveTo>
                <a:cubicBezTo>
                  <a:pt x="5559267" y="303371"/>
                  <a:pt x="5559267" y="304324"/>
                  <a:pt x="5559267" y="303371"/>
                </a:cubicBezTo>
                <a:cubicBezTo>
                  <a:pt x="5559267" y="304324"/>
                  <a:pt x="5559267" y="304324"/>
                  <a:pt x="5559267" y="303371"/>
                </a:cubicBezTo>
                <a:cubicBezTo>
                  <a:pt x="5559267" y="303371"/>
                  <a:pt x="5559267" y="303371"/>
                  <a:pt x="5559267" y="303371"/>
                </a:cubicBezTo>
                <a:close/>
                <a:moveTo>
                  <a:pt x="5557362" y="277654"/>
                </a:moveTo>
                <a:cubicBezTo>
                  <a:pt x="5557362" y="279559"/>
                  <a:pt x="5557362" y="281464"/>
                  <a:pt x="5558314" y="283369"/>
                </a:cubicBezTo>
                <a:cubicBezTo>
                  <a:pt x="5558314" y="287179"/>
                  <a:pt x="5559267" y="290989"/>
                  <a:pt x="5559267" y="293846"/>
                </a:cubicBezTo>
                <a:cubicBezTo>
                  <a:pt x="5558314" y="294799"/>
                  <a:pt x="5558314" y="295751"/>
                  <a:pt x="5557362" y="296704"/>
                </a:cubicBezTo>
                <a:cubicBezTo>
                  <a:pt x="5556409" y="292894"/>
                  <a:pt x="5555456" y="290036"/>
                  <a:pt x="5554504" y="287179"/>
                </a:cubicBezTo>
                <a:cubicBezTo>
                  <a:pt x="5554504" y="284321"/>
                  <a:pt x="5556409" y="281464"/>
                  <a:pt x="5557362" y="277654"/>
                </a:cubicBezTo>
                <a:close/>
                <a:moveTo>
                  <a:pt x="5553551" y="252889"/>
                </a:moveTo>
                <a:cubicBezTo>
                  <a:pt x="5553551" y="252889"/>
                  <a:pt x="5553551" y="252889"/>
                  <a:pt x="5553551" y="252889"/>
                </a:cubicBezTo>
                <a:cubicBezTo>
                  <a:pt x="5553551" y="253841"/>
                  <a:pt x="5553551" y="253841"/>
                  <a:pt x="5553551" y="253841"/>
                </a:cubicBezTo>
                <a:cubicBezTo>
                  <a:pt x="5554504" y="258604"/>
                  <a:pt x="5554504" y="263366"/>
                  <a:pt x="5555456" y="268129"/>
                </a:cubicBezTo>
                <a:cubicBezTo>
                  <a:pt x="5555456" y="269081"/>
                  <a:pt x="5555456" y="270034"/>
                  <a:pt x="5555456" y="270986"/>
                </a:cubicBezTo>
                <a:cubicBezTo>
                  <a:pt x="5554504" y="272891"/>
                  <a:pt x="5553551" y="273844"/>
                  <a:pt x="5552599" y="275749"/>
                </a:cubicBezTo>
                <a:cubicBezTo>
                  <a:pt x="5551646" y="276701"/>
                  <a:pt x="5550694" y="278606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8789" y="282416"/>
                  <a:pt x="5547837" y="284321"/>
                  <a:pt x="5545931" y="286226"/>
                </a:cubicBezTo>
                <a:cubicBezTo>
                  <a:pt x="5545931" y="284321"/>
                  <a:pt x="5544979" y="282416"/>
                  <a:pt x="5544979" y="281464"/>
                </a:cubicBezTo>
                <a:cubicBezTo>
                  <a:pt x="5545931" y="279559"/>
                  <a:pt x="5545931" y="277654"/>
                  <a:pt x="5546884" y="275749"/>
                </a:cubicBezTo>
                <a:cubicBezTo>
                  <a:pt x="5547837" y="270986"/>
                  <a:pt x="5548789" y="266224"/>
                  <a:pt x="5549742" y="261461"/>
                </a:cubicBezTo>
                <a:cubicBezTo>
                  <a:pt x="5552599" y="258604"/>
                  <a:pt x="5553551" y="255746"/>
                  <a:pt x="5553551" y="252889"/>
                </a:cubicBezTo>
                <a:close/>
                <a:moveTo>
                  <a:pt x="5548789" y="226219"/>
                </a:moveTo>
                <a:cubicBezTo>
                  <a:pt x="5548789" y="227171"/>
                  <a:pt x="5549742" y="229076"/>
                  <a:pt x="5549742" y="230029"/>
                </a:cubicBezTo>
                <a:cubicBezTo>
                  <a:pt x="5549742" y="231934"/>
                  <a:pt x="5550694" y="232886"/>
                  <a:pt x="5550694" y="234791"/>
                </a:cubicBezTo>
                <a:cubicBezTo>
                  <a:pt x="5549742" y="232886"/>
                  <a:pt x="5548789" y="230981"/>
                  <a:pt x="5547837" y="230029"/>
                </a:cubicBezTo>
                <a:cubicBezTo>
                  <a:pt x="5548789" y="229076"/>
                  <a:pt x="5548789" y="227171"/>
                  <a:pt x="5548789" y="226219"/>
                </a:cubicBezTo>
                <a:close/>
                <a:moveTo>
                  <a:pt x="5546884" y="235744"/>
                </a:moveTo>
                <a:cubicBezTo>
                  <a:pt x="5547837" y="238601"/>
                  <a:pt x="5548789" y="241459"/>
                  <a:pt x="5550694" y="244316"/>
                </a:cubicBezTo>
                <a:cubicBezTo>
                  <a:pt x="5548789" y="249079"/>
                  <a:pt x="5546884" y="253841"/>
                  <a:pt x="5544979" y="259556"/>
                </a:cubicBezTo>
                <a:cubicBezTo>
                  <a:pt x="5544979" y="260509"/>
                  <a:pt x="5544026" y="261461"/>
                  <a:pt x="5544026" y="262414"/>
                </a:cubicBezTo>
                <a:cubicBezTo>
                  <a:pt x="5544026" y="260509"/>
                  <a:pt x="5543074" y="258604"/>
                  <a:pt x="5543074" y="257651"/>
                </a:cubicBezTo>
                <a:cubicBezTo>
                  <a:pt x="5543074" y="256699"/>
                  <a:pt x="5543074" y="255746"/>
                  <a:pt x="5542121" y="254794"/>
                </a:cubicBezTo>
                <a:cubicBezTo>
                  <a:pt x="5544026" y="248126"/>
                  <a:pt x="5545931" y="241459"/>
                  <a:pt x="5546884" y="235744"/>
                </a:cubicBezTo>
                <a:close/>
                <a:moveTo>
                  <a:pt x="5540217" y="218599"/>
                </a:moveTo>
                <a:cubicBezTo>
                  <a:pt x="5540217" y="219551"/>
                  <a:pt x="5540217" y="219551"/>
                  <a:pt x="5539264" y="220504"/>
                </a:cubicBezTo>
                <a:cubicBezTo>
                  <a:pt x="5539264" y="221456"/>
                  <a:pt x="5538312" y="222409"/>
                  <a:pt x="5538312" y="223361"/>
                </a:cubicBezTo>
                <a:cubicBezTo>
                  <a:pt x="5537359" y="218599"/>
                  <a:pt x="5537359" y="214789"/>
                  <a:pt x="5536406" y="210026"/>
                </a:cubicBezTo>
                <a:cubicBezTo>
                  <a:pt x="5537359" y="211931"/>
                  <a:pt x="5538312" y="214789"/>
                  <a:pt x="5540217" y="218599"/>
                </a:cubicBezTo>
                <a:close/>
                <a:moveTo>
                  <a:pt x="5507831" y="312896"/>
                </a:moveTo>
                <a:cubicBezTo>
                  <a:pt x="5507831" y="313849"/>
                  <a:pt x="5507831" y="313849"/>
                  <a:pt x="5507831" y="312896"/>
                </a:cubicBezTo>
                <a:cubicBezTo>
                  <a:pt x="5507831" y="313849"/>
                  <a:pt x="5507831" y="313849"/>
                  <a:pt x="5507831" y="313849"/>
                </a:cubicBezTo>
                <a:cubicBezTo>
                  <a:pt x="5507831" y="313849"/>
                  <a:pt x="5507831" y="313849"/>
                  <a:pt x="5507831" y="312896"/>
                </a:cubicBezTo>
                <a:close/>
                <a:moveTo>
                  <a:pt x="5481162" y="326231"/>
                </a:moveTo>
                <a:cubicBezTo>
                  <a:pt x="5481162" y="327184"/>
                  <a:pt x="5480209" y="329089"/>
                  <a:pt x="5480209" y="330994"/>
                </a:cubicBezTo>
                <a:cubicBezTo>
                  <a:pt x="5480209" y="329089"/>
                  <a:pt x="5480209" y="326231"/>
                  <a:pt x="5479256" y="324326"/>
                </a:cubicBezTo>
                <a:cubicBezTo>
                  <a:pt x="5479256" y="323374"/>
                  <a:pt x="5479256" y="323374"/>
                  <a:pt x="5479256" y="322421"/>
                </a:cubicBezTo>
                <a:cubicBezTo>
                  <a:pt x="5479256" y="318611"/>
                  <a:pt x="5478304" y="315754"/>
                  <a:pt x="5478304" y="311944"/>
                </a:cubicBezTo>
                <a:cubicBezTo>
                  <a:pt x="5479256" y="315754"/>
                  <a:pt x="5480209" y="320516"/>
                  <a:pt x="5482114" y="325279"/>
                </a:cubicBezTo>
                <a:cubicBezTo>
                  <a:pt x="5481162" y="325279"/>
                  <a:pt x="5481162" y="325279"/>
                  <a:pt x="5481162" y="326231"/>
                </a:cubicBezTo>
                <a:close/>
                <a:moveTo>
                  <a:pt x="5493544" y="339566"/>
                </a:move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lose/>
                <a:moveTo>
                  <a:pt x="5488781" y="261461"/>
                </a:moveTo>
                <a:cubicBezTo>
                  <a:pt x="5488781" y="261461"/>
                  <a:pt x="5488781" y="261461"/>
                  <a:pt x="5488781" y="261461"/>
                </a:cubicBezTo>
                <a:cubicBezTo>
                  <a:pt x="5489734" y="263366"/>
                  <a:pt x="5489734" y="265271"/>
                  <a:pt x="5490687" y="267176"/>
                </a:cubicBezTo>
                <a:cubicBezTo>
                  <a:pt x="5489734" y="266224"/>
                  <a:pt x="5488781" y="265271"/>
                  <a:pt x="5487829" y="264319"/>
                </a:cubicBezTo>
                <a:cubicBezTo>
                  <a:pt x="5487829" y="263366"/>
                  <a:pt x="5487829" y="262414"/>
                  <a:pt x="5488781" y="261461"/>
                </a:cubicBezTo>
                <a:close/>
                <a:moveTo>
                  <a:pt x="5483067" y="280511"/>
                </a:moveTo>
                <a:cubicBezTo>
                  <a:pt x="5484019" y="277654"/>
                  <a:pt x="5484971" y="275749"/>
                  <a:pt x="5484971" y="272891"/>
                </a:cubicBezTo>
                <a:cubicBezTo>
                  <a:pt x="5488781" y="278606"/>
                  <a:pt x="5492592" y="285274"/>
                  <a:pt x="5496401" y="291941"/>
                </a:cubicBezTo>
                <a:cubicBezTo>
                  <a:pt x="5497354" y="293846"/>
                  <a:pt x="5498306" y="295751"/>
                  <a:pt x="5500212" y="297656"/>
                </a:cubicBezTo>
                <a:cubicBezTo>
                  <a:pt x="5499259" y="300514"/>
                  <a:pt x="5498306" y="303371"/>
                  <a:pt x="5497354" y="307181"/>
                </a:cubicBezTo>
                <a:cubicBezTo>
                  <a:pt x="5497354" y="308134"/>
                  <a:pt x="5497354" y="310039"/>
                  <a:pt x="5496401" y="310991"/>
                </a:cubicBezTo>
                <a:cubicBezTo>
                  <a:pt x="5494496" y="309086"/>
                  <a:pt x="5493544" y="307181"/>
                  <a:pt x="5493544" y="307181"/>
                </a:cubicBezTo>
                <a:cubicBezTo>
                  <a:pt x="5493544" y="307181"/>
                  <a:pt x="5494496" y="309086"/>
                  <a:pt x="5495449" y="311944"/>
                </a:cubicBezTo>
                <a:cubicBezTo>
                  <a:pt x="5495449" y="314801"/>
                  <a:pt x="5494496" y="316706"/>
                  <a:pt x="5494496" y="319564"/>
                </a:cubicBezTo>
                <a:cubicBezTo>
                  <a:pt x="5493544" y="323374"/>
                  <a:pt x="5493544" y="326231"/>
                  <a:pt x="5492592" y="330041"/>
                </a:cubicBezTo>
                <a:cubicBezTo>
                  <a:pt x="5491639" y="330994"/>
                  <a:pt x="5490687" y="331946"/>
                  <a:pt x="5488781" y="333851"/>
                </a:cubicBezTo>
                <a:cubicBezTo>
                  <a:pt x="5487829" y="330994"/>
                  <a:pt x="5486876" y="329089"/>
                  <a:pt x="5485924" y="327184"/>
                </a:cubicBezTo>
                <a:cubicBezTo>
                  <a:pt x="5485924" y="321469"/>
                  <a:pt x="5486876" y="316706"/>
                  <a:pt x="5487829" y="312896"/>
                </a:cubicBezTo>
                <a:cubicBezTo>
                  <a:pt x="5488781" y="304324"/>
                  <a:pt x="5489734" y="299561"/>
                  <a:pt x="5489734" y="299561"/>
                </a:cubicBezTo>
                <a:cubicBezTo>
                  <a:pt x="5489734" y="299561"/>
                  <a:pt x="5487829" y="304324"/>
                  <a:pt x="5484019" y="311944"/>
                </a:cubicBezTo>
                <a:cubicBezTo>
                  <a:pt x="5484019" y="312896"/>
                  <a:pt x="5484019" y="312896"/>
                  <a:pt x="5483067" y="313849"/>
                </a:cubicBezTo>
                <a:cubicBezTo>
                  <a:pt x="5483067" y="313849"/>
                  <a:pt x="5483067" y="312896"/>
                  <a:pt x="5483067" y="312896"/>
                </a:cubicBezTo>
                <a:cubicBezTo>
                  <a:pt x="5480209" y="300514"/>
                  <a:pt x="5478304" y="292894"/>
                  <a:pt x="5478304" y="292894"/>
                </a:cubicBezTo>
                <a:cubicBezTo>
                  <a:pt x="5478304" y="292894"/>
                  <a:pt x="5478304" y="298609"/>
                  <a:pt x="5479256" y="309086"/>
                </a:cubicBezTo>
                <a:cubicBezTo>
                  <a:pt x="5479256" y="309086"/>
                  <a:pt x="5479256" y="308134"/>
                  <a:pt x="5479256" y="308134"/>
                </a:cubicBezTo>
                <a:cubicBezTo>
                  <a:pt x="5478304" y="305276"/>
                  <a:pt x="5477351" y="303371"/>
                  <a:pt x="5476399" y="300514"/>
                </a:cubicBezTo>
                <a:cubicBezTo>
                  <a:pt x="5479256" y="293846"/>
                  <a:pt x="5481162" y="287179"/>
                  <a:pt x="5483067" y="280511"/>
                </a:cubicBezTo>
                <a:close/>
                <a:moveTo>
                  <a:pt x="5472589" y="254794"/>
                </a:moveTo>
                <a:cubicBezTo>
                  <a:pt x="5473542" y="255746"/>
                  <a:pt x="5474494" y="256699"/>
                  <a:pt x="5475446" y="258604"/>
                </a:cubicBezTo>
                <a:cubicBezTo>
                  <a:pt x="5474494" y="261461"/>
                  <a:pt x="5472589" y="265271"/>
                  <a:pt x="5471637" y="268129"/>
                </a:cubicBezTo>
                <a:cubicBezTo>
                  <a:pt x="5470684" y="261461"/>
                  <a:pt x="5469731" y="255746"/>
                  <a:pt x="5468779" y="249079"/>
                </a:cubicBezTo>
                <a:cubicBezTo>
                  <a:pt x="5469731" y="250984"/>
                  <a:pt x="5471637" y="252889"/>
                  <a:pt x="5472589" y="254794"/>
                </a:cubicBezTo>
                <a:close/>
                <a:moveTo>
                  <a:pt x="5452587" y="208121"/>
                </a:moveTo>
                <a:cubicBezTo>
                  <a:pt x="5452587" y="209074"/>
                  <a:pt x="5452587" y="210026"/>
                  <a:pt x="5452587" y="210026"/>
                </a:cubicBezTo>
                <a:cubicBezTo>
                  <a:pt x="5453539" y="214789"/>
                  <a:pt x="5454492" y="220504"/>
                  <a:pt x="5454492" y="225266"/>
                </a:cubicBezTo>
                <a:cubicBezTo>
                  <a:pt x="5454492" y="226219"/>
                  <a:pt x="5454492" y="227171"/>
                  <a:pt x="5454492" y="228124"/>
                </a:cubicBezTo>
                <a:cubicBezTo>
                  <a:pt x="5453539" y="227171"/>
                  <a:pt x="5451634" y="226219"/>
                  <a:pt x="5450681" y="225266"/>
                </a:cubicBezTo>
                <a:cubicBezTo>
                  <a:pt x="5451634" y="219551"/>
                  <a:pt x="5452587" y="212884"/>
                  <a:pt x="5452587" y="208121"/>
                </a:cubicBezTo>
                <a:close/>
                <a:moveTo>
                  <a:pt x="5449729" y="250031"/>
                </a:moveTo>
                <a:cubicBezTo>
                  <a:pt x="5450681" y="242411"/>
                  <a:pt x="5450681" y="234791"/>
                  <a:pt x="5451634" y="228124"/>
                </a:cubicBezTo>
                <a:cubicBezTo>
                  <a:pt x="5452587" y="229076"/>
                  <a:pt x="5452587" y="229076"/>
                  <a:pt x="5453539" y="230029"/>
                </a:cubicBezTo>
                <a:cubicBezTo>
                  <a:pt x="5454492" y="230981"/>
                  <a:pt x="5455444" y="231934"/>
                  <a:pt x="5455444" y="232886"/>
                </a:cubicBezTo>
                <a:cubicBezTo>
                  <a:pt x="5455444" y="236696"/>
                  <a:pt x="5456396" y="239554"/>
                  <a:pt x="5456396" y="243364"/>
                </a:cubicBezTo>
                <a:cubicBezTo>
                  <a:pt x="5457349" y="255746"/>
                  <a:pt x="5458301" y="268129"/>
                  <a:pt x="5459254" y="282416"/>
                </a:cubicBezTo>
                <a:cubicBezTo>
                  <a:pt x="5460206" y="288131"/>
                  <a:pt x="5460206" y="293846"/>
                  <a:pt x="5460206" y="299561"/>
                </a:cubicBezTo>
                <a:cubicBezTo>
                  <a:pt x="5458301" y="304324"/>
                  <a:pt x="5457349" y="309086"/>
                  <a:pt x="5455444" y="313849"/>
                </a:cubicBezTo>
                <a:cubicBezTo>
                  <a:pt x="5452587" y="302419"/>
                  <a:pt x="5450681" y="290989"/>
                  <a:pt x="5447824" y="280511"/>
                </a:cubicBezTo>
                <a:cubicBezTo>
                  <a:pt x="5447824" y="279559"/>
                  <a:pt x="5447824" y="277654"/>
                  <a:pt x="5446871" y="276701"/>
                </a:cubicBezTo>
                <a:cubicBezTo>
                  <a:pt x="5448776" y="267176"/>
                  <a:pt x="5448776" y="257651"/>
                  <a:pt x="5449729" y="250031"/>
                </a:cubicBezTo>
                <a:close/>
                <a:moveTo>
                  <a:pt x="5443062" y="327184"/>
                </a:moveTo>
                <a:cubicBezTo>
                  <a:pt x="5444014" y="332899"/>
                  <a:pt x="5444967" y="338614"/>
                  <a:pt x="5445919" y="343376"/>
                </a:cubicBezTo>
                <a:cubicBezTo>
                  <a:pt x="5444967" y="340519"/>
                  <a:pt x="5444014" y="337661"/>
                  <a:pt x="5443062" y="334804"/>
                </a:cubicBezTo>
                <a:cubicBezTo>
                  <a:pt x="5442109" y="332899"/>
                  <a:pt x="5443062" y="330041"/>
                  <a:pt x="5443062" y="327184"/>
                </a:cubicBezTo>
                <a:close/>
                <a:moveTo>
                  <a:pt x="5417344" y="318611"/>
                </a:moveTo>
                <a:cubicBezTo>
                  <a:pt x="5418296" y="316706"/>
                  <a:pt x="5418296" y="314801"/>
                  <a:pt x="5419249" y="312896"/>
                </a:cubicBezTo>
                <a:cubicBezTo>
                  <a:pt x="5420201" y="315754"/>
                  <a:pt x="5421154" y="318611"/>
                  <a:pt x="5421154" y="320516"/>
                </a:cubicBezTo>
                <a:cubicBezTo>
                  <a:pt x="5421154" y="320516"/>
                  <a:pt x="5421154" y="321469"/>
                  <a:pt x="5421154" y="321469"/>
                </a:cubicBezTo>
                <a:cubicBezTo>
                  <a:pt x="5421154" y="320516"/>
                  <a:pt x="5421154" y="320516"/>
                  <a:pt x="5421154" y="320516"/>
                </a:cubicBezTo>
                <a:cubicBezTo>
                  <a:pt x="5421154" y="320516"/>
                  <a:pt x="5421154" y="321469"/>
                  <a:pt x="5421154" y="322421"/>
                </a:cubicBezTo>
                <a:cubicBezTo>
                  <a:pt x="5420201" y="325279"/>
                  <a:pt x="5419249" y="329089"/>
                  <a:pt x="5418296" y="331946"/>
                </a:cubicBezTo>
                <a:cubicBezTo>
                  <a:pt x="5417344" y="330994"/>
                  <a:pt x="5417344" y="330041"/>
                  <a:pt x="5417344" y="329089"/>
                </a:cubicBezTo>
                <a:cubicBezTo>
                  <a:pt x="5417344" y="326231"/>
                  <a:pt x="5417344" y="322421"/>
                  <a:pt x="5417344" y="318611"/>
                </a:cubicBezTo>
                <a:close/>
                <a:moveTo>
                  <a:pt x="5416392" y="334804"/>
                </a:moveTo>
                <a:cubicBezTo>
                  <a:pt x="5416392" y="335756"/>
                  <a:pt x="5416392" y="335756"/>
                  <a:pt x="5417344" y="335756"/>
                </a:cubicBezTo>
                <a:cubicBezTo>
                  <a:pt x="5417344" y="336709"/>
                  <a:pt x="5416392" y="337661"/>
                  <a:pt x="5416392" y="337661"/>
                </a:cubicBezTo>
                <a:cubicBezTo>
                  <a:pt x="5416392" y="336709"/>
                  <a:pt x="5416392" y="335756"/>
                  <a:pt x="5416392" y="334804"/>
                </a:cubicBezTo>
                <a:close/>
                <a:moveTo>
                  <a:pt x="5405914" y="325279"/>
                </a:moveTo>
                <a:cubicBezTo>
                  <a:pt x="5406867" y="302419"/>
                  <a:pt x="5407819" y="284321"/>
                  <a:pt x="5407819" y="271939"/>
                </a:cubicBezTo>
                <a:cubicBezTo>
                  <a:pt x="5407819" y="270034"/>
                  <a:pt x="5407819" y="269081"/>
                  <a:pt x="5407819" y="267176"/>
                </a:cubicBezTo>
                <a:cubicBezTo>
                  <a:pt x="5409724" y="274796"/>
                  <a:pt x="5411629" y="283369"/>
                  <a:pt x="5414487" y="292894"/>
                </a:cubicBezTo>
                <a:cubicBezTo>
                  <a:pt x="5414487" y="292894"/>
                  <a:pt x="5414487" y="292894"/>
                  <a:pt x="5414487" y="293846"/>
                </a:cubicBezTo>
                <a:cubicBezTo>
                  <a:pt x="5413534" y="296704"/>
                  <a:pt x="5412581" y="299561"/>
                  <a:pt x="5411629" y="303371"/>
                </a:cubicBezTo>
                <a:cubicBezTo>
                  <a:pt x="5408771" y="311944"/>
                  <a:pt x="5406867" y="321469"/>
                  <a:pt x="5404962" y="331946"/>
                </a:cubicBezTo>
                <a:cubicBezTo>
                  <a:pt x="5404962" y="331946"/>
                  <a:pt x="5404962" y="332899"/>
                  <a:pt x="5404962" y="332899"/>
                </a:cubicBezTo>
                <a:cubicBezTo>
                  <a:pt x="5404962" y="330994"/>
                  <a:pt x="5404962" y="328136"/>
                  <a:pt x="5405914" y="325279"/>
                </a:cubicBezTo>
                <a:close/>
                <a:moveTo>
                  <a:pt x="5384006" y="310991"/>
                </a:moveTo>
                <a:cubicBezTo>
                  <a:pt x="5384959" y="318611"/>
                  <a:pt x="5385912" y="326231"/>
                  <a:pt x="5386864" y="334804"/>
                </a:cubicBezTo>
                <a:cubicBezTo>
                  <a:pt x="5385912" y="336709"/>
                  <a:pt x="5385912" y="339566"/>
                  <a:pt x="5384959" y="341471"/>
                </a:cubicBezTo>
                <a:cubicBezTo>
                  <a:pt x="5384006" y="335756"/>
                  <a:pt x="5383054" y="330041"/>
                  <a:pt x="5382101" y="325279"/>
                </a:cubicBezTo>
                <a:cubicBezTo>
                  <a:pt x="5381149" y="317659"/>
                  <a:pt x="5380196" y="310991"/>
                  <a:pt x="5378292" y="305276"/>
                </a:cubicBezTo>
                <a:cubicBezTo>
                  <a:pt x="5379244" y="301466"/>
                  <a:pt x="5380196" y="298609"/>
                  <a:pt x="5381149" y="294799"/>
                </a:cubicBezTo>
                <a:cubicBezTo>
                  <a:pt x="5382101" y="299561"/>
                  <a:pt x="5383054" y="305276"/>
                  <a:pt x="5384006" y="310991"/>
                </a:cubicBezTo>
                <a:close/>
                <a:moveTo>
                  <a:pt x="5379244" y="274796"/>
                </a:moveTo>
                <a:cubicBezTo>
                  <a:pt x="5379244" y="273844"/>
                  <a:pt x="5379244" y="272891"/>
                  <a:pt x="5379244" y="271939"/>
                </a:cubicBezTo>
                <a:cubicBezTo>
                  <a:pt x="5379244" y="275749"/>
                  <a:pt x="5380196" y="280511"/>
                  <a:pt x="5381149" y="284321"/>
                </a:cubicBezTo>
                <a:cubicBezTo>
                  <a:pt x="5381149" y="284321"/>
                  <a:pt x="5381149" y="285274"/>
                  <a:pt x="5380196" y="285274"/>
                </a:cubicBezTo>
                <a:cubicBezTo>
                  <a:pt x="5379244" y="287179"/>
                  <a:pt x="5379244" y="288131"/>
                  <a:pt x="5378292" y="290036"/>
                </a:cubicBezTo>
                <a:cubicBezTo>
                  <a:pt x="5378292" y="285274"/>
                  <a:pt x="5378292" y="280511"/>
                  <a:pt x="5379244" y="274796"/>
                </a:cubicBezTo>
                <a:close/>
                <a:moveTo>
                  <a:pt x="5332571" y="321469"/>
                </a:moveTo>
                <a:cubicBezTo>
                  <a:pt x="5334476" y="316706"/>
                  <a:pt x="5336381" y="312896"/>
                  <a:pt x="5338287" y="309086"/>
                </a:cubicBezTo>
                <a:cubicBezTo>
                  <a:pt x="5338287" y="309086"/>
                  <a:pt x="5338287" y="310039"/>
                  <a:pt x="5338287" y="310039"/>
                </a:cubicBezTo>
                <a:cubicBezTo>
                  <a:pt x="5334476" y="323374"/>
                  <a:pt x="5330667" y="337661"/>
                  <a:pt x="5326856" y="351949"/>
                </a:cubicBezTo>
                <a:cubicBezTo>
                  <a:pt x="5325904" y="345281"/>
                  <a:pt x="5324951" y="340519"/>
                  <a:pt x="5323999" y="336709"/>
                </a:cubicBezTo>
                <a:cubicBezTo>
                  <a:pt x="5327809" y="330994"/>
                  <a:pt x="5330667" y="326231"/>
                  <a:pt x="5332571" y="321469"/>
                </a:cubicBezTo>
                <a:close/>
                <a:moveTo>
                  <a:pt x="5319237" y="350996"/>
                </a:moveTo>
                <a:cubicBezTo>
                  <a:pt x="5320189" y="348139"/>
                  <a:pt x="5322094" y="345281"/>
                  <a:pt x="5323046" y="342424"/>
                </a:cubicBezTo>
                <a:cubicBezTo>
                  <a:pt x="5323046" y="350044"/>
                  <a:pt x="5322094" y="359569"/>
                  <a:pt x="5322094" y="371951"/>
                </a:cubicBezTo>
                <a:cubicBezTo>
                  <a:pt x="5321142" y="368141"/>
                  <a:pt x="5320189" y="365284"/>
                  <a:pt x="5319237" y="362426"/>
                </a:cubicBezTo>
                <a:cubicBezTo>
                  <a:pt x="5319237" y="357664"/>
                  <a:pt x="5319237" y="353854"/>
                  <a:pt x="5319237" y="350996"/>
                </a:cubicBezTo>
                <a:close/>
                <a:moveTo>
                  <a:pt x="5316379" y="392906"/>
                </a:moveTo>
                <a:cubicBezTo>
                  <a:pt x="5316379" y="389096"/>
                  <a:pt x="5317331" y="386239"/>
                  <a:pt x="5317331" y="382429"/>
                </a:cubicBezTo>
                <a:cubicBezTo>
                  <a:pt x="5317331" y="384334"/>
                  <a:pt x="5318284" y="387191"/>
                  <a:pt x="5318284" y="390049"/>
                </a:cubicBezTo>
                <a:cubicBezTo>
                  <a:pt x="5317331" y="392906"/>
                  <a:pt x="5316379" y="395764"/>
                  <a:pt x="5315426" y="399574"/>
                </a:cubicBezTo>
                <a:cubicBezTo>
                  <a:pt x="5316379" y="396716"/>
                  <a:pt x="5316379" y="394811"/>
                  <a:pt x="5316379" y="392906"/>
                </a:cubicBezTo>
                <a:close/>
                <a:moveTo>
                  <a:pt x="5285899" y="293846"/>
                </a:moveTo>
                <a:cubicBezTo>
                  <a:pt x="5285899" y="295751"/>
                  <a:pt x="5285899" y="296704"/>
                  <a:pt x="5286851" y="298609"/>
                </a:cubicBezTo>
                <a:cubicBezTo>
                  <a:pt x="5285899" y="299561"/>
                  <a:pt x="5284946" y="300514"/>
                  <a:pt x="5283994" y="302419"/>
                </a:cubicBezTo>
                <a:cubicBezTo>
                  <a:pt x="5284946" y="299561"/>
                  <a:pt x="5285899" y="296704"/>
                  <a:pt x="5285899" y="293846"/>
                </a:cubicBezTo>
                <a:close/>
                <a:moveTo>
                  <a:pt x="5279231" y="319564"/>
                </a:moveTo>
                <a:cubicBezTo>
                  <a:pt x="5280184" y="316706"/>
                  <a:pt x="5281137" y="313849"/>
                  <a:pt x="5282089" y="311944"/>
                </a:cubicBezTo>
                <a:cubicBezTo>
                  <a:pt x="5283994" y="308134"/>
                  <a:pt x="5285899" y="305276"/>
                  <a:pt x="5287804" y="302419"/>
                </a:cubicBezTo>
                <a:cubicBezTo>
                  <a:pt x="5287804" y="304324"/>
                  <a:pt x="5288756" y="307181"/>
                  <a:pt x="5288756" y="309086"/>
                </a:cubicBezTo>
                <a:cubicBezTo>
                  <a:pt x="5289709" y="318611"/>
                  <a:pt x="5290662" y="329089"/>
                  <a:pt x="5292567" y="340519"/>
                </a:cubicBezTo>
                <a:cubicBezTo>
                  <a:pt x="5290662" y="347186"/>
                  <a:pt x="5288756" y="354806"/>
                  <a:pt x="5287804" y="363379"/>
                </a:cubicBezTo>
                <a:cubicBezTo>
                  <a:pt x="5287804" y="359569"/>
                  <a:pt x="5287804" y="354806"/>
                  <a:pt x="5287804" y="351949"/>
                </a:cubicBezTo>
                <a:cubicBezTo>
                  <a:pt x="5287804" y="341471"/>
                  <a:pt x="5287804" y="335756"/>
                  <a:pt x="5287804" y="335756"/>
                </a:cubicBezTo>
                <a:cubicBezTo>
                  <a:pt x="5287804" y="335756"/>
                  <a:pt x="5286851" y="341471"/>
                  <a:pt x="5283994" y="350996"/>
                </a:cubicBezTo>
                <a:cubicBezTo>
                  <a:pt x="5283042" y="355759"/>
                  <a:pt x="5282089" y="362426"/>
                  <a:pt x="5280184" y="369094"/>
                </a:cubicBezTo>
                <a:cubicBezTo>
                  <a:pt x="5280184" y="369094"/>
                  <a:pt x="5280184" y="369094"/>
                  <a:pt x="5280184" y="370046"/>
                </a:cubicBezTo>
                <a:cubicBezTo>
                  <a:pt x="5279231" y="363379"/>
                  <a:pt x="5278279" y="356711"/>
                  <a:pt x="5277326" y="350044"/>
                </a:cubicBezTo>
                <a:cubicBezTo>
                  <a:pt x="5276374" y="345281"/>
                  <a:pt x="5276374" y="340519"/>
                  <a:pt x="5275421" y="335756"/>
                </a:cubicBezTo>
                <a:cubicBezTo>
                  <a:pt x="5275421" y="330041"/>
                  <a:pt x="5277326" y="324326"/>
                  <a:pt x="5279231" y="319564"/>
                </a:cubicBezTo>
                <a:close/>
                <a:moveTo>
                  <a:pt x="5236369" y="318611"/>
                </a:moveTo>
                <a:cubicBezTo>
                  <a:pt x="5236369" y="319564"/>
                  <a:pt x="5235417" y="319564"/>
                  <a:pt x="5235417" y="320516"/>
                </a:cubicBezTo>
                <a:cubicBezTo>
                  <a:pt x="5233512" y="317659"/>
                  <a:pt x="5232559" y="314801"/>
                  <a:pt x="5230654" y="311944"/>
                </a:cubicBezTo>
                <a:cubicBezTo>
                  <a:pt x="5230654" y="311944"/>
                  <a:pt x="5230654" y="310991"/>
                  <a:pt x="5230654" y="310991"/>
                </a:cubicBezTo>
                <a:cubicBezTo>
                  <a:pt x="5233512" y="305276"/>
                  <a:pt x="5236369" y="300514"/>
                  <a:pt x="5239226" y="295751"/>
                </a:cubicBezTo>
                <a:cubicBezTo>
                  <a:pt x="5238274" y="303371"/>
                  <a:pt x="5237321" y="310991"/>
                  <a:pt x="5236369" y="318611"/>
                </a:cubicBezTo>
                <a:close/>
                <a:moveTo>
                  <a:pt x="5230654" y="281464"/>
                </a:moveTo>
                <a:cubicBezTo>
                  <a:pt x="5233512" y="275749"/>
                  <a:pt x="5235417" y="270034"/>
                  <a:pt x="5237321" y="265271"/>
                </a:cubicBezTo>
                <a:cubicBezTo>
                  <a:pt x="5239226" y="260509"/>
                  <a:pt x="5242084" y="255746"/>
                  <a:pt x="5243989" y="251936"/>
                </a:cubicBezTo>
                <a:cubicBezTo>
                  <a:pt x="5243037" y="255746"/>
                  <a:pt x="5243037" y="259556"/>
                  <a:pt x="5242084" y="264319"/>
                </a:cubicBezTo>
                <a:cubicBezTo>
                  <a:pt x="5241131" y="270034"/>
                  <a:pt x="5240179" y="276701"/>
                  <a:pt x="5240179" y="283369"/>
                </a:cubicBezTo>
                <a:cubicBezTo>
                  <a:pt x="5236369" y="288131"/>
                  <a:pt x="5232559" y="293846"/>
                  <a:pt x="5228749" y="299561"/>
                </a:cubicBezTo>
                <a:cubicBezTo>
                  <a:pt x="5228749" y="296704"/>
                  <a:pt x="5227796" y="292894"/>
                  <a:pt x="5227796" y="290036"/>
                </a:cubicBezTo>
                <a:cubicBezTo>
                  <a:pt x="5227796" y="286226"/>
                  <a:pt x="5228749" y="284321"/>
                  <a:pt x="5230654" y="281464"/>
                </a:cubicBezTo>
                <a:close/>
                <a:moveTo>
                  <a:pt x="5211604" y="344329"/>
                </a:moveTo>
                <a:cubicBezTo>
                  <a:pt x="5212556" y="343376"/>
                  <a:pt x="5212556" y="342424"/>
                  <a:pt x="5213509" y="341471"/>
                </a:cubicBezTo>
                <a:cubicBezTo>
                  <a:pt x="5213509" y="341471"/>
                  <a:pt x="5213509" y="341471"/>
                  <a:pt x="5213509" y="341471"/>
                </a:cubicBezTo>
                <a:cubicBezTo>
                  <a:pt x="5213509" y="341471"/>
                  <a:pt x="5213509" y="342424"/>
                  <a:pt x="5213509" y="342424"/>
                </a:cubicBezTo>
                <a:cubicBezTo>
                  <a:pt x="5212556" y="343376"/>
                  <a:pt x="5212556" y="344329"/>
                  <a:pt x="5211604" y="344329"/>
                </a:cubicBezTo>
                <a:cubicBezTo>
                  <a:pt x="5211604" y="345281"/>
                  <a:pt x="5211604" y="345281"/>
                  <a:pt x="5211604" y="344329"/>
                </a:cubicBezTo>
                <a:close/>
                <a:moveTo>
                  <a:pt x="5214462" y="343376"/>
                </a:moveTo>
                <a:cubicBezTo>
                  <a:pt x="5215414" y="345281"/>
                  <a:pt x="5216367" y="346234"/>
                  <a:pt x="5216367" y="348139"/>
                </a:cubicBezTo>
                <a:cubicBezTo>
                  <a:pt x="5215414" y="350044"/>
                  <a:pt x="5214462" y="350996"/>
                  <a:pt x="5213509" y="352901"/>
                </a:cubicBezTo>
                <a:cubicBezTo>
                  <a:pt x="5213509" y="351949"/>
                  <a:pt x="5212556" y="351949"/>
                  <a:pt x="5212556" y="350996"/>
                </a:cubicBezTo>
                <a:cubicBezTo>
                  <a:pt x="5212556" y="350044"/>
                  <a:pt x="5212556" y="350044"/>
                  <a:pt x="5212556" y="349091"/>
                </a:cubicBezTo>
                <a:cubicBezTo>
                  <a:pt x="5212556" y="347186"/>
                  <a:pt x="5213509" y="345281"/>
                  <a:pt x="5214462" y="343376"/>
                </a:cubicBezTo>
                <a:cubicBezTo>
                  <a:pt x="5213509" y="343376"/>
                  <a:pt x="5213509" y="343376"/>
                  <a:pt x="5214462" y="343376"/>
                </a:cubicBezTo>
                <a:close/>
                <a:moveTo>
                  <a:pt x="5211604" y="290989"/>
                </a:moveTo>
                <a:cubicBezTo>
                  <a:pt x="5211604" y="290989"/>
                  <a:pt x="5211604" y="291941"/>
                  <a:pt x="5211604" y="290989"/>
                </a:cubicBezTo>
                <a:cubicBezTo>
                  <a:pt x="5212556" y="292894"/>
                  <a:pt x="5212556" y="294799"/>
                  <a:pt x="5213509" y="296704"/>
                </a:cubicBezTo>
                <a:cubicBezTo>
                  <a:pt x="5212556" y="298609"/>
                  <a:pt x="5211604" y="300514"/>
                  <a:pt x="5210651" y="302419"/>
                </a:cubicBezTo>
                <a:cubicBezTo>
                  <a:pt x="5211604" y="297656"/>
                  <a:pt x="5211604" y="293846"/>
                  <a:pt x="5211604" y="290989"/>
                </a:cubicBezTo>
                <a:close/>
                <a:moveTo>
                  <a:pt x="5189696" y="260509"/>
                </a:moveTo>
                <a:cubicBezTo>
                  <a:pt x="5189696" y="261461"/>
                  <a:pt x="5189696" y="263366"/>
                  <a:pt x="5189696" y="264319"/>
                </a:cubicBezTo>
                <a:cubicBezTo>
                  <a:pt x="5188744" y="262414"/>
                  <a:pt x="5187792" y="260509"/>
                  <a:pt x="5186839" y="258604"/>
                </a:cubicBezTo>
                <a:cubicBezTo>
                  <a:pt x="5186839" y="258604"/>
                  <a:pt x="5186839" y="257651"/>
                  <a:pt x="5187792" y="257651"/>
                </a:cubicBezTo>
                <a:cubicBezTo>
                  <a:pt x="5188744" y="255746"/>
                  <a:pt x="5189696" y="254794"/>
                  <a:pt x="5189696" y="253841"/>
                </a:cubicBezTo>
                <a:cubicBezTo>
                  <a:pt x="5189696" y="255746"/>
                  <a:pt x="5189696" y="258604"/>
                  <a:pt x="5189696" y="260509"/>
                </a:cubicBezTo>
                <a:close/>
                <a:moveTo>
                  <a:pt x="5178267" y="230981"/>
                </a:moveTo>
                <a:cubicBezTo>
                  <a:pt x="5181124" y="223361"/>
                  <a:pt x="5184934" y="217646"/>
                  <a:pt x="5186839" y="213836"/>
                </a:cubicBezTo>
                <a:cubicBezTo>
                  <a:pt x="5187792" y="212884"/>
                  <a:pt x="5187792" y="210979"/>
                  <a:pt x="5188744" y="210026"/>
                </a:cubicBezTo>
                <a:cubicBezTo>
                  <a:pt x="5188744" y="212884"/>
                  <a:pt x="5188744" y="215741"/>
                  <a:pt x="5188744" y="219551"/>
                </a:cubicBezTo>
                <a:cubicBezTo>
                  <a:pt x="5188744" y="230029"/>
                  <a:pt x="5188744" y="241459"/>
                  <a:pt x="5188744" y="254794"/>
                </a:cubicBezTo>
                <a:cubicBezTo>
                  <a:pt x="5187792" y="255746"/>
                  <a:pt x="5186839" y="256699"/>
                  <a:pt x="5185887" y="258604"/>
                </a:cubicBezTo>
                <a:cubicBezTo>
                  <a:pt x="5185887" y="258604"/>
                  <a:pt x="5185887" y="258604"/>
                  <a:pt x="5185887" y="258604"/>
                </a:cubicBezTo>
                <a:cubicBezTo>
                  <a:pt x="5183029" y="252889"/>
                  <a:pt x="5180171" y="248126"/>
                  <a:pt x="5178267" y="243364"/>
                </a:cubicBezTo>
                <a:cubicBezTo>
                  <a:pt x="5177314" y="241459"/>
                  <a:pt x="5176362" y="240506"/>
                  <a:pt x="5175409" y="238601"/>
                </a:cubicBezTo>
                <a:cubicBezTo>
                  <a:pt x="5176362" y="234791"/>
                  <a:pt x="5177314" y="232886"/>
                  <a:pt x="5178267" y="230981"/>
                </a:cubicBezTo>
                <a:close/>
                <a:moveTo>
                  <a:pt x="5168742" y="238601"/>
                </a:move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lose/>
                <a:moveTo>
                  <a:pt x="5166837" y="280511"/>
                </a:moveTo>
                <a:cubicBezTo>
                  <a:pt x="5166837" y="272891"/>
                  <a:pt x="5167789" y="266224"/>
                  <a:pt x="5167789" y="259556"/>
                </a:cubicBezTo>
                <a:cubicBezTo>
                  <a:pt x="5167789" y="259556"/>
                  <a:pt x="5167789" y="259556"/>
                  <a:pt x="5167789" y="259556"/>
                </a:cubicBezTo>
                <a:cubicBezTo>
                  <a:pt x="5168742" y="255746"/>
                  <a:pt x="5170646" y="251936"/>
                  <a:pt x="5171599" y="248126"/>
                </a:cubicBezTo>
                <a:cubicBezTo>
                  <a:pt x="5173504" y="252889"/>
                  <a:pt x="5175409" y="257651"/>
                  <a:pt x="5177314" y="263366"/>
                </a:cubicBezTo>
                <a:cubicBezTo>
                  <a:pt x="5178267" y="264319"/>
                  <a:pt x="5178267" y="266224"/>
                  <a:pt x="5179219" y="267176"/>
                </a:cubicBezTo>
                <a:cubicBezTo>
                  <a:pt x="5178267" y="268129"/>
                  <a:pt x="5177314" y="270034"/>
                  <a:pt x="5176362" y="271939"/>
                </a:cubicBezTo>
                <a:cubicBezTo>
                  <a:pt x="5173504" y="275749"/>
                  <a:pt x="5170646" y="281464"/>
                  <a:pt x="5166837" y="287179"/>
                </a:cubicBezTo>
                <a:cubicBezTo>
                  <a:pt x="5166837" y="283369"/>
                  <a:pt x="5166837" y="281464"/>
                  <a:pt x="5166837" y="280511"/>
                </a:cubicBezTo>
                <a:close/>
                <a:moveTo>
                  <a:pt x="5166837" y="307181"/>
                </a:moveTo>
                <a:cubicBezTo>
                  <a:pt x="5167789" y="303371"/>
                  <a:pt x="5168742" y="299561"/>
                  <a:pt x="5170646" y="296704"/>
                </a:cubicBezTo>
                <a:cubicBezTo>
                  <a:pt x="5170646" y="295751"/>
                  <a:pt x="5171599" y="294799"/>
                  <a:pt x="5171599" y="293846"/>
                </a:cubicBezTo>
                <a:cubicBezTo>
                  <a:pt x="5173504" y="291941"/>
                  <a:pt x="5175409" y="290036"/>
                  <a:pt x="5176362" y="289084"/>
                </a:cubicBezTo>
                <a:cubicBezTo>
                  <a:pt x="5179219" y="286226"/>
                  <a:pt x="5181124" y="284321"/>
                  <a:pt x="5181124" y="284321"/>
                </a:cubicBezTo>
                <a:cubicBezTo>
                  <a:pt x="5181124" y="284321"/>
                  <a:pt x="5179219" y="285274"/>
                  <a:pt x="5175409" y="288131"/>
                </a:cubicBezTo>
                <a:cubicBezTo>
                  <a:pt x="5174456" y="289084"/>
                  <a:pt x="5173504" y="289084"/>
                  <a:pt x="5172551" y="290036"/>
                </a:cubicBezTo>
                <a:cubicBezTo>
                  <a:pt x="5175409" y="283369"/>
                  <a:pt x="5177314" y="277654"/>
                  <a:pt x="5179219" y="272891"/>
                </a:cubicBezTo>
                <a:cubicBezTo>
                  <a:pt x="5179219" y="271939"/>
                  <a:pt x="5180171" y="270986"/>
                  <a:pt x="5180171" y="270034"/>
                </a:cubicBezTo>
                <a:cubicBezTo>
                  <a:pt x="5182076" y="273844"/>
                  <a:pt x="5183029" y="276701"/>
                  <a:pt x="5184934" y="280511"/>
                </a:cubicBezTo>
                <a:cubicBezTo>
                  <a:pt x="5186839" y="284321"/>
                  <a:pt x="5188744" y="289084"/>
                  <a:pt x="5190649" y="292894"/>
                </a:cubicBezTo>
                <a:cubicBezTo>
                  <a:pt x="5190649" y="294799"/>
                  <a:pt x="5190649" y="296704"/>
                  <a:pt x="5190649" y="298609"/>
                </a:cubicBezTo>
                <a:cubicBezTo>
                  <a:pt x="5191601" y="308134"/>
                  <a:pt x="5191601" y="318611"/>
                  <a:pt x="5192554" y="330041"/>
                </a:cubicBezTo>
                <a:cubicBezTo>
                  <a:pt x="5192554" y="331946"/>
                  <a:pt x="5192554" y="333851"/>
                  <a:pt x="5192554" y="335756"/>
                </a:cubicBezTo>
                <a:cubicBezTo>
                  <a:pt x="5192554" y="335756"/>
                  <a:pt x="5192554" y="336709"/>
                  <a:pt x="5192554" y="336709"/>
                </a:cubicBezTo>
                <a:cubicBezTo>
                  <a:pt x="5192554" y="337661"/>
                  <a:pt x="5191601" y="337661"/>
                  <a:pt x="5191601" y="338614"/>
                </a:cubicBezTo>
                <a:cubicBezTo>
                  <a:pt x="5190649" y="341471"/>
                  <a:pt x="5188744" y="345281"/>
                  <a:pt x="5187792" y="348139"/>
                </a:cubicBezTo>
                <a:cubicBezTo>
                  <a:pt x="5185887" y="324326"/>
                  <a:pt x="5183981" y="309086"/>
                  <a:pt x="5183981" y="309086"/>
                </a:cubicBezTo>
                <a:cubicBezTo>
                  <a:pt x="5183981" y="309086"/>
                  <a:pt x="5180171" y="324326"/>
                  <a:pt x="5177314" y="348139"/>
                </a:cubicBezTo>
                <a:cubicBezTo>
                  <a:pt x="5177314" y="350044"/>
                  <a:pt x="5176362" y="352901"/>
                  <a:pt x="5176362" y="354806"/>
                </a:cubicBezTo>
                <a:cubicBezTo>
                  <a:pt x="5175409" y="352901"/>
                  <a:pt x="5174456" y="350996"/>
                  <a:pt x="5174456" y="349091"/>
                </a:cubicBezTo>
                <a:cubicBezTo>
                  <a:pt x="5173504" y="346234"/>
                  <a:pt x="5172551" y="344329"/>
                  <a:pt x="5171599" y="341471"/>
                </a:cubicBezTo>
                <a:cubicBezTo>
                  <a:pt x="5172551" y="336709"/>
                  <a:pt x="5173504" y="332899"/>
                  <a:pt x="5173504" y="328136"/>
                </a:cubicBezTo>
                <a:cubicBezTo>
                  <a:pt x="5172551" y="331946"/>
                  <a:pt x="5171599" y="334804"/>
                  <a:pt x="5169694" y="338614"/>
                </a:cubicBezTo>
                <a:cubicBezTo>
                  <a:pt x="5168742" y="337661"/>
                  <a:pt x="5168742" y="335756"/>
                  <a:pt x="5167789" y="334804"/>
                </a:cubicBezTo>
                <a:cubicBezTo>
                  <a:pt x="5166837" y="327184"/>
                  <a:pt x="5166837" y="320516"/>
                  <a:pt x="5165884" y="312896"/>
                </a:cubicBezTo>
                <a:cubicBezTo>
                  <a:pt x="5166837" y="310991"/>
                  <a:pt x="5166837" y="309086"/>
                  <a:pt x="5166837" y="307181"/>
                </a:cubicBezTo>
                <a:close/>
                <a:moveTo>
                  <a:pt x="5161121" y="218599"/>
                </a:moveTo>
                <a:cubicBezTo>
                  <a:pt x="5162074" y="221456"/>
                  <a:pt x="5163979" y="225266"/>
                  <a:pt x="5164931" y="229076"/>
                </a:cubicBezTo>
                <a:cubicBezTo>
                  <a:pt x="5163979" y="234791"/>
                  <a:pt x="5162074" y="240506"/>
                  <a:pt x="5161121" y="248126"/>
                </a:cubicBezTo>
                <a:cubicBezTo>
                  <a:pt x="5160169" y="232886"/>
                  <a:pt x="5158264" y="218599"/>
                  <a:pt x="5157312" y="206216"/>
                </a:cubicBezTo>
                <a:cubicBezTo>
                  <a:pt x="5158264" y="209074"/>
                  <a:pt x="5159217" y="213836"/>
                  <a:pt x="5161121" y="218599"/>
                </a:cubicBezTo>
                <a:close/>
                <a:moveTo>
                  <a:pt x="5148739" y="256699"/>
                </a:moveTo>
                <a:cubicBezTo>
                  <a:pt x="5148739" y="255746"/>
                  <a:pt x="5149692" y="255746"/>
                  <a:pt x="5149692" y="255746"/>
                </a:cubicBezTo>
                <a:cubicBezTo>
                  <a:pt x="5149692" y="264319"/>
                  <a:pt x="5149692" y="273844"/>
                  <a:pt x="5149692" y="283369"/>
                </a:cubicBezTo>
                <a:cubicBezTo>
                  <a:pt x="5149692" y="283369"/>
                  <a:pt x="5149692" y="284321"/>
                  <a:pt x="5149692" y="284321"/>
                </a:cubicBezTo>
                <a:cubicBezTo>
                  <a:pt x="5147787" y="276701"/>
                  <a:pt x="5144929" y="270034"/>
                  <a:pt x="5143024" y="263366"/>
                </a:cubicBezTo>
                <a:cubicBezTo>
                  <a:pt x="5145881" y="261461"/>
                  <a:pt x="5147787" y="258604"/>
                  <a:pt x="5148739" y="256699"/>
                </a:cubicBezTo>
                <a:close/>
                <a:moveTo>
                  <a:pt x="5087779" y="317659"/>
                </a:moveTo>
                <a:cubicBezTo>
                  <a:pt x="5087779" y="316706"/>
                  <a:pt x="5087779" y="316706"/>
                  <a:pt x="5087779" y="315754"/>
                </a:cubicBezTo>
                <a:cubicBezTo>
                  <a:pt x="5087779" y="316706"/>
                  <a:pt x="5087779" y="316706"/>
                  <a:pt x="5087779" y="317659"/>
                </a:cubicBezTo>
                <a:cubicBezTo>
                  <a:pt x="5087779" y="317659"/>
                  <a:pt x="5087779" y="317659"/>
                  <a:pt x="5087779" y="317659"/>
                </a:cubicBezTo>
                <a:close/>
                <a:moveTo>
                  <a:pt x="5122069" y="298609"/>
                </a:moveTo>
                <a:cubicBezTo>
                  <a:pt x="5123974" y="294799"/>
                  <a:pt x="5126831" y="290989"/>
                  <a:pt x="5128737" y="287179"/>
                </a:cubicBezTo>
                <a:cubicBezTo>
                  <a:pt x="5127784" y="298609"/>
                  <a:pt x="5125879" y="311944"/>
                  <a:pt x="5124926" y="327184"/>
                </a:cubicBezTo>
                <a:cubicBezTo>
                  <a:pt x="5123974" y="324326"/>
                  <a:pt x="5122069" y="321469"/>
                  <a:pt x="5121117" y="318611"/>
                </a:cubicBezTo>
                <a:cubicBezTo>
                  <a:pt x="5119212" y="314801"/>
                  <a:pt x="5118259" y="311944"/>
                  <a:pt x="5117306" y="308134"/>
                </a:cubicBezTo>
                <a:cubicBezTo>
                  <a:pt x="5118259" y="304324"/>
                  <a:pt x="5120164" y="301466"/>
                  <a:pt x="5122069" y="298609"/>
                </a:cubicBezTo>
                <a:close/>
                <a:moveTo>
                  <a:pt x="5110639" y="321469"/>
                </a:moveTo>
                <a:cubicBezTo>
                  <a:pt x="5110639" y="321469"/>
                  <a:pt x="5110639" y="321469"/>
                  <a:pt x="5110639" y="321469"/>
                </a:cubicBezTo>
                <a:cubicBezTo>
                  <a:pt x="5113496" y="329089"/>
                  <a:pt x="5115401" y="336709"/>
                  <a:pt x="5118259" y="344329"/>
                </a:cubicBezTo>
                <a:cubicBezTo>
                  <a:pt x="5117306" y="345281"/>
                  <a:pt x="5117306" y="346234"/>
                  <a:pt x="5116354" y="347186"/>
                </a:cubicBezTo>
                <a:cubicBezTo>
                  <a:pt x="5115401" y="348139"/>
                  <a:pt x="5115401" y="349091"/>
                  <a:pt x="5114449" y="349091"/>
                </a:cubicBezTo>
                <a:cubicBezTo>
                  <a:pt x="5113496" y="344329"/>
                  <a:pt x="5111592" y="339566"/>
                  <a:pt x="5110639" y="335756"/>
                </a:cubicBezTo>
                <a:cubicBezTo>
                  <a:pt x="5109687" y="332899"/>
                  <a:pt x="5108734" y="330041"/>
                  <a:pt x="5107781" y="327184"/>
                </a:cubicBezTo>
                <a:cubicBezTo>
                  <a:pt x="5108734" y="325279"/>
                  <a:pt x="5109687" y="323374"/>
                  <a:pt x="5110639" y="321469"/>
                </a:cubicBezTo>
                <a:close/>
                <a:moveTo>
                  <a:pt x="5105876" y="308134"/>
                </a:moveTo>
                <a:cubicBezTo>
                  <a:pt x="5104924" y="309086"/>
                  <a:pt x="5103971" y="310991"/>
                  <a:pt x="5103019" y="311944"/>
                </a:cubicBezTo>
                <a:cubicBezTo>
                  <a:pt x="5102067" y="310039"/>
                  <a:pt x="5102067" y="308134"/>
                  <a:pt x="5101114" y="306229"/>
                </a:cubicBezTo>
                <a:cubicBezTo>
                  <a:pt x="5101114" y="305276"/>
                  <a:pt x="5101114" y="304324"/>
                  <a:pt x="5101114" y="304324"/>
                </a:cubicBezTo>
                <a:cubicBezTo>
                  <a:pt x="5101114" y="304324"/>
                  <a:pt x="5101114" y="304324"/>
                  <a:pt x="5101114" y="305276"/>
                </a:cubicBezTo>
                <a:cubicBezTo>
                  <a:pt x="5099209" y="299561"/>
                  <a:pt x="5098256" y="293846"/>
                  <a:pt x="5096351" y="288131"/>
                </a:cubicBezTo>
                <a:cubicBezTo>
                  <a:pt x="5096351" y="285274"/>
                  <a:pt x="5097304" y="282416"/>
                  <a:pt x="5097304" y="281464"/>
                </a:cubicBezTo>
                <a:cubicBezTo>
                  <a:pt x="5100162" y="290989"/>
                  <a:pt x="5103019" y="299561"/>
                  <a:pt x="5105876" y="308134"/>
                </a:cubicBezTo>
                <a:close/>
                <a:moveTo>
                  <a:pt x="5097304" y="282416"/>
                </a:moveTo>
                <a:cubicBezTo>
                  <a:pt x="5097304" y="283369"/>
                  <a:pt x="5096351" y="284321"/>
                  <a:pt x="5095399" y="286226"/>
                </a:cubicBezTo>
                <a:cubicBezTo>
                  <a:pt x="5094446" y="284321"/>
                  <a:pt x="5094446" y="281464"/>
                  <a:pt x="5093494" y="279559"/>
                </a:cubicBezTo>
                <a:cubicBezTo>
                  <a:pt x="5091589" y="271939"/>
                  <a:pt x="5089684" y="265271"/>
                  <a:pt x="5087779" y="258604"/>
                </a:cubicBezTo>
                <a:cubicBezTo>
                  <a:pt x="5087779" y="258604"/>
                  <a:pt x="5088731" y="257651"/>
                  <a:pt x="5089684" y="257651"/>
                </a:cubicBezTo>
                <a:cubicBezTo>
                  <a:pt x="5092542" y="265271"/>
                  <a:pt x="5094446" y="273844"/>
                  <a:pt x="5097304" y="282416"/>
                </a:cubicBezTo>
                <a:close/>
                <a:moveTo>
                  <a:pt x="5080159" y="224314"/>
                </a:moveTo>
                <a:cubicBezTo>
                  <a:pt x="5081112" y="228124"/>
                  <a:pt x="5083969" y="238601"/>
                  <a:pt x="5089684" y="254794"/>
                </a:cubicBezTo>
                <a:cubicBezTo>
                  <a:pt x="5089684" y="254794"/>
                  <a:pt x="5088731" y="254794"/>
                  <a:pt x="5087779" y="254794"/>
                </a:cubicBezTo>
                <a:cubicBezTo>
                  <a:pt x="5085874" y="245269"/>
                  <a:pt x="5083017" y="236696"/>
                  <a:pt x="5081112" y="228124"/>
                </a:cubicBezTo>
                <a:cubicBezTo>
                  <a:pt x="5081112" y="228124"/>
                  <a:pt x="5080159" y="227171"/>
                  <a:pt x="5080159" y="224314"/>
                </a:cubicBezTo>
                <a:cubicBezTo>
                  <a:pt x="5080159" y="225266"/>
                  <a:pt x="5080159" y="225266"/>
                  <a:pt x="5080159" y="224314"/>
                </a:cubicBezTo>
                <a:close/>
                <a:moveTo>
                  <a:pt x="5076349" y="272891"/>
                </a:moveTo>
                <a:cubicBezTo>
                  <a:pt x="5076349" y="270986"/>
                  <a:pt x="5076349" y="270034"/>
                  <a:pt x="5076349" y="268129"/>
                </a:cubicBezTo>
                <a:cubicBezTo>
                  <a:pt x="5077301" y="272891"/>
                  <a:pt x="5078254" y="277654"/>
                  <a:pt x="5079206" y="283369"/>
                </a:cubicBezTo>
                <a:cubicBezTo>
                  <a:pt x="5080159" y="289084"/>
                  <a:pt x="5082064" y="295751"/>
                  <a:pt x="5083017" y="301466"/>
                </a:cubicBezTo>
                <a:cubicBezTo>
                  <a:pt x="5083017" y="302419"/>
                  <a:pt x="5083017" y="303371"/>
                  <a:pt x="5083017" y="304324"/>
                </a:cubicBezTo>
                <a:cubicBezTo>
                  <a:pt x="5083017" y="306229"/>
                  <a:pt x="5082064" y="309086"/>
                  <a:pt x="5082064" y="311944"/>
                </a:cubicBezTo>
                <a:cubicBezTo>
                  <a:pt x="5079206" y="305276"/>
                  <a:pt x="5076349" y="298609"/>
                  <a:pt x="5073492" y="292894"/>
                </a:cubicBezTo>
                <a:cubicBezTo>
                  <a:pt x="5074444" y="285274"/>
                  <a:pt x="5075396" y="278606"/>
                  <a:pt x="5076349" y="272891"/>
                </a:cubicBezTo>
                <a:close/>
                <a:moveTo>
                  <a:pt x="5066824" y="377666"/>
                </a:moveTo>
                <a:cubicBezTo>
                  <a:pt x="5066824" y="378619"/>
                  <a:pt x="5066824" y="379571"/>
                  <a:pt x="5066824" y="380524"/>
                </a:cubicBezTo>
                <a:cubicBezTo>
                  <a:pt x="5066824" y="381476"/>
                  <a:pt x="5066824" y="382429"/>
                  <a:pt x="5066824" y="383381"/>
                </a:cubicBezTo>
                <a:cubicBezTo>
                  <a:pt x="5066824" y="383381"/>
                  <a:pt x="5066824" y="384334"/>
                  <a:pt x="5065871" y="384334"/>
                </a:cubicBezTo>
                <a:cubicBezTo>
                  <a:pt x="5065871" y="383381"/>
                  <a:pt x="5064919" y="382429"/>
                  <a:pt x="5064919" y="381476"/>
                </a:cubicBezTo>
                <a:cubicBezTo>
                  <a:pt x="5065871" y="380524"/>
                  <a:pt x="5065871" y="379571"/>
                  <a:pt x="5066824" y="377666"/>
                </a:cubicBezTo>
                <a:close/>
                <a:moveTo>
                  <a:pt x="5057299" y="303371"/>
                </a:moveTo>
                <a:cubicBezTo>
                  <a:pt x="5055394" y="300514"/>
                  <a:pt x="5053489" y="297656"/>
                  <a:pt x="5051584" y="294799"/>
                </a:cubicBezTo>
                <a:cubicBezTo>
                  <a:pt x="5051584" y="293846"/>
                  <a:pt x="5051584" y="291941"/>
                  <a:pt x="5052537" y="290989"/>
                </a:cubicBezTo>
                <a:cubicBezTo>
                  <a:pt x="5053489" y="290036"/>
                  <a:pt x="5054442" y="288131"/>
                  <a:pt x="5055394" y="287179"/>
                </a:cubicBezTo>
                <a:cubicBezTo>
                  <a:pt x="5056346" y="291941"/>
                  <a:pt x="5056346" y="297656"/>
                  <a:pt x="5057299" y="303371"/>
                </a:cubicBezTo>
                <a:close/>
                <a:moveTo>
                  <a:pt x="5050631" y="252889"/>
                </a:moveTo>
                <a:cubicBezTo>
                  <a:pt x="5051584" y="254794"/>
                  <a:pt x="5051584" y="256699"/>
                  <a:pt x="5052537" y="258604"/>
                </a:cubicBezTo>
                <a:cubicBezTo>
                  <a:pt x="5052537" y="259556"/>
                  <a:pt x="5052537" y="260509"/>
                  <a:pt x="5053489" y="260509"/>
                </a:cubicBezTo>
                <a:cubicBezTo>
                  <a:pt x="5053489" y="262414"/>
                  <a:pt x="5053489" y="265271"/>
                  <a:pt x="5054442" y="268129"/>
                </a:cubicBezTo>
                <a:cubicBezTo>
                  <a:pt x="5053489" y="270034"/>
                  <a:pt x="5053489" y="271939"/>
                  <a:pt x="5052537" y="273844"/>
                </a:cubicBezTo>
                <a:cubicBezTo>
                  <a:pt x="5052537" y="274796"/>
                  <a:pt x="5051584" y="275749"/>
                  <a:pt x="5051584" y="276701"/>
                </a:cubicBezTo>
                <a:cubicBezTo>
                  <a:pt x="5050631" y="277654"/>
                  <a:pt x="5049679" y="278606"/>
                  <a:pt x="5048726" y="279559"/>
                </a:cubicBezTo>
                <a:cubicBezTo>
                  <a:pt x="5048726" y="279559"/>
                  <a:pt x="5048726" y="278606"/>
                  <a:pt x="5048726" y="278606"/>
                </a:cubicBezTo>
                <a:cubicBezTo>
                  <a:pt x="5048726" y="277654"/>
                  <a:pt x="5048726" y="275749"/>
                  <a:pt x="5048726" y="274796"/>
                </a:cubicBezTo>
                <a:cubicBezTo>
                  <a:pt x="5048726" y="271939"/>
                  <a:pt x="5048726" y="270034"/>
                  <a:pt x="5049679" y="268129"/>
                </a:cubicBezTo>
                <a:cubicBezTo>
                  <a:pt x="5049679" y="264319"/>
                  <a:pt x="5050631" y="262414"/>
                  <a:pt x="5050631" y="262414"/>
                </a:cubicBezTo>
                <a:cubicBezTo>
                  <a:pt x="5050631" y="262414"/>
                  <a:pt x="5049679" y="264319"/>
                  <a:pt x="5048726" y="268129"/>
                </a:cubicBezTo>
                <a:cubicBezTo>
                  <a:pt x="5048726" y="268129"/>
                  <a:pt x="5048726" y="269081"/>
                  <a:pt x="5048726" y="269081"/>
                </a:cubicBezTo>
                <a:cubicBezTo>
                  <a:pt x="5048726" y="268129"/>
                  <a:pt x="5048726" y="267176"/>
                  <a:pt x="5048726" y="266224"/>
                </a:cubicBezTo>
                <a:cubicBezTo>
                  <a:pt x="5048726" y="260509"/>
                  <a:pt x="5049679" y="256699"/>
                  <a:pt x="5050631" y="252889"/>
                </a:cubicBezTo>
                <a:close/>
                <a:moveTo>
                  <a:pt x="5020151" y="390049"/>
                </a:moveTo>
                <a:cubicBezTo>
                  <a:pt x="5018246" y="385286"/>
                  <a:pt x="5016342" y="380524"/>
                  <a:pt x="5014437" y="376714"/>
                </a:cubicBezTo>
                <a:cubicBezTo>
                  <a:pt x="5014437" y="376714"/>
                  <a:pt x="5014437" y="375761"/>
                  <a:pt x="5014437" y="375761"/>
                </a:cubicBezTo>
                <a:cubicBezTo>
                  <a:pt x="5017294" y="365284"/>
                  <a:pt x="5020151" y="355759"/>
                  <a:pt x="5022056" y="347186"/>
                </a:cubicBezTo>
                <a:cubicBezTo>
                  <a:pt x="5022056" y="347186"/>
                  <a:pt x="5022056" y="348139"/>
                  <a:pt x="5022056" y="348139"/>
                </a:cubicBezTo>
                <a:cubicBezTo>
                  <a:pt x="5022056" y="352901"/>
                  <a:pt x="5022056" y="357664"/>
                  <a:pt x="5022056" y="363379"/>
                </a:cubicBezTo>
                <a:cubicBezTo>
                  <a:pt x="5022056" y="368141"/>
                  <a:pt x="5023009" y="373856"/>
                  <a:pt x="5023009" y="379571"/>
                </a:cubicBezTo>
                <a:cubicBezTo>
                  <a:pt x="5023009" y="381476"/>
                  <a:pt x="5023009" y="384334"/>
                  <a:pt x="5023962" y="386239"/>
                </a:cubicBezTo>
                <a:cubicBezTo>
                  <a:pt x="5023009" y="386239"/>
                  <a:pt x="5022056" y="388144"/>
                  <a:pt x="5020151" y="390049"/>
                </a:cubicBezTo>
                <a:close/>
                <a:moveTo>
                  <a:pt x="5024914" y="400526"/>
                </a:move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lose/>
                <a:moveTo>
                  <a:pt x="5035392" y="314801"/>
                </a:moveTo>
                <a:cubicBezTo>
                  <a:pt x="5035392" y="315754"/>
                  <a:pt x="5035392" y="316706"/>
                  <a:pt x="5035392" y="317659"/>
                </a:cubicBezTo>
                <a:cubicBezTo>
                  <a:pt x="5034439" y="329089"/>
                  <a:pt x="5032534" y="341471"/>
                  <a:pt x="5031581" y="353854"/>
                </a:cubicBezTo>
                <a:cubicBezTo>
                  <a:pt x="5031581" y="353854"/>
                  <a:pt x="5031581" y="353854"/>
                  <a:pt x="5031581" y="353854"/>
                </a:cubicBezTo>
                <a:cubicBezTo>
                  <a:pt x="5031581" y="353854"/>
                  <a:pt x="5031581" y="354806"/>
                  <a:pt x="5031581" y="354806"/>
                </a:cubicBezTo>
                <a:cubicBezTo>
                  <a:pt x="5031581" y="351949"/>
                  <a:pt x="5030629" y="349091"/>
                  <a:pt x="5030629" y="347186"/>
                </a:cubicBezTo>
                <a:cubicBezTo>
                  <a:pt x="5029676" y="340519"/>
                  <a:pt x="5028724" y="334804"/>
                  <a:pt x="5027771" y="329089"/>
                </a:cubicBezTo>
                <a:cubicBezTo>
                  <a:pt x="5027771" y="328136"/>
                  <a:pt x="5028724" y="326231"/>
                  <a:pt x="5028724" y="325279"/>
                </a:cubicBezTo>
                <a:cubicBezTo>
                  <a:pt x="5029676" y="323374"/>
                  <a:pt x="5030629" y="321469"/>
                  <a:pt x="5032534" y="319564"/>
                </a:cubicBezTo>
                <a:cubicBezTo>
                  <a:pt x="5033487" y="317659"/>
                  <a:pt x="5034439" y="315754"/>
                  <a:pt x="5035392" y="314801"/>
                </a:cubicBezTo>
                <a:close/>
                <a:moveTo>
                  <a:pt x="5006817" y="242411"/>
                </a:moveTo>
                <a:cubicBezTo>
                  <a:pt x="5009674" y="246221"/>
                  <a:pt x="5013484" y="251936"/>
                  <a:pt x="5019199" y="259556"/>
                </a:cubicBezTo>
                <a:cubicBezTo>
                  <a:pt x="5022056" y="262414"/>
                  <a:pt x="5023962" y="266224"/>
                  <a:pt x="5025867" y="270034"/>
                </a:cubicBezTo>
                <a:cubicBezTo>
                  <a:pt x="5023962" y="268129"/>
                  <a:pt x="5022056" y="265271"/>
                  <a:pt x="5021104" y="263366"/>
                </a:cubicBezTo>
                <a:cubicBezTo>
                  <a:pt x="5019199" y="260509"/>
                  <a:pt x="5016342" y="258604"/>
                  <a:pt x="5014437" y="255746"/>
                </a:cubicBezTo>
                <a:cubicBezTo>
                  <a:pt x="5011579" y="251936"/>
                  <a:pt x="5007769" y="249079"/>
                  <a:pt x="5004912" y="245269"/>
                </a:cubicBezTo>
                <a:cubicBezTo>
                  <a:pt x="5006817" y="244316"/>
                  <a:pt x="5006817" y="243364"/>
                  <a:pt x="5006817" y="242411"/>
                </a:cubicBezTo>
                <a:close/>
                <a:moveTo>
                  <a:pt x="5004912" y="242411"/>
                </a:moveTo>
                <a:cubicBezTo>
                  <a:pt x="5004912" y="241459"/>
                  <a:pt x="5004912" y="240506"/>
                  <a:pt x="5004912" y="238601"/>
                </a:cubicBezTo>
                <a:cubicBezTo>
                  <a:pt x="5004912" y="238601"/>
                  <a:pt x="5005864" y="239554"/>
                  <a:pt x="5006817" y="241459"/>
                </a:cubicBezTo>
                <a:cubicBezTo>
                  <a:pt x="5005864" y="242411"/>
                  <a:pt x="5005864" y="243364"/>
                  <a:pt x="5004912" y="244316"/>
                </a:cubicBezTo>
                <a:cubicBezTo>
                  <a:pt x="5004912" y="244316"/>
                  <a:pt x="5004912" y="244316"/>
                  <a:pt x="5004912" y="243364"/>
                </a:cubicBezTo>
                <a:cubicBezTo>
                  <a:pt x="5003959" y="243364"/>
                  <a:pt x="5003959" y="242411"/>
                  <a:pt x="5004912" y="242411"/>
                </a:cubicBezTo>
                <a:close/>
                <a:moveTo>
                  <a:pt x="4999196" y="303371"/>
                </a:moveTo>
                <a:cubicBezTo>
                  <a:pt x="5001101" y="285274"/>
                  <a:pt x="5002054" y="268129"/>
                  <a:pt x="5003006" y="252889"/>
                </a:cubicBezTo>
                <a:cubicBezTo>
                  <a:pt x="5004912" y="255746"/>
                  <a:pt x="5006817" y="257651"/>
                  <a:pt x="5008721" y="260509"/>
                </a:cubicBezTo>
                <a:cubicBezTo>
                  <a:pt x="5010626" y="263366"/>
                  <a:pt x="5012531" y="266224"/>
                  <a:pt x="5014437" y="268129"/>
                </a:cubicBezTo>
                <a:cubicBezTo>
                  <a:pt x="5016342" y="270986"/>
                  <a:pt x="5018246" y="273844"/>
                  <a:pt x="5020151" y="276701"/>
                </a:cubicBezTo>
                <a:cubicBezTo>
                  <a:pt x="5023009" y="281464"/>
                  <a:pt x="5026819" y="287179"/>
                  <a:pt x="5029676" y="292894"/>
                </a:cubicBezTo>
                <a:cubicBezTo>
                  <a:pt x="5029676" y="292894"/>
                  <a:pt x="5029676" y="293846"/>
                  <a:pt x="5029676" y="293846"/>
                </a:cubicBezTo>
                <a:cubicBezTo>
                  <a:pt x="5028724" y="296704"/>
                  <a:pt x="5026819" y="299561"/>
                  <a:pt x="5025867" y="302419"/>
                </a:cubicBezTo>
                <a:cubicBezTo>
                  <a:pt x="5024914" y="303371"/>
                  <a:pt x="5023962" y="304324"/>
                  <a:pt x="5023009" y="305276"/>
                </a:cubicBezTo>
                <a:cubicBezTo>
                  <a:pt x="5023009" y="302419"/>
                  <a:pt x="5022056" y="301466"/>
                  <a:pt x="5022056" y="301466"/>
                </a:cubicBezTo>
                <a:cubicBezTo>
                  <a:pt x="5022056" y="301466"/>
                  <a:pt x="5022056" y="303371"/>
                  <a:pt x="5022056" y="306229"/>
                </a:cubicBezTo>
                <a:cubicBezTo>
                  <a:pt x="5021104" y="307181"/>
                  <a:pt x="5020151" y="308134"/>
                  <a:pt x="5019199" y="309086"/>
                </a:cubicBezTo>
                <a:cubicBezTo>
                  <a:pt x="5017294" y="311944"/>
                  <a:pt x="5014437" y="314801"/>
                  <a:pt x="5012531" y="318611"/>
                </a:cubicBezTo>
                <a:cubicBezTo>
                  <a:pt x="5012531" y="316706"/>
                  <a:pt x="5013484" y="313849"/>
                  <a:pt x="5013484" y="311944"/>
                </a:cubicBezTo>
                <a:cubicBezTo>
                  <a:pt x="5014437" y="305276"/>
                  <a:pt x="5015389" y="299561"/>
                  <a:pt x="5017294" y="294799"/>
                </a:cubicBezTo>
                <a:cubicBezTo>
                  <a:pt x="5019199" y="285274"/>
                  <a:pt x="5020151" y="279559"/>
                  <a:pt x="5020151" y="279559"/>
                </a:cubicBezTo>
                <a:cubicBezTo>
                  <a:pt x="5020151" y="279559"/>
                  <a:pt x="5017294" y="284321"/>
                  <a:pt x="5013484" y="293846"/>
                </a:cubicBezTo>
                <a:cubicBezTo>
                  <a:pt x="5011579" y="298609"/>
                  <a:pt x="5008721" y="304324"/>
                  <a:pt x="5006817" y="310039"/>
                </a:cubicBezTo>
                <a:cubicBezTo>
                  <a:pt x="5003959" y="316706"/>
                  <a:pt x="5002054" y="324326"/>
                  <a:pt x="4999196" y="331946"/>
                </a:cubicBezTo>
                <a:cubicBezTo>
                  <a:pt x="4999196" y="331946"/>
                  <a:pt x="4999196" y="332899"/>
                  <a:pt x="4999196" y="332899"/>
                </a:cubicBezTo>
                <a:cubicBezTo>
                  <a:pt x="4998244" y="330994"/>
                  <a:pt x="4997292" y="329089"/>
                  <a:pt x="4997292" y="327184"/>
                </a:cubicBezTo>
                <a:cubicBezTo>
                  <a:pt x="4998244" y="320516"/>
                  <a:pt x="4998244" y="311944"/>
                  <a:pt x="4999196" y="303371"/>
                </a:cubicBezTo>
                <a:close/>
                <a:moveTo>
                  <a:pt x="4968717" y="208121"/>
                </a:moveTo>
                <a:cubicBezTo>
                  <a:pt x="4968717" y="209074"/>
                  <a:pt x="4968717" y="210026"/>
                  <a:pt x="4967764" y="212884"/>
                </a:cubicBezTo>
                <a:cubicBezTo>
                  <a:pt x="4967764" y="213836"/>
                  <a:pt x="4966812" y="215741"/>
                  <a:pt x="4966812" y="217646"/>
                </a:cubicBezTo>
                <a:cubicBezTo>
                  <a:pt x="4966812" y="216694"/>
                  <a:pt x="4966812" y="216694"/>
                  <a:pt x="4966812" y="215741"/>
                </a:cubicBezTo>
                <a:cubicBezTo>
                  <a:pt x="4967764" y="213836"/>
                  <a:pt x="4968717" y="210979"/>
                  <a:pt x="4968717" y="208121"/>
                </a:cubicBezTo>
                <a:close/>
                <a:moveTo>
                  <a:pt x="4960144" y="364331"/>
                </a:moveTo>
                <a:cubicBezTo>
                  <a:pt x="4960144" y="370046"/>
                  <a:pt x="4961096" y="375761"/>
                  <a:pt x="4961096" y="381476"/>
                </a:cubicBezTo>
                <a:cubicBezTo>
                  <a:pt x="4960144" y="384334"/>
                  <a:pt x="4959192" y="388144"/>
                  <a:pt x="4958239" y="391001"/>
                </a:cubicBezTo>
                <a:cubicBezTo>
                  <a:pt x="4958239" y="389096"/>
                  <a:pt x="4957287" y="387191"/>
                  <a:pt x="4957287" y="386239"/>
                </a:cubicBezTo>
                <a:cubicBezTo>
                  <a:pt x="4957287" y="384334"/>
                  <a:pt x="4957287" y="382429"/>
                  <a:pt x="4957287" y="380524"/>
                </a:cubicBezTo>
                <a:cubicBezTo>
                  <a:pt x="4957287" y="371951"/>
                  <a:pt x="4957287" y="363379"/>
                  <a:pt x="4956334" y="356711"/>
                </a:cubicBezTo>
                <a:cubicBezTo>
                  <a:pt x="4956334" y="354806"/>
                  <a:pt x="4956334" y="353854"/>
                  <a:pt x="4956334" y="351949"/>
                </a:cubicBezTo>
                <a:cubicBezTo>
                  <a:pt x="4957287" y="350996"/>
                  <a:pt x="4958239" y="349091"/>
                  <a:pt x="4958239" y="348139"/>
                </a:cubicBezTo>
                <a:cubicBezTo>
                  <a:pt x="4959192" y="352901"/>
                  <a:pt x="4959192" y="358616"/>
                  <a:pt x="4960144" y="364331"/>
                </a:cubicBezTo>
                <a:close/>
                <a:moveTo>
                  <a:pt x="4957287" y="256699"/>
                </a:moveTo>
                <a:cubicBezTo>
                  <a:pt x="4957287" y="257651"/>
                  <a:pt x="4957287" y="258604"/>
                  <a:pt x="4957287" y="258604"/>
                </a:cubicBezTo>
                <a:cubicBezTo>
                  <a:pt x="4957287" y="258604"/>
                  <a:pt x="4957287" y="259556"/>
                  <a:pt x="4957287" y="259556"/>
                </a:cubicBezTo>
                <a:cubicBezTo>
                  <a:pt x="4956334" y="262414"/>
                  <a:pt x="4956334" y="264319"/>
                  <a:pt x="4955381" y="267176"/>
                </a:cubicBezTo>
                <a:cubicBezTo>
                  <a:pt x="4955381" y="266224"/>
                  <a:pt x="4954429" y="266224"/>
                  <a:pt x="4954429" y="265271"/>
                </a:cubicBezTo>
                <a:cubicBezTo>
                  <a:pt x="4955381" y="263366"/>
                  <a:pt x="4956334" y="259556"/>
                  <a:pt x="4957287" y="256699"/>
                </a:cubicBezTo>
                <a:close/>
                <a:moveTo>
                  <a:pt x="4954429" y="268129"/>
                </a:moveTo>
                <a:cubicBezTo>
                  <a:pt x="4954429" y="269081"/>
                  <a:pt x="4955381" y="270034"/>
                  <a:pt x="4955381" y="270986"/>
                </a:cubicBezTo>
                <a:cubicBezTo>
                  <a:pt x="4954429" y="276701"/>
                  <a:pt x="4952524" y="283369"/>
                  <a:pt x="4951571" y="290036"/>
                </a:cubicBezTo>
                <a:cubicBezTo>
                  <a:pt x="4949667" y="298609"/>
                  <a:pt x="4947762" y="307181"/>
                  <a:pt x="4944904" y="316706"/>
                </a:cubicBezTo>
                <a:cubicBezTo>
                  <a:pt x="4943951" y="312896"/>
                  <a:pt x="4943951" y="310991"/>
                  <a:pt x="4943951" y="310991"/>
                </a:cubicBezTo>
                <a:cubicBezTo>
                  <a:pt x="4943951" y="310991"/>
                  <a:pt x="4943951" y="314801"/>
                  <a:pt x="4943951" y="320516"/>
                </a:cubicBezTo>
                <a:cubicBezTo>
                  <a:pt x="4942999" y="326231"/>
                  <a:pt x="4941094" y="330994"/>
                  <a:pt x="4940142" y="336709"/>
                </a:cubicBezTo>
                <a:cubicBezTo>
                  <a:pt x="4940142" y="336709"/>
                  <a:pt x="4940142" y="335756"/>
                  <a:pt x="4940142" y="335756"/>
                </a:cubicBezTo>
                <a:cubicBezTo>
                  <a:pt x="4939189" y="331946"/>
                  <a:pt x="4939189" y="329089"/>
                  <a:pt x="4938237" y="325279"/>
                </a:cubicBezTo>
                <a:cubicBezTo>
                  <a:pt x="4943951" y="306229"/>
                  <a:pt x="4949667" y="286226"/>
                  <a:pt x="4954429" y="268129"/>
                </a:cubicBezTo>
                <a:close/>
                <a:moveTo>
                  <a:pt x="4922044" y="378619"/>
                </a:moveTo>
                <a:cubicBezTo>
                  <a:pt x="4922044" y="378619"/>
                  <a:pt x="4922044" y="378619"/>
                  <a:pt x="4922044" y="378619"/>
                </a:cubicBezTo>
                <a:cubicBezTo>
                  <a:pt x="4922044" y="379571"/>
                  <a:pt x="4922044" y="379571"/>
                  <a:pt x="4922044" y="378619"/>
                </a:cubicBezTo>
                <a:cubicBezTo>
                  <a:pt x="4922044" y="379571"/>
                  <a:pt x="4922044" y="378619"/>
                  <a:pt x="4922044" y="378619"/>
                </a:cubicBezTo>
                <a:close/>
                <a:moveTo>
                  <a:pt x="4908709" y="307181"/>
                </a:moveTo>
                <a:cubicBezTo>
                  <a:pt x="4910614" y="312896"/>
                  <a:pt x="4912519" y="318611"/>
                  <a:pt x="4915376" y="326231"/>
                </a:cubicBezTo>
                <a:cubicBezTo>
                  <a:pt x="4913471" y="330041"/>
                  <a:pt x="4911567" y="334804"/>
                  <a:pt x="4909662" y="338614"/>
                </a:cubicBezTo>
                <a:cubicBezTo>
                  <a:pt x="4908709" y="327184"/>
                  <a:pt x="4907756" y="316706"/>
                  <a:pt x="4906804" y="308134"/>
                </a:cubicBezTo>
                <a:cubicBezTo>
                  <a:pt x="4906804" y="306229"/>
                  <a:pt x="4906804" y="305276"/>
                  <a:pt x="4906804" y="305276"/>
                </a:cubicBezTo>
                <a:cubicBezTo>
                  <a:pt x="4906804" y="305276"/>
                  <a:pt x="4906804" y="306229"/>
                  <a:pt x="4905851" y="307181"/>
                </a:cubicBezTo>
                <a:cubicBezTo>
                  <a:pt x="4905851" y="303371"/>
                  <a:pt x="4904899" y="300514"/>
                  <a:pt x="4904899" y="297656"/>
                </a:cubicBezTo>
                <a:cubicBezTo>
                  <a:pt x="4906804" y="300514"/>
                  <a:pt x="4907756" y="303371"/>
                  <a:pt x="4908709" y="307181"/>
                </a:cubicBezTo>
                <a:close/>
                <a:moveTo>
                  <a:pt x="4897279" y="351949"/>
                </a:moveTo>
                <a:cubicBezTo>
                  <a:pt x="4897279" y="356711"/>
                  <a:pt x="4897279" y="360521"/>
                  <a:pt x="4896326" y="365284"/>
                </a:cubicBezTo>
                <a:cubicBezTo>
                  <a:pt x="4896326" y="366236"/>
                  <a:pt x="4895374" y="367189"/>
                  <a:pt x="4895374" y="368141"/>
                </a:cubicBezTo>
                <a:cubicBezTo>
                  <a:pt x="4895374" y="365284"/>
                  <a:pt x="4894421" y="361474"/>
                  <a:pt x="4894421" y="357664"/>
                </a:cubicBezTo>
                <a:cubicBezTo>
                  <a:pt x="4893469" y="351949"/>
                  <a:pt x="4893469" y="347186"/>
                  <a:pt x="4892517" y="341471"/>
                </a:cubicBezTo>
                <a:cubicBezTo>
                  <a:pt x="4894421" y="345281"/>
                  <a:pt x="4895374" y="348139"/>
                  <a:pt x="4897279" y="351949"/>
                </a:cubicBezTo>
                <a:close/>
                <a:moveTo>
                  <a:pt x="4822984" y="387191"/>
                </a:moveTo>
                <a:cubicBezTo>
                  <a:pt x="4822984" y="386239"/>
                  <a:pt x="4822984" y="386239"/>
                  <a:pt x="4822984" y="385286"/>
                </a:cubicBezTo>
                <a:cubicBezTo>
                  <a:pt x="4822984" y="386239"/>
                  <a:pt x="4822984" y="387191"/>
                  <a:pt x="4822984" y="387191"/>
                </a:cubicBezTo>
                <a:cubicBezTo>
                  <a:pt x="4822984" y="387191"/>
                  <a:pt x="4822984" y="387191"/>
                  <a:pt x="4822984" y="387191"/>
                </a:cubicBezTo>
                <a:close/>
                <a:moveTo>
                  <a:pt x="4842987" y="338614"/>
                </a:moveTo>
                <a:cubicBezTo>
                  <a:pt x="4842987" y="344329"/>
                  <a:pt x="4842987" y="350044"/>
                  <a:pt x="4842987" y="356711"/>
                </a:cubicBezTo>
                <a:cubicBezTo>
                  <a:pt x="4842987" y="357664"/>
                  <a:pt x="4842987" y="359569"/>
                  <a:pt x="4842987" y="360521"/>
                </a:cubicBezTo>
                <a:cubicBezTo>
                  <a:pt x="4842034" y="366236"/>
                  <a:pt x="4841081" y="373856"/>
                  <a:pt x="4840129" y="382429"/>
                </a:cubicBezTo>
                <a:cubicBezTo>
                  <a:pt x="4839176" y="385286"/>
                  <a:pt x="4839176" y="387191"/>
                  <a:pt x="4838224" y="390049"/>
                </a:cubicBezTo>
                <a:cubicBezTo>
                  <a:pt x="4834414" y="389096"/>
                  <a:pt x="4830604" y="388144"/>
                  <a:pt x="4826794" y="387191"/>
                </a:cubicBezTo>
                <a:cubicBezTo>
                  <a:pt x="4825841" y="384334"/>
                  <a:pt x="4824889" y="381476"/>
                  <a:pt x="4824889" y="379571"/>
                </a:cubicBezTo>
                <a:cubicBezTo>
                  <a:pt x="4825841" y="376714"/>
                  <a:pt x="4826794" y="373856"/>
                  <a:pt x="4827747" y="370999"/>
                </a:cubicBezTo>
                <a:cubicBezTo>
                  <a:pt x="4830604" y="361474"/>
                  <a:pt x="4834414" y="352901"/>
                  <a:pt x="4838224" y="346234"/>
                </a:cubicBezTo>
                <a:cubicBezTo>
                  <a:pt x="4840129" y="342424"/>
                  <a:pt x="4842034" y="339566"/>
                  <a:pt x="4843939" y="336709"/>
                </a:cubicBezTo>
                <a:cubicBezTo>
                  <a:pt x="4842987" y="337661"/>
                  <a:pt x="4842987" y="338614"/>
                  <a:pt x="4842987" y="338614"/>
                </a:cubicBezTo>
                <a:cubicBezTo>
                  <a:pt x="4842987" y="338614"/>
                  <a:pt x="4842987" y="338614"/>
                  <a:pt x="4842987" y="338614"/>
                </a:cubicBezTo>
                <a:close/>
                <a:moveTo>
                  <a:pt x="4843939" y="329089"/>
                </a:moveTo>
                <a:cubicBezTo>
                  <a:pt x="4843939" y="329089"/>
                  <a:pt x="4843939" y="329089"/>
                  <a:pt x="4843939" y="329089"/>
                </a:cubicBezTo>
                <a:cubicBezTo>
                  <a:pt x="4841081" y="324326"/>
                  <a:pt x="4838224" y="320516"/>
                  <a:pt x="4836319" y="318611"/>
                </a:cubicBezTo>
                <a:cubicBezTo>
                  <a:pt x="4836319" y="318611"/>
                  <a:pt x="4836319" y="318611"/>
                  <a:pt x="4836319" y="318611"/>
                </a:cubicBezTo>
                <a:cubicBezTo>
                  <a:pt x="4837272" y="316706"/>
                  <a:pt x="4838224" y="315754"/>
                  <a:pt x="4839176" y="314801"/>
                </a:cubicBezTo>
                <a:cubicBezTo>
                  <a:pt x="4840129" y="316706"/>
                  <a:pt x="4841081" y="319564"/>
                  <a:pt x="4842987" y="321469"/>
                </a:cubicBezTo>
                <a:cubicBezTo>
                  <a:pt x="4842987" y="322421"/>
                  <a:pt x="4843939" y="323374"/>
                  <a:pt x="4843939" y="323374"/>
                </a:cubicBezTo>
                <a:cubicBezTo>
                  <a:pt x="4843939" y="325279"/>
                  <a:pt x="4843939" y="327184"/>
                  <a:pt x="4843939" y="329089"/>
                </a:cubicBezTo>
                <a:close/>
                <a:moveTo>
                  <a:pt x="4845844" y="296704"/>
                </a:moveTo>
                <a:cubicBezTo>
                  <a:pt x="4845844" y="302419"/>
                  <a:pt x="4844891" y="309086"/>
                  <a:pt x="4844891" y="316706"/>
                </a:cubicBezTo>
                <a:cubicBezTo>
                  <a:pt x="4842987" y="314801"/>
                  <a:pt x="4842034" y="311944"/>
                  <a:pt x="4840129" y="310039"/>
                </a:cubicBezTo>
                <a:cubicBezTo>
                  <a:pt x="4839176" y="309086"/>
                  <a:pt x="4838224" y="307181"/>
                  <a:pt x="4837272" y="306229"/>
                </a:cubicBezTo>
                <a:cubicBezTo>
                  <a:pt x="4840129" y="300514"/>
                  <a:pt x="4842987" y="295751"/>
                  <a:pt x="4845844" y="290989"/>
                </a:cubicBezTo>
                <a:cubicBezTo>
                  <a:pt x="4846797" y="290036"/>
                  <a:pt x="4846797" y="289084"/>
                  <a:pt x="4847749" y="288131"/>
                </a:cubicBezTo>
                <a:cubicBezTo>
                  <a:pt x="4846797" y="290989"/>
                  <a:pt x="4845844" y="293846"/>
                  <a:pt x="4845844" y="296704"/>
                </a:cubicBezTo>
                <a:close/>
                <a:moveTo>
                  <a:pt x="4869656" y="325279"/>
                </a:moveTo>
                <a:cubicBezTo>
                  <a:pt x="4869656" y="326231"/>
                  <a:pt x="4869656" y="326231"/>
                  <a:pt x="4869656" y="327184"/>
                </a:cubicBezTo>
                <a:cubicBezTo>
                  <a:pt x="4869656" y="327184"/>
                  <a:pt x="4869656" y="326231"/>
                  <a:pt x="4869656" y="325279"/>
                </a:cubicBezTo>
                <a:cubicBezTo>
                  <a:pt x="4869656" y="323374"/>
                  <a:pt x="4869656" y="320516"/>
                  <a:pt x="4869656" y="318611"/>
                </a:cubicBezTo>
                <a:cubicBezTo>
                  <a:pt x="4869656" y="320516"/>
                  <a:pt x="4869656" y="323374"/>
                  <a:pt x="4869656" y="325279"/>
                </a:cubicBezTo>
                <a:close/>
                <a:moveTo>
                  <a:pt x="4854416" y="276701"/>
                </a:moveTo>
                <a:cubicBezTo>
                  <a:pt x="4860131" y="267176"/>
                  <a:pt x="4865847" y="261461"/>
                  <a:pt x="4868704" y="256699"/>
                </a:cubicBezTo>
                <a:cubicBezTo>
                  <a:pt x="4869656" y="255746"/>
                  <a:pt x="4870609" y="253841"/>
                  <a:pt x="4871562" y="252889"/>
                </a:cubicBezTo>
                <a:cubicBezTo>
                  <a:pt x="4871562" y="254794"/>
                  <a:pt x="4871562" y="257651"/>
                  <a:pt x="4871562" y="259556"/>
                </a:cubicBezTo>
                <a:cubicBezTo>
                  <a:pt x="4868704" y="270986"/>
                  <a:pt x="4864894" y="283369"/>
                  <a:pt x="4861084" y="296704"/>
                </a:cubicBezTo>
                <a:cubicBezTo>
                  <a:pt x="4861084" y="297656"/>
                  <a:pt x="4860131" y="299561"/>
                  <a:pt x="4860131" y="300514"/>
                </a:cubicBezTo>
                <a:cubicBezTo>
                  <a:pt x="4857274" y="291941"/>
                  <a:pt x="4855369" y="284321"/>
                  <a:pt x="4853464" y="278606"/>
                </a:cubicBezTo>
                <a:cubicBezTo>
                  <a:pt x="4854416" y="277654"/>
                  <a:pt x="4854416" y="277654"/>
                  <a:pt x="4854416" y="276701"/>
                </a:cubicBezTo>
                <a:cubicBezTo>
                  <a:pt x="4854416" y="276701"/>
                  <a:pt x="4854416" y="276701"/>
                  <a:pt x="4854416" y="276701"/>
                </a:cubicBezTo>
                <a:close/>
                <a:moveTo>
                  <a:pt x="4850606" y="281464"/>
                </a:moveTo>
                <a:cubicBezTo>
                  <a:pt x="4852512" y="290989"/>
                  <a:pt x="4854416" y="303371"/>
                  <a:pt x="4857274" y="316706"/>
                </a:cubicBezTo>
                <a:cubicBezTo>
                  <a:pt x="4856322" y="321469"/>
                  <a:pt x="4855369" y="325279"/>
                  <a:pt x="4854416" y="330041"/>
                </a:cubicBezTo>
                <a:cubicBezTo>
                  <a:pt x="4853464" y="329089"/>
                  <a:pt x="4852512" y="327184"/>
                  <a:pt x="4852512" y="326231"/>
                </a:cubicBezTo>
                <a:cubicBezTo>
                  <a:pt x="4852512" y="325279"/>
                  <a:pt x="4852512" y="323374"/>
                  <a:pt x="4852512" y="322421"/>
                </a:cubicBezTo>
                <a:cubicBezTo>
                  <a:pt x="4851559" y="311944"/>
                  <a:pt x="4851559" y="303371"/>
                  <a:pt x="4850606" y="295751"/>
                </a:cubicBezTo>
                <a:cubicBezTo>
                  <a:pt x="4850606" y="290989"/>
                  <a:pt x="4849654" y="287179"/>
                  <a:pt x="4849654" y="284321"/>
                </a:cubicBezTo>
                <a:cubicBezTo>
                  <a:pt x="4849654" y="283369"/>
                  <a:pt x="4849654" y="282416"/>
                  <a:pt x="4850606" y="281464"/>
                </a:cubicBezTo>
                <a:close/>
                <a:moveTo>
                  <a:pt x="4838224" y="290036"/>
                </a:moveTo>
                <a:cubicBezTo>
                  <a:pt x="4841081" y="283369"/>
                  <a:pt x="4843939" y="277654"/>
                  <a:pt x="4845844" y="272891"/>
                </a:cubicBezTo>
                <a:cubicBezTo>
                  <a:pt x="4846797" y="270034"/>
                  <a:pt x="4847749" y="267176"/>
                  <a:pt x="4848701" y="265271"/>
                </a:cubicBezTo>
                <a:cubicBezTo>
                  <a:pt x="4848701" y="268129"/>
                  <a:pt x="4849654" y="271939"/>
                  <a:pt x="4849654" y="275749"/>
                </a:cubicBezTo>
                <a:cubicBezTo>
                  <a:pt x="4848701" y="276701"/>
                  <a:pt x="4848701" y="277654"/>
                  <a:pt x="4847749" y="277654"/>
                </a:cubicBezTo>
                <a:cubicBezTo>
                  <a:pt x="4847749" y="274796"/>
                  <a:pt x="4847749" y="273844"/>
                  <a:pt x="4847749" y="273844"/>
                </a:cubicBezTo>
                <a:cubicBezTo>
                  <a:pt x="4847749" y="273844"/>
                  <a:pt x="4847749" y="275749"/>
                  <a:pt x="4847749" y="278606"/>
                </a:cubicBezTo>
                <a:cubicBezTo>
                  <a:pt x="4845844" y="281464"/>
                  <a:pt x="4842987" y="284321"/>
                  <a:pt x="4841081" y="288131"/>
                </a:cubicBezTo>
                <a:cubicBezTo>
                  <a:pt x="4840129" y="290036"/>
                  <a:pt x="4838224" y="291941"/>
                  <a:pt x="4836319" y="294799"/>
                </a:cubicBezTo>
                <a:cubicBezTo>
                  <a:pt x="4836319" y="292894"/>
                  <a:pt x="4837272" y="291941"/>
                  <a:pt x="4838224" y="290036"/>
                </a:cubicBezTo>
                <a:close/>
                <a:moveTo>
                  <a:pt x="4835366" y="309086"/>
                </a:moveTo>
                <a:cubicBezTo>
                  <a:pt x="4835366" y="309086"/>
                  <a:pt x="4835366" y="308134"/>
                  <a:pt x="4836319" y="308134"/>
                </a:cubicBezTo>
                <a:cubicBezTo>
                  <a:pt x="4837272" y="309086"/>
                  <a:pt x="4837272" y="310039"/>
                  <a:pt x="4838224" y="311944"/>
                </a:cubicBezTo>
                <a:cubicBezTo>
                  <a:pt x="4838224" y="312896"/>
                  <a:pt x="4839176" y="312896"/>
                  <a:pt x="4839176" y="313849"/>
                </a:cubicBezTo>
                <a:cubicBezTo>
                  <a:pt x="4838224" y="314801"/>
                  <a:pt x="4837272" y="315754"/>
                  <a:pt x="4835366" y="317659"/>
                </a:cubicBezTo>
                <a:cubicBezTo>
                  <a:pt x="4835366" y="317659"/>
                  <a:pt x="4835366" y="317659"/>
                  <a:pt x="4835366" y="317659"/>
                </a:cubicBezTo>
                <a:cubicBezTo>
                  <a:pt x="4835366" y="317659"/>
                  <a:pt x="4834414" y="316706"/>
                  <a:pt x="4834414" y="316706"/>
                </a:cubicBezTo>
                <a:cubicBezTo>
                  <a:pt x="4833462" y="315754"/>
                  <a:pt x="4833462" y="315754"/>
                  <a:pt x="4832509" y="314801"/>
                </a:cubicBezTo>
                <a:cubicBezTo>
                  <a:pt x="4833462" y="312896"/>
                  <a:pt x="4834414" y="310991"/>
                  <a:pt x="4835366" y="309086"/>
                </a:cubicBezTo>
                <a:close/>
                <a:moveTo>
                  <a:pt x="4830604" y="319564"/>
                </a:moveTo>
                <a:cubicBezTo>
                  <a:pt x="4831556" y="317659"/>
                  <a:pt x="4831556" y="316706"/>
                  <a:pt x="4832509" y="314801"/>
                </a:cubicBezTo>
                <a:cubicBezTo>
                  <a:pt x="4832509" y="315754"/>
                  <a:pt x="4833462" y="315754"/>
                  <a:pt x="4833462" y="316706"/>
                </a:cubicBezTo>
                <a:cubicBezTo>
                  <a:pt x="4833462" y="317659"/>
                  <a:pt x="4834414" y="317659"/>
                  <a:pt x="4834414" y="318611"/>
                </a:cubicBezTo>
                <a:cubicBezTo>
                  <a:pt x="4832509" y="320516"/>
                  <a:pt x="4830604" y="322421"/>
                  <a:pt x="4828699" y="324326"/>
                </a:cubicBezTo>
                <a:cubicBezTo>
                  <a:pt x="4829651" y="322421"/>
                  <a:pt x="4829651" y="320516"/>
                  <a:pt x="4830604" y="319564"/>
                </a:cubicBezTo>
                <a:close/>
                <a:moveTo>
                  <a:pt x="4817269" y="364331"/>
                </a:moveTo>
                <a:cubicBezTo>
                  <a:pt x="4817269" y="361474"/>
                  <a:pt x="4817269" y="359569"/>
                  <a:pt x="4817269" y="356711"/>
                </a:cubicBezTo>
                <a:cubicBezTo>
                  <a:pt x="4820126" y="349091"/>
                  <a:pt x="4822984" y="342424"/>
                  <a:pt x="4824889" y="335756"/>
                </a:cubicBezTo>
                <a:cubicBezTo>
                  <a:pt x="4824889" y="335756"/>
                  <a:pt x="4825841" y="334804"/>
                  <a:pt x="4825841" y="334804"/>
                </a:cubicBezTo>
                <a:cubicBezTo>
                  <a:pt x="4829651" y="328136"/>
                  <a:pt x="4833462" y="323374"/>
                  <a:pt x="4835366" y="319564"/>
                </a:cubicBezTo>
                <a:cubicBezTo>
                  <a:pt x="4835366" y="320516"/>
                  <a:pt x="4836319" y="321469"/>
                  <a:pt x="4837272" y="322421"/>
                </a:cubicBezTo>
                <a:cubicBezTo>
                  <a:pt x="4838224" y="324326"/>
                  <a:pt x="4839176" y="327184"/>
                  <a:pt x="4841081" y="330994"/>
                </a:cubicBezTo>
                <a:cubicBezTo>
                  <a:pt x="4842034" y="332899"/>
                  <a:pt x="4842034" y="333851"/>
                  <a:pt x="4842987" y="335756"/>
                </a:cubicBezTo>
                <a:cubicBezTo>
                  <a:pt x="4840129" y="338614"/>
                  <a:pt x="4838224" y="341471"/>
                  <a:pt x="4835366" y="345281"/>
                </a:cubicBezTo>
                <a:cubicBezTo>
                  <a:pt x="4831556" y="350996"/>
                  <a:pt x="4826794" y="357664"/>
                  <a:pt x="4822984" y="366236"/>
                </a:cubicBezTo>
                <a:cubicBezTo>
                  <a:pt x="4822031" y="367189"/>
                  <a:pt x="4821079" y="368141"/>
                  <a:pt x="4820126" y="369094"/>
                </a:cubicBezTo>
                <a:cubicBezTo>
                  <a:pt x="4819174" y="370046"/>
                  <a:pt x="4818222" y="370999"/>
                  <a:pt x="4817269" y="371951"/>
                </a:cubicBezTo>
                <a:cubicBezTo>
                  <a:pt x="4816316" y="369094"/>
                  <a:pt x="4817269" y="366236"/>
                  <a:pt x="4817269" y="364331"/>
                </a:cubicBezTo>
                <a:close/>
                <a:moveTo>
                  <a:pt x="4816316" y="376714"/>
                </a:moveTo>
                <a:cubicBezTo>
                  <a:pt x="4817269" y="373856"/>
                  <a:pt x="4819174" y="370999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19174" y="372904"/>
                  <a:pt x="4817269" y="375761"/>
                  <a:pt x="4816316" y="378619"/>
                </a:cubicBezTo>
                <a:cubicBezTo>
                  <a:pt x="4816316" y="376714"/>
                  <a:pt x="4816316" y="376714"/>
                  <a:pt x="4816316" y="376714"/>
                </a:cubicBezTo>
                <a:close/>
                <a:moveTo>
                  <a:pt x="4762024" y="305276"/>
                </a:moveTo>
                <a:cubicBezTo>
                  <a:pt x="4762024" y="306229"/>
                  <a:pt x="4762976" y="312896"/>
                  <a:pt x="4763929" y="322421"/>
                </a:cubicBezTo>
                <a:cubicBezTo>
                  <a:pt x="4762024" y="317659"/>
                  <a:pt x="4761072" y="313849"/>
                  <a:pt x="4760119" y="309086"/>
                </a:cubicBezTo>
                <a:cubicBezTo>
                  <a:pt x="4761072" y="306229"/>
                  <a:pt x="4761072" y="303371"/>
                  <a:pt x="4762024" y="300514"/>
                </a:cubicBezTo>
                <a:cubicBezTo>
                  <a:pt x="4762024" y="302419"/>
                  <a:pt x="4762024" y="303371"/>
                  <a:pt x="4762024" y="305276"/>
                </a:cubicBezTo>
                <a:close/>
                <a:moveTo>
                  <a:pt x="4755356" y="279559"/>
                </a:moveTo>
                <a:cubicBezTo>
                  <a:pt x="4757262" y="284321"/>
                  <a:pt x="4758214" y="289084"/>
                  <a:pt x="4760119" y="294799"/>
                </a:cubicBezTo>
                <a:cubicBezTo>
                  <a:pt x="4760119" y="295751"/>
                  <a:pt x="4760119" y="296704"/>
                  <a:pt x="4761072" y="297656"/>
                </a:cubicBezTo>
                <a:cubicBezTo>
                  <a:pt x="4760119" y="299561"/>
                  <a:pt x="4759166" y="301466"/>
                  <a:pt x="4758214" y="304324"/>
                </a:cubicBezTo>
                <a:cubicBezTo>
                  <a:pt x="4757262" y="300514"/>
                  <a:pt x="4755356" y="296704"/>
                  <a:pt x="4754404" y="292894"/>
                </a:cubicBezTo>
                <a:cubicBezTo>
                  <a:pt x="4754404" y="288131"/>
                  <a:pt x="4754404" y="284321"/>
                  <a:pt x="4755356" y="279559"/>
                </a:cubicBezTo>
                <a:close/>
                <a:moveTo>
                  <a:pt x="4759166" y="342424"/>
                </a:moveTo>
                <a:cubicBezTo>
                  <a:pt x="4757262" y="338614"/>
                  <a:pt x="4756309" y="335756"/>
                  <a:pt x="4755356" y="331946"/>
                </a:cubicBezTo>
                <a:cubicBezTo>
                  <a:pt x="4755356" y="330041"/>
                  <a:pt x="4756309" y="328136"/>
                  <a:pt x="4756309" y="326231"/>
                </a:cubicBezTo>
                <a:cubicBezTo>
                  <a:pt x="4757262" y="330994"/>
                  <a:pt x="4758214" y="336709"/>
                  <a:pt x="4759166" y="342424"/>
                </a:cubicBezTo>
                <a:close/>
                <a:moveTo>
                  <a:pt x="4753451" y="312896"/>
                </a:moveTo>
                <a:cubicBezTo>
                  <a:pt x="4753451" y="313849"/>
                  <a:pt x="4753451" y="314801"/>
                  <a:pt x="4754404" y="315754"/>
                </a:cubicBezTo>
                <a:cubicBezTo>
                  <a:pt x="4754404" y="316706"/>
                  <a:pt x="4754404" y="316706"/>
                  <a:pt x="4753451" y="317659"/>
                </a:cubicBezTo>
                <a:cubicBezTo>
                  <a:pt x="4753451" y="315754"/>
                  <a:pt x="4753451" y="313849"/>
                  <a:pt x="4753451" y="312896"/>
                </a:cubicBezTo>
                <a:close/>
                <a:moveTo>
                  <a:pt x="4755356" y="373856"/>
                </a:moveTo>
                <a:cubicBezTo>
                  <a:pt x="4755356" y="374809"/>
                  <a:pt x="4755356" y="374809"/>
                  <a:pt x="4756309" y="375761"/>
                </a:cubicBezTo>
                <a:cubicBezTo>
                  <a:pt x="4755356" y="376714"/>
                  <a:pt x="4755356" y="378619"/>
                  <a:pt x="4754404" y="379571"/>
                </a:cubicBezTo>
                <a:cubicBezTo>
                  <a:pt x="4753451" y="379571"/>
                  <a:pt x="4753451" y="379571"/>
                  <a:pt x="4752499" y="379571"/>
                </a:cubicBezTo>
                <a:cubicBezTo>
                  <a:pt x="4753451" y="377666"/>
                  <a:pt x="4754404" y="375761"/>
                  <a:pt x="4755356" y="373856"/>
                </a:cubicBezTo>
                <a:close/>
                <a:moveTo>
                  <a:pt x="4748689" y="291941"/>
                </a:moveTo>
                <a:cubicBezTo>
                  <a:pt x="4747737" y="295751"/>
                  <a:pt x="4747737" y="299561"/>
                  <a:pt x="4746784" y="303371"/>
                </a:cubicBezTo>
                <a:cubicBezTo>
                  <a:pt x="4746784" y="303371"/>
                  <a:pt x="4746784" y="303371"/>
                  <a:pt x="4746784" y="303371"/>
                </a:cubicBezTo>
                <a:cubicBezTo>
                  <a:pt x="4746784" y="302419"/>
                  <a:pt x="4746784" y="300514"/>
                  <a:pt x="4746784" y="299561"/>
                </a:cubicBezTo>
                <a:cubicBezTo>
                  <a:pt x="4746784" y="296704"/>
                  <a:pt x="4747737" y="293846"/>
                  <a:pt x="4748689" y="291941"/>
                </a:cubicBezTo>
                <a:close/>
                <a:moveTo>
                  <a:pt x="4738212" y="327184"/>
                </a:moveTo>
                <a:cubicBezTo>
                  <a:pt x="4738212" y="331946"/>
                  <a:pt x="4737259" y="335756"/>
                  <a:pt x="4737259" y="341471"/>
                </a:cubicBezTo>
                <a:cubicBezTo>
                  <a:pt x="4737259" y="339566"/>
                  <a:pt x="4736306" y="338614"/>
                  <a:pt x="4736306" y="336709"/>
                </a:cubicBezTo>
                <a:cubicBezTo>
                  <a:pt x="4737259" y="332899"/>
                  <a:pt x="4737259" y="330041"/>
                  <a:pt x="4738212" y="327184"/>
                </a:cubicBezTo>
                <a:close/>
                <a:moveTo>
                  <a:pt x="4720114" y="261461"/>
                </a:moveTo>
                <a:cubicBezTo>
                  <a:pt x="4720114" y="261461"/>
                  <a:pt x="4720114" y="261461"/>
                  <a:pt x="4720114" y="261461"/>
                </a:cubicBezTo>
                <a:cubicBezTo>
                  <a:pt x="4722972" y="270034"/>
                  <a:pt x="4725829" y="279559"/>
                  <a:pt x="4729639" y="290989"/>
                </a:cubicBezTo>
                <a:cubicBezTo>
                  <a:pt x="4730591" y="292894"/>
                  <a:pt x="4730591" y="294799"/>
                  <a:pt x="4731544" y="296704"/>
                </a:cubicBezTo>
                <a:cubicBezTo>
                  <a:pt x="4730591" y="300514"/>
                  <a:pt x="4728687" y="304324"/>
                  <a:pt x="4727734" y="308134"/>
                </a:cubicBezTo>
                <a:cubicBezTo>
                  <a:pt x="4726781" y="304324"/>
                  <a:pt x="4724876" y="299561"/>
                  <a:pt x="4723924" y="295751"/>
                </a:cubicBezTo>
                <a:cubicBezTo>
                  <a:pt x="4722019" y="289084"/>
                  <a:pt x="4720114" y="282416"/>
                  <a:pt x="4718209" y="276701"/>
                </a:cubicBezTo>
                <a:cubicBezTo>
                  <a:pt x="4718209" y="270034"/>
                  <a:pt x="4719162" y="265271"/>
                  <a:pt x="4720114" y="261461"/>
                </a:cubicBezTo>
                <a:close/>
                <a:moveTo>
                  <a:pt x="4709637" y="324326"/>
                </a:moveTo>
                <a:cubicBezTo>
                  <a:pt x="4711541" y="315754"/>
                  <a:pt x="4712494" y="308134"/>
                  <a:pt x="4713447" y="301466"/>
                </a:cubicBezTo>
                <a:cubicBezTo>
                  <a:pt x="4715351" y="310991"/>
                  <a:pt x="4717256" y="321469"/>
                  <a:pt x="4719162" y="331946"/>
                </a:cubicBezTo>
                <a:cubicBezTo>
                  <a:pt x="4718209" y="335756"/>
                  <a:pt x="4716304" y="339566"/>
                  <a:pt x="4715351" y="343376"/>
                </a:cubicBezTo>
                <a:cubicBezTo>
                  <a:pt x="4715351" y="343376"/>
                  <a:pt x="4715351" y="343376"/>
                  <a:pt x="4715351" y="343376"/>
                </a:cubicBezTo>
                <a:cubicBezTo>
                  <a:pt x="4712494" y="339566"/>
                  <a:pt x="4709637" y="335756"/>
                  <a:pt x="4707731" y="332899"/>
                </a:cubicBezTo>
                <a:cubicBezTo>
                  <a:pt x="4708684" y="330041"/>
                  <a:pt x="4708684" y="327184"/>
                  <a:pt x="4709637" y="324326"/>
                </a:cubicBezTo>
                <a:close/>
                <a:moveTo>
                  <a:pt x="4703922" y="355759"/>
                </a:moveTo>
                <a:cubicBezTo>
                  <a:pt x="4704874" y="357664"/>
                  <a:pt x="4704874" y="358616"/>
                  <a:pt x="4705826" y="360521"/>
                </a:cubicBezTo>
                <a:cubicBezTo>
                  <a:pt x="4706779" y="363379"/>
                  <a:pt x="4707731" y="366236"/>
                  <a:pt x="4708684" y="369094"/>
                </a:cubicBezTo>
                <a:cubicBezTo>
                  <a:pt x="4707731" y="371951"/>
                  <a:pt x="4705826" y="374809"/>
                  <a:pt x="4704874" y="377666"/>
                </a:cubicBezTo>
                <a:cubicBezTo>
                  <a:pt x="4704874" y="377666"/>
                  <a:pt x="4704874" y="376714"/>
                  <a:pt x="4704874" y="376714"/>
                </a:cubicBezTo>
                <a:cubicBezTo>
                  <a:pt x="4703922" y="374809"/>
                  <a:pt x="4702969" y="373856"/>
                  <a:pt x="4702016" y="371951"/>
                </a:cubicBezTo>
                <a:cubicBezTo>
                  <a:pt x="4702016" y="366236"/>
                  <a:pt x="4702969" y="361474"/>
                  <a:pt x="4703922" y="355759"/>
                </a:cubicBezTo>
                <a:close/>
                <a:moveTo>
                  <a:pt x="4682966" y="380524"/>
                </a:moveTo>
                <a:cubicBezTo>
                  <a:pt x="4682014" y="384334"/>
                  <a:pt x="4681062" y="388144"/>
                  <a:pt x="4680109" y="392906"/>
                </a:cubicBezTo>
                <a:cubicBezTo>
                  <a:pt x="4679156" y="392906"/>
                  <a:pt x="4677251" y="393859"/>
                  <a:pt x="4676299" y="393859"/>
                </a:cubicBezTo>
                <a:cubicBezTo>
                  <a:pt x="4676299" y="391954"/>
                  <a:pt x="4675347" y="390049"/>
                  <a:pt x="4675347" y="388144"/>
                </a:cubicBezTo>
                <a:cubicBezTo>
                  <a:pt x="4678204" y="384334"/>
                  <a:pt x="4681062" y="381476"/>
                  <a:pt x="4682966" y="378619"/>
                </a:cubicBezTo>
                <a:cubicBezTo>
                  <a:pt x="4682014" y="379571"/>
                  <a:pt x="4682966" y="380524"/>
                  <a:pt x="4682966" y="380524"/>
                </a:cubicBezTo>
                <a:close/>
                <a:moveTo>
                  <a:pt x="4672489" y="361474"/>
                </a:moveTo>
                <a:cubicBezTo>
                  <a:pt x="4674394" y="365284"/>
                  <a:pt x="4677251" y="370046"/>
                  <a:pt x="4679156" y="373856"/>
                </a:cubicBezTo>
                <a:cubicBezTo>
                  <a:pt x="4677251" y="375761"/>
                  <a:pt x="4674394" y="377666"/>
                  <a:pt x="4672489" y="379571"/>
                </a:cubicBezTo>
                <a:cubicBezTo>
                  <a:pt x="4672489" y="378619"/>
                  <a:pt x="4672489" y="377666"/>
                  <a:pt x="4671537" y="376714"/>
                </a:cubicBezTo>
                <a:cubicBezTo>
                  <a:pt x="4671537" y="374809"/>
                  <a:pt x="4670584" y="372904"/>
                  <a:pt x="4670584" y="370999"/>
                </a:cubicBezTo>
                <a:cubicBezTo>
                  <a:pt x="4671537" y="368141"/>
                  <a:pt x="4671537" y="364331"/>
                  <a:pt x="4672489" y="361474"/>
                </a:cubicBezTo>
                <a:close/>
                <a:moveTo>
                  <a:pt x="4661059" y="265271"/>
                </a:moveTo>
                <a:cubicBezTo>
                  <a:pt x="4662012" y="260509"/>
                  <a:pt x="4662964" y="256699"/>
                  <a:pt x="4663916" y="252889"/>
                </a:cubicBezTo>
                <a:cubicBezTo>
                  <a:pt x="4665822" y="246221"/>
                  <a:pt x="4667726" y="241459"/>
                  <a:pt x="4669631" y="237649"/>
                </a:cubicBezTo>
                <a:cubicBezTo>
                  <a:pt x="4669631" y="239554"/>
                  <a:pt x="4669631" y="240506"/>
                  <a:pt x="4669631" y="242411"/>
                </a:cubicBezTo>
                <a:cubicBezTo>
                  <a:pt x="4667726" y="250031"/>
                  <a:pt x="4664869" y="259556"/>
                  <a:pt x="4661059" y="269081"/>
                </a:cubicBezTo>
                <a:cubicBezTo>
                  <a:pt x="4661059" y="268129"/>
                  <a:pt x="4661059" y="266224"/>
                  <a:pt x="4661059" y="265271"/>
                </a:cubicBezTo>
                <a:close/>
                <a:moveTo>
                  <a:pt x="4645819" y="278606"/>
                </a:moveTo>
                <a:cubicBezTo>
                  <a:pt x="4646772" y="271939"/>
                  <a:pt x="4647724" y="266224"/>
                  <a:pt x="4648676" y="260509"/>
                </a:cubicBezTo>
                <a:cubicBezTo>
                  <a:pt x="4649629" y="257651"/>
                  <a:pt x="4649629" y="253841"/>
                  <a:pt x="4650581" y="250984"/>
                </a:cubicBezTo>
                <a:cubicBezTo>
                  <a:pt x="4650581" y="250984"/>
                  <a:pt x="4650581" y="251936"/>
                  <a:pt x="4650581" y="251936"/>
                </a:cubicBezTo>
                <a:cubicBezTo>
                  <a:pt x="4651534" y="254794"/>
                  <a:pt x="4652487" y="259556"/>
                  <a:pt x="4652487" y="265271"/>
                </a:cubicBezTo>
                <a:cubicBezTo>
                  <a:pt x="4652487" y="267176"/>
                  <a:pt x="4652487" y="269081"/>
                  <a:pt x="4652487" y="270034"/>
                </a:cubicBezTo>
                <a:cubicBezTo>
                  <a:pt x="4651534" y="272891"/>
                  <a:pt x="4651534" y="275749"/>
                  <a:pt x="4650581" y="278606"/>
                </a:cubicBezTo>
                <a:cubicBezTo>
                  <a:pt x="4649629" y="282416"/>
                  <a:pt x="4648676" y="287179"/>
                  <a:pt x="4648676" y="290989"/>
                </a:cubicBezTo>
                <a:cubicBezTo>
                  <a:pt x="4648676" y="287179"/>
                  <a:pt x="4646772" y="283369"/>
                  <a:pt x="4645819" y="278606"/>
                </a:cubicBezTo>
                <a:cubicBezTo>
                  <a:pt x="4645819" y="278606"/>
                  <a:pt x="4645819" y="278606"/>
                  <a:pt x="4645819" y="278606"/>
                </a:cubicBezTo>
                <a:close/>
                <a:moveTo>
                  <a:pt x="4642962" y="293846"/>
                </a:moveTo>
                <a:cubicBezTo>
                  <a:pt x="4643914" y="296704"/>
                  <a:pt x="4643914" y="299561"/>
                  <a:pt x="4644866" y="302419"/>
                </a:cubicBezTo>
                <a:cubicBezTo>
                  <a:pt x="4644866" y="304324"/>
                  <a:pt x="4645819" y="307181"/>
                  <a:pt x="4645819" y="309086"/>
                </a:cubicBezTo>
                <a:cubicBezTo>
                  <a:pt x="4645819" y="309086"/>
                  <a:pt x="4645819" y="309086"/>
                  <a:pt x="4645819" y="309086"/>
                </a:cubicBezTo>
                <a:cubicBezTo>
                  <a:pt x="4644866" y="308134"/>
                  <a:pt x="4643914" y="307181"/>
                  <a:pt x="4642962" y="306229"/>
                </a:cubicBezTo>
                <a:cubicBezTo>
                  <a:pt x="4642962" y="304324"/>
                  <a:pt x="4642009" y="302419"/>
                  <a:pt x="4642009" y="299561"/>
                </a:cubicBezTo>
                <a:cubicBezTo>
                  <a:pt x="4642962" y="297656"/>
                  <a:pt x="4642962" y="295751"/>
                  <a:pt x="4642962" y="293846"/>
                </a:cubicBezTo>
                <a:close/>
                <a:moveTo>
                  <a:pt x="4595337" y="280511"/>
                </a:moveTo>
                <a:cubicBezTo>
                  <a:pt x="4596289" y="284321"/>
                  <a:pt x="4597241" y="289084"/>
                  <a:pt x="4598194" y="293846"/>
                </a:cubicBezTo>
                <a:cubicBezTo>
                  <a:pt x="4598194" y="295751"/>
                  <a:pt x="4598194" y="298609"/>
                  <a:pt x="4598194" y="300514"/>
                </a:cubicBezTo>
                <a:cubicBezTo>
                  <a:pt x="4598194" y="304324"/>
                  <a:pt x="4598194" y="308134"/>
                  <a:pt x="4598194" y="311944"/>
                </a:cubicBezTo>
                <a:cubicBezTo>
                  <a:pt x="4597241" y="313849"/>
                  <a:pt x="4597241" y="316706"/>
                  <a:pt x="4596289" y="319564"/>
                </a:cubicBezTo>
                <a:cubicBezTo>
                  <a:pt x="4595337" y="316706"/>
                  <a:pt x="4594384" y="314801"/>
                  <a:pt x="4593431" y="311944"/>
                </a:cubicBezTo>
                <a:cubicBezTo>
                  <a:pt x="4593431" y="310039"/>
                  <a:pt x="4593431" y="307181"/>
                  <a:pt x="4593431" y="305276"/>
                </a:cubicBezTo>
                <a:cubicBezTo>
                  <a:pt x="4593431" y="298609"/>
                  <a:pt x="4593431" y="292894"/>
                  <a:pt x="4593431" y="286226"/>
                </a:cubicBezTo>
                <a:cubicBezTo>
                  <a:pt x="4593431" y="284321"/>
                  <a:pt x="4594384" y="282416"/>
                  <a:pt x="4595337" y="280511"/>
                </a:cubicBezTo>
                <a:cubicBezTo>
                  <a:pt x="4595337" y="280511"/>
                  <a:pt x="4595337" y="280511"/>
                  <a:pt x="4595337" y="280511"/>
                </a:cubicBezTo>
                <a:close/>
                <a:moveTo>
                  <a:pt x="4595337" y="277654"/>
                </a:moveTo>
                <a:cubicBezTo>
                  <a:pt x="4594384" y="278606"/>
                  <a:pt x="4594384" y="278606"/>
                  <a:pt x="4593431" y="279559"/>
                </a:cubicBezTo>
                <a:cubicBezTo>
                  <a:pt x="4593431" y="279559"/>
                  <a:pt x="4593431" y="280511"/>
                  <a:pt x="4592479" y="280511"/>
                </a:cubicBezTo>
                <a:cubicBezTo>
                  <a:pt x="4592479" y="274796"/>
                  <a:pt x="4592479" y="269081"/>
                  <a:pt x="4592479" y="263366"/>
                </a:cubicBezTo>
                <a:cubicBezTo>
                  <a:pt x="4593431" y="267176"/>
                  <a:pt x="4594384" y="271939"/>
                  <a:pt x="4595337" y="277654"/>
                </a:cubicBezTo>
                <a:close/>
                <a:moveTo>
                  <a:pt x="4576287" y="253841"/>
                </a:moveTo>
                <a:cubicBezTo>
                  <a:pt x="4576287" y="260509"/>
                  <a:pt x="4576287" y="267176"/>
                  <a:pt x="4575334" y="273844"/>
                </a:cubicBezTo>
                <a:cubicBezTo>
                  <a:pt x="4573429" y="270034"/>
                  <a:pt x="4571524" y="266224"/>
                  <a:pt x="4569619" y="262414"/>
                </a:cubicBezTo>
                <a:cubicBezTo>
                  <a:pt x="4572476" y="259556"/>
                  <a:pt x="4574381" y="256699"/>
                  <a:pt x="4576287" y="253841"/>
                </a:cubicBezTo>
                <a:close/>
                <a:moveTo>
                  <a:pt x="4566762" y="268129"/>
                </a:moveTo>
                <a:cubicBezTo>
                  <a:pt x="4566762" y="268129"/>
                  <a:pt x="4566762" y="269081"/>
                  <a:pt x="4566762" y="268129"/>
                </a:cubicBezTo>
                <a:cubicBezTo>
                  <a:pt x="4568666" y="273844"/>
                  <a:pt x="4570572" y="278606"/>
                  <a:pt x="4571524" y="284321"/>
                </a:cubicBezTo>
                <a:cubicBezTo>
                  <a:pt x="4572476" y="288131"/>
                  <a:pt x="4573429" y="292894"/>
                  <a:pt x="4574381" y="296704"/>
                </a:cubicBezTo>
                <a:cubicBezTo>
                  <a:pt x="4574381" y="298609"/>
                  <a:pt x="4574381" y="299561"/>
                  <a:pt x="4574381" y="301466"/>
                </a:cubicBezTo>
                <a:cubicBezTo>
                  <a:pt x="4570572" y="293846"/>
                  <a:pt x="4568666" y="289084"/>
                  <a:pt x="4568666" y="289084"/>
                </a:cubicBezTo>
                <a:cubicBezTo>
                  <a:pt x="4568666" y="289084"/>
                  <a:pt x="4570572" y="296704"/>
                  <a:pt x="4574381" y="309086"/>
                </a:cubicBezTo>
                <a:cubicBezTo>
                  <a:pt x="4573429" y="310991"/>
                  <a:pt x="4572476" y="312896"/>
                  <a:pt x="4571524" y="314801"/>
                </a:cubicBezTo>
                <a:cubicBezTo>
                  <a:pt x="4571524" y="314801"/>
                  <a:pt x="4571524" y="314801"/>
                  <a:pt x="4571524" y="315754"/>
                </a:cubicBezTo>
                <a:cubicBezTo>
                  <a:pt x="4568666" y="293846"/>
                  <a:pt x="4566762" y="278606"/>
                  <a:pt x="4564856" y="271939"/>
                </a:cubicBezTo>
                <a:cubicBezTo>
                  <a:pt x="4564856" y="270986"/>
                  <a:pt x="4565809" y="270034"/>
                  <a:pt x="4566762" y="268129"/>
                </a:cubicBezTo>
                <a:close/>
                <a:moveTo>
                  <a:pt x="4560094" y="254794"/>
                </a:moveTo>
                <a:cubicBezTo>
                  <a:pt x="4561047" y="256699"/>
                  <a:pt x="4561999" y="258604"/>
                  <a:pt x="4562951" y="260509"/>
                </a:cubicBezTo>
                <a:cubicBezTo>
                  <a:pt x="4561999" y="261461"/>
                  <a:pt x="4561047" y="262414"/>
                  <a:pt x="4561047" y="263366"/>
                </a:cubicBezTo>
                <a:cubicBezTo>
                  <a:pt x="4560094" y="265271"/>
                  <a:pt x="4558189" y="266224"/>
                  <a:pt x="4557237" y="268129"/>
                </a:cubicBezTo>
                <a:cubicBezTo>
                  <a:pt x="4558189" y="263366"/>
                  <a:pt x="4559141" y="258604"/>
                  <a:pt x="4560094" y="254794"/>
                </a:cubicBezTo>
                <a:close/>
                <a:moveTo>
                  <a:pt x="4548664" y="317659"/>
                </a:moveTo>
                <a:cubicBezTo>
                  <a:pt x="4551522" y="307181"/>
                  <a:pt x="4554379" y="298609"/>
                  <a:pt x="4557237" y="290036"/>
                </a:cubicBezTo>
                <a:cubicBezTo>
                  <a:pt x="4559141" y="284321"/>
                  <a:pt x="4561047" y="279559"/>
                  <a:pt x="4562951" y="275749"/>
                </a:cubicBezTo>
                <a:cubicBezTo>
                  <a:pt x="4561999" y="283369"/>
                  <a:pt x="4561047" y="298609"/>
                  <a:pt x="4560094" y="318611"/>
                </a:cubicBezTo>
                <a:cubicBezTo>
                  <a:pt x="4557237" y="313849"/>
                  <a:pt x="4555331" y="310991"/>
                  <a:pt x="4555331" y="310991"/>
                </a:cubicBezTo>
                <a:cubicBezTo>
                  <a:pt x="4555331" y="310991"/>
                  <a:pt x="4557237" y="314801"/>
                  <a:pt x="4560094" y="321469"/>
                </a:cubicBezTo>
                <a:cubicBezTo>
                  <a:pt x="4560094" y="321469"/>
                  <a:pt x="4560094" y="321469"/>
                  <a:pt x="4560094" y="321469"/>
                </a:cubicBezTo>
                <a:cubicBezTo>
                  <a:pt x="4560094" y="328136"/>
                  <a:pt x="4559141" y="334804"/>
                  <a:pt x="4559141" y="342424"/>
                </a:cubicBezTo>
                <a:cubicBezTo>
                  <a:pt x="4558189" y="346234"/>
                  <a:pt x="4556284" y="349091"/>
                  <a:pt x="4555331" y="352901"/>
                </a:cubicBezTo>
                <a:cubicBezTo>
                  <a:pt x="4554379" y="355759"/>
                  <a:pt x="4553426" y="358616"/>
                  <a:pt x="4552474" y="361474"/>
                </a:cubicBezTo>
                <a:cubicBezTo>
                  <a:pt x="4550569" y="354806"/>
                  <a:pt x="4549616" y="349091"/>
                  <a:pt x="4547712" y="343376"/>
                </a:cubicBezTo>
                <a:cubicBezTo>
                  <a:pt x="4547712" y="333851"/>
                  <a:pt x="4547712" y="328136"/>
                  <a:pt x="4547712" y="328136"/>
                </a:cubicBezTo>
                <a:cubicBezTo>
                  <a:pt x="4547712" y="328136"/>
                  <a:pt x="4546759" y="331946"/>
                  <a:pt x="4545806" y="338614"/>
                </a:cubicBezTo>
                <a:cubicBezTo>
                  <a:pt x="4545806" y="338614"/>
                  <a:pt x="4545806" y="337661"/>
                  <a:pt x="4545806" y="337661"/>
                </a:cubicBezTo>
                <a:cubicBezTo>
                  <a:pt x="4545806" y="336709"/>
                  <a:pt x="4545806" y="336709"/>
                  <a:pt x="4544854" y="335756"/>
                </a:cubicBezTo>
                <a:cubicBezTo>
                  <a:pt x="4546759" y="329089"/>
                  <a:pt x="4547712" y="323374"/>
                  <a:pt x="4548664" y="317659"/>
                </a:cubicBezTo>
                <a:close/>
                <a:moveTo>
                  <a:pt x="4457224" y="306229"/>
                </a:moveTo>
                <a:cubicBezTo>
                  <a:pt x="4457224" y="306229"/>
                  <a:pt x="4456272" y="306229"/>
                  <a:pt x="4457224" y="306229"/>
                </a:cubicBezTo>
                <a:cubicBezTo>
                  <a:pt x="4457224" y="305276"/>
                  <a:pt x="4457224" y="305276"/>
                  <a:pt x="4457224" y="304324"/>
                </a:cubicBezTo>
                <a:cubicBezTo>
                  <a:pt x="4457224" y="305276"/>
                  <a:pt x="4457224" y="306229"/>
                  <a:pt x="4457224" y="306229"/>
                </a:cubicBezTo>
                <a:close/>
                <a:moveTo>
                  <a:pt x="4478179" y="359569"/>
                </a:moveTo>
                <a:cubicBezTo>
                  <a:pt x="4477226" y="352901"/>
                  <a:pt x="4476274" y="346234"/>
                  <a:pt x="4476274" y="339566"/>
                </a:cubicBezTo>
                <a:cubicBezTo>
                  <a:pt x="4476274" y="338614"/>
                  <a:pt x="4476274" y="337661"/>
                  <a:pt x="4476274" y="336709"/>
                </a:cubicBezTo>
                <a:cubicBezTo>
                  <a:pt x="4479131" y="340519"/>
                  <a:pt x="4481037" y="343376"/>
                  <a:pt x="4483894" y="347186"/>
                </a:cubicBezTo>
                <a:cubicBezTo>
                  <a:pt x="4481037" y="350996"/>
                  <a:pt x="4480084" y="355759"/>
                  <a:pt x="4478179" y="359569"/>
                </a:cubicBezTo>
                <a:close/>
                <a:moveTo>
                  <a:pt x="4497229" y="371951"/>
                </a:moveTo>
                <a:cubicBezTo>
                  <a:pt x="4497229" y="370046"/>
                  <a:pt x="4497229" y="369094"/>
                  <a:pt x="4497229" y="367189"/>
                </a:cubicBezTo>
                <a:cubicBezTo>
                  <a:pt x="4497229" y="368141"/>
                  <a:pt x="4497229" y="369094"/>
                  <a:pt x="4498181" y="370046"/>
                </a:cubicBezTo>
                <a:cubicBezTo>
                  <a:pt x="4497229" y="370999"/>
                  <a:pt x="4497229" y="370999"/>
                  <a:pt x="4497229" y="371951"/>
                </a:cubicBezTo>
                <a:close/>
                <a:moveTo>
                  <a:pt x="4504849" y="322421"/>
                </a:moveTo>
                <a:cubicBezTo>
                  <a:pt x="4504849" y="325279"/>
                  <a:pt x="4504849" y="328136"/>
                  <a:pt x="4504849" y="330994"/>
                </a:cubicBezTo>
                <a:cubicBezTo>
                  <a:pt x="4503897" y="333851"/>
                  <a:pt x="4502944" y="337661"/>
                  <a:pt x="4501991" y="341471"/>
                </a:cubicBezTo>
                <a:cubicBezTo>
                  <a:pt x="4501991" y="343376"/>
                  <a:pt x="4501039" y="346234"/>
                  <a:pt x="4501039" y="348139"/>
                </a:cubicBezTo>
                <a:cubicBezTo>
                  <a:pt x="4500087" y="347186"/>
                  <a:pt x="4499134" y="346234"/>
                  <a:pt x="4499134" y="345281"/>
                </a:cubicBezTo>
                <a:cubicBezTo>
                  <a:pt x="4499134" y="344329"/>
                  <a:pt x="4498181" y="343376"/>
                  <a:pt x="4498181" y="342424"/>
                </a:cubicBezTo>
                <a:cubicBezTo>
                  <a:pt x="4499134" y="336709"/>
                  <a:pt x="4501039" y="330994"/>
                  <a:pt x="4501991" y="326231"/>
                </a:cubicBezTo>
                <a:cubicBezTo>
                  <a:pt x="4502944" y="320516"/>
                  <a:pt x="4504849" y="315754"/>
                  <a:pt x="4506754" y="310991"/>
                </a:cubicBezTo>
                <a:cubicBezTo>
                  <a:pt x="4505801" y="314801"/>
                  <a:pt x="4505801" y="318611"/>
                  <a:pt x="4504849" y="322421"/>
                </a:cubicBezTo>
                <a:close/>
                <a:moveTo>
                  <a:pt x="4462939" y="250984"/>
                </a:moveTo>
                <a:cubicBezTo>
                  <a:pt x="4465797" y="242411"/>
                  <a:pt x="4468654" y="233839"/>
                  <a:pt x="4470559" y="226219"/>
                </a:cubicBezTo>
                <a:cubicBezTo>
                  <a:pt x="4470559" y="227171"/>
                  <a:pt x="4472464" y="229076"/>
                  <a:pt x="4474369" y="231934"/>
                </a:cubicBezTo>
                <a:cubicBezTo>
                  <a:pt x="4475322" y="233839"/>
                  <a:pt x="4477226" y="235744"/>
                  <a:pt x="4479131" y="238601"/>
                </a:cubicBezTo>
                <a:cubicBezTo>
                  <a:pt x="4481037" y="241459"/>
                  <a:pt x="4481989" y="245269"/>
                  <a:pt x="4483894" y="248126"/>
                </a:cubicBezTo>
                <a:cubicBezTo>
                  <a:pt x="4485799" y="251936"/>
                  <a:pt x="4487704" y="255746"/>
                  <a:pt x="4489609" y="260509"/>
                </a:cubicBezTo>
                <a:cubicBezTo>
                  <a:pt x="4491514" y="265271"/>
                  <a:pt x="4493419" y="270034"/>
                  <a:pt x="4495324" y="275749"/>
                </a:cubicBezTo>
                <a:cubicBezTo>
                  <a:pt x="4497229" y="281464"/>
                  <a:pt x="4499134" y="287179"/>
                  <a:pt x="4501039" y="293846"/>
                </a:cubicBezTo>
                <a:cubicBezTo>
                  <a:pt x="4501991" y="296704"/>
                  <a:pt x="4502944" y="299561"/>
                  <a:pt x="4503897" y="303371"/>
                </a:cubicBezTo>
                <a:cubicBezTo>
                  <a:pt x="4501991" y="308134"/>
                  <a:pt x="4499134" y="312896"/>
                  <a:pt x="4497229" y="317659"/>
                </a:cubicBezTo>
                <a:cubicBezTo>
                  <a:pt x="4496276" y="320516"/>
                  <a:pt x="4494372" y="323374"/>
                  <a:pt x="4493419" y="326231"/>
                </a:cubicBezTo>
                <a:cubicBezTo>
                  <a:pt x="4490562" y="297656"/>
                  <a:pt x="4488656" y="280511"/>
                  <a:pt x="4488656" y="280511"/>
                </a:cubicBezTo>
                <a:cubicBezTo>
                  <a:pt x="4488656" y="280511"/>
                  <a:pt x="4487704" y="294799"/>
                  <a:pt x="4487704" y="319564"/>
                </a:cubicBezTo>
                <a:cubicBezTo>
                  <a:pt x="4486751" y="316706"/>
                  <a:pt x="4484847" y="313849"/>
                  <a:pt x="4483894" y="311944"/>
                </a:cubicBezTo>
                <a:cubicBezTo>
                  <a:pt x="4477226" y="297656"/>
                  <a:pt x="4473416" y="289084"/>
                  <a:pt x="4473416" y="289084"/>
                </a:cubicBezTo>
                <a:cubicBezTo>
                  <a:pt x="4473416" y="289084"/>
                  <a:pt x="4476274" y="297656"/>
                  <a:pt x="4481037" y="312896"/>
                </a:cubicBezTo>
                <a:cubicBezTo>
                  <a:pt x="4482941" y="317659"/>
                  <a:pt x="4484847" y="323374"/>
                  <a:pt x="4486751" y="330041"/>
                </a:cubicBezTo>
                <a:cubicBezTo>
                  <a:pt x="4485799" y="329089"/>
                  <a:pt x="4485799" y="328136"/>
                  <a:pt x="4484847" y="328136"/>
                </a:cubicBezTo>
                <a:cubicBezTo>
                  <a:pt x="4481037" y="324326"/>
                  <a:pt x="4478179" y="321469"/>
                  <a:pt x="4475322" y="318611"/>
                </a:cubicBezTo>
                <a:cubicBezTo>
                  <a:pt x="4474369" y="313849"/>
                  <a:pt x="4473416" y="309086"/>
                  <a:pt x="4473416" y="304324"/>
                </a:cubicBezTo>
                <a:cubicBezTo>
                  <a:pt x="4471512" y="294799"/>
                  <a:pt x="4470559" y="286226"/>
                  <a:pt x="4468654" y="278606"/>
                </a:cubicBezTo>
                <a:cubicBezTo>
                  <a:pt x="4474369" y="264319"/>
                  <a:pt x="4477226" y="256699"/>
                  <a:pt x="4477226" y="256699"/>
                </a:cubicBezTo>
                <a:cubicBezTo>
                  <a:pt x="4477226" y="256699"/>
                  <a:pt x="4473416" y="262414"/>
                  <a:pt x="4466749" y="273844"/>
                </a:cubicBezTo>
                <a:cubicBezTo>
                  <a:pt x="4465797" y="268129"/>
                  <a:pt x="4464844" y="263366"/>
                  <a:pt x="4462939" y="258604"/>
                </a:cubicBezTo>
                <a:cubicBezTo>
                  <a:pt x="4462939" y="257651"/>
                  <a:pt x="4462939" y="256699"/>
                  <a:pt x="4462939" y="256699"/>
                </a:cubicBezTo>
                <a:cubicBezTo>
                  <a:pt x="4461987" y="253841"/>
                  <a:pt x="4461987" y="252889"/>
                  <a:pt x="4462939" y="250984"/>
                </a:cubicBezTo>
                <a:close/>
                <a:moveTo>
                  <a:pt x="4461034" y="255746"/>
                </a:moveTo>
                <a:cubicBezTo>
                  <a:pt x="4461034" y="255746"/>
                  <a:pt x="4461034" y="256699"/>
                  <a:pt x="4461034" y="255746"/>
                </a:cubicBezTo>
                <a:cubicBezTo>
                  <a:pt x="4461034" y="256699"/>
                  <a:pt x="4461034" y="256699"/>
                  <a:pt x="4461034" y="255746"/>
                </a:cubicBezTo>
                <a:cubicBezTo>
                  <a:pt x="4461034" y="255746"/>
                  <a:pt x="4461034" y="255746"/>
                  <a:pt x="4461034" y="255746"/>
                </a:cubicBezTo>
                <a:close/>
                <a:moveTo>
                  <a:pt x="4455319" y="274796"/>
                </a:moveTo>
                <a:cubicBezTo>
                  <a:pt x="4456272" y="272891"/>
                  <a:pt x="4457224" y="270034"/>
                  <a:pt x="4457224" y="268129"/>
                </a:cubicBezTo>
                <a:cubicBezTo>
                  <a:pt x="4457224" y="270034"/>
                  <a:pt x="4457224" y="271939"/>
                  <a:pt x="4457224" y="273844"/>
                </a:cubicBezTo>
                <a:cubicBezTo>
                  <a:pt x="4457224" y="277654"/>
                  <a:pt x="4457224" y="280511"/>
                  <a:pt x="4458176" y="284321"/>
                </a:cubicBezTo>
                <a:cubicBezTo>
                  <a:pt x="4457224" y="287179"/>
                  <a:pt x="4455319" y="290036"/>
                  <a:pt x="4454366" y="292894"/>
                </a:cubicBezTo>
                <a:cubicBezTo>
                  <a:pt x="4454366" y="287179"/>
                  <a:pt x="4454366" y="280511"/>
                  <a:pt x="4455319" y="274796"/>
                </a:cubicBezTo>
                <a:close/>
                <a:moveTo>
                  <a:pt x="4449604" y="361474"/>
                </a:moveTo>
                <a:cubicBezTo>
                  <a:pt x="4450556" y="353854"/>
                  <a:pt x="4450556" y="346234"/>
                  <a:pt x="4451509" y="339566"/>
                </a:cubicBezTo>
                <a:cubicBezTo>
                  <a:pt x="4452462" y="340519"/>
                  <a:pt x="4452462" y="342424"/>
                  <a:pt x="4453414" y="343376"/>
                </a:cubicBezTo>
                <a:cubicBezTo>
                  <a:pt x="4453414" y="343376"/>
                  <a:pt x="4453414" y="343376"/>
                  <a:pt x="4453414" y="344329"/>
                </a:cubicBezTo>
                <a:cubicBezTo>
                  <a:pt x="4453414" y="344329"/>
                  <a:pt x="4453414" y="344329"/>
                  <a:pt x="4453414" y="344329"/>
                </a:cubicBezTo>
                <a:cubicBezTo>
                  <a:pt x="4452462" y="350996"/>
                  <a:pt x="4451509" y="358616"/>
                  <a:pt x="4451509" y="366236"/>
                </a:cubicBezTo>
                <a:cubicBezTo>
                  <a:pt x="4450556" y="372904"/>
                  <a:pt x="4449604" y="380524"/>
                  <a:pt x="4448651" y="388144"/>
                </a:cubicBezTo>
                <a:cubicBezTo>
                  <a:pt x="4447699" y="387191"/>
                  <a:pt x="4447699" y="387191"/>
                  <a:pt x="4446747" y="386239"/>
                </a:cubicBezTo>
                <a:cubicBezTo>
                  <a:pt x="4447699" y="377666"/>
                  <a:pt x="4448651" y="370046"/>
                  <a:pt x="4449604" y="361474"/>
                </a:cubicBezTo>
                <a:close/>
                <a:moveTo>
                  <a:pt x="4386739" y="331946"/>
                </a:moveTo>
                <a:cubicBezTo>
                  <a:pt x="4387691" y="332899"/>
                  <a:pt x="4388644" y="334804"/>
                  <a:pt x="4390549" y="335756"/>
                </a:cubicBezTo>
                <a:cubicBezTo>
                  <a:pt x="4390549" y="337661"/>
                  <a:pt x="4390549" y="339566"/>
                  <a:pt x="4390549" y="342424"/>
                </a:cubicBezTo>
                <a:cubicBezTo>
                  <a:pt x="4389597" y="343376"/>
                  <a:pt x="4388644" y="345281"/>
                  <a:pt x="4386739" y="347186"/>
                </a:cubicBezTo>
                <a:cubicBezTo>
                  <a:pt x="4386739" y="341471"/>
                  <a:pt x="4386739" y="336709"/>
                  <a:pt x="4386739" y="331946"/>
                </a:cubicBezTo>
                <a:close/>
                <a:moveTo>
                  <a:pt x="4389597" y="376714"/>
                </a:moveTo>
                <a:cubicBezTo>
                  <a:pt x="4389597" y="376714"/>
                  <a:pt x="4389597" y="375761"/>
                  <a:pt x="4388644" y="375761"/>
                </a:cubicBezTo>
                <a:cubicBezTo>
                  <a:pt x="4388644" y="373856"/>
                  <a:pt x="4387691" y="371951"/>
                  <a:pt x="4387691" y="370046"/>
                </a:cubicBezTo>
                <a:cubicBezTo>
                  <a:pt x="4387691" y="367189"/>
                  <a:pt x="4387691" y="363379"/>
                  <a:pt x="4387691" y="360521"/>
                </a:cubicBezTo>
                <a:cubicBezTo>
                  <a:pt x="4387691" y="357664"/>
                  <a:pt x="4387691" y="354806"/>
                  <a:pt x="4387691" y="351949"/>
                </a:cubicBezTo>
                <a:cubicBezTo>
                  <a:pt x="4388644" y="349091"/>
                  <a:pt x="4390549" y="347186"/>
                  <a:pt x="4391501" y="345281"/>
                </a:cubicBezTo>
                <a:cubicBezTo>
                  <a:pt x="4391501" y="346234"/>
                  <a:pt x="4391501" y="348139"/>
                  <a:pt x="4391501" y="349091"/>
                </a:cubicBezTo>
                <a:cubicBezTo>
                  <a:pt x="4391501" y="355759"/>
                  <a:pt x="4392454" y="362426"/>
                  <a:pt x="4392454" y="370046"/>
                </a:cubicBezTo>
                <a:cubicBezTo>
                  <a:pt x="4390549" y="371951"/>
                  <a:pt x="4389597" y="374809"/>
                  <a:pt x="4389597" y="376714"/>
                </a:cubicBezTo>
                <a:close/>
                <a:moveTo>
                  <a:pt x="4424839" y="351949"/>
                </a:moveTo>
                <a:cubicBezTo>
                  <a:pt x="4424839" y="352901"/>
                  <a:pt x="4424839" y="353854"/>
                  <a:pt x="4424839" y="354806"/>
                </a:cubicBezTo>
                <a:cubicBezTo>
                  <a:pt x="4423887" y="355759"/>
                  <a:pt x="4423887" y="356711"/>
                  <a:pt x="4422934" y="356711"/>
                </a:cubicBezTo>
                <a:cubicBezTo>
                  <a:pt x="4422934" y="354806"/>
                  <a:pt x="4423887" y="353854"/>
                  <a:pt x="4424839" y="351949"/>
                </a:cubicBezTo>
                <a:close/>
                <a:moveTo>
                  <a:pt x="4415314" y="411004"/>
                </a:moveTo>
                <a:cubicBezTo>
                  <a:pt x="4415314" y="411004"/>
                  <a:pt x="4415314" y="411956"/>
                  <a:pt x="4415314" y="411956"/>
                </a:cubicBezTo>
                <a:cubicBezTo>
                  <a:pt x="4414362" y="411004"/>
                  <a:pt x="4413409" y="410051"/>
                  <a:pt x="4412456" y="409099"/>
                </a:cubicBezTo>
                <a:cubicBezTo>
                  <a:pt x="4412456" y="401479"/>
                  <a:pt x="4412456" y="392906"/>
                  <a:pt x="4411504" y="385286"/>
                </a:cubicBezTo>
                <a:cubicBezTo>
                  <a:pt x="4414362" y="380524"/>
                  <a:pt x="4417219" y="376714"/>
                  <a:pt x="4420076" y="372904"/>
                </a:cubicBezTo>
                <a:cubicBezTo>
                  <a:pt x="4420076" y="373856"/>
                  <a:pt x="4421029" y="373856"/>
                  <a:pt x="4421029" y="374809"/>
                </a:cubicBezTo>
                <a:cubicBezTo>
                  <a:pt x="4419124" y="386239"/>
                  <a:pt x="4417219" y="397669"/>
                  <a:pt x="4415314" y="411004"/>
                </a:cubicBezTo>
                <a:close/>
                <a:moveTo>
                  <a:pt x="4410551" y="254794"/>
                </a:moveTo>
                <a:cubicBezTo>
                  <a:pt x="4413409" y="260509"/>
                  <a:pt x="4417219" y="267176"/>
                  <a:pt x="4421029" y="273844"/>
                </a:cubicBezTo>
                <a:cubicBezTo>
                  <a:pt x="4419124" y="280511"/>
                  <a:pt x="4417219" y="287179"/>
                  <a:pt x="4415314" y="293846"/>
                </a:cubicBezTo>
                <a:cubicBezTo>
                  <a:pt x="4413409" y="301466"/>
                  <a:pt x="4410551" y="309086"/>
                  <a:pt x="4408647" y="316706"/>
                </a:cubicBezTo>
                <a:cubicBezTo>
                  <a:pt x="4407694" y="305276"/>
                  <a:pt x="4406741" y="297656"/>
                  <a:pt x="4406741" y="297656"/>
                </a:cubicBezTo>
                <a:cubicBezTo>
                  <a:pt x="4406741" y="297656"/>
                  <a:pt x="4404837" y="310991"/>
                  <a:pt x="4402931" y="331946"/>
                </a:cubicBezTo>
                <a:cubicBezTo>
                  <a:pt x="4402931" y="333851"/>
                  <a:pt x="4401979" y="335756"/>
                  <a:pt x="4401026" y="337661"/>
                </a:cubicBezTo>
                <a:cubicBezTo>
                  <a:pt x="4401026" y="337661"/>
                  <a:pt x="4400074" y="336709"/>
                  <a:pt x="4400074" y="336709"/>
                </a:cubicBezTo>
                <a:cubicBezTo>
                  <a:pt x="4393406" y="295751"/>
                  <a:pt x="4388644" y="270034"/>
                  <a:pt x="4388644" y="270034"/>
                </a:cubicBezTo>
                <a:cubicBezTo>
                  <a:pt x="4388644" y="270034"/>
                  <a:pt x="4388644" y="292894"/>
                  <a:pt x="4389597" y="328136"/>
                </a:cubicBezTo>
                <a:cubicBezTo>
                  <a:pt x="4388644" y="327184"/>
                  <a:pt x="4387691" y="326231"/>
                  <a:pt x="4386739" y="325279"/>
                </a:cubicBezTo>
                <a:cubicBezTo>
                  <a:pt x="4386739" y="324326"/>
                  <a:pt x="4386739" y="324326"/>
                  <a:pt x="4386739" y="323374"/>
                </a:cubicBezTo>
                <a:cubicBezTo>
                  <a:pt x="4387691" y="311944"/>
                  <a:pt x="4386739" y="300514"/>
                  <a:pt x="4387691" y="290989"/>
                </a:cubicBezTo>
                <a:cubicBezTo>
                  <a:pt x="4388644" y="280511"/>
                  <a:pt x="4388644" y="271939"/>
                  <a:pt x="4389597" y="263366"/>
                </a:cubicBezTo>
                <a:cubicBezTo>
                  <a:pt x="4390549" y="254794"/>
                  <a:pt x="4390549" y="248126"/>
                  <a:pt x="4391501" y="242411"/>
                </a:cubicBezTo>
                <a:cubicBezTo>
                  <a:pt x="4392454" y="233839"/>
                  <a:pt x="4393406" y="228124"/>
                  <a:pt x="4393406" y="225266"/>
                </a:cubicBezTo>
                <a:cubicBezTo>
                  <a:pt x="4399122" y="232886"/>
                  <a:pt x="4403884" y="243364"/>
                  <a:pt x="4410551" y="254794"/>
                </a:cubicBezTo>
                <a:close/>
                <a:moveTo>
                  <a:pt x="4389597" y="217646"/>
                </a:moveTo>
                <a:cubicBezTo>
                  <a:pt x="4390549" y="219551"/>
                  <a:pt x="4392454" y="221456"/>
                  <a:pt x="4393406" y="224314"/>
                </a:cubicBezTo>
                <a:cubicBezTo>
                  <a:pt x="4392454" y="227171"/>
                  <a:pt x="4390549" y="232886"/>
                  <a:pt x="4387691" y="240506"/>
                </a:cubicBezTo>
                <a:cubicBezTo>
                  <a:pt x="4385787" y="246221"/>
                  <a:pt x="4383881" y="252889"/>
                  <a:pt x="4381976" y="260509"/>
                </a:cubicBezTo>
                <a:cubicBezTo>
                  <a:pt x="4381976" y="259556"/>
                  <a:pt x="4381976" y="257651"/>
                  <a:pt x="4381976" y="256699"/>
                </a:cubicBezTo>
                <a:cubicBezTo>
                  <a:pt x="4384834" y="242411"/>
                  <a:pt x="4386739" y="229076"/>
                  <a:pt x="4389597" y="217646"/>
                </a:cubicBezTo>
                <a:close/>
                <a:moveTo>
                  <a:pt x="4374356" y="291941"/>
                </a:moveTo>
                <a:cubicBezTo>
                  <a:pt x="4374356" y="291941"/>
                  <a:pt x="4374356" y="292894"/>
                  <a:pt x="4374356" y="292894"/>
                </a:cubicBezTo>
                <a:cubicBezTo>
                  <a:pt x="4374356" y="292894"/>
                  <a:pt x="4374356" y="292894"/>
                  <a:pt x="4374356" y="291941"/>
                </a:cubicBezTo>
                <a:cubicBezTo>
                  <a:pt x="4374356" y="291941"/>
                  <a:pt x="4374356" y="291941"/>
                  <a:pt x="4374356" y="291941"/>
                </a:cubicBezTo>
                <a:close/>
                <a:moveTo>
                  <a:pt x="4360069" y="282416"/>
                </a:moveTo>
                <a:cubicBezTo>
                  <a:pt x="4360069" y="284321"/>
                  <a:pt x="4360069" y="287179"/>
                  <a:pt x="4360069" y="290036"/>
                </a:cubicBezTo>
                <a:cubicBezTo>
                  <a:pt x="4360069" y="289084"/>
                  <a:pt x="4359116" y="288131"/>
                  <a:pt x="4359116" y="288131"/>
                </a:cubicBezTo>
                <a:cubicBezTo>
                  <a:pt x="4359116" y="285274"/>
                  <a:pt x="4359116" y="283369"/>
                  <a:pt x="4360069" y="282416"/>
                </a:cubicBezTo>
                <a:close/>
                <a:moveTo>
                  <a:pt x="4313397" y="387191"/>
                </a:moveTo>
                <a:cubicBezTo>
                  <a:pt x="4312444" y="388144"/>
                  <a:pt x="4312444" y="390049"/>
                  <a:pt x="4311491" y="391001"/>
                </a:cubicBezTo>
                <a:cubicBezTo>
                  <a:pt x="4312444" y="389096"/>
                  <a:pt x="4312444" y="388144"/>
                  <a:pt x="4313397" y="387191"/>
                </a:cubicBezTo>
                <a:cubicBezTo>
                  <a:pt x="4313397" y="386239"/>
                  <a:pt x="4313397" y="387191"/>
                  <a:pt x="4313397" y="387191"/>
                </a:cubicBezTo>
                <a:close/>
                <a:moveTo>
                  <a:pt x="4311491" y="351949"/>
                </a:moveTo>
                <a:cubicBezTo>
                  <a:pt x="4311491" y="356711"/>
                  <a:pt x="4312444" y="360521"/>
                  <a:pt x="4312444" y="365284"/>
                </a:cubicBezTo>
                <a:cubicBezTo>
                  <a:pt x="4311491" y="364331"/>
                  <a:pt x="4311491" y="364331"/>
                  <a:pt x="4311491" y="363379"/>
                </a:cubicBezTo>
                <a:cubicBezTo>
                  <a:pt x="4311491" y="358616"/>
                  <a:pt x="4311491" y="355759"/>
                  <a:pt x="4311491" y="351949"/>
                </a:cubicBezTo>
                <a:close/>
                <a:moveTo>
                  <a:pt x="4247674" y="313849"/>
                </a:moveTo>
                <a:cubicBezTo>
                  <a:pt x="4247674" y="312896"/>
                  <a:pt x="4247674" y="312896"/>
                  <a:pt x="4247674" y="311944"/>
                </a:cubicBezTo>
                <a:cubicBezTo>
                  <a:pt x="4247674" y="312896"/>
                  <a:pt x="4247674" y="312896"/>
                  <a:pt x="4247674" y="313849"/>
                </a:cubicBezTo>
                <a:cubicBezTo>
                  <a:pt x="4247674" y="317659"/>
                  <a:pt x="4247674" y="320516"/>
                  <a:pt x="4246722" y="324326"/>
                </a:cubicBezTo>
                <a:cubicBezTo>
                  <a:pt x="4246722" y="323374"/>
                  <a:pt x="4246722" y="322421"/>
                  <a:pt x="4246722" y="322421"/>
                </a:cubicBezTo>
                <a:cubicBezTo>
                  <a:pt x="4246722" y="318611"/>
                  <a:pt x="4247674" y="315754"/>
                  <a:pt x="4247674" y="313849"/>
                </a:cubicBezTo>
                <a:close/>
                <a:moveTo>
                  <a:pt x="4181951" y="367189"/>
                </a:moveTo>
                <a:cubicBezTo>
                  <a:pt x="4181951" y="351949"/>
                  <a:pt x="4182904" y="337661"/>
                  <a:pt x="4182904" y="324326"/>
                </a:cubicBezTo>
                <a:cubicBezTo>
                  <a:pt x="4182904" y="326231"/>
                  <a:pt x="4183856" y="328136"/>
                  <a:pt x="4183856" y="330041"/>
                </a:cubicBezTo>
                <a:cubicBezTo>
                  <a:pt x="4184809" y="333851"/>
                  <a:pt x="4185761" y="336709"/>
                  <a:pt x="4185761" y="340519"/>
                </a:cubicBezTo>
                <a:cubicBezTo>
                  <a:pt x="4185761" y="341471"/>
                  <a:pt x="4185761" y="342424"/>
                  <a:pt x="4185761" y="342424"/>
                </a:cubicBezTo>
                <a:cubicBezTo>
                  <a:pt x="4184809" y="339566"/>
                  <a:pt x="4183856" y="338614"/>
                  <a:pt x="4183856" y="338614"/>
                </a:cubicBezTo>
                <a:cubicBezTo>
                  <a:pt x="4183856" y="338614"/>
                  <a:pt x="4184809" y="345281"/>
                  <a:pt x="4187666" y="357664"/>
                </a:cubicBezTo>
                <a:cubicBezTo>
                  <a:pt x="4187666" y="360521"/>
                  <a:pt x="4188619" y="362426"/>
                  <a:pt x="4189571" y="365284"/>
                </a:cubicBezTo>
                <a:cubicBezTo>
                  <a:pt x="4189571" y="368141"/>
                  <a:pt x="4190524" y="370999"/>
                  <a:pt x="4191476" y="373856"/>
                </a:cubicBezTo>
                <a:cubicBezTo>
                  <a:pt x="4191476" y="377666"/>
                  <a:pt x="4190524" y="382429"/>
                  <a:pt x="4190524" y="386239"/>
                </a:cubicBezTo>
                <a:cubicBezTo>
                  <a:pt x="4190524" y="388144"/>
                  <a:pt x="4190524" y="390049"/>
                  <a:pt x="4190524" y="391954"/>
                </a:cubicBezTo>
                <a:cubicBezTo>
                  <a:pt x="4187666" y="383381"/>
                  <a:pt x="4184809" y="374809"/>
                  <a:pt x="4181951" y="367189"/>
                </a:cubicBezTo>
                <a:cubicBezTo>
                  <a:pt x="4181951" y="369094"/>
                  <a:pt x="4181951" y="368141"/>
                  <a:pt x="4181951" y="367189"/>
                </a:cubicBezTo>
                <a:close/>
                <a:moveTo>
                  <a:pt x="4161949" y="401479"/>
                </a:moveTo>
                <a:cubicBezTo>
                  <a:pt x="4161949" y="400526"/>
                  <a:pt x="4161949" y="400526"/>
                  <a:pt x="4161949" y="399574"/>
                </a:cubicBezTo>
                <a:cubicBezTo>
                  <a:pt x="4161949" y="399574"/>
                  <a:pt x="4161949" y="399574"/>
                  <a:pt x="4161949" y="399574"/>
                </a:cubicBezTo>
                <a:cubicBezTo>
                  <a:pt x="4161949" y="400526"/>
                  <a:pt x="4161949" y="401479"/>
                  <a:pt x="4161949" y="401479"/>
                </a:cubicBezTo>
                <a:close/>
                <a:moveTo>
                  <a:pt x="4160044" y="306229"/>
                </a:moveTo>
                <a:cubicBezTo>
                  <a:pt x="4160044" y="299561"/>
                  <a:pt x="4160996" y="295751"/>
                  <a:pt x="4160996" y="292894"/>
                </a:cubicBezTo>
                <a:cubicBezTo>
                  <a:pt x="4161949" y="289084"/>
                  <a:pt x="4162901" y="286226"/>
                  <a:pt x="4163854" y="282416"/>
                </a:cubicBezTo>
                <a:cubicBezTo>
                  <a:pt x="4163854" y="292894"/>
                  <a:pt x="4162901" y="303371"/>
                  <a:pt x="4162901" y="313849"/>
                </a:cubicBezTo>
                <a:cubicBezTo>
                  <a:pt x="4161949" y="310991"/>
                  <a:pt x="4160996" y="309086"/>
                  <a:pt x="4160044" y="306229"/>
                </a:cubicBezTo>
                <a:cubicBezTo>
                  <a:pt x="4160044" y="306229"/>
                  <a:pt x="4160044" y="306229"/>
                  <a:pt x="4160044" y="306229"/>
                </a:cubicBezTo>
                <a:close/>
                <a:moveTo>
                  <a:pt x="4128611" y="354806"/>
                </a:moveTo>
                <a:cubicBezTo>
                  <a:pt x="4128611" y="350996"/>
                  <a:pt x="4128611" y="347186"/>
                  <a:pt x="4127659" y="343376"/>
                </a:cubicBezTo>
                <a:cubicBezTo>
                  <a:pt x="4127659" y="345281"/>
                  <a:pt x="4127659" y="347186"/>
                  <a:pt x="4128611" y="350044"/>
                </a:cubicBezTo>
                <a:cubicBezTo>
                  <a:pt x="4129564" y="354806"/>
                  <a:pt x="4129564" y="360521"/>
                  <a:pt x="4130516" y="365284"/>
                </a:cubicBezTo>
                <a:cubicBezTo>
                  <a:pt x="4129564" y="361474"/>
                  <a:pt x="4129564" y="358616"/>
                  <a:pt x="4128611" y="354806"/>
                </a:cubicBezTo>
                <a:close/>
                <a:moveTo>
                  <a:pt x="4124801" y="255746"/>
                </a:moveTo>
                <a:cubicBezTo>
                  <a:pt x="4124801" y="252889"/>
                  <a:pt x="4124801" y="250031"/>
                  <a:pt x="4124801" y="248126"/>
                </a:cubicBezTo>
                <a:cubicBezTo>
                  <a:pt x="4129564" y="265271"/>
                  <a:pt x="4134326" y="284321"/>
                  <a:pt x="4140041" y="303371"/>
                </a:cubicBezTo>
                <a:cubicBezTo>
                  <a:pt x="4140041" y="304324"/>
                  <a:pt x="4140994" y="306229"/>
                  <a:pt x="4140994" y="307181"/>
                </a:cubicBezTo>
                <a:cubicBezTo>
                  <a:pt x="4140994" y="311944"/>
                  <a:pt x="4140994" y="316706"/>
                  <a:pt x="4140994" y="321469"/>
                </a:cubicBezTo>
                <a:cubicBezTo>
                  <a:pt x="4136231" y="310991"/>
                  <a:pt x="4133374" y="305276"/>
                  <a:pt x="4133374" y="305276"/>
                </a:cubicBezTo>
                <a:cubicBezTo>
                  <a:pt x="4133374" y="305276"/>
                  <a:pt x="4134326" y="308134"/>
                  <a:pt x="4135279" y="312896"/>
                </a:cubicBezTo>
                <a:cubicBezTo>
                  <a:pt x="4132421" y="309086"/>
                  <a:pt x="4130516" y="304324"/>
                  <a:pt x="4127659" y="300514"/>
                </a:cubicBezTo>
                <a:cubicBezTo>
                  <a:pt x="4125754" y="293846"/>
                  <a:pt x="4124801" y="288131"/>
                  <a:pt x="4123849" y="284321"/>
                </a:cubicBezTo>
                <a:cubicBezTo>
                  <a:pt x="4124801" y="273844"/>
                  <a:pt x="4124801" y="264319"/>
                  <a:pt x="4124801" y="255746"/>
                </a:cubicBezTo>
                <a:close/>
                <a:moveTo>
                  <a:pt x="4095274" y="395764"/>
                </a:moveTo>
                <a:cubicBezTo>
                  <a:pt x="4094321" y="395764"/>
                  <a:pt x="4094321" y="395764"/>
                  <a:pt x="4095274" y="395764"/>
                </a:cubicBezTo>
                <a:cubicBezTo>
                  <a:pt x="4095274" y="394811"/>
                  <a:pt x="4095274" y="394811"/>
                  <a:pt x="4095274" y="394811"/>
                </a:cubicBezTo>
                <a:cubicBezTo>
                  <a:pt x="4095274" y="394811"/>
                  <a:pt x="4095274" y="395764"/>
                  <a:pt x="4095274" y="395764"/>
                </a:cubicBezTo>
                <a:close/>
                <a:moveTo>
                  <a:pt x="4093369" y="386239"/>
                </a:moveTo>
                <a:cubicBezTo>
                  <a:pt x="4093369" y="383381"/>
                  <a:pt x="4093369" y="379571"/>
                  <a:pt x="4093369" y="376714"/>
                </a:cubicBezTo>
                <a:cubicBezTo>
                  <a:pt x="4094321" y="378619"/>
                  <a:pt x="4095274" y="380524"/>
                  <a:pt x="4096226" y="382429"/>
                </a:cubicBezTo>
                <a:cubicBezTo>
                  <a:pt x="4094321" y="384334"/>
                  <a:pt x="4094321" y="385286"/>
                  <a:pt x="4093369" y="386239"/>
                </a:cubicBezTo>
                <a:close/>
                <a:moveTo>
                  <a:pt x="4097179" y="342424"/>
                </a:moveTo>
                <a:cubicBezTo>
                  <a:pt x="4098131" y="339566"/>
                  <a:pt x="4098131" y="337661"/>
                  <a:pt x="4099084" y="334804"/>
                </a:cubicBezTo>
                <a:cubicBezTo>
                  <a:pt x="4099084" y="335756"/>
                  <a:pt x="4099084" y="336709"/>
                  <a:pt x="4099084" y="337661"/>
                </a:cubicBezTo>
                <a:cubicBezTo>
                  <a:pt x="4099084" y="339566"/>
                  <a:pt x="4098131" y="340519"/>
                  <a:pt x="4097179" y="342424"/>
                </a:cubicBezTo>
                <a:close/>
                <a:moveTo>
                  <a:pt x="4100989" y="353854"/>
                </a:moveTo>
                <a:cubicBezTo>
                  <a:pt x="4100989" y="352901"/>
                  <a:pt x="4100989" y="351949"/>
                  <a:pt x="4100989" y="351949"/>
                </a:cubicBezTo>
                <a:cubicBezTo>
                  <a:pt x="4100989" y="351949"/>
                  <a:pt x="4100989" y="351949"/>
                  <a:pt x="4100989" y="351949"/>
                </a:cubicBezTo>
                <a:cubicBezTo>
                  <a:pt x="4100989" y="352901"/>
                  <a:pt x="4100989" y="353854"/>
                  <a:pt x="4100989" y="353854"/>
                </a:cubicBezTo>
                <a:cubicBezTo>
                  <a:pt x="4100989" y="354806"/>
                  <a:pt x="4100989" y="353854"/>
                  <a:pt x="4100989" y="353854"/>
                </a:cubicBezTo>
                <a:close/>
                <a:moveTo>
                  <a:pt x="4115276" y="322421"/>
                </a:moveTo>
                <a:cubicBezTo>
                  <a:pt x="4115276" y="330994"/>
                  <a:pt x="4114324" y="341471"/>
                  <a:pt x="4114324" y="350996"/>
                </a:cubicBezTo>
                <a:cubicBezTo>
                  <a:pt x="4113371" y="336709"/>
                  <a:pt x="4111466" y="327184"/>
                  <a:pt x="4111466" y="327184"/>
                </a:cubicBezTo>
                <a:cubicBezTo>
                  <a:pt x="4111466" y="327184"/>
                  <a:pt x="4110514" y="332899"/>
                  <a:pt x="4108609" y="342424"/>
                </a:cubicBezTo>
                <a:cubicBezTo>
                  <a:pt x="4108609" y="342424"/>
                  <a:pt x="4107656" y="341471"/>
                  <a:pt x="4107656" y="341471"/>
                </a:cubicBezTo>
                <a:cubicBezTo>
                  <a:pt x="4107656" y="339566"/>
                  <a:pt x="4106704" y="338614"/>
                  <a:pt x="4106704" y="336709"/>
                </a:cubicBezTo>
                <a:cubicBezTo>
                  <a:pt x="4108609" y="330994"/>
                  <a:pt x="4111466" y="326231"/>
                  <a:pt x="4113371" y="322421"/>
                </a:cubicBezTo>
                <a:cubicBezTo>
                  <a:pt x="4114324" y="321469"/>
                  <a:pt x="4114324" y="319564"/>
                  <a:pt x="4115276" y="318611"/>
                </a:cubicBezTo>
                <a:cubicBezTo>
                  <a:pt x="4115276" y="319564"/>
                  <a:pt x="4115276" y="320516"/>
                  <a:pt x="4115276" y="322421"/>
                </a:cubicBezTo>
                <a:close/>
                <a:moveTo>
                  <a:pt x="4109561" y="295751"/>
                </a:moveTo>
                <a:cubicBezTo>
                  <a:pt x="4111466" y="299561"/>
                  <a:pt x="4113371" y="303371"/>
                  <a:pt x="4116229" y="308134"/>
                </a:cubicBezTo>
                <a:cubicBezTo>
                  <a:pt x="4116229" y="309086"/>
                  <a:pt x="4116229" y="310991"/>
                  <a:pt x="4116229" y="311944"/>
                </a:cubicBezTo>
                <a:cubicBezTo>
                  <a:pt x="4114324" y="314801"/>
                  <a:pt x="4112419" y="316706"/>
                  <a:pt x="4110514" y="320516"/>
                </a:cubicBezTo>
                <a:cubicBezTo>
                  <a:pt x="4108609" y="323374"/>
                  <a:pt x="4106704" y="326231"/>
                  <a:pt x="4104799" y="329089"/>
                </a:cubicBezTo>
                <a:cubicBezTo>
                  <a:pt x="4103846" y="326231"/>
                  <a:pt x="4102894" y="324326"/>
                  <a:pt x="4102894" y="322421"/>
                </a:cubicBezTo>
                <a:cubicBezTo>
                  <a:pt x="4105751" y="311944"/>
                  <a:pt x="4107656" y="303371"/>
                  <a:pt x="4109561" y="295751"/>
                </a:cubicBezTo>
                <a:close/>
                <a:moveTo>
                  <a:pt x="4092416" y="294799"/>
                </a:moveTo>
                <a:cubicBezTo>
                  <a:pt x="4093369" y="284321"/>
                  <a:pt x="4093369" y="274796"/>
                  <a:pt x="4094321" y="265271"/>
                </a:cubicBezTo>
                <a:cubicBezTo>
                  <a:pt x="4095274" y="268129"/>
                  <a:pt x="4096226" y="270034"/>
                  <a:pt x="4098131" y="272891"/>
                </a:cubicBezTo>
                <a:cubicBezTo>
                  <a:pt x="4100989" y="278606"/>
                  <a:pt x="4103846" y="284321"/>
                  <a:pt x="4106704" y="290989"/>
                </a:cubicBezTo>
                <a:cubicBezTo>
                  <a:pt x="4103846" y="296704"/>
                  <a:pt x="4101941" y="304324"/>
                  <a:pt x="4098131" y="311944"/>
                </a:cubicBezTo>
                <a:cubicBezTo>
                  <a:pt x="4097179" y="308134"/>
                  <a:pt x="4096226" y="306229"/>
                  <a:pt x="4096226" y="306229"/>
                </a:cubicBezTo>
                <a:cubicBezTo>
                  <a:pt x="4096226" y="306229"/>
                  <a:pt x="4096226" y="310039"/>
                  <a:pt x="4097179" y="315754"/>
                </a:cubicBezTo>
                <a:cubicBezTo>
                  <a:pt x="4095274" y="320516"/>
                  <a:pt x="4093369" y="324326"/>
                  <a:pt x="4092416" y="329089"/>
                </a:cubicBezTo>
                <a:cubicBezTo>
                  <a:pt x="4092416" y="328136"/>
                  <a:pt x="4091464" y="326231"/>
                  <a:pt x="4091464" y="325279"/>
                </a:cubicBezTo>
                <a:cubicBezTo>
                  <a:pt x="4091464" y="324326"/>
                  <a:pt x="4090511" y="323374"/>
                  <a:pt x="4090511" y="321469"/>
                </a:cubicBezTo>
                <a:cubicBezTo>
                  <a:pt x="4091464" y="311944"/>
                  <a:pt x="4092416" y="303371"/>
                  <a:pt x="4092416" y="294799"/>
                </a:cubicBezTo>
                <a:close/>
                <a:moveTo>
                  <a:pt x="4085749" y="244316"/>
                </a:moveTo>
                <a:cubicBezTo>
                  <a:pt x="4085749" y="245269"/>
                  <a:pt x="4085749" y="245269"/>
                  <a:pt x="4085749" y="244316"/>
                </a:cubicBezTo>
                <a:cubicBezTo>
                  <a:pt x="4085749" y="247174"/>
                  <a:pt x="4085749" y="248126"/>
                  <a:pt x="4084796" y="250031"/>
                </a:cubicBezTo>
                <a:cubicBezTo>
                  <a:pt x="4084796" y="249079"/>
                  <a:pt x="4084796" y="246221"/>
                  <a:pt x="4085749" y="244316"/>
                </a:cubicBezTo>
                <a:close/>
                <a:moveTo>
                  <a:pt x="4043839" y="279559"/>
                </a:moveTo>
                <a:cubicBezTo>
                  <a:pt x="4044791" y="280511"/>
                  <a:pt x="4044791" y="280511"/>
                  <a:pt x="4043839" y="279559"/>
                </a:cubicBezTo>
                <a:cubicBezTo>
                  <a:pt x="4044791" y="281464"/>
                  <a:pt x="4044791" y="282416"/>
                  <a:pt x="4044791" y="283369"/>
                </a:cubicBezTo>
                <a:cubicBezTo>
                  <a:pt x="4043839" y="282416"/>
                  <a:pt x="4043839" y="281464"/>
                  <a:pt x="4043839" y="281464"/>
                </a:cubicBezTo>
                <a:cubicBezTo>
                  <a:pt x="4043839" y="281464"/>
                  <a:pt x="4043839" y="283369"/>
                  <a:pt x="4044791" y="286226"/>
                </a:cubicBezTo>
                <a:cubicBezTo>
                  <a:pt x="4044791" y="287179"/>
                  <a:pt x="4044791" y="288131"/>
                  <a:pt x="4044791" y="290036"/>
                </a:cubicBezTo>
                <a:cubicBezTo>
                  <a:pt x="4043839" y="288131"/>
                  <a:pt x="4042886" y="286226"/>
                  <a:pt x="4042886" y="284321"/>
                </a:cubicBezTo>
                <a:cubicBezTo>
                  <a:pt x="4043839" y="282416"/>
                  <a:pt x="4043839" y="281464"/>
                  <a:pt x="4043839" y="279559"/>
                </a:cubicBezTo>
                <a:close/>
                <a:moveTo>
                  <a:pt x="4044791" y="333851"/>
                </a:moveTo>
                <a:cubicBezTo>
                  <a:pt x="4044791" y="333851"/>
                  <a:pt x="4044791" y="333851"/>
                  <a:pt x="4044791" y="333851"/>
                </a:cubicBezTo>
                <a:cubicBezTo>
                  <a:pt x="4044791" y="335756"/>
                  <a:pt x="4044791" y="337661"/>
                  <a:pt x="4044791" y="339566"/>
                </a:cubicBezTo>
                <a:cubicBezTo>
                  <a:pt x="4043839" y="338614"/>
                  <a:pt x="4043839" y="338614"/>
                  <a:pt x="4042886" y="337661"/>
                </a:cubicBezTo>
                <a:cubicBezTo>
                  <a:pt x="4042886" y="335756"/>
                  <a:pt x="4043839" y="334804"/>
                  <a:pt x="4044791" y="333851"/>
                </a:cubicBezTo>
                <a:close/>
                <a:moveTo>
                  <a:pt x="4039076" y="271939"/>
                </a:moveTo>
                <a:cubicBezTo>
                  <a:pt x="4039076" y="272891"/>
                  <a:pt x="4039076" y="272891"/>
                  <a:pt x="4039076" y="273844"/>
                </a:cubicBezTo>
                <a:cubicBezTo>
                  <a:pt x="4039076" y="272891"/>
                  <a:pt x="4038124" y="271939"/>
                  <a:pt x="4038124" y="270034"/>
                </a:cubicBezTo>
                <a:cubicBezTo>
                  <a:pt x="4037171" y="268129"/>
                  <a:pt x="4037171" y="267176"/>
                  <a:pt x="4036219" y="265271"/>
                </a:cubicBezTo>
                <a:cubicBezTo>
                  <a:pt x="4037171" y="267176"/>
                  <a:pt x="4038124" y="269081"/>
                  <a:pt x="4039076" y="271939"/>
                </a:cubicBezTo>
                <a:close/>
                <a:moveTo>
                  <a:pt x="4033361" y="358616"/>
                </a:moveTo>
                <a:cubicBezTo>
                  <a:pt x="4033361" y="355759"/>
                  <a:pt x="4034314" y="353854"/>
                  <a:pt x="4034314" y="351949"/>
                </a:cubicBezTo>
                <a:cubicBezTo>
                  <a:pt x="4035266" y="350044"/>
                  <a:pt x="4037171" y="347186"/>
                  <a:pt x="4038124" y="345281"/>
                </a:cubicBezTo>
                <a:cubicBezTo>
                  <a:pt x="4040029" y="347186"/>
                  <a:pt x="4041934" y="350044"/>
                  <a:pt x="4043839" y="351949"/>
                </a:cubicBezTo>
                <a:cubicBezTo>
                  <a:pt x="4042886" y="363379"/>
                  <a:pt x="4041934" y="376714"/>
                  <a:pt x="4040981" y="391954"/>
                </a:cubicBezTo>
                <a:cubicBezTo>
                  <a:pt x="4039076" y="398621"/>
                  <a:pt x="4037171" y="406241"/>
                  <a:pt x="4035266" y="413861"/>
                </a:cubicBezTo>
                <a:cubicBezTo>
                  <a:pt x="4033361" y="407194"/>
                  <a:pt x="4030504" y="401479"/>
                  <a:pt x="4029551" y="395764"/>
                </a:cubicBezTo>
                <a:cubicBezTo>
                  <a:pt x="4028599" y="392906"/>
                  <a:pt x="4027646" y="391001"/>
                  <a:pt x="4027646" y="388144"/>
                </a:cubicBezTo>
                <a:cubicBezTo>
                  <a:pt x="4029551" y="377666"/>
                  <a:pt x="4031456" y="368141"/>
                  <a:pt x="4033361" y="358616"/>
                </a:cubicBezTo>
                <a:close/>
                <a:moveTo>
                  <a:pt x="4020026" y="324326"/>
                </a:moveTo>
                <a:cubicBezTo>
                  <a:pt x="4020979" y="325279"/>
                  <a:pt x="4020979" y="325279"/>
                  <a:pt x="4021931" y="326231"/>
                </a:cubicBezTo>
                <a:cubicBezTo>
                  <a:pt x="4020979" y="329089"/>
                  <a:pt x="4020026" y="331946"/>
                  <a:pt x="4019074" y="334804"/>
                </a:cubicBezTo>
                <a:cubicBezTo>
                  <a:pt x="4018121" y="336709"/>
                  <a:pt x="4018121" y="339566"/>
                  <a:pt x="4017169" y="341471"/>
                </a:cubicBezTo>
                <a:cubicBezTo>
                  <a:pt x="4017169" y="341471"/>
                  <a:pt x="4017169" y="342424"/>
                  <a:pt x="4016216" y="342424"/>
                </a:cubicBezTo>
                <a:cubicBezTo>
                  <a:pt x="4016216" y="343376"/>
                  <a:pt x="4015264" y="343376"/>
                  <a:pt x="4015264" y="344329"/>
                </a:cubicBezTo>
                <a:cubicBezTo>
                  <a:pt x="4014311" y="333851"/>
                  <a:pt x="4012406" y="324326"/>
                  <a:pt x="4011454" y="315754"/>
                </a:cubicBezTo>
                <a:cubicBezTo>
                  <a:pt x="4014311" y="317659"/>
                  <a:pt x="4017169" y="320516"/>
                  <a:pt x="4020026" y="324326"/>
                </a:cubicBezTo>
                <a:close/>
                <a:moveTo>
                  <a:pt x="3999071" y="282416"/>
                </a:moveTo>
                <a:cubicBezTo>
                  <a:pt x="4000024" y="282416"/>
                  <a:pt x="4000024" y="282416"/>
                  <a:pt x="3999071" y="282416"/>
                </a:cubicBezTo>
                <a:cubicBezTo>
                  <a:pt x="4000024" y="290989"/>
                  <a:pt x="4000024" y="300514"/>
                  <a:pt x="4000024" y="310991"/>
                </a:cubicBezTo>
                <a:cubicBezTo>
                  <a:pt x="4000024" y="312896"/>
                  <a:pt x="4000024" y="314801"/>
                  <a:pt x="4000024" y="316706"/>
                </a:cubicBezTo>
                <a:cubicBezTo>
                  <a:pt x="4000024" y="319564"/>
                  <a:pt x="3999071" y="322421"/>
                  <a:pt x="3999071" y="325279"/>
                </a:cubicBezTo>
                <a:cubicBezTo>
                  <a:pt x="3999071" y="325279"/>
                  <a:pt x="3999071" y="326231"/>
                  <a:pt x="3999071" y="327184"/>
                </a:cubicBezTo>
                <a:cubicBezTo>
                  <a:pt x="3999071" y="326231"/>
                  <a:pt x="3998119" y="325279"/>
                  <a:pt x="3998119" y="324326"/>
                </a:cubicBezTo>
                <a:lnTo>
                  <a:pt x="3997166" y="314801"/>
                </a:lnTo>
                <a:lnTo>
                  <a:pt x="3996214" y="286226"/>
                </a:lnTo>
                <a:cubicBezTo>
                  <a:pt x="3997166" y="285274"/>
                  <a:pt x="3998119" y="284321"/>
                  <a:pt x="3999071" y="282416"/>
                </a:cubicBezTo>
                <a:close/>
                <a:moveTo>
                  <a:pt x="3983831" y="405289"/>
                </a:moveTo>
                <a:cubicBezTo>
                  <a:pt x="3982879" y="408146"/>
                  <a:pt x="3981926" y="410051"/>
                  <a:pt x="3980021" y="412909"/>
                </a:cubicBezTo>
                <a:cubicBezTo>
                  <a:pt x="3980021" y="412909"/>
                  <a:pt x="3980021" y="412909"/>
                  <a:pt x="3980021" y="412909"/>
                </a:cubicBezTo>
                <a:cubicBezTo>
                  <a:pt x="3981926" y="407194"/>
                  <a:pt x="3981926" y="404336"/>
                  <a:pt x="3982879" y="402431"/>
                </a:cubicBezTo>
                <a:cubicBezTo>
                  <a:pt x="3982879" y="403384"/>
                  <a:pt x="3982879" y="404336"/>
                  <a:pt x="3983831" y="405289"/>
                </a:cubicBezTo>
                <a:close/>
                <a:moveTo>
                  <a:pt x="3980974" y="395764"/>
                </a:moveTo>
                <a:cubicBezTo>
                  <a:pt x="3981926" y="397669"/>
                  <a:pt x="3981926" y="399574"/>
                  <a:pt x="3982879" y="401479"/>
                </a:cubicBezTo>
                <a:cubicBezTo>
                  <a:pt x="3982879" y="402431"/>
                  <a:pt x="3980974" y="404336"/>
                  <a:pt x="3979069" y="407194"/>
                </a:cubicBezTo>
                <a:cubicBezTo>
                  <a:pt x="3979069" y="407194"/>
                  <a:pt x="3979069" y="406241"/>
                  <a:pt x="3979069" y="406241"/>
                </a:cubicBezTo>
                <a:cubicBezTo>
                  <a:pt x="3980021" y="403384"/>
                  <a:pt x="3980021" y="399574"/>
                  <a:pt x="3980974" y="395764"/>
                </a:cubicBezTo>
                <a:close/>
                <a:moveTo>
                  <a:pt x="3976211" y="378619"/>
                </a:moveTo>
                <a:cubicBezTo>
                  <a:pt x="3976211" y="378619"/>
                  <a:pt x="3976211" y="378619"/>
                  <a:pt x="3976211" y="378619"/>
                </a:cubicBezTo>
                <a:cubicBezTo>
                  <a:pt x="3976211" y="379571"/>
                  <a:pt x="3976211" y="379571"/>
                  <a:pt x="3976211" y="380524"/>
                </a:cubicBezTo>
                <a:cubicBezTo>
                  <a:pt x="3976211" y="379571"/>
                  <a:pt x="3976211" y="378619"/>
                  <a:pt x="3976211" y="378619"/>
                </a:cubicBezTo>
                <a:close/>
                <a:moveTo>
                  <a:pt x="3948589" y="255746"/>
                </a:moveTo>
                <a:cubicBezTo>
                  <a:pt x="3948589" y="262414"/>
                  <a:pt x="3947636" y="270034"/>
                  <a:pt x="3946684" y="277654"/>
                </a:cubicBezTo>
                <a:cubicBezTo>
                  <a:pt x="3946684" y="279559"/>
                  <a:pt x="3946684" y="282416"/>
                  <a:pt x="3945731" y="285274"/>
                </a:cubicBezTo>
                <a:cubicBezTo>
                  <a:pt x="3944779" y="278606"/>
                  <a:pt x="3944779" y="272891"/>
                  <a:pt x="3943826" y="266224"/>
                </a:cubicBezTo>
                <a:cubicBezTo>
                  <a:pt x="3942874" y="257651"/>
                  <a:pt x="3940969" y="249079"/>
                  <a:pt x="3940016" y="240506"/>
                </a:cubicBezTo>
                <a:cubicBezTo>
                  <a:pt x="3940016" y="240506"/>
                  <a:pt x="3940016" y="240506"/>
                  <a:pt x="3940016" y="239554"/>
                </a:cubicBezTo>
                <a:cubicBezTo>
                  <a:pt x="3940016" y="238601"/>
                  <a:pt x="3940016" y="237649"/>
                  <a:pt x="3940016" y="236696"/>
                </a:cubicBezTo>
                <a:cubicBezTo>
                  <a:pt x="3940969" y="237649"/>
                  <a:pt x="3941921" y="239554"/>
                  <a:pt x="3942874" y="240506"/>
                </a:cubicBezTo>
                <a:cubicBezTo>
                  <a:pt x="3944779" y="243364"/>
                  <a:pt x="3945731" y="245269"/>
                  <a:pt x="3947636" y="248126"/>
                </a:cubicBezTo>
                <a:cubicBezTo>
                  <a:pt x="3948589" y="251936"/>
                  <a:pt x="3948589" y="253841"/>
                  <a:pt x="3948589" y="255746"/>
                </a:cubicBezTo>
                <a:close/>
                <a:moveTo>
                  <a:pt x="3943826" y="205264"/>
                </a:moveTo>
                <a:cubicBezTo>
                  <a:pt x="3943826" y="207169"/>
                  <a:pt x="3943826" y="209074"/>
                  <a:pt x="3943826" y="210979"/>
                </a:cubicBezTo>
                <a:cubicBezTo>
                  <a:pt x="3943826" y="216694"/>
                  <a:pt x="3944779" y="223361"/>
                  <a:pt x="3945731" y="230981"/>
                </a:cubicBezTo>
                <a:cubicBezTo>
                  <a:pt x="3945731" y="232886"/>
                  <a:pt x="3945731" y="234791"/>
                  <a:pt x="3946684" y="236696"/>
                </a:cubicBezTo>
                <a:cubicBezTo>
                  <a:pt x="3943826" y="233839"/>
                  <a:pt x="3941921" y="230029"/>
                  <a:pt x="3939064" y="228124"/>
                </a:cubicBezTo>
                <a:cubicBezTo>
                  <a:pt x="3938111" y="224314"/>
                  <a:pt x="3938111" y="219551"/>
                  <a:pt x="3937159" y="215741"/>
                </a:cubicBezTo>
                <a:cubicBezTo>
                  <a:pt x="3940016" y="210979"/>
                  <a:pt x="3941921" y="208121"/>
                  <a:pt x="3943826" y="205264"/>
                </a:cubicBezTo>
                <a:close/>
                <a:moveTo>
                  <a:pt x="3866674" y="369094"/>
                </a:moveTo>
                <a:cubicBezTo>
                  <a:pt x="3866674" y="369094"/>
                  <a:pt x="3866674" y="368141"/>
                  <a:pt x="3867626" y="368141"/>
                </a:cubicBezTo>
                <a:cubicBezTo>
                  <a:pt x="3867626" y="369094"/>
                  <a:pt x="3867626" y="370046"/>
                  <a:pt x="3867626" y="370999"/>
                </a:cubicBezTo>
                <a:cubicBezTo>
                  <a:pt x="3867626" y="370046"/>
                  <a:pt x="3866674" y="370046"/>
                  <a:pt x="3866674" y="369094"/>
                </a:cubicBezTo>
                <a:close/>
                <a:moveTo>
                  <a:pt x="3886676" y="354806"/>
                </a:moveTo>
                <a:cubicBezTo>
                  <a:pt x="3885724" y="351949"/>
                  <a:pt x="3883819" y="350044"/>
                  <a:pt x="3882866" y="348139"/>
                </a:cubicBezTo>
                <a:cubicBezTo>
                  <a:pt x="3882866" y="345281"/>
                  <a:pt x="3881914" y="341471"/>
                  <a:pt x="3881914" y="338614"/>
                </a:cubicBezTo>
                <a:cubicBezTo>
                  <a:pt x="3883819" y="343376"/>
                  <a:pt x="3885724" y="349091"/>
                  <a:pt x="3886676" y="354806"/>
                </a:cubicBezTo>
                <a:cubicBezTo>
                  <a:pt x="3887629" y="354806"/>
                  <a:pt x="3887629" y="355759"/>
                  <a:pt x="3887629" y="356711"/>
                </a:cubicBezTo>
                <a:cubicBezTo>
                  <a:pt x="3887629" y="355759"/>
                  <a:pt x="3887629" y="354806"/>
                  <a:pt x="3886676" y="354806"/>
                </a:cubicBezTo>
                <a:close/>
                <a:moveTo>
                  <a:pt x="3897154" y="278606"/>
                </a:moveTo>
                <a:cubicBezTo>
                  <a:pt x="3899059" y="275749"/>
                  <a:pt x="3900011" y="272891"/>
                  <a:pt x="3901916" y="270986"/>
                </a:cubicBezTo>
                <a:cubicBezTo>
                  <a:pt x="3901916" y="270986"/>
                  <a:pt x="3901916" y="270986"/>
                  <a:pt x="3901916" y="270986"/>
                </a:cubicBezTo>
                <a:cubicBezTo>
                  <a:pt x="3900964" y="273844"/>
                  <a:pt x="3899059" y="276701"/>
                  <a:pt x="3897154" y="278606"/>
                </a:cubicBezTo>
                <a:cubicBezTo>
                  <a:pt x="3898106" y="279559"/>
                  <a:pt x="3897154" y="279559"/>
                  <a:pt x="3897154" y="278606"/>
                </a:cubicBezTo>
                <a:close/>
                <a:moveTo>
                  <a:pt x="3900011" y="291941"/>
                </a:moveTo>
                <a:cubicBezTo>
                  <a:pt x="3900011" y="290989"/>
                  <a:pt x="3900964" y="289084"/>
                  <a:pt x="3901916" y="288131"/>
                </a:cubicBezTo>
                <a:cubicBezTo>
                  <a:pt x="3901916" y="287179"/>
                  <a:pt x="3902869" y="287179"/>
                  <a:pt x="3902869" y="286226"/>
                </a:cubicBezTo>
                <a:cubicBezTo>
                  <a:pt x="3902869" y="290036"/>
                  <a:pt x="3902869" y="293846"/>
                  <a:pt x="3903821" y="297656"/>
                </a:cubicBezTo>
                <a:cubicBezTo>
                  <a:pt x="3903821" y="298609"/>
                  <a:pt x="3903821" y="300514"/>
                  <a:pt x="3902869" y="301466"/>
                </a:cubicBezTo>
                <a:cubicBezTo>
                  <a:pt x="3902869" y="300514"/>
                  <a:pt x="3902869" y="299561"/>
                  <a:pt x="3901916" y="298609"/>
                </a:cubicBezTo>
                <a:cubicBezTo>
                  <a:pt x="3901916" y="295751"/>
                  <a:pt x="3900964" y="293846"/>
                  <a:pt x="3900011" y="291941"/>
                </a:cubicBezTo>
                <a:close/>
                <a:moveTo>
                  <a:pt x="3903821" y="431006"/>
                </a:moveTo>
                <a:cubicBezTo>
                  <a:pt x="3903821" y="431006"/>
                  <a:pt x="3903821" y="431959"/>
                  <a:pt x="3902869" y="431959"/>
                </a:cubicBezTo>
                <a:lnTo>
                  <a:pt x="3901916" y="431959"/>
                </a:lnTo>
                <a:cubicBezTo>
                  <a:pt x="3902869" y="430054"/>
                  <a:pt x="3902869" y="428149"/>
                  <a:pt x="3903821" y="426244"/>
                </a:cubicBezTo>
                <a:cubicBezTo>
                  <a:pt x="3903821" y="427196"/>
                  <a:pt x="3903821" y="427196"/>
                  <a:pt x="3904774" y="428149"/>
                </a:cubicBezTo>
                <a:cubicBezTo>
                  <a:pt x="3903821" y="429101"/>
                  <a:pt x="3903821" y="430054"/>
                  <a:pt x="3903821" y="431006"/>
                </a:cubicBezTo>
                <a:close/>
                <a:moveTo>
                  <a:pt x="3925729" y="309086"/>
                </a:moveTo>
                <a:cubicBezTo>
                  <a:pt x="3923824" y="301466"/>
                  <a:pt x="3922871" y="297656"/>
                  <a:pt x="3922871" y="297656"/>
                </a:cubicBezTo>
                <a:cubicBezTo>
                  <a:pt x="3922871" y="297656"/>
                  <a:pt x="3922871" y="301466"/>
                  <a:pt x="3923824" y="308134"/>
                </a:cubicBezTo>
                <a:cubicBezTo>
                  <a:pt x="3920966" y="297656"/>
                  <a:pt x="3919061" y="291941"/>
                  <a:pt x="3919061" y="291941"/>
                </a:cubicBezTo>
                <a:cubicBezTo>
                  <a:pt x="3919061" y="291941"/>
                  <a:pt x="3920014" y="301466"/>
                  <a:pt x="3922871" y="317659"/>
                </a:cubicBezTo>
                <a:cubicBezTo>
                  <a:pt x="3922871" y="320516"/>
                  <a:pt x="3923824" y="322421"/>
                  <a:pt x="3923824" y="325279"/>
                </a:cubicBezTo>
                <a:cubicBezTo>
                  <a:pt x="3922871" y="328136"/>
                  <a:pt x="3922871" y="331946"/>
                  <a:pt x="3921919" y="334804"/>
                </a:cubicBezTo>
                <a:cubicBezTo>
                  <a:pt x="3921919" y="334804"/>
                  <a:pt x="3921919" y="335756"/>
                  <a:pt x="3921919" y="335756"/>
                </a:cubicBezTo>
                <a:cubicBezTo>
                  <a:pt x="3921919" y="333851"/>
                  <a:pt x="3920966" y="331946"/>
                  <a:pt x="3920966" y="330041"/>
                </a:cubicBezTo>
                <a:cubicBezTo>
                  <a:pt x="3919061" y="319564"/>
                  <a:pt x="3917156" y="310039"/>
                  <a:pt x="3915251" y="301466"/>
                </a:cubicBezTo>
                <a:cubicBezTo>
                  <a:pt x="3913346" y="293846"/>
                  <a:pt x="3912394" y="287179"/>
                  <a:pt x="3911441" y="281464"/>
                </a:cubicBezTo>
                <a:cubicBezTo>
                  <a:pt x="3911441" y="273844"/>
                  <a:pt x="3912394" y="268129"/>
                  <a:pt x="3912394" y="264319"/>
                </a:cubicBezTo>
                <a:cubicBezTo>
                  <a:pt x="3912394" y="264319"/>
                  <a:pt x="3912394" y="263366"/>
                  <a:pt x="3912394" y="263366"/>
                </a:cubicBezTo>
                <a:cubicBezTo>
                  <a:pt x="3914299" y="265271"/>
                  <a:pt x="3917156" y="268129"/>
                  <a:pt x="3919061" y="270986"/>
                </a:cubicBezTo>
                <a:cubicBezTo>
                  <a:pt x="3920966" y="272891"/>
                  <a:pt x="3922871" y="274796"/>
                  <a:pt x="3923824" y="277654"/>
                </a:cubicBezTo>
                <a:cubicBezTo>
                  <a:pt x="3923824" y="277654"/>
                  <a:pt x="3923824" y="280511"/>
                  <a:pt x="3924776" y="284321"/>
                </a:cubicBezTo>
                <a:cubicBezTo>
                  <a:pt x="3922871" y="279559"/>
                  <a:pt x="3921919" y="277654"/>
                  <a:pt x="3921919" y="277654"/>
                </a:cubicBezTo>
                <a:cubicBezTo>
                  <a:pt x="3921919" y="277654"/>
                  <a:pt x="3923824" y="284321"/>
                  <a:pt x="3926681" y="296704"/>
                </a:cubicBezTo>
                <a:cubicBezTo>
                  <a:pt x="3926681" y="298609"/>
                  <a:pt x="3927634" y="301466"/>
                  <a:pt x="3927634" y="304324"/>
                </a:cubicBezTo>
                <a:cubicBezTo>
                  <a:pt x="3927634" y="304324"/>
                  <a:pt x="3927634" y="304324"/>
                  <a:pt x="3927634" y="305276"/>
                </a:cubicBezTo>
                <a:cubicBezTo>
                  <a:pt x="3926681" y="304324"/>
                  <a:pt x="3925729" y="306229"/>
                  <a:pt x="3925729" y="309086"/>
                </a:cubicBezTo>
                <a:close/>
                <a:moveTo>
                  <a:pt x="3929539" y="287179"/>
                </a:moveTo>
                <a:cubicBezTo>
                  <a:pt x="3929539" y="289084"/>
                  <a:pt x="3928586" y="290989"/>
                  <a:pt x="3928586" y="292894"/>
                </a:cubicBezTo>
                <a:cubicBezTo>
                  <a:pt x="3928586" y="291941"/>
                  <a:pt x="3927634" y="290989"/>
                  <a:pt x="3927634" y="290036"/>
                </a:cubicBezTo>
                <a:cubicBezTo>
                  <a:pt x="3924776" y="281464"/>
                  <a:pt x="3923824" y="275749"/>
                  <a:pt x="3923824" y="275749"/>
                </a:cubicBezTo>
                <a:cubicBezTo>
                  <a:pt x="3924776" y="277654"/>
                  <a:pt x="3926681" y="279559"/>
                  <a:pt x="3927634" y="281464"/>
                </a:cubicBezTo>
                <a:cubicBezTo>
                  <a:pt x="3928586" y="282416"/>
                  <a:pt x="3928586" y="283369"/>
                  <a:pt x="3929539" y="284321"/>
                </a:cubicBezTo>
                <a:cubicBezTo>
                  <a:pt x="3929539" y="284321"/>
                  <a:pt x="3929539" y="285274"/>
                  <a:pt x="3929539" y="287179"/>
                </a:cubicBezTo>
                <a:close/>
                <a:moveTo>
                  <a:pt x="3926681" y="242411"/>
                </a:moveTo>
                <a:cubicBezTo>
                  <a:pt x="3927634" y="251936"/>
                  <a:pt x="3928586" y="261461"/>
                  <a:pt x="3928586" y="270986"/>
                </a:cubicBezTo>
                <a:cubicBezTo>
                  <a:pt x="3926681" y="269081"/>
                  <a:pt x="3924776" y="266224"/>
                  <a:pt x="3921919" y="265271"/>
                </a:cubicBezTo>
                <a:cubicBezTo>
                  <a:pt x="3919061" y="262414"/>
                  <a:pt x="3916204" y="259556"/>
                  <a:pt x="3913346" y="257651"/>
                </a:cubicBezTo>
                <a:cubicBezTo>
                  <a:pt x="3915251" y="253841"/>
                  <a:pt x="3916204" y="250031"/>
                  <a:pt x="3917156" y="246221"/>
                </a:cubicBezTo>
                <a:cubicBezTo>
                  <a:pt x="3920014" y="241459"/>
                  <a:pt x="3922871" y="236696"/>
                  <a:pt x="3925729" y="232886"/>
                </a:cubicBezTo>
                <a:cubicBezTo>
                  <a:pt x="3925729" y="235744"/>
                  <a:pt x="3925729" y="239554"/>
                  <a:pt x="3926681" y="242411"/>
                </a:cubicBezTo>
                <a:close/>
                <a:moveTo>
                  <a:pt x="3900964" y="168116"/>
                </a:moveTo>
                <a:cubicBezTo>
                  <a:pt x="3905726" y="160496"/>
                  <a:pt x="3910489" y="153829"/>
                  <a:pt x="3914299" y="147161"/>
                </a:cubicBezTo>
                <a:cubicBezTo>
                  <a:pt x="3914299" y="150019"/>
                  <a:pt x="3915251" y="152876"/>
                  <a:pt x="3915251" y="156686"/>
                </a:cubicBezTo>
                <a:cubicBezTo>
                  <a:pt x="3917156" y="168116"/>
                  <a:pt x="3919061" y="181451"/>
                  <a:pt x="3920966" y="196691"/>
                </a:cubicBezTo>
                <a:cubicBezTo>
                  <a:pt x="3921919" y="202406"/>
                  <a:pt x="3921919" y="208121"/>
                  <a:pt x="3922871" y="213836"/>
                </a:cubicBezTo>
                <a:cubicBezTo>
                  <a:pt x="3920966" y="211931"/>
                  <a:pt x="3920014" y="210979"/>
                  <a:pt x="3920014" y="210979"/>
                </a:cubicBezTo>
                <a:cubicBezTo>
                  <a:pt x="3920014" y="210979"/>
                  <a:pt x="3920966" y="212884"/>
                  <a:pt x="3923824" y="214789"/>
                </a:cubicBezTo>
                <a:cubicBezTo>
                  <a:pt x="3923824" y="218599"/>
                  <a:pt x="3924776" y="222409"/>
                  <a:pt x="3924776" y="226219"/>
                </a:cubicBezTo>
                <a:cubicBezTo>
                  <a:pt x="3919061" y="232886"/>
                  <a:pt x="3913346" y="240506"/>
                  <a:pt x="3906679" y="249079"/>
                </a:cubicBezTo>
                <a:cubicBezTo>
                  <a:pt x="3905726" y="250031"/>
                  <a:pt x="3905726" y="250984"/>
                  <a:pt x="3904774" y="251936"/>
                </a:cubicBezTo>
                <a:cubicBezTo>
                  <a:pt x="3903821" y="251936"/>
                  <a:pt x="3903821" y="250984"/>
                  <a:pt x="3902869" y="250984"/>
                </a:cubicBezTo>
                <a:cubicBezTo>
                  <a:pt x="3901916" y="245269"/>
                  <a:pt x="3900964" y="242411"/>
                  <a:pt x="3900964" y="242411"/>
                </a:cubicBezTo>
                <a:cubicBezTo>
                  <a:pt x="3900964" y="242411"/>
                  <a:pt x="3900964" y="245269"/>
                  <a:pt x="3900964" y="249079"/>
                </a:cubicBezTo>
                <a:cubicBezTo>
                  <a:pt x="3900011" y="248126"/>
                  <a:pt x="3898106" y="247174"/>
                  <a:pt x="3897154" y="247174"/>
                </a:cubicBezTo>
                <a:cubicBezTo>
                  <a:pt x="3893344" y="245269"/>
                  <a:pt x="3891439" y="243364"/>
                  <a:pt x="3891439" y="243364"/>
                </a:cubicBezTo>
                <a:cubicBezTo>
                  <a:pt x="3891439" y="243364"/>
                  <a:pt x="3893344" y="245269"/>
                  <a:pt x="3896201" y="248126"/>
                </a:cubicBezTo>
                <a:cubicBezTo>
                  <a:pt x="3897154" y="249079"/>
                  <a:pt x="3899059" y="250984"/>
                  <a:pt x="3900964" y="251936"/>
                </a:cubicBezTo>
                <a:cubicBezTo>
                  <a:pt x="3900964" y="253841"/>
                  <a:pt x="3900964" y="254794"/>
                  <a:pt x="3900964" y="256699"/>
                </a:cubicBezTo>
                <a:cubicBezTo>
                  <a:pt x="3899059" y="259556"/>
                  <a:pt x="3896201" y="263366"/>
                  <a:pt x="3894296" y="266224"/>
                </a:cubicBezTo>
                <a:cubicBezTo>
                  <a:pt x="3893344" y="261461"/>
                  <a:pt x="3891439" y="255746"/>
                  <a:pt x="3890486" y="250984"/>
                </a:cubicBezTo>
                <a:cubicBezTo>
                  <a:pt x="3886676" y="235744"/>
                  <a:pt x="3883819" y="222409"/>
                  <a:pt x="3880009" y="210026"/>
                </a:cubicBezTo>
                <a:cubicBezTo>
                  <a:pt x="3880009" y="209074"/>
                  <a:pt x="3879056" y="207169"/>
                  <a:pt x="3879056" y="206216"/>
                </a:cubicBezTo>
                <a:cubicBezTo>
                  <a:pt x="3886676" y="191929"/>
                  <a:pt x="3894296" y="178594"/>
                  <a:pt x="3900964" y="168116"/>
                </a:cubicBezTo>
                <a:close/>
                <a:moveTo>
                  <a:pt x="3873341" y="214789"/>
                </a:moveTo>
                <a:cubicBezTo>
                  <a:pt x="3875246" y="226219"/>
                  <a:pt x="3877151" y="238601"/>
                  <a:pt x="3879056" y="251936"/>
                </a:cubicBezTo>
                <a:cubicBezTo>
                  <a:pt x="3880009" y="260509"/>
                  <a:pt x="3881914" y="270034"/>
                  <a:pt x="3883819" y="280511"/>
                </a:cubicBezTo>
                <a:cubicBezTo>
                  <a:pt x="3883819" y="281464"/>
                  <a:pt x="3882866" y="281464"/>
                  <a:pt x="3882866" y="282416"/>
                </a:cubicBezTo>
                <a:cubicBezTo>
                  <a:pt x="3880009" y="273844"/>
                  <a:pt x="3878104" y="266224"/>
                  <a:pt x="3875246" y="259556"/>
                </a:cubicBezTo>
                <a:cubicBezTo>
                  <a:pt x="3871436" y="250031"/>
                  <a:pt x="3868579" y="241459"/>
                  <a:pt x="3865721" y="234791"/>
                </a:cubicBezTo>
                <a:cubicBezTo>
                  <a:pt x="3865721" y="233839"/>
                  <a:pt x="3864769" y="232886"/>
                  <a:pt x="3864769" y="231934"/>
                </a:cubicBezTo>
                <a:cubicBezTo>
                  <a:pt x="3867626" y="225266"/>
                  <a:pt x="3870484" y="219551"/>
                  <a:pt x="3873341" y="214789"/>
                </a:cubicBezTo>
                <a:close/>
                <a:moveTo>
                  <a:pt x="3864769" y="341471"/>
                </a:moveTo>
                <a:cubicBezTo>
                  <a:pt x="3863816" y="342424"/>
                  <a:pt x="3863816" y="344329"/>
                  <a:pt x="3862864" y="345281"/>
                </a:cubicBezTo>
                <a:cubicBezTo>
                  <a:pt x="3862864" y="344329"/>
                  <a:pt x="3863816" y="343376"/>
                  <a:pt x="3864769" y="341471"/>
                </a:cubicBezTo>
                <a:cubicBezTo>
                  <a:pt x="3864769" y="341471"/>
                  <a:pt x="3864769" y="341471"/>
                  <a:pt x="3864769" y="341471"/>
                </a:cubicBezTo>
                <a:close/>
                <a:moveTo>
                  <a:pt x="3854291" y="211931"/>
                </a:moveTo>
                <a:cubicBezTo>
                  <a:pt x="3854291" y="208121"/>
                  <a:pt x="3855244" y="204311"/>
                  <a:pt x="3856196" y="201454"/>
                </a:cubicBezTo>
                <a:cubicBezTo>
                  <a:pt x="3856196" y="206216"/>
                  <a:pt x="3856196" y="212884"/>
                  <a:pt x="3857149" y="220504"/>
                </a:cubicBezTo>
                <a:cubicBezTo>
                  <a:pt x="3856196" y="222409"/>
                  <a:pt x="3855244" y="224314"/>
                  <a:pt x="3854291" y="226219"/>
                </a:cubicBezTo>
                <a:cubicBezTo>
                  <a:pt x="3853339" y="220504"/>
                  <a:pt x="3854291" y="215741"/>
                  <a:pt x="3854291" y="211931"/>
                </a:cubicBezTo>
                <a:close/>
                <a:moveTo>
                  <a:pt x="3849529" y="262414"/>
                </a:moveTo>
                <a:cubicBezTo>
                  <a:pt x="3849529" y="260509"/>
                  <a:pt x="3849529" y="259556"/>
                  <a:pt x="3849529" y="257651"/>
                </a:cubicBezTo>
                <a:cubicBezTo>
                  <a:pt x="3849529" y="257651"/>
                  <a:pt x="3849529" y="256699"/>
                  <a:pt x="3850481" y="256699"/>
                </a:cubicBezTo>
                <a:cubicBezTo>
                  <a:pt x="3853339" y="263366"/>
                  <a:pt x="3856196" y="270986"/>
                  <a:pt x="3859054" y="278606"/>
                </a:cubicBezTo>
                <a:cubicBezTo>
                  <a:pt x="3859054" y="279559"/>
                  <a:pt x="3859054" y="279559"/>
                  <a:pt x="3860006" y="280511"/>
                </a:cubicBezTo>
                <a:cubicBezTo>
                  <a:pt x="3860959" y="290989"/>
                  <a:pt x="3861911" y="302419"/>
                  <a:pt x="3862864" y="313849"/>
                </a:cubicBezTo>
                <a:cubicBezTo>
                  <a:pt x="3862864" y="313849"/>
                  <a:pt x="3862864" y="313849"/>
                  <a:pt x="3862864" y="313849"/>
                </a:cubicBezTo>
                <a:cubicBezTo>
                  <a:pt x="3858101" y="305276"/>
                  <a:pt x="3852386" y="298609"/>
                  <a:pt x="3847624" y="291941"/>
                </a:cubicBezTo>
                <a:cubicBezTo>
                  <a:pt x="3848576" y="281464"/>
                  <a:pt x="3848576" y="271939"/>
                  <a:pt x="3849529" y="262414"/>
                </a:cubicBezTo>
                <a:close/>
                <a:moveTo>
                  <a:pt x="3846671" y="308134"/>
                </a:moveTo>
                <a:cubicBezTo>
                  <a:pt x="3849529" y="312896"/>
                  <a:pt x="3852386" y="318611"/>
                  <a:pt x="3855244" y="323374"/>
                </a:cubicBezTo>
                <a:cubicBezTo>
                  <a:pt x="3855244" y="324326"/>
                  <a:pt x="3856196" y="324326"/>
                  <a:pt x="3856196" y="325279"/>
                </a:cubicBezTo>
                <a:cubicBezTo>
                  <a:pt x="3856196" y="326231"/>
                  <a:pt x="3855244" y="326231"/>
                  <a:pt x="3855244" y="327184"/>
                </a:cubicBezTo>
                <a:cubicBezTo>
                  <a:pt x="3853339" y="330041"/>
                  <a:pt x="3851434" y="333851"/>
                  <a:pt x="3849529" y="336709"/>
                </a:cubicBezTo>
                <a:cubicBezTo>
                  <a:pt x="3848576" y="334804"/>
                  <a:pt x="3846671" y="331946"/>
                  <a:pt x="3845719" y="330041"/>
                </a:cubicBezTo>
                <a:cubicBezTo>
                  <a:pt x="3845719" y="323374"/>
                  <a:pt x="3846671" y="315754"/>
                  <a:pt x="3846671" y="308134"/>
                </a:cubicBezTo>
                <a:close/>
                <a:moveTo>
                  <a:pt x="3843814" y="415766"/>
                </a:moveTo>
                <a:cubicBezTo>
                  <a:pt x="3844766" y="413861"/>
                  <a:pt x="3845719" y="411956"/>
                  <a:pt x="3846671" y="410051"/>
                </a:cubicBezTo>
                <a:cubicBezTo>
                  <a:pt x="3846671" y="411956"/>
                  <a:pt x="3847624" y="414814"/>
                  <a:pt x="3847624" y="416719"/>
                </a:cubicBezTo>
                <a:cubicBezTo>
                  <a:pt x="3847624" y="417671"/>
                  <a:pt x="3847624" y="418624"/>
                  <a:pt x="3847624" y="419576"/>
                </a:cubicBezTo>
                <a:cubicBezTo>
                  <a:pt x="3847624" y="420529"/>
                  <a:pt x="3846671" y="421481"/>
                  <a:pt x="3846671" y="422434"/>
                </a:cubicBezTo>
                <a:cubicBezTo>
                  <a:pt x="3845719" y="423386"/>
                  <a:pt x="3845719" y="425291"/>
                  <a:pt x="3844766" y="426244"/>
                </a:cubicBezTo>
                <a:lnTo>
                  <a:pt x="3842861" y="426244"/>
                </a:lnTo>
                <a:cubicBezTo>
                  <a:pt x="3843814" y="422434"/>
                  <a:pt x="3843814" y="418624"/>
                  <a:pt x="3843814" y="415766"/>
                </a:cubicBezTo>
                <a:close/>
                <a:moveTo>
                  <a:pt x="3830479" y="297656"/>
                </a:moveTo>
                <a:cubicBezTo>
                  <a:pt x="3830479" y="298609"/>
                  <a:pt x="3830479" y="298609"/>
                  <a:pt x="3830479" y="299561"/>
                </a:cubicBezTo>
                <a:cubicBezTo>
                  <a:pt x="3830479" y="300514"/>
                  <a:pt x="3830479" y="300514"/>
                  <a:pt x="3830479" y="301466"/>
                </a:cubicBezTo>
                <a:cubicBezTo>
                  <a:pt x="3830479" y="303371"/>
                  <a:pt x="3830479" y="305276"/>
                  <a:pt x="3829526" y="307181"/>
                </a:cubicBezTo>
                <a:cubicBezTo>
                  <a:pt x="3828574" y="306229"/>
                  <a:pt x="3827621" y="305276"/>
                  <a:pt x="3827621" y="304324"/>
                </a:cubicBezTo>
                <a:cubicBezTo>
                  <a:pt x="3828574" y="301466"/>
                  <a:pt x="3829526" y="299561"/>
                  <a:pt x="3830479" y="297656"/>
                </a:cubicBezTo>
                <a:close/>
                <a:moveTo>
                  <a:pt x="3826669" y="305276"/>
                </a:moveTo>
                <a:cubicBezTo>
                  <a:pt x="3827621" y="306229"/>
                  <a:pt x="3827621" y="308134"/>
                  <a:pt x="3828574" y="310039"/>
                </a:cubicBezTo>
                <a:cubicBezTo>
                  <a:pt x="3828574" y="311944"/>
                  <a:pt x="3828574" y="312896"/>
                  <a:pt x="3827621" y="314801"/>
                </a:cubicBezTo>
                <a:cubicBezTo>
                  <a:pt x="3826669" y="312896"/>
                  <a:pt x="3824764" y="310991"/>
                  <a:pt x="3823811" y="309086"/>
                </a:cubicBezTo>
                <a:cubicBezTo>
                  <a:pt x="3825716" y="307181"/>
                  <a:pt x="3825716" y="306229"/>
                  <a:pt x="3826669" y="305276"/>
                </a:cubicBezTo>
                <a:close/>
                <a:moveTo>
                  <a:pt x="3820001" y="319564"/>
                </a:moveTo>
                <a:cubicBezTo>
                  <a:pt x="3821906" y="323374"/>
                  <a:pt x="3823811" y="328136"/>
                  <a:pt x="3826669" y="332899"/>
                </a:cubicBezTo>
                <a:cubicBezTo>
                  <a:pt x="3826669" y="332899"/>
                  <a:pt x="3826669" y="333851"/>
                  <a:pt x="3827621" y="333851"/>
                </a:cubicBezTo>
                <a:cubicBezTo>
                  <a:pt x="3827621" y="336709"/>
                  <a:pt x="3826669" y="339566"/>
                  <a:pt x="3826669" y="343376"/>
                </a:cubicBezTo>
                <a:cubicBezTo>
                  <a:pt x="3825716" y="354806"/>
                  <a:pt x="3825716" y="366236"/>
                  <a:pt x="3824764" y="377666"/>
                </a:cubicBezTo>
                <a:cubicBezTo>
                  <a:pt x="3823811" y="372904"/>
                  <a:pt x="3821906" y="368141"/>
                  <a:pt x="3820954" y="364331"/>
                </a:cubicBezTo>
                <a:cubicBezTo>
                  <a:pt x="3820954" y="360521"/>
                  <a:pt x="3820001" y="356711"/>
                  <a:pt x="3820001" y="352901"/>
                </a:cubicBezTo>
                <a:cubicBezTo>
                  <a:pt x="3820001" y="347186"/>
                  <a:pt x="3819049" y="341471"/>
                  <a:pt x="3818096" y="336709"/>
                </a:cubicBezTo>
                <a:cubicBezTo>
                  <a:pt x="3820001" y="333851"/>
                  <a:pt x="3821906" y="332899"/>
                  <a:pt x="3821906" y="332899"/>
                </a:cubicBezTo>
                <a:cubicBezTo>
                  <a:pt x="3821906" y="332899"/>
                  <a:pt x="3820954" y="333851"/>
                  <a:pt x="3818096" y="335756"/>
                </a:cubicBezTo>
                <a:cubicBezTo>
                  <a:pt x="3818096" y="332899"/>
                  <a:pt x="3817144" y="329089"/>
                  <a:pt x="3817144" y="326231"/>
                </a:cubicBezTo>
                <a:cubicBezTo>
                  <a:pt x="3818096" y="323374"/>
                  <a:pt x="3819049" y="321469"/>
                  <a:pt x="3820001" y="319564"/>
                </a:cubicBezTo>
                <a:close/>
                <a:moveTo>
                  <a:pt x="3788569" y="264319"/>
                </a:moveTo>
                <a:cubicBezTo>
                  <a:pt x="3789521" y="266224"/>
                  <a:pt x="3791426" y="268129"/>
                  <a:pt x="3792379" y="270986"/>
                </a:cubicBezTo>
                <a:cubicBezTo>
                  <a:pt x="3795236" y="274796"/>
                  <a:pt x="3798094" y="280511"/>
                  <a:pt x="3800951" y="285274"/>
                </a:cubicBezTo>
                <a:cubicBezTo>
                  <a:pt x="3800951" y="286226"/>
                  <a:pt x="3800951" y="286226"/>
                  <a:pt x="3800951" y="287179"/>
                </a:cubicBezTo>
                <a:cubicBezTo>
                  <a:pt x="3800951" y="290989"/>
                  <a:pt x="3800951" y="294799"/>
                  <a:pt x="3800951" y="298609"/>
                </a:cubicBezTo>
                <a:cubicBezTo>
                  <a:pt x="3800951" y="299561"/>
                  <a:pt x="3800951" y="300514"/>
                  <a:pt x="3800951" y="300514"/>
                </a:cubicBezTo>
                <a:cubicBezTo>
                  <a:pt x="3799999" y="295751"/>
                  <a:pt x="3798094" y="291941"/>
                  <a:pt x="3797141" y="287179"/>
                </a:cubicBezTo>
                <a:cubicBezTo>
                  <a:pt x="3797141" y="286226"/>
                  <a:pt x="3796189" y="285274"/>
                  <a:pt x="3796189" y="285274"/>
                </a:cubicBezTo>
                <a:cubicBezTo>
                  <a:pt x="3796189" y="282416"/>
                  <a:pt x="3796189" y="280511"/>
                  <a:pt x="3796189" y="280511"/>
                </a:cubicBezTo>
                <a:cubicBezTo>
                  <a:pt x="3796189" y="280511"/>
                  <a:pt x="3796189" y="281464"/>
                  <a:pt x="3795236" y="283369"/>
                </a:cubicBezTo>
                <a:cubicBezTo>
                  <a:pt x="3794284" y="279559"/>
                  <a:pt x="3792379" y="275749"/>
                  <a:pt x="3791426" y="271939"/>
                </a:cubicBezTo>
                <a:cubicBezTo>
                  <a:pt x="3790474" y="269081"/>
                  <a:pt x="3789521" y="266224"/>
                  <a:pt x="3788569" y="264319"/>
                </a:cubicBezTo>
                <a:close/>
                <a:moveTo>
                  <a:pt x="3748564" y="364331"/>
                </a:moveTo>
                <a:cubicBezTo>
                  <a:pt x="3748564" y="359569"/>
                  <a:pt x="3748564" y="355759"/>
                  <a:pt x="3748564" y="351949"/>
                </a:cubicBezTo>
                <a:cubicBezTo>
                  <a:pt x="3749516" y="353854"/>
                  <a:pt x="3749516" y="355759"/>
                  <a:pt x="3750469" y="358616"/>
                </a:cubicBezTo>
                <a:cubicBezTo>
                  <a:pt x="3749516" y="359569"/>
                  <a:pt x="3749516" y="361474"/>
                  <a:pt x="3748564" y="364331"/>
                </a:cubicBezTo>
                <a:close/>
                <a:moveTo>
                  <a:pt x="3762851" y="399574"/>
                </a:moveTo>
                <a:cubicBezTo>
                  <a:pt x="3761899" y="401479"/>
                  <a:pt x="3760946" y="403384"/>
                  <a:pt x="3759994" y="405289"/>
                </a:cubicBezTo>
                <a:cubicBezTo>
                  <a:pt x="3759994" y="400526"/>
                  <a:pt x="3760946" y="395764"/>
                  <a:pt x="3760946" y="391954"/>
                </a:cubicBezTo>
                <a:cubicBezTo>
                  <a:pt x="3760946" y="391954"/>
                  <a:pt x="3760946" y="391001"/>
                  <a:pt x="3760946" y="391001"/>
                </a:cubicBezTo>
                <a:cubicBezTo>
                  <a:pt x="3761899" y="392906"/>
                  <a:pt x="3761899" y="394811"/>
                  <a:pt x="3762851" y="396716"/>
                </a:cubicBezTo>
                <a:cubicBezTo>
                  <a:pt x="3763804" y="397669"/>
                  <a:pt x="3762851" y="398621"/>
                  <a:pt x="3762851" y="399574"/>
                </a:cubicBezTo>
                <a:close/>
                <a:moveTo>
                  <a:pt x="3770471" y="290036"/>
                </a:moveTo>
                <a:cubicBezTo>
                  <a:pt x="3772376" y="296704"/>
                  <a:pt x="3773329" y="302419"/>
                  <a:pt x="3775234" y="309086"/>
                </a:cubicBezTo>
                <a:cubicBezTo>
                  <a:pt x="3774281" y="306229"/>
                  <a:pt x="3773329" y="304324"/>
                  <a:pt x="3771424" y="301466"/>
                </a:cubicBezTo>
                <a:cubicBezTo>
                  <a:pt x="3771424" y="300514"/>
                  <a:pt x="3770471" y="300514"/>
                  <a:pt x="3770471" y="299561"/>
                </a:cubicBezTo>
                <a:cubicBezTo>
                  <a:pt x="3770471" y="296704"/>
                  <a:pt x="3770471" y="293846"/>
                  <a:pt x="3770471" y="290989"/>
                </a:cubicBezTo>
                <a:cubicBezTo>
                  <a:pt x="3770471" y="290989"/>
                  <a:pt x="3770471" y="290036"/>
                  <a:pt x="3770471" y="290036"/>
                </a:cubicBezTo>
                <a:close/>
                <a:moveTo>
                  <a:pt x="3769519" y="370046"/>
                </a:moveTo>
                <a:cubicBezTo>
                  <a:pt x="3769519" y="370999"/>
                  <a:pt x="3769519" y="371951"/>
                  <a:pt x="3770471" y="372904"/>
                </a:cubicBezTo>
                <a:cubicBezTo>
                  <a:pt x="3769519" y="370999"/>
                  <a:pt x="3768566" y="369094"/>
                  <a:pt x="3767614" y="366236"/>
                </a:cubicBezTo>
                <a:cubicBezTo>
                  <a:pt x="3767614" y="362426"/>
                  <a:pt x="3767614" y="359569"/>
                  <a:pt x="3767614" y="359569"/>
                </a:cubicBezTo>
                <a:cubicBezTo>
                  <a:pt x="3767614" y="359569"/>
                  <a:pt x="3767614" y="361474"/>
                  <a:pt x="3766661" y="364331"/>
                </a:cubicBezTo>
                <a:cubicBezTo>
                  <a:pt x="3765709" y="363379"/>
                  <a:pt x="3765709" y="361474"/>
                  <a:pt x="3764756" y="360521"/>
                </a:cubicBezTo>
                <a:cubicBezTo>
                  <a:pt x="3764756" y="359569"/>
                  <a:pt x="3764756" y="358616"/>
                  <a:pt x="3764756" y="357664"/>
                </a:cubicBezTo>
                <a:cubicBezTo>
                  <a:pt x="3764756" y="355759"/>
                  <a:pt x="3765709" y="353854"/>
                  <a:pt x="3765709" y="351949"/>
                </a:cubicBezTo>
                <a:cubicBezTo>
                  <a:pt x="3767614" y="358616"/>
                  <a:pt x="3768566" y="364331"/>
                  <a:pt x="3769519" y="370046"/>
                </a:cubicBezTo>
                <a:close/>
                <a:moveTo>
                  <a:pt x="3753326" y="250031"/>
                </a:moveTo>
                <a:cubicBezTo>
                  <a:pt x="3754279" y="245269"/>
                  <a:pt x="3754279" y="241459"/>
                  <a:pt x="3755231" y="236696"/>
                </a:cubicBezTo>
                <a:cubicBezTo>
                  <a:pt x="3755231" y="235744"/>
                  <a:pt x="3755231" y="233839"/>
                  <a:pt x="3756184" y="232886"/>
                </a:cubicBezTo>
                <a:cubicBezTo>
                  <a:pt x="3757136" y="231934"/>
                  <a:pt x="3757136" y="230981"/>
                  <a:pt x="3758089" y="230029"/>
                </a:cubicBezTo>
                <a:cubicBezTo>
                  <a:pt x="3759041" y="232886"/>
                  <a:pt x="3759041" y="234791"/>
                  <a:pt x="3759994" y="237649"/>
                </a:cubicBezTo>
                <a:cubicBezTo>
                  <a:pt x="3762851" y="250984"/>
                  <a:pt x="3766661" y="266224"/>
                  <a:pt x="3769519" y="281464"/>
                </a:cubicBezTo>
                <a:cubicBezTo>
                  <a:pt x="3768566" y="284321"/>
                  <a:pt x="3768566" y="287179"/>
                  <a:pt x="3767614" y="290036"/>
                </a:cubicBezTo>
                <a:cubicBezTo>
                  <a:pt x="3767614" y="290036"/>
                  <a:pt x="3767614" y="290036"/>
                  <a:pt x="3767614" y="290989"/>
                </a:cubicBezTo>
                <a:cubicBezTo>
                  <a:pt x="3762851" y="280511"/>
                  <a:pt x="3757136" y="270986"/>
                  <a:pt x="3752374" y="261461"/>
                </a:cubicBezTo>
                <a:cubicBezTo>
                  <a:pt x="3752374" y="258604"/>
                  <a:pt x="3752374" y="253841"/>
                  <a:pt x="3753326" y="250031"/>
                </a:cubicBezTo>
                <a:close/>
                <a:moveTo>
                  <a:pt x="3748564" y="296704"/>
                </a:moveTo>
                <a:cubicBezTo>
                  <a:pt x="3748564" y="296704"/>
                  <a:pt x="3748564" y="296704"/>
                  <a:pt x="3748564" y="296704"/>
                </a:cubicBezTo>
                <a:cubicBezTo>
                  <a:pt x="3751421" y="301466"/>
                  <a:pt x="3753326" y="307181"/>
                  <a:pt x="3756184" y="313849"/>
                </a:cubicBezTo>
                <a:cubicBezTo>
                  <a:pt x="3756184" y="314801"/>
                  <a:pt x="3757136" y="315754"/>
                  <a:pt x="3757136" y="316706"/>
                </a:cubicBezTo>
                <a:cubicBezTo>
                  <a:pt x="3758089" y="318611"/>
                  <a:pt x="3758089" y="321469"/>
                  <a:pt x="3759041" y="323374"/>
                </a:cubicBezTo>
                <a:cubicBezTo>
                  <a:pt x="3758089" y="325279"/>
                  <a:pt x="3758089" y="328136"/>
                  <a:pt x="3757136" y="330041"/>
                </a:cubicBezTo>
                <a:cubicBezTo>
                  <a:pt x="3756184" y="333851"/>
                  <a:pt x="3755231" y="337661"/>
                  <a:pt x="3754279" y="341471"/>
                </a:cubicBezTo>
                <a:cubicBezTo>
                  <a:pt x="3753326" y="339566"/>
                  <a:pt x="3751421" y="337661"/>
                  <a:pt x="3750469" y="335756"/>
                </a:cubicBezTo>
                <a:cubicBezTo>
                  <a:pt x="3749516" y="333851"/>
                  <a:pt x="3748564" y="332899"/>
                  <a:pt x="3747611" y="331946"/>
                </a:cubicBezTo>
                <a:cubicBezTo>
                  <a:pt x="3748564" y="320516"/>
                  <a:pt x="3748564" y="308134"/>
                  <a:pt x="3748564" y="296704"/>
                </a:cubicBezTo>
                <a:close/>
                <a:moveTo>
                  <a:pt x="3738086" y="273844"/>
                </a:moveTo>
                <a:cubicBezTo>
                  <a:pt x="3738086" y="273844"/>
                  <a:pt x="3738086" y="273844"/>
                  <a:pt x="3738086" y="273844"/>
                </a:cubicBezTo>
                <a:cubicBezTo>
                  <a:pt x="3738086" y="274796"/>
                  <a:pt x="3738086" y="274796"/>
                  <a:pt x="3738086" y="274796"/>
                </a:cubicBezTo>
                <a:cubicBezTo>
                  <a:pt x="3738086" y="273844"/>
                  <a:pt x="3738086" y="273844"/>
                  <a:pt x="3738086" y="273844"/>
                </a:cubicBezTo>
                <a:close/>
                <a:moveTo>
                  <a:pt x="3689509" y="326231"/>
                </a:moveTo>
                <a:cubicBezTo>
                  <a:pt x="3688556" y="328136"/>
                  <a:pt x="3687604" y="330041"/>
                  <a:pt x="3686651" y="331946"/>
                </a:cubicBezTo>
                <a:cubicBezTo>
                  <a:pt x="3686651" y="331946"/>
                  <a:pt x="3686651" y="330994"/>
                  <a:pt x="3685699" y="330994"/>
                </a:cubicBezTo>
                <a:cubicBezTo>
                  <a:pt x="3685699" y="328136"/>
                  <a:pt x="3685699" y="325279"/>
                  <a:pt x="3685699" y="322421"/>
                </a:cubicBezTo>
                <a:cubicBezTo>
                  <a:pt x="3685699" y="319564"/>
                  <a:pt x="3685699" y="316706"/>
                  <a:pt x="3685699" y="313849"/>
                </a:cubicBezTo>
                <a:cubicBezTo>
                  <a:pt x="3686651" y="316706"/>
                  <a:pt x="3688556" y="320516"/>
                  <a:pt x="3689509" y="325279"/>
                </a:cubicBezTo>
                <a:cubicBezTo>
                  <a:pt x="3689509" y="326231"/>
                  <a:pt x="3689509" y="326231"/>
                  <a:pt x="3689509" y="326231"/>
                </a:cubicBezTo>
                <a:close/>
                <a:moveTo>
                  <a:pt x="3716179" y="211931"/>
                </a:moveTo>
                <a:cubicBezTo>
                  <a:pt x="3718084" y="214789"/>
                  <a:pt x="3719036" y="218599"/>
                  <a:pt x="3720941" y="221456"/>
                </a:cubicBezTo>
                <a:cubicBezTo>
                  <a:pt x="3719989" y="224314"/>
                  <a:pt x="3719989" y="227171"/>
                  <a:pt x="3719036" y="230029"/>
                </a:cubicBezTo>
                <a:cubicBezTo>
                  <a:pt x="3719036" y="230981"/>
                  <a:pt x="3719036" y="232886"/>
                  <a:pt x="3718084" y="233839"/>
                </a:cubicBezTo>
                <a:cubicBezTo>
                  <a:pt x="3715226" y="230029"/>
                  <a:pt x="3713321" y="228124"/>
                  <a:pt x="3713321" y="228124"/>
                </a:cubicBezTo>
                <a:cubicBezTo>
                  <a:pt x="3713321" y="228124"/>
                  <a:pt x="3715226" y="230981"/>
                  <a:pt x="3717131" y="235744"/>
                </a:cubicBezTo>
                <a:cubicBezTo>
                  <a:pt x="3716179" y="241459"/>
                  <a:pt x="3715226" y="247174"/>
                  <a:pt x="3714274" y="253841"/>
                </a:cubicBezTo>
                <a:cubicBezTo>
                  <a:pt x="3714274" y="252889"/>
                  <a:pt x="3714274" y="251936"/>
                  <a:pt x="3714274" y="250984"/>
                </a:cubicBezTo>
                <a:cubicBezTo>
                  <a:pt x="3714274" y="246221"/>
                  <a:pt x="3713321" y="242411"/>
                  <a:pt x="3713321" y="238601"/>
                </a:cubicBezTo>
                <a:cubicBezTo>
                  <a:pt x="3713321" y="234791"/>
                  <a:pt x="3713321" y="230981"/>
                  <a:pt x="3713321" y="227171"/>
                </a:cubicBezTo>
                <a:cubicBezTo>
                  <a:pt x="3713321" y="219551"/>
                  <a:pt x="3712369" y="213836"/>
                  <a:pt x="3712369" y="208121"/>
                </a:cubicBezTo>
                <a:cubicBezTo>
                  <a:pt x="3712369" y="207169"/>
                  <a:pt x="3712369" y="206216"/>
                  <a:pt x="3712369" y="205264"/>
                </a:cubicBezTo>
                <a:cubicBezTo>
                  <a:pt x="3713321" y="207169"/>
                  <a:pt x="3714274" y="209074"/>
                  <a:pt x="3716179" y="211931"/>
                </a:cubicBezTo>
                <a:close/>
                <a:moveTo>
                  <a:pt x="3679984" y="236696"/>
                </a:moveTo>
                <a:cubicBezTo>
                  <a:pt x="3681889" y="222409"/>
                  <a:pt x="3683794" y="209074"/>
                  <a:pt x="3684746" y="196691"/>
                </a:cubicBezTo>
                <a:cubicBezTo>
                  <a:pt x="3685699" y="185261"/>
                  <a:pt x="3687604" y="174784"/>
                  <a:pt x="3687604" y="166211"/>
                </a:cubicBezTo>
                <a:cubicBezTo>
                  <a:pt x="3687604" y="161449"/>
                  <a:pt x="3688556" y="157639"/>
                  <a:pt x="3688556" y="154781"/>
                </a:cubicBezTo>
                <a:cubicBezTo>
                  <a:pt x="3690461" y="159544"/>
                  <a:pt x="3694271" y="168116"/>
                  <a:pt x="3699034" y="178594"/>
                </a:cubicBezTo>
                <a:cubicBezTo>
                  <a:pt x="3701891" y="184309"/>
                  <a:pt x="3704749" y="191929"/>
                  <a:pt x="3708559" y="199549"/>
                </a:cubicBezTo>
                <a:cubicBezTo>
                  <a:pt x="3708559" y="201454"/>
                  <a:pt x="3707606" y="204311"/>
                  <a:pt x="3707606" y="207169"/>
                </a:cubicBezTo>
                <a:cubicBezTo>
                  <a:pt x="3706654" y="211931"/>
                  <a:pt x="3705701" y="218599"/>
                  <a:pt x="3704749" y="226219"/>
                </a:cubicBezTo>
                <a:cubicBezTo>
                  <a:pt x="3703796" y="230029"/>
                  <a:pt x="3703796" y="233839"/>
                  <a:pt x="3702844" y="237649"/>
                </a:cubicBezTo>
                <a:cubicBezTo>
                  <a:pt x="3702844" y="241459"/>
                  <a:pt x="3701891" y="246221"/>
                  <a:pt x="3701891" y="250984"/>
                </a:cubicBezTo>
                <a:cubicBezTo>
                  <a:pt x="3700939" y="259556"/>
                  <a:pt x="3700939" y="270034"/>
                  <a:pt x="3700939" y="280511"/>
                </a:cubicBezTo>
                <a:cubicBezTo>
                  <a:pt x="3700939" y="287179"/>
                  <a:pt x="3700939" y="293846"/>
                  <a:pt x="3700939" y="300514"/>
                </a:cubicBezTo>
                <a:cubicBezTo>
                  <a:pt x="3699034" y="293846"/>
                  <a:pt x="3697129" y="290036"/>
                  <a:pt x="3697129" y="290036"/>
                </a:cubicBezTo>
                <a:cubicBezTo>
                  <a:pt x="3697129" y="290036"/>
                  <a:pt x="3698081" y="296704"/>
                  <a:pt x="3699034" y="308134"/>
                </a:cubicBezTo>
                <a:cubicBezTo>
                  <a:pt x="3696176" y="312896"/>
                  <a:pt x="3693319" y="317659"/>
                  <a:pt x="3690461" y="322421"/>
                </a:cubicBezTo>
                <a:cubicBezTo>
                  <a:pt x="3687604" y="317659"/>
                  <a:pt x="3685699" y="313849"/>
                  <a:pt x="3683794" y="310991"/>
                </a:cubicBezTo>
                <a:cubicBezTo>
                  <a:pt x="3683794" y="305276"/>
                  <a:pt x="3683794" y="302419"/>
                  <a:pt x="3683794" y="302419"/>
                </a:cubicBezTo>
                <a:cubicBezTo>
                  <a:pt x="3683794" y="302419"/>
                  <a:pt x="3683794" y="304324"/>
                  <a:pt x="3682841" y="308134"/>
                </a:cubicBezTo>
                <a:cubicBezTo>
                  <a:pt x="3680936" y="304324"/>
                  <a:pt x="3679031" y="302419"/>
                  <a:pt x="3679031" y="302419"/>
                </a:cubicBezTo>
                <a:cubicBezTo>
                  <a:pt x="3679031" y="302419"/>
                  <a:pt x="3679984" y="305276"/>
                  <a:pt x="3681889" y="310991"/>
                </a:cubicBezTo>
                <a:cubicBezTo>
                  <a:pt x="3680936" y="313849"/>
                  <a:pt x="3680936" y="318611"/>
                  <a:pt x="3679984" y="323374"/>
                </a:cubicBezTo>
                <a:cubicBezTo>
                  <a:pt x="3677126" y="317659"/>
                  <a:pt x="3675221" y="311944"/>
                  <a:pt x="3672364" y="307181"/>
                </a:cubicBezTo>
                <a:cubicBezTo>
                  <a:pt x="3674269" y="300514"/>
                  <a:pt x="3676174" y="294799"/>
                  <a:pt x="3677126" y="289084"/>
                </a:cubicBezTo>
                <a:cubicBezTo>
                  <a:pt x="3679031" y="283369"/>
                  <a:pt x="3680936" y="277654"/>
                  <a:pt x="3681889" y="272891"/>
                </a:cubicBezTo>
                <a:cubicBezTo>
                  <a:pt x="3683794" y="268129"/>
                  <a:pt x="3685699" y="264319"/>
                  <a:pt x="3686651" y="260509"/>
                </a:cubicBezTo>
                <a:cubicBezTo>
                  <a:pt x="3690461" y="253841"/>
                  <a:pt x="3692366" y="250031"/>
                  <a:pt x="3692366" y="250031"/>
                </a:cubicBezTo>
                <a:cubicBezTo>
                  <a:pt x="3692366" y="250031"/>
                  <a:pt x="3689509" y="252889"/>
                  <a:pt x="3683794" y="258604"/>
                </a:cubicBezTo>
                <a:cubicBezTo>
                  <a:pt x="3680936" y="261461"/>
                  <a:pt x="3678079" y="265271"/>
                  <a:pt x="3675221" y="270034"/>
                </a:cubicBezTo>
                <a:cubicBezTo>
                  <a:pt x="3674269" y="271939"/>
                  <a:pt x="3673316" y="273844"/>
                  <a:pt x="3671411" y="275749"/>
                </a:cubicBezTo>
                <a:cubicBezTo>
                  <a:pt x="3677126" y="261461"/>
                  <a:pt x="3679031" y="248126"/>
                  <a:pt x="3679984" y="236696"/>
                </a:cubicBezTo>
                <a:close/>
                <a:moveTo>
                  <a:pt x="3678079" y="342424"/>
                </a:moveTo>
                <a:cubicBezTo>
                  <a:pt x="3678079" y="344329"/>
                  <a:pt x="3677126" y="346234"/>
                  <a:pt x="3677126" y="349091"/>
                </a:cubicBezTo>
                <a:cubicBezTo>
                  <a:pt x="3677126" y="347186"/>
                  <a:pt x="3676174" y="345281"/>
                  <a:pt x="3676174" y="343376"/>
                </a:cubicBezTo>
                <a:cubicBezTo>
                  <a:pt x="3675221" y="340519"/>
                  <a:pt x="3675221" y="337661"/>
                  <a:pt x="3674269" y="335756"/>
                </a:cubicBezTo>
                <a:cubicBezTo>
                  <a:pt x="3675221" y="337661"/>
                  <a:pt x="3676174" y="340519"/>
                  <a:pt x="3678079" y="342424"/>
                </a:cubicBezTo>
                <a:close/>
                <a:moveTo>
                  <a:pt x="3664744" y="355759"/>
                </a:moveTo>
                <a:cubicBezTo>
                  <a:pt x="3664744" y="357664"/>
                  <a:pt x="3664744" y="360521"/>
                  <a:pt x="3664744" y="362426"/>
                </a:cubicBezTo>
                <a:cubicBezTo>
                  <a:pt x="3664744" y="365284"/>
                  <a:pt x="3663791" y="368141"/>
                  <a:pt x="3663791" y="371951"/>
                </a:cubicBezTo>
                <a:cubicBezTo>
                  <a:pt x="3663791" y="371951"/>
                  <a:pt x="3663791" y="371951"/>
                  <a:pt x="3663791" y="371951"/>
                </a:cubicBezTo>
                <a:cubicBezTo>
                  <a:pt x="3663791" y="370046"/>
                  <a:pt x="3662839" y="368141"/>
                  <a:pt x="3662839" y="367189"/>
                </a:cubicBezTo>
                <a:cubicBezTo>
                  <a:pt x="3662839" y="367189"/>
                  <a:pt x="3662839" y="367189"/>
                  <a:pt x="3662839" y="366236"/>
                </a:cubicBezTo>
                <a:cubicBezTo>
                  <a:pt x="3663791" y="363379"/>
                  <a:pt x="3664744" y="359569"/>
                  <a:pt x="3664744" y="355759"/>
                </a:cubicBezTo>
                <a:close/>
                <a:moveTo>
                  <a:pt x="3603784" y="369094"/>
                </a:moveTo>
                <a:cubicBezTo>
                  <a:pt x="3603784" y="367189"/>
                  <a:pt x="3602831" y="365284"/>
                  <a:pt x="3602831" y="363379"/>
                </a:cubicBezTo>
                <a:cubicBezTo>
                  <a:pt x="3603784" y="359569"/>
                  <a:pt x="3604736" y="355759"/>
                  <a:pt x="3605689" y="352901"/>
                </a:cubicBezTo>
                <a:cubicBezTo>
                  <a:pt x="3605689" y="351949"/>
                  <a:pt x="3606641" y="350996"/>
                  <a:pt x="3606641" y="350044"/>
                </a:cubicBezTo>
                <a:cubicBezTo>
                  <a:pt x="3606641" y="350996"/>
                  <a:pt x="3607594" y="351949"/>
                  <a:pt x="3607594" y="352901"/>
                </a:cubicBezTo>
                <a:lnTo>
                  <a:pt x="3607594" y="353854"/>
                </a:lnTo>
                <a:cubicBezTo>
                  <a:pt x="3605689" y="358616"/>
                  <a:pt x="3604736" y="364331"/>
                  <a:pt x="3603784" y="369094"/>
                </a:cubicBezTo>
                <a:close/>
                <a:moveTo>
                  <a:pt x="3612356" y="329089"/>
                </a:moveTo>
                <a:cubicBezTo>
                  <a:pt x="3612356" y="329089"/>
                  <a:pt x="3611404" y="328136"/>
                  <a:pt x="3611404" y="327184"/>
                </a:cubicBezTo>
                <a:cubicBezTo>
                  <a:pt x="3611404" y="325279"/>
                  <a:pt x="3611404" y="323374"/>
                  <a:pt x="3610451" y="321469"/>
                </a:cubicBezTo>
                <a:cubicBezTo>
                  <a:pt x="3611404" y="322421"/>
                  <a:pt x="3612356" y="323374"/>
                  <a:pt x="3613309" y="324326"/>
                </a:cubicBezTo>
                <a:cubicBezTo>
                  <a:pt x="3613309" y="326231"/>
                  <a:pt x="3612356" y="327184"/>
                  <a:pt x="3612356" y="329089"/>
                </a:cubicBezTo>
                <a:close/>
                <a:moveTo>
                  <a:pt x="3633311" y="366236"/>
                </a:moveTo>
                <a:cubicBezTo>
                  <a:pt x="3632359" y="363379"/>
                  <a:pt x="3630454" y="361474"/>
                  <a:pt x="3629501" y="358616"/>
                </a:cubicBezTo>
                <a:cubicBezTo>
                  <a:pt x="3629501" y="357664"/>
                  <a:pt x="3629501" y="355759"/>
                  <a:pt x="3629501" y="354806"/>
                </a:cubicBezTo>
                <a:cubicBezTo>
                  <a:pt x="3631406" y="357664"/>
                  <a:pt x="3632359" y="361474"/>
                  <a:pt x="3633311" y="366236"/>
                </a:cubicBezTo>
                <a:cubicBezTo>
                  <a:pt x="3633311" y="366236"/>
                  <a:pt x="3634264" y="366236"/>
                  <a:pt x="3633311" y="366236"/>
                </a:cubicBezTo>
                <a:cubicBezTo>
                  <a:pt x="3634264" y="366236"/>
                  <a:pt x="3633311" y="366236"/>
                  <a:pt x="3633311" y="366236"/>
                </a:cubicBezTo>
                <a:close/>
                <a:moveTo>
                  <a:pt x="3632359" y="331946"/>
                </a:moveTo>
                <a:cubicBezTo>
                  <a:pt x="3633311" y="336709"/>
                  <a:pt x="3634264" y="342424"/>
                  <a:pt x="3635216" y="348139"/>
                </a:cubicBezTo>
                <a:cubicBezTo>
                  <a:pt x="3634264" y="346234"/>
                  <a:pt x="3632359" y="343376"/>
                  <a:pt x="3631406" y="341471"/>
                </a:cubicBezTo>
                <a:cubicBezTo>
                  <a:pt x="3631406" y="337661"/>
                  <a:pt x="3631406" y="334804"/>
                  <a:pt x="3632359" y="331946"/>
                </a:cubicBezTo>
                <a:close/>
                <a:moveTo>
                  <a:pt x="3618071" y="270034"/>
                </a:moveTo>
                <a:cubicBezTo>
                  <a:pt x="3621881" y="261461"/>
                  <a:pt x="3624739" y="252889"/>
                  <a:pt x="3628549" y="246221"/>
                </a:cubicBezTo>
                <a:cubicBezTo>
                  <a:pt x="3629501" y="244316"/>
                  <a:pt x="3629501" y="243364"/>
                  <a:pt x="3630454" y="242411"/>
                </a:cubicBezTo>
                <a:cubicBezTo>
                  <a:pt x="3629501" y="249079"/>
                  <a:pt x="3627596" y="256699"/>
                  <a:pt x="3625691" y="265271"/>
                </a:cubicBezTo>
                <a:cubicBezTo>
                  <a:pt x="3623786" y="267176"/>
                  <a:pt x="3620929" y="269081"/>
                  <a:pt x="3618071" y="271939"/>
                </a:cubicBezTo>
                <a:cubicBezTo>
                  <a:pt x="3618071" y="270986"/>
                  <a:pt x="3618071" y="270034"/>
                  <a:pt x="3618071" y="270034"/>
                </a:cubicBezTo>
                <a:close/>
                <a:moveTo>
                  <a:pt x="3601879" y="310039"/>
                </a:moveTo>
                <a:cubicBezTo>
                  <a:pt x="3603784" y="306229"/>
                  <a:pt x="3604736" y="302419"/>
                  <a:pt x="3606641" y="298609"/>
                </a:cubicBezTo>
                <a:cubicBezTo>
                  <a:pt x="3609499" y="291941"/>
                  <a:pt x="3612356" y="285274"/>
                  <a:pt x="3615214" y="278606"/>
                </a:cubicBezTo>
                <a:cubicBezTo>
                  <a:pt x="3617119" y="276701"/>
                  <a:pt x="3619024" y="273844"/>
                  <a:pt x="3619976" y="271939"/>
                </a:cubicBezTo>
                <a:cubicBezTo>
                  <a:pt x="3621881" y="270034"/>
                  <a:pt x="3623786" y="268129"/>
                  <a:pt x="3625691" y="266224"/>
                </a:cubicBezTo>
                <a:cubicBezTo>
                  <a:pt x="3625691" y="268129"/>
                  <a:pt x="3624739" y="269081"/>
                  <a:pt x="3624739" y="270986"/>
                </a:cubicBezTo>
                <a:cubicBezTo>
                  <a:pt x="3621881" y="282416"/>
                  <a:pt x="3619976" y="295751"/>
                  <a:pt x="3617119" y="309086"/>
                </a:cubicBezTo>
                <a:cubicBezTo>
                  <a:pt x="3616166" y="312896"/>
                  <a:pt x="3615214" y="317659"/>
                  <a:pt x="3614261" y="322421"/>
                </a:cubicBezTo>
                <a:cubicBezTo>
                  <a:pt x="3613309" y="321469"/>
                  <a:pt x="3612356" y="320516"/>
                  <a:pt x="3611404" y="320516"/>
                </a:cubicBezTo>
                <a:cubicBezTo>
                  <a:pt x="3610451" y="312896"/>
                  <a:pt x="3610451" y="306229"/>
                  <a:pt x="3609499" y="298609"/>
                </a:cubicBezTo>
                <a:cubicBezTo>
                  <a:pt x="3609499" y="305276"/>
                  <a:pt x="3608546" y="311944"/>
                  <a:pt x="3608546" y="318611"/>
                </a:cubicBezTo>
                <a:cubicBezTo>
                  <a:pt x="3607594" y="318611"/>
                  <a:pt x="3606641" y="317659"/>
                  <a:pt x="3606641" y="317659"/>
                </a:cubicBezTo>
                <a:cubicBezTo>
                  <a:pt x="3607594" y="318611"/>
                  <a:pt x="3608546" y="318611"/>
                  <a:pt x="3608546" y="319564"/>
                </a:cubicBezTo>
                <a:cubicBezTo>
                  <a:pt x="3608546" y="320516"/>
                  <a:pt x="3608546" y="321469"/>
                  <a:pt x="3608546" y="322421"/>
                </a:cubicBezTo>
                <a:cubicBezTo>
                  <a:pt x="3606641" y="318611"/>
                  <a:pt x="3604736" y="315754"/>
                  <a:pt x="3602831" y="312896"/>
                </a:cubicBezTo>
                <a:cubicBezTo>
                  <a:pt x="3601879" y="310991"/>
                  <a:pt x="3601879" y="310039"/>
                  <a:pt x="3601879" y="310039"/>
                </a:cubicBezTo>
                <a:close/>
                <a:moveTo>
                  <a:pt x="3600926" y="335756"/>
                </a:moveTo>
                <a:cubicBezTo>
                  <a:pt x="3601879" y="339566"/>
                  <a:pt x="3603784" y="342424"/>
                  <a:pt x="3604736" y="346234"/>
                </a:cubicBezTo>
                <a:cubicBezTo>
                  <a:pt x="3603784" y="348139"/>
                  <a:pt x="3602831" y="350044"/>
                  <a:pt x="3601879" y="351949"/>
                </a:cubicBezTo>
                <a:cubicBezTo>
                  <a:pt x="3601879" y="351949"/>
                  <a:pt x="3601879" y="352901"/>
                  <a:pt x="3600926" y="352901"/>
                </a:cubicBezTo>
                <a:cubicBezTo>
                  <a:pt x="3600926" y="350044"/>
                  <a:pt x="3599974" y="348139"/>
                  <a:pt x="3599974" y="345281"/>
                </a:cubicBezTo>
                <a:cubicBezTo>
                  <a:pt x="3599974" y="342424"/>
                  <a:pt x="3600926" y="338614"/>
                  <a:pt x="3600926" y="335756"/>
                </a:cubicBezTo>
                <a:close/>
                <a:moveTo>
                  <a:pt x="3556159" y="342424"/>
                </a:moveTo>
                <a:cubicBezTo>
                  <a:pt x="3556159" y="335756"/>
                  <a:pt x="3557111" y="330041"/>
                  <a:pt x="3557111" y="324326"/>
                </a:cubicBezTo>
                <a:cubicBezTo>
                  <a:pt x="3557111" y="325279"/>
                  <a:pt x="3558064" y="327184"/>
                  <a:pt x="3558064" y="328136"/>
                </a:cubicBezTo>
                <a:cubicBezTo>
                  <a:pt x="3558064" y="330041"/>
                  <a:pt x="3559016" y="331946"/>
                  <a:pt x="3559016" y="333851"/>
                </a:cubicBezTo>
                <a:cubicBezTo>
                  <a:pt x="3559016" y="333851"/>
                  <a:pt x="3559016" y="334804"/>
                  <a:pt x="3559016" y="334804"/>
                </a:cubicBezTo>
                <a:cubicBezTo>
                  <a:pt x="3558064" y="337661"/>
                  <a:pt x="3557111" y="339566"/>
                  <a:pt x="3556159" y="342424"/>
                </a:cubicBezTo>
                <a:close/>
                <a:moveTo>
                  <a:pt x="3559969" y="279559"/>
                </a:moveTo>
                <a:cubicBezTo>
                  <a:pt x="3559016" y="277654"/>
                  <a:pt x="3559016" y="276701"/>
                  <a:pt x="3559016" y="274796"/>
                </a:cubicBezTo>
                <a:cubicBezTo>
                  <a:pt x="3559969" y="275749"/>
                  <a:pt x="3560921" y="275749"/>
                  <a:pt x="3561874" y="276701"/>
                </a:cubicBezTo>
                <a:cubicBezTo>
                  <a:pt x="3563779" y="277654"/>
                  <a:pt x="3564731" y="278606"/>
                  <a:pt x="3566636" y="280511"/>
                </a:cubicBezTo>
                <a:cubicBezTo>
                  <a:pt x="3565684" y="282416"/>
                  <a:pt x="3563779" y="284321"/>
                  <a:pt x="3562826" y="287179"/>
                </a:cubicBezTo>
                <a:cubicBezTo>
                  <a:pt x="3561874" y="285274"/>
                  <a:pt x="3560921" y="282416"/>
                  <a:pt x="3559969" y="279559"/>
                </a:cubicBezTo>
                <a:close/>
                <a:moveTo>
                  <a:pt x="3571399" y="287179"/>
                </a:moveTo>
                <a:cubicBezTo>
                  <a:pt x="3571399" y="294799"/>
                  <a:pt x="3571399" y="303371"/>
                  <a:pt x="3571399" y="311944"/>
                </a:cubicBezTo>
                <a:cubicBezTo>
                  <a:pt x="3570446" y="312896"/>
                  <a:pt x="3570446" y="313849"/>
                  <a:pt x="3569494" y="314801"/>
                </a:cubicBezTo>
                <a:cubicBezTo>
                  <a:pt x="3567589" y="307181"/>
                  <a:pt x="3565684" y="299561"/>
                  <a:pt x="3562826" y="292894"/>
                </a:cubicBezTo>
                <a:cubicBezTo>
                  <a:pt x="3563779" y="289084"/>
                  <a:pt x="3565684" y="285274"/>
                  <a:pt x="3566636" y="282416"/>
                </a:cubicBezTo>
                <a:cubicBezTo>
                  <a:pt x="3568541" y="283369"/>
                  <a:pt x="3570446" y="284321"/>
                  <a:pt x="3571399" y="287179"/>
                </a:cubicBezTo>
                <a:cubicBezTo>
                  <a:pt x="3571399" y="286226"/>
                  <a:pt x="3571399" y="286226"/>
                  <a:pt x="3571399" y="287179"/>
                </a:cubicBezTo>
                <a:close/>
                <a:moveTo>
                  <a:pt x="3571399" y="281464"/>
                </a:moveTo>
                <a:cubicBezTo>
                  <a:pt x="3570446" y="280511"/>
                  <a:pt x="3569494" y="280511"/>
                  <a:pt x="3568541" y="279559"/>
                </a:cubicBezTo>
                <a:cubicBezTo>
                  <a:pt x="3568541" y="279559"/>
                  <a:pt x="3568541" y="279559"/>
                  <a:pt x="3568541" y="279559"/>
                </a:cubicBezTo>
                <a:cubicBezTo>
                  <a:pt x="3570446" y="276701"/>
                  <a:pt x="3571399" y="274796"/>
                  <a:pt x="3571399" y="273844"/>
                </a:cubicBezTo>
                <a:cubicBezTo>
                  <a:pt x="3571399" y="276701"/>
                  <a:pt x="3571399" y="279559"/>
                  <a:pt x="3571399" y="281464"/>
                </a:cubicBezTo>
                <a:close/>
                <a:moveTo>
                  <a:pt x="3567589" y="250031"/>
                </a:moveTo>
                <a:cubicBezTo>
                  <a:pt x="3568541" y="254794"/>
                  <a:pt x="3569494" y="260509"/>
                  <a:pt x="3570446" y="265271"/>
                </a:cubicBezTo>
                <a:cubicBezTo>
                  <a:pt x="3570446" y="267176"/>
                  <a:pt x="3571399" y="270034"/>
                  <a:pt x="3571399" y="271939"/>
                </a:cubicBezTo>
                <a:cubicBezTo>
                  <a:pt x="3571399" y="271939"/>
                  <a:pt x="3571399" y="272891"/>
                  <a:pt x="3571399" y="272891"/>
                </a:cubicBezTo>
                <a:cubicBezTo>
                  <a:pt x="3571399" y="272891"/>
                  <a:pt x="3569494" y="274796"/>
                  <a:pt x="3567589" y="277654"/>
                </a:cubicBezTo>
                <a:cubicBezTo>
                  <a:pt x="3567589" y="277654"/>
                  <a:pt x="3567589" y="277654"/>
                  <a:pt x="3567589" y="277654"/>
                </a:cubicBezTo>
                <a:cubicBezTo>
                  <a:pt x="3565684" y="276701"/>
                  <a:pt x="3563779" y="274796"/>
                  <a:pt x="3561874" y="274796"/>
                </a:cubicBezTo>
                <a:cubicBezTo>
                  <a:pt x="3559969" y="273844"/>
                  <a:pt x="3559016" y="273844"/>
                  <a:pt x="3558064" y="272891"/>
                </a:cubicBezTo>
                <a:cubicBezTo>
                  <a:pt x="3557111" y="269081"/>
                  <a:pt x="3555206" y="264319"/>
                  <a:pt x="3554254" y="260509"/>
                </a:cubicBezTo>
                <a:cubicBezTo>
                  <a:pt x="3555206" y="259556"/>
                  <a:pt x="3555206" y="258604"/>
                  <a:pt x="3556159" y="257651"/>
                </a:cubicBezTo>
                <a:cubicBezTo>
                  <a:pt x="3559969" y="251936"/>
                  <a:pt x="3562826" y="247174"/>
                  <a:pt x="3566636" y="243364"/>
                </a:cubicBezTo>
                <a:cubicBezTo>
                  <a:pt x="3567589" y="246221"/>
                  <a:pt x="3567589" y="248126"/>
                  <a:pt x="3567589" y="250031"/>
                </a:cubicBezTo>
                <a:close/>
                <a:moveTo>
                  <a:pt x="3561874" y="229076"/>
                </a:moveTo>
                <a:cubicBezTo>
                  <a:pt x="3561874" y="228124"/>
                  <a:pt x="3562826" y="228124"/>
                  <a:pt x="3562826" y="227171"/>
                </a:cubicBezTo>
                <a:cubicBezTo>
                  <a:pt x="3563779" y="230029"/>
                  <a:pt x="3563779" y="232886"/>
                  <a:pt x="3564731" y="235744"/>
                </a:cubicBezTo>
                <a:cubicBezTo>
                  <a:pt x="3564731" y="236696"/>
                  <a:pt x="3564731" y="237649"/>
                  <a:pt x="3565684" y="238601"/>
                </a:cubicBezTo>
                <a:cubicBezTo>
                  <a:pt x="3561874" y="241459"/>
                  <a:pt x="3557111" y="246221"/>
                  <a:pt x="3552349" y="251936"/>
                </a:cubicBezTo>
                <a:cubicBezTo>
                  <a:pt x="3552349" y="250031"/>
                  <a:pt x="3551396" y="248126"/>
                  <a:pt x="3551396" y="247174"/>
                </a:cubicBezTo>
                <a:cubicBezTo>
                  <a:pt x="3555206" y="241459"/>
                  <a:pt x="3558064" y="234791"/>
                  <a:pt x="3561874" y="229076"/>
                </a:cubicBezTo>
                <a:close/>
                <a:moveTo>
                  <a:pt x="3551396" y="293846"/>
                </a:moveTo>
                <a:cubicBezTo>
                  <a:pt x="3552349" y="298609"/>
                  <a:pt x="3553301" y="303371"/>
                  <a:pt x="3554254" y="307181"/>
                </a:cubicBezTo>
                <a:cubicBezTo>
                  <a:pt x="3553301" y="311944"/>
                  <a:pt x="3551396" y="315754"/>
                  <a:pt x="3550444" y="321469"/>
                </a:cubicBezTo>
                <a:cubicBezTo>
                  <a:pt x="3549491" y="325279"/>
                  <a:pt x="3548539" y="329089"/>
                  <a:pt x="3547586" y="333851"/>
                </a:cubicBezTo>
                <a:cubicBezTo>
                  <a:pt x="3547586" y="332899"/>
                  <a:pt x="3546634" y="332899"/>
                  <a:pt x="3546634" y="331946"/>
                </a:cubicBezTo>
                <a:cubicBezTo>
                  <a:pt x="3545681" y="330041"/>
                  <a:pt x="3544729" y="329089"/>
                  <a:pt x="3543776" y="327184"/>
                </a:cubicBezTo>
                <a:cubicBezTo>
                  <a:pt x="3544729" y="319564"/>
                  <a:pt x="3544729" y="312896"/>
                  <a:pt x="3544729" y="306229"/>
                </a:cubicBezTo>
                <a:cubicBezTo>
                  <a:pt x="3545681" y="299561"/>
                  <a:pt x="3546634" y="292894"/>
                  <a:pt x="3547586" y="286226"/>
                </a:cubicBezTo>
                <a:cubicBezTo>
                  <a:pt x="3547586" y="283369"/>
                  <a:pt x="3548539" y="279559"/>
                  <a:pt x="3548539" y="276701"/>
                </a:cubicBezTo>
                <a:cubicBezTo>
                  <a:pt x="3548539" y="282416"/>
                  <a:pt x="3550444" y="288131"/>
                  <a:pt x="3551396" y="293846"/>
                </a:cubicBezTo>
                <a:close/>
                <a:moveTo>
                  <a:pt x="3543776" y="191929"/>
                </a:moveTo>
                <a:cubicBezTo>
                  <a:pt x="3545681" y="187166"/>
                  <a:pt x="3547586" y="183356"/>
                  <a:pt x="3549491" y="180499"/>
                </a:cubicBezTo>
                <a:cubicBezTo>
                  <a:pt x="3549491" y="181451"/>
                  <a:pt x="3549491" y="183356"/>
                  <a:pt x="3548539" y="185261"/>
                </a:cubicBezTo>
                <a:cubicBezTo>
                  <a:pt x="3547586" y="192881"/>
                  <a:pt x="3546634" y="201454"/>
                  <a:pt x="3544729" y="211931"/>
                </a:cubicBezTo>
                <a:cubicBezTo>
                  <a:pt x="3544729" y="213836"/>
                  <a:pt x="3543776" y="215741"/>
                  <a:pt x="3543776" y="217646"/>
                </a:cubicBezTo>
                <a:cubicBezTo>
                  <a:pt x="3541871" y="210026"/>
                  <a:pt x="3539966" y="204311"/>
                  <a:pt x="3539014" y="200501"/>
                </a:cubicBezTo>
                <a:cubicBezTo>
                  <a:pt x="3540919" y="196691"/>
                  <a:pt x="3541871" y="194786"/>
                  <a:pt x="3543776" y="191929"/>
                </a:cubicBezTo>
                <a:close/>
                <a:moveTo>
                  <a:pt x="3530441" y="217646"/>
                </a:moveTo>
                <a:cubicBezTo>
                  <a:pt x="3533299" y="211931"/>
                  <a:pt x="3536156" y="206216"/>
                  <a:pt x="3539014" y="201454"/>
                </a:cubicBezTo>
                <a:cubicBezTo>
                  <a:pt x="3539014" y="205264"/>
                  <a:pt x="3539966" y="210979"/>
                  <a:pt x="3540919" y="217646"/>
                </a:cubicBezTo>
                <a:cubicBezTo>
                  <a:pt x="3540919" y="221456"/>
                  <a:pt x="3541871" y="226219"/>
                  <a:pt x="3542824" y="231934"/>
                </a:cubicBezTo>
                <a:cubicBezTo>
                  <a:pt x="3541871" y="234791"/>
                  <a:pt x="3541871" y="237649"/>
                  <a:pt x="3540919" y="240506"/>
                </a:cubicBezTo>
                <a:cubicBezTo>
                  <a:pt x="3537109" y="246221"/>
                  <a:pt x="3532346" y="252889"/>
                  <a:pt x="3528536" y="259556"/>
                </a:cubicBezTo>
                <a:cubicBezTo>
                  <a:pt x="3528536" y="258604"/>
                  <a:pt x="3528536" y="257651"/>
                  <a:pt x="3528536" y="257651"/>
                </a:cubicBezTo>
                <a:cubicBezTo>
                  <a:pt x="3528536" y="251936"/>
                  <a:pt x="3528536" y="246221"/>
                  <a:pt x="3527584" y="240506"/>
                </a:cubicBezTo>
                <a:cubicBezTo>
                  <a:pt x="3527584" y="236696"/>
                  <a:pt x="3526631" y="232886"/>
                  <a:pt x="3526631" y="229076"/>
                </a:cubicBezTo>
                <a:cubicBezTo>
                  <a:pt x="3527584" y="224314"/>
                  <a:pt x="3528536" y="220504"/>
                  <a:pt x="3530441" y="217646"/>
                </a:cubicBezTo>
                <a:close/>
                <a:moveTo>
                  <a:pt x="3490436" y="321469"/>
                </a:moveTo>
                <a:cubicBezTo>
                  <a:pt x="3490436" y="320516"/>
                  <a:pt x="3490436" y="318611"/>
                  <a:pt x="3490436" y="317659"/>
                </a:cubicBezTo>
                <a:cubicBezTo>
                  <a:pt x="3490436" y="318611"/>
                  <a:pt x="3491389" y="319564"/>
                  <a:pt x="3491389" y="319564"/>
                </a:cubicBezTo>
                <a:cubicBezTo>
                  <a:pt x="3491389" y="320516"/>
                  <a:pt x="3491389" y="320516"/>
                  <a:pt x="3490436" y="321469"/>
                </a:cubicBezTo>
                <a:close/>
                <a:moveTo>
                  <a:pt x="3514249" y="250984"/>
                </a:moveTo>
                <a:cubicBezTo>
                  <a:pt x="3515201" y="249079"/>
                  <a:pt x="3516154" y="247174"/>
                  <a:pt x="3516154" y="246221"/>
                </a:cubicBezTo>
                <a:cubicBezTo>
                  <a:pt x="3516154" y="250031"/>
                  <a:pt x="3516154" y="253841"/>
                  <a:pt x="3515201" y="257651"/>
                </a:cubicBezTo>
                <a:cubicBezTo>
                  <a:pt x="3515201" y="261461"/>
                  <a:pt x="3514249" y="266224"/>
                  <a:pt x="3514249" y="270986"/>
                </a:cubicBezTo>
                <a:cubicBezTo>
                  <a:pt x="3513296" y="267176"/>
                  <a:pt x="3511391" y="263366"/>
                  <a:pt x="3509486" y="259556"/>
                </a:cubicBezTo>
                <a:cubicBezTo>
                  <a:pt x="3512344" y="255746"/>
                  <a:pt x="3513296" y="252889"/>
                  <a:pt x="3514249" y="250984"/>
                </a:cubicBezTo>
                <a:close/>
                <a:moveTo>
                  <a:pt x="3504724" y="271939"/>
                </a:moveTo>
                <a:cubicBezTo>
                  <a:pt x="3504724" y="272891"/>
                  <a:pt x="3505676" y="273844"/>
                  <a:pt x="3505676" y="274796"/>
                </a:cubicBezTo>
                <a:cubicBezTo>
                  <a:pt x="3506629" y="279559"/>
                  <a:pt x="3508534" y="283369"/>
                  <a:pt x="3509486" y="288131"/>
                </a:cubicBezTo>
                <a:cubicBezTo>
                  <a:pt x="3508534" y="290036"/>
                  <a:pt x="3507581" y="291941"/>
                  <a:pt x="3505676" y="293846"/>
                </a:cubicBezTo>
                <a:cubicBezTo>
                  <a:pt x="3505676" y="290036"/>
                  <a:pt x="3504724" y="286226"/>
                  <a:pt x="3504724" y="282416"/>
                </a:cubicBezTo>
                <a:cubicBezTo>
                  <a:pt x="3504724" y="279559"/>
                  <a:pt x="3504724" y="275749"/>
                  <a:pt x="3504724" y="271939"/>
                </a:cubicBezTo>
                <a:cubicBezTo>
                  <a:pt x="3504724" y="272891"/>
                  <a:pt x="3504724" y="272891"/>
                  <a:pt x="3504724" y="271939"/>
                </a:cubicBezTo>
                <a:close/>
                <a:moveTo>
                  <a:pt x="3501866" y="398621"/>
                </a:moveTo>
                <a:cubicBezTo>
                  <a:pt x="3499961" y="389096"/>
                  <a:pt x="3497104" y="380524"/>
                  <a:pt x="3495199" y="371951"/>
                </a:cubicBezTo>
                <a:cubicBezTo>
                  <a:pt x="3495199" y="370999"/>
                  <a:pt x="3494246" y="370046"/>
                  <a:pt x="3494246" y="369094"/>
                </a:cubicBezTo>
                <a:cubicBezTo>
                  <a:pt x="3496151" y="365284"/>
                  <a:pt x="3498056" y="361474"/>
                  <a:pt x="3499961" y="357664"/>
                </a:cubicBezTo>
                <a:cubicBezTo>
                  <a:pt x="3500914" y="370999"/>
                  <a:pt x="3500914" y="384334"/>
                  <a:pt x="3501866" y="398621"/>
                </a:cubicBezTo>
                <a:close/>
                <a:moveTo>
                  <a:pt x="3496151" y="290036"/>
                </a:moveTo>
                <a:cubicBezTo>
                  <a:pt x="3497104" y="288131"/>
                  <a:pt x="3498056" y="286226"/>
                  <a:pt x="3499009" y="284321"/>
                </a:cubicBezTo>
                <a:cubicBezTo>
                  <a:pt x="3499009" y="288131"/>
                  <a:pt x="3499009" y="291941"/>
                  <a:pt x="3499009" y="295751"/>
                </a:cubicBezTo>
                <a:cubicBezTo>
                  <a:pt x="3498056" y="293846"/>
                  <a:pt x="3497104" y="291941"/>
                  <a:pt x="3496151" y="290036"/>
                </a:cubicBezTo>
                <a:close/>
                <a:moveTo>
                  <a:pt x="3496151" y="252889"/>
                </a:moveTo>
                <a:cubicBezTo>
                  <a:pt x="3496151" y="250984"/>
                  <a:pt x="3496151" y="249079"/>
                  <a:pt x="3496151" y="247174"/>
                </a:cubicBezTo>
                <a:cubicBezTo>
                  <a:pt x="3497104" y="250031"/>
                  <a:pt x="3498056" y="252889"/>
                  <a:pt x="3499009" y="254794"/>
                </a:cubicBezTo>
                <a:cubicBezTo>
                  <a:pt x="3498056" y="256699"/>
                  <a:pt x="3496151" y="258604"/>
                  <a:pt x="3495199" y="261461"/>
                </a:cubicBezTo>
                <a:cubicBezTo>
                  <a:pt x="3495199" y="258604"/>
                  <a:pt x="3496151" y="255746"/>
                  <a:pt x="3496151" y="252889"/>
                </a:cubicBezTo>
                <a:close/>
                <a:moveTo>
                  <a:pt x="3481864" y="205264"/>
                </a:moveTo>
                <a:cubicBezTo>
                  <a:pt x="3484721" y="212884"/>
                  <a:pt x="3488531" y="220504"/>
                  <a:pt x="3491389" y="230029"/>
                </a:cubicBezTo>
                <a:cubicBezTo>
                  <a:pt x="3492341" y="233839"/>
                  <a:pt x="3494246" y="238601"/>
                  <a:pt x="3495199" y="243364"/>
                </a:cubicBezTo>
                <a:cubicBezTo>
                  <a:pt x="3494246" y="245269"/>
                  <a:pt x="3493294" y="248126"/>
                  <a:pt x="3492341" y="251936"/>
                </a:cubicBezTo>
                <a:cubicBezTo>
                  <a:pt x="3491389" y="256699"/>
                  <a:pt x="3489484" y="261461"/>
                  <a:pt x="3487579" y="268129"/>
                </a:cubicBezTo>
                <a:cubicBezTo>
                  <a:pt x="3487579" y="269081"/>
                  <a:pt x="3487579" y="269081"/>
                  <a:pt x="3486626" y="270034"/>
                </a:cubicBezTo>
                <a:cubicBezTo>
                  <a:pt x="3484721" y="265271"/>
                  <a:pt x="3481864" y="260509"/>
                  <a:pt x="3479959" y="255746"/>
                </a:cubicBezTo>
                <a:cubicBezTo>
                  <a:pt x="3479959" y="245269"/>
                  <a:pt x="3479959" y="235744"/>
                  <a:pt x="3479959" y="228124"/>
                </a:cubicBezTo>
                <a:cubicBezTo>
                  <a:pt x="3479959" y="221456"/>
                  <a:pt x="3479959" y="216694"/>
                  <a:pt x="3479959" y="213836"/>
                </a:cubicBezTo>
                <a:cubicBezTo>
                  <a:pt x="3480911" y="211931"/>
                  <a:pt x="3480911" y="208121"/>
                  <a:pt x="3481864" y="205264"/>
                </a:cubicBezTo>
                <a:close/>
                <a:moveTo>
                  <a:pt x="3473291" y="241459"/>
                </a:moveTo>
                <a:cubicBezTo>
                  <a:pt x="3474244" y="239554"/>
                  <a:pt x="3474244" y="236696"/>
                  <a:pt x="3475196" y="234791"/>
                </a:cubicBezTo>
                <a:cubicBezTo>
                  <a:pt x="3474244" y="236696"/>
                  <a:pt x="3474244" y="239554"/>
                  <a:pt x="3473291" y="241459"/>
                </a:cubicBezTo>
                <a:cubicBezTo>
                  <a:pt x="3473291" y="242411"/>
                  <a:pt x="3473291" y="241459"/>
                  <a:pt x="3473291" y="241459"/>
                </a:cubicBezTo>
                <a:cubicBezTo>
                  <a:pt x="3473291" y="241459"/>
                  <a:pt x="3473291" y="241459"/>
                  <a:pt x="3473291" y="241459"/>
                </a:cubicBezTo>
                <a:close/>
                <a:moveTo>
                  <a:pt x="3468529" y="260509"/>
                </a:moveTo>
                <a:cubicBezTo>
                  <a:pt x="3468529" y="261461"/>
                  <a:pt x="3469481" y="262414"/>
                  <a:pt x="3469481" y="263366"/>
                </a:cubicBezTo>
                <a:cubicBezTo>
                  <a:pt x="3469481" y="266224"/>
                  <a:pt x="3468529" y="268129"/>
                  <a:pt x="3468529" y="270986"/>
                </a:cubicBezTo>
                <a:cubicBezTo>
                  <a:pt x="3467576" y="279559"/>
                  <a:pt x="3466624" y="290036"/>
                  <a:pt x="3465671" y="300514"/>
                </a:cubicBezTo>
                <a:cubicBezTo>
                  <a:pt x="3464719" y="306229"/>
                  <a:pt x="3464719" y="311944"/>
                  <a:pt x="3464719" y="318611"/>
                </a:cubicBezTo>
                <a:cubicBezTo>
                  <a:pt x="3464719" y="319564"/>
                  <a:pt x="3463766" y="320516"/>
                  <a:pt x="3463766" y="321469"/>
                </a:cubicBezTo>
                <a:cubicBezTo>
                  <a:pt x="3462814" y="316706"/>
                  <a:pt x="3460909" y="311944"/>
                  <a:pt x="3459956" y="307181"/>
                </a:cubicBezTo>
                <a:cubicBezTo>
                  <a:pt x="3459956" y="307181"/>
                  <a:pt x="3459956" y="306229"/>
                  <a:pt x="3459956" y="306229"/>
                </a:cubicBezTo>
                <a:cubicBezTo>
                  <a:pt x="3459956" y="304324"/>
                  <a:pt x="3460909" y="302419"/>
                  <a:pt x="3460909" y="300514"/>
                </a:cubicBezTo>
                <a:cubicBezTo>
                  <a:pt x="3463766" y="287179"/>
                  <a:pt x="3466624" y="273844"/>
                  <a:pt x="3468529" y="260509"/>
                </a:cubicBezTo>
                <a:close/>
                <a:moveTo>
                  <a:pt x="3451384" y="237649"/>
                </a:moveTo>
                <a:cubicBezTo>
                  <a:pt x="3451384" y="231934"/>
                  <a:pt x="3451384" y="227171"/>
                  <a:pt x="3451384" y="221456"/>
                </a:cubicBezTo>
                <a:cubicBezTo>
                  <a:pt x="3451384" y="221456"/>
                  <a:pt x="3451384" y="221456"/>
                  <a:pt x="3451384" y="222409"/>
                </a:cubicBezTo>
                <a:cubicBezTo>
                  <a:pt x="3453289" y="227171"/>
                  <a:pt x="3456146" y="231934"/>
                  <a:pt x="3458051" y="237649"/>
                </a:cubicBezTo>
                <a:cubicBezTo>
                  <a:pt x="3458051" y="237649"/>
                  <a:pt x="3458051" y="238601"/>
                  <a:pt x="3458051" y="238601"/>
                </a:cubicBezTo>
                <a:cubicBezTo>
                  <a:pt x="3455194" y="248126"/>
                  <a:pt x="3452336" y="257651"/>
                  <a:pt x="3450431" y="267176"/>
                </a:cubicBezTo>
                <a:cubicBezTo>
                  <a:pt x="3450431" y="267176"/>
                  <a:pt x="3450431" y="267176"/>
                  <a:pt x="3450431" y="267176"/>
                </a:cubicBezTo>
                <a:cubicBezTo>
                  <a:pt x="3451384" y="256699"/>
                  <a:pt x="3451384" y="247174"/>
                  <a:pt x="3451384" y="237649"/>
                </a:cubicBezTo>
                <a:close/>
                <a:moveTo>
                  <a:pt x="3405664" y="273844"/>
                </a:moveTo>
                <a:cubicBezTo>
                  <a:pt x="3406616" y="268129"/>
                  <a:pt x="3406616" y="263366"/>
                  <a:pt x="3406616" y="258604"/>
                </a:cubicBezTo>
                <a:cubicBezTo>
                  <a:pt x="3406616" y="253841"/>
                  <a:pt x="3406616" y="249079"/>
                  <a:pt x="3406616" y="245269"/>
                </a:cubicBezTo>
                <a:cubicBezTo>
                  <a:pt x="3406616" y="247174"/>
                  <a:pt x="3407569" y="251936"/>
                  <a:pt x="3409474" y="259556"/>
                </a:cubicBezTo>
                <a:cubicBezTo>
                  <a:pt x="3409474" y="264319"/>
                  <a:pt x="3407569" y="269081"/>
                  <a:pt x="3405664" y="273844"/>
                </a:cubicBezTo>
                <a:close/>
                <a:moveTo>
                  <a:pt x="3416141" y="335756"/>
                </a:moveTo>
                <a:cubicBezTo>
                  <a:pt x="3416141" y="341471"/>
                  <a:pt x="3416141" y="347186"/>
                  <a:pt x="3416141" y="353854"/>
                </a:cubicBezTo>
                <a:cubicBezTo>
                  <a:pt x="3416141" y="351949"/>
                  <a:pt x="3415189" y="350044"/>
                  <a:pt x="3415189" y="348139"/>
                </a:cubicBezTo>
                <a:cubicBezTo>
                  <a:pt x="3414236" y="340519"/>
                  <a:pt x="3414236" y="333851"/>
                  <a:pt x="3413284" y="328136"/>
                </a:cubicBezTo>
                <a:cubicBezTo>
                  <a:pt x="3413284" y="328136"/>
                  <a:pt x="3413284" y="328136"/>
                  <a:pt x="3413284" y="328136"/>
                </a:cubicBezTo>
                <a:cubicBezTo>
                  <a:pt x="3414236" y="325279"/>
                  <a:pt x="3415189" y="323374"/>
                  <a:pt x="3417094" y="320516"/>
                </a:cubicBezTo>
                <a:cubicBezTo>
                  <a:pt x="3417094" y="324326"/>
                  <a:pt x="3417094" y="329089"/>
                  <a:pt x="3416141" y="335756"/>
                </a:cubicBezTo>
                <a:close/>
                <a:moveTo>
                  <a:pt x="3421856" y="320516"/>
                </a:moveTo>
                <a:cubicBezTo>
                  <a:pt x="3420904" y="324326"/>
                  <a:pt x="3420904" y="329089"/>
                  <a:pt x="3419951" y="332899"/>
                </a:cubicBezTo>
                <a:cubicBezTo>
                  <a:pt x="3418999" y="326231"/>
                  <a:pt x="3418999" y="320516"/>
                  <a:pt x="3418046" y="316706"/>
                </a:cubicBezTo>
                <a:cubicBezTo>
                  <a:pt x="3418999" y="314801"/>
                  <a:pt x="3419951" y="312896"/>
                  <a:pt x="3420904" y="310991"/>
                </a:cubicBezTo>
                <a:cubicBezTo>
                  <a:pt x="3420904" y="310039"/>
                  <a:pt x="3421856" y="309086"/>
                  <a:pt x="3421856" y="308134"/>
                </a:cubicBezTo>
                <a:cubicBezTo>
                  <a:pt x="3421856" y="310039"/>
                  <a:pt x="3422809" y="310991"/>
                  <a:pt x="3422809" y="312896"/>
                </a:cubicBezTo>
                <a:cubicBezTo>
                  <a:pt x="3422809" y="314801"/>
                  <a:pt x="3422809" y="317659"/>
                  <a:pt x="3421856" y="320516"/>
                </a:cubicBezTo>
                <a:close/>
                <a:moveTo>
                  <a:pt x="3410426" y="139541"/>
                </a:moveTo>
                <a:cubicBezTo>
                  <a:pt x="3413284" y="145256"/>
                  <a:pt x="3417094" y="151924"/>
                  <a:pt x="3421856" y="161449"/>
                </a:cubicBezTo>
                <a:cubicBezTo>
                  <a:pt x="3424714" y="167164"/>
                  <a:pt x="3428524" y="173831"/>
                  <a:pt x="3433286" y="181451"/>
                </a:cubicBezTo>
                <a:cubicBezTo>
                  <a:pt x="3431381" y="187166"/>
                  <a:pt x="3430429" y="192881"/>
                  <a:pt x="3428524" y="198596"/>
                </a:cubicBezTo>
                <a:cubicBezTo>
                  <a:pt x="3427571" y="202406"/>
                  <a:pt x="3426619" y="206216"/>
                  <a:pt x="3425666" y="210026"/>
                </a:cubicBezTo>
                <a:cubicBezTo>
                  <a:pt x="3424714" y="205264"/>
                  <a:pt x="3423761" y="200501"/>
                  <a:pt x="3422809" y="195739"/>
                </a:cubicBezTo>
                <a:cubicBezTo>
                  <a:pt x="3419951" y="183356"/>
                  <a:pt x="3417094" y="171926"/>
                  <a:pt x="3415189" y="163354"/>
                </a:cubicBezTo>
                <a:cubicBezTo>
                  <a:pt x="3413284" y="154781"/>
                  <a:pt x="3411379" y="148114"/>
                  <a:pt x="3410426" y="143351"/>
                </a:cubicBezTo>
                <a:cubicBezTo>
                  <a:pt x="3409474" y="141446"/>
                  <a:pt x="3410426" y="140494"/>
                  <a:pt x="3410426" y="139541"/>
                </a:cubicBezTo>
                <a:close/>
                <a:moveTo>
                  <a:pt x="3408521" y="136684"/>
                </a:move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lose/>
                <a:moveTo>
                  <a:pt x="3395186" y="266224"/>
                </a:moveTo>
                <a:cubicBezTo>
                  <a:pt x="3396139" y="251936"/>
                  <a:pt x="3396139" y="239554"/>
                  <a:pt x="3396139" y="227171"/>
                </a:cubicBezTo>
                <a:cubicBezTo>
                  <a:pt x="3396139" y="222409"/>
                  <a:pt x="3396139" y="217646"/>
                  <a:pt x="3396139" y="212884"/>
                </a:cubicBezTo>
                <a:cubicBezTo>
                  <a:pt x="3397091" y="210026"/>
                  <a:pt x="3398044" y="207169"/>
                  <a:pt x="3398996" y="204311"/>
                </a:cubicBezTo>
                <a:cubicBezTo>
                  <a:pt x="3398044" y="206216"/>
                  <a:pt x="3397091" y="208121"/>
                  <a:pt x="3396139" y="210026"/>
                </a:cubicBezTo>
                <a:cubicBezTo>
                  <a:pt x="3396139" y="207169"/>
                  <a:pt x="3396139" y="204311"/>
                  <a:pt x="3396139" y="202406"/>
                </a:cubicBezTo>
                <a:cubicBezTo>
                  <a:pt x="3397091" y="199549"/>
                  <a:pt x="3397091" y="197644"/>
                  <a:pt x="3398044" y="194786"/>
                </a:cubicBezTo>
                <a:cubicBezTo>
                  <a:pt x="3401854" y="178594"/>
                  <a:pt x="3405664" y="162401"/>
                  <a:pt x="3408521" y="145256"/>
                </a:cubicBezTo>
                <a:cubicBezTo>
                  <a:pt x="3408521" y="150019"/>
                  <a:pt x="3409474" y="155734"/>
                  <a:pt x="3410426" y="162401"/>
                </a:cubicBezTo>
                <a:cubicBezTo>
                  <a:pt x="3411379" y="171926"/>
                  <a:pt x="3412331" y="182404"/>
                  <a:pt x="3414236" y="195739"/>
                </a:cubicBezTo>
                <a:cubicBezTo>
                  <a:pt x="3415189" y="202406"/>
                  <a:pt x="3416141" y="209074"/>
                  <a:pt x="3417094" y="215741"/>
                </a:cubicBezTo>
                <a:cubicBezTo>
                  <a:pt x="3418046" y="220504"/>
                  <a:pt x="3418999" y="224314"/>
                  <a:pt x="3419951" y="229076"/>
                </a:cubicBezTo>
                <a:cubicBezTo>
                  <a:pt x="3418999" y="230981"/>
                  <a:pt x="3418999" y="232886"/>
                  <a:pt x="3418046" y="233839"/>
                </a:cubicBezTo>
                <a:cubicBezTo>
                  <a:pt x="3416141" y="240506"/>
                  <a:pt x="3414236" y="247174"/>
                  <a:pt x="3411379" y="253841"/>
                </a:cubicBezTo>
                <a:cubicBezTo>
                  <a:pt x="3408521" y="248126"/>
                  <a:pt x="3407569" y="245269"/>
                  <a:pt x="3407569" y="244316"/>
                </a:cubicBezTo>
                <a:cubicBezTo>
                  <a:pt x="3407569" y="242411"/>
                  <a:pt x="3407569" y="241459"/>
                  <a:pt x="3407569" y="239554"/>
                </a:cubicBezTo>
                <a:cubicBezTo>
                  <a:pt x="3407569" y="230029"/>
                  <a:pt x="3407569" y="224314"/>
                  <a:pt x="3407569" y="224314"/>
                </a:cubicBezTo>
                <a:cubicBezTo>
                  <a:pt x="3407569" y="224314"/>
                  <a:pt x="3405664" y="230029"/>
                  <a:pt x="3403759" y="239554"/>
                </a:cubicBezTo>
                <a:cubicBezTo>
                  <a:pt x="3402806" y="244316"/>
                  <a:pt x="3400901" y="250031"/>
                  <a:pt x="3399949" y="256699"/>
                </a:cubicBezTo>
                <a:cubicBezTo>
                  <a:pt x="3398996" y="262414"/>
                  <a:pt x="3397091" y="269081"/>
                  <a:pt x="3395186" y="275749"/>
                </a:cubicBezTo>
                <a:cubicBezTo>
                  <a:pt x="3395186" y="273844"/>
                  <a:pt x="3395186" y="270034"/>
                  <a:pt x="3395186" y="266224"/>
                </a:cubicBezTo>
                <a:close/>
                <a:moveTo>
                  <a:pt x="3363754" y="252889"/>
                </a:moveTo>
                <a:cubicBezTo>
                  <a:pt x="3364706" y="256699"/>
                  <a:pt x="3365659" y="260509"/>
                  <a:pt x="3365659" y="264319"/>
                </a:cubicBezTo>
                <a:cubicBezTo>
                  <a:pt x="3364706" y="266224"/>
                  <a:pt x="3363754" y="267176"/>
                  <a:pt x="3363754" y="269081"/>
                </a:cubicBezTo>
                <a:cubicBezTo>
                  <a:pt x="3363754" y="262414"/>
                  <a:pt x="3363754" y="257651"/>
                  <a:pt x="3363754" y="252889"/>
                </a:cubicBezTo>
                <a:close/>
                <a:moveTo>
                  <a:pt x="3321844" y="351949"/>
                </a:moveTo>
                <a:cubicBezTo>
                  <a:pt x="3321844" y="349091"/>
                  <a:pt x="3322796" y="345281"/>
                  <a:pt x="3322796" y="342424"/>
                </a:cubicBezTo>
                <a:cubicBezTo>
                  <a:pt x="3322796" y="344329"/>
                  <a:pt x="3323749" y="346234"/>
                  <a:pt x="3323749" y="347186"/>
                </a:cubicBezTo>
                <a:cubicBezTo>
                  <a:pt x="3323749" y="349091"/>
                  <a:pt x="3322796" y="350044"/>
                  <a:pt x="3321844" y="351949"/>
                </a:cubicBezTo>
                <a:close/>
                <a:moveTo>
                  <a:pt x="3340894" y="273844"/>
                </a:moveTo>
                <a:cubicBezTo>
                  <a:pt x="3342799" y="282416"/>
                  <a:pt x="3345656" y="290036"/>
                  <a:pt x="3347561" y="298609"/>
                </a:cubicBezTo>
                <a:cubicBezTo>
                  <a:pt x="3346609" y="300514"/>
                  <a:pt x="3345656" y="302419"/>
                  <a:pt x="3344704" y="304324"/>
                </a:cubicBezTo>
                <a:cubicBezTo>
                  <a:pt x="3342799" y="299561"/>
                  <a:pt x="3340894" y="295751"/>
                  <a:pt x="3338989" y="290989"/>
                </a:cubicBezTo>
                <a:cubicBezTo>
                  <a:pt x="3338036" y="276701"/>
                  <a:pt x="3336131" y="263366"/>
                  <a:pt x="3335179" y="251936"/>
                </a:cubicBezTo>
                <a:cubicBezTo>
                  <a:pt x="3337084" y="259556"/>
                  <a:pt x="3338989" y="266224"/>
                  <a:pt x="3340894" y="273844"/>
                </a:cubicBezTo>
                <a:close/>
                <a:moveTo>
                  <a:pt x="3330416" y="376714"/>
                </a:moveTo>
                <a:cubicBezTo>
                  <a:pt x="3330416" y="377666"/>
                  <a:pt x="3330416" y="378619"/>
                  <a:pt x="3331369" y="379571"/>
                </a:cubicBezTo>
                <a:cubicBezTo>
                  <a:pt x="3330416" y="380524"/>
                  <a:pt x="3330416" y="382429"/>
                  <a:pt x="3329464" y="384334"/>
                </a:cubicBezTo>
                <a:cubicBezTo>
                  <a:pt x="3329464" y="383381"/>
                  <a:pt x="3328511" y="382429"/>
                  <a:pt x="3328511" y="381476"/>
                </a:cubicBezTo>
                <a:cubicBezTo>
                  <a:pt x="3328511" y="379571"/>
                  <a:pt x="3329464" y="378619"/>
                  <a:pt x="3330416" y="376714"/>
                </a:cubicBezTo>
                <a:close/>
                <a:moveTo>
                  <a:pt x="3329464" y="202406"/>
                </a:moveTo>
                <a:cubicBezTo>
                  <a:pt x="3329464" y="203359"/>
                  <a:pt x="3329464" y="205264"/>
                  <a:pt x="3329464" y="207169"/>
                </a:cubicBezTo>
                <a:cubicBezTo>
                  <a:pt x="3329464" y="206216"/>
                  <a:pt x="3329464" y="206216"/>
                  <a:pt x="3328511" y="205264"/>
                </a:cubicBezTo>
                <a:cubicBezTo>
                  <a:pt x="3329464" y="204311"/>
                  <a:pt x="3329464" y="203359"/>
                  <a:pt x="3329464" y="202406"/>
                </a:cubicBezTo>
                <a:close/>
                <a:moveTo>
                  <a:pt x="3326606" y="302419"/>
                </a:moveTo>
                <a:cubicBezTo>
                  <a:pt x="3327559" y="305276"/>
                  <a:pt x="3328511" y="307181"/>
                  <a:pt x="3329464" y="310039"/>
                </a:cubicBezTo>
                <a:cubicBezTo>
                  <a:pt x="3329464" y="310991"/>
                  <a:pt x="3329464" y="310991"/>
                  <a:pt x="3329464" y="311944"/>
                </a:cubicBezTo>
                <a:cubicBezTo>
                  <a:pt x="3328511" y="310039"/>
                  <a:pt x="3327559" y="308134"/>
                  <a:pt x="3326606" y="306229"/>
                </a:cubicBezTo>
                <a:cubicBezTo>
                  <a:pt x="3326606" y="304324"/>
                  <a:pt x="3326606" y="303371"/>
                  <a:pt x="3326606" y="302419"/>
                </a:cubicBezTo>
                <a:close/>
                <a:moveTo>
                  <a:pt x="3323749" y="227171"/>
                </a:moveTo>
                <a:cubicBezTo>
                  <a:pt x="3324701" y="224314"/>
                  <a:pt x="3324701" y="221456"/>
                  <a:pt x="3325654" y="219551"/>
                </a:cubicBezTo>
                <a:cubicBezTo>
                  <a:pt x="3325654" y="220504"/>
                  <a:pt x="3325654" y="220504"/>
                  <a:pt x="3325654" y="221456"/>
                </a:cubicBezTo>
                <a:cubicBezTo>
                  <a:pt x="3322796" y="232886"/>
                  <a:pt x="3320891" y="244316"/>
                  <a:pt x="3318034" y="256699"/>
                </a:cubicBezTo>
                <a:cubicBezTo>
                  <a:pt x="3318034" y="256699"/>
                  <a:pt x="3318034" y="255746"/>
                  <a:pt x="3317081" y="255746"/>
                </a:cubicBezTo>
                <a:cubicBezTo>
                  <a:pt x="3319939" y="245269"/>
                  <a:pt x="3321844" y="235744"/>
                  <a:pt x="3323749" y="227171"/>
                </a:cubicBezTo>
                <a:close/>
                <a:moveTo>
                  <a:pt x="3315176" y="269081"/>
                </a:moveTo>
                <a:cubicBezTo>
                  <a:pt x="3315176" y="270034"/>
                  <a:pt x="3316129" y="270986"/>
                  <a:pt x="3316129" y="270986"/>
                </a:cubicBezTo>
                <a:cubicBezTo>
                  <a:pt x="3315176" y="274796"/>
                  <a:pt x="3315176" y="278606"/>
                  <a:pt x="3314224" y="282416"/>
                </a:cubicBezTo>
                <a:cubicBezTo>
                  <a:pt x="3314224" y="281464"/>
                  <a:pt x="3313271" y="280511"/>
                  <a:pt x="3313271" y="280511"/>
                </a:cubicBezTo>
                <a:cubicBezTo>
                  <a:pt x="3313271" y="276701"/>
                  <a:pt x="3314224" y="272891"/>
                  <a:pt x="3315176" y="269081"/>
                </a:cubicBezTo>
                <a:close/>
                <a:moveTo>
                  <a:pt x="3305651" y="310991"/>
                </a:moveTo>
                <a:cubicBezTo>
                  <a:pt x="3306604" y="307181"/>
                  <a:pt x="3307556" y="302419"/>
                  <a:pt x="3308509" y="298609"/>
                </a:cubicBezTo>
                <a:cubicBezTo>
                  <a:pt x="3309461" y="299561"/>
                  <a:pt x="3309461" y="301466"/>
                  <a:pt x="3310414" y="302419"/>
                </a:cubicBezTo>
                <a:cubicBezTo>
                  <a:pt x="3309461" y="308134"/>
                  <a:pt x="3308509" y="314801"/>
                  <a:pt x="3307556" y="320516"/>
                </a:cubicBezTo>
                <a:cubicBezTo>
                  <a:pt x="3306604" y="318611"/>
                  <a:pt x="3305651" y="315754"/>
                  <a:pt x="3304699" y="313849"/>
                </a:cubicBezTo>
                <a:cubicBezTo>
                  <a:pt x="3305651" y="313849"/>
                  <a:pt x="3305651" y="312896"/>
                  <a:pt x="3305651" y="310991"/>
                </a:cubicBezTo>
                <a:close/>
                <a:moveTo>
                  <a:pt x="3302794" y="327184"/>
                </a:moveTo>
                <a:cubicBezTo>
                  <a:pt x="3303746" y="330041"/>
                  <a:pt x="3303746" y="332899"/>
                  <a:pt x="3304699" y="335756"/>
                </a:cubicBezTo>
                <a:cubicBezTo>
                  <a:pt x="3303746" y="339566"/>
                  <a:pt x="3302794" y="344329"/>
                  <a:pt x="3300889" y="349091"/>
                </a:cubicBezTo>
                <a:cubicBezTo>
                  <a:pt x="3299936" y="350996"/>
                  <a:pt x="3299936" y="353854"/>
                  <a:pt x="3298984" y="355759"/>
                </a:cubicBezTo>
                <a:cubicBezTo>
                  <a:pt x="3298031" y="354806"/>
                  <a:pt x="3298031" y="352901"/>
                  <a:pt x="3297079" y="351949"/>
                </a:cubicBezTo>
                <a:cubicBezTo>
                  <a:pt x="3298984" y="343376"/>
                  <a:pt x="3300889" y="334804"/>
                  <a:pt x="3302794" y="327184"/>
                </a:cubicBezTo>
                <a:close/>
                <a:moveTo>
                  <a:pt x="3279934" y="297656"/>
                </a:moveTo>
                <a:cubicBezTo>
                  <a:pt x="3279934" y="294799"/>
                  <a:pt x="3279934" y="291941"/>
                  <a:pt x="3280886" y="289084"/>
                </a:cubicBezTo>
                <a:cubicBezTo>
                  <a:pt x="3281839" y="280511"/>
                  <a:pt x="3282791" y="271939"/>
                  <a:pt x="3283744" y="263366"/>
                </a:cubicBezTo>
                <a:cubicBezTo>
                  <a:pt x="3283744" y="259556"/>
                  <a:pt x="3284696" y="255746"/>
                  <a:pt x="3284696" y="252889"/>
                </a:cubicBezTo>
                <a:cubicBezTo>
                  <a:pt x="3287554" y="258604"/>
                  <a:pt x="3290411" y="264319"/>
                  <a:pt x="3293269" y="270034"/>
                </a:cubicBezTo>
                <a:cubicBezTo>
                  <a:pt x="3292316" y="272891"/>
                  <a:pt x="3292316" y="274796"/>
                  <a:pt x="3291364" y="277654"/>
                </a:cubicBezTo>
                <a:cubicBezTo>
                  <a:pt x="3291364" y="279559"/>
                  <a:pt x="3290411" y="281464"/>
                  <a:pt x="3290411" y="283369"/>
                </a:cubicBezTo>
                <a:cubicBezTo>
                  <a:pt x="3289459" y="271939"/>
                  <a:pt x="3289459" y="264319"/>
                  <a:pt x="3289459" y="264319"/>
                </a:cubicBezTo>
                <a:cubicBezTo>
                  <a:pt x="3289459" y="264319"/>
                  <a:pt x="3285649" y="285274"/>
                  <a:pt x="3281839" y="317659"/>
                </a:cubicBezTo>
                <a:cubicBezTo>
                  <a:pt x="3281839" y="317659"/>
                  <a:pt x="3280886" y="317659"/>
                  <a:pt x="3280886" y="317659"/>
                </a:cubicBezTo>
                <a:cubicBezTo>
                  <a:pt x="3280886" y="317659"/>
                  <a:pt x="3280886" y="316706"/>
                  <a:pt x="3280886" y="316706"/>
                </a:cubicBezTo>
                <a:cubicBezTo>
                  <a:pt x="3280886" y="316706"/>
                  <a:pt x="3280886" y="315754"/>
                  <a:pt x="3279934" y="315754"/>
                </a:cubicBezTo>
                <a:cubicBezTo>
                  <a:pt x="3279934" y="314801"/>
                  <a:pt x="3278981" y="314801"/>
                  <a:pt x="3278981" y="313849"/>
                </a:cubicBezTo>
                <a:cubicBezTo>
                  <a:pt x="3278981" y="308134"/>
                  <a:pt x="3279934" y="302419"/>
                  <a:pt x="3279934" y="297656"/>
                </a:cubicBezTo>
                <a:close/>
                <a:moveTo>
                  <a:pt x="3263741" y="295751"/>
                </a:moveTo>
                <a:cubicBezTo>
                  <a:pt x="3263741" y="294799"/>
                  <a:pt x="3263741" y="293846"/>
                  <a:pt x="3263741" y="293846"/>
                </a:cubicBezTo>
                <a:cubicBezTo>
                  <a:pt x="3263741" y="293846"/>
                  <a:pt x="3263741" y="294799"/>
                  <a:pt x="3263741" y="295751"/>
                </a:cubicBezTo>
                <a:cubicBezTo>
                  <a:pt x="3264694" y="295751"/>
                  <a:pt x="3264694" y="295751"/>
                  <a:pt x="3264694" y="296704"/>
                </a:cubicBezTo>
                <a:cubicBezTo>
                  <a:pt x="3263741" y="299561"/>
                  <a:pt x="3262789" y="303371"/>
                  <a:pt x="3262789" y="306229"/>
                </a:cubicBezTo>
                <a:cubicBezTo>
                  <a:pt x="3262789" y="302419"/>
                  <a:pt x="3263741" y="298609"/>
                  <a:pt x="3263741" y="295751"/>
                </a:cubicBezTo>
                <a:close/>
                <a:moveTo>
                  <a:pt x="3232309" y="381476"/>
                </a:moveTo>
                <a:cubicBezTo>
                  <a:pt x="3232309" y="372904"/>
                  <a:pt x="3232309" y="365284"/>
                  <a:pt x="3232309" y="357664"/>
                </a:cubicBezTo>
                <a:cubicBezTo>
                  <a:pt x="3232309" y="357664"/>
                  <a:pt x="3232309" y="358616"/>
                  <a:pt x="3232309" y="358616"/>
                </a:cubicBezTo>
                <a:cubicBezTo>
                  <a:pt x="3232309" y="359569"/>
                  <a:pt x="3232309" y="360521"/>
                  <a:pt x="3233261" y="360521"/>
                </a:cubicBezTo>
                <a:cubicBezTo>
                  <a:pt x="3233261" y="367189"/>
                  <a:pt x="3233261" y="373856"/>
                  <a:pt x="3232309" y="381476"/>
                </a:cubicBezTo>
                <a:close/>
                <a:moveTo>
                  <a:pt x="3239929" y="327184"/>
                </a:moveTo>
                <a:cubicBezTo>
                  <a:pt x="3240881" y="330994"/>
                  <a:pt x="3240881" y="335756"/>
                  <a:pt x="3241834" y="339566"/>
                </a:cubicBezTo>
                <a:cubicBezTo>
                  <a:pt x="3240881" y="337661"/>
                  <a:pt x="3239929" y="335756"/>
                  <a:pt x="3239929" y="333851"/>
                </a:cubicBezTo>
                <a:cubicBezTo>
                  <a:pt x="3239929" y="331946"/>
                  <a:pt x="3239929" y="330994"/>
                  <a:pt x="3239929" y="329089"/>
                </a:cubicBezTo>
                <a:cubicBezTo>
                  <a:pt x="3238976" y="328136"/>
                  <a:pt x="3239929" y="328136"/>
                  <a:pt x="3239929" y="327184"/>
                </a:cubicBezTo>
                <a:close/>
                <a:moveTo>
                  <a:pt x="3234214" y="318611"/>
                </a:moveTo>
                <a:cubicBezTo>
                  <a:pt x="3235166" y="315754"/>
                  <a:pt x="3236119" y="312896"/>
                  <a:pt x="3237071" y="310039"/>
                </a:cubicBezTo>
                <a:cubicBezTo>
                  <a:pt x="3237071" y="311944"/>
                  <a:pt x="3238024" y="313849"/>
                  <a:pt x="3238024" y="314801"/>
                </a:cubicBezTo>
                <a:cubicBezTo>
                  <a:pt x="3238024" y="315754"/>
                  <a:pt x="3238024" y="315754"/>
                  <a:pt x="3238024" y="316706"/>
                </a:cubicBezTo>
                <a:cubicBezTo>
                  <a:pt x="3238024" y="316706"/>
                  <a:pt x="3238024" y="317659"/>
                  <a:pt x="3237071" y="317659"/>
                </a:cubicBezTo>
                <a:cubicBezTo>
                  <a:pt x="3237071" y="314801"/>
                  <a:pt x="3236119" y="311944"/>
                  <a:pt x="3237071" y="311944"/>
                </a:cubicBezTo>
                <a:cubicBezTo>
                  <a:pt x="3238024" y="311944"/>
                  <a:pt x="3237071" y="314801"/>
                  <a:pt x="3236119" y="319564"/>
                </a:cubicBezTo>
                <a:cubicBezTo>
                  <a:pt x="3235166" y="320516"/>
                  <a:pt x="3235166" y="321469"/>
                  <a:pt x="3234214" y="322421"/>
                </a:cubicBezTo>
                <a:cubicBezTo>
                  <a:pt x="3234214" y="321469"/>
                  <a:pt x="3233261" y="320516"/>
                  <a:pt x="3233261" y="319564"/>
                </a:cubicBezTo>
                <a:cubicBezTo>
                  <a:pt x="3234214" y="319564"/>
                  <a:pt x="3234214" y="319564"/>
                  <a:pt x="3234214" y="318611"/>
                </a:cubicBezTo>
                <a:close/>
                <a:moveTo>
                  <a:pt x="3233261" y="286226"/>
                </a:moveTo>
                <a:cubicBezTo>
                  <a:pt x="3233261" y="287179"/>
                  <a:pt x="3233261" y="287179"/>
                  <a:pt x="3233261" y="288131"/>
                </a:cubicBezTo>
                <a:cubicBezTo>
                  <a:pt x="3233261" y="289084"/>
                  <a:pt x="3232309" y="289084"/>
                  <a:pt x="3232309" y="290036"/>
                </a:cubicBezTo>
                <a:cubicBezTo>
                  <a:pt x="3232309" y="287179"/>
                  <a:pt x="3232309" y="285274"/>
                  <a:pt x="3232309" y="282416"/>
                </a:cubicBezTo>
                <a:cubicBezTo>
                  <a:pt x="3232309" y="284321"/>
                  <a:pt x="3233261" y="285274"/>
                  <a:pt x="3233261" y="286226"/>
                </a:cubicBezTo>
                <a:close/>
                <a:moveTo>
                  <a:pt x="3222784" y="285274"/>
                </a:moveTo>
                <a:cubicBezTo>
                  <a:pt x="3222784" y="281464"/>
                  <a:pt x="3222784" y="277654"/>
                  <a:pt x="3223736" y="273844"/>
                </a:cubicBezTo>
                <a:cubicBezTo>
                  <a:pt x="3224689" y="271939"/>
                  <a:pt x="3224689" y="270034"/>
                  <a:pt x="3224689" y="270034"/>
                </a:cubicBezTo>
                <a:cubicBezTo>
                  <a:pt x="3224689" y="270034"/>
                  <a:pt x="3224689" y="270034"/>
                  <a:pt x="3224689" y="270986"/>
                </a:cubicBezTo>
                <a:cubicBezTo>
                  <a:pt x="3225641" y="265271"/>
                  <a:pt x="3226594" y="259556"/>
                  <a:pt x="3227546" y="253841"/>
                </a:cubicBezTo>
                <a:cubicBezTo>
                  <a:pt x="3227546" y="253841"/>
                  <a:pt x="3227546" y="253841"/>
                  <a:pt x="3227546" y="253841"/>
                </a:cubicBezTo>
                <a:cubicBezTo>
                  <a:pt x="3226594" y="264319"/>
                  <a:pt x="3225641" y="277654"/>
                  <a:pt x="3223736" y="292894"/>
                </a:cubicBezTo>
                <a:cubicBezTo>
                  <a:pt x="3223736" y="292894"/>
                  <a:pt x="3223736" y="291941"/>
                  <a:pt x="3222784" y="291941"/>
                </a:cubicBezTo>
                <a:cubicBezTo>
                  <a:pt x="3222784" y="291941"/>
                  <a:pt x="3222784" y="291941"/>
                  <a:pt x="3222784" y="290989"/>
                </a:cubicBezTo>
                <a:cubicBezTo>
                  <a:pt x="3221831" y="289084"/>
                  <a:pt x="3221831" y="287179"/>
                  <a:pt x="3222784" y="285274"/>
                </a:cubicBezTo>
                <a:close/>
                <a:moveTo>
                  <a:pt x="3217069" y="207169"/>
                </a:moveTo>
                <a:cubicBezTo>
                  <a:pt x="3218021" y="210979"/>
                  <a:pt x="3218974" y="214789"/>
                  <a:pt x="3219926" y="219551"/>
                </a:cubicBezTo>
                <a:cubicBezTo>
                  <a:pt x="3218021" y="225266"/>
                  <a:pt x="3217069" y="231934"/>
                  <a:pt x="3215164" y="238601"/>
                </a:cubicBezTo>
                <a:cubicBezTo>
                  <a:pt x="3215164" y="226219"/>
                  <a:pt x="3217069" y="215741"/>
                  <a:pt x="3217069" y="207169"/>
                </a:cubicBezTo>
                <a:close/>
                <a:moveTo>
                  <a:pt x="3191351" y="249079"/>
                </a:moveTo>
                <a:cubicBezTo>
                  <a:pt x="3191351" y="242411"/>
                  <a:pt x="3192304" y="236696"/>
                  <a:pt x="3192304" y="232886"/>
                </a:cubicBezTo>
                <a:cubicBezTo>
                  <a:pt x="3193256" y="234791"/>
                  <a:pt x="3193256" y="235744"/>
                  <a:pt x="3194209" y="238601"/>
                </a:cubicBezTo>
                <a:cubicBezTo>
                  <a:pt x="3193256" y="247174"/>
                  <a:pt x="3192304" y="255746"/>
                  <a:pt x="3191351" y="265271"/>
                </a:cubicBezTo>
                <a:cubicBezTo>
                  <a:pt x="3191351" y="258604"/>
                  <a:pt x="3191351" y="253841"/>
                  <a:pt x="3191351" y="249079"/>
                </a:cubicBezTo>
                <a:close/>
                <a:moveTo>
                  <a:pt x="3155156" y="313849"/>
                </a:moveTo>
                <a:cubicBezTo>
                  <a:pt x="3155156" y="315754"/>
                  <a:pt x="3156109" y="317659"/>
                  <a:pt x="3156109" y="320516"/>
                </a:cubicBezTo>
                <a:cubicBezTo>
                  <a:pt x="3156109" y="325279"/>
                  <a:pt x="3157061" y="330041"/>
                  <a:pt x="3158014" y="334804"/>
                </a:cubicBezTo>
                <a:cubicBezTo>
                  <a:pt x="3157061" y="341471"/>
                  <a:pt x="3155156" y="348139"/>
                  <a:pt x="3154204" y="354806"/>
                </a:cubicBezTo>
                <a:cubicBezTo>
                  <a:pt x="3153251" y="353854"/>
                  <a:pt x="3153251" y="352901"/>
                  <a:pt x="3152299" y="351949"/>
                </a:cubicBezTo>
                <a:cubicBezTo>
                  <a:pt x="3152299" y="350996"/>
                  <a:pt x="3152299" y="350044"/>
                  <a:pt x="3152299" y="350044"/>
                </a:cubicBezTo>
                <a:cubicBezTo>
                  <a:pt x="3152299" y="348139"/>
                  <a:pt x="3151346" y="347186"/>
                  <a:pt x="3151346" y="345281"/>
                </a:cubicBezTo>
                <a:cubicBezTo>
                  <a:pt x="3151346" y="345281"/>
                  <a:pt x="3151346" y="344329"/>
                  <a:pt x="3151346" y="344329"/>
                </a:cubicBezTo>
                <a:lnTo>
                  <a:pt x="3151346" y="338614"/>
                </a:lnTo>
                <a:cubicBezTo>
                  <a:pt x="3151346" y="329089"/>
                  <a:pt x="3153251" y="321469"/>
                  <a:pt x="3155156" y="313849"/>
                </a:cubicBezTo>
                <a:close/>
                <a:moveTo>
                  <a:pt x="3139916" y="213836"/>
                </a:moveTo>
                <a:cubicBezTo>
                  <a:pt x="3140869" y="220504"/>
                  <a:pt x="3142774" y="228124"/>
                  <a:pt x="3143726" y="235744"/>
                </a:cubicBezTo>
                <a:cubicBezTo>
                  <a:pt x="3145631" y="246221"/>
                  <a:pt x="3147536" y="256699"/>
                  <a:pt x="3148489" y="267176"/>
                </a:cubicBezTo>
                <a:cubicBezTo>
                  <a:pt x="3146584" y="272891"/>
                  <a:pt x="3145631" y="278606"/>
                  <a:pt x="3143726" y="284321"/>
                </a:cubicBezTo>
                <a:cubicBezTo>
                  <a:pt x="3140869" y="251936"/>
                  <a:pt x="3138964" y="228124"/>
                  <a:pt x="3137059" y="216694"/>
                </a:cubicBezTo>
                <a:cubicBezTo>
                  <a:pt x="3138011" y="215741"/>
                  <a:pt x="3138964" y="214789"/>
                  <a:pt x="3139916" y="213836"/>
                </a:cubicBezTo>
                <a:close/>
                <a:moveTo>
                  <a:pt x="3130391" y="337661"/>
                </a:moveTo>
                <a:cubicBezTo>
                  <a:pt x="3130391" y="336709"/>
                  <a:pt x="3130391" y="336709"/>
                  <a:pt x="3130391" y="335756"/>
                </a:cubicBezTo>
                <a:cubicBezTo>
                  <a:pt x="3130391" y="335756"/>
                  <a:pt x="3130391" y="335756"/>
                  <a:pt x="3130391" y="335756"/>
                </a:cubicBezTo>
                <a:cubicBezTo>
                  <a:pt x="3130391" y="336709"/>
                  <a:pt x="3130391" y="336709"/>
                  <a:pt x="3130391" y="337661"/>
                </a:cubicBezTo>
                <a:close/>
                <a:moveTo>
                  <a:pt x="3130391" y="328136"/>
                </a:moveTo>
                <a:cubicBezTo>
                  <a:pt x="3130391" y="328136"/>
                  <a:pt x="3130391" y="327184"/>
                  <a:pt x="3130391" y="328136"/>
                </a:cubicBezTo>
                <a:cubicBezTo>
                  <a:pt x="3130391" y="327184"/>
                  <a:pt x="3130391" y="328136"/>
                  <a:pt x="3130391" y="328136"/>
                </a:cubicBezTo>
                <a:cubicBezTo>
                  <a:pt x="3130391" y="328136"/>
                  <a:pt x="3130391" y="328136"/>
                  <a:pt x="3130391" y="328136"/>
                </a:cubicBezTo>
                <a:close/>
                <a:moveTo>
                  <a:pt x="3133249" y="276701"/>
                </a:moveTo>
                <a:cubicBezTo>
                  <a:pt x="3133249" y="276701"/>
                  <a:pt x="3133249" y="275749"/>
                  <a:pt x="3133249" y="276701"/>
                </a:cubicBezTo>
                <a:cubicBezTo>
                  <a:pt x="3131344" y="270034"/>
                  <a:pt x="3129439" y="264319"/>
                  <a:pt x="3128486" y="259556"/>
                </a:cubicBezTo>
                <a:cubicBezTo>
                  <a:pt x="3128486" y="254794"/>
                  <a:pt x="3128486" y="250031"/>
                  <a:pt x="3127534" y="246221"/>
                </a:cubicBezTo>
                <a:cubicBezTo>
                  <a:pt x="3131344" y="235744"/>
                  <a:pt x="3134201" y="228124"/>
                  <a:pt x="3135154" y="223361"/>
                </a:cubicBezTo>
                <a:cubicBezTo>
                  <a:pt x="3135154" y="235744"/>
                  <a:pt x="3134201" y="253841"/>
                  <a:pt x="3133249" y="276701"/>
                </a:cubicBezTo>
                <a:close/>
                <a:moveTo>
                  <a:pt x="3130391" y="229076"/>
                </a:moveTo>
                <a:cubicBezTo>
                  <a:pt x="3132296" y="225266"/>
                  <a:pt x="3134201" y="222409"/>
                  <a:pt x="3136106" y="219551"/>
                </a:cubicBezTo>
                <a:cubicBezTo>
                  <a:pt x="3136106" y="220504"/>
                  <a:pt x="3136106" y="220504"/>
                  <a:pt x="3136106" y="221456"/>
                </a:cubicBezTo>
                <a:cubicBezTo>
                  <a:pt x="3134201" y="224314"/>
                  <a:pt x="3131344" y="229076"/>
                  <a:pt x="3127534" y="236696"/>
                </a:cubicBezTo>
                <a:cubicBezTo>
                  <a:pt x="3127534" y="235744"/>
                  <a:pt x="3127534" y="235744"/>
                  <a:pt x="3127534" y="234791"/>
                </a:cubicBezTo>
                <a:cubicBezTo>
                  <a:pt x="3128486" y="232886"/>
                  <a:pt x="3129439" y="230981"/>
                  <a:pt x="3130391" y="229076"/>
                </a:cubicBezTo>
                <a:close/>
                <a:moveTo>
                  <a:pt x="3114199" y="290036"/>
                </a:moveTo>
                <a:cubicBezTo>
                  <a:pt x="3114199" y="289084"/>
                  <a:pt x="3113246" y="288131"/>
                  <a:pt x="3113246" y="287179"/>
                </a:cubicBezTo>
                <a:cubicBezTo>
                  <a:pt x="3113246" y="287179"/>
                  <a:pt x="3113246" y="287179"/>
                  <a:pt x="3113246" y="286226"/>
                </a:cubicBezTo>
                <a:cubicBezTo>
                  <a:pt x="3114199" y="284321"/>
                  <a:pt x="3114199" y="283369"/>
                  <a:pt x="3115151" y="281464"/>
                </a:cubicBezTo>
                <a:cubicBezTo>
                  <a:pt x="3114199" y="284321"/>
                  <a:pt x="3114199" y="287179"/>
                  <a:pt x="3114199" y="290036"/>
                </a:cubicBezTo>
                <a:close/>
                <a:moveTo>
                  <a:pt x="3115151" y="257651"/>
                </a:moveTo>
                <a:cubicBezTo>
                  <a:pt x="3115151" y="256699"/>
                  <a:pt x="3116104" y="256699"/>
                  <a:pt x="3116104" y="255746"/>
                </a:cubicBezTo>
                <a:cubicBezTo>
                  <a:pt x="3116104" y="256699"/>
                  <a:pt x="3116104" y="257651"/>
                  <a:pt x="3115151" y="257651"/>
                </a:cubicBezTo>
                <a:cubicBezTo>
                  <a:pt x="3114199" y="261461"/>
                  <a:pt x="3111341" y="265271"/>
                  <a:pt x="3109436" y="270034"/>
                </a:cubicBezTo>
                <a:cubicBezTo>
                  <a:pt x="3111341" y="266224"/>
                  <a:pt x="3113246" y="261461"/>
                  <a:pt x="3115151" y="257651"/>
                </a:cubicBezTo>
                <a:close/>
                <a:moveTo>
                  <a:pt x="3110389" y="292894"/>
                </a:moveTo>
                <a:cubicBezTo>
                  <a:pt x="3111341" y="297656"/>
                  <a:pt x="3112294" y="302419"/>
                  <a:pt x="3113246" y="309086"/>
                </a:cubicBezTo>
                <a:cubicBezTo>
                  <a:pt x="3113246" y="310039"/>
                  <a:pt x="3113246" y="310991"/>
                  <a:pt x="3114199" y="311944"/>
                </a:cubicBezTo>
                <a:cubicBezTo>
                  <a:pt x="3114199" y="314801"/>
                  <a:pt x="3114199" y="317659"/>
                  <a:pt x="3114199" y="321469"/>
                </a:cubicBezTo>
                <a:cubicBezTo>
                  <a:pt x="3114199" y="321469"/>
                  <a:pt x="3114199" y="320516"/>
                  <a:pt x="3114199" y="319564"/>
                </a:cubicBezTo>
                <a:cubicBezTo>
                  <a:pt x="3113246" y="315754"/>
                  <a:pt x="3112294" y="312896"/>
                  <a:pt x="3110389" y="309086"/>
                </a:cubicBezTo>
                <a:cubicBezTo>
                  <a:pt x="3110389" y="306229"/>
                  <a:pt x="3109436" y="303371"/>
                  <a:pt x="3109436" y="300514"/>
                </a:cubicBezTo>
                <a:cubicBezTo>
                  <a:pt x="3109436" y="300514"/>
                  <a:pt x="3109436" y="299561"/>
                  <a:pt x="3109436" y="299561"/>
                </a:cubicBezTo>
                <a:cubicBezTo>
                  <a:pt x="3108484" y="297656"/>
                  <a:pt x="3109436" y="295751"/>
                  <a:pt x="3110389" y="292894"/>
                </a:cubicBezTo>
                <a:close/>
                <a:moveTo>
                  <a:pt x="3098006" y="350996"/>
                </a:moveTo>
                <a:cubicBezTo>
                  <a:pt x="3098006" y="350996"/>
                  <a:pt x="3098006" y="350996"/>
                  <a:pt x="3098006" y="350996"/>
                </a:cubicBezTo>
                <a:cubicBezTo>
                  <a:pt x="3098006" y="351949"/>
                  <a:pt x="3098006" y="352901"/>
                  <a:pt x="3098006" y="353854"/>
                </a:cubicBezTo>
                <a:cubicBezTo>
                  <a:pt x="3098006" y="353854"/>
                  <a:pt x="3098006" y="353854"/>
                  <a:pt x="3097054" y="354806"/>
                </a:cubicBezTo>
                <a:cubicBezTo>
                  <a:pt x="3097054" y="353854"/>
                  <a:pt x="3098006" y="351949"/>
                  <a:pt x="3098006" y="350996"/>
                </a:cubicBezTo>
                <a:close/>
                <a:moveTo>
                  <a:pt x="3093244" y="377666"/>
                </a:moveTo>
                <a:cubicBezTo>
                  <a:pt x="3095149" y="372904"/>
                  <a:pt x="3097054" y="370046"/>
                  <a:pt x="3097054" y="370046"/>
                </a:cubicBezTo>
                <a:cubicBezTo>
                  <a:pt x="3097054" y="370046"/>
                  <a:pt x="3096101" y="371951"/>
                  <a:pt x="3094196" y="373856"/>
                </a:cubicBezTo>
                <a:cubicBezTo>
                  <a:pt x="3095149" y="368141"/>
                  <a:pt x="3096101" y="361474"/>
                  <a:pt x="3097054" y="355759"/>
                </a:cubicBezTo>
                <a:cubicBezTo>
                  <a:pt x="3097054" y="354806"/>
                  <a:pt x="3098006" y="354806"/>
                  <a:pt x="3098006" y="353854"/>
                </a:cubicBezTo>
                <a:cubicBezTo>
                  <a:pt x="3098006" y="359569"/>
                  <a:pt x="3098006" y="366236"/>
                  <a:pt x="3098006" y="371951"/>
                </a:cubicBezTo>
                <a:cubicBezTo>
                  <a:pt x="3098006" y="375761"/>
                  <a:pt x="3098006" y="379571"/>
                  <a:pt x="3098006" y="383381"/>
                </a:cubicBezTo>
                <a:lnTo>
                  <a:pt x="3095149" y="383381"/>
                </a:lnTo>
                <a:cubicBezTo>
                  <a:pt x="3095149" y="383381"/>
                  <a:pt x="3095149" y="383381"/>
                  <a:pt x="3095149" y="383381"/>
                </a:cubicBezTo>
                <a:cubicBezTo>
                  <a:pt x="3094196" y="381476"/>
                  <a:pt x="3094196" y="379571"/>
                  <a:pt x="3093244" y="378619"/>
                </a:cubicBezTo>
                <a:cubicBezTo>
                  <a:pt x="3093244" y="379571"/>
                  <a:pt x="3093244" y="378619"/>
                  <a:pt x="3093244" y="377666"/>
                </a:cubicBezTo>
                <a:close/>
                <a:moveTo>
                  <a:pt x="3084671" y="293846"/>
                </a:moveTo>
                <a:cubicBezTo>
                  <a:pt x="3084671" y="288131"/>
                  <a:pt x="3085624" y="282416"/>
                  <a:pt x="3085624" y="276701"/>
                </a:cubicBezTo>
                <a:cubicBezTo>
                  <a:pt x="3085624" y="277654"/>
                  <a:pt x="3085624" y="277654"/>
                  <a:pt x="3085624" y="278606"/>
                </a:cubicBezTo>
                <a:cubicBezTo>
                  <a:pt x="3086576" y="281464"/>
                  <a:pt x="3087529" y="285274"/>
                  <a:pt x="3088481" y="289084"/>
                </a:cubicBezTo>
                <a:cubicBezTo>
                  <a:pt x="3087529" y="290036"/>
                  <a:pt x="3087529" y="290989"/>
                  <a:pt x="3086576" y="291941"/>
                </a:cubicBezTo>
                <a:cubicBezTo>
                  <a:pt x="3085624" y="292894"/>
                  <a:pt x="3084671" y="294799"/>
                  <a:pt x="3084671" y="296704"/>
                </a:cubicBezTo>
                <a:cubicBezTo>
                  <a:pt x="3084671" y="294799"/>
                  <a:pt x="3084671" y="294799"/>
                  <a:pt x="3084671" y="293846"/>
                </a:cubicBezTo>
                <a:close/>
                <a:moveTo>
                  <a:pt x="3086576" y="348139"/>
                </a:moveTo>
                <a:cubicBezTo>
                  <a:pt x="3086576" y="349091"/>
                  <a:pt x="3086576" y="349091"/>
                  <a:pt x="3086576" y="350044"/>
                </a:cubicBezTo>
                <a:cubicBezTo>
                  <a:pt x="3085624" y="353854"/>
                  <a:pt x="3084671" y="357664"/>
                  <a:pt x="3083719" y="361474"/>
                </a:cubicBezTo>
                <a:cubicBezTo>
                  <a:pt x="3083719" y="360521"/>
                  <a:pt x="3083719" y="358616"/>
                  <a:pt x="3083719" y="357664"/>
                </a:cubicBezTo>
                <a:cubicBezTo>
                  <a:pt x="3084671" y="353854"/>
                  <a:pt x="3085624" y="350996"/>
                  <a:pt x="3086576" y="348139"/>
                </a:cubicBezTo>
                <a:close/>
                <a:moveTo>
                  <a:pt x="3057049" y="235744"/>
                </a:moveTo>
                <a:cubicBezTo>
                  <a:pt x="3058001" y="227171"/>
                  <a:pt x="3058954" y="218599"/>
                  <a:pt x="3059906" y="210979"/>
                </a:cubicBezTo>
                <a:cubicBezTo>
                  <a:pt x="3060859" y="204311"/>
                  <a:pt x="3061811" y="197644"/>
                  <a:pt x="3062764" y="191929"/>
                </a:cubicBezTo>
                <a:cubicBezTo>
                  <a:pt x="3063716" y="195739"/>
                  <a:pt x="3065621" y="201454"/>
                  <a:pt x="3067526" y="209074"/>
                </a:cubicBezTo>
                <a:cubicBezTo>
                  <a:pt x="3067526" y="213836"/>
                  <a:pt x="3066574" y="217646"/>
                  <a:pt x="3066574" y="222409"/>
                </a:cubicBezTo>
                <a:cubicBezTo>
                  <a:pt x="3065621" y="231934"/>
                  <a:pt x="3064669" y="242411"/>
                  <a:pt x="3063716" y="253841"/>
                </a:cubicBezTo>
                <a:cubicBezTo>
                  <a:pt x="3062764" y="258604"/>
                  <a:pt x="3060859" y="263366"/>
                  <a:pt x="3059906" y="268129"/>
                </a:cubicBezTo>
                <a:cubicBezTo>
                  <a:pt x="3058954" y="262414"/>
                  <a:pt x="3058001" y="257651"/>
                  <a:pt x="3057049" y="252889"/>
                </a:cubicBezTo>
                <a:cubicBezTo>
                  <a:pt x="3057049" y="250984"/>
                  <a:pt x="3056096" y="250031"/>
                  <a:pt x="3056096" y="248126"/>
                </a:cubicBezTo>
                <a:cubicBezTo>
                  <a:pt x="3056096" y="244316"/>
                  <a:pt x="3056096" y="239554"/>
                  <a:pt x="3057049" y="235744"/>
                </a:cubicBezTo>
                <a:close/>
                <a:moveTo>
                  <a:pt x="3002756" y="307181"/>
                </a:moveTo>
                <a:cubicBezTo>
                  <a:pt x="3002756" y="308134"/>
                  <a:pt x="3001804" y="309086"/>
                  <a:pt x="3001804" y="310039"/>
                </a:cubicBezTo>
                <a:cubicBezTo>
                  <a:pt x="3001804" y="308134"/>
                  <a:pt x="3002756" y="307181"/>
                  <a:pt x="3002756" y="305276"/>
                </a:cubicBezTo>
                <a:cubicBezTo>
                  <a:pt x="3004661" y="298609"/>
                  <a:pt x="3005614" y="292894"/>
                  <a:pt x="3006566" y="286226"/>
                </a:cubicBezTo>
                <a:cubicBezTo>
                  <a:pt x="3007519" y="287179"/>
                  <a:pt x="3007519" y="289084"/>
                  <a:pt x="3008471" y="290036"/>
                </a:cubicBezTo>
                <a:cubicBezTo>
                  <a:pt x="3006566" y="295751"/>
                  <a:pt x="3004661" y="301466"/>
                  <a:pt x="3002756" y="307181"/>
                </a:cubicBezTo>
                <a:close/>
                <a:moveTo>
                  <a:pt x="3036094" y="249079"/>
                </a:moveTo>
                <a:cubicBezTo>
                  <a:pt x="3036094" y="254794"/>
                  <a:pt x="3036094" y="260509"/>
                  <a:pt x="3036094" y="266224"/>
                </a:cubicBezTo>
                <a:cubicBezTo>
                  <a:pt x="3035141" y="263366"/>
                  <a:pt x="3034189" y="260509"/>
                  <a:pt x="3033236" y="258604"/>
                </a:cubicBezTo>
                <a:cubicBezTo>
                  <a:pt x="3034189" y="255746"/>
                  <a:pt x="3035141" y="252889"/>
                  <a:pt x="3036094" y="249079"/>
                </a:cubicBezTo>
                <a:close/>
                <a:moveTo>
                  <a:pt x="3030379" y="269081"/>
                </a:moveTo>
                <a:cubicBezTo>
                  <a:pt x="3030379" y="269081"/>
                  <a:pt x="3030379" y="270034"/>
                  <a:pt x="3030379" y="269081"/>
                </a:cubicBezTo>
                <a:cubicBezTo>
                  <a:pt x="3030379" y="270034"/>
                  <a:pt x="3030379" y="270034"/>
                  <a:pt x="3030379" y="269081"/>
                </a:cubicBezTo>
                <a:cubicBezTo>
                  <a:pt x="3030379" y="269081"/>
                  <a:pt x="3030379" y="269081"/>
                  <a:pt x="3030379" y="269081"/>
                </a:cubicBezTo>
                <a:close/>
                <a:moveTo>
                  <a:pt x="3027521" y="353854"/>
                </a:moveTo>
                <a:cubicBezTo>
                  <a:pt x="3026569" y="356711"/>
                  <a:pt x="3024664" y="360521"/>
                  <a:pt x="3023711" y="364331"/>
                </a:cubicBezTo>
                <a:cubicBezTo>
                  <a:pt x="3021806" y="370046"/>
                  <a:pt x="3019901" y="376714"/>
                  <a:pt x="3017996" y="383381"/>
                </a:cubicBezTo>
                <a:cubicBezTo>
                  <a:pt x="3017996" y="384334"/>
                  <a:pt x="3017044" y="384334"/>
                  <a:pt x="3017044" y="385286"/>
                </a:cubicBezTo>
                <a:cubicBezTo>
                  <a:pt x="3016091" y="382429"/>
                  <a:pt x="3015139" y="379571"/>
                  <a:pt x="3015139" y="376714"/>
                </a:cubicBezTo>
                <a:cubicBezTo>
                  <a:pt x="3017044" y="372904"/>
                  <a:pt x="3018949" y="370046"/>
                  <a:pt x="3020854" y="366236"/>
                </a:cubicBezTo>
                <a:cubicBezTo>
                  <a:pt x="3023711" y="361474"/>
                  <a:pt x="3025616" y="357664"/>
                  <a:pt x="3028474" y="352901"/>
                </a:cubicBezTo>
                <a:cubicBezTo>
                  <a:pt x="3027521" y="352901"/>
                  <a:pt x="3027521" y="353854"/>
                  <a:pt x="3027521" y="353854"/>
                </a:cubicBezTo>
                <a:close/>
                <a:moveTo>
                  <a:pt x="3021806" y="230029"/>
                </a:moveTo>
                <a:cubicBezTo>
                  <a:pt x="3022759" y="231934"/>
                  <a:pt x="3022759" y="235744"/>
                  <a:pt x="3024664" y="241459"/>
                </a:cubicBezTo>
                <a:cubicBezTo>
                  <a:pt x="3024664" y="241459"/>
                  <a:pt x="3024664" y="241459"/>
                  <a:pt x="3024664" y="241459"/>
                </a:cubicBezTo>
                <a:cubicBezTo>
                  <a:pt x="3022759" y="237649"/>
                  <a:pt x="3022759" y="233839"/>
                  <a:pt x="3021806" y="230029"/>
                </a:cubicBezTo>
                <a:cubicBezTo>
                  <a:pt x="3021806" y="230029"/>
                  <a:pt x="3021806" y="230029"/>
                  <a:pt x="3021806" y="230029"/>
                </a:cubicBezTo>
                <a:close/>
                <a:moveTo>
                  <a:pt x="3020854" y="305276"/>
                </a:moveTo>
                <a:cubicBezTo>
                  <a:pt x="3020854" y="305276"/>
                  <a:pt x="3020854" y="305276"/>
                  <a:pt x="3020854" y="305276"/>
                </a:cubicBezTo>
                <a:cubicBezTo>
                  <a:pt x="3020854" y="306229"/>
                  <a:pt x="3020854" y="305276"/>
                  <a:pt x="3020854" y="305276"/>
                </a:cubicBezTo>
                <a:cubicBezTo>
                  <a:pt x="3020854" y="305276"/>
                  <a:pt x="3020854" y="305276"/>
                  <a:pt x="3020854" y="305276"/>
                </a:cubicBezTo>
                <a:close/>
                <a:moveTo>
                  <a:pt x="3017996" y="317659"/>
                </a:moveTo>
                <a:cubicBezTo>
                  <a:pt x="3018949" y="321469"/>
                  <a:pt x="3020854" y="325279"/>
                  <a:pt x="3021806" y="329089"/>
                </a:cubicBezTo>
                <a:cubicBezTo>
                  <a:pt x="3022759" y="332899"/>
                  <a:pt x="3023711" y="336709"/>
                  <a:pt x="3025616" y="339566"/>
                </a:cubicBezTo>
                <a:cubicBezTo>
                  <a:pt x="3020854" y="345281"/>
                  <a:pt x="3016091" y="351949"/>
                  <a:pt x="3011329" y="359569"/>
                </a:cubicBezTo>
                <a:cubicBezTo>
                  <a:pt x="3011329" y="359569"/>
                  <a:pt x="3011329" y="359569"/>
                  <a:pt x="3011329" y="360521"/>
                </a:cubicBezTo>
                <a:cubicBezTo>
                  <a:pt x="3010376" y="357664"/>
                  <a:pt x="3009424" y="354806"/>
                  <a:pt x="3009424" y="351949"/>
                </a:cubicBezTo>
                <a:cubicBezTo>
                  <a:pt x="3011329" y="340519"/>
                  <a:pt x="3015139" y="329089"/>
                  <a:pt x="3017996" y="317659"/>
                </a:cubicBezTo>
                <a:close/>
                <a:moveTo>
                  <a:pt x="3013234" y="257651"/>
                </a:moveTo>
                <a:cubicBezTo>
                  <a:pt x="3013234" y="258604"/>
                  <a:pt x="3013234" y="259556"/>
                  <a:pt x="3014186" y="261461"/>
                </a:cubicBezTo>
                <a:cubicBezTo>
                  <a:pt x="3014186" y="263366"/>
                  <a:pt x="3015139" y="266224"/>
                  <a:pt x="3015139" y="269081"/>
                </a:cubicBezTo>
                <a:cubicBezTo>
                  <a:pt x="3013234" y="273844"/>
                  <a:pt x="3012281" y="279559"/>
                  <a:pt x="3010376" y="284321"/>
                </a:cubicBezTo>
                <a:cubicBezTo>
                  <a:pt x="3010376" y="283369"/>
                  <a:pt x="3009424" y="283369"/>
                  <a:pt x="3009424" y="282416"/>
                </a:cubicBezTo>
                <a:cubicBezTo>
                  <a:pt x="3009424" y="281464"/>
                  <a:pt x="3008471" y="280511"/>
                  <a:pt x="3008471" y="279559"/>
                </a:cubicBezTo>
                <a:cubicBezTo>
                  <a:pt x="3008471" y="278606"/>
                  <a:pt x="3008471" y="277654"/>
                  <a:pt x="3009424" y="276701"/>
                </a:cubicBezTo>
                <a:cubicBezTo>
                  <a:pt x="3010376" y="270034"/>
                  <a:pt x="3011329" y="263366"/>
                  <a:pt x="3013234" y="257651"/>
                </a:cubicBezTo>
                <a:close/>
                <a:moveTo>
                  <a:pt x="3008471" y="230029"/>
                </a:moveTo>
                <a:cubicBezTo>
                  <a:pt x="3009424" y="234791"/>
                  <a:pt x="3010376" y="239554"/>
                  <a:pt x="3010376" y="244316"/>
                </a:cubicBezTo>
                <a:cubicBezTo>
                  <a:pt x="3009424" y="246221"/>
                  <a:pt x="3008471" y="249079"/>
                  <a:pt x="3007519" y="250984"/>
                </a:cubicBezTo>
                <a:cubicBezTo>
                  <a:pt x="3005614" y="254794"/>
                  <a:pt x="3003709" y="259556"/>
                  <a:pt x="3001804" y="264319"/>
                </a:cubicBezTo>
                <a:cubicBezTo>
                  <a:pt x="3003709" y="251936"/>
                  <a:pt x="3005614" y="240506"/>
                  <a:pt x="3008471" y="230029"/>
                </a:cubicBezTo>
                <a:close/>
                <a:moveTo>
                  <a:pt x="3003709" y="195739"/>
                </a:moveTo>
                <a:cubicBezTo>
                  <a:pt x="3003709" y="198596"/>
                  <a:pt x="3004661" y="202406"/>
                  <a:pt x="3004661" y="205264"/>
                </a:cubicBezTo>
                <a:cubicBezTo>
                  <a:pt x="3002756" y="210979"/>
                  <a:pt x="3000851" y="216694"/>
                  <a:pt x="2997994" y="223361"/>
                </a:cubicBezTo>
                <a:cubicBezTo>
                  <a:pt x="2993231" y="235744"/>
                  <a:pt x="2990374" y="248126"/>
                  <a:pt x="2986564" y="262414"/>
                </a:cubicBezTo>
                <a:cubicBezTo>
                  <a:pt x="2985611" y="265271"/>
                  <a:pt x="2985611" y="268129"/>
                  <a:pt x="2984659" y="270986"/>
                </a:cubicBezTo>
                <a:cubicBezTo>
                  <a:pt x="2984659" y="270986"/>
                  <a:pt x="2984659" y="270986"/>
                  <a:pt x="2984659" y="270986"/>
                </a:cubicBezTo>
                <a:cubicBezTo>
                  <a:pt x="2991326" y="243364"/>
                  <a:pt x="2997994" y="218599"/>
                  <a:pt x="3003709" y="195739"/>
                </a:cubicBezTo>
                <a:close/>
                <a:moveTo>
                  <a:pt x="2974181" y="311944"/>
                </a:moveTo>
                <a:cubicBezTo>
                  <a:pt x="2976086" y="302419"/>
                  <a:pt x="2978944" y="292894"/>
                  <a:pt x="2980849" y="284321"/>
                </a:cubicBezTo>
                <a:cubicBezTo>
                  <a:pt x="2980849" y="284321"/>
                  <a:pt x="2980849" y="285274"/>
                  <a:pt x="2980849" y="285274"/>
                </a:cubicBezTo>
                <a:cubicBezTo>
                  <a:pt x="2978944" y="291941"/>
                  <a:pt x="2977991" y="299561"/>
                  <a:pt x="2976086" y="307181"/>
                </a:cubicBezTo>
                <a:cubicBezTo>
                  <a:pt x="2975134" y="313849"/>
                  <a:pt x="2973229" y="320516"/>
                  <a:pt x="2972276" y="327184"/>
                </a:cubicBezTo>
                <a:cubicBezTo>
                  <a:pt x="2971324" y="325279"/>
                  <a:pt x="2971324" y="324326"/>
                  <a:pt x="2970371" y="322421"/>
                </a:cubicBezTo>
                <a:cubicBezTo>
                  <a:pt x="2972276" y="318611"/>
                  <a:pt x="2973229" y="314801"/>
                  <a:pt x="2974181" y="311944"/>
                </a:cubicBezTo>
                <a:close/>
                <a:moveTo>
                  <a:pt x="2964656" y="349091"/>
                </a:moveTo>
                <a:cubicBezTo>
                  <a:pt x="2965609" y="344329"/>
                  <a:pt x="2967514" y="339566"/>
                  <a:pt x="2968466" y="334804"/>
                </a:cubicBezTo>
                <a:cubicBezTo>
                  <a:pt x="2969419" y="337661"/>
                  <a:pt x="2970371" y="341471"/>
                  <a:pt x="2970371" y="344329"/>
                </a:cubicBezTo>
                <a:cubicBezTo>
                  <a:pt x="2970371" y="347186"/>
                  <a:pt x="2969419" y="350996"/>
                  <a:pt x="2969419" y="353854"/>
                </a:cubicBezTo>
                <a:cubicBezTo>
                  <a:pt x="2968466" y="361474"/>
                  <a:pt x="2967514" y="369094"/>
                  <a:pt x="2966561" y="377666"/>
                </a:cubicBezTo>
                <a:cubicBezTo>
                  <a:pt x="2965609" y="373856"/>
                  <a:pt x="2964656" y="369094"/>
                  <a:pt x="2963704" y="366236"/>
                </a:cubicBezTo>
                <a:cubicBezTo>
                  <a:pt x="2967514" y="350996"/>
                  <a:pt x="2969419" y="341471"/>
                  <a:pt x="2969419" y="341471"/>
                </a:cubicBezTo>
                <a:cubicBezTo>
                  <a:pt x="2969419" y="341471"/>
                  <a:pt x="2967514" y="344329"/>
                  <a:pt x="2964656" y="349091"/>
                </a:cubicBezTo>
                <a:close/>
                <a:moveTo>
                  <a:pt x="2958941" y="383381"/>
                </a:moveTo>
                <a:cubicBezTo>
                  <a:pt x="2958941" y="383381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3381"/>
                  <a:pt x="2958941" y="383381"/>
                </a:cubicBezTo>
                <a:close/>
                <a:moveTo>
                  <a:pt x="2936081" y="284321"/>
                </a:moveTo>
                <a:cubicBezTo>
                  <a:pt x="2935129" y="280511"/>
                  <a:pt x="2935129" y="277654"/>
                  <a:pt x="2934176" y="273844"/>
                </a:cubicBezTo>
                <a:cubicBezTo>
                  <a:pt x="2935129" y="272891"/>
                  <a:pt x="2935129" y="271939"/>
                  <a:pt x="2936081" y="271939"/>
                </a:cubicBezTo>
                <a:cubicBezTo>
                  <a:pt x="2936081" y="276701"/>
                  <a:pt x="2936081" y="280511"/>
                  <a:pt x="2936081" y="284321"/>
                </a:cubicBezTo>
                <a:close/>
                <a:moveTo>
                  <a:pt x="2936081" y="267176"/>
                </a:moveTo>
                <a:cubicBezTo>
                  <a:pt x="2936081" y="267176"/>
                  <a:pt x="2936081" y="267176"/>
                  <a:pt x="2936081" y="267176"/>
                </a:cubicBezTo>
                <a:cubicBezTo>
                  <a:pt x="2935129" y="268129"/>
                  <a:pt x="2935129" y="268129"/>
                  <a:pt x="2934176" y="269081"/>
                </a:cubicBezTo>
                <a:cubicBezTo>
                  <a:pt x="2935129" y="268129"/>
                  <a:pt x="2935129" y="266224"/>
                  <a:pt x="2936081" y="265271"/>
                </a:cubicBezTo>
                <a:cubicBezTo>
                  <a:pt x="2935129" y="265271"/>
                  <a:pt x="2936081" y="266224"/>
                  <a:pt x="2936081" y="267176"/>
                </a:cubicBezTo>
                <a:close/>
                <a:moveTo>
                  <a:pt x="2929414" y="243364"/>
                </a:moveTo>
                <a:lnTo>
                  <a:pt x="2930366" y="243364"/>
                </a:lnTo>
                <a:lnTo>
                  <a:pt x="2933224" y="244316"/>
                </a:lnTo>
                <a:cubicBezTo>
                  <a:pt x="2933224" y="248126"/>
                  <a:pt x="2934176" y="251936"/>
                  <a:pt x="2934176" y="255746"/>
                </a:cubicBezTo>
                <a:cubicBezTo>
                  <a:pt x="2933224" y="257651"/>
                  <a:pt x="2932271" y="259556"/>
                  <a:pt x="2931319" y="261461"/>
                </a:cubicBezTo>
                <a:cubicBezTo>
                  <a:pt x="2930366" y="256699"/>
                  <a:pt x="2929414" y="251936"/>
                  <a:pt x="2927509" y="248126"/>
                </a:cubicBezTo>
                <a:cubicBezTo>
                  <a:pt x="2928461" y="246221"/>
                  <a:pt x="2929414" y="245269"/>
                  <a:pt x="2929414" y="243364"/>
                </a:cubicBezTo>
                <a:close/>
                <a:moveTo>
                  <a:pt x="2917984" y="351949"/>
                </a:moveTo>
                <a:cubicBezTo>
                  <a:pt x="2917984" y="352901"/>
                  <a:pt x="2917984" y="352901"/>
                  <a:pt x="2918936" y="353854"/>
                </a:cubicBezTo>
                <a:cubicBezTo>
                  <a:pt x="2918936" y="356711"/>
                  <a:pt x="2919889" y="360521"/>
                  <a:pt x="2919889" y="363379"/>
                </a:cubicBezTo>
                <a:cubicBezTo>
                  <a:pt x="2920841" y="369094"/>
                  <a:pt x="2921794" y="374809"/>
                  <a:pt x="2922746" y="380524"/>
                </a:cubicBezTo>
                <a:cubicBezTo>
                  <a:pt x="2921794" y="380524"/>
                  <a:pt x="2921794" y="380524"/>
                  <a:pt x="2920841" y="380524"/>
                </a:cubicBezTo>
                <a:cubicBezTo>
                  <a:pt x="2918936" y="374809"/>
                  <a:pt x="2916079" y="368141"/>
                  <a:pt x="2913221" y="362426"/>
                </a:cubicBezTo>
                <a:cubicBezTo>
                  <a:pt x="2914174" y="358616"/>
                  <a:pt x="2916079" y="355759"/>
                  <a:pt x="2917984" y="351949"/>
                </a:cubicBezTo>
                <a:close/>
                <a:moveTo>
                  <a:pt x="2904649" y="224314"/>
                </a:moveTo>
                <a:cubicBezTo>
                  <a:pt x="2904649" y="224314"/>
                  <a:pt x="2904649" y="224314"/>
                  <a:pt x="2904649" y="224314"/>
                </a:cubicBezTo>
                <a:cubicBezTo>
                  <a:pt x="2904649" y="228124"/>
                  <a:pt x="2903696" y="232886"/>
                  <a:pt x="2903696" y="237649"/>
                </a:cubicBezTo>
                <a:cubicBezTo>
                  <a:pt x="2903696" y="241459"/>
                  <a:pt x="2902744" y="245269"/>
                  <a:pt x="2902744" y="250031"/>
                </a:cubicBezTo>
                <a:cubicBezTo>
                  <a:pt x="2901791" y="245269"/>
                  <a:pt x="2901791" y="240506"/>
                  <a:pt x="2900839" y="235744"/>
                </a:cubicBezTo>
                <a:cubicBezTo>
                  <a:pt x="2901791" y="231934"/>
                  <a:pt x="2902744" y="228124"/>
                  <a:pt x="2904649" y="224314"/>
                </a:cubicBezTo>
                <a:close/>
                <a:moveTo>
                  <a:pt x="2885599" y="294799"/>
                </a:moveTo>
                <a:cubicBezTo>
                  <a:pt x="2886551" y="290036"/>
                  <a:pt x="2887504" y="285274"/>
                  <a:pt x="2888456" y="280511"/>
                </a:cubicBezTo>
                <a:cubicBezTo>
                  <a:pt x="2888456" y="289084"/>
                  <a:pt x="2889409" y="298609"/>
                  <a:pt x="2889409" y="308134"/>
                </a:cubicBezTo>
                <a:cubicBezTo>
                  <a:pt x="2887504" y="304324"/>
                  <a:pt x="2886551" y="301466"/>
                  <a:pt x="2884646" y="297656"/>
                </a:cubicBezTo>
                <a:cubicBezTo>
                  <a:pt x="2884646" y="296704"/>
                  <a:pt x="2885599" y="295751"/>
                  <a:pt x="2885599" y="294799"/>
                </a:cubicBezTo>
                <a:close/>
                <a:moveTo>
                  <a:pt x="2869406" y="301466"/>
                </a:moveTo>
                <a:cubicBezTo>
                  <a:pt x="2869406" y="302419"/>
                  <a:pt x="2869406" y="302419"/>
                  <a:pt x="2869406" y="301466"/>
                </a:cubicBezTo>
                <a:cubicBezTo>
                  <a:pt x="2869406" y="302419"/>
                  <a:pt x="2869406" y="302419"/>
                  <a:pt x="2869406" y="302419"/>
                </a:cubicBezTo>
                <a:cubicBezTo>
                  <a:pt x="2869406" y="303371"/>
                  <a:pt x="2868454" y="304324"/>
                  <a:pt x="2868454" y="305276"/>
                </a:cubicBezTo>
                <a:cubicBezTo>
                  <a:pt x="2864644" y="298609"/>
                  <a:pt x="2860834" y="290989"/>
                  <a:pt x="2856071" y="284321"/>
                </a:cubicBezTo>
                <a:cubicBezTo>
                  <a:pt x="2856071" y="283369"/>
                  <a:pt x="2855119" y="283369"/>
                  <a:pt x="2855119" y="282416"/>
                </a:cubicBezTo>
                <a:cubicBezTo>
                  <a:pt x="2856071" y="279559"/>
                  <a:pt x="2857024" y="276701"/>
                  <a:pt x="2857976" y="273844"/>
                </a:cubicBezTo>
                <a:cubicBezTo>
                  <a:pt x="2861786" y="283369"/>
                  <a:pt x="2865596" y="292894"/>
                  <a:pt x="2869406" y="301466"/>
                </a:cubicBezTo>
                <a:close/>
                <a:moveTo>
                  <a:pt x="2851309" y="262414"/>
                </a:moveTo>
                <a:cubicBezTo>
                  <a:pt x="2851309" y="261461"/>
                  <a:pt x="2851309" y="260509"/>
                  <a:pt x="2851309" y="259556"/>
                </a:cubicBezTo>
                <a:cubicBezTo>
                  <a:pt x="2852261" y="262414"/>
                  <a:pt x="2853214" y="264319"/>
                  <a:pt x="2855119" y="267176"/>
                </a:cubicBezTo>
                <a:cubicBezTo>
                  <a:pt x="2855119" y="268129"/>
                  <a:pt x="2856071" y="268129"/>
                  <a:pt x="2856071" y="269081"/>
                </a:cubicBezTo>
                <a:cubicBezTo>
                  <a:pt x="2855119" y="270986"/>
                  <a:pt x="2853214" y="273844"/>
                  <a:pt x="2851309" y="276701"/>
                </a:cubicBezTo>
                <a:cubicBezTo>
                  <a:pt x="2851309" y="275749"/>
                  <a:pt x="2850356" y="275749"/>
                  <a:pt x="2850356" y="274796"/>
                </a:cubicBezTo>
                <a:cubicBezTo>
                  <a:pt x="2850356" y="270986"/>
                  <a:pt x="2851309" y="267176"/>
                  <a:pt x="2851309" y="262414"/>
                </a:cubicBezTo>
                <a:close/>
                <a:moveTo>
                  <a:pt x="2848451" y="312896"/>
                </a:moveTo>
                <a:cubicBezTo>
                  <a:pt x="2848451" y="309086"/>
                  <a:pt x="2848451" y="306229"/>
                  <a:pt x="2848451" y="302419"/>
                </a:cubicBezTo>
                <a:cubicBezTo>
                  <a:pt x="2852261" y="310039"/>
                  <a:pt x="2857024" y="318611"/>
                  <a:pt x="2860834" y="327184"/>
                </a:cubicBezTo>
                <a:cubicBezTo>
                  <a:pt x="2858929" y="332899"/>
                  <a:pt x="2857024" y="338614"/>
                  <a:pt x="2856071" y="344329"/>
                </a:cubicBezTo>
                <a:cubicBezTo>
                  <a:pt x="2855119" y="348139"/>
                  <a:pt x="2854166" y="351949"/>
                  <a:pt x="2853214" y="355759"/>
                </a:cubicBezTo>
                <a:cubicBezTo>
                  <a:pt x="2852261" y="350996"/>
                  <a:pt x="2852261" y="346234"/>
                  <a:pt x="2851309" y="341471"/>
                </a:cubicBezTo>
                <a:cubicBezTo>
                  <a:pt x="2850356" y="332899"/>
                  <a:pt x="2849404" y="324326"/>
                  <a:pt x="2847499" y="316706"/>
                </a:cubicBezTo>
                <a:cubicBezTo>
                  <a:pt x="2848451" y="315754"/>
                  <a:pt x="2848451" y="313849"/>
                  <a:pt x="2848451" y="312896"/>
                </a:cubicBezTo>
                <a:close/>
                <a:moveTo>
                  <a:pt x="2836069" y="226219"/>
                </a:moveTo>
                <a:cubicBezTo>
                  <a:pt x="2839879" y="234791"/>
                  <a:pt x="2843689" y="243364"/>
                  <a:pt x="2847499" y="251936"/>
                </a:cubicBezTo>
                <a:cubicBezTo>
                  <a:pt x="2846546" y="254794"/>
                  <a:pt x="2845594" y="257651"/>
                  <a:pt x="2844641" y="261461"/>
                </a:cubicBezTo>
                <a:cubicBezTo>
                  <a:pt x="2844641" y="262414"/>
                  <a:pt x="2843689" y="264319"/>
                  <a:pt x="2843689" y="266224"/>
                </a:cubicBezTo>
                <a:cubicBezTo>
                  <a:pt x="2841784" y="263366"/>
                  <a:pt x="2840831" y="261461"/>
                  <a:pt x="2838926" y="258604"/>
                </a:cubicBezTo>
                <a:cubicBezTo>
                  <a:pt x="2837974" y="249079"/>
                  <a:pt x="2836069" y="238601"/>
                  <a:pt x="2834164" y="229076"/>
                </a:cubicBezTo>
                <a:cubicBezTo>
                  <a:pt x="2836069" y="228124"/>
                  <a:pt x="2836069" y="227171"/>
                  <a:pt x="2836069" y="226219"/>
                </a:cubicBezTo>
                <a:close/>
                <a:moveTo>
                  <a:pt x="2830354" y="305276"/>
                </a:moveTo>
                <a:cubicBezTo>
                  <a:pt x="2830354" y="308134"/>
                  <a:pt x="2830354" y="310039"/>
                  <a:pt x="2831306" y="312896"/>
                </a:cubicBezTo>
                <a:cubicBezTo>
                  <a:pt x="2831306" y="312896"/>
                  <a:pt x="2831306" y="312896"/>
                  <a:pt x="2831306" y="313849"/>
                </a:cubicBezTo>
                <a:cubicBezTo>
                  <a:pt x="2831306" y="311944"/>
                  <a:pt x="2831306" y="310039"/>
                  <a:pt x="2830354" y="308134"/>
                </a:cubicBezTo>
                <a:cubicBezTo>
                  <a:pt x="2830354" y="307181"/>
                  <a:pt x="2830354" y="306229"/>
                  <a:pt x="2830354" y="305276"/>
                </a:cubicBezTo>
                <a:close/>
                <a:moveTo>
                  <a:pt x="2829401" y="292894"/>
                </a:moveTo>
                <a:cubicBezTo>
                  <a:pt x="2829401" y="294799"/>
                  <a:pt x="2829401" y="296704"/>
                  <a:pt x="2830354" y="299561"/>
                </a:cubicBezTo>
                <a:cubicBezTo>
                  <a:pt x="2830354" y="300514"/>
                  <a:pt x="2830354" y="300514"/>
                  <a:pt x="2829401" y="301466"/>
                </a:cubicBezTo>
                <a:cubicBezTo>
                  <a:pt x="2829401" y="300514"/>
                  <a:pt x="2829401" y="300514"/>
                  <a:pt x="2829401" y="299561"/>
                </a:cubicBezTo>
                <a:cubicBezTo>
                  <a:pt x="2828449" y="296704"/>
                  <a:pt x="2828449" y="294799"/>
                  <a:pt x="2829401" y="292894"/>
                </a:cubicBezTo>
                <a:close/>
                <a:moveTo>
                  <a:pt x="2785586" y="268129"/>
                </a:moveTo>
                <a:cubicBezTo>
                  <a:pt x="2784634" y="269081"/>
                  <a:pt x="2783681" y="270034"/>
                  <a:pt x="2782729" y="271939"/>
                </a:cubicBezTo>
                <a:cubicBezTo>
                  <a:pt x="2782729" y="270986"/>
                  <a:pt x="2782729" y="270034"/>
                  <a:pt x="2782729" y="269081"/>
                </a:cubicBezTo>
                <a:cubicBezTo>
                  <a:pt x="2782729" y="268129"/>
                  <a:pt x="2782729" y="266224"/>
                  <a:pt x="2782729" y="265271"/>
                </a:cubicBezTo>
                <a:cubicBezTo>
                  <a:pt x="2783681" y="263366"/>
                  <a:pt x="2785586" y="260509"/>
                  <a:pt x="2786539" y="258604"/>
                </a:cubicBezTo>
                <a:cubicBezTo>
                  <a:pt x="2786539" y="259556"/>
                  <a:pt x="2786539" y="259556"/>
                  <a:pt x="2786539" y="260509"/>
                </a:cubicBezTo>
                <a:cubicBezTo>
                  <a:pt x="2785586" y="262414"/>
                  <a:pt x="2785586" y="265271"/>
                  <a:pt x="2785586" y="268129"/>
                </a:cubicBezTo>
                <a:close/>
                <a:moveTo>
                  <a:pt x="2796064" y="268129"/>
                </a:moveTo>
                <a:cubicBezTo>
                  <a:pt x="2796064" y="267176"/>
                  <a:pt x="2796064" y="267176"/>
                  <a:pt x="2796064" y="268129"/>
                </a:cubicBezTo>
                <a:cubicBezTo>
                  <a:pt x="2797016" y="266224"/>
                  <a:pt x="2797969" y="264319"/>
                  <a:pt x="2798921" y="263366"/>
                </a:cubicBezTo>
                <a:cubicBezTo>
                  <a:pt x="2797969" y="264319"/>
                  <a:pt x="2797016" y="266224"/>
                  <a:pt x="2796064" y="268129"/>
                </a:cubicBezTo>
                <a:close/>
                <a:moveTo>
                  <a:pt x="2803684" y="314801"/>
                </a:moveTo>
                <a:cubicBezTo>
                  <a:pt x="2803684" y="315754"/>
                  <a:pt x="2802731" y="317659"/>
                  <a:pt x="2802731" y="318611"/>
                </a:cubicBezTo>
                <a:cubicBezTo>
                  <a:pt x="2802731" y="320516"/>
                  <a:pt x="2801779" y="322421"/>
                  <a:pt x="2801779" y="325279"/>
                </a:cubicBezTo>
                <a:cubicBezTo>
                  <a:pt x="2800826" y="322421"/>
                  <a:pt x="2799874" y="320516"/>
                  <a:pt x="2798921" y="317659"/>
                </a:cubicBezTo>
                <a:cubicBezTo>
                  <a:pt x="2798921" y="316706"/>
                  <a:pt x="2798921" y="316706"/>
                  <a:pt x="2798921" y="315754"/>
                </a:cubicBezTo>
                <a:cubicBezTo>
                  <a:pt x="2798921" y="315754"/>
                  <a:pt x="2798921" y="315754"/>
                  <a:pt x="2798921" y="315754"/>
                </a:cubicBezTo>
                <a:cubicBezTo>
                  <a:pt x="2799874" y="311944"/>
                  <a:pt x="2800826" y="308134"/>
                  <a:pt x="2801779" y="304324"/>
                </a:cubicBezTo>
                <a:cubicBezTo>
                  <a:pt x="2802731" y="307181"/>
                  <a:pt x="2802731" y="310039"/>
                  <a:pt x="2803684" y="312896"/>
                </a:cubicBezTo>
                <a:cubicBezTo>
                  <a:pt x="2803684" y="313849"/>
                  <a:pt x="2803684" y="313849"/>
                  <a:pt x="2803684" y="314801"/>
                </a:cubicBezTo>
                <a:close/>
                <a:moveTo>
                  <a:pt x="2810351" y="280511"/>
                </a:moveTo>
                <a:cubicBezTo>
                  <a:pt x="2808446" y="287179"/>
                  <a:pt x="2807494" y="294799"/>
                  <a:pt x="2805589" y="302419"/>
                </a:cubicBezTo>
                <a:cubicBezTo>
                  <a:pt x="2804636" y="301466"/>
                  <a:pt x="2804636" y="299561"/>
                  <a:pt x="2803684" y="298609"/>
                </a:cubicBezTo>
                <a:cubicBezTo>
                  <a:pt x="2803684" y="297656"/>
                  <a:pt x="2803684" y="297656"/>
                  <a:pt x="2802731" y="296704"/>
                </a:cubicBezTo>
                <a:cubicBezTo>
                  <a:pt x="2803684" y="292894"/>
                  <a:pt x="2804636" y="290036"/>
                  <a:pt x="2805589" y="287179"/>
                </a:cubicBezTo>
                <a:cubicBezTo>
                  <a:pt x="2806541" y="284321"/>
                  <a:pt x="2808446" y="280511"/>
                  <a:pt x="2809399" y="277654"/>
                </a:cubicBezTo>
                <a:cubicBezTo>
                  <a:pt x="2809399" y="276701"/>
                  <a:pt x="2810351" y="275749"/>
                  <a:pt x="2810351" y="275749"/>
                </a:cubicBezTo>
                <a:cubicBezTo>
                  <a:pt x="2811304" y="276701"/>
                  <a:pt x="2810351" y="278606"/>
                  <a:pt x="2810351" y="280511"/>
                </a:cubicBezTo>
                <a:close/>
                <a:moveTo>
                  <a:pt x="2811304" y="276701"/>
                </a:moveTo>
                <a:cubicBezTo>
                  <a:pt x="2811304" y="275749"/>
                  <a:pt x="2811304" y="275749"/>
                  <a:pt x="2811304" y="274796"/>
                </a:cubicBezTo>
                <a:cubicBezTo>
                  <a:pt x="2812256" y="273844"/>
                  <a:pt x="2812256" y="271939"/>
                  <a:pt x="2813209" y="270986"/>
                </a:cubicBezTo>
                <a:cubicBezTo>
                  <a:pt x="2812256" y="272891"/>
                  <a:pt x="2812256" y="274796"/>
                  <a:pt x="2811304" y="276701"/>
                </a:cubicBezTo>
                <a:close/>
                <a:moveTo>
                  <a:pt x="2812256" y="236696"/>
                </a:moveTo>
                <a:cubicBezTo>
                  <a:pt x="2810351" y="239554"/>
                  <a:pt x="2808446" y="243364"/>
                  <a:pt x="2806541" y="246221"/>
                </a:cubicBezTo>
                <a:cubicBezTo>
                  <a:pt x="2804636" y="248126"/>
                  <a:pt x="2802731" y="250031"/>
                  <a:pt x="2799874" y="251936"/>
                </a:cubicBezTo>
                <a:cubicBezTo>
                  <a:pt x="2797969" y="253841"/>
                  <a:pt x="2796064" y="255746"/>
                  <a:pt x="2794159" y="257651"/>
                </a:cubicBezTo>
                <a:cubicBezTo>
                  <a:pt x="2793206" y="252889"/>
                  <a:pt x="2792254" y="249079"/>
                  <a:pt x="2792254" y="245269"/>
                </a:cubicBezTo>
                <a:cubicBezTo>
                  <a:pt x="2793206" y="242411"/>
                  <a:pt x="2795111" y="240506"/>
                  <a:pt x="2796064" y="238601"/>
                </a:cubicBezTo>
                <a:cubicBezTo>
                  <a:pt x="2799874" y="231934"/>
                  <a:pt x="2802731" y="227171"/>
                  <a:pt x="2804636" y="224314"/>
                </a:cubicBezTo>
                <a:cubicBezTo>
                  <a:pt x="2807494" y="228124"/>
                  <a:pt x="2809399" y="232886"/>
                  <a:pt x="2812256" y="236696"/>
                </a:cubicBezTo>
                <a:close/>
                <a:moveTo>
                  <a:pt x="2804636" y="223361"/>
                </a:moveTo>
                <a:cubicBezTo>
                  <a:pt x="2802731" y="225266"/>
                  <a:pt x="2798921" y="229076"/>
                  <a:pt x="2794159" y="235744"/>
                </a:cubicBezTo>
                <a:cubicBezTo>
                  <a:pt x="2793206" y="236696"/>
                  <a:pt x="2793206" y="237649"/>
                  <a:pt x="2792254" y="238601"/>
                </a:cubicBezTo>
                <a:cubicBezTo>
                  <a:pt x="2792254" y="238601"/>
                  <a:pt x="2792254" y="238601"/>
                  <a:pt x="2792254" y="238601"/>
                </a:cubicBezTo>
                <a:cubicBezTo>
                  <a:pt x="2794159" y="235744"/>
                  <a:pt x="2795111" y="232886"/>
                  <a:pt x="2796064" y="230981"/>
                </a:cubicBezTo>
                <a:cubicBezTo>
                  <a:pt x="2797969" y="226219"/>
                  <a:pt x="2800826" y="222409"/>
                  <a:pt x="2801779" y="219551"/>
                </a:cubicBezTo>
                <a:cubicBezTo>
                  <a:pt x="2802731" y="220504"/>
                  <a:pt x="2803684" y="222409"/>
                  <a:pt x="2804636" y="223361"/>
                </a:cubicBezTo>
                <a:close/>
                <a:moveTo>
                  <a:pt x="2787491" y="196691"/>
                </a:moveTo>
                <a:cubicBezTo>
                  <a:pt x="2792254" y="203359"/>
                  <a:pt x="2796064" y="210026"/>
                  <a:pt x="2800826" y="217646"/>
                </a:cubicBezTo>
                <a:cubicBezTo>
                  <a:pt x="2798921" y="220504"/>
                  <a:pt x="2796064" y="224314"/>
                  <a:pt x="2792254" y="228124"/>
                </a:cubicBezTo>
                <a:cubicBezTo>
                  <a:pt x="2791301" y="229076"/>
                  <a:pt x="2790349" y="230029"/>
                  <a:pt x="2790349" y="230981"/>
                </a:cubicBezTo>
                <a:cubicBezTo>
                  <a:pt x="2789396" y="226219"/>
                  <a:pt x="2788444" y="222409"/>
                  <a:pt x="2787491" y="218599"/>
                </a:cubicBezTo>
                <a:cubicBezTo>
                  <a:pt x="2783681" y="205264"/>
                  <a:pt x="2781776" y="196691"/>
                  <a:pt x="2781776" y="196691"/>
                </a:cubicBezTo>
                <a:cubicBezTo>
                  <a:pt x="2781776" y="196691"/>
                  <a:pt x="2782729" y="204311"/>
                  <a:pt x="2783681" y="218599"/>
                </a:cubicBezTo>
                <a:cubicBezTo>
                  <a:pt x="2784634" y="224314"/>
                  <a:pt x="2784634" y="230981"/>
                  <a:pt x="2784634" y="237649"/>
                </a:cubicBezTo>
                <a:cubicBezTo>
                  <a:pt x="2783681" y="239554"/>
                  <a:pt x="2781776" y="241459"/>
                  <a:pt x="2780824" y="243364"/>
                </a:cubicBezTo>
                <a:cubicBezTo>
                  <a:pt x="2779871" y="227171"/>
                  <a:pt x="2779871" y="213836"/>
                  <a:pt x="2778919" y="204311"/>
                </a:cubicBezTo>
                <a:cubicBezTo>
                  <a:pt x="2777966" y="192881"/>
                  <a:pt x="2777966" y="186214"/>
                  <a:pt x="2777966" y="186214"/>
                </a:cubicBezTo>
                <a:cubicBezTo>
                  <a:pt x="2777966" y="186214"/>
                  <a:pt x="2777014" y="192881"/>
                  <a:pt x="2775109" y="204311"/>
                </a:cubicBezTo>
                <a:cubicBezTo>
                  <a:pt x="2775109" y="207169"/>
                  <a:pt x="2774156" y="210979"/>
                  <a:pt x="2774156" y="214789"/>
                </a:cubicBezTo>
                <a:cubicBezTo>
                  <a:pt x="2773204" y="206216"/>
                  <a:pt x="2772251" y="198596"/>
                  <a:pt x="2770346" y="190976"/>
                </a:cubicBezTo>
                <a:cubicBezTo>
                  <a:pt x="2770346" y="190024"/>
                  <a:pt x="2770346" y="190024"/>
                  <a:pt x="2770346" y="189071"/>
                </a:cubicBezTo>
                <a:cubicBezTo>
                  <a:pt x="2770346" y="188119"/>
                  <a:pt x="2770346" y="186214"/>
                  <a:pt x="2770346" y="185261"/>
                </a:cubicBezTo>
                <a:cubicBezTo>
                  <a:pt x="2769394" y="174784"/>
                  <a:pt x="2768441" y="168116"/>
                  <a:pt x="2768441" y="166211"/>
                </a:cubicBezTo>
                <a:cubicBezTo>
                  <a:pt x="2774156" y="174784"/>
                  <a:pt x="2779871" y="185261"/>
                  <a:pt x="2787491" y="196691"/>
                </a:cubicBezTo>
                <a:close/>
                <a:moveTo>
                  <a:pt x="2767489" y="167164"/>
                </a:moveTo>
                <a:cubicBezTo>
                  <a:pt x="2767489" y="168116"/>
                  <a:pt x="2767489" y="169069"/>
                  <a:pt x="2767489" y="170974"/>
                </a:cubicBezTo>
                <a:cubicBezTo>
                  <a:pt x="2767489" y="169069"/>
                  <a:pt x="2767489" y="168116"/>
                  <a:pt x="2766536" y="166211"/>
                </a:cubicBezTo>
                <a:cubicBezTo>
                  <a:pt x="2767489" y="166211"/>
                  <a:pt x="2767489" y="166211"/>
                  <a:pt x="2767489" y="167164"/>
                </a:cubicBezTo>
                <a:close/>
                <a:moveTo>
                  <a:pt x="2757964" y="342424"/>
                </a:moveTo>
                <a:cubicBezTo>
                  <a:pt x="2757011" y="340519"/>
                  <a:pt x="2756059" y="338614"/>
                  <a:pt x="2755106" y="336709"/>
                </a:cubicBezTo>
                <a:cubicBezTo>
                  <a:pt x="2756059" y="333851"/>
                  <a:pt x="2757964" y="331946"/>
                  <a:pt x="2758916" y="329089"/>
                </a:cubicBezTo>
                <a:cubicBezTo>
                  <a:pt x="2759869" y="330041"/>
                  <a:pt x="2759869" y="331946"/>
                  <a:pt x="2760821" y="332899"/>
                </a:cubicBezTo>
                <a:cubicBezTo>
                  <a:pt x="2759869" y="336709"/>
                  <a:pt x="2758916" y="339566"/>
                  <a:pt x="2757964" y="342424"/>
                </a:cubicBezTo>
                <a:close/>
                <a:moveTo>
                  <a:pt x="2762726" y="327184"/>
                </a:moveTo>
                <a:cubicBezTo>
                  <a:pt x="2762726" y="328136"/>
                  <a:pt x="2761774" y="329089"/>
                  <a:pt x="2761774" y="330994"/>
                </a:cubicBezTo>
                <a:cubicBezTo>
                  <a:pt x="2760821" y="330041"/>
                  <a:pt x="2760821" y="329089"/>
                  <a:pt x="2759869" y="328136"/>
                </a:cubicBezTo>
                <a:cubicBezTo>
                  <a:pt x="2760821" y="327184"/>
                  <a:pt x="2760821" y="325279"/>
                  <a:pt x="2761774" y="324326"/>
                </a:cubicBezTo>
                <a:cubicBezTo>
                  <a:pt x="2762726" y="325279"/>
                  <a:pt x="2762726" y="326231"/>
                  <a:pt x="2762726" y="327184"/>
                </a:cubicBezTo>
                <a:cubicBezTo>
                  <a:pt x="2762726" y="327184"/>
                  <a:pt x="2762726" y="327184"/>
                  <a:pt x="2762726" y="327184"/>
                </a:cubicBezTo>
                <a:close/>
                <a:moveTo>
                  <a:pt x="2762726" y="250031"/>
                </a:moveTo>
                <a:cubicBezTo>
                  <a:pt x="2762726" y="256699"/>
                  <a:pt x="2762726" y="263366"/>
                  <a:pt x="2762726" y="270034"/>
                </a:cubicBezTo>
                <a:cubicBezTo>
                  <a:pt x="2759869" y="273844"/>
                  <a:pt x="2757011" y="278606"/>
                  <a:pt x="2754154" y="282416"/>
                </a:cubicBezTo>
                <a:cubicBezTo>
                  <a:pt x="2754154" y="283369"/>
                  <a:pt x="2753201" y="283369"/>
                  <a:pt x="2753201" y="284321"/>
                </a:cubicBezTo>
                <a:cubicBezTo>
                  <a:pt x="2753201" y="283369"/>
                  <a:pt x="2752249" y="283369"/>
                  <a:pt x="2752249" y="282416"/>
                </a:cubicBezTo>
                <a:cubicBezTo>
                  <a:pt x="2752249" y="281464"/>
                  <a:pt x="2753201" y="280511"/>
                  <a:pt x="2753201" y="278606"/>
                </a:cubicBezTo>
                <a:cubicBezTo>
                  <a:pt x="2754154" y="274796"/>
                  <a:pt x="2755106" y="270986"/>
                  <a:pt x="2756059" y="267176"/>
                </a:cubicBezTo>
                <a:cubicBezTo>
                  <a:pt x="2757964" y="260509"/>
                  <a:pt x="2759869" y="255746"/>
                  <a:pt x="2761774" y="251936"/>
                </a:cubicBezTo>
                <a:cubicBezTo>
                  <a:pt x="2761774" y="251936"/>
                  <a:pt x="2761774" y="250031"/>
                  <a:pt x="2762726" y="250031"/>
                </a:cubicBezTo>
                <a:cubicBezTo>
                  <a:pt x="2762726" y="250031"/>
                  <a:pt x="2762726" y="250031"/>
                  <a:pt x="2762726" y="250031"/>
                </a:cubicBezTo>
                <a:close/>
                <a:moveTo>
                  <a:pt x="2753201" y="250031"/>
                </a:moveTo>
                <a:cubicBezTo>
                  <a:pt x="2755106" y="242411"/>
                  <a:pt x="2756059" y="236696"/>
                  <a:pt x="2757011" y="230981"/>
                </a:cubicBezTo>
                <a:cubicBezTo>
                  <a:pt x="2758916" y="236696"/>
                  <a:pt x="2760821" y="242411"/>
                  <a:pt x="2762726" y="249079"/>
                </a:cubicBezTo>
                <a:cubicBezTo>
                  <a:pt x="2761774" y="250031"/>
                  <a:pt x="2761774" y="250984"/>
                  <a:pt x="2760821" y="252889"/>
                </a:cubicBezTo>
                <a:cubicBezTo>
                  <a:pt x="2758916" y="255746"/>
                  <a:pt x="2756059" y="260509"/>
                  <a:pt x="2752249" y="267176"/>
                </a:cubicBezTo>
                <a:cubicBezTo>
                  <a:pt x="2750344" y="270034"/>
                  <a:pt x="2749391" y="272891"/>
                  <a:pt x="2748439" y="275749"/>
                </a:cubicBezTo>
                <a:cubicBezTo>
                  <a:pt x="2748439" y="275749"/>
                  <a:pt x="2748439" y="274796"/>
                  <a:pt x="2747486" y="274796"/>
                </a:cubicBezTo>
                <a:cubicBezTo>
                  <a:pt x="2749391" y="265271"/>
                  <a:pt x="2751296" y="256699"/>
                  <a:pt x="2753201" y="250031"/>
                </a:cubicBezTo>
                <a:close/>
                <a:moveTo>
                  <a:pt x="2749391" y="362426"/>
                </a:moveTo>
                <a:cubicBezTo>
                  <a:pt x="2748439" y="360521"/>
                  <a:pt x="2747486" y="359569"/>
                  <a:pt x="2746534" y="357664"/>
                </a:cubicBezTo>
                <a:cubicBezTo>
                  <a:pt x="2746534" y="356711"/>
                  <a:pt x="2746534" y="355759"/>
                  <a:pt x="2746534" y="354806"/>
                </a:cubicBezTo>
                <a:cubicBezTo>
                  <a:pt x="2747486" y="356711"/>
                  <a:pt x="2748439" y="359569"/>
                  <a:pt x="2749391" y="362426"/>
                </a:cubicBezTo>
                <a:close/>
                <a:moveTo>
                  <a:pt x="2734151" y="258604"/>
                </a:moveTo>
                <a:cubicBezTo>
                  <a:pt x="2736056" y="262414"/>
                  <a:pt x="2737961" y="268129"/>
                  <a:pt x="2740819" y="273844"/>
                </a:cubicBezTo>
                <a:cubicBezTo>
                  <a:pt x="2738914" y="278606"/>
                  <a:pt x="2737009" y="284321"/>
                  <a:pt x="2735104" y="290036"/>
                </a:cubicBezTo>
                <a:cubicBezTo>
                  <a:pt x="2735104" y="288131"/>
                  <a:pt x="2734151" y="287179"/>
                  <a:pt x="2734151" y="287179"/>
                </a:cubicBezTo>
                <a:cubicBezTo>
                  <a:pt x="2734151" y="287179"/>
                  <a:pt x="2734151" y="289084"/>
                  <a:pt x="2734151" y="291941"/>
                </a:cubicBezTo>
                <a:cubicBezTo>
                  <a:pt x="2734151" y="291941"/>
                  <a:pt x="2734151" y="291941"/>
                  <a:pt x="2734151" y="291941"/>
                </a:cubicBezTo>
                <a:cubicBezTo>
                  <a:pt x="2733199" y="290989"/>
                  <a:pt x="2733199" y="290036"/>
                  <a:pt x="2732246" y="289084"/>
                </a:cubicBezTo>
                <a:cubicBezTo>
                  <a:pt x="2732246" y="288131"/>
                  <a:pt x="2731294" y="287179"/>
                  <a:pt x="2731294" y="286226"/>
                </a:cubicBezTo>
                <a:cubicBezTo>
                  <a:pt x="2733199" y="275749"/>
                  <a:pt x="2734151" y="266224"/>
                  <a:pt x="2734151" y="258604"/>
                </a:cubicBezTo>
                <a:close/>
                <a:moveTo>
                  <a:pt x="2715101" y="290989"/>
                </a:moveTo>
                <a:cubicBezTo>
                  <a:pt x="2715101" y="284321"/>
                  <a:pt x="2715101" y="278606"/>
                  <a:pt x="2716054" y="273844"/>
                </a:cubicBezTo>
                <a:cubicBezTo>
                  <a:pt x="2717006" y="274796"/>
                  <a:pt x="2717006" y="276701"/>
                  <a:pt x="2717959" y="278606"/>
                </a:cubicBezTo>
                <a:cubicBezTo>
                  <a:pt x="2717006" y="287179"/>
                  <a:pt x="2717006" y="295751"/>
                  <a:pt x="2716054" y="304324"/>
                </a:cubicBezTo>
                <a:cubicBezTo>
                  <a:pt x="2716054" y="304324"/>
                  <a:pt x="2715101" y="303371"/>
                  <a:pt x="2715101" y="303371"/>
                </a:cubicBezTo>
                <a:cubicBezTo>
                  <a:pt x="2714149" y="298609"/>
                  <a:pt x="2715101" y="294799"/>
                  <a:pt x="2715101" y="290989"/>
                </a:cubicBezTo>
                <a:close/>
                <a:moveTo>
                  <a:pt x="2705576" y="243364"/>
                </a:moveTo>
                <a:cubicBezTo>
                  <a:pt x="2705576" y="244316"/>
                  <a:pt x="2705576" y="246221"/>
                  <a:pt x="2704624" y="247174"/>
                </a:cubicBezTo>
                <a:lnTo>
                  <a:pt x="2703671" y="238601"/>
                </a:lnTo>
                <a:cubicBezTo>
                  <a:pt x="2704624" y="239554"/>
                  <a:pt x="2705576" y="241459"/>
                  <a:pt x="2705576" y="243364"/>
                </a:cubicBezTo>
                <a:close/>
                <a:moveTo>
                  <a:pt x="2697956" y="312896"/>
                </a:moveTo>
                <a:cubicBezTo>
                  <a:pt x="2697956" y="312896"/>
                  <a:pt x="2697956" y="313849"/>
                  <a:pt x="2697956" y="313849"/>
                </a:cubicBezTo>
                <a:cubicBezTo>
                  <a:pt x="2697956" y="312896"/>
                  <a:pt x="2697956" y="311944"/>
                  <a:pt x="2697956" y="310991"/>
                </a:cubicBezTo>
                <a:lnTo>
                  <a:pt x="2697956" y="312896"/>
                </a:lnTo>
                <a:close/>
                <a:moveTo>
                  <a:pt x="2664619" y="234791"/>
                </a:moveTo>
                <a:cubicBezTo>
                  <a:pt x="2665571" y="235744"/>
                  <a:pt x="2665571" y="237649"/>
                  <a:pt x="2666524" y="238601"/>
                </a:cubicBezTo>
                <a:cubicBezTo>
                  <a:pt x="2668429" y="253841"/>
                  <a:pt x="2670334" y="270034"/>
                  <a:pt x="2673191" y="287179"/>
                </a:cubicBezTo>
                <a:cubicBezTo>
                  <a:pt x="2672239" y="284321"/>
                  <a:pt x="2671286" y="282416"/>
                  <a:pt x="2670334" y="279559"/>
                </a:cubicBezTo>
                <a:cubicBezTo>
                  <a:pt x="2670334" y="279559"/>
                  <a:pt x="2670334" y="278606"/>
                  <a:pt x="2670334" y="278606"/>
                </a:cubicBezTo>
                <a:cubicBezTo>
                  <a:pt x="2670334" y="276701"/>
                  <a:pt x="2671286" y="276701"/>
                  <a:pt x="2671286" y="276701"/>
                </a:cubicBezTo>
                <a:cubicBezTo>
                  <a:pt x="2671286" y="276701"/>
                  <a:pt x="2671286" y="277654"/>
                  <a:pt x="2670334" y="278606"/>
                </a:cubicBezTo>
                <a:cubicBezTo>
                  <a:pt x="2669381" y="266224"/>
                  <a:pt x="2667476" y="255746"/>
                  <a:pt x="2664619" y="246221"/>
                </a:cubicBezTo>
                <a:cubicBezTo>
                  <a:pt x="2664619" y="244316"/>
                  <a:pt x="2663666" y="242411"/>
                  <a:pt x="2663666" y="240506"/>
                </a:cubicBezTo>
                <a:cubicBezTo>
                  <a:pt x="2663666" y="238601"/>
                  <a:pt x="2663666" y="236696"/>
                  <a:pt x="2664619" y="234791"/>
                </a:cubicBezTo>
                <a:close/>
                <a:moveTo>
                  <a:pt x="2657951" y="339566"/>
                </a:moveTo>
                <a:cubicBezTo>
                  <a:pt x="2656999" y="338614"/>
                  <a:pt x="2656999" y="337661"/>
                  <a:pt x="2656046" y="336709"/>
                </a:cubicBezTo>
                <a:cubicBezTo>
                  <a:pt x="2656999" y="332899"/>
                  <a:pt x="2656999" y="329089"/>
                  <a:pt x="2657951" y="325279"/>
                </a:cubicBezTo>
                <a:cubicBezTo>
                  <a:pt x="2658904" y="330041"/>
                  <a:pt x="2657951" y="334804"/>
                  <a:pt x="2657951" y="339566"/>
                </a:cubicBezTo>
                <a:close/>
                <a:moveTo>
                  <a:pt x="2654141" y="277654"/>
                </a:moveTo>
                <a:cubicBezTo>
                  <a:pt x="2656046" y="284321"/>
                  <a:pt x="2657951" y="291941"/>
                  <a:pt x="2659856" y="298609"/>
                </a:cubicBezTo>
                <a:cubicBezTo>
                  <a:pt x="2659856" y="298609"/>
                  <a:pt x="2659856" y="299561"/>
                  <a:pt x="2659856" y="299561"/>
                </a:cubicBezTo>
                <a:cubicBezTo>
                  <a:pt x="2657951" y="304324"/>
                  <a:pt x="2656046" y="310039"/>
                  <a:pt x="2653189" y="316706"/>
                </a:cubicBezTo>
                <a:cubicBezTo>
                  <a:pt x="2653189" y="317659"/>
                  <a:pt x="2652236" y="318611"/>
                  <a:pt x="2652236" y="319564"/>
                </a:cubicBezTo>
                <a:cubicBezTo>
                  <a:pt x="2651284" y="316706"/>
                  <a:pt x="2651284" y="313849"/>
                  <a:pt x="2650331" y="311944"/>
                </a:cubicBezTo>
                <a:cubicBezTo>
                  <a:pt x="2649379" y="308134"/>
                  <a:pt x="2648426" y="305276"/>
                  <a:pt x="2647474" y="301466"/>
                </a:cubicBezTo>
                <a:cubicBezTo>
                  <a:pt x="2649379" y="293846"/>
                  <a:pt x="2651284" y="286226"/>
                  <a:pt x="2654141" y="277654"/>
                </a:cubicBezTo>
                <a:close/>
                <a:moveTo>
                  <a:pt x="2633186" y="283369"/>
                </a:moveTo>
                <a:cubicBezTo>
                  <a:pt x="2633186" y="284321"/>
                  <a:pt x="2633186" y="284321"/>
                  <a:pt x="2633186" y="285274"/>
                </a:cubicBezTo>
                <a:cubicBezTo>
                  <a:pt x="2633186" y="285274"/>
                  <a:pt x="2633186" y="286226"/>
                  <a:pt x="2633186" y="286226"/>
                </a:cubicBezTo>
                <a:cubicBezTo>
                  <a:pt x="2633186" y="287179"/>
                  <a:pt x="2632234" y="288131"/>
                  <a:pt x="2632234" y="290036"/>
                </a:cubicBezTo>
                <a:cubicBezTo>
                  <a:pt x="2633186" y="287179"/>
                  <a:pt x="2633186" y="285274"/>
                  <a:pt x="2633186" y="283369"/>
                </a:cubicBezTo>
                <a:close/>
                <a:moveTo>
                  <a:pt x="2578894" y="242411"/>
                </a:moveTo>
                <a:cubicBezTo>
                  <a:pt x="2578894" y="242411"/>
                  <a:pt x="2578894" y="241459"/>
                  <a:pt x="2577941" y="241459"/>
                </a:cubicBezTo>
                <a:cubicBezTo>
                  <a:pt x="2578894" y="239554"/>
                  <a:pt x="2579846" y="237649"/>
                  <a:pt x="2580799" y="235744"/>
                </a:cubicBezTo>
                <a:cubicBezTo>
                  <a:pt x="2580799" y="235744"/>
                  <a:pt x="2580799" y="235744"/>
                  <a:pt x="2580799" y="235744"/>
                </a:cubicBezTo>
                <a:cubicBezTo>
                  <a:pt x="2580799" y="238601"/>
                  <a:pt x="2579846" y="240506"/>
                  <a:pt x="2578894" y="242411"/>
                </a:cubicBezTo>
                <a:close/>
                <a:moveTo>
                  <a:pt x="2597944" y="275749"/>
                </a:moveTo>
                <a:cubicBezTo>
                  <a:pt x="2597944" y="275749"/>
                  <a:pt x="2597944" y="274796"/>
                  <a:pt x="2597944" y="274796"/>
                </a:cubicBezTo>
                <a:cubicBezTo>
                  <a:pt x="2597944" y="274796"/>
                  <a:pt x="2598896" y="275749"/>
                  <a:pt x="2597944" y="275749"/>
                </a:cubicBezTo>
                <a:cubicBezTo>
                  <a:pt x="2598896" y="275749"/>
                  <a:pt x="2597944" y="275749"/>
                  <a:pt x="2597944" y="275749"/>
                </a:cubicBezTo>
                <a:close/>
                <a:moveTo>
                  <a:pt x="2616041" y="309086"/>
                </a:moveTo>
                <a:cubicBezTo>
                  <a:pt x="2615089" y="312896"/>
                  <a:pt x="2614136" y="315754"/>
                  <a:pt x="2613184" y="319564"/>
                </a:cubicBezTo>
                <a:cubicBezTo>
                  <a:pt x="2613184" y="318611"/>
                  <a:pt x="2613184" y="318611"/>
                  <a:pt x="2613184" y="318611"/>
                </a:cubicBezTo>
                <a:cubicBezTo>
                  <a:pt x="2613184" y="318611"/>
                  <a:pt x="2613184" y="319564"/>
                  <a:pt x="2613184" y="319564"/>
                </a:cubicBezTo>
                <a:cubicBezTo>
                  <a:pt x="2613184" y="319564"/>
                  <a:pt x="2613184" y="319564"/>
                  <a:pt x="2613184" y="319564"/>
                </a:cubicBezTo>
                <a:cubicBezTo>
                  <a:pt x="2609374" y="309086"/>
                  <a:pt x="2604611" y="298609"/>
                  <a:pt x="2600801" y="289084"/>
                </a:cubicBezTo>
                <a:cubicBezTo>
                  <a:pt x="2601754" y="287179"/>
                  <a:pt x="2602706" y="284321"/>
                  <a:pt x="2602706" y="282416"/>
                </a:cubicBezTo>
                <a:cubicBezTo>
                  <a:pt x="2605564" y="287179"/>
                  <a:pt x="2609374" y="292894"/>
                  <a:pt x="2612231" y="299561"/>
                </a:cubicBezTo>
                <a:cubicBezTo>
                  <a:pt x="2613184" y="302419"/>
                  <a:pt x="2615089" y="305276"/>
                  <a:pt x="2616041" y="308134"/>
                </a:cubicBezTo>
                <a:lnTo>
                  <a:pt x="2616041" y="309086"/>
                </a:lnTo>
                <a:lnTo>
                  <a:pt x="2616041" y="309086"/>
                </a:lnTo>
                <a:close/>
                <a:moveTo>
                  <a:pt x="2604611" y="276701"/>
                </a:moveTo>
                <a:cubicBezTo>
                  <a:pt x="2605564" y="272891"/>
                  <a:pt x="2607469" y="270034"/>
                  <a:pt x="2608421" y="267176"/>
                </a:cubicBezTo>
                <a:cubicBezTo>
                  <a:pt x="2609374" y="271939"/>
                  <a:pt x="2612231" y="279559"/>
                  <a:pt x="2615089" y="290036"/>
                </a:cubicBezTo>
                <a:cubicBezTo>
                  <a:pt x="2611279" y="285274"/>
                  <a:pt x="2608421" y="280511"/>
                  <a:pt x="2604611" y="276701"/>
                </a:cubicBezTo>
                <a:close/>
                <a:moveTo>
                  <a:pt x="2614136" y="276701"/>
                </a:moveTo>
                <a:cubicBezTo>
                  <a:pt x="2612231" y="271939"/>
                  <a:pt x="2610326" y="268129"/>
                  <a:pt x="2609374" y="266224"/>
                </a:cubicBezTo>
                <a:cubicBezTo>
                  <a:pt x="2610326" y="263366"/>
                  <a:pt x="2611279" y="260509"/>
                  <a:pt x="2612231" y="257651"/>
                </a:cubicBezTo>
                <a:cubicBezTo>
                  <a:pt x="2612231" y="263366"/>
                  <a:pt x="2613184" y="270034"/>
                  <a:pt x="2614136" y="276701"/>
                </a:cubicBezTo>
                <a:close/>
                <a:moveTo>
                  <a:pt x="2606516" y="208121"/>
                </a:moveTo>
                <a:cubicBezTo>
                  <a:pt x="2607469" y="221456"/>
                  <a:pt x="2609374" y="235744"/>
                  <a:pt x="2611279" y="250984"/>
                </a:cubicBezTo>
                <a:cubicBezTo>
                  <a:pt x="2611279" y="250984"/>
                  <a:pt x="2611279" y="251936"/>
                  <a:pt x="2611279" y="251936"/>
                </a:cubicBezTo>
                <a:cubicBezTo>
                  <a:pt x="2608421" y="256699"/>
                  <a:pt x="2604611" y="263366"/>
                  <a:pt x="2600801" y="271939"/>
                </a:cubicBezTo>
                <a:cubicBezTo>
                  <a:pt x="2599849" y="270034"/>
                  <a:pt x="2598896" y="269081"/>
                  <a:pt x="2597944" y="268129"/>
                </a:cubicBezTo>
                <a:cubicBezTo>
                  <a:pt x="2596991" y="257651"/>
                  <a:pt x="2596039" y="247174"/>
                  <a:pt x="2595086" y="237649"/>
                </a:cubicBezTo>
                <a:cubicBezTo>
                  <a:pt x="2595086" y="234791"/>
                  <a:pt x="2594134" y="230981"/>
                  <a:pt x="2594134" y="228124"/>
                </a:cubicBezTo>
                <a:cubicBezTo>
                  <a:pt x="2598896" y="207169"/>
                  <a:pt x="2602706" y="190976"/>
                  <a:pt x="2605564" y="179546"/>
                </a:cubicBezTo>
                <a:cubicBezTo>
                  <a:pt x="2604611" y="188119"/>
                  <a:pt x="2605564" y="197644"/>
                  <a:pt x="2606516" y="208121"/>
                </a:cubicBezTo>
                <a:close/>
                <a:moveTo>
                  <a:pt x="2586514" y="186214"/>
                </a:moveTo>
                <a:cubicBezTo>
                  <a:pt x="2591276" y="175736"/>
                  <a:pt x="2595086" y="167164"/>
                  <a:pt x="2598896" y="159544"/>
                </a:cubicBezTo>
                <a:cubicBezTo>
                  <a:pt x="2599849" y="157639"/>
                  <a:pt x="2600801" y="155734"/>
                  <a:pt x="2601754" y="153829"/>
                </a:cubicBezTo>
                <a:cubicBezTo>
                  <a:pt x="2602706" y="159544"/>
                  <a:pt x="2602706" y="166211"/>
                  <a:pt x="2603659" y="173831"/>
                </a:cubicBezTo>
                <a:cubicBezTo>
                  <a:pt x="2600801" y="182404"/>
                  <a:pt x="2596039" y="194786"/>
                  <a:pt x="2590324" y="210979"/>
                </a:cubicBezTo>
                <a:cubicBezTo>
                  <a:pt x="2589371" y="202406"/>
                  <a:pt x="2587466" y="194786"/>
                  <a:pt x="2586514" y="187166"/>
                </a:cubicBezTo>
                <a:cubicBezTo>
                  <a:pt x="2586514" y="187166"/>
                  <a:pt x="2586514" y="187166"/>
                  <a:pt x="2586514" y="186214"/>
                </a:cubicBezTo>
                <a:close/>
                <a:moveTo>
                  <a:pt x="2584609" y="408146"/>
                </a:moveTo>
                <a:cubicBezTo>
                  <a:pt x="2584609" y="408146"/>
                  <a:pt x="2584609" y="409099"/>
                  <a:pt x="2584609" y="408146"/>
                </a:cubicBezTo>
                <a:cubicBezTo>
                  <a:pt x="2583656" y="403384"/>
                  <a:pt x="2582704" y="398621"/>
                  <a:pt x="2581751" y="393859"/>
                </a:cubicBezTo>
                <a:cubicBezTo>
                  <a:pt x="2582704" y="398621"/>
                  <a:pt x="2583656" y="403384"/>
                  <a:pt x="2584609" y="408146"/>
                </a:cubicBezTo>
                <a:close/>
                <a:moveTo>
                  <a:pt x="2580799" y="199549"/>
                </a:moveTo>
                <a:cubicBezTo>
                  <a:pt x="2580799" y="208121"/>
                  <a:pt x="2581751" y="217646"/>
                  <a:pt x="2581751" y="228124"/>
                </a:cubicBezTo>
                <a:cubicBezTo>
                  <a:pt x="2580799" y="229076"/>
                  <a:pt x="2579846" y="230029"/>
                  <a:pt x="2578894" y="231934"/>
                </a:cubicBezTo>
                <a:cubicBezTo>
                  <a:pt x="2577941" y="232886"/>
                  <a:pt x="2576989" y="234791"/>
                  <a:pt x="2575084" y="236696"/>
                </a:cubicBezTo>
                <a:cubicBezTo>
                  <a:pt x="2574131" y="235744"/>
                  <a:pt x="2574131" y="234791"/>
                  <a:pt x="2573179" y="233839"/>
                </a:cubicBezTo>
                <a:cubicBezTo>
                  <a:pt x="2573179" y="231934"/>
                  <a:pt x="2573179" y="230981"/>
                  <a:pt x="2572226" y="229076"/>
                </a:cubicBezTo>
                <a:cubicBezTo>
                  <a:pt x="2572226" y="226219"/>
                  <a:pt x="2571274" y="222409"/>
                  <a:pt x="2571274" y="219551"/>
                </a:cubicBezTo>
                <a:cubicBezTo>
                  <a:pt x="2575084" y="211931"/>
                  <a:pt x="2577941" y="206216"/>
                  <a:pt x="2580799" y="199549"/>
                </a:cubicBezTo>
                <a:close/>
                <a:moveTo>
                  <a:pt x="2569369" y="320516"/>
                </a:moveTo>
                <a:cubicBezTo>
                  <a:pt x="2569369" y="322421"/>
                  <a:pt x="2570321" y="325279"/>
                  <a:pt x="2570321" y="327184"/>
                </a:cubicBezTo>
                <a:cubicBezTo>
                  <a:pt x="2570321" y="328136"/>
                  <a:pt x="2570321" y="329089"/>
                  <a:pt x="2571274" y="330041"/>
                </a:cubicBezTo>
                <a:cubicBezTo>
                  <a:pt x="2568416" y="334804"/>
                  <a:pt x="2566511" y="339566"/>
                  <a:pt x="2563654" y="345281"/>
                </a:cubicBezTo>
                <a:cubicBezTo>
                  <a:pt x="2563654" y="344329"/>
                  <a:pt x="2562701" y="343376"/>
                  <a:pt x="2562701" y="342424"/>
                </a:cubicBezTo>
                <a:cubicBezTo>
                  <a:pt x="2565559" y="334804"/>
                  <a:pt x="2567464" y="328136"/>
                  <a:pt x="2569369" y="320516"/>
                </a:cubicBezTo>
                <a:close/>
                <a:moveTo>
                  <a:pt x="2556034" y="262414"/>
                </a:moveTo>
                <a:cubicBezTo>
                  <a:pt x="2556986" y="258604"/>
                  <a:pt x="2558891" y="255746"/>
                  <a:pt x="2559844" y="251936"/>
                </a:cubicBezTo>
                <a:cubicBezTo>
                  <a:pt x="2559844" y="253841"/>
                  <a:pt x="2559844" y="255746"/>
                  <a:pt x="2560796" y="257651"/>
                </a:cubicBezTo>
                <a:cubicBezTo>
                  <a:pt x="2560796" y="258604"/>
                  <a:pt x="2559844" y="258604"/>
                  <a:pt x="2559844" y="259556"/>
                </a:cubicBezTo>
                <a:cubicBezTo>
                  <a:pt x="2557939" y="262414"/>
                  <a:pt x="2556034" y="266224"/>
                  <a:pt x="2554129" y="269081"/>
                </a:cubicBezTo>
                <a:cubicBezTo>
                  <a:pt x="2554129" y="266224"/>
                  <a:pt x="2555081" y="264319"/>
                  <a:pt x="2556034" y="262414"/>
                </a:cubicBezTo>
                <a:close/>
                <a:moveTo>
                  <a:pt x="2561749" y="276701"/>
                </a:moveTo>
                <a:cubicBezTo>
                  <a:pt x="2561749" y="275749"/>
                  <a:pt x="2561749" y="275749"/>
                  <a:pt x="2562701" y="274796"/>
                </a:cubicBezTo>
                <a:cubicBezTo>
                  <a:pt x="2563654" y="278606"/>
                  <a:pt x="2563654" y="283369"/>
                  <a:pt x="2564606" y="287179"/>
                </a:cubicBezTo>
                <a:cubicBezTo>
                  <a:pt x="2562701" y="293846"/>
                  <a:pt x="2559844" y="301466"/>
                  <a:pt x="2557939" y="309086"/>
                </a:cubicBezTo>
                <a:cubicBezTo>
                  <a:pt x="2556986" y="310991"/>
                  <a:pt x="2556986" y="312896"/>
                  <a:pt x="2556034" y="313849"/>
                </a:cubicBezTo>
                <a:cubicBezTo>
                  <a:pt x="2555081" y="308134"/>
                  <a:pt x="2554129" y="302419"/>
                  <a:pt x="2553176" y="296704"/>
                </a:cubicBezTo>
                <a:cubicBezTo>
                  <a:pt x="2556034" y="290036"/>
                  <a:pt x="2558891" y="282416"/>
                  <a:pt x="2561749" y="276701"/>
                </a:cubicBezTo>
                <a:close/>
                <a:moveTo>
                  <a:pt x="2538889" y="252889"/>
                </a:moveTo>
                <a:cubicBezTo>
                  <a:pt x="2539841" y="249079"/>
                  <a:pt x="2539841" y="245269"/>
                  <a:pt x="2540794" y="242411"/>
                </a:cubicBezTo>
                <a:cubicBezTo>
                  <a:pt x="2540794" y="241459"/>
                  <a:pt x="2541746" y="239554"/>
                  <a:pt x="2542699" y="238601"/>
                </a:cubicBezTo>
                <a:cubicBezTo>
                  <a:pt x="2543651" y="236696"/>
                  <a:pt x="2543651" y="234791"/>
                  <a:pt x="2544604" y="233839"/>
                </a:cubicBezTo>
                <a:cubicBezTo>
                  <a:pt x="2544604" y="237649"/>
                  <a:pt x="2543651" y="242411"/>
                  <a:pt x="2543651" y="248126"/>
                </a:cubicBezTo>
                <a:cubicBezTo>
                  <a:pt x="2543651" y="250984"/>
                  <a:pt x="2543651" y="253841"/>
                  <a:pt x="2542699" y="257651"/>
                </a:cubicBezTo>
                <a:cubicBezTo>
                  <a:pt x="2540794" y="261461"/>
                  <a:pt x="2539841" y="264319"/>
                  <a:pt x="2537936" y="268129"/>
                </a:cubicBezTo>
                <a:cubicBezTo>
                  <a:pt x="2537936" y="263366"/>
                  <a:pt x="2537936" y="257651"/>
                  <a:pt x="2538889" y="252889"/>
                </a:cubicBezTo>
                <a:close/>
                <a:moveTo>
                  <a:pt x="2521744" y="475774"/>
                </a:moveTo>
                <a:cubicBezTo>
                  <a:pt x="2521744" y="478631"/>
                  <a:pt x="2522696" y="481489"/>
                  <a:pt x="2522696" y="484346"/>
                </a:cubicBezTo>
                <a:cubicBezTo>
                  <a:pt x="2521744" y="482441"/>
                  <a:pt x="2521744" y="481489"/>
                  <a:pt x="2520791" y="479584"/>
                </a:cubicBezTo>
                <a:cubicBezTo>
                  <a:pt x="2521744" y="478631"/>
                  <a:pt x="2521744" y="477679"/>
                  <a:pt x="2521744" y="475774"/>
                </a:cubicBezTo>
                <a:close/>
                <a:moveTo>
                  <a:pt x="2514124" y="323374"/>
                </a:moveTo>
                <a:cubicBezTo>
                  <a:pt x="2514124" y="323374"/>
                  <a:pt x="2515076" y="323374"/>
                  <a:pt x="2514124" y="323374"/>
                </a:cubicBezTo>
                <a:cubicBezTo>
                  <a:pt x="2514124" y="325279"/>
                  <a:pt x="2513171" y="326231"/>
                  <a:pt x="2513171" y="328136"/>
                </a:cubicBezTo>
                <a:cubicBezTo>
                  <a:pt x="2513171" y="328136"/>
                  <a:pt x="2513171" y="328136"/>
                  <a:pt x="2513171" y="329089"/>
                </a:cubicBezTo>
                <a:cubicBezTo>
                  <a:pt x="2513171" y="326231"/>
                  <a:pt x="2514124" y="324326"/>
                  <a:pt x="2514124" y="323374"/>
                </a:cubicBezTo>
                <a:close/>
                <a:moveTo>
                  <a:pt x="2509361" y="300514"/>
                </a:moveTo>
                <a:cubicBezTo>
                  <a:pt x="2509361" y="301466"/>
                  <a:pt x="2509361" y="301466"/>
                  <a:pt x="2508409" y="302419"/>
                </a:cubicBezTo>
                <a:cubicBezTo>
                  <a:pt x="2508409" y="302419"/>
                  <a:pt x="2508409" y="302419"/>
                  <a:pt x="2508409" y="302419"/>
                </a:cubicBezTo>
                <a:cubicBezTo>
                  <a:pt x="2508409" y="299561"/>
                  <a:pt x="2507456" y="297656"/>
                  <a:pt x="2507456" y="294799"/>
                </a:cubicBezTo>
                <a:cubicBezTo>
                  <a:pt x="2508409" y="296704"/>
                  <a:pt x="2509361" y="298609"/>
                  <a:pt x="2509361" y="300514"/>
                </a:cubicBezTo>
                <a:close/>
                <a:moveTo>
                  <a:pt x="2496979" y="292894"/>
                </a:moveTo>
                <a:cubicBezTo>
                  <a:pt x="2497931" y="290989"/>
                  <a:pt x="2497931" y="290036"/>
                  <a:pt x="2497931" y="290036"/>
                </a:cubicBezTo>
                <a:cubicBezTo>
                  <a:pt x="2497931" y="290036"/>
                  <a:pt x="2497931" y="290989"/>
                  <a:pt x="2496979" y="290989"/>
                </a:cubicBezTo>
                <a:cubicBezTo>
                  <a:pt x="2496979" y="289084"/>
                  <a:pt x="2496979" y="286226"/>
                  <a:pt x="2497931" y="284321"/>
                </a:cubicBezTo>
                <a:cubicBezTo>
                  <a:pt x="2497931" y="278606"/>
                  <a:pt x="2498884" y="272891"/>
                  <a:pt x="2498884" y="269081"/>
                </a:cubicBezTo>
                <a:cubicBezTo>
                  <a:pt x="2498884" y="268129"/>
                  <a:pt x="2498884" y="267176"/>
                  <a:pt x="2498884" y="266224"/>
                </a:cubicBezTo>
                <a:cubicBezTo>
                  <a:pt x="2499836" y="270034"/>
                  <a:pt x="2500789" y="273844"/>
                  <a:pt x="2502694" y="277654"/>
                </a:cubicBezTo>
                <a:cubicBezTo>
                  <a:pt x="2502694" y="279559"/>
                  <a:pt x="2502694" y="281464"/>
                  <a:pt x="2502694" y="283369"/>
                </a:cubicBezTo>
                <a:cubicBezTo>
                  <a:pt x="2502694" y="288131"/>
                  <a:pt x="2501741" y="294799"/>
                  <a:pt x="2501741" y="302419"/>
                </a:cubicBezTo>
                <a:cubicBezTo>
                  <a:pt x="2501741" y="306229"/>
                  <a:pt x="2501741" y="310039"/>
                  <a:pt x="2501741" y="313849"/>
                </a:cubicBezTo>
                <a:cubicBezTo>
                  <a:pt x="2501741" y="317659"/>
                  <a:pt x="2500789" y="321469"/>
                  <a:pt x="2500789" y="325279"/>
                </a:cubicBezTo>
                <a:cubicBezTo>
                  <a:pt x="2500789" y="325279"/>
                  <a:pt x="2500789" y="326231"/>
                  <a:pt x="2500789" y="326231"/>
                </a:cubicBezTo>
                <a:cubicBezTo>
                  <a:pt x="2500789" y="322421"/>
                  <a:pt x="2499836" y="319564"/>
                  <a:pt x="2499836" y="315754"/>
                </a:cubicBezTo>
                <a:cubicBezTo>
                  <a:pt x="2499836" y="313849"/>
                  <a:pt x="2499836" y="311944"/>
                  <a:pt x="2499836" y="310039"/>
                </a:cubicBezTo>
                <a:cubicBezTo>
                  <a:pt x="2499836" y="305276"/>
                  <a:pt x="2500789" y="300514"/>
                  <a:pt x="2500789" y="297656"/>
                </a:cubicBezTo>
                <a:cubicBezTo>
                  <a:pt x="2500789" y="290989"/>
                  <a:pt x="2500789" y="286226"/>
                  <a:pt x="2500789" y="286226"/>
                </a:cubicBezTo>
                <a:cubicBezTo>
                  <a:pt x="2500789" y="286226"/>
                  <a:pt x="2498884" y="289084"/>
                  <a:pt x="2496979" y="292894"/>
                </a:cubicBezTo>
                <a:cubicBezTo>
                  <a:pt x="2496979" y="293846"/>
                  <a:pt x="2496979" y="293846"/>
                  <a:pt x="2496979" y="292894"/>
                </a:cubicBezTo>
                <a:close/>
                <a:moveTo>
                  <a:pt x="2449354" y="334804"/>
                </a:moveTo>
                <a:cubicBezTo>
                  <a:pt x="2448401" y="332899"/>
                  <a:pt x="2448401" y="330041"/>
                  <a:pt x="2447449" y="328136"/>
                </a:cubicBezTo>
                <a:cubicBezTo>
                  <a:pt x="2448401" y="326231"/>
                  <a:pt x="2449354" y="323374"/>
                  <a:pt x="2450306" y="321469"/>
                </a:cubicBezTo>
                <a:cubicBezTo>
                  <a:pt x="2450306" y="321469"/>
                  <a:pt x="2450306" y="322421"/>
                  <a:pt x="2450306" y="322421"/>
                </a:cubicBezTo>
                <a:cubicBezTo>
                  <a:pt x="2450306" y="323374"/>
                  <a:pt x="2450306" y="323374"/>
                  <a:pt x="2451259" y="324326"/>
                </a:cubicBezTo>
                <a:cubicBezTo>
                  <a:pt x="2450306" y="327184"/>
                  <a:pt x="2449354" y="330994"/>
                  <a:pt x="2449354" y="334804"/>
                </a:cubicBezTo>
                <a:close/>
                <a:moveTo>
                  <a:pt x="2450306" y="254794"/>
                </a:moveTo>
                <a:cubicBezTo>
                  <a:pt x="2450306" y="253841"/>
                  <a:pt x="2451259" y="252889"/>
                  <a:pt x="2451259" y="251936"/>
                </a:cubicBezTo>
                <a:cubicBezTo>
                  <a:pt x="2451259" y="251936"/>
                  <a:pt x="2451259" y="251936"/>
                  <a:pt x="2451259" y="250984"/>
                </a:cubicBezTo>
                <a:cubicBezTo>
                  <a:pt x="2451259" y="250984"/>
                  <a:pt x="2451259" y="251936"/>
                  <a:pt x="2451259" y="251936"/>
                </a:cubicBezTo>
                <a:cubicBezTo>
                  <a:pt x="2451259" y="252889"/>
                  <a:pt x="2451259" y="253841"/>
                  <a:pt x="2450306" y="254794"/>
                </a:cubicBezTo>
                <a:close/>
                <a:moveTo>
                  <a:pt x="2452211" y="251936"/>
                </a:moveTo>
                <a:cubicBezTo>
                  <a:pt x="2452211" y="251936"/>
                  <a:pt x="2452211" y="250984"/>
                  <a:pt x="2451259" y="250984"/>
                </a:cubicBezTo>
                <a:cubicBezTo>
                  <a:pt x="2453164" y="246221"/>
                  <a:pt x="2454116" y="242411"/>
                  <a:pt x="2456021" y="238601"/>
                </a:cubicBezTo>
                <a:cubicBezTo>
                  <a:pt x="2457926" y="236696"/>
                  <a:pt x="2458879" y="233839"/>
                  <a:pt x="2460784" y="231934"/>
                </a:cubicBezTo>
                <a:cubicBezTo>
                  <a:pt x="2460784" y="232886"/>
                  <a:pt x="2459831" y="234791"/>
                  <a:pt x="2459831" y="235744"/>
                </a:cubicBezTo>
                <a:cubicBezTo>
                  <a:pt x="2458879" y="239554"/>
                  <a:pt x="2456974" y="243364"/>
                  <a:pt x="2456021" y="248126"/>
                </a:cubicBezTo>
                <a:cubicBezTo>
                  <a:pt x="2455069" y="248126"/>
                  <a:pt x="2454116" y="250031"/>
                  <a:pt x="2452211" y="251936"/>
                </a:cubicBezTo>
                <a:close/>
                <a:moveTo>
                  <a:pt x="2457926" y="266224"/>
                </a:moveTo>
                <a:cubicBezTo>
                  <a:pt x="2457926" y="267176"/>
                  <a:pt x="2456974" y="267176"/>
                  <a:pt x="2456974" y="268129"/>
                </a:cubicBezTo>
                <a:cubicBezTo>
                  <a:pt x="2457926" y="267176"/>
                  <a:pt x="2457926" y="266224"/>
                  <a:pt x="2457926" y="266224"/>
                </a:cubicBezTo>
                <a:cubicBezTo>
                  <a:pt x="2457926" y="265271"/>
                  <a:pt x="2457926" y="266224"/>
                  <a:pt x="2457926" y="266224"/>
                </a:cubicBezTo>
                <a:close/>
                <a:moveTo>
                  <a:pt x="2457926" y="374809"/>
                </a:moveTo>
                <a:cubicBezTo>
                  <a:pt x="2456974" y="371951"/>
                  <a:pt x="2456974" y="369094"/>
                  <a:pt x="2456021" y="367189"/>
                </a:cubicBezTo>
                <a:cubicBezTo>
                  <a:pt x="2456021" y="365284"/>
                  <a:pt x="2456021" y="364331"/>
                  <a:pt x="2456021" y="362426"/>
                </a:cubicBezTo>
                <a:cubicBezTo>
                  <a:pt x="2456021" y="355759"/>
                  <a:pt x="2456021" y="350044"/>
                  <a:pt x="2456021" y="344329"/>
                </a:cubicBezTo>
                <a:cubicBezTo>
                  <a:pt x="2456974" y="347186"/>
                  <a:pt x="2457926" y="350996"/>
                  <a:pt x="2458879" y="354806"/>
                </a:cubicBezTo>
                <a:cubicBezTo>
                  <a:pt x="2459831" y="361474"/>
                  <a:pt x="2458879" y="368141"/>
                  <a:pt x="2457926" y="374809"/>
                </a:cubicBezTo>
                <a:close/>
                <a:moveTo>
                  <a:pt x="2456974" y="308134"/>
                </a:moveTo>
                <a:cubicBezTo>
                  <a:pt x="2456974" y="307181"/>
                  <a:pt x="2456974" y="306229"/>
                  <a:pt x="2456974" y="305276"/>
                </a:cubicBezTo>
                <a:cubicBezTo>
                  <a:pt x="2456974" y="304324"/>
                  <a:pt x="2457926" y="303371"/>
                  <a:pt x="2457926" y="302419"/>
                </a:cubicBezTo>
                <a:cubicBezTo>
                  <a:pt x="2458879" y="306229"/>
                  <a:pt x="2458879" y="310039"/>
                  <a:pt x="2459831" y="313849"/>
                </a:cubicBezTo>
                <a:cubicBezTo>
                  <a:pt x="2459831" y="314801"/>
                  <a:pt x="2459831" y="315754"/>
                  <a:pt x="2460784" y="317659"/>
                </a:cubicBezTo>
                <a:cubicBezTo>
                  <a:pt x="2458879" y="313849"/>
                  <a:pt x="2457926" y="310991"/>
                  <a:pt x="2456974" y="308134"/>
                </a:cubicBezTo>
                <a:close/>
                <a:moveTo>
                  <a:pt x="2458879" y="290036"/>
                </a:moveTo>
                <a:cubicBezTo>
                  <a:pt x="2458879" y="289084"/>
                  <a:pt x="2459831" y="288131"/>
                  <a:pt x="2459831" y="287179"/>
                </a:cubicBezTo>
                <a:cubicBezTo>
                  <a:pt x="2460784" y="284321"/>
                  <a:pt x="2461736" y="280511"/>
                  <a:pt x="2463641" y="277654"/>
                </a:cubicBezTo>
                <a:cubicBezTo>
                  <a:pt x="2464594" y="278606"/>
                  <a:pt x="2464594" y="280511"/>
                  <a:pt x="2465546" y="281464"/>
                </a:cubicBezTo>
                <a:cubicBezTo>
                  <a:pt x="2463641" y="284321"/>
                  <a:pt x="2461736" y="287179"/>
                  <a:pt x="2458879" y="290036"/>
                </a:cubicBezTo>
                <a:close/>
                <a:moveTo>
                  <a:pt x="2464594" y="305276"/>
                </a:moveTo>
                <a:cubicBezTo>
                  <a:pt x="2463641" y="301466"/>
                  <a:pt x="2462689" y="298609"/>
                  <a:pt x="2460784" y="295751"/>
                </a:cubicBezTo>
                <a:cubicBezTo>
                  <a:pt x="2460784" y="294799"/>
                  <a:pt x="2461736" y="293846"/>
                  <a:pt x="2462689" y="292894"/>
                </a:cubicBezTo>
                <a:cubicBezTo>
                  <a:pt x="2464594" y="290036"/>
                  <a:pt x="2465546" y="287179"/>
                  <a:pt x="2466499" y="285274"/>
                </a:cubicBezTo>
                <a:cubicBezTo>
                  <a:pt x="2465546" y="290989"/>
                  <a:pt x="2465546" y="297656"/>
                  <a:pt x="2464594" y="305276"/>
                </a:cubicBezTo>
                <a:close/>
                <a:moveTo>
                  <a:pt x="2467451" y="274796"/>
                </a:moveTo>
                <a:cubicBezTo>
                  <a:pt x="2467451" y="273844"/>
                  <a:pt x="2466499" y="272891"/>
                  <a:pt x="2466499" y="272891"/>
                </a:cubicBezTo>
                <a:cubicBezTo>
                  <a:pt x="2467451" y="270986"/>
                  <a:pt x="2467451" y="270034"/>
                  <a:pt x="2468404" y="268129"/>
                </a:cubicBezTo>
                <a:cubicBezTo>
                  <a:pt x="2468404" y="270034"/>
                  <a:pt x="2467451" y="272891"/>
                  <a:pt x="2467451" y="274796"/>
                </a:cubicBezTo>
                <a:close/>
                <a:moveTo>
                  <a:pt x="2471261" y="233839"/>
                </a:moveTo>
                <a:cubicBezTo>
                  <a:pt x="2471261" y="233839"/>
                  <a:pt x="2471261" y="237649"/>
                  <a:pt x="2470309" y="245269"/>
                </a:cubicBezTo>
                <a:cubicBezTo>
                  <a:pt x="2470309" y="245269"/>
                  <a:pt x="2470309" y="246221"/>
                  <a:pt x="2469356" y="246221"/>
                </a:cubicBezTo>
                <a:cubicBezTo>
                  <a:pt x="2466499" y="251936"/>
                  <a:pt x="2462689" y="256699"/>
                  <a:pt x="2459831" y="263366"/>
                </a:cubicBezTo>
                <a:cubicBezTo>
                  <a:pt x="2459831" y="262414"/>
                  <a:pt x="2458879" y="262414"/>
                  <a:pt x="2458879" y="261461"/>
                </a:cubicBezTo>
                <a:cubicBezTo>
                  <a:pt x="2459831" y="256699"/>
                  <a:pt x="2460784" y="250984"/>
                  <a:pt x="2461736" y="247174"/>
                </a:cubicBezTo>
                <a:cubicBezTo>
                  <a:pt x="2461736" y="246221"/>
                  <a:pt x="2462689" y="246221"/>
                  <a:pt x="2462689" y="245269"/>
                </a:cubicBezTo>
                <a:cubicBezTo>
                  <a:pt x="2466499" y="239554"/>
                  <a:pt x="2469356" y="234791"/>
                  <a:pt x="2472214" y="231934"/>
                </a:cubicBezTo>
                <a:cubicBezTo>
                  <a:pt x="2472214" y="231934"/>
                  <a:pt x="2472214" y="231934"/>
                  <a:pt x="2472214" y="231934"/>
                </a:cubicBezTo>
                <a:cubicBezTo>
                  <a:pt x="2472214" y="234791"/>
                  <a:pt x="2473166" y="237649"/>
                  <a:pt x="2473166" y="240506"/>
                </a:cubicBezTo>
                <a:cubicBezTo>
                  <a:pt x="2473166" y="241459"/>
                  <a:pt x="2472214" y="241459"/>
                  <a:pt x="2472214" y="242411"/>
                </a:cubicBezTo>
                <a:cubicBezTo>
                  <a:pt x="2472214" y="236696"/>
                  <a:pt x="2471261" y="233839"/>
                  <a:pt x="2471261" y="233839"/>
                </a:cubicBezTo>
                <a:close/>
                <a:moveTo>
                  <a:pt x="2467451" y="211931"/>
                </a:moveTo>
                <a:cubicBezTo>
                  <a:pt x="2466499" y="212884"/>
                  <a:pt x="2466499" y="212884"/>
                  <a:pt x="2465546" y="213836"/>
                </a:cubicBezTo>
                <a:cubicBezTo>
                  <a:pt x="2465546" y="212884"/>
                  <a:pt x="2465546" y="212884"/>
                  <a:pt x="2466499" y="211931"/>
                </a:cubicBezTo>
                <a:cubicBezTo>
                  <a:pt x="2467451" y="210026"/>
                  <a:pt x="2467451" y="209074"/>
                  <a:pt x="2468404" y="208121"/>
                </a:cubicBezTo>
                <a:cubicBezTo>
                  <a:pt x="2468404" y="209074"/>
                  <a:pt x="2468404" y="210026"/>
                  <a:pt x="2468404" y="210979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7451" y="210979"/>
                  <a:pt x="2467451" y="211931"/>
                </a:cubicBezTo>
                <a:close/>
                <a:moveTo>
                  <a:pt x="2470309" y="218599"/>
                </a:moveTo>
                <a:cubicBezTo>
                  <a:pt x="2471261" y="222409"/>
                  <a:pt x="2471261" y="226219"/>
                  <a:pt x="2472214" y="230029"/>
                </a:cubicBezTo>
                <a:cubicBezTo>
                  <a:pt x="2472214" y="230029"/>
                  <a:pt x="2472214" y="230029"/>
                  <a:pt x="2472214" y="230029"/>
                </a:cubicBezTo>
                <a:cubicBezTo>
                  <a:pt x="2470309" y="231934"/>
                  <a:pt x="2467451" y="234791"/>
                  <a:pt x="2463641" y="237649"/>
                </a:cubicBezTo>
                <a:cubicBezTo>
                  <a:pt x="2463641" y="236696"/>
                  <a:pt x="2463641" y="235744"/>
                  <a:pt x="2464594" y="234791"/>
                </a:cubicBezTo>
                <a:cubicBezTo>
                  <a:pt x="2465546" y="230981"/>
                  <a:pt x="2465546" y="227171"/>
                  <a:pt x="2466499" y="224314"/>
                </a:cubicBezTo>
                <a:cubicBezTo>
                  <a:pt x="2466499" y="224314"/>
                  <a:pt x="2466499" y="224314"/>
                  <a:pt x="2466499" y="224314"/>
                </a:cubicBezTo>
                <a:cubicBezTo>
                  <a:pt x="2467451" y="223361"/>
                  <a:pt x="2468404" y="220504"/>
                  <a:pt x="2470309" y="218599"/>
                </a:cubicBezTo>
                <a:close/>
                <a:moveTo>
                  <a:pt x="2477929" y="223361"/>
                </a:moveTo>
                <a:cubicBezTo>
                  <a:pt x="2476976" y="219551"/>
                  <a:pt x="2476024" y="215741"/>
                  <a:pt x="2475071" y="212884"/>
                </a:cubicBezTo>
                <a:cubicBezTo>
                  <a:pt x="2476024" y="211931"/>
                  <a:pt x="2476976" y="210026"/>
                  <a:pt x="2477929" y="209074"/>
                </a:cubicBezTo>
                <a:cubicBezTo>
                  <a:pt x="2477929" y="211931"/>
                  <a:pt x="2477929" y="214789"/>
                  <a:pt x="2477929" y="217646"/>
                </a:cubicBezTo>
                <a:cubicBezTo>
                  <a:pt x="2477929" y="219551"/>
                  <a:pt x="2477929" y="221456"/>
                  <a:pt x="2477929" y="223361"/>
                </a:cubicBezTo>
                <a:close/>
                <a:moveTo>
                  <a:pt x="2473166" y="206216"/>
                </a:moveTo>
                <a:cubicBezTo>
                  <a:pt x="2473166" y="205264"/>
                  <a:pt x="2472214" y="204311"/>
                  <a:pt x="2472214" y="203359"/>
                </a:cubicBezTo>
                <a:cubicBezTo>
                  <a:pt x="2472214" y="202406"/>
                  <a:pt x="2472214" y="202406"/>
                  <a:pt x="2471261" y="201454"/>
                </a:cubicBezTo>
                <a:cubicBezTo>
                  <a:pt x="2472214" y="199549"/>
                  <a:pt x="2473166" y="197644"/>
                  <a:pt x="2474119" y="195739"/>
                </a:cubicBezTo>
                <a:cubicBezTo>
                  <a:pt x="2475071" y="193834"/>
                  <a:pt x="2476976" y="190976"/>
                  <a:pt x="2477929" y="189071"/>
                </a:cubicBezTo>
                <a:cubicBezTo>
                  <a:pt x="2477929" y="192881"/>
                  <a:pt x="2477929" y="197644"/>
                  <a:pt x="2477929" y="201454"/>
                </a:cubicBezTo>
                <a:cubicBezTo>
                  <a:pt x="2476024" y="203359"/>
                  <a:pt x="2474119" y="205264"/>
                  <a:pt x="2473166" y="206216"/>
                </a:cubicBezTo>
                <a:close/>
                <a:moveTo>
                  <a:pt x="2473166" y="255746"/>
                </a:moveTo>
                <a:cubicBezTo>
                  <a:pt x="2474119" y="254794"/>
                  <a:pt x="2474119" y="252889"/>
                  <a:pt x="2475071" y="251936"/>
                </a:cubicBezTo>
                <a:cubicBezTo>
                  <a:pt x="2476024" y="256699"/>
                  <a:pt x="2476024" y="261461"/>
                  <a:pt x="2476976" y="266224"/>
                </a:cubicBezTo>
                <a:cubicBezTo>
                  <a:pt x="2477929" y="274796"/>
                  <a:pt x="2478881" y="283369"/>
                  <a:pt x="2479834" y="292894"/>
                </a:cubicBezTo>
                <a:cubicBezTo>
                  <a:pt x="2479834" y="293846"/>
                  <a:pt x="2479834" y="295751"/>
                  <a:pt x="2479834" y="296704"/>
                </a:cubicBezTo>
                <a:cubicBezTo>
                  <a:pt x="2479834" y="296704"/>
                  <a:pt x="2479834" y="295751"/>
                  <a:pt x="2479834" y="295751"/>
                </a:cubicBezTo>
                <a:cubicBezTo>
                  <a:pt x="2477929" y="292894"/>
                  <a:pt x="2476976" y="290036"/>
                  <a:pt x="2475071" y="288131"/>
                </a:cubicBezTo>
                <a:cubicBezTo>
                  <a:pt x="2475071" y="275749"/>
                  <a:pt x="2474119" y="264319"/>
                  <a:pt x="2473166" y="255746"/>
                </a:cubicBezTo>
                <a:close/>
                <a:moveTo>
                  <a:pt x="2481739" y="324326"/>
                </a:moveTo>
                <a:cubicBezTo>
                  <a:pt x="2481739" y="325279"/>
                  <a:pt x="2480786" y="325279"/>
                  <a:pt x="2480786" y="326231"/>
                </a:cubicBezTo>
                <a:cubicBezTo>
                  <a:pt x="2479834" y="330041"/>
                  <a:pt x="2477929" y="334804"/>
                  <a:pt x="2476024" y="340519"/>
                </a:cubicBezTo>
                <a:cubicBezTo>
                  <a:pt x="2476024" y="329089"/>
                  <a:pt x="2476024" y="317659"/>
                  <a:pt x="2476024" y="308134"/>
                </a:cubicBezTo>
                <a:cubicBezTo>
                  <a:pt x="2476024" y="308134"/>
                  <a:pt x="2476024" y="308134"/>
                  <a:pt x="2476024" y="308134"/>
                </a:cubicBezTo>
                <a:cubicBezTo>
                  <a:pt x="2476976" y="311944"/>
                  <a:pt x="2478881" y="314801"/>
                  <a:pt x="2479834" y="318611"/>
                </a:cubicBezTo>
                <a:cubicBezTo>
                  <a:pt x="2479834" y="319564"/>
                  <a:pt x="2480786" y="321469"/>
                  <a:pt x="2480786" y="322421"/>
                </a:cubicBezTo>
                <a:cubicBezTo>
                  <a:pt x="2480786" y="322421"/>
                  <a:pt x="2481739" y="323374"/>
                  <a:pt x="2481739" y="324326"/>
                </a:cubicBezTo>
                <a:cubicBezTo>
                  <a:pt x="2481739" y="324326"/>
                  <a:pt x="2481739" y="324326"/>
                  <a:pt x="2481739" y="324326"/>
                </a:cubicBezTo>
                <a:close/>
                <a:moveTo>
                  <a:pt x="2436971" y="215741"/>
                </a:moveTo>
                <a:cubicBezTo>
                  <a:pt x="2440781" y="209074"/>
                  <a:pt x="2444591" y="202406"/>
                  <a:pt x="2447449" y="195739"/>
                </a:cubicBezTo>
                <a:cubicBezTo>
                  <a:pt x="2451259" y="190024"/>
                  <a:pt x="2454116" y="184309"/>
                  <a:pt x="2457926" y="178594"/>
                </a:cubicBezTo>
                <a:cubicBezTo>
                  <a:pt x="2464594" y="168116"/>
                  <a:pt x="2469356" y="157639"/>
                  <a:pt x="2475071" y="150971"/>
                </a:cubicBezTo>
                <a:cubicBezTo>
                  <a:pt x="2477929" y="146209"/>
                  <a:pt x="2480786" y="142399"/>
                  <a:pt x="2482691" y="138589"/>
                </a:cubicBezTo>
                <a:cubicBezTo>
                  <a:pt x="2481739" y="142399"/>
                  <a:pt x="2481739" y="148114"/>
                  <a:pt x="2480786" y="154781"/>
                </a:cubicBezTo>
                <a:cubicBezTo>
                  <a:pt x="2479834" y="162401"/>
                  <a:pt x="2479834" y="170974"/>
                  <a:pt x="2478881" y="181451"/>
                </a:cubicBezTo>
                <a:cubicBezTo>
                  <a:pt x="2476024" y="185261"/>
                  <a:pt x="2473166" y="189071"/>
                  <a:pt x="2470309" y="193834"/>
                </a:cubicBezTo>
                <a:cubicBezTo>
                  <a:pt x="2470309" y="193834"/>
                  <a:pt x="2470309" y="194786"/>
                  <a:pt x="2469356" y="194786"/>
                </a:cubicBezTo>
                <a:cubicBezTo>
                  <a:pt x="2466499" y="186214"/>
                  <a:pt x="2465546" y="181451"/>
                  <a:pt x="2465546" y="181451"/>
                </a:cubicBezTo>
                <a:cubicBezTo>
                  <a:pt x="2465546" y="181451"/>
                  <a:pt x="2466499" y="187166"/>
                  <a:pt x="2467451" y="197644"/>
                </a:cubicBezTo>
                <a:cubicBezTo>
                  <a:pt x="2465546" y="201454"/>
                  <a:pt x="2462689" y="205264"/>
                  <a:pt x="2460784" y="209074"/>
                </a:cubicBezTo>
                <a:cubicBezTo>
                  <a:pt x="2456021" y="216694"/>
                  <a:pt x="2452211" y="225266"/>
                  <a:pt x="2447449" y="234791"/>
                </a:cubicBezTo>
                <a:cubicBezTo>
                  <a:pt x="2443639" y="238601"/>
                  <a:pt x="2440781" y="243364"/>
                  <a:pt x="2436971" y="247174"/>
                </a:cubicBezTo>
                <a:cubicBezTo>
                  <a:pt x="2436971" y="248126"/>
                  <a:pt x="2436019" y="248126"/>
                  <a:pt x="2436019" y="249079"/>
                </a:cubicBezTo>
                <a:cubicBezTo>
                  <a:pt x="2436019" y="249079"/>
                  <a:pt x="2436019" y="249079"/>
                  <a:pt x="2436019" y="249079"/>
                </a:cubicBezTo>
                <a:cubicBezTo>
                  <a:pt x="2435066" y="240506"/>
                  <a:pt x="2434114" y="232886"/>
                  <a:pt x="2433161" y="225266"/>
                </a:cubicBezTo>
                <a:cubicBezTo>
                  <a:pt x="2433161" y="221456"/>
                  <a:pt x="2435066" y="218599"/>
                  <a:pt x="2436971" y="215741"/>
                </a:cubicBezTo>
                <a:close/>
                <a:moveTo>
                  <a:pt x="2416016" y="313849"/>
                </a:moveTo>
                <a:cubicBezTo>
                  <a:pt x="2416016" y="313849"/>
                  <a:pt x="2416016" y="313849"/>
                  <a:pt x="2416016" y="313849"/>
                </a:cubicBezTo>
                <a:cubicBezTo>
                  <a:pt x="2415064" y="310039"/>
                  <a:pt x="2414111" y="307181"/>
                  <a:pt x="2413159" y="304324"/>
                </a:cubicBezTo>
                <a:cubicBezTo>
                  <a:pt x="2414111" y="303371"/>
                  <a:pt x="2414111" y="302419"/>
                  <a:pt x="2415064" y="301466"/>
                </a:cubicBezTo>
                <a:cubicBezTo>
                  <a:pt x="2415064" y="302419"/>
                  <a:pt x="2415064" y="302419"/>
                  <a:pt x="2415064" y="303371"/>
                </a:cubicBezTo>
                <a:cubicBezTo>
                  <a:pt x="2415064" y="306229"/>
                  <a:pt x="2416016" y="310039"/>
                  <a:pt x="2416016" y="313849"/>
                </a:cubicBezTo>
                <a:cubicBezTo>
                  <a:pt x="2416016" y="313849"/>
                  <a:pt x="2416016" y="313849"/>
                  <a:pt x="2416016" y="313849"/>
                </a:cubicBezTo>
                <a:close/>
                <a:moveTo>
                  <a:pt x="2422684" y="288131"/>
                </a:moveTo>
                <a:cubicBezTo>
                  <a:pt x="2422684" y="290036"/>
                  <a:pt x="2422684" y="291941"/>
                  <a:pt x="2422684" y="293846"/>
                </a:cubicBezTo>
                <a:cubicBezTo>
                  <a:pt x="2421731" y="295751"/>
                  <a:pt x="2421731" y="297656"/>
                  <a:pt x="2420779" y="299561"/>
                </a:cubicBezTo>
                <a:cubicBezTo>
                  <a:pt x="2419826" y="297656"/>
                  <a:pt x="2419826" y="295751"/>
                  <a:pt x="2418874" y="293846"/>
                </a:cubicBezTo>
                <a:cubicBezTo>
                  <a:pt x="2419826" y="292894"/>
                  <a:pt x="2419826" y="291941"/>
                  <a:pt x="2420779" y="290989"/>
                </a:cubicBezTo>
                <a:cubicBezTo>
                  <a:pt x="2421731" y="290036"/>
                  <a:pt x="2421731" y="289084"/>
                  <a:pt x="2422684" y="288131"/>
                </a:cubicBezTo>
                <a:close/>
                <a:moveTo>
                  <a:pt x="2414111" y="259556"/>
                </a:moveTo>
                <a:cubicBezTo>
                  <a:pt x="2416016" y="255746"/>
                  <a:pt x="2417921" y="251936"/>
                  <a:pt x="2419826" y="248126"/>
                </a:cubicBezTo>
                <a:cubicBezTo>
                  <a:pt x="2419826" y="253841"/>
                  <a:pt x="2420779" y="259556"/>
                  <a:pt x="2420779" y="266224"/>
                </a:cubicBezTo>
                <a:cubicBezTo>
                  <a:pt x="2417921" y="270034"/>
                  <a:pt x="2415064" y="273844"/>
                  <a:pt x="2412206" y="277654"/>
                </a:cubicBezTo>
                <a:cubicBezTo>
                  <a:pt x="2411254" y="276701"/>
                  <a:pt x="2411254" y="275749"/>
                  <a:pt x="2410301" y="273844"/>
                </a:cubicBezTo>
                <a:cubicBezTo>
                  <a:pt x="2409349" y="272891"/>
                  <a:pt x="2409349" y="271939"/>
                  <a:pt x="2408396" y="270986"/>
                </a:cubicBezTo>
                <a:cubicBezTo>
                  <a:pt x="2410301" y="268129"/>
                  <a:pt x="2412206" y="263366"/>
                  <a:pt x="2414111" y="259556"/>
                </a:cubicBezTo>
                <a:close/>
                <a:moveTo>
                  <a:pt x="2406491" y="275749"/>
                </a:moveTo>
                <a:cubicBezTo>
                  <a:pt x="2406491" y="275749"/>
                  <a:pt x="2406491" y="275749"/>
                  <a:pt x="2406491" y="275749"/>
                </a:cubicBezTo>
                <a:cubicBezTo>
                  <a:pt x="2407444" y="277654"/>
                  <a:pt x="2408396" y="279559"/>
                  <a:pt x="2409349" y="282416"/>
                </a:cubicBezTo>
                <a:cubicBezTo>
                  <a:pt x="2408396" y="283369"/>
                  <a:pt x="2407444" y="285274"/>
                  <a:pt x="2406491" y="286226"/>
                </a:cubicBezTo>
                <a:cubicBezTo>
                  <a:pt x="2405539" y="284321"/>
                  <a:pt x="2405539" y="282416"/>
                  <a:pt x="2404586" y="280511"/>
                </a:cubicBezTo>
                <a:cubicBezTo>
                  <a:pt x="2405539" y="278606"/>
                  <a:pt x="2405539" y="276701"/>
                  <a:pt x="2406491" y="275749"/>
                </a:cubicBezTo>
                <a:close/>
                <a:moveTo>
                  <a:pt x="2405539" y="317659"/>
                </a:moveTo>
                <a:cubicBezTo>
                  <a:pt x="2406491" y="321469"/>
                  <a:pt x="2407444" y="324326"/>
                  <a:pt x="2408396" y="328136"/>
                </a:cubicBezTo>
                <a:cubicBezTo>
                  <a:pt x="2408396" y="330041"/>
                  <a:pt x="2408396" y="331946"/>
                  <a:pt x="2408396" y="334804"/>
                </a:cubicBezTo>
                <a:cubicBezTo>
                  <a:pt x="2408396" y="333851"/>
                  <a:pt x="2407444" y="332899"/>
                  <a:pt x="2407444" y="332899"/>
                </a:cubicBezTo>
                <a:cubicBezTo>
                  <a:pt x="2407444" y="332899"/>
                  <a:pt x="2407444" y="335756"/>
                  <a:pt x="2407444" y="340519"/>
                </a:cubicBezTo>
                <a:cubicBezTo>
                  <a:pt x="2406491" y="344329"/>
                  <a:pt x="2405539" y="347186"/>
                  <a:pt x="2404586" y="350996"/>
                </a:cubicBezTo>
                <a:cubicBezTo>
                  <a:pt x="2403634" y="355759"/>
                  <a:pt x="2401729" y="359569"/>
                  <a:pt x="2400776" y="364331"/>
                </a:cubicBezTo>
                <a:cubicBezTo>
                  <a:pt x="2399824" y="357664"/>
                  <a:pt x="2398871" y="350044"/>
                  <a:pt x="2398871" y="343376"/>
                </a:cubicBezTo>
                <a:cubicBezTo>
                  <a:pt x="2398871" y="340519"/>
                  <a:pt x="2397919" y="336709"/>
                  <a:pt x="2397919" y="333851"/>
                </a:cubicBezTo>
                <a:cubicBezTo>
                  <a:pt x="2397919" y="332899"/>
                  <a:pt x="2397919" y="331946"/>
                  <a:pt x="2398871" y="330994"/>
                </a:cubicBezTo>
                <a:cubicBezTo>
                  <a:pt x="2399824" y="325279"/>
                  <a:pt x="2402681" y="321469"/>
                  <a:pt x="2405539" y="317659"/>
                </a:cubicBezTo>
                <a:close/>
                <a:moveTo>
                  <a:pt x="2398871" y="291941"/>
                </a:moveTo>
                <a:cubicBezTo>
                  <a:pt x="2398871" y="292894"/>
                  <a:pt x="2399824" y="293846"/>
                  <a:pt x="2399824" y="295751"/>
                </a:cubicBezTo>
                <a:cubicBezTo>
                  <a:pt x="2397919" y="298609"/>
                  <a:pt x="2396014" y="300514"/>
                  <a:pt x="2394109" y="303371"/>
                </a:cubicBezTo>
                <a:cubicBezTo>
                  <a:pt x="2394109" y="303371"/>
                  <a:pt x="2394109" y="302419"/>
                  <a:pt x="2394109" y="302419"/>
                </a:cubicBezTo>
                <a:cubicBezTo>
                  <a:pt x="2396014" y="298609"/>
                  <a:pt x="2397919" y="295751"/>
                  <a:pt x="2398871" y="291941"/>
                </a:cubicBezTo>
                <a:close/>
                <a:moveTo>
                  <a:pt x="2393156" y="267176"/>
                </a:moveTo>
                <a:cubicBezTo>
                  <a:pt x="2392204" y="268129"/>
                  <a:pt x="2392204" y="269081"/>
                  <a:pt x="2391251" y="270034"/>
                </a:cubicBezTo>
                <a:cubicBezTo>
                  <a:pt x="2390299" y="264319"/>
                  <a:pt x="2390299" y="259556"/>
                  <a:pt x="2389346" y="254794"/>
                </a:cubicBezTo>
                <a:cubicBezTo>
                  <a:pt x="2391251" y="258604"/>
                  <a:pt x="2392204" y="263366"/>
                  <a:pt x="2393156" y="267176"/>
                </a:cubicBezTo>
                <a:close/>
                <a:moveTo>
                  <a:pt x="2351246" y="278606"/>
                </a:moveTo>
                <a:cubicBezTo>
                  <a:pt x="2351246" y="277654"/>
                  <a:pt x="2351246" y="277654"/>
                  <a:pt x="2351246" y="278606"/>
                </a:cubicBezTo>
                <a:lnTo>
                  <a:pt x="2351246" y="275749"/>
                </a:lnTo>
                <a:cubicBezTo>
                  <a:pt x="2351246" y="276701"/>
                  <a:pt x="2351246" y="277654"/>
                  <a:pt x="2351246" y="278606"/>
                </a:cubicBezTo>
                <a:close/>
                <a:moveTo>
                  <a:pt x="2378869" y="295751"/>
                </a:moveTo>
                <a:cubicBezTo>
                  <a:pt x="2377916" y="298609"/>
                  <a:pt x="2376011" y="300514"/>
                  <a:pt x="2375059" y="303371"/>
                </a:cubicBezTo>
                <a:cubicBezTo>
                  <a:pt x="2375059" y="304324"/>
                  <a:pt x="2374106" y="304324"/>
                  <a:pt x="2374106" y="305276"/>
                </a:cubicBezTo>
                <a:cubicBezTo>
                  <a:pt x="2374106" y="305276"/>
                  <a:pt x="2374106" y="304324"/>
                  <a:pt x="2374106" y="304324"/>
                </a:cubicBezTo>
                <a:cubicBezTo>
                  <a:pt x="2376964" y="261461"/>
                  <a:pt x="2376011" y="231934"/>
                  <a:pt x="2376011" y="231934"/>
                </a:cubicBezTo>
                <a:cubicBezTo>
                  <a:pt x="2376011" y="231934"/>
                  <a:pt x="2372201" y="249079"/>
                  <a:pt x="2366486" y="277654"/>
                </a:cubicBezTo>
                <a:cubicBezTo>
                  <a:pt x="2365534" y="275749"/>
                  <a:pt x="2365534" y="273844"/>
                  <a:pt x="2364581" y="272891"/>
                </a:cubicBezTo>
                <a:cubicBezTo>
                  <a:pt x="2363629" y="270034"/>
                  <a:pt x="2362676" y="267176"/>
                  <a:pt x="2361724" y="264319"/>
                </a:cubicBezTo>
                <a:cubicBezTo>
                  <a:pt x="2361724" y="257651"/>
                  <a:pt x="2361724" y="250984"/>
                  <a:pt x="2361724" y="245269"/>
                </a:cubicBezTo>
                <a:lnTo>
                  <a:pt x="2365534" y="234791"/>
                </a:lnTo>
                <a:lnTo>
                  <a:pt x="2376011" y="211931"/>
                </a:lnTo>
                <a:cubicBezTo>
                  <a:pt x="2376011" y="221456"/>
                  <a:pt x="2376011" y="232886"/>
                  <a:pt x="2376011" y="244316"/>
                </a:cubicBezTo>
                <a:cubicBezTo>
                  <a:pt x="2376011" y="258604"/>
                  <a:pt x="2376011" y="274796"/>
                  <a:pt x="2376964" y="290989"/>
                </a:cubicBezTo>
                <a:cubicBezTo>
                  <a:pt x="2378869" y="292894"/>
                  <a:pt x="2378869" y="293846"/>
                  <a:pt x="2378869" y="295751"/>
                </a:cubicBezTo>
                <a:close/>
                <a:moveTo>
                  <a:pt x="2362676" y="180499"/>
                </a:moveTo>
                <a:cubicBezTo>
                  <a:pt x="2364581" y="175736"/>
                  <a:pt x="2366486" y="170974"/>
                  <a:pt x="2368391" y="166211"/>
                </a:cubicBezTo>
                <a:cubicBezTo>
                  <a:pt x="2372201" y="157639"/>
                  <a:pt x="2375059" y="149066"/>
                  <a:pt x="2377916" y="140494"/>
                </a:cubicBezTo>
                <a:cubicBezTo>
                  <a:pt x="2377916" y="141446"/>
                  <a:pt x="2378869" y="142399"/>
                  <a:pt x="2378869" y="143351"/>
                </a:cubicBezTo>
                <a:cubicBezTo>
                  <a:pt x="2379821" y="146209"/>
                  <a:pt x="2379821" y="149066"/>
                  <a:pt x="2378869" y="152876"/>
                </a:cubicBezTo>
                <a:cubicBezTo>
                  <a:pt x="2377916" y="149066"/>
                  <a:pt x="2377916" y="147161"/>
                  <a:pt x="2377916" y="147161"/>
                </a:cubicBezTo>
                <a:cubicBezTo>
                  <a:pt x="2377916" y="147161"/>
                  <a:pt x="2377916" y="156686"/>
                  <a:pt x="2377916" y="173831"/>
                </a:cubicBezTo>
                <a:cubicBezTo>
                  <a:pt x="2377916" y="182404"/>
                  <a:pt x="2377916" y="191929"/>
                  <a:pt x="2377916" y="203359"/>
                </a:cubicBezTo>
                <a:cubicBezTo>
                  <a:pt x="2373154" y="210979"/>
                  <a:pt x="2368391" y="219551"/>
                  <a:pt x="2362676" y="227171"/>
                </a:cubicBezTo>
                <a:cubicBezTo>
                  <a:pt x="2361724" y="206216"/>
                  <a:pt x="2361724" y="190976"/>
                  <a:pt x="2360771" y="185261"/>
                </a:cubicBezTo>
                <a:cubicBezTo>
                  <a:pt x="2361724" y="183356"/>
                  <a:pt x="2361724" y="182404"/>
                  <a:pt x="2362676" y="180499"/>
                </a:cubicBezTo>
                <a:close/>
                <a:moveTo>
                  <a:pt x="2340769" y="241459"/>
                </a:moveTo>
                <a:cubicBezTo>
                  <a:pt x="2341721" y="239554"/>
                  <a:pt x="2341721" y="237649"/>
                  <a:pt x="2342674" y="235744"/>
                </a:cubicBezTo>
                <a:cubicBezTo>
                  <a:pt x="2344579" y="230981"/>
                  <a:pt x="2345531" y="226219"/>
                  <a:pt x="2347436" y="221456"/>
                </a:cubicBezTo>
                <a:cubicBezTo>
                  <a:pt x="2352199" y="210026"/>
                  <a:pt x="2356009" y="198596"/>
                  <a:pt x="2359819" y="187166"/>
                </a:cubicBezTo>
                <a:cubicBezTo>
                  <a:pt x="2358866" y="194786"/>
                  <a:pt x="2356961" y="212884"/>
                  <a:pt x="2355056" y="236696"/>
                </a:cubicBezTo>
                <a:cubicBezTo>
                  <a:pt x="2354104" y="232886"/>
                  <a:pt x="2353151" y="230029"/>
                  <a:pt x="2353151" y="230029"/>
                </a:cubicBezTo>
                <a:cubicBezTo>
                  <a:pt x="2353151" y="230029"/>
                  <a:pt x="2354104" y="233839"/>
                  <a:pt x="2354104" y="241459"/>
                </a:cubicBezTo>
                <a:cubicBezTo>
                  <a:pt x="2351246" y="247174"/>
                  <a:pt x="2347436" y="253841"/>
                  <a:pt x="2344579" y="259556"/>
                </a:cubicBezTo>
                <a:cubicBezTo>
                  <a:pt x="2344579" y="259556"/>
                  <a:pt x="2344579" y="259556"/>
                  <a:pt x="2344579" y="259556"/>
                </a:cubicBezTo>
                <a:cubicBezTo>
                  <a:pt x="2342674" y="254794"/>
                  <a:pt x="2340769" y="250031"/>
                  <a:pt x="2339816" y="245269"/>
                </a:cubicBezTo>
                <a:lnTo>
                  <a:pt x="2340769" y="241459"/>
                </a:lnTo>
                <a:close/>
                <a:moveTo>
                  <a:pt x="2344579" y="320516"/>
                </a:moveTo>
                <a:cubicBezTo>
                  <a:pt x="2342674" y="316706"/>
                  <a:pt x="2340769" y="313849"/>
                  <a:pt x="2339816" y="310991"/>
                </a:cubicBezTo>
                <a:lnTo>
                  <a:pt x="2339816" y="310039"/>
                </a:lnTo>
                <a:cubicBezTo>
                  <a:pt x="2341721" y="313849"/>
                  <a:pt x="2343626" y="317659"/>
                  <a:pt x="2344579" y="320516"/>
                </a:cubicBezTo>
                <a:close/>
                <a:moveTo>
                  <a:pt x="2337911" y="317659"/>
                </a:moveTo>
                <a:cubicBezTo>
                  <a:pt x="2338864" y="320516"/>
                  <a:pt x="2339816" y="324326"/>
                  <a:pt x="2341721" y="327184"/>
                </a:cubicBezTo>
                <a:lnTo>
                  <a:pt x="2336959" y="321469"/>
                </a:lnTo>
                <a:lnTo>
                  <a:pt x="2337911" y="317659"/>
                </a:lnTo>
                <a:close/>
                <a:moveTo>
                  <a:pt x="2332196" y="280511"/>
                </a:moveTo>
                <a:cubicBezTo>
                  <a:pt x="2332196" y="281464"/>
                  <a:pt x="2333149" y="282416"/>
                  <a:pt x="2333149" y="283369"/>
                </a:cubicBezTo>
                <a:cubicBezTo>
                  <a:pt x="2333149" y="282416"/>
                  <a:pt x="2332196" y="282416"/>
                  <a:pt x="2332196" y="281464"/>
                </a:cubicBezTo>
                <a:lnTo>
                  <a:pt x="2332196" y="280511"/>
                </a:lnTo>
                <a:close/>
                <a:moveTo>
                  <a:pt x="2330291" y="289084"/>
                </a:moveTo>
                <a:cubicBezTo>
                  <a:pt x="2330291" y="290036"/>
                  <a:pt x="2331244" y="290989"/>
                  <a:pt x="2331244" y="290989"/>
                </a:cubicBezTo>
                <a:lnTo>
                  <a:pt x="2330291" y="292894"/>
                </a:lnTo>
                <a:cubicBezTo>
                  <a:pt x="2330291" y="291941"/>
                  <a:pt x="2329339" y="291941"/>
                  <a:pt x="2329339" y="290989"/>
                </a:cubicBezTo>
                <a:lnTo>
                  <a:pt x="2330291" y="289084"/>
                </a:lnTo>
                <a:close/>
                <a:moveTo>
                  <a:pt x="2329339" y="293846"/>
                </a:moveTo>
                <a:lnTo>
                  <a:pt x="2329339" y="292894"/>
                </a:lnTo>
                <a:cubicBezTo>
                  <a:pt x="2329339" y="293846"/>
                  <a:pt x="2329339" y="293846"/>
                  <a:pt x="2330291" y="294799"/>
                </a:cubicBezTo>
                <a:lnTo>
                  <a:pt x="2328386" y="299561"/>
                </a:lnTo>
                <a:cubicBezTo>
                  <a:pt x="2328386" y="299561"/>
                  <a:pt x="2328386" y="299561"/>
                  <a:pt x="2328386" y="298609"/>
                </a:cubicBezTo>
                <a:lnTo>
                  <a:pt x="2329339" y="293846"/>
                </a:lnTo>
                <a:close/>
                <a:moveTo>
                  <a:pt x="2313146" y="194786"/>
                </a:moveTo>
                <a:cubicBezTo>
                  <a:pt x="2314099" y="196691"/>
                  <a:pt x="2314099" y="199549"/>
                  <a:pt x="2315051" y="201454"/>
                </a:cubicBezTo>
                <a:cubicBezTo>
                  <a:pt x="2315051" y="202406"/>
                  <a:pt x="2316004" y="203359"/>
                  <a:pt x="2316004" y="205264"/>
                </a:cubicBezTo>
                <a:cubicBezTo>
                  <a:pt x="2315051" y="208121"/>
                  <a:pt x="2314099" y="211931"/>
                  <a:pt x="2314099" y="214789"/>
                </a:cubicBezTo>
                <a:cubicBezTo>
                  <a:pt x="2314099" y="214789"/>
                  <a:pt x="2314099" y="214789"/>
                  <a:pt x="2314099" y="214789"/>
                </a:cubicBezTo>
                <a:cubicBezTo>
                  <a:pt x="2313146" y="211931"/>
                  <a:pt x="2311241" y="210026"/>
                  <a:pt x="2310289" y="207169"/>
                </a:cubicBezTo>
                <a:cubicBezTo>
                  <a:pt x="2311241" y="202406"/>
                  <a:pt x="2312194" y="198596"/>
                  <a:pt x="2313146" y="194786"/>
                </a:cubicBezTo>
                <a:close/>
                <a:moveTo>
                  <a:pt x="2304574" y="197644"/>
                </a:moveTo>
                <a:cubicBezTo>
                  <a:pt x="2304574" y="198596"/>
                  <a:pt x="2305526" y="199549"/>
                  <a:pt x="2305526" y="200501"/>
                </a:cubicBezTo>
                <a:cubicBezTo>
                  <a:pt x="2304574" y="202406"/>
                  <a:pt x="2304574" y="204311"/>
                  <a:pt x="2303621" y="205264"/>
                </a:cubicBezTo>
                <a:cubicBezTo>
                  <a:pt x="2304574" y="203359"/>
                  <a:pt x="2304574" y="200501"/>
                  <a:pt x="2304574" y="197644"/>
                </a:cubicBezTo>
                <a:close/>
                <a:moveTo>
                  <a:pt x="2297906" y="272891"/>
                </a:moveTo>
                <a:cubicBezTo>
                  <a:pt x="2298859" y="267176"/>
                  <a:pt x="2298859" y="262414"/>
                  <a:pt x="2298859" y="256699"/>
                </a:cubicBezTo>
                <a:cubicBezTo>
                  <a:pt x="2298859" y="254794"/>
                  <a:pt x="2299811" y="252889"/>
                  <a:pt x="2299811" y="250984"/>
                </a:cubicBezTo>
                <a:cubicBezTo>
                  <a:pt x="2303621" y="236696"/>
                  <a:pt x="2306479" y="223361"/>
                  <a:pt x="2308384" y="211931"/>
                </a:cubicBezTo>
                <a:cubicBezTo>
                  <a:pt x="2308384" y="212884"/>
                  <a:pt x="2309336" y="214789"/>
                  <a:pt x="2309336" y="215741"/>
                </a:cubicBezTo>
                <a:cubicBezTo>
                  <a:pt x="2310289" y="217646"/>
                  <a:pt x="2310289" y="219551"/>
                  <a:pt x="2311241" y="221456"/>
                </a:cubicBezTo>
                <a:cubicBezTo>
                  <a:pt x="2311241" y="221456"/>
                  <a:pt x="2311241" y="221456"/>
                  <a:pt x="2311241" y="221456"/>
                </a:cubicBezTo>
                <a:cubicBezTo>
                  <a:pt x="2309336" y="231934"/>
                  <a:pt x="2306479" y="242411"/>
                  <a:pt x="2304574" y="253841"/>
                </a:cubicBezTo>
                <a:cubicBezTo>
                  <a:pt x="2302669" y="252889"/>
                  <a:pt x="2302669" y="251936"/>
                  <a:pt x="2302669" y="251936"/>
                </a:cubicBezTo>
                <a:cubicBezTo>
                  <a:pt x="2302669" y="251936"/>
                  <a:pt x="2303621" y="252889"/>
                  <a:pt x="2304574" y="253841"/>
                </a:cubicBezTo>
                <a:cubicBezTo>
                  <a:pt x="2302669" y="260509"/>
                  <a:pt x="2301716" y="268129"/>
                  <a:pt x="2299811" y="274796"/>
                </a:cubicBezTo>
                <a:cubicBezTo>
                  <a:pt x="2297906" y="283369"/>
                  <a:pt x="2296001" y="291941"/>
                  <a:pt x="2294096" y="300514"/>
                </a:cubicBezTo>
                <a:cubicBezTo>
                  <a:pt x="2296954" y="291941"/>
                  <a:pt x="2297906" y="282416"/>
                  <a:pt x="2297906" y="272891"/>
                </a:cubicBezTo>
                <a:close/>
                <a:moveTo>
                  <a:pt x="2271236" y="369094"/>
                </a:moveTo>
                <a:cubicBezTo>
                  <a:pt x="2271236" y="371951"/>
                  <a:pt x="2271236" y="374809"/>
                  <a:pt x="2270284" y="376714"/>
                </a:cubicBezTo>
                <a:lnTo>
                  <a:pt x="2270284" y="376714"/>
                </a:lnTo>
                <a:cubicBezTo>
                  <a:pt x="2270284" y="375761"/>
                  <a:pt x="2270284" y="373856"/>
                  <a:pt x="2270284" y="372904"/>
                </a:cubicBezTo>
                <a:cubicBezTo>
                  <a:pt x="2270284" y="371951"/>
                  <a:pt x="2270284" y="370046"/>
                  <a:pt x="2271236" y="369094"/>
                </a:cubicBezTo>
                <a:close/>
                <a:moveTo>
                  <a:pt x="2252186" y="297656"/>
                </a:moveTo>
                <a:cubicBezTo>
                  <a:pt x="2252186" y="302419"/>
                  <a:pt x="2251234" y="307181"/>
                  <a:pt x="2251234" y="311944"/>
                </a:cubicBezTo>
                <a:cubicBezTo>
                  <a:pt x="2251234" y="310991"/>
                  <a:pt x="2250281" y="310039"/>
                  <a:pt x="2250281" y="308134"/>
                </a:cubicBezTo>
                <a:cubicBezTo>
                  <a:pt x="2251234" y="305276"/>
                  <a:pt x="2252186" y="301466"/>
                  <a:pt x="2252186" y="297656"/>
                </a:cubicBezTo>
                <a:close/>
                <a:moveTo>
                  <a:pt x="2215991" y="252889"/>
                </a:moveTo>
                <a:lnTo>
                  <a:pt x="2215991" y="256699"/>
                </a:lnTo>
                <a:cubicBezTo>
                  <a:pt x="2215991" y="256699"/>
                  <a:pt x="2215991" y="256699"/>
                  <a:pt x="2215991" y="256699"/>
                </a:cubicBezTo>
                <a:cubicBezTo>
                  <a:pt x="2215039" y="255746"/>
                  <a:pt x="2215991" y="254794"/>
                  <a:pt x="2215991" y="252889"/>
                </a:cubicBezTo>
                <a:close/>
                <a:moveTo>
                  <a:pt x="2211229" y="281464"/>
                </a:moveTo>
                <a:cubicBezTo>
                  <a:pt x="2212181" y="273844"/>
                  <a:pt x="2213134" y="267176"/>
                  <a:pt x="2214086" y="260509"/>
                </a:cubicBezTo>
                <a:cubicBezTo>
                  <a:pt x="2214086" y="260509"/>
                  <a:pt x="2215039" y="261461"/>
                  <a:pt x="2215039" y="261461"/>
                </a:cubicBezTo>
                <a:lnTo>
                  <a:pt x="2215039" y="267176"/>
                </a:lnTo>
                <a:cubicBezTo>
                  <a:pt x="2214086" y="277654"/>
                  <a:pt x="2213134" y="289084"/>
                  <a:pt x="2212181" y="299561"/>
                </a:cubicBezTo>
                <a:cubicBezTo>
                  <a:pt x="2210276" y="302419"/>
                  <a:pt x="2208371" y="306229"/>
                  <a:pt x="2206466" y="309086"/>
                </a:cubicBezTo>
                <a:cubicBezTo>
                  <a:pt x="2208371" y="299561"/>
                  <a:pt x="2210276" y="290036"/>
                  <a:pt x="2211229" y="281464"/>
                </a:cubicBezTo>
                <a:close/>
                <a:moveTo>
                  <a:pt x="2205514" y="337661"/>
                </a:moveTo>
                <a:cubicBezTo>
                  <a:pt x="2205514" y="338614"/>
                  <a:pt x="2204561" y="338614"/>
                  <a:pt x="2204561" y="339566"/>
                </a:cubicBezTo>
                <a:cubicBezTo>
                  <a:pt x="2204561" y="339566"/>
                  <a:pt x="2204561" y="339566"/>
                  <a:pt x="2204561" y="340519"/>
                </a:cubicBezTo>
                <a:cubicBezTo>
                  <a:pt x="2204561" y="339566"/>
                  <a:pt x="2204561" y="338614"/>
                  <a:pt x="2205514" y="337661"/>
                </a:cubicBezTo>
                <a:close/>
                <a:moveTo>
                  <a:pt x="2183606" y="336709"/>
                </a:moveTo>
                <a:cubicBezTo>
                  <a:pt x="2183606" y="338614"/>
                  <a:pt x="2184559" y="341471"/>
                  <a:pt x="2185511" y="345281"/>
                </a:cubicBezTo>
                <a:cubicBezTo>
                  <a:pt x="2185511" y="347186"/>
                  <a:pt x="2184559" y="349091"/>
                  <a:pt x="2184559" y="350044"/>
                </a:cubicBezTo>
                <a:cubicBezTo>
                  <a:pt x="2184559" y="347186"/>
                  <a:pt x="2183606" y="343376"/>
                  <a:pt x="2183606" y="340519"/>
                </a:cubicBezTo>
                <a:cubicBezTo>
                  <a:pt x="2183606" y="339566"/>
                  <a:pt x="2183606" y="338614"/>
                  <a:pt x="2183606" y="337661"/>
                </a:cubicBezTo>
                <a:cubicBezTo>
                  <a:pt x="2182654" y="337661"/>
                  <a:pt x="2182654" y="337661"/>
                  <a:pt x="2183606" y="336709"/>
                </a:cubicBezTo>
                <a:close/>
                <a:moveTo>
                  <a:pt x="2178844" y="345281"/>
                </a:moveTo>
                <a:cubicBezTo>
                  <a:pt x="2178844" y="349091"/>
                  <a:pt x="2178844" y="352901"/>
                  <a:pt x="2178844" y="357664"/>
                </a:cubicBezTo>
                <a:cubicBezTo>
                  <a:pt x="2177891" y="355759"/>
                  <a:pt x="2176939" y="352901"/>
                  <a:pt x="2175986" y="350996"/>
                </a:cubicBezTo>
                <a:cubicBezTo>
                  <a:pt x="2176939" y="348139"/>
                  <a:pt x="2177891" y="346234"/>
                  <a:pt x="2178844" y="345281"/>
                </a:cubicBezTo>
                <a:close/>
                <a:moveTo>
                  <a:pt x="2150269" y="278606"/>
                </a:moveTo>
                <a:cubicBezTo>
                  <a:pt x="2155031" y="261461"/>
                  <a:pt x="2159794" y="246221"/>
                  <a:pt x="2162651" y="232886"/>
                </a:cubicBezTo>
                <a:cubicBezTo>
                  <a:pt x="2162651" y="233839"/>
                  <a:pt x="2162651" y="234791"/>
                  <a:pt x="2161699" y="235744"/>
                </a:cubicBezTo>
                <a:cubicBezTo>
                  <a:pt x="2160746" y="241459"/>
                  <a:pt x="2158841" y="248126"/>
                  <a:pt x="2157889" y="253841"/>
                </a:cubicBezTo>
                <a:cubicBezTo>
                  <a:pt x="2156936" y="260509"/>
                  <a:pt x="2155984" y="267176"/>
                  <a:pt x="2154079" y="274796"/>
                </a:cubicBezTo>
                <a:cubicBezTo>
                  <a:pt x="2153126" y="280511"/>
                  <a:pt x="2152174" y="287179"/>
                  <a:pt x="2151221" y="293846"/>
                </a:cubicBezTo>
                <a:cubicBezTo>
                  <a:pt x="2149316" y="290036"/>
                  <a:pt x="2148364" y="288131"/>
                  <a:pt x="2148364" y="288131"/>
                </a:cubicBezTo>
                <a:cubicBezTo>
                  <a:pt x="2148364" y="288131"/>
                  <a:pt x="2149316" y="290989"/>
                  <a:pt x="2150269" y="296704"/>
                </a:cubicBezTo>
                <a:cubicBezTo>
                  <a:pt x="2149316" y="302419"/>
                  <a:pt x="2148364" y="309086"/>
                  <a:pt x="2147411" y="314801"/>
                </a:cubicBezTo>
                <a:cubicBezTo>
                  <a:pt x="2143601" y="309086"/>
                  <a:pt x="2140744" y="305276"/>
                  <a:pt x="2140744" y="305276"/>
                </a:cubicBezTo>
                <a:cubicBezTo>
                  <a:pt x="2145506" y="296704"/>
                  <a:pt x="2147411" y="287179"/>
                  <a:pt x="2150269" y="278606"/>
                </a:cubicBezTo>
                <a:close/>
                <a:moveTo>
                  <a:pt x="2142649" y="305276"/>
                </a:moveTo>
                <a:cubicBezTo>
                  <a:pt x="2142649" y="306229"/>
                  <a:pt x="2144554" y="310991"/>
                  <a:pt x="2148364" y="319564"/>
                </a:cubicBezTo>
                <a:cubicBezTo>
                  <a:pt x="2148364" y="319564"/>
                  <a:pt x="2148364" y="320516"/>
                  <a:pt x="2148364" y="320516"/>
                </a:cubicBezTo>
                <a:cubicBezTo>
                  <a:pt x="2148364" y="320516"/>
                  <a:pt x="2148364" y="321469"/>
                  <a:pt x="2148364" y="321469"/>
                </a:cubicBezTo>
                <a:cubicBezTo>
                  <a:pt x="2147411" y="328136"/>
                  <a:pt x="2146459" y="335756"/>
                  <a:pt x="2145506" y="343376"/>
                </a:cubicBezTo>
                <a:cubicBezTo>
                  <a:pt x="2143601" y="336709"/>
                  <a:pt x="2141696" y="330994"/>
                  <a:pt x="2139791" y="324326"/>
                </a:cubicBezTo>
                <a:cubicBezTo>
                  <a:pt x="2139791" y="323374"/>
                  <a:pt x="2138839" y="321469"/>
                  <a:pt x="2138839" y="320516"/>
                </a:cubicBezTo>
                <a:cubicBezTo>
                  <a:pt x="2138839" y="315754"/>
                  <a:pt x="2140744" y="310991"/>
                  <a:pt x="2142649" y="305276"/>
                </a:cubicBezTo>
                <a:close/>
                <a:moveTo>
                  <a:pt x="2058829" y="353854"/>
                </a:moveTo>
                <a:cubicBezTo>
                  <a:pt x="2057876" y="357664"/>
                  <a:pt x="2056924" y="362426"/>
                  <a:pt x="2056924" y="366236"/>
                </a:cubicBezTo>
                <a:cubicBezTo>
                  <a:pt x="2056924" y="364331"/>
                  <a:pt x="2055971" y="363379"/>
                  <a:pt x="2055971" y="361474"/>
                </a:cubicBezTo>
                <a:cubicBezTo>
                  <a:pt x="2055019" y="358616"/>
                  <a:pt x="2055019" y="355759"/>
                  <a:pt x="2054066" y="352901"/>
                </a:cubicBezTo>
                <a:cubicBezTo>
                  <a:pt x="2054066" y="352901"/>
                  <a:pt x="2054066" y="352901"/>
                  <a:pt x="2054066" y="351949"/>
                </a:cubicBezTo>
                <a:cubicBezTo>
                  <a:pt x="2055971" y="347186"/>
                  <a:pt x="2057876" y="343376"/>
                  <a:pt x="2059781" y="338614"/>
                </a:cubicBezTo>
                <a:cubicBezTo>
                  <a:pt x="2059781" y="340519"/>
                  <a:pt x="2060734" y="341471"/>
                  <a:pt x="2060734" y="343376"/>
                </a:cubicBezTo>
                <a:cubicBezTo>
                  <a:pt x="2060734" y="347186"/>
                  <a:pt x="2059781" y="350044"/>
                  <a:pt x="2058829" y="353854"/>
                </a:cubicBezTo>
                <a:close/>
                <a:moveTo>
                  <a:pt x="2081689" y="350044"/>
                </a:moveTo>
                <a:cubicBezTo>
                  <a:pt x="2080736" y="351949"/>
                  <a:pt x="2080736" y="352901"/>
                  <a:pt x="2079784" y="354806"/>
                </a:cubicBezTo>
                <a:cubicBezTo>
                  <a:pt x="2078831" y="351949"/>
                  <a:pt x="2078831" y="350044"/>
                  <a:pt x="2077879" y="347186"/>
                </a:cubicBezTo>
                <a:cubicBezTo>
                  <a:pt x="2077879" y="346234"/>
                  <a:pt x="2077879" y="345281"/>
                  <a:pt x="2077879" y="344329"/>
                </a:cubicBezTo>
                <a:cubicBezTo>
                  <a:pt x="2078831" y="345281"/>
                  <a:pt x="2079784" y="346234"/>
                  <a:pt x="2080736" y="348139"/>
                </a:cubicBezTo>
                <a:cubicBezTo>
                  <a:pt x="2080736" y="348139"/>
                  <a:pt x="2080736" y="349091"/>
                  <a:pt x="2081689" y="350044"/>
                </a:cubicBezTo>
                <a:cubicBezTo>
                  <a:pt x="2081689" y="350044"/>
                  <a:pt x="2081689" y="350044"/>
                  <a:pt x="2081689" y="350044"/>
                </a:cubicBezTo>
                <a:close/>
                <a:moveTo>
                  <a:pt x="2081689" y="339566"/>
                </a:moveTo>
                <a:cubicBezTo>
                  <a:pt x="2081689" y="340519"/>
                  <a:pt x="2081689" y="341471"/>
                  <a:pt x="2081689" y="341471"/>
                </a:cubicBezTo>
                <a:cubicBezTo>
                  <a:pt x="2080736" y="340519"/>
                  <a:pt x="2079784" y="338614"/>
                  <a:pt x="2078831" y="337661"/>
                </a:cubicBezTo>
                <a:cubicBezTo>
                  <a:pt x="2078831" y="334804"/>
                  <a:pt x="2079784" y="331946"/>
                  <a:pt x="2079784" y="330041"/>
                </a:cubicBezTo>
                <a:cubicBezTo>
                  <a:pt x="2080736" y="332899"/>
                  <a:pt x="2081689" y="335756"/>
                  <a:pt x="2081689" y="339566"/>
                </a:cubicBezTo>
                <a:cubicBezTo>
                  <a:pt x="2081689" y="338614"/>
                  <a:pt x="2081689" y="338614"/>
                  <a:pt x="2081689" y="339566"/>
                </a:cubicBezTo>
                <a:close/>
                <a:moveTo>
                  <a:pt x="2085499" y="290036"/>
                </a:moveTo>
                <a:cubicBezTo>
                  <a:pt x="2085499" y="295751"/>
                  <a:pt x="2084546" y="301466"/>
                  <a:pt x="2084546" y="307181"/>
                </a:cubicBezTo>
                <a:cubicBezTo>
                  <a:pt x="2084546" y="306229"/>
                  <a:pt x="2083594" y="305276"/>
                  <a:pt x="2083594" y="303371"/>
                </a:cubicBezTo>
                <a:cubicBezTo>
                  <a:pt x="2084546" y="292894"/>
                  <a:pt x="2085499" y="282416"/>
                  <a:pt x="2086451" y="273844"/>
                </a:cubicBezTo>
                <a:cubicBezTo>
                  <a:pt x="2086451" y="271939"/>
                  <a:pt x="2086451" y="269081"/>
                  <a:pt x="2087404" y="267176"/>
                </a:cubicBezTo>
                <a:cubicBezTo>
                  <a:pt x="2086451" y="274796"/>
                  <a:pt x="2085499" y="282416"/>
                  <a:pt x="2085499" y="290036"/>
                </a:cubicBezTo>
                <a:close/>
                <a:moveTo>
                  <a:pt x="2089309" y="180499"/>
                </a:moveTo>
                <a:cubicBezTo>
                  <a:pt x="2089309" y="186214"/>
                  <a:pt x="2089309" y="192881"/>
                  <a:pt x="2089309" y="200501"/>
                </a:cubicBezTo>
                <a:cubicBezTo>
                  <a:pt x="2088356" y="197644"/>
                  <a:pt x="2086451" y="194786"/>
                  <a:pt x="2086451" y="192881"/>
                </a:cubicBezTo>
                <a:cubicBezTo>
                  <a:pt x="2087404" y="188119"/>
                  <a:pt x="2088356" y="184309"/>
                  <a:pt x="2089309" y="180499"/>
                </a:cubicBezTo>
                <a:close/>
                <a:moveTo>
                  <a:pt x="2072164" y="241459"/>
                </a:moveTo>
                <a:cubicBezTo>
                  <a:pt x="2077879" y="223361"/>
                  <a:pt x="2082641" y="207169"/>
                  <a:pt x="2086451" y="193834"/>
                </a:cubicBezTo>
                <a:cubicBezTo>
                  <a:pt x="2087404" y="197644"/>
                  <a:pt x="2088356" y="201454"/>
                  <a:pt x="2090261" y="207169"/>
                </a:cubicBezTo>
                <a:cubicBezTo>
                  <a:pt x="2090261" y="207169"/>
                  <a:pt x="2090261" y="207169"/>
                  <a:pt x="2090261" y="208121"/>
                </a:cubicBezTo>
                <a:cubicBezTo>
                  <a:pt x="2087404" y="221456"/>
                  <a:pt x="2081689" y="244316"/>
                  <a:pt x="2075974" y="271939"/>
                </a:cubicBezTo>
                <a:cubicBezTo>
                  <a:pt x="2075021" y="274796"/>
                  <a:pt x="2075021" y="278606"/>
                  <a:pt x="2074069" y="282416"/>
                </a:cubicBezTo>
                <a:cubicBezTo>
                  <a:pt x="2072164" y="278606"/>
                  <a:pt x="2070259" y="274796"/>
                  <a:pt x="2068354" y="271939"/>
                </a:cubicBezTo>
                <a:cubicBezTo>
                  <a:pt x="2067401" y="270034"/>
                  <a:pt x="2066449" y="268129"/>
                  <a:pt x="2065496" y="266224"/>
                </a:cubicBezTo>
                <a:cubicBezTo>
                  <a:pt x="2067401" y="257651"/>
                  <a:pt x="2069306" y="249079"/>
                  <a:pt x="2072164" y="241459"/>
                </a:cubicBezTo>
                <a:close/>
                <a:moveTo>
                  <a:pt x="2062639" y="270034"/>
                </a:moveTo>
                <a:cubicBezTo>
                  <a:pt x="2062639" y="270986"/>
                  <a:pt x="2063591" y="271939"/>
                  <a:pt x="2063591" y="272891"/>
                </a:cubicBezTo>
                <a:cubicBezTo>
                  <a:pt x="2065496" y="278606"/>
                  <a:pt x="2067401" y="285274"/>
                  <a:pt x="2069306" y="292894"/>
                </a:cubicBezTo>
                <a:cubicBezTo>
                  <a:pt x="2069306" y="293846"/>
                  <a:pt x="2069306" y="293846"/>
                  <a:pt x="2070259" y="294799"/>
                </a:cubicBezTo>
                <a:cubicBezTo>
                  <a:pt x="2069306" y="299561"/>
                  <a:pt x="2068354" y="305276"/>
                  <a:pt x="2067401" y="310039"/>
                </a:cubicBezTo>
                <a:cubicBezTo>
                  <a:pt x="2066449" y="308134"/>
                  <a:pt x="2066449" y="305276"/>
                  <a:pt x="2065496" y="303371"/>
                </a:cubicBezTo>
                <a:cubicBezTo>
                  <a:pt x="2063591" y="296704"/>
                  <a:pt x="2060734" y="290036"/>
                  <a:pt x="2058829" y="284321"/>
                </a:cubicBezTo>
                <a:cubicBezTo>
                  <a:pt x="2059781" y="279559"/>
                  <a:pt x="2061686" y="274796"/>
                  <a:pt x="2062639" y="270034"/>
                </a:cubicBezTo>
                <a:close/>
                <a:moveTo>
                  <a:pt x="2053114" y="301466"/>
                </a:moveTo>
                <a:cubicBezTo>
                  <a:pt x="2053114" y="303371"/>
                  <a:pt x="2054066" y="304324"/>
                  <a:pt x="2054066" y="306229"/>
                </a:cubicBezTo>
                <a:cubicBezTo>
                  <a:pt x="2055019" y="310991"/>
                  <a:pt x="2055971" y="315754"/>
                  <a:pt x="2056924" y="320516"/>
                </a:cubicBezTo>
                <a:cubicBezTo>
                  <a:pt x="2056924" y="320516"/>
                  <a:pt x="2055971" y="320516"/>
                  <a:pt x="2055971" y="320516"/>
                </a:cubicBezTo>
                <a:cubicBezTo>
                  <a:pt x="2051209" y="318611"/>
                  <a:pt x="2049304" y="317659"/>
                  <a:pt x="2049304" y="317659"/>
                </a:cubicBezTo>
                <a:cubicBezTo>
                  <a:pt x="2049304" y="317659"/>
                  <a:pt x="2051209" y="319564"/>
                  <a:pt x="2055971" y="321469"/>
                </a:cubicBezTo>
                <a:cubicBezTo>
                  <a:pt x="2056924" y="321469"/>
                  <a:pt x="2056924" y="322421"/>
                  <a:pt x="2057876" y="322421"/>
                </a:cubicBezTo>
                <a:cubicBezTo>
                  <a:pt x="2058829" y="326231"/>
                  <a:pt x="2058829" y="329089"/>
                  <a:pt x="2059781" y="332899"/>
                </a:cubicBezTo>
                <a:cubicBezTo>
                  <a:pt x="2057876" y="335756"/>
                  <a:pt x="2055971" y="338614"/>
                  <a:pt x="2053114" y="342424"/>
                </a:cubicBezTo>
                <a:cubicBezTo>
                  <a:pt x="2052161" y="335756"/>
                  <a:pt x="2050256" y="328136"/>
                  <a:pt x="2049304" y="321469"/>
                </a:cubicBezTo>
                <a:cubicBezTo>
                  <a:pt x="2049304" y="319564"/>
                  <a:pt x="2049304" y="317659"/>
                  <a:pt x="2049304" y="315754"/>
                </a:cubicBezTo>
                <a:cubicBezTo>
                  <a:pt x="2050256" y="310991"/>
                  <a:pt x="2052161" y="305276"/>
                  <a:pt x="2053114" y="301466"/>
                </a:cubicBezTo>
                <a:close/>
                <a:moveTo>
                  <a:pt x="2044541" y="260509"/>
                </a:moveTo>
                <a:cubicBezTo>
                  <a:pt x="2044541" y="260509"/>
                  <a:pt x="2044541" y="260509"/>
                  <a:pt x="2044541" y="260509"/>
                </a:cubicBezTo>
                <a:cubicBezTo>
                  <a:pt x="2044541" y="260509"/>
                  <a:pt x="2044541" y="259556"/>
                  <a:pt x="2044541" y="259556"/>
                </a:cubicBezTo>
                <a:cubicBezTo>
                  <a:pt x="2044541" y="259556"/>
                  <a:pt x="2044541" y="259556"/>
                  <a:pt x="2044541" y="260509"/>
                </a:cubicBezTo>
                <a:close/>
                <a:moveTo>
                  <a:pt x="2019776" y="188119"/>
                </a:moveTo>
                <a:cubicBezTo>
                  <a:pt x="2019776" y="187166"/>
                  <a:pt x="2019776" y="186214"/>
                  <a:pt x="2019776" y="185261"/>
                </a:cubicBezTo>
                <a:cubicBezTo>
                  <a:pt x="2019776" y="182404"/>
                  <a:pt x="2020729" y="179546"/>
                  <a:pt x="2020729" y="177641"/>
                </a:cubicBezTo>
                <a:cubicBezTo>
                  <a:pt x="2020729" y="180499"/>
                  <a:pt x="2020729" y="184309"/>
                  <a:pt x="2020729" y="189071"/>
                </a:cubicBezTo>
                <a:cubicBezTo>
                  <a:pt x="2020729" y="197644"/>
                  <a:pt x="2021681" y="208121"/>
                  <a:pt x="2021681" y="220504"/>
                </a:cubicBezTo>
                <a:cubicBezTo>
                  <a:pt x="2021681" y="228124"/>
                  <a:pt x="2022634" y="235744"/>
                  <a:pt x="2023586" y="244316"/>
                </a:cubicBezTo>
                <a:cubicBezTo>
                  <a:pt x="2023586" y="245269"/>
                  <a:pt x="2022634" y="246221"/>
                  <a:pt x="2022634" y="247174"/>
                </a:cubicBezTo>
                <a:cubicBezTo>
                  <a:pt x="2020729" y="238601"/>
                  <a:pt x="2018824" y="230029"/>
                  <a:pt x="2016919" y="222409"/>
                </a:cubicBezTo>
                <a:cubicBezTo>
                  <a:pt x="2018824" y="209074"/>
                  <a:pt x="2018824" y="197644"/>
                  <a:pt x="2019776" y="188119"/>
                </a:cubicBezTo>
                <a:close/>
                <a:moveTo>
                  <a:pt x="1999774" y="298609"/>
                </a:moveTo>
                <a:cubicBezTo>
                  <a:pt x="1999774" y="300514"/>
                  <a:pt x="1999774" y="302419"/>
                  <a:pt x="1999774" y="304324"/>
                </a:cubicBezTo>
                <a:cubicBezTo>
                  <a:pt x="1998821" y="306229"/>
                  <a:pt x="1998821" y="308134"/>
                  <a:pt x="1997869" y="310039"/>
                </a:cubicBezTo>
                <a:cubicBezTo>
                  <a:pt x="1998821" y="306229"/>
                  <a:pt x="1999774" y="302419"/>
                  <a:pt x="1999774" y="298609"/>
                </a:cubicBezTo>
                <a:close/>
                <a:moveTo>
                  <a:pt x="1992154" y="349091"/>
                </a:moveTo>
                <a:cubicBezTo>
                  <a:pt x="1992154" y="351949"/>
                  <a:pt x="1992154" y="355759"/>
                  <a:pt x="1992154" y="359569"/>
                </a:cubicBezTo>
                <a:cubicBezTo>
                  <a:pt x="1992154" y="362426"/>
                  <a:pt x="1992154" y="366236"/>
                  <a:pt x="1992154" y="369094"/>
                </a:cubicBezTo>
                <a:cubicBezTo>
                  <a:pt x="1991201" y="370046"/>
                  <a:pt x="1990249" y="371951"/>
                  <a:pt x="1988344" y="373856"/>
                </a:cubicBezTo>
                <a:cubicBezTo>
                  <a:pt x="1990249" y="365284"/>
                  <a:pt x="1991201" y="356711"/>
                  <a:pt x="1992154" y="349091"/>
                </a:cubicBezTo>
                <a:close/>
                <a:moveTo>
                  <a:pt x="1987391" y="381476"/>
                </a:moveTo>
                <a:cubicBezTo>
                  <a:pt x="1987391" y="381476"/>
                  <a:pt x="1987391" y="381476"/>
                  <a:pt x="1987391" y="381476"/>
                </a:cubicBezTo>
                <a:cubicBezTo>
                  <a:pt x="1989296" y="377666"/>
                  <a:pt x="1991201" y="374809"/>
                  <a:pt x="1992154" y="372904"/>
                </a:cubicBezTo>
                <a:cubicBezTo>
                  <a:pt x="1992154" y="374809"/>
                  <a:pt x="1992154" y="377666"/>
                  <a:pt x="1992154" y="379571"/>
                </a:cubicBezTo>
                <a:cubicBezTo>
                  <a:pt x="1992154" y="381476"/>
                  <a:pt x="1991201" y="384334"/>
                  <a:pt x="1991201" y="386239"/>
                </a:cubicBezTo>
                <a:cubicBezTo>
                  <a:pt x="1990249" y="391001"/>
                  <a:pt x="1989296" y="395764"/>
                  <a:pt x="1988344" y="400526"/>
                </a:cubicBezTo>
                <a:cubicBezTo>
                  <a:pt x="1988344" y="400526"/>
                  <a:pt x="1988344" y="399574"/>
                  <a:pt x="1988344" y="399574"/>
                </a:cubicBezTo>
                <a:cubicBezTo>
                  <a:pt x="1987391" y="397669"/>
                  <a:pt x="1986439" y="394811"/>
                  <a:pt x="1985486" y="392906"/>
                </a:cubicBezTo>
                <a:cubicBezTo>
                  <a:pt x="1986439" y="389096"/>
                  <a:pt x="1986439" y="385286"/>
                  <a:pt x="1987391" y="381476"/>
                </a:cubicBezTo>
                <a:close/>
                <a:moveTo>
                  <a:pt x="1968341" y="290989"/>
                </a:moveTo>
                <a:cubicBezTo>
                  <a:pt x="1968341" y="292894"/>
                  <a:pt x="1968341" y="294799"/>
                  <a:pt x="1967389" y="297656"/>
                </a:cubicBezTo>
                <a:cubicBezTo>
                  <a:pt x="1967389" y="299561"/>
                  <a:pt x="1966436" y="302419"/>
                  <a:pt x="1966436" y="305276"/>
                </a:cubicBezTo>
                <a:cubicBezTo>
                  <a:pt x="1966436" y="309086"/>
                  <a:pt x="1965484" y="313849"/>
                  <a:pt x="1965484" y="318611"/>
                </a:cubicBezTo>
                <a:cubicBezTo>
                  <a:pt x="1965484" y="313849"/>
                  <a:pt x="1964531" y="309086"/>
                  <a:pt x="1964531" y="304324"/>
                </a:cubicBezTo>
                <a:cubicBezTo>
                  <a:pt x="1964531" y="303371"/>
                  <a:pt x="1964531" y="301466"/>
                  <a:pt x="1964531" y="300514"/>
                </a:cubicBezTo>
                <a:cubicBezTo>
                  <a:pt x="1965484" y="296704"/>
                  <a:pt x="1967389" y="293846"/>
                  <a:pt x="1968341" y="290989"/>
                </a:cubicBezTo>
                <a:close/>
                <a:moveTo>
                  <a:pt x="1937861" y="310039"/>
                </a:moveTo>
                <a:cubicBezTo>
                  <a:pt x="1937861" y="307181"/>
                  <a:pt x="1937861" y="304324"/>
                  <a:pt x="1937861" y="302419"/>
                </a:cubicBezTo>
                <a:cubicBezTo>
                  <a:pt x="1937861" y="300514"/>
                  <a:pt x="1937861" y="297656"/>
                  <a:pt x="1937861" y="295751"/>
                </a:cubicBezTo>
                <a:cubicBezTo>
                  <a:pt x="1937861" y="299561"/>
                  <a:pt x="1938814" y="302419"/>
                  <a:pt x="1938814" y="306229"/>
                </a:cubicBezTo>
                <a:cubicBezTo>
                  <a:pt x="1938814" y="308134"/>
                  <a:pt x="1938814" y="309086"/>
                  <a:pt x="1937861" y="310039"/>
                </a:cubicBezTo>
                <a:close/>
                <a:moveTo>
                  <a:pt x="1938814" y="272891"/>
                </a:moveTo>
                <a:cubicBezTo>
                  <a:pt x="1937861" y="270034"/>
                  <a:pt x="1937861" y="268129"/>
                  <a:pt x="1936909" y="266224"/>
                </a:cubicBezTo>
                <a:cubicBezTo>
                  <a:pt x="1936909" y="264319"/>
                  <a:pt x="1936909" y="262414"/>
                  <a:pt x="1936909" y="261461"/>
                </a:cubicBezTo>
                <a:cubicBezTo>
                  <a:pt x="1936909" y="256699"/>
                  <a:pt x="1936909" y="250984"/>
                  <a:pt x="1936909" y="246221"/>
                </a:cubicBezTo>
                <a:cubicBezTo>
                  <a:pt x="1936909" y="253841"/>
                  <a:pt x="1937861" y="263366"/>
                  <a:pt x="1938814" y="272891"/>
                </a:cubicBezTo>
                <a:close/>
                <a:moveTo>
                  <a:pt x="1900714" y="338614"/>
                </a:moveTo>
                <a:cubicBezTo>
                  <a:pt x="1900714" y="336709"/>
                  <a:pt x="1900714" y="334804"/>
                  <a:pt x="1900714" y="333851"/>
                </a:cubicBezTo>
                <a:cubicBezTo>
                  <a:pt x="1901666" y="331946"/>
                  <a:pt x="1901666" y="330041"/>
                  <a:pt x="1902619" y="329089"/>
                </a:cubicBezTo>
                <a:cubicBezTo>
                  <a:pt x="1903571" y="328136"/>
                  <a:pt x="1904524" y="326231"/>
                  <a:pt x="1904524" y="325279"/>
                </a:cubicBezTo>
                <a:cubicBezTo>
                  <a:pt x="1902619" y="330041"/>
                  <a:pt x="1901666" y="333851"/>
                  <a:pt x="1900714" y="338614"/>
                </a:cubicBezTo>
                <a:close/>
                <a:moveTo>
                  <a:pt x="1915954" y="436721"/>
                </a:moveTo>
                <a:cubicBezTo>
                  <a:pt x="1915954" y="435769"/>
                  <a:pt x="1915954" y="434816"/>
                  <a:pt x="1915954" y="433864"/>
                </a:cubicBezTo>
                <a:cubicBezTo>
                  <a:pt x="1915954" y="433864"/>
                  <a:pt x="1915954" y="434816"/>
                  <a:pt x="1916906" y="434816"/>
                </a:cubicBezTo>
                <a:cubicBezTo>
                  <a:pt x="1915954" y="435769"/>
                  <a:pt x="1915954" y="436721"/>
                  <a:pt x="1915954" y="436721"/>
                </a:cubicBezTo>
                <a:close/>
                <a:moveTo>
                  <a:pt x="1920716" y="401479"/>
                </a:moveTo>
                <a:cubicBezTo>
                  <a:pt x="1920716" y="403384"/>
                  <a:pt x="1919764" y="405289"/>
                  <a:pt x="1919764" y="407194"/>
                </a:cubicBezTo>
                <a:cubicBezTo>
                  <a:pt x="1918811" y="406241"/>
                  <a:pt x="1918811" y="405289"/>
                  <a:pt x="1917859" y="404336"/>
                </a:cubicBezTo>
                <a:cubicBezTo>
                  <a:pt x="1918811" y="402431"/>
                  <a:pt x="1919764" y="400526"/>
                  <a:pt x="1919764" y="398621"/>
                </a:cubicBezTo>
                <a:cubicBezTo>
                  <a:pt x="1920716" y="399574"/>
                  <a:pt x="1920716" y="400526"/>
                  <a:pt x="1920716" y="401479"/>
                </a:cubicBezTo>
                <a:close/>
                <a:moveTo>
                  <a:pt x="1917859" y="331946"/>
                </a:moveTo>
                <a:cubicBezTo>
                  <a:pt x="1918811" y="333851"/>
                  <a:pt x="1919764" y="335756"/>
                  <a:pt x="1919764" y="337661"/>
                </a:cubicBezTo>
                <a:cubicBezTo>
                  <a:pt x="1919764" y="337661"/>
                  <a:pt x="1919764" y="337661"/>
                  <a:pt x="1919764" y="337661"/>
                </a:cubicBezTo>
                <a:cubicBezTo>
                  <a:pt x="1919764" y="337661"/>
                  <a:pt x="1918811" y="338614"/>
                  <a:pt x="1918811" y="338614"/>
                </a:cubicBezTo>
                <a:cubicBezTo>
                  <a:pt x="1917859" y="339566"/>
                  <a:pt x="1916906" y="340519"/>
                  <a:pt x="1916906" y="342424"/>
                </a:cubicBezTo>
                <a:cubicBezTo>
                  <a:pt x="1916906" y="341471"/>
                  <a:pt x="1916906" y="341471"/>
                  <a:pt x="1916906" y="341471"/>
                </a:cubicBezTo>
                <a:cubicBezTo>
                  <a:pt x="1916906" y="341471"/>
                  <a:pt x="1916906" y="342424"/>
                  <a:pt x="1915954" y="344329"/>
                </a:cubicBezTo>
                <a:cubicBezTo>
                  <a:pt x="1915954" y="344329"/>
                  <a:pt x="1915001" y="345281"/>
                  <a:pt x="1915001" y="345281"/>
                </a:cubicBezTo>
                <a:cubicBezTo>
                  <a:pt x="1915954" y="340519"/>
                  <a:pt x="1916906" y="335756"/>
                  <a:pt x="1917859" y="331946"/>
                </a:cubicBezTo>
                <a:close/>
                <a:moveTo>
                  <a:pt x="1919764" y="360521"/>
                </a:moveTo>
                <a:cubicBezTo>
                  <a:pt x="1919764" y="361474"/>
                  <a:pt x="1919764" y="362426"/>
                  <a:pt x="1919764" y="364331"/>
                </a:cubicBezTo>
                <a:cubicBezTo>
                  <a:pt x="1917859" y="367189"/>
                  <a:pt x="1916906" y="370999"/>
                  <a:pt x="1915001" y="373856"/>
                </a:cubicBezTo>
                <a:cubicBezTo>
                  <a:pt x="1913096" y="378619"/>
                  <a:pt x="1910239" y="383381"/>
                  <a:pt x="1908334" y="388144"/>
                </a:cubicBezTo>
                <a:cubicBezTo>
                  <a:pt x="1908334" y="388144"/>
                  <a:pt x="1907381" y="387191"/>
                  <a:pt x="1907381" y="387191"/>
                </a:cubicBezTo>
                <a:cubicBezTo>
                  <a:pt x="1907381" y="386239"/>
                  <a:pt x="1907381" y="386239"/>
                  <a:pt x="1907381" y="385286"/>
                </a:cubicBezTo>
                <a:cubicBezTo>
                  <a:pt x="1908334" y="383381"/>
                  <a:pt x="1909286" y="381476"/>
                  <a:pt x="1910239" y="380524"/>
                </a:cubicBezTo>
                <a:cubicBezTo>
                  <a:pt x="1913096" y="372904"/>
                  <a:pt x="1916906" y="366236"/>
                  <a:pt x="1919764" y="360521"/>
                </a:cubicBezTo>
                <a:close/>
                <a:moveTo>
                  <a:pt x="1910239" y="299561"/>
                </a:moveTo>
                <a:cubicBezTo>
                  <a:pt x="1909286" y="301466"/>
                  <a:pt x="1909286" y="303371"/>
                  <a:pt x="1908334" y="305276"/>
                </a:cubicBezTo>
                <a:cubicBezTo>
                  <a:pt x="1908334" y="305276"/>
                  <a:pt x="1908334" y="305276"/>
                  <a:pt x="1908334" y="305276"/>
                </a:cubicBezTo>
                <a:cubicBezTo>
                  <a:pt x="1909286" y="302419"/>
                  <a:pt x="1910239" y="300514"/>
                  <a:pt x="1910239" y="299561"/>
                </a:cubicBezTo>
                <a:close/>
                <a:moveTo>
                  <a:pt x="1906429" y="313849"/>
                </a:moveTo>
                <a:cubicBezTo>
                  <a:pt x="1907381" y="311944"/>
                  <a:pt x="1907381" y="310991"/>
                  <a:pt x="1908334" y="309086"/>
                </a:cubicBezTo>
                <a:cubicBezTo>
                  <a:pt x="1908334" y="309086"/>
                  <a:pt x="1908334" y="309086"/>
                  <a:pt x="1908334" y="310039"/>
                </a:cubicBezTo>
                <a:cubicBezTo>
                  <a:pt x="1907381" y="311944"/>
                  <a:pt x="1907381" y="313849"/>
                  <a:pt x="1906429" y="315754"/>
                </a:cubicBezTo>
                <a:cubicBezTo>
                  <a:pt x="1906429" y="315754"/>
                  <a:pt x="1905476" y="316706"/>
                  <a:pt x="1905476" y="316706"/>
                </a:cubicBezTo>
                <a:cubicBezTo>
                  <a:pt x="1905476" y="314801"/>
                  <a:pt x="1905476" y="314801"/>
                  <a:pt x="1906429" y="313849"/>
                </a:cubicBezTo>
                <a:close/>
                <a:moveTo>
                  <a:pt x="1893094" y="259556"/>
                </a:moveTo>
                <a:cubicBezTo>
                  <a:pt x="1893094" y="258604"/>
                  <a:pt x="1894046" y="257651"/>
                  <a:pt x="1894046" y="256699"/>
                </a:cubicBezTo>
                <a:cubicBezTo>
                  <a:pt x="1894046" y="256699"/>
                  <a:pt x="1894999" y="256699"/>
                  <a:pt x="1894999" y="256699"/>
                </a:cubicBezTo>
                <a:cubicBezTo>
                  <a:pt x="1896904" y="257651"/>
                  <a:pt x="1897856" y="259556"/>
                  <a:pt x="1899761" y="260509"/>
                </a:cubicBezTo>
                <a:lnTo>
                  <a:pt x="1904524" y="275749"/>
                </a:lnTo>
                <a:cubicBezTo>
                  <a:pt x="1901666" y="283369"/>
                  <a:pt x="1898809" y="290036"/>
                  <a:pt x="1895951" y="297656"/>
                </a:cubicBezTo>
                <a:cubicBezTo>
                  <a:pt x="1894999" y="291941"/>
                  <a:pt x="1894999" y="286226"/>
                  <a:pt x="1894046" y="281464"/>
                </a:cubicBezTo>
                <a:cubicBezTo>
                  <a:pt x="1894046" y="277654"/>
                  <a:pt x="1893094" y="273844"/>
                  <a:pt x="1892141" y="270034"/>
                </a:cubicBezTo>
                <a:cubicBezTo>
                  <a:pt x="1892141" y="270986"/>
                  <a:pt x="1893094" y="271939"/>
                  <a:pt x="1893094" y="272891"/>
                </a:cubicBezTo>
                <a:cubicBezTo>
                  <a:pt x="1893094" y="269081"/>
                  <a:pt x="1892141" y="264319"/>
                  <a:pt x="1893094" y="259556"/>
                </a:cubicBezTo>
                <a:close/>
                <a:moveTo>
                  <a:pt x="1841659" y="297656"/>
                </a:moveTo>
                <a:cubicBezTo>
                  <a:pt x="1841659" y="303371"/>
                  <a:pt x="1840706" y="308134"/>
                  <a:pt x="1840706" y="313849"/>
                </a:cubicBezTo>
                <a:cubicBezTo>
                  <a:pt x="1839754" y="307181"/>
                  <a:pt x="1839754" y="300514"/>
                  <a:pt x="1838801" y="294799"/>
                </a:cubicBezTo>
                <a:cubicBezTo>
                  <a:pt x="1838801" y="292894"/>
                  <a:pt x="1838801" y="291941"/>
                  <a:pt x="1838801" y="290989"/>
                </a:cubicBezTo>
                <a:cubicBezTo>
                  <a:pt x="1839754" y="292894"/>
                  <a:pt x="1840706" y="294799"/>
                  <a:pt x="1841659" y="297656"/>
                </a:cubicBezTo>
                <a:close/>
                <a:moveTo>
                  <a:pt x="1822609" y="363379"/>
                </a:moveTo>
                <a:cubicBezTo>
                  <a:pt x="1823561" y="359569"/>
                  <a:pt x="1825466" y="356711"/>
                  <a:pt x="1826419" y="353854"/>
                </a:cubicBezTo>
                <a:cubicBezTo>
                  <a:pt x="1826419" y="357664"/>
                  <a:pt x="1826419" y="360521"/>
                  <a:pt x="1827371" y="364331"/>
                </a:cubicBezTo>
                <a:cubicBezTo>
                  <a:pt x="1826419" y="365284"/>
                  <a:pt x="1824514" y="367189"/>
                  <a:pt x="1823561" y="368141"/>
                </a:cubicBezTo>
                <a:cubicBezTo>
                  <a:pt x="1822609" y="366236"/>
                  <a:pt x="1822609" y="365284"/>
                  <a:pt x="1822609" y="363379"/>
                </a:cubicBezTo>
                <a:close/>
                <a:moveTo>
                  <a:pt x="1828324" y="403384"/>
                </a:moveTo>
                <a:cubicBezTo>
                  <a:pt x="1828324" y="402431"/>
                  <a:pt x="1827371" y="401479"/>
                  <a:pt x="1827371" y="400526"/>
                </a:cubicBezTo>
                <a:cubicBezTo>
                  <a:pt x="1826419" y="393859"/>
                  <a:pt x="1825466" y="387191"/>
                  <a:pt x="1825466" y="381476"/>
                </a:cubicBezTo>
                <a:cubicBezTo>
                  <a:pt x="1826419" y="379571"/>
                  <a:pt x="1827371" y="378619"/>
                  <a:pt x="1828324" y="377666"/>
                </a:cubicBezTo>
                <a:cubicBezTo>
                  <a:pt x="1828324" y="385286"/>
                  <a:pt x="1828324" y="391954"/>
                  <a:pt x="1829276" y="399574"/>
                </a:cubicBezTo>
                <a:cubicBezTo>
                  <a:pt x="1828324" y="400526"/>
                  <a:pt x="1828324" y="402431"/>
                  <a:pt x="1828324" y="403384"/>
                </a:cubicBezTo>
                <a:close/>
                <a:moveTo>
                  <a:pt x="1833086" y="339566"/>
                </a:moveTo>
                <a:cubicBezTo>
                  <a:pt x="1833086" y="339566"/>
                  <a:pt x="1833086" y="339566"/>
                  <a:pt x="1833086" y="339566"/>
                </a:cubicBezTo>
                <a:cubicBezTo>
                  <a:pt x="1833086" y="339566"/>
                  <a:pt x="1833086" y="340519"/>
                  <a:pt x="1833086" y="340519"/>
                </a:cubicBezTo>
                <a:cubicBezTo>
                  <a:pt x="1833086" y="340519"/>
                  <a:pt x="1833086" y="339566"/>
                  <a:pt x="1833086" y="339566"/>
                </a:cubicBezTo>
                <a:close/>
                <a:moveTo>
                  <a:pt x="1824514" y="272891"/>
                </a:moveTo>
                <a:cubicBezTo>
                  <a:pt x="1824514" y="269081"/>
                  <a:pt x="1824514" y="266224"/>
                  <a:pt x="1824514" y="263366"/>
                </a:cubicBezTo>
                <a:cubicBezTo>
                  <a:pt x="1827371" y="269081"/>
                  <a:pt x="1831181" y="276701"/>
                  <a:pt x="1835944" y="285274"/>
                </a:cubicBezTo>
                <a:cubicBezTo>
                  <a:pt x="1835944" y="288131"/>
                  <a:pt x="1835944" y="290989"/>
                  <a:pt x="1834991" y="294799"/>
                </a:cubicBezTo>
                <a:cubicBezTo>
                  <a:pt x="1834991" y="302419"/>
                  <a:pt x="1834039" y="310991"/>
                  <a:pt x="1834039" y="320516"/>
                </a:cubicBezTo>
                <a:cubicBezTo>
                  <a:pt x="1834039" y="323374"/>
                  <a:pt x="1834039" y="327184"/>
                  <a:pt x="1834039" y="330994"/>
                </a:cubicBezTo>
                <a:cubicBezTo>
                  <a:pt x="1834039" y="330994"/>
                  <a:pt x="1833086" y="330994"/>
                  <a:pt x="1833086" y="331946"/>
                </a:cubicBezTo>
                <a:cubicBezTo>
                  <a:pt x="1833086" y="331946"/>
                  <a:pt x="1832134" y="332899"/>
                  <a:pt x="1832134" y="332899"/>
                </a:cubicBezTo>
                <a:cubicBezTo>
                  <a:pt x="1830229" y="326231"/>
                  <a:pt x="1829276" y="321469"/>
                  <a:pt x="1827371" y="316706"/>
                </a:cubicBezTo>
                <a:cubicBezTo>
                  <a:pt x="1825466" y="310991"/>
                  <a:pt x="1823561" y="306229"/>
                  <a:pt x="1822609" y="303371"/>
                </a:cubicBezTo>
                <a:cubicBezTo>
                  <a:pt x="1823561" y="292894"/>
                  <a:pt x="1823561" y="282416"/>
                  <a:pt x="1824514" y="272891"/>
                </a:cubicBezTo>
                <a:close/>
                <a:moveTo>
                  <a:pt x="1822609" y="309086"/>
                </a:moveTo>
                <a:cubicBezTo>
                  <a:pt x="1822609" y="311944"/>
                  <a:pt x="1823561" y="314801"/>
                  <a:pt x="1823561" y="317659"/>
                </a:cubicBezTo>
                <a:cubicBezTo>
                  <a:pt x="1824514" y="323374"/>
                  <a:pt x="1824514" y="330994"/>
                  <a:pt x="1825466" y="338614"/>
                </a:cubicBezTo>
                <a:cubicBezTo>
                  <a:pt x="1825466" y="339566"/>
                  <a:pt x="1825466" y="340519"/>
                  <a:pt x="1825466" y="340519"/>
                </a:cubicBezTo>
                <a:cubicBezTo>
                  <a:pt x="1823561" y="342424"/>
                  <a:pt x="1822609" y="345281"/>
                  <a:pt x="1820704" y="348139"/>
                </a:cubicBezTo>
                <a:cubicBezTo>
                  <a:pt x="1820704" y="343376"/>
                  <a:pt x="1820704" y="337661"/>
                  <a:pt x="1820704" y="332899"/>
                </a:cubicBezTo>
                <a:cubicBezTo>
                  <a:pt x="1820704" y="332899"/>
                  <a:pt x="1820704" y="332899"/>
                  <a:pt x="1820704" y="331946"/>
                </a:cubicBezTo>
                <a:cubicBezTo>
                  <a:pt x="1821656" y="324326"/>
                  <a:pt x="1821656" y="316706"/>
                  <a:pt x="1822609" y="309086"/>
                </a:cubicBezTo>
                <a:close/>
                <a:moveTo>
                  <a:pt x="1763554" y="411956"/>
                </a:moveTo>
                <a:cubicBezTo>
                  <a:pt x="1763554" y="410051"/>
                  <a:pt x="1762601" y="408146"/>
                  <a:pt x="1762601" y="406241"/>
                </a:cubicBezTo>
                <a:cubicBezTo>
                  <a:pt x="1762601" y="403384"/>
                  <a:pt x="1761649" y="400526"/>
                  <a:pt x="1761649" y="397669"/>
                </a:cubicBezTo>
                <a:cubicBezTo>
                  <a:pt x="1761649" y="397669"/>
                  <a:pt x="1761649" y="397669"/>
                  <a:pt x="1761649" y="397669"/>
                </a:cubicBezTo>
                <a:cubicBezTo>
                  <a:pt x="1762601" y="398621"/>
                  <a:pt x="1763554" y="399574"/>
                  <a:pt x="1764506" y="400526"/>
                </a:cubicBezTo>
                <a:cubicBezTo>
                  <a:pt x="1764506" y="404336"/>
                  <a:pt x="1764506" y="408146"/>
                  <a:pt x="1763554" y="411956"/>
                </a:cubicBezTo>
                <a:close/>
                <a:moveTo>
                  <a:pt x="1766411" y="379571"/>
                </a:moveTo>
                <a:cubicBezTo>
                  <a:pt x="1766411" y="379571"/>
                  <a:pt x="1766411" y="379571"/>
                  <a:pt x="1766411" y="379571"/>
                </a:cubicBezTo>
                <a:cubicBezTo>
                  <a:pt x="1766411" y="378619"/>
                  <a:pt x="1766411" y="377666"/>
                  <a:pt x="1766411" y="377666"/>
                </a:cubicBezTo>
                <a:cubicBezTo>
                  <a:pt x="1766411" y="378619"/>
                  <a:pt x="1766411" y="379571"/>
                  <a:pt x="1766411" y="379571"/>
                </a:cubicBezTo>
                <a:close/>
                <a:moveTo>
                  <a:pt x="1792129" y="251936"/>
                </a:moveTo>
                <a:lnTo>
                  <a:pt x="1802606" y="219551"/>
                </a:lnTo>
                <a:cubicBezTo>
                  <a:pt x="1802606" y="219551"/>
                  <a:pt x="1802606" y="219551"/>
                  <a:pt x="1802606" y="219551"/>
                </a:cubicBezTo>
                <a:cubicBezTo>
                  <a:pt x="1802606" y="237649"/>
                  <a:pt x="1801654" y="255746"/>
                  <a:pt x="1801654" y="274796"/>
                </a:cubicBezTo>
                <a:cubicBezTo>
                  <a:pt x="1801654" y="291941"/>
                  <a:pt x="1800701" y="309086"/>
                  <a:pt x="1800701" y="327184"/>
                </a:cubicBezTo>
                <a:cubicBezTo>
                  <a:pt x="1798796" y="321469"/>
                  <a:pt x="1796891" y="315754"/>
                  <a:pt x="1794034" y="310991"/>
                </a:cubicBezTo>
                <a:cubicBezTo>
                  <a:pt x="1792129" y="305276"/>
                  <a:pt x="1790224" y="299561"/>
                  <a:pt x="1788319" y="294799"/>
                </a:cubicBezTo>
                <a:cubicBezTo>
                  <a:pt x="1788319" y="293846"/>
                  <a:pt x="1787366" y="292894"/>
                  <a:pt x="1787366" y="292894"/>
                </a:cubicBezTo>
                <a:cubicBezTo>
                  <a:pt x="1787366" y="290989"/>
                  <a:pt x="1786414" y="289084"/>
                  <a:pt x="1786414" y="287179"/>
                </a:cubicBezTo>
                <a:cubicBezTo>
                  <a:pt x="1787366" y="284321"/>
                  <a:pt x="1788319" y="282416"/>
                  <a:pt x="1788319" y="279559"/>
                </a:cubicBezTo>
                <a:cubicBezTo>
                  <a:pt x="1788319" y="278606"/>
                  <a:pt x="1788319" y="277654"/>
                  <a:pt x="1787366" y="275749"/>
                </a:cubicBezTo>
                <a:cubicBezTo>
                  <a:pt x="1787366" y="274796"/>
                  <a:pt x="1785461" y="274796"/>
                  <a:pt x="1785461" y="274796"/>
                </a:cubicBezTo>
                <a:cubicBezTo>
                  <a:pt x="1785461" y="274796"/>
                  <a:pt x="1785461" y="274796"/>
                  <a:pt x="1785461" y="274796"/>
                </a:cubicBezTo>
                <a:lnTo>
                  <a:pt x="1792129" y="251936"/>
                </a:lnTo>
                <a:close/>
                <a:moveTo>
                  <a:pt x="1785461" y="276701"/>
                </a:moveTo>
                <a:cubicBezTo>
                  <a:pt x="1785461" y="276701"/>
                  <a:pt x="1786414" y="277654"/>
                  <a:pt x="1786414" y="278606"/>
                </a:cubicBezTo>
                <a:cubicBezTo>
                  <a:pt x="1786414" y="279559"/>
                  <a:pt x="1786414" y="281464"/>
                  <a:pt x="1786414" y="282416"/>
                </a:cubicBezTo>
                <a:cubicBezTo>
                  <a:pt x="1785461" y="280511"/>
                  <a:pt x="1785461" y="278606"/>
                  <a:pt x="1785461" y="276701"/>
                </a:cubicBezTo>
                <a:cubicBezTo>
                  <a:pt x="1785461" y="276701"/>
                  <a:pt x="1785461" y="276701"/>
                  <a:pt x="1785461" y="276701"/>
                </a:cubicBezTo>
                <a:close/>
                <a:moveTo>
                  <a:pt x="1776889" y="330994"/>
                </a:moveTo>
                <a:cubicBezTo>
                  <a:pt x="1779746" y="345281"/>
                  <a:pt x="1782604" y="360521"/>
                  <a:pt x="1785461" y="376714"/>
                </a:cubicBezTo>
                <a:cubicBezTo>
                  <a:pt x="1785461" y="379571"/>
                  <a:pt x="1786414" y="382429"/>
                  <a:pt x="1786414" y="385286"/>
                </a:cubicBezTo>
                <a:cubicBezTo>
                  <a:pt x="1785461" y="384334"/>
                  <a:pt x="1785461" y="383381"/>
                  <a:pt x="1784509" y="382429"/>
                </a:cubicBezTo>
                <a:cubicBezTo>
                  <a:pt x="1785461" y="377666"/>
                  <a:pt x="1785461" y="374809"/>
                  <a:pt x="1785461" y="374809"/>
                </a:cubicBezTo>
                <a:cubicBezTo>
                  <a:pt x="1785461" y="374809"/>
                  <a:pt x="1784509" y="376714"/>
                  <a:pt x="1783556" y="380524"/>
                </a:cubicBezTo>
                <a:cubicBezTo>
                  <a:pt x="1781651" y="376714"/>
                  <a:pt x="1778794" y="373856"/>
                  <a:pt x="1776889" y="370999"/>
                </a:cubicBezTo>
                <a:cubicBezTo>
                  <a:pt x="1776889" y="357664"/>
                  <a:pt x="1776889" y="346234"/>
                  <a:pt x="1776889" y="337661"/>
                </a:cubicBezTo>
                <a:cubicBezTo>
                  <a:pt x="1775936" y="334804"/>
                  <a:pt x="1775936" y="332899"/>
                  <a:pt x="1776889" y="330994"/>
                </a:cubicBezTo>
                <a:close/>
                <a:moveTo>
                  <a:pt x="1755934" y="211931"/>
                </a:moveTo>
                <a:cubicBezTo>
                  <a:pt x="1756886" y="215741"/>
                  <a:pt x="1758791" y="223361"/>
                  <a:pt x="1761649" y="233839"/>
                </a:cubicBezTo>
                <a:cubicBezTo>
                  <a:pt x="1761649" y="234791"/>
                  <a:pt x="1762601" y="236696"/>
                  <a:pt x="1762601" y="238601"/>
                </a:cubicBezTo>
                <a:cubicBezTo>
                  <a:pt x="1761649" y="237649"/>
                  <a:pt x="1761649" y="235744"/>
                  <a:pt x="1760696" y="234791"/>
                </a:cubicBezTo>
                <a:cubicBezTo>
                  <a:pt x="1759744" y="232886"/>
                  <a:pt x="1759744" y="230981"/>
                  <a:pt x="1759744" y="230981"/>
                </a:cubicBezTo>
                <a:cubicBezTo>
                  <a:pt x="1759744" y="230981"/>
                  <a:pt x="1759744" y="231934"/>
                  <a:pt x="1759744" y="232886"/>
                </a:cubicBezTo>
                <a:cubicBezTo>
                  <a:pt x="1758791" y="230981"/>
                  <a:pt x="1757839" y="229076"/>
                  <a:pt x="1756886" y="227171"/>
                </a:cubicBezTo>
                <a:cubicBezTo>
                  <a:pt x="1755934" y="226219"/>
                  <a:pt x="1755934" y="225266"/>
                  <a:pt x="1754981" y="223361"/>
                </a:cubicBezTo>
                <a:cubicBezTo>
                  <a:pt x="1755934" y="219551"/>
                  <a:pt x="1755934" y="215741"/>
                  <a:pt x="1755934" y="211931"/>
                </a:cubicBezTo>
                <a:close/>
                <a:moveTo>
                  <a:pt x="1754981" y="232886"/>
                </a:moveTo>
                <a:cubicBezTo>
                  <a:pt x="1754981" y="233839"/>
                  <a:pt x="1755934" y="234791"/>
                  <a:pt x="1755934" y="235744"/>
                </a:cubicBezTo>
                <a:cubicBezTo>
                  <a:pt x="1755934" y="236696"/>
                  <a:pt x="1754981" y="237649"/>
                  <a:pt x="1754981" y="240506"/>
                </a:cubicBezTo>
                <a:cubicBezTo>
                  <a:pt x="1754981" y="237649"/>
                  <a:pt x="1754981" y="234791"/>
                  <a:pt x="1754981" y="232886"/>
                </a:cubicBezTo>
                <a:close/>
                <a:moveTo>
                  <a:pt x="1754029" y="281464"/>
                </a:moveTo>
                <a:cubicBezTo>
                  <a:pt x="1754029" y="270986"/>
                  <a:pt x="1754029" y="261461"/>
                  <a:pt x="1754981" y="252889"/>
                </a:cubicBezTo>
                <a:cubicBezTo>
                  <a:pt x="1755934" y="244316"/>
                  <a:pt x="1756886" y="238601"/>
                  <a:pt x="1756886" y="236696"/>
                </a:cubicBezTo>
                <a:cubicBezTo>
                  <a:pt x="1758791" y="242411"/>
                  <a:pt x="1761649" y="250031"/>
                  <a:pt x="1763554" y="256699"/>
                </a:cubicBezTo>
                <a:cubicBezTo>
                  <a:pt x="1764506" y="265271"/>
                  <a:pt x="1766411" y="274796"/>
                  <a:pt x="1768316" y="286226"/>
                </a:cubicBezTo>
                <a:cubicBezTo>
                  <a:pt x="1763554" y="298609"/>
                  <a:pt x="1758791" y="310991"/>
                  <a:pt x="1754981" y="322421"/>
                </a:cubicBezTo>
                <a:cubicBezTo>
                  <a:pt x="1754981" y="320516"/>
                  <a:pt x="1754981" y="318611"/>
                  <a:pt x="1754029" y="317659"/>
                </a:cubicBezTo>
                <a:cubicBezTo>
                  <a:pt x="1754029" y="317659"/>
                  <a:pt x="1754029" y="316706"/>
                  <a:pt x="1754029" y="316706"/>
                </a:cubicBezTo>
                <a:cubicBezTo>
                  <a:pt x="1754029" y="303371"/>
                  <a:pt x="1754029" y="291941"/>
                  <a:pt x="1754029" y="281464"/>
                </a:cubicBezTo>
                <a:close/>
                <a:moveTo>
                  <a:pt x="1687354" y="295751"/>
                </a:moveTo>
                <a:cubicBezTo>
                  <a:pt x="1686401" y="302419"/>
                  <a:pt x="1685449" y="309086"/>
                  <a:pt x="1685449" y="314801"/>
                </a:cubicBezTo>
                <a:cubicBezTo>
                  <a:pt x="1685449" y="318611"/>
                  <a:pt x="1684496" y="321469"/>
                  <a:pt x="1684496" y="325279"/>
                </a:cubicBezTo>
                <a:cubicBezTo>
                  <a:pt x="1683544" y="320516"/>
                  <a:pt x="1682591" y="316706"/>
                  <a:pt x="1681639" y="311944"/>
                </a:cubicBezTo>
                <a:cubicBezTo>
                  <a:pt x="1681639" y="310039"/>
                  <a:pt x="1681639" y="309086"/>
                  <a:pt x="1681639" y="309086"/>
                </a:cubicBezTo>
                <a:cubicBezTo>
                  <a:pt x="1681639" y="309086"/>
                  <a:pt x="1681639" y="309086"/>
                  <a:pt x="1681639" y="310039"/>
                </a:cubicBezTo>
                <a:cubicBezTo>
                  <a:pt x="1681639" y="309086"/>
                  <a:pt x="1680686" y="307181"/>
                  <a:pt x="1680686" y="306229"/>
                </a:cubicBezTo>
                <a:cubicBezTo>
                  <a:pt x="1680686" y="305276"/>
                  <a:pt x="1680686" y="304324"/>
                  <a:pt x="1681639" y="303371"/>
                </a:cubicBezTo>
                <a:cubicBezTo>
                  <a:pt x="1682591" y="300514"/>
                  <a:pt x="1683544" y="297656"/>
                  <a:pt x="1684496" y="295751"/>
                </a:cubicBezTo>
                <a:cubicBezTo>
                  <a:pt x="1686401" y="290989"/>
                  <a:pt x="1687354" y="287179"/>
                  <a:pt x="1689259" y="282416"/>
                </a:cubicBezTo>
                <a:cubicBezTo>
                  <a:pt x="1687354" y="287179"/>
                  <a:pt x="1687354" y="291941"/>
                  <a:pt x="1687354" y="295751"/>
                </a:cubicBezTo>
                <a:close/>
                <a:moveTo>
                  <a:pt x="1678781" y="276701"/>
                </a:moveTo>
                <a:cubicBezTo>
                  <a:pt x="1680686" y="266224"/>
                  <a:pt x="1682591" y="255746"/>
                  <a:pt x="1684496" y="245269"/>
                </a:cubicBezTo>
                <a:cubicBezTo>
                  <a:pt x="1685449" y="250031"/>
                  <a:pt x="1686401" y="254794"/>
                  <a:pt x="1686401" y="259556"/>
                </a:cubicBezTo>
                <a:cubicBezTo>
                  <a:pt x="1686401" y="262414"/>
                  <a:pt x="1686401" y="265271"/>
                  <a:pt x="1686401" y="268129"/>
                </a:cubicBezTo>
                <a:cubicBezTo>
                  <a:pt x="1686401" y="269081"/>
                  <a:pt x="1686401" y="270034"/>
                  <a:pt x="1686401" y="270986"/>
                </a:cubicBezTo>
                <a:cubicBezTo>
                  <a:pt x="1682591" y="276701"/>
                  <a:pt x="1679734" y="284321"/>
                  <a:pt x="1675924" y="292894"/>
                </a:cubicBezTo>
                <a:cubicBezTo>
                  <a:pt x="1675924" y="292894"/>
                  <a:pt x="1675924" y="291941"/>
                  <a:pt x="1675924" y="291941"/>
                </a:cubicBezTo>
                <a:cubicBezTo>
                  <a:pt x="1676876" y="287179"/>
                  <a:pt x="1677829" y="283369"/>
                  <a:pt x="1678781" y="278606"/>
                </a:cubicBezTo>
                <a:cubicBezTo>
                  <a:pt x="1679734" y="276701"/>
                  <a:pt x="1679734" y="275749"/>
                  <a:pt x="1679734" y="275749"/>
                </a:cubicBezTo>
                <a:cubicBezTo>
                  <a:pt x="1679734" y="275749"/>
                  <a:pt x="1679734" y="275749"/>
                  <a:pt x="1678781" y="276701"/>
                </a:cubicBezTo>
                <a:close/>
                <a:moveTo>
                  <a:pt x="1677829" y="199549"/>
                </a:moveTo>
                <a:cubicBezTo>
                  <a:pt x="1677829" y="201454"/>
                  <a:pt x="1677829" y="202406"/>
                  <a:pt x="1678781" y="204311"/>
                </a:cubicBezTo>
                <a:cubicBezTo>
                  <a:pt x="1677829" y="207169"/>
                  <a:pt x="1676876" y="210979"/>
                  <a:pt x="1676876" y="213836"/>
                </a:cubicBezTo>
                <a:cubicBezTo>
                  <a:pt x="1676876" y="209074"/>
                  <a:pt x="1676876" y="204311"/>
                  <a:pt x="1677829" y="199549"/>
                </a:cubicBezTo>
                <a:close/>
                <a:moveTo>
                  <a:pt x="1640681" y="226219"/>
                </a:moveTo>
                <a:cubicBezTo>
                  <a:pt x="1643539" y="233839"/>
                  <a:pt x="1646396" y="244316"/>
                  <a:pt x="1649254" y="254794"/>
                </a:cubicBezTo>
                <a:cubicBezTo>
                  <a:pt x="1651159" y="260509"/>
                  <a:pt x="1652111" y="267176"/>
                  <a:pt x="1654016" y="274796"/>
                </a:cubicBezTo>
                <a:cubicBezTo>
                  <a:pt x="1654016" y="276701"/>
                  <a:pt x="1653064" y="279559"/>
                  <a:pt x="1653064" y="281464"/>
                </a:cubicBezTo>
                <a:cubicBezTo>
                  <a:pt x="1653064" y="280511"/>
                  <a:pt x="1652111" y="279559"/>
                  <a:pt x="1652111" y="279559"/>
                </a:cubicBezTo>
                <a:cubicBezTo>
                  <a:pt x="1652111" y="279559"/>
                  <a:pt x="1652111" y="280511"/>
                  <a:pt x="1652111" y="282416"/>
                </a:cubicBezTo>
                <a:cubicBezTo>
                  <a:pt x="1651159" y="288131"/>
                  <a:pt x="1650206" y="293846"/>
                  <a:pt x="1649254" y="300514"/>
                </a:cubicBezTo>
                <a:cubicBezTo>
                  <a:pt x="1646396" y="293846"/>
                  <a:pt x="1644491" y="288131"/>
                  <a:pt x="1641634" y="281464"/>
                </a:cubicBezTo>
                <a:cubicBezTo>
                  <a:pt x="1642586" y="280511"/>
                  <a:pt x="1642586" y="280511"/>
                  <a:pt x="1643539" y="279559"/>
                </a:cubicBezTo>
                <a:cubicBezTo>
                  <a:pt x="1644491" y="278606"/>
                  <a:pt x="1646396" y="277654"/>
                  <a:pt x="1647349" y="277654"/>
                </a:cubicBezTo>
                <a:cubicBezTo>
                  <a:pt x="1651159" y="274796"/>
                  <a:pt x="1654016" y="273844"/>
                  <a:pt x="1654016" y="273844"/>
                </a:cubicBezTo>
                <a:cubicBezTo>
                  <a:pt x="1654016" y="273844"/>
                  <a:pt x="1652111" y="274796"/>
                  <a:pt x="1647349" y="276701"/>
                </a:cubicBezTo>
                <a:cubicBezTo>
                  <a:pt x="1646396" y="277654"/>
                  <a:pt x="1645444" y="277654"/>
                  <a:pt x="1643539" y="278606"/>
                </a:cubicBezTo>
                <a:cubicBezTo>
                  <a:pt x="1643539" y="278606"/>
                  <a:pt x="1642586" y="279559"/>
                  <a:pt x="1642586" y="279559"/>
                </a:cubicBezTo>
                <a:cubicBezTo>
                  <a:pt x="1642586" y="271939"/>
                  <a:pt x="1642586" y="263366"/>
                  <a:pt x="1642586" y="255746"/>
                </a:cubicBezTo>
                <a:cubicBezTo>
                  <a:pt x="1640681" y="246221"/>
                  <a:pt x="1640681" y="235744"/>
                  <a:pt x="1640681" y="226219"/>
                </a:cubicBezTo>
                <a:cubicBezTo>
                  <a:pt x="1639729" y="226219"/>
                  <a:pt x="1639729" y="226219"/>
                  <a:pt x="1640681" y="226219"/>
                </a:cubicBezTo>
                <a:close/>
                <a:moveTo>
                  <a:pt x="1620679" y="348139"/>
                </a:moveTo>
                <a:cubicBezTo>
                  <a:pt x="1620679" y="349091"/>
                  <a:pt x="1620679" y="350044"/>
                  <a:pt x="1620679" y="351949"/>
                </a:cubicBezTo>
                <a:cubicBezTo>
                  <a:pt x="1620679" y="352901"/>
                  <a:pt x="1620679" y="353854"/>
                  <a:pt x="1620679" y="353854"/>
                </a:cubicBezTo>
                <a:cubicBezTo>
                  <a:pt x="1619726" y="354806"/>
                  <a:pt x="1619726" y="355759"/>
                  <a:pt x="1618774" y="356711"/>
                </a:cubicBezTo>
                <a:cubicBezTo>
                  <a:pt x="1619726" y="353854"/>
                  <a:pt x="1620679" y="350044"/>
                  <a:pt x="1620679" y="348139"/>
                </a:cubicBezTo>
                <a:close/>
                <a:moveTo>
                  <a:pt x="1618774" y="311944"/>
                </a:moveTo>
                <a:cubicBezTo>
                  <a:pt x="1617821" y="312896"/>
                  <a:pt x="1617821" y="313849"/>
                  <a:pt x="1616869" y="315754"/>
                </a:cubicBezTo>
                <a:cubicBezTo>
                  <a:pt x="1613059" y="323374"/>
                  <a:pt x="1609249" y="332899"/>
                  <a:pt x="1605439" y="343376"/>
                </a:cubicBezTo>
                <a:cubicBezTo>
                  <a:pt x="1604486" y="345281"/>
                  <a:pt x="1603534" y="348139"/>
                  <a:pt x="1602581" y="350996"/>
                </a:cubicBezTo>
                <a:cubicBezTo>
                  <a:pt x="1602581" y="348139"/>
                  <a:pt x="1602581" y="345281"/>
                  <a:pt x="1602581" y="342424"/>
                </a:cubicBezTo>
                <a:cubicBezTo>
                  <a:pt x="1605439" y="334804"/>
                  <a:pt x="1609249" y="328136"/>
                  <a:pt x="1613059" y="321469"/>
                </a:cubicBezTo>
                <a:cubicBezTo>
                  <a:pt x="1614964" y="317659"/>
                  <a:pt x="1617821" y="313849"/>
                  <a:pt x="1619726" y="310039"/>
                </a:cubicBezTo>
                <a:cubicBezTo>
                  <a:pt x="1618774" y="310991"/>
                  <a:pt x="1618774" y="310991"/>
                  <a:pt x="1618774" y="311944"/>
                </a:cubicBezTo>
                <a:close/>
                <a:moveTo>
                  <a:pt x="1610201" y="269081"/>
                </a:moveTo>
                <a:cubicBezTo>
                  <a:pt x="1612106" y="265271"/>
                  <a:pt x="1613059" y="261461"/>
                  <a:pt x="1614011" y="258604"/>
                </a:cubicBezTo>
                <a:cubicBezTo>
                  <a:pt x="1614964" y="256699"/>
                  <a:pt x="1615916" y="254794"/>
                  <a:pt x="1616869" y="252889"/>
                </a:cubicBezTo>
                <a:cubicBezTo>
                  <a:pt x="1616869" y="264319"/>
                  <a:pt x="1617821" y="277654"/>
                  <a:pt x="1617821" y="292894"/>
                </a:cubicBezTo>
                <a:cubicBezTo>
                  <a:pt x="1617821" y="292894"/>
                  <a:pt x="1617821" y="293846"/>
                  <a:pt x="1617821" y="293846"/>
                </a:cubicBezTo>
                <a:cubicBezTo>
                  <a:pt x="1616869" y="291941"/>
                  <a:pt x="1615916" y="290036"/>
                  <a:pt x="1614011" y="289084"/>
                </a:cubicBezTo>
                <a:cubicBezTo>
                  <a:pt x="1611154" y="284321"/>
                  <a:pt x="1608296" y="280511"/>
                  <a:pt x="1606391" y="277654"/>
                </a:cubicBezTo>
                <a:cubicBezTo>
                  <a:pt x="1608296" y="274796"/>
                  <a:pt x="1609249" y="271939"/>
                  <a:pt x="1610201" y="269081"/>
                </a:cubicBezTo>
                <a:close/>
                <a:moveTo>
                  <a:pt x="1600676" y="297656"/>
                </a:moveTo>
                <a:cubicBezTo>
                  <a:pt x="1602581" y="290989"/>
                  <a:pt x="1604486" y="285274"/>
                  <a:pt x="1606391" y="279559"/>
                </a:cubicBezTo>
                <a:cubicBezTo>
                  <a:pt x="1607344" y="282416"/>
                  <a:pt x="1609249" y="286226"/>
                  <a:pt x="1611154" y="290989"/>
                </a:cubicBezTo>
                <a:cubicBezTo>
                  <a:pt x="1613059" y="294799"/>
                  <a:pt x="1614964" y="298609"/>
                  <a:pt x="1616869" y="303371"/>
                </a:cubicBezTo>
                <a:cubicBezTo>
                  <a:pt x="1613059" y="307181"/>
                  <a:pt x="1610201" y="312896"/>
                  <a:pt x="1606391" y="317659"/>
                </a:cubicBezTo>
                <a:cubicBezTo>
                  <a:pt x="1604486" y="320516"/>
                  <a:pt x="1602581" y="322421"/>
                  <a:pt x="1601629" y="325279"/>
                </a:cubicBezTo>
                <a:cubicBezTo>
                  <a:pt x="1601629" y="323374"/>
                  <a:pt x="1601629" y="321469"/>
                  <a:pt x="1600676" y="319564"/>
                </a:cubicBezTo>
                <a:cubicBezTo>
                  <a:pt x="1600676" y="314801"/>
                  <a:pt x="1599724" y="310039"/>
                  <a:pt x="1599724" y="305276"/>
                </a:cubicBezTo>
                <a:cubicBezTo>
                  <a:pt x="1599724" y="302419"/>
                  <a:pt x="1600676" y="300514"/>
                  <a:pt x="1600676" y="297656"/>
                </a:cubicBezTo>
                <a:close/>
                <a:moveTo>
                  <a:pt x="1567339" y="315754"/>
                </a:moveTo>
                <a:cubicBezTo>
                  <a:pt x="1567339" y="320516"/>
                  <a:pt x="1568291" y="325279"/>
                  <a:pt x="1568291" y="330041"/>
                </a:cubicBezTo>
                <a:cubicBezTo>
                  <a:pt x="1567339" y="326231"/>
                  <a:pt x="1567339" y="323374"/>
                  <a:pt x="1566386" y="320516"/>
                </a:cubicBezTo>
                <a:cubicBezTo>
                  <a:pt x="1567339" y="319564"/>
                  <a:pt x="1567339" y="317659"/>
                  <a:pt x="1567339" y="315754"/>
                </a:cubicBezTo>
                <a:close/>
                <a:moveTo>
                  <a:pt x="1547336" y="265271"/>
                </a:moveTo>
                <a:cubicBezTo>
                  <a:pt x="1547336" y="269081"/>
                  <a:pt x="1546384" y="271939"/>
                  <a:pt x="1546384" y="275749"/>
                </a:cubicBezTo>
                <a:cubicBezTo>
                  <a:pt x="1546384" y="274796"/>
                  <a:pt x="1545431" y="273844"/>
                  <a:pt x="1545431" y="272891"/>
                </a:cubicBezTo>
                <a:cubicBezTo>
                  <a:pt x="1546384" y="270986"/>
                  <a:pt x="1546384" y="268129"/>
                  <a:pt x="1547336" y="265271"/>
                </a:cubicBezTo>
                <a:close/>
                <a:moveTo>
                  <a:pt x="1541621" y="286226"/>
                </a:moveTo>
                <a:cubicBezTo>
                  <a:pt x="1542574" y="289084"/>
                  <a:pt x="1543526" y="290989"/>
                  <a:pt x="1543526" y="293846"/>
                </a:cubicBezTo>
                <a:cubicBezTo>
                  <a:pt x="1543526" y="295751"/>
                  <a:pt x="1542574" y="298609"/>
                  <a:pt x="1542574" y="301466"/>
                </a:cubicBezTo>
                <a:cubicBezTo>
                  <a:pt x="1541621" y="298609"/>
                  <a:pt x="1540669" y="294799"/>
                  <a:pt x="1539716" y="291941"/>
                </a:cubicBezTo>
                <a:cubicBezTo>
                  <a:pt x="1540669" y="289084"/>
                  <a:pt x="1541621" y="288131"/>
                  <a:pt x="1541621" y="286226"/>
                </a:cubicBezTo>
                <a:close/>
                <a:moveTo>
                  <a:pt x="1537811" y="271939"/>
                </a:moveTo>
                <a:cubicBezTo>
                  <a:pt x="1537811" y="273844"/>
                  <a:pt x="1538764" y="274796"/>
                  <a:pt x="1538764" y="276701"/>
                </a:cubicBezTo>
                <a:cubicBezTo>
                  <a:pt x="1537811" y="277654"/>
                  <a:pt x="1537811" y="278606"/>
                  <a:pt x="1536859" y="280511"/>
                </a:cubicBezTo>
                <a:cubicBezTo>
                  <a:pt x="1537811" y="276701"/>
                  <a:pt x="1537811" y="273844"/>
                  <a:pt x="1537811" y="271939"/>
                </a:cubicBezTo>
                <a:close/>
                <a:moveTo>
                  <a:pt x="1533049" y="338614"/>
                </a:moveTo>
                <a:cubicBezTo>
                  <a:pt x="1533049" y="337661"/>
                  <a:pt x="1533049" y="336709"/>
                  <a:pt x="1533049" y="335756"/>
                </a:cubicBezTo>
                <a:cubicBezTo>
                  <a:pt x="1534001" y="340519"/>
                  <a:pt x="1534954" y="345281"/>
                  <a:pt x="1535906" y="350044"/>
                </a:cubicBezTo>
                <a:cubicBezTo>
                  <a:pt x="1536859" y="352901"/>
                  <a:pt x="1536859" y="354806"/>
                  <a:pt x="1536859" y="357664"/>
                </a:cubicBezTo>
                <a:cubicBezTo>
                  <a:pt x="1536859" y="359569"/>
                  <a:pt x="1536859" y="360521"/>
                  <a:pt x="1536859" y="362426"/>
                </a:cubicBezTo>
                <a:cubicBezTo>
                  <a:pt x="1536859" y="362426"/>
                  <a:pt x="1536859" y="362426"/>
                  <a:pt x="1536859" y="362426"/>
                </a:cubicBezTo>
                <a:cubicBezTo>
                  <a:pt x="1534954" y="356711"/>
                  <a:pt x="1533049" y="351949"/>
                  <a:pt x="1532096" y="346234"/>
                </a:cubicBezTo>
                <a:cubicBezTo>
                  <a:pt x="1533049" y="343376"/>
                  <a:pt x="1533049" y="341471"/>
                  <a:pt x="1533049" y="338614"/>
                </a:cubicBezTo>
                <a:close/>
                <a:moveTo>
                  <a:pt x="1519714" y="270986"/>
                </a:moveTo>
                <a:cubicBezTo>
                  <a:pt x="1521619" y="279559"/>
                  <a:pt x="1523524" y="288131"/>
                  <a:pt x="1525429" y="297656"/>
                </a:cubicBezTo>
                <a:cubicBezTo>
                  <a:pt x="1525429" y="298609"/>
                  <a:pt x="1525429" y="299561"/>
                  <a:pt x="1524476" y="301466"/>
                </a:cubicBezTo>
                <a:cubicBezTo>
                  <a:pt x="1523524" y="306229"/>
                  <a:pt x="1522571" y="310991"/>
                  <a:pt x="1521619" y="315754"/>
                </a:cubicBezTo>
                <a:cubicBezTo>
                  <a:pt x="1520666" y="313849"/>
                  <a:pt x="1520666" y="311944"/>
                  <a:pt x="1519714" y="310991"/>
                </a:cubicBezTo>
                <a:cubicBezTo>
                  <a:pt x="1519714" y="295751"/>
                  <a:pt x="1518761" y="281464"/>
                  <a:pt x="1517809" y="268129"/>
                </a:cubicBezTo>
                <a:cubicBezTo>
                  <a:pt x="1519714" y="268129"/>
                  <a:pt x="1519714" y="269081"/>
                  <a:pt x="1519714" y="270986"/>
                </a:cubicBezTo>
                <a:close/>
                <a:moveTo>
                  <a:pt x="1503521" y="302419"/>
                </a:moveTo>
                <a:cubicBezTo>
                  <a:pt x="1503521" y="306229"/>
                  <a:pt x="1503521" y="310039"/>
                  <a:pt x="1502569" y="313849"/>
                </a:cubicBezTo>
                <a:cubicBezTo>
                  <a:pt x="1502569" y="318611"/>
                  <a:pt x="1502569" y="324326"/>
                  <a:pt x="1502569" y="330041"/>
                </a:cubicBezTo>
                <a:cubicBezTo>
                  <a:pt x="1502569" y="330041"/>
                  <a:pt x="1502569" y="330041"/>
                  <a:pt x="1501616" y="329089"/>
                </a:cubicBezTo>
                <a:cubicBezTo>
                  <a:pt x="1500664" y="323374"/>
                  <a:pt x="1498759" y="317659"/>
                  <a:pt x="1497806" y="311944"/>
                </a:cubicBezTo>
                <a:cubicBezTo>
                  <a:pt x="1500664" y="309086"/>
                  <a:pt x="1502569" y="306229"/>
                  <a:pt x="1503521" y="302419"/>
                </a:cubicBezTo>
                <a:close/>
                <a:moveTo>
                  <a:pt x="1477804" y="272891"/>
                </a:moveTo>
                <a:cubicBezTo>
                  <a:pt x="1477804" y="273844"/>
                  <a:pt x="1477804" y="273844"/>
                  <a:pt x="1477804" y="272891"/>
                </a:cubicBezTo>
                <a:cubicBezTo>
                  <a:pt x="1477804" y="275749"/>
                  <a:pt x="1477804" y="278606"/>
                  <a:pt x="1477804" y="282416"/>
                </a:cubicBezTo>
                <a:cubicBezTo>
                  <a:pt x="1477804" y="286226"/>
                  <a:pt x="1476851" y="290989"/>
                  <a:pt x="1476851" y="294799"/>
                </a:cubicBezTo>
                <a:cubicBezTo>
                  <a:pt x="1476851" y="294799"/>
                  <a:pt x="1476851" y="295751"/>
                  <a:pt x="1475899" y="295751"/>
                </a:cubicBezTo>
                <a:cubicBezTo>
                  <a:pt x="1475899" y="290989"/>
                  <a:pt x="1474946" y="286226"/>
                  <a:pt x="1474946" y="282416"/>
                </a:cubicBezTo>
                <a:cubicBezTo>
                  <a:pt x="1475899" y="279559"/>
                  <a:pt x="1476851" y="276701"/>
                  <a:pt x="1477804" y="272891"/>
                </a:cubicBezTo>
                <a:close/>
                <a:moveTo>
                  <a:pt x="1461611" y="326231"/>
                </a:moveTo>
                <a:cubicBezTo>
                  <a:pt x="1461611" y="327184"/>
                  <a:pt x="1461611" y="327184"/>
                  <a:pt x="1461611" y="328136"/>
                </a:cubicBezTo>
                <a:cubicBezTo>
                  <a:pt x="1461611" y="329089"/>
                  <a:pt x="1460659" y="329089"/>
                  <a:pt x="1460659" y="330041"/>
                </a:cubicBezTo>
                <a:cubicBezTo>
                  <a:pt x="1460659" y="330041"/>
                  <a:pt x="1460659" y="330041"/>
                  <a:pt x="1460659" y="329089"/>
                </a:cubicBezTo>
                <a:cubicBezTo>
                  <a:pt x="1460659" y="328136"/>
                  <a:pt x="1460659" y="327184"/>
                  <a:pt x="1461611" y="326231"/>
                </a:cubicBezTo>
                <a:close/>
                <a:moveTo>
                  <a:pt x="1457801" y="309086"/>
                </a:moveTo>
                <a:cubicBezTo>
                  <a:pt x="1456849" y="310039"/>
                  <a:pt x="1456849" y="310039"/>
                  <a:pt x="1457801" y="309086"/>
                </a:cubicBezTo>
                <a:cubicBezTo>
                  <a:pt x="1456849" y="307181"/>
                  <a:pt x="1456849" y="305276"/>
                  <a:pt x="1455896" y="302419"/>
                </a:cubicBezTo>
                <a:cubicBezTo>
                  <a:pt x="1455896" y="305276"/>
                  <a:pt x="1456849" y="307181"/>
                  <a:pt x="1457801" y="309086"/>
                </a:cubicBezTo>
                <a:close/>
                <a:moveTo>
                  <a:pt x="1442561" y="328136"/>
                </a:moveTo>
                <a:cubicBezTo>
                  <a:pt x="1442561" y="324326"/>
                  <a:pt x="1442561" y="321469"/>
                  <a:pt x="1442561" y="318611"/>
                </a:cubicBezTo>
                <a:cubicBezTo>
                  <a:pt x="1443514" y="323374"/>
                  <a:pt x="1443514" y="329089"/>
                  <a:pt x="1444466" y="333851"/>
                </a:cubicBezTo>
                <a:cubicBezTo>
                  <a:pt x="1443514" y="332899"/>
                  <a:pt x="1443514" y="330994"/>
                  <a:pt x="1442561" y="330041"/>
                </a:cubicBezTo>
                <a:cubicBezTo>
                  <a:pt x="1442561" y="330041"/>
                  <a:pt x="1442561" y="329089"/>
                  <a:pt x="1442561" y="328136"/>
                </a:cubicBezTo>
                <a:close/>
                <a:moveTo>
                  <a:pt x="1415891" y="281464"/>
                </a:moveTo>
                <a:cubicBezTo>
                  <a:pt x="1415891" y="284321"/>
                  <a:pt x="1415891" y="286226"/>
                  <a:pt x="1415891" y="289084"/>
                </a:cubicBezTo>
                <a:cubicBezTo>
                  <a:pt x="1415891" y="289084"/>
                  <a:pt x="1415891" y="289084"/>
                  <a:pt x="1415891" y="289084"/>
                </a:cubicBezTo>
                <a:cubicBezTo>
                  <a:pt x="1414939" y="288131"/>
                  <a:pt x="1413986" y="287179"/>
                  <a:pt x="1413034" y="286226"/>
                </a:cubicBezTo>
                <a:cubicBezTo>
                  <a:pt x="1414939" y="284321"/>
                  <a:pt x="1415891" y="282416"/>
                  <a:pt x="1415891" y="281464"/>
                </a:cubicBezTo>
                <a:close/>
                <a:moveTo>
                  <a:pt x="1412081" y="290036"/>
                </a:moveTo>
                <a:cubicBezTo>
                  <a:pt x="1413034" y="290989"/>
                  <a:pt x="1413034" y="291941"/>
                  <a:pt x="1413986" y="292894"/>
                </a:cubicBezTo>
                <a:cubicBezTo>
                  <a:pt x="1414939" y="293846"/>
                  <a:pt x="1414939" y="294799"/>
                  <a:pt x="1415891" y="295751"/>
                </a:cubicBezTo>
                <a:cubicBezTo>
                  <a:pt x="1415891" y="297656"/>
                  <a:pt x="1415891" y="299561"/>
                  <a:pt x="1415891" y="300514"/>
                </a:cubicBezTo>
                <a:cubicBezTo>
                  <a:pt x="1413986" y="296704"/>
                  <a:pt x="1413034" y="293846"/>
                  <a:pt x="1412081" y="290036"/>
                </a:cubicBezTo>
                <a:cubicBezTo>
                  <a:pt x="1412081" y="290036"/>
                  <a:pt x="1412081" y="290036"/>
                  <a:pt x="1412081" y="290036"/>
                </a:cubicBezTo>
                <a:close/>
                <a:moveTo>
                  <a:pt x="1383506" y="364331"/>
                </a:moveTo>
                <a:cubicBezTo>
                  <a:pt x="1383506" y="362426"/>
                  <a:pt x="1383506" y="360521"/>
                  <a:pt x="1382554" y="358616"/>
                </a:cubicBezTo>
                <a:cubicBezTo>
                  <a:pt x="1382554" y="358616"/>
                  <a:pt x="1382554" y="357664"/>
                  <a:pt x="1382554" y="357664"/>
                </a:cubicBezTo>
                <a:cubicBezTo>
                  <a:pt x="1382554" y="358616"/>
                  <a:pt x="1383506" y="360521"/>
                  <a:pt x="1383506" y="362426"/>
                </a:cubicBezTo>
                <a:cubicBezTo>
                  <a:pt x="1384459" y="363379"/>
                  <a:pt x="1384459" y="363379"/>
                  <a:pt x="1383506" y="364331"/>
                </a:cubicBezTo>
                <a:close/>
                <a:moveTo>
                  <a:pt x="1386364" y="298609"/>
                </a:moveTo>
                <a:cubicBezTo>
                  <a:pt x="1386364" y="298609"/>
                  <a:pt x="1386364" y="298609"/>
                  <a:pt x="1386364" y="298609"/>
                </a:cubicBezTo>
                <a:cubicBezTo>
                  <a:pt x="1385411" y="296704"/>
                  <a:pt x="1385411" y="295751"/>
                  <a:pt x="1384459" y="293846"/>
                </a:cubicBezTo>
                <a:cubicBezTo>
                  <a:pt x="1385411" y="292894"/>
                  <a:pt x="1385411" y="291941"/>
                  <a:pt x="1386364" y="290989"/>
                </a:cubicBezTo>
                <a:cubicBezTo>
                  <a:pt x="1388269" y="289084"/>
                  <a:pt x="1389221" y="287179"/>
                  <a:pt x="1391126" y="286226"/>
                </a:cubicBezTo>
                <a:cubicBezTo>
                  <a:pt x="1389221" y="290036"/>
                  <a:pt x="1387316" y="293846"/>
                  <a:pt x="1386364" y="298609"/>
                </a:cubicBezTo>
                <a:close/>
                <a:moveTo>
                  <a:pt x="1383506" y="287179"/>
                </a:moveTo>
                <a:cubicBezTo>
                  <a:pt x="1383506" y="287179"/>
                  <a:pt x="1382554" y="288131"/>
                  <a:pt x="1382554" y="288131"/>
                </a:cubicBezTo>
                <a:cubicBezTo>
                  <a:pt x="1380649" y="283369"/>
                  <a:pt x="1378744" y="278606"/>
                  <a:pt x="1376839" y="274796"/>
                </a:cubicBezTo>
                <a:cubicBezTo>
                  <a:pt x="1379696" y="262414"/>
                  <a:pt x="1382554" y="251936"/>
                  <a:pt x="1384459" y="242411"/>
                </a:cubicBezTo>
                <a:cubicBezTo>
                  <a:pt x="1385411" y="250031"/>
                  <a:pt x="1387316" y="263366"/>
                  <a:pt x="1390174" y="281464"/>
                </a:cubicBezTo>
                <a:cubicBezTo>
                  <a:pt x="1388269" y="283369"/>
                  <a:pt x="1386364" y="285274"/>
                  <a:pt x="1383506" y="287179"/>
                </a:cubicBezTo>
                <a:close/>
                <a:moveTo>
                  <a:pt x="1391126" y="310991"/>
                </a:moveTo>
                <a:cubicBezTo>
                  <a:pt x="1392079" y="307181"/>
                  <a:pt x="1392079" y="303371"/>
                  <a:pt x="1393031" y="299561"/>
                </a:cubicBezTo>
                <a:cubicBezTo>
                  <a:pt x="1393031" y="299561"/>
                  <a:pt x="1393031" y="298609"/>
                  <a:pt x="1393031" y="298609"/>
                </a:cubicBezTo>
                <a:cubicBezTo>
                  <a:pt x="1393031" y="300514"/>
                  <a:pt x="1393984" y="303371"/>
                  <a:pt x="1393984" y="305276"/>
                </a:cubicBezTo>
                <a:cubicBezTo>
                  <a:pt x="1393984" y="308134"/>
                  <a:pt x="1392079" y="309086"/>
                  <a:pt x="1391126" y="310991"/>
                </a:cubicBezTo>
                <a:close/>
                <a:moveTo>
                  <a:pt x="1397794" y="278606"/>
                </a:moveTo>
                <a:cubicBezTo>
                  <a:pt x="1397794" y="278606"/>
                  <a:pt x="1397794" y="278606"/>
                  <a:pt x="1397794" y="278606"/>
                </a:cubicBezTo>
                <a:cubicBezTo>
                  <a:pt x="1397794" y="278606"/>
                  <a:pt x="1397794" y="279559"/>
                  <a:pt x="1397794" y="279559"/>
                </a:cubicBezTo>
                <a:cubicBezTo>
                  <a:pt x="1397794" y="279559"/>
                  <a:pt x="1397794" y="279559"/>
                  <a:pt x="1397794" y="278606"/>
                </a:cubicBezTo>
                <a:cubicBezTo>
                  <a:pt x="1397794" y="278606"/>
                  <a:pt x="1397794" y="278606"/>
                  <a:pt x="1397794" y="278606"/>
                </a:cubicBezTo>
                <a:close/>
                <a:moveTo>
                  <a:pt x="1397794" y="322421"/>
                </a:moveTo>
                <a:cubicBezTo>
                  <a:pt x="1398746" y="325279"/>
                  <a:pt x="1398746" y="328136"/>
                  <a:pt x="1399699" y="331946"/>
                </a:cubicBezTo>
                <a:cubicBezTo>
                  <a:pt x="1399699" y="332899"/>
                  <a:pt x="1399699" y="332899"/>
                  <a:pt x="1399699" y="333851"/>
                </a:cubicBezTo>
                <a:cubicBezTo>
                  <a:pt x="1398746" y="330994"/>
                  <a:pt x="1397794" y="328136"/>
                  <a:pt x="1396841" y="326231"/>
                </a:cubicBezTo>
                <a:cubicBezTo>
                  <a:pt x="1396841" y="324326"/>
                  <a:pt x="1396841" y="323374"/>
                  <a:pt x="1397794" y="322421"/>
                </a:cubicBezTo>
                <a:close/>
                <a:moveTo>
                  <a:pt x="1387316" y="231934"/>
                </a:moveTo>
                <a:cubicBezTo>
                  <a:pt x="1389221" y="242411"/>
                  <a:pt x="1392079" y="255746"/>
                  <a:pt x="1395889" y="270986"/>
                </a:cubicBezTo>
                <a:cubicBezTo>
                  <a:pt x="1395889" y="271939"/>
                  <a:pt x="1395889" y="271939"/>
                  <a:pt x="1394936" y="272891"/>
                </a:cubicBezTo>
                <a:cubicBezTo>
                  <a:pt x="1390174" y="257651"/>
                  <a:pt x="1386364" y="246221"/>
                  <a:pt x="1384459" y="240506"/>
                </a:cubicBezTo>
                <a:cubicBezTo>
                  <a:pt x="1386364" y="237649"/>
                  <a:pt x="1387316" y="234791"/>
                  <a:pt x="1387316" y="231934"/>
                </a:cubicBezTo>
                <a:close/>
                <a:moveTo>
                  <a:pt x="1380649" y="232886"/>
                </a:moveTo>
                <a:cubicBezTo>
                  <a:pt x="1382554" y="230029"/>
                  <a:pt x="1384459" y="227171"/>
                  <a:pt x="1386364" y="225266"/>
                </a:cubicBezTo>
                <a:cubicBezTo>
                  <a:pt x="1386364" y="225266"/>
                  <a:pt x="1386364" y="225266"/>
                  <a:pt x="1386364" y="225266"/>
                </a:cubicBezTo>
                <a:cubicBezTo>
                  <a:pt x="1382554" y="234791"/>
                  <a:pt x="1377791" y="247174"/>
                  <a:pt x="1372076" y="262414"/>
                </a:cubicBezTo>
                <a:cubicBezTo>
                  <a:pt x="1371124" y="260509"/>
                  <a:pt x="1371124" y="259556"/>
                  <a:pt x="1370171" y="257651"/>
                </a:cubicBezTo>
                <a:cubicBezTo>
                  <a:pt x="1369219" y="256699"/>
                  <a:pt x="1369219" y="255746"/>
                  <a:pt x="1369219" y="253841"/>
                </a:cubicBezTo>
                <a:cubicBezTo>
                  <a:pt x="1373029" y="245269"/>
                  <a:pt x="1376839" y="238601"/>
                  <a:pt x="1380649" y="232886"/>
                </a:cubicBezTo>
                <a:close/>
                <a:moveTo>
                  <a:pt x="1356836" y="300514"/>
                </a:moveTo>
                <a:cubicBezTo>
                  <a:pt x="1356836" y="301466"/>
                  <a:pt x="1356836" y="301466"/>
                  <a:pt x="1356836" y="302419"/>
                </a:cubicBezTo>
                <a:cubicBezTo>
                  <a:pt x="1356836" y="303371"/>
                  <a:pt x="1356836" y="303371"/>
                  <a:pt x="1355884" y="304324"/>
                </a:cubicBezTo>
                <a:cubicBezTo>
                  <a:pt x="1355884" y="302419"/>
                  <a:pt x="1355884" y="301466"/>
                  <a:pt x="1355884" y="299561"/>
                </a:cubicBezTo>
                <a:cubicBezTo>
                  <a:pt x="1355884" y="299561"/>
                  <a:pt x="1356836" y="299561"/>
                  <a:pt x="1356836" y="300514"/>
                </a:cubicBezTo>
                <a:close/>
                <a:moveTo>
                  <a:pt x="1339691" y="325279"/>
                </a:moveTo>
                <a:cubicBezTo>
                  <a:pt x="1339691" y="325279"/>
                  <a:pt x="1339691" y="324326"/>
                  <a:pt x="1339691" y="324326"/>
                </a:cubicBezTo>
                <a:cubicBezTo>
                  <a:pt x="1340644" y="322421"/>
                  <a:pt x="1341596" y="319564"/>
                  <a:pt x="1341596" y="317659"/>
                </a:cubicBezTo>
                <a:cubicBezTo>
                  <a:pt x="1341596" y="317659"/>
                  <a:pt x="1341596" y="317659"/>
                  <a:pt x="1341596" y="317659"/>
                </a:cubicBezTo>
                <a:cubicBezTo>
                  <a:pt x="1341596" y="322421"/>
                  <a:pt x="1341596" y="326231"/>
                  <a:pt x="1341596" y="330994"/>
                </a:cubicBezTo>
                <a:cubicBezTo>
                  <a:pt x="1341596" y="328136"/>
                  <a:pt x="1340644" y="326231"/>
                  <a:pt x="1339691" y="325279"/>
                </a:cubicBezTo>
                <a:close/>
                <a:moveTo>
                  <a:pt x="1340644" y="226219"/>
                </a:moveTo>
                <a:cubicBezTo>
                  <a:pt x="1340644" y="225266"/>
                  <a:pt x="1340644" y="225266"/>
                  <a:pt x="1340644" y="226219"/>
                </a:cubicBezTo>
                <a:cubicBezTo>
                  <a:pt x="1341596" y="229076"/>
                  <a:pt x="1343501" y="232886"/>
                  <a:pt x="1344454" y="237649"/>
                </a:cubicBezTo>
                <a:cubicBezTo>
                  <a:pt x="1344454" y="239554"/>
                  <a:pt x="1344454" y="240506"/>
                  <a:pt x="1344454" y="242411"/>
                </a:cubicBezTo>
                <a:cubicBezTo>
                  <a:pt x="1344454" y="249079"/>
                  <a:pt x="1343501" y="256699"/>
                  <a:pt x="1343501" y="264319"/>
                </a:cubicBezTo>
                <a:cubicBezTo>
                  <a:pt x="1343501" y="267176"/>
                  <a:pt x="1343501" y="270034"/>
                  <a:pt x="1343501" y="272891"/>
                </a:cubicBezTo>
                <a:cubicBezTo>
                  <a:pt x="1341596" y="271939"/>
                  <a:pt x="1340644" y="270034"/>
                  <a:pt x="1339691" y="269081"/>
                </a:cubicBezTo>
                <a:cubicBezTo>
                  <a:pt x="1338739" y="252889"/>
                  <a:pt x="1339691" y="238601"/>
                  <a:pt x="1340644" y="226219"/>
                </a:cubicBezTo>
                <a:close/>
                <a:moveTo>
                  <a:pt x="1337786" y="295751"/>
                </a:moveTo>
                <a:cubicBezTo>
                  <a:pt x="1337786" y="288131"/>
                  <a:pt x="1338739" y="279559"/>
                  <a:pt x="1338739" y="271939"/>
                </a:cubicBezTo>
                <a:cubicBezTo>
                  <a:pt x="1339691" y="272891"/>
                  <a:pt x="1341596" y="274796"/>
                  <a:pt x="1342549" y="276701"/>
                </a:cubicBezTo>
                <a:cubicBezTo>
                  <a:pt x="1342549" y="276701"/>
                  <a:pt x="1342549" y="276701"/>
                  <a:pt x="1342549" y="276701"/>
                </a:cubicBezTo>
                <a:cubicBezTo>
                  <a:pt x="1342549" y="279559"/>
                  <a:pt x="1342549" y="283369"/>
                  <a:pt x="1342549" y="286226"/>
                </a:cubicBezTo>
                <a:cubicBezTo>
                  <a:pt x="1340644" y="290036"/>
                  <a:pt x="1338739" y="292894"/>
                  <a:pt x="1337786" y="295751"/>
                </a:cubicBezTo>
                <a:cubicBezTo>
                  <a:pt x="1337786" y="296704"/>
                  <a:pt x="1337786" y="296704"/>
                  <a:pt x="1337786" y="296704"/>
                </a:cubicBezTo>
                <a:cubicBezTo>
                  <a:pt x="1337786" y="296704"/>
                  <a:pt x="1337786" y="295751"/>
                  <a:pt x="1337786" y="295751"/>
                </a:cubicBezTo>
                <a:close/>
                <a:moveTo>
                  <a:pt x="1314926" y="320516"/>
                </a:move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lose/>
                <a:moveTo>
                  <a:pt x="1311116" y="312896"/>
                </a:moveTo>
                <a:cubicBezTo>
                  <a:pt x="1311116" y="312896"/>
                  <a:pt x="1312069" y="313849"/>
                  <a:pt x="1311116" y="312896"/>
                </a:cubicBezTo>
                <a:cubicBezTo>
                  <a:pt x="1311116" y="313849"/>
                  <a:pt x="1311116" y="313849"/>
                  <a:pt x="1311116" y="314801"/>
                </a:cubicBezTo>
                <a:cubicBezTo>
                  <a:pt x="1311116" y="314801"/>
                  <a:pt x="1311116" y="314801"/>
                  <a:pt x="1311116" y="314801"/>
                </a:cubicBezTo>
                <a:cubicBezTo>
                  <a:pt x="1311116" y="313849"/>
                  <a:pt x="1311116" y="313849"/>
                  <a:pt x="1311116" y="312896"/>
                </a:cubicBezTo>
                <a:close/>
                <a:moveTo>
                  <a:pt x="1242536" y="344329"/>
                </a:moveTo>
                <a:cubicBezTo>
                  <a:pt x="1241584" y="341471"/>
                  <a:pt x="1239679" y="339566"/>
                  <a:pt x="1238726" y="336709"/>
                </a:cubicBezTo>
                <a:cubicBezTo>
                  <a:pt x="1238726" y="328136"/>
                  <a:pt x="1238726" y="318611"/>
                  <a:pt x="1238726" y="310991"/>
                </a:cubicBezTo>
                <a:cubicBezTo>
                  <a:pt x="1238726" y="309086"/>
                  <a:pt x="1238726" y="308134"/>
                  <a:pt x="1238726" y="307181"/>
                </a:cubicBezTo>
                <a:cubicBezTo>
                  <a:pt x="1240631" y="317659"/>
                  <a:pt x="1241584" y="328136"/>
                  <a:pt x="1244441" y="339566"/>
                </a:cubicBezTo>
                <a:cubicBezTo>
                  <a:pt x="1244441" y="339566"/>
                  <a:pt x="1244441" y="340519"/>
                  <a:pt x="1244441" y="340519"/>
                </a:cubicBezTo>
                <a:cubicBezTo>
                  <a:pt x="1243489" y="341471"/>
                  <a:pt x="1242536" y="343376"/>
                  <a:pt x="1242536" y="344329"/>
                </a:cubicBezTo>
                <a:close/>
                <a:moveTo>
                  <a:pt x="1279684" y="290989"/>
                </a:moveTo>
                <a:cubicBezTo>
                  <a:pt x="1279684" y="289084"/>
                  <a:pt x="1279684" y="286226"/>
                  <a:pt x="1279684" y="284321"/>
                </a:cubicBezTo>
                <a:cubicBezTo>
                  <a:pt x="1280636" y="285274"/>
                  <a:pt x="1280636" y="286226"/>
                  <a:pt x="1281589" y="287179"/>
                </a:cubicBezTo>
                <a:cubicBezTo>
                  <a:pt x="1280636" y="289084"/>
                  <a:pt x="1279684" y="290036"/>
                  <a:pt x="1279684" y="290989"/>
                </a:cubicBezTo>
                <a:close/>
                <a:moveTo>
                  <a:pt x="1298734" y="332899"/>
                </a:moveTo>
                <a:cubicBezTo>
                  <a:pt x="1298734" y="332899"/>
                  <a:pt x="1298734" y="332899"/>
                  <a:pt x="1298734" y="332899"/>
                </a:cubicBezTo>
                <a:cubicBezTo>
                  <a:pt x="1298734" y="331946"/>
                  <a:pt x="1298734" y="331946"/>
                  <a:pt x="1298734" y="330994"/>
                </a:cubicBezTo>
                <a:cubicBezTo>
                  <a:pt x="1298734" y="331946"/>
                  <a:pt x="1298734" y="332899"/>
                  <a:pt x="1298734" y="332899"/>
                </a:cubicBezTo>
                <a:close/>
                <a:moveTo>
                  <a:pt x="1295876" y="278606"/>
                </a:moveTo>
                <a:cubicBezTo>
                  <a:pt x="1298734" y="285274"/>
                  <a:pt x="1301591" y="291941"/>
                  <a:pt x="1305401" y="299561"/>
                </a:cubicBezTo>
                <a:cubicBezTo>
                  <a:pt x="1305401" y="299561"/>
                  <a:pt x="1305401" y="299561"/>
                  <a:pt x="1305401" y="300514"/>
                </a:cubicBezTo>
                <a:cubicBezTo>
                  <a:pt x="1305401" y="301466"/>
                  <a:pt x="1305401" y="302419"/>
                  <a:pt x="1304449" y="303371"/>
                </a:cubicBezTo>
                <a:cubicBezTo>
                  <a:pt x="1303496" y="300514"/>
                  <a:pt x="1301591" y="298609"/>
                  <a:pt x="1300639" y="295751"/>
                </a:cubicBezTo>
                <a:cubicBezTo>
                  <a:pt x="1298734" y="291941"/>
                  <a:pt x="1296829" y="288131"/>
                  <a:pt x="1293971" y="284321"/>
                </a:cubicBezTo>
                <a:cubicBezTo>
                  <a:pt x="1294924" y="282416"/>
                  <a:pt x="1295876" y="280511"/>
                  <a:pt x="1295876" y="278606"/>
                </a:cubicBezTo>
                <a:close/>
                <a:moveTo>
                  <a:pt x="1299686" y="328136"/>
                </a:moveTo>
                <a:cubicBezTo>
                  <a:pt x="1299686" y="329089"/>
                  <a:pt x="1299686" y="329089"/>
                  <a:pt x="1299686" y="330041"/>
                </a:cubicBezTo>
                <a:cubicBezTo>
                  <a:pt x="1299686" y="330041"/>
                  <a:pt x="1298734" y="330994"/>
                  <a:pt x="1298734" y="331946"/>
                </a:cubicBezTo>
                <a:cubicBezTo>
                  <a:pt x="1296829" y="329089"/>
                  <a:pt x="1294924" y="326231"/>
                  <a:pt x="1293019" y="324326"/>
                </a:cubicBezTo>
                <a:cubicBezTo>
                  <a:pt x="1292066" y="322421"/>
                  <a:pt x="1290161" y="320516"/>
                  <a:pt x="1289209" y="318611"/>
                </a:cubicBezTo>
                <a:cubicBezTo>
                  <a:pt x="1289209" y="318611"/>
                  <a:pt x="1289209" y="318611"/>
                  <a:pt x="1289209" y="318611"/>
                </a:cubicBezTo>
                <a:cubicBezTo>
                  <a:pt x="1289209" y="314801"/>
                  <a:pt x="1289209" y="311944"/>
                  <a:pt x="1289209" y="309086"/>
                </a:cubicBezTo>
                <a:cubicBezTo>
                  <a:pt x="1289209" y="308134"/>
                  <a:pt x="1290161" y="306229"/>
                  <a:pt x="1290161" y="305276"/>
                </a:cubicBezTo>
                <a:cubicBezTo>
                  <a:pt x="1293019" y="311944"/>
                  <a:pt x="1296829" y="319564"/>
                  <a:pt x="1299686" y="328136"/>
                </a:cubicBezTo>
                <a:close/>
                <a:moveTo>
                  <a:pt x="1289209" y="263366"/>
                </a:moveTo>
                <a:cubicBezTo>
                  <a:pt x="1288256" y="265271"/>
                  <a:pt x="1288256" y="266224"/>
                  <a:pt x="1287304" y="268129"/>
                </a:cubicBezTo>
                <a:cubicBezTo>
                  <a:pt x="1287304" y="265271"/>
                  <a:pt x="1287304" y="262414"/>
                  <a:pt x="1287304" y="259556"/>
                </a:cubicBezTo>
                <a:cubicBezTo>
                  <a:pt x="1287304" y="260509"/>
                  <a:pt x="1288256" y="262414"/>
                  <a:pt x="1289209" y="263366"/>
                </a:cubicBezTo>
                <a:close/>
                <a:moveTo>
                  <a:pt x="1276826" y="238601"/>
                </a:moveTo>
                <a:cubicBezTo>
                  <a:pt x="1277779" y="239554"/>
                  <a:pt x="1277779" y="240506"/>
                  <a:pt x="1278731" y="242411"/>
                </a:cubicBezTo>
                <a:cubicBezTo>
                  <a:pt x="1280636" y="246221"/>
                  <a:pt x="1283494" y="251936"/>
                  <a:pt x="1286351" y="257651"/>
                </a:cubicBezTo>
                <a:cubicBezTo>
                  <a:pt x="1286351" y="260509"/>
                  <a:pt x="1285399" y="263366"/>
                  <a:pt x="1285399" y="267176"/>
                </a:cubicBezTo>
                <a:cubicBezTo>
                  <a:pt x="1282541" y="263366"/>
                  <a:pt x="1280636" y="259556"/>
                  <a:pt x="1277779" y="255746"/>
                </a:cubicBezTo>
                <a:cubicBezTo>
                  <a:pt x="1277779" y="250031"/>
                  <a:pt x="1276826" y="245269"/>
                  <a:pt x="1276826" y="242411"/>
                </a:cubicBezTo>
                <a:cubicBezTo>
                  <a:pt x="1276826" y="241459"/>
                  <a:pt x="1276826" y="239554"/>
                  <a:pt x="1276826" y="238601"/>
                </a:cubicBezTo>
                <a:close/>
                <a:moveTo>
                  <a:pt x="1273016" y="271939"/>
                </a:moveTo>
                <a:cubicBezTo>
                  <a:pt x="1273016" y="271939"/>
                  <a:pt x="1273969" y="272891"/>
                  <a:pt x="1273969" y="272891"/>
                </a:cubicBezTo>
                <a:cubicBezTo>
                  <a:pt x="1273969" y="278606"/>
                  <a:pt x="1273016" y="284321"/>
                  <a:pt x="1273016" y="291941"/>
                </a:cubicBezTo>
                <a:cubicBezTo>
                  <a:pt x="1272064" y="290989"/>
                  <a:pt x="1272064" y="289084"/>
                  <a:pt x="1271111" y="288131"/>
                </a:cubicBezTo>
                <a:cubicBezTo>
                  <a:pt x="1271111" y="282416"/>
                  <a:pt x="1272064" y="276701"/>
                  <a:pt x="1273016" y="271939"/>
                </a:cubicBezTo>
                <a:close/>
                <a:moveTo>
                  <a:pt x="1240631" y="229076"/>
                </a:moveTo>
                <a:cubicBezTo>
                  <a:pt x="1241584" y="226219"/>
                  <a:pt x="1243489" y="223361"/>
                  <a:pt x="1244441" y="220504"/>
                </a:cubicBezTo>
                <a:cubicBezTo>
                  <a:pt x="1247299" y="226219"/>
                  <a:pt x="1251109" y="230981"/>
                  <a:pt x="1253966" y="237649"/>
                </a:cubicBezTo>
                <a:cubicBezTo>
                  <a:pt x="1257776" y="244316"/>
                  <a:pt x="1260634" y="250031"/>
                  <a:pt x="1264444" y="257651"/>
                </a:cubicBezTo>
                <a:cubicBezTo>
                  <a:pt x="1265396" y="259556"/>
                  <a:pt x="1267301" y="262414"/>
                  <a:pt x="1268254" y="264319"/>
                </a:cubicBezTo>
                <a:cubicBezTo>
                  <a:pt x="1266349" y="270986"/>
                  <a:pt x="1264444" y="277654"/>
                  <a:pt x="1262539" y="286226"/>
                </a:cubicBezTo>
                <a:cubicBezTo>
                  <a:pt x="1259681" y="283369"/>
                  <a:pt x="1257776" y="280511"/>
                  <a:pt x="1254919" y="277654"/>
                </a:cubicBezTo>
                <a:cubicBezTo>
                  <a:pt x="1250156" y="268129"/>
                  <a:pt x="1246346" y="259556"/>
                  <a:pt x="1241584" y="251936"/>
                </a:cubicBezTo>
                <a:cubicBezTo>
                  <a:pt x="1239679" y="249079"/>
                  <a:pt x="1237774" y="246221"/>
                  <a:pt x="1235869" y="243364"/>
                </a:cubicBezTo>
                <a:cubicBezTo>
                  <a:pt x="1235869" y="243364"/>
                  <a:pt x="1235869" y="242411"/>
                  <a:pt x="1235869" y="242411"/>
                </a:cubicBezTo>
                <a:cubicBezTo>
                  <a:pt x="1237774" y="236696"/>
                  <a:pt x="1239679" y="232886"/>
                  <a:pt x="1240631" y="229076"/>
                </a:cubicBezTo>
                <a:close/>
                <a:moveTo>
                  <a:pt x="1228249" y="304324"/>
                </a:moveTo>
                <a:cubicBezTo>
                  <a:pt x="1228249" y="298609"/>
                  <a:pt x="1227296" y="292894"/>
                  <a:pt x="1227296" y="288131"/>
                </a:cubicBezTo>
                <a:lnTo>
                  <a:pt x="1227296" y="281464"/>
                </a:lnTo>
                <a:cubicBezTo>
                  <a:pt x="1227296" y="280511"/>
                  <a:pt x="1228249" y="280511"/>
                  <a:pt x="1228249" y="279559"/>
                </a:cubicBezTo>
                <a:cubicBezTo>
                  <a:pt x="1228249" y="279559"/>
                  <a:pt x="1228249" y="278606"/>
                  <a:pt x="1228249" y="278606"/>
                </a:cubicBezTo>
                <a:cubicBezTo>
                  <a:pt x="1228249" y="278606"/>
                  <a:pt x="1229201" y="279559"/>
                  <a:pt x="1229201" y="279559"/>
                </a:cubicBezTo>
                <a:cubicBezTo>
                  <a:pt x="1230154" y="280511"/>
                  <a:pt x="1230154" y="282416"/>
                  <a:pt x="1231106" y="284321"/>
                </a:cubicBezTo>
                <a:cubicBezTo>
                  <a:pt x="1230154" y="290036"/>
                  <a:pt x="1229201" y="296704"/>
                  <a:pt x="1228249" y="304324"/>
                </a:cubicBezTo>
                <a:close/>
                <a:moveTo>
                  <a:pt x="1232059" y="280511"/>
                </a:moveTo>
                <a:cubicBezTo>
                  <a:pt x="1232059" y="279559"/>
                  <a:pt x="1232059" y="279559"/>
                  <a:pt x="1232059" y="278606"/>
                </a:cubicBezTo>
                <a:cubicBezTo>
                  <a:pt x="1232059" y="277654"/>
                  <a:pt x="1231106" y="276701"/>
                  <a:pt x="1230154" y="275749"/>
                </a:cubicBezTo>
                <a:cubicBezTo>
                  <a:pt x="1229201" y="275749"/>
                  <a:pt x="1228249" y="274796"/>
                  <a:pt x="1227296" y="275749"/>
                </a:cubicBezTo>
                <a:cubicBezTo>
                  <a:pt x="1227296" y="275749"/>
                  <a:pt x="1227296" y="275749"/>
                  <a:pt x="1226344" y="275749"/>
                </a:cubicBezTo>
                <a:lnTo>
                  <a:pt x="1226344" y="269081"/>
                </a:lnTo>
                <a:cubicBezTo>
                  <a:pt x="1227296" y="270034"/>
                  <a:pt x="1228249" y="270986"/>
                  <a:pt x="1230154" y="272891"/>
                </a:cubicBezTo>
                <a:cubicBezTo>
                  <a:pt x="1231106" y="273844"/>
                  <a:pt x="1232059" y="274796"/>
                  <a:pt x="1233011" y="276701"/>
                </a:cubicBezTo>
                <a:cubicBezTo>
                  <a:pt x="1232059" y="278606"/>
                  <a:pt x="1232059" y="279559"/>
                  <a:pt x="1232059" y="280511"/>
                </a:cubicBezTo>
                <a:close/>
                <a:moveTo>
                  <a:pt x="1230154" y="221456"/>
                </a:moveTo>
                <a:cubicBezTo>
                  <a:pt x="1232059" y="225266"/>
                  <a:pt x="1233011" y="229076"/>
                  <a:pt x="1233964" y="233839"/>
                </a:cubicBezTo>
                <a:cubicBezTo>
                  <a:pt x="1233964" y="233839"/>
                  <a:pt x="1233964" y="233839"/>
                  <a:pt x="1233964" y="233839"/>
                </a:cubicBezTo>
                <a:cubicBezTo>
                  <a:pt x="1233964" y="232886"/>
                  <a:pt x="1233011" y="230981"/>
                  <a:pt x="1233011" y="230029"/>
                </a:cubicBezTo>
                <a:cubicBezTo>
                  <a:pt x="1231106" y="226219"/>
                  <a:pt x="1230154" y="223361"/>
                  <a:pt x="1230154" y="221456"/>
                </a:cubicBezTo>
                <a:cubicBezTo>
                  <a:pt x="1229201" y="220504"/>
                  <a:pt x="1229201" y="220504"/>
                  <a:pt x="1230154" y="221456"/>
                </a:cubicBezTo>
                <a:close/>
                <a:moveTo>
                  <a:pt x="1229201" y="257651"/>
                </a:moveTo>
                <a:cubicBezTo>
                  <a:pt x="1229201" y="257651"/>
                  <a:pt x="1229201" y="257651"/>
                  <a:pt x="1229201" y="257651"/>
                </a:cubicBezTo>
                <a:cubicBezTo>
                  <a:pt x="1229201" y="258604"/>
                  <a:pt x="1230154" y="258604"/>
                  <a:pt x="1230154" y="259556"/>
                </a:cubicBezTo>
                <a:cubicBezTo>
                  <a:pt x="1230154" y="260509"/>
                  <a:pt x="1230154" y="261461"/>
                  <a:pt x="1230154" y="262414"/>
                </a:cubicBezTo>
                <a:cubicBezTo>
                  <a:pt x="1231106" y="266224"/>
                  <a:pt x="1231106" y="270986"/>
                  <a:pt x="1232059" y="274796"/>
                </a:cubicBezTo>
                <a:cubicBezTo>
                  <a:pt x="1232059" y="274796"/>
                  <a:pt x="1232059" y="274796"/>
                  <a:pt x="1232059" y="274796"/>
                </a:cubicBezTo>
                <a:cubicBezTo>
                  <a:pt x="1231106" y="273844"/>
                  <a:pt x="1230154" y="272891"/>
                  <a:pt x="1229201" y="272891"/>
                </a:cubicBezTo>
                <a:cubicBezTo>
                  <a:pt x="1227296" y="270986"/>
                  <a:pt x="1225391" y="270034"/>
                  <a:pt x="1225391" y="269081"/>
                </a:cubicBezTo>
                <a:lnTo>
                  <a:pt x="1225391" y="265271"/>
                </a:lnTo>
                <a:cubicBezTo>
                  <a:pt x="1227296" y="263366"/>
                  <a:pt x="1228249" y="260509"/>
                  <a:pt x="1229201" y="257651"/>
                </a:cubicBezTo>
                <a:close/>
                <a:moveTo>
                  <a:pt x="1226344" y="235744"/>
                </a:moveTo>
                <a:cubicBezTo>
                  <a:pt x="1227296" y="238601"/>
                  <a:pt x="1227296" y="241459"/>
                  <a:pt x="1228249" y="244316"/>
                </a:cubicBezTo>
                <a:cubicBezTo>
                  <a:pt x="1228249" y="245269"/>
                  <a:pt x="1227296" y="246221"/>
                  <a:pt x="1227296" y="246221"/>
                </a:cubicBezTo>
                <a:cubicBezTo>
                  <a:pt x="1226344" y="245269"/>
                  <a:pt x="1226344" y="245269"/>
                  <a:pt x="1225391" y="244316"/>
                </a:cubicBezTo>
                <a:lnTo>
                  <a:pt x="1225391" y="231934"/>
                </a:lnTo>
                <a:cubicBezTo>
                  <a:pt x="1225391" y="233839"/>
                  <a:pt x="1225391" y="234791"/>
                  <a:pt x="1226344" y="235744"/>
                </a:cubicBezTo>
                <a:close/>
                <a:moveTo>
                  <a:pt x="1197769" y="293846"/>
                </a:moveTo>
                <a:cubicBezTo>
                  <a:pt x="1197769" y="292894"/>
                  <a:pt x="1198721" y="290989"/>
                  <a:pt x="1198721" y="290036"/>
                </a:cubicBezTo>
                <a:cubicBezTo>
                  <a:pt x="1198721" y="290989"/>
                  <a:pt x="1198721" y="290989"/>
                  <a:pt x="1198721" y="291941"/>
                </a:cubicBezTo>
                <a:cubicBezTo>
                  <a:pt x="1198721" y="293846"/>
                  <a:pt x="1199674" y="296704"/>
                  <a:pt x="1199674" y="299561"/>
                </a:cubicBezTo>
                <a:cubicBezTo>
                  <a:pt x="1198721" y="301466"/>
                  <a:pt x="1197769" y="304324"/>
                  <a:pt x="1196816" y="307181"/>
                </a:cubicBezTo>
                <a:cubicBezTo>
                  <a:pt x="1195864" y="304324"/>
                  <a:pt x="1195864" y="301466"/>
                  <a:pt x="1194911" y="299561"/>
                </a:cubicBezTo>
                <a:cubicBezTo>
                  <a:pt x="1195864" y="297656"/>
                  <a:pt x="1196816" y="295751"/>
                  <a:pt x="1197769" y="293846"/>
                </a:cubicBezTo>
                <a:close/>
                <a:moveTo>
                  <a:pt x="1196816" y="459581"/>
                </a:moveTo>
                <a:lnTo>
                  <a:pt x="1196816" y="459581"/>
                </a:lnTo>
                <a:cubicBezTo>
                  <a:pt x="1195864" y="458629"/>
                  <a:pt x="1195864" y="457676"/>
                  <a:pt x="1195864" y="455771"/>
                </a:cubicBezTo>
                <a:cubicBezTo>
                  <a:pt x="1195864" y="456724"/>
                  <a:pt x="1195864" y="457676"/>
                  <a:pt x="1196816" y="459581"/>
                </a:cubicBezTo>
                <a:close/>
                <a:moveTo>
                  <a:pt x="1190149" y="324326"/>
                </a:moveTo>
                <a:cubicBezTo>
                  <a:pt x="1190149" y="325279"/>
                  <a:pt x="1190149" y="325279"/>
                  <a:pt x="1190149" y="324326"/>
                </a:cubicBezTo>
                <a:cubicBezTo>
                  <a:pt x="1190149" y="323374"/>
                  <a:pt x="1190149" y="321469"/>
                  <a:pt x="1189196" y="320516"/>
                </a:cubicBezTo>
                <a:cubicBezTo>
                  <a:pt x="1190149" y="322421"/>
                  <a:pt x="1190149" y="323374"/>
                  <a:pt x="1190149" y="324326"/>
                </a:cubicBezTo>
                <a:close/>
                <a:moveTo>
                  <a:pt x="1170146" y="270986"/>
                </a:moveTo>
                <a:cubicBezTo>
                  <a:pt x="1170146" y="270034"/>
                  <a:pt x="1170146" y="269081"/>
                  <a:pt x="1170146" y="268129"/>
                </a:cubicBezTo>
                <a:cubicBezTo>
                  <a:pt x="1170146" y="267176"/>
                  <a:pt x="1170146" y="265271"/>
                  <a:pt x="1170146" y="264319"/>
                </a:cubicBezTo>
                <a:cubicBezTo>
                  <a:pt x="1171099" y="253841"/>
                  <a:pt x="1172051" y="244316"/>
                  <a:pt x="1172051" y="235744"/>
                </a:cubicBezTo>
                <a:cubicBezTo>
                  <a:pt x="1173004" y="238601"/>
                  <a:pt x="1173956" y="241459"/>
                  <a:pt x="1174909" y="245269"/>
                </a:cubicBezTo>
                <a:cubicBezTo>
                  <a:pt x="1174909" y="249079"/>
                  <a:pt x="1175861" y="253841"/>
                  <a:pt x="1176814" y="260509"/>
                </a:cubicBezTo>
                <a:cubicBezTo>
                  <a:pt x="1177766" y="267176"/>
                  <a:pt x="1177766" y="275749"/>
                  <a:pt x="1177766" y="285274"/>
                </a:cubicBezTo>
                <a:cubicBezTo>
                  <a:pt x="1178719" y="291941"/>
                  <a:pt x="1177766" y="300514"/>
                  <a:pt x="1177766" y="308134"/>
                </a:cubicBezTo>
                <a:cubicBezTo>
                  <a:pt x="1177766" y="307181"/>
                  <a:pt x="1176814" y="306229"/>
                  <a:pt x="1176814" y="305276"/>
                </a:cubicBezTo>
                <a:cubicBezTo>
                  <a:pt x="1173956" y="298609"/>
                  <a:pt x="1171099" y="292894"/>
                  <a:pt x="1168241" y="287179"/>
                </a:cubicBezTo>
                <a:cubicBezTo>
                  <a:pt x="1169194" y="282416"/>
                  <a:pt x="1170146" y="275749"/>
                  <a:pt x="1170146" y="270986"/>
                </a:cubicBezTo>
                <a:close/>
                <a:moveTo>
                  <a:pt x="1170146" y="309086"/>
                </a:moveTo>
                <a:cubicBezTo>
                  <a:pt x="1171099" y="312896"/>
                  <a:pt x="1173004" y="317659"/>
                  <a:pt x="1173956" y="321469"/>
                </a:cubicBezTo>
                <a:cubicBezTo>
                  <a:pt x="1173004" y="323374"/>
                  <a:pt x="1173004" y="325279"/>
                  <a:pt x="1172051" y="327184"/>
                </a:cubicBezTo>
                <a:cubicBezTo>
                  <a:pt x="1171099" y="325279"/>
                  <a:pt x="1171099" y="324326"/>
                  <a:pt x="1170146" y="322421"/>
                </a:cubicBezTo>
                <a:cubicBezTo>
                  <a:pt x="1170146" y="321469"/>
                  <a:pt x="1170146" y="319564"/>
                  <a:pt x="1170146" y="318611"/>
                </a:cubicBezTo>
                <a:cubicBezTo>
                  <a:pt x="1169194" y="313849"/>
                  <a:pt x="1169194" y="308134"/>
                  <a:pt x="1168241" y="303371"/>
                </a:cubicBezTo>
                <a:cubicBezTo>
                  <a:pt x="1168241" y="305276"/>
                  <a:pt x="1169194" y="307181"/>
                  <a:pt x="1170146" y="309086"/>
                </a:cubicBezTo>
                <a:close/>
                <a:moveTo>
                  <a:pt x="1164431" y="236696"/>
                </a:moveTo>
                <a:cubicBezTo>
                  <a:pt x="1163479" y="242411"/>
                  <a:pt x="1162526" y="248126"/>
                  <a:pt x="1161574" y="253841"/>
                </a:cubicBezTo>
                <a:cubicBezTo>
                  <a:pt x="1161574" y="252889"/>
                  <a:pt x="1161574" y="252889"/>
                  <a:pt x="1161574" y="251936"/>
                </a:cubicBezTo>
                <a:cubicBezTo>
                  <a:pt x="1161574" y="251936"/>
                  <a:pt x="1161574" y="250984"/>
                  <a:pt x="1161574" y="250984"/>
                </a:cubicBezTo>
                <a:cubicBezTo>
                  <a:pt x="1162526" y="245269"/>
                  <a:pt x="1163479" y="240506"/>
                  <a:pt x="1164431" y="236696"/>
                </a:cubicBezTo>
                <a:close/>
                <a:moveTo>
                  <a:pt x="1140619" y="290036"/>
                </a:moveTo>
                <a:cubicBezTo>
                  <a:pt x="1140619" y="290989"/>
                  <a:pt x="1139666" y="290989"/>
                  <a:pt x="1139666" y="291941"/>
                </a:cubicBezTo>
                <a:cubicBezTo>
                  <a:pt x="1138714" y="289084"/>
                  <a:pt x="1138714" y="286226"/>
                  <a:pt x="1137761" y="283369"/>
                </a:cubicBezTo>
                <a:cubicBezTo>
                  <a:pt x="1138714" y="286226"/>
                  <a:pt x="1139666" y="288131"/>
                  <a:pt x="1140619" y="290036"/>
                </a:cubicBezTo>
                <a:close/>
                <a:moveTo>
                  <a:pt x="1114901" y="339566"/>
                </a:moveTo>
                <a:cubicBezTo>
                  <a:pt x="1115854" y="331946"/>
                  <a:pt x="1116806" y="323374"/>
                  <a:pt x="1117759" y="315754"/>
                </a:cubicBezTo>
                <a:cubicBezTo>
                  <a:pt x="1118711" y="318611"/>
                  <a:pt x="1118711" y="321469"/>
                  <a:pt x="1119664" y="325279"/>
                </a:cubicBezTo>
                <a:cubicBezTo>
                  <a:pt x="1120616" y="328136"/>
                  <a:pt x="1120616" y="331946"/>
                  <a:pt x="1121569" y="334804"/>
                </a:cubicBezTo>
                <a:cubicBezTo>
                  <a:pt x="1121569" y="336709"/>
                  <a:pt x="1120616" y="338614"/>
                  <a:pt x="1120616" y="341471"/>
                </a:cubicBezTo>
                <a:cubicBezTo>
                  <a:pt x="1120616" y="341471"/>
                  <a:pt x="1120616" y="341471"/>
                  <a:pt x="1120616" y="342424"/>
                </a:cubicBezTo>
                <a:cubicBezTo>
                  <a:pt x="1119664" y="344329"/>
                  <a:pt x="1118711" y="346234"/>
                  <a:pt x="1118711" y="348139"/>
                </a:cubicBezTo>
                <a:cubicBezTo>
                  <a:pt x="1117759" y="345281"/>
                  <a:pt x="1115854" y="343376"/>
                  <a:pt x="1114901" y="341471"/>
                </a:cubicBezTo>
                <a:cubicBezTo>
                  <a:pt x="1114901" y="340519"/>
                  <a:pt x="1114901" y="339566"/>
                  <a:pt x="1114901" y="339566"/>
                </a:cubicBezTo>
                <a:close/>
                <a:moveTo>
                  <a:pt x="1111091" y="219551"/>
                </a:moveTo>
                <a:cubicBezTo>
                  <a:pt x="1111091" y="220504"/>
                  <a:pt x="1112044" y="221456"/>
                  <a:pt x="1112044" y="222409"/>
                </a:cubicBezTo>
                <a:cubicBezTo>
                  <a:pt x="1112044" y="225266"/>
                  <a:pt x="1112996" y="228124"/>
                  <a:pt x="1112996" y="230029"/>
                </a:cubicBezTo>
                <a:cubicBezTo>
                  <a:pt x="1112996" y="230029"/>
                  <a:pt x="1112996" y="230029"/>
                  <a:pt x="1112996" y="230029"/>
                </a:cubicBezTo>
                <a:cubicBezTo>
                  <a:pt x="1112996" y="226219"/>
                  <a:pt x="1112044" y="223361"/>
                  <a:pt x="1111091" y="219551"/>
                </a:cubicBezTo>
                <a:cubicBezTo>
                  <a:pt x="1111091" y="220504"/>
                  <a:pt x="1111091" y="219551"/>
                  <a:pt x="1111091" y="219551"/>
                </a:cubicBezTo>
                <a:close/>
                <a:moveTo>
                  <a:pt x="1110139" y="217646"/>
                </a:moveTo>
                <a:cubicBezTo>
                  <a:pt x="1110139" y="217646"/>
                  <a:pt x="1110139" y="217646"/>
                  <a:pt x="1110139" y="217646"/>
                </a:cubicBezTo>
                <a:cubicBezTo>
                  <a:pt x="1110139" y="217646"/>
                  <a:pt x="1109186" y="216694"/>
                  <a:pt x="1109186" y="215741"/>
                </a:cubicBezTo>
                <a:cubicBezTo>
                  <a:pt x="1110139" y="216694"/>
                  <a:pt x="1110139" y="216694"/>
                  <a:pt x="1110139" y="217646"/>
                </a:cubicBezTo>
                <a:close/>
                <a:moveTo>
                  <a:pt x="1101566" y="236696"/>
                </a:moveTo>
                <a:cubicBezTo>
                  <a:pt x="1104424" y="248126"/>
                  <a:pt x="1107281" y="262414"/>
                  <a:pt x="1111091" y="278606"/>
                </a:cubicBezTo>
                <a:cubicBezTo>
                  <a:pt x="1110139" y="283369"/>
                  <a:pt x="1109186" y="289084"/>
                  <a:pt x="1109186" y="293846"/>
                </a:cubicBezTo>
                <a:cubicBezTo>
                  <a:pt x="1108234" y="298609"/>
                  <a:pt x="1107281" y="304324"/>
                  <a:pt x="1106329" y="309086"/>
                </a:cubicBezTo>
                <a:cubicBezTo>
                  <a:pt x="1106329" y="309086"/>
                  <a:pt x="1106329" y="309086"/>
                  <a:pt x="1106329" y="308134"/>
                </a:cubicBezTo>
                <a:cubicBezTo>
                  <a:pt x="1105376" y="300514"/>
                  <a:pt x="1105376" y="295751"/>
                  <a:pt x="1105376" y="295751"/>
                </a:cubicBezTo>
                <a:cubicBezTo>
                  <a:pt x="1105376" y="295751"/>
                  <a:pt x="1105376" y="297656"/>
                  <a:pt x="1105376" y="300514"/>
                </a:cubicBezTo>
                <a:cubicBezTo>
                  <a:pt x="1103471" y="290989"/>
                  <a:pt x="1101566" y="282416"/>
                  <a:pt x="1099661" y="272891"/>
                </a:cubicBezTo>
                <a:cubicBezTo>
                  <a:pt x="1097756" y="265271"/>
                  <a:pt x="1096804" y="256699"/>
                  <a:pt x="1094899" y="249079"/>
                </a:cubicBezTo>
                <a:cubicBezTo>
                  <a:pt x="1096804" y="244316"/>
                  <a:pt x="1098709" y="240506"/>
                  <a:pt x="1101566" y="236696"/>
                </a:cubicBezTo>
                <a:close/>
                <a:moveTo>
                  <a:pt x="1027271" y="325279"/>
                </a:moveTo>
                <a:cubicBezTo>
                  <a:pt x="1028224" y="319564"/>
                  <a:pt x="1029176" y="314801"/>
                  <a:pt x="1030129" y="310991"/>
                </a:cubicBezTo>
                <a:cubicBezTo>
                  <a:pt x="1031081" y="306229"/>
                  <a:pt x="1032986" y="301466"/>
                  <a:pt x="1034891" y="297656"/>
                </a:cubicBezTo>
                <a:cubicBezTo>
                  <a:pt x="1035844" y="293846"/>
                  <a:pt x="1037749" y="290989"/>
                  <a:pt x="1039654" y="288131"/>
                </a:cubicBezTo>
                <a:cubicBezTo>
                  <a:pt x="1040606" y="291941"/>
                  <a:pt x="1041559" y="295751"/>
                  <a:pt x="1042511" y="299561"/>
                </a:cubicBezTo>
                <a:cubicBezTo>
                  <a:pt x="1041559" y="301466"/>
                  <a:pt x="1040606" y="303371"/>
                  <a:pt x="1039654" y="305276"/>
                </a:cubicBezTo>
                <a:cubicBezTo>
                  <a:pt x="1034891" y="313849"/>
                  <a:pt x="1031081" y="322421"/>
                  <a:pt x="1028224" y="330994"/>
                </a:cubicBezTo>
                <a:cubicBezTo>
                  <a:pt x="1028224" y="329089"/>
                  <a:pt x="1028224" y="327184"/>
                  <a:pt x="1027271" y="325279"/>
                </a:cubicBezTo>
                <a:close/>
                <a:moveTo>
                  <a:pt x="1040606" y="374809"/>
                </a:moveTo>
                <a:cubicBezTo>
                  <a:pt x="1040606" y="373856"/>
                  <a:pt x="1039654" y="371951"/>
                  <a:pt x="1039654" y="370999"/>
                </a:cubicBezTo>
                <a:cubicBezTo>
                  <a:pt x="1041559" y="366236"/>
                  <a:pt x="1043464" y="360521"/>
                  <a:pt x="1045369" y="355759"/>
                </a:cubicBezTo>
                <a:cubicBezTo>
                  <a:pt x="1046321" y="358616"/>
                  <a:pt x="1047274" y="361474"/>
                  <a:pt x="1047274" y="364331"/>
                </a:cubicBezTo>
                <a:cubicBezTo>
                  <a:pt x="1047274" y="371951"/>
                  <a:pt x="1047274" y="378619"/>
                  <a:pt x="1048226" y="386239"/>
                </a:cubicBezTo>
                <a:cubicBezTo>
                  <a:pt x="1046321" y="385286"/>
                  <a:pt x="1045369" y="384334"/>
                  <a:pt x="1044416" y="384334"/>
                </a:cubicBezTo>
                <a:cubicBezTo>
                  <a:pt x="1042511" y="381476"/>
                  <a:pt x="1041559" y="377666"/>
                  <a:pt x="1040606" y="374809"/>
                </a:cubicBezTo>
                <a:close/>
                <a:moveTo>
                  <a:pt x="1046321" y="389096"/>
                </a:moveTo>
                <a:cubicBezTo>
                  <a:pt x="1047274" y="390049"/>
                  <a:pt x="1047274" y="390049"/>
                  <a:pt x="1048226" y="391001"/>
                </a:cubicBezTo>
                <a:cubicBezTo>
                  <a:pt x="1048226" y="391954"/>
                  <a:pt x="1048226" y="391954"/>
                  <a:pt x="1048226" y="392906"/>
                </a:cubicBezTo>
                <a:cubicBezTo>
                  <a:pt x="1047274" y="391954"/>
                  <a:pt x="1046321" y="390049"/>
                  <a:pt x="1046321" y="389096"/>
                </a:cubicBezTo>
                <a:close/>
                <a:moveTo>
                  <a:pt x="1056799" y="292894"/>
                </a:moveTo>
                <a:cubicBezTo>
                  <a:pt x="1057751" y="289084"/>
                  <a:pt x="1059656" y="286226"/>
                  <a:pt x="1061561" y="282416"/>
                </a:cubicBezTo>
                <a:cubicBezTo>
                  <a:pt x="1063466" y="278606"/>
                  <a:pt x="1064419" y="274796"/>
                  <a:pt x="1066324" y="271939"/>
                </a:cubicBezTo>
                <a:cubicBezTo>
                  <a:pt x="1066324" y="272891"/>
                  <a:pt x="1066324" y="272891"/>
                  <a:pt x="1066324" y="273844"/>
                </a:cubicBezTo>
                <a:cubicBezTo>
                  <a:pt x="1066324" y="275749"/>
                  <a:pt x="1067276" y="276701"/>
                  <a:pt x="1067276" y="278606"/>
                </a:cubicBezTo>
                <a:cubicBezTo>
                  <a:pt x="1066324" y="280511"/>
                  <a:pt x="1064419" y="282416"/>
                  <a:pt x="1063466" y="285274"/>
                </a:cubicBezTo>
                <a:cubicBezTo>
                  <a:pt x="1061561" y="288131"/>
                  <a:pt x="1059656" y="291941"/>
                  <a:pt x="1057751" y="295751"/>
                </a:cubicBezTo>
                <a:cubicBezTo>
                  <a:pt x="1057751" y="294799"/>
                  <a:pt x="1056799" y="293846"/>
                  <a:pt x="1056799" y="292894"/>
                </a:cubicBezTo>
                <a:close/>
                <a:moveTo>
                  <a:pt x="1059656" y="360521"/>
                </a:moveTo>
                <a:cubicBezTo>
                  <a:pt x="1059656" y="360521"/>
                  <a:pt x="1059656" y="359569"/>
                  <a:pt x="1059656" y="360521"/>
                </a:cubicBezTo>
                <a:cubicBezTo>
                  <a:pt x="1059656" y="359569"/>
                  <a:pt x="1059656" y="360521"/>
                  <a:pt x="1059656" y="360521"/>
                </a:cubicBezTo>
                <a:cubicBezTo>
                  <a:pt x="1059656" y="360521"/>
                  <a:pt x="1059656" y="360521"/>
                  <a:pt x="1059656" y="360521"/>
                </a:cubicBezTo>
                <a:close/>
                <a:moveTo>
                  <a:pt x="1064419" y="383381"/>
                </a:moveTo>
                <a:cubicBezTo>
                  <a:pt x="1063466" y="381476"/>
                  <a:pt x="1063466" y="380524"/>
                  <a:pt x="1062514" y="379571"/>
                </a:cubicBezTo>
                <a:cubicBezTo>
                  <a:pt x="1062514" y="377666"/>
                  <a:pt x="1062514" y="376714"/>
                  <a:pt x="1063466" y="374809"/>
                </a:cubicBezTo>
                <a:cubicBezTo>
                  <a:pt x="1063466" y="375761"/>
                  <a:pt x="1064419" y="377666"/>
                  <a:pt x="1064419" y="378619"/>
                </a:cubicBezTo>
                <a:cubicBezTo>
                  <a:pt x="1064419" y="379571"/>
                  <a:pt x="1064419" y="379571"/>
                  <a:pt x="1064419" y="380524"/>
                </a:cubicBezTo>
                <a:cubicBezTo>
                  <a:pt x="1064419" y="382429"/>
                  <a:pt x="1065371" y="384334"/>
                  <a:pt x="1065371" y="386239"/>
                </a:cubicBezTo>
                <a:cubicBezTo>
                  <a:pt x="1065371" y="385286"/>
                  <a:pt x="1065371" y="384334"/>
                  <a:pt x="1064419" y="383381"/>
                </a:cubicBezTo>
                <a:close/>
                <a:moveTo>
                  <a:pt x="1069181" y="330994"/>
                </a:moveTo>
                <a:cubicBezTo>
                  <a:pt x="1067276" y="325279"/>
                  <a:pt x="1065371" y="318611"/>
                  <a:pt x="1063466" y="312896"/>
                </a:cubicBezTo>
                <a:cubicBezTo>
                  <a:pt x="1065371" y="309086"/>
                  <a:pt x="1067276" y="304324"/>
                  <a:pt x="1069181" y="300514"/>
                </a:cubicBezTo>
                <a:cubicBezTo>
                  <a:pt x="1070134" y="308134"/>
                  <a:pt x="1069181" y="316706"/>
                  <a:pt x="1070134" y="326231"/>
                </a:cubicBezTo>
                <a:cubicBezTo>
                  <a:pt x="1069181" y="328136"/>
                  <a:pt x="1069181" y="329089"/>
                  <a:pt x="1069181" y="330994"/>
                </a:cubicBezTo>
                <a:close/>
                <a:moveTo>
                  <a:pt x="1077754" y="262414"/>
                </a:moveTo>
                <a:cubicBezTo>
                  <a:pt x="1076801" y="263366"/>
                  <a:pt x="1076801" y="264319"/>
                  <a:pt x="1075849" y="264319"/>
                </a:cubicBezTo>
                <a:cubicBezTo>
                  <a:pt x="1074896" y="261461"/>
                  <a:pt x="1074896" y="259556"/>
                  <a:pt x="1073944" y="256699"/>
                </a:cubicBezTo>
                <a:lnTo>
                  <a:pt x="1074896" y="256699"/>
                </a:lnTo>
                <a:lnTo>
                  <a:pt x="1075849" y="256699"/>
                </a:lnTo>
                <a:cubicBezTo>
                  <a:pt x="1076801" y="259556"/>
                  <a:pt x="1077754" y="260509"/>
                  <a:pt x="1077754" y="262414"/>
                </a:cubicBezTo>
                <a:close/>
                <a:moveTo>
                  <a:pt x="1045369" y="175736"/>
                </a:moveTo>
                <a:cubicBezTo>
                  <a:pt x="1048226" y="168116"/>
                  <a:pt x="1052036" y="160496"/>
                  <a:pt x="1054894" y="153829"/>
                </a:cubicBezTo>
                <a:cubicBezTo>
                  <a:pt x="1054894" y="154781"/>
                  <a:pt x="1054894" y="154781"/>
                  <a:pt x="1055846" y="155734"/>
                </a:cubicBezTo>
                <a:cubicBezTo>
                  <a:pt x="1056799" y="160496"/>
                  <a:pt x="1058704" y="166211"/>
                  <a:pt x="1059656" y="171926"/>
                </a:cubicBezTo>
                <a:cubicBezTo>
                  <a:pt x="1061561" y="178594"/>
                  <a:pt x="1063466" y="186214"/>
                  <a:pt x="1064419" y="193834"/>
                </a:cubicBezTo>
                <a:cubicBezTo>
                  <a:pt x="1066324" y="201454"/>
                  <a:pt x="1067276" y="208121"/>
                  <a:pt x="1069181" y="215741"/>
                </a:cubicBezTo>
                <a:cubicBezTo>
                  <a:pt x="1072039" y="228124"/>
                  <a:pt x="1073944" y="241459"/>
                  <a:pt x="1076801" y="253841"/>
                </a:cubicBezTo>
                <a:cubicBezTo>
                  <a:pt x="1075849" y="253841"/>
                  <a:pt x="1074896" y="252889"/>
                  <a:pt x="1074896" y="252889"/>
                </a:cubicBezTo>
                <a:cubicBezTo>
                  <a:pt x="1070134" y="230981"/>
                  <a:pt x="1067276" y="216694"/>
                  <a:pt x="1067276" y="216694"/>
                </a:cubicBezTo>
                <a:cubicBezTo>
                  <a:pt x="1067276" y="216694"/>
                  <a:pt x="1067276" y="232886"/>
                  <a:pt x="1068229" y="257651"/>
                </a:cubicBezTo>
                <a:cubicBezTo>
                  <a:pt x="1068229" y="258604"/>
                  <a:pt x="1067276" y="258604"/>
                  <a:pt x="1067276" y="259556"/>
                </a:cubicBezTo>
                <a:cubicBezTo>
                  <a:pt x="1065371" y="255746"/>
                  <a:pt x="1065371" y="252889"/>
                  <a:pt x="1065371" y="252889"/>
                </a:cubicBezTo>
                <a:cubicBezTo>
                  <a:pt x="1065371" y="252889"/>
                  <a:pt x="1065371" y="255746"/>
                  <a:pt x="1066324" y="261461"/>
                </a:cubicBezTo>
                <a:cubicBezTo>
                  <a:pt x="1062514" y="267176"/>
                  <a:pt x="1058704" y="272891"/>
                  <a:pt x="1055846" y="278606"/>
                </a:cubicBezTo>
                <a:cubicBezTo>
                  <a:pt x="1055846" y="279559"/>
                  <a:pt x="1054894" y="279559"/>
                  <a:pt x="1054894" y="280511"/>
                </a:cubicBezTo>
                <a:cubicBezTo>
                  <a:pt x="1054894" y="279559"/>
                  <a:pt x="1053941" y="278606"/>
                  <a:pt x="1053941" y="277654"/>
                </a:cubicBezTo>
                <a:cubicBezTo>
                  <a:pt x="1050131" y="266224"/>
                  <a:pt x="1046321" y="254794"/>
                  <a:pt x="1043464" y="245269"/>
                </a:cubicBezTo>
                <a:cubicBezTo>
                  <a:pt x="1040606" y="235744"/>
                  <a:pt x="1037749" y="227171"/>
                  <a:pt x="1035844" y="220504"/>
                </a:cubicBezTo>
                <a:cubicBezTo>
                  <a:pt x="1033939" y="215741"/>
                  <a:pt x="1032986" y="211931"/>
                  <a:pt x="1032034" y="209074"/>
                </a:cubicBezTo>
                <a:cubicBezTo>
                  <a:pt x="1034891" y="196691"/>
                  <a:pt x="1040606" y="186214"/>
                  <a:pt x="1045369" y="175736"/>
                </a:cubicBezTo>
                <a:close/>
                <a:moveTo>
                  <a:pt x="1019651" y="267176"/>
                </a:moveTo>
                <a:cubicBezTo>
                  <a:pt x="1020604" y="251936"/>
                  <a:pt x="1022509" y="236696"/>
                  <a:pt x="1023461" y="221456"/>
                </a:cubicBezTo>
                <a:cubicBezTo>
                  <a:pt x="1023461" y="220504"/>
                  <a:pt x="1024414" y="219551"/>
                  <a:pt x="1024414" y="218599"/>
                </a:cubicBezTo>
                <a:cubicBezTo>
                  <a:pt x="1026319" y="229076"/>
                  <a:pt x="1028224" y="241459"/>
                  <a:pt x="1032034" y="253841"/>
                </a:cubicBezTo>
                <a:cubicBezTo>
                  <a:pt x="1033939" y="263366"/>
                  <a:pt x="1036796" y="272891"/>
                  <a:pt x="1038701" y="283369"/>
                </a:cubicBezTo>
                <a:cubicBezTo>
                  <a:pt x="1038701" y="283369"/>
                  <a:pt x="1038701" y="284321"/>
                  <a:pt x="1037749" y="284321"/>
                </a:cubicBezTo>
                <a:cubicBezTo>
                  <a:pt x="1035844" y="287179"/>
                  <a:pt x="1032986" y="290036"/>
                  <a:pt x="1031081" y="294799"/>
                </a:cubicBezTo>
                <a:cubicBezTo>
                  <a:pt x="1029176" y="298609"/>
                  <a:pt x="1027271" y="302419"/>
                  <a:pt x="1025366" y="306229"/>
                </a:cubicBezTo>
                <a:cubicBezTo>
                  <a:pt x="1024414" y="297656"/>
                  <a:pt x="1024414" y="290036"/>
                  <a:pt x="1023461" y="284321"/>
                </a:cubicBezTo>
                <a:cubicBezTo>
                  <a:pt x="1022509" y="274796"/>
                  <a:pt x="1022509" y="269081"/>
                  <a:pt x="1022509" y="269081"/>
                </a:cubicBezTo>
                <a:cubicBezTo>
                  <a:pt x="1022509" y="269081"/>
                  <a:pt x="1021556" y="274796"/>
                  <a:pt x="1019651" y="284321"/>
                </a:cubicBezTo>
                <a:cubicBezTo>
                  <a:pt x="1018699" y="291941"/>
                  <a:pt x="1016794" y="302419"/>
                  <a:pt x="1015841" y="314801"/>
                </a:cubicBezTo>
                <a:cubicBezTo>
                  <a:pt x="1015841" y="314801"/>
                  <a:pt x="1015841" y="315754"/>
                  <a:pt x="1015841" y="315754"/>
                </a:cubicBezTo>
                <a:cubicBezTo>
                  <a:pt x="1015841" y="315754"/>
                  <a:pt x="1015841" y="315754"/>
                  <a:pt x="1015841" y="315754"/>
                </a:cubicBezTo>
                <a:cubicBezTo>
                  <a:pt x="1020604" y="276701"/>
                  <a:pt x="1022509" y="251936"/>
                  <a:pt x="1022509" y="251936"/>
                </a:cubicBezTo>
                <a:cubicBezTo>
                  <a:pt x="1022509" y="251936"/>
                  <a:pt x="1021556" y="257651"/>
                  <a:pt x="1019651" y="267176"/>
                </a:cubicBezTo>
                <a:close/>
                <a:moveTo>
                  <a:pt x="1011079" y="364331"/>
                </a:moveTo>
                <a:cubicBezTo>
                  <a:pt x="1011079" y="361474"/>
                  <a:pt x="1012031" y="358616"/>
                  <a:pt x="1012031" y="355759"/>
                </a:cubicBezTo>
                <a:cubicBezTo>
                  <a:pt x="1012984" y="350996"/>
                  <a:pt x="1012984" y="347186"/>
                  <a:pt x="1013936" y="342424"/>
                </a:cubicBezTo>
                <a:cubicBezTo>
                  <a:pt x="1013936" y="342424"/>
                  <a:pt x="1013936" y="342424"/>
                  <a:pt x="1013936" y="342424"/>
                </a:cubicBezTo>
                <a:cubicBezTo>
                  <a:pt x="1012984" y="349091"/>
                  <a:pt x="1012984" y="356711"/>
                  <a:pt x="1012031" y="364331"/>
                </a:cubicBezTo>
                <a:cubicBezTo>
                  <a:pt x="1012031" y="365284"/>
                  <a:pt x="1011079" y="365284"/>
                  <a:pt x="1011079" y="366236"/>
                </a:cubicBezTo>
                <a:cubicBezTo>
                  <a:pt x="1011079" y="366236"/>
                  <a:pt x="1011079" y="366236"/>
                  <a:pt x="1011079" y="366236"/>
                </a:cubicBezTo>
                <a:cubicBezTo>
                  <a:pt x="1011079" y="366236"/>
                  <a:pt x="1011079" y="365284"/>
                  <a:pt x="1011079" y="364331"/>
                </a:cubicBezTo>
                <a:close/>
                <a:moveTo>
                  <a:pt x="1004411" y="257651"/>
                </a:moveTo>
                <a:cubicBezTo>
                  <a:pt x="1003459" y="265271"/>
                  <a:pt x="1002506" y="273844"/>
                  <a:pt x="1001554" y="281464"/>
                </a:cubicBezTo>
                <a:cubicBezTo>
                  <a:pt x="999649" y="277654"/>
                  <a:pt x="997744" y="273844"/>
                  <a:pt x="996791" y="271939"/>
                </a:cubicBezTo>
                <a:cubicBezTo>
                  <a:pt x="999649" y="268129"/>
                  <a:pt x="1001554" y="262414"/>
                  <a:pt x="1004411" y="257651"/>
                </a:cubicBezTo>
                <a:close/>
                <a:moveTo>
                  <a:pt x="991076" y="283369"/>
                </a:moveTo>
                <a:cubicBezTo>
                  <a:pt x="992981" y="280511"/>
                  <a:pt x="994886" y="276701"/>
                  <a:pt x="995839" y="273844"/>
                </a:cubicBezTo>
                <a:cubicBezTo>
                  <a:pt x="996791" y="277654"/>
                  <a:pt x="997744" y="283369"/>
                  <a:pt x="999649" y="291941"/>
                </a:cubicBezTo>
                <a:cubicBezTo>
                  <a:pt x="998696" y="303371"/>
                  <a:pt x="996791" y="314801"/>
                  <a:pt x="995839" y="326231"/>
                </a:cubicBezTo>
                <a:cubicBezTo>
                  <a:pt x="994886" y="328136"/>
                  <a:pt x="994886" y="329089"/>
                  <a:pt x="993934" y="330994"/>
                </a:cubicBezTo>
                <a:cubicBezTo>
                  <a:pt x="992981" y="324326"/>
                  <a:pt x="992981" y="320516"/>
                  <a:pt x="992981" y="320516"/>
                </a:cubicBezTo>
                <a:cubicBezTo>
                  <a:pt x="992981" y="320516"/>
                  <a:pt x="992029" y="327184"/>
                  <a:pt x="991076" y="338614"/>
                </a:cubicBezTo>
                <a:cubicBezTo>
                  <a:pt x="991076" y="339566"/>
                  <a:pt x="990124" y="340519"/>
                  <a:pt x="990124" y="341471"/>
                </a:cubicBezTo>
                <a:cubicBezTo>
                  <a:pt x="987266" y="349091"/>
                  <a:pt x="984409" y="356711"/>
                  <a:pt x="981551" y="365284"/>
                </a:cubicBezTo>
                <a:cubicBezTo>
                  <a:pt x="981551" y="364331"/>
                  <a:pt x="981551" y="363379"/>
                  <a:pt x="980599" y="363379"/>
                </a:cubicBezTo>
                <a:cubicBezTo>
                  <a:pt x="979646" y="351949"/>
                  <a:pt x="978694" y="341471"/>
                  <a:pt x="977741" y="331946"/>
                </a:cubicBezTo>
                <a:cubicBezTo>
                  <a:pt x="976789" y="325279"/>
                  <a:pt x="976789" y="318611"/>
                  <a:pt x="975836" y="311944"/>
                </a:cubicBezTo>
                <a:cubicBezTo>
                  <a:pt x="980599" y="301466"/>
                  <a:pt x="986314" y="291941"/>
                  <a:pt x="991076" y="283369"/>
                </a:cubicBezTo>
                <a:close/>
                <a:moveTo>
                  <a:pt x="960596" y="298609"/>
                </a:moveTo>
                <a:cubicBezTo>
                  <a:pt x="963454" y="291941"/>
                  <a:pt x="965359" y="286226"/>
                  <a:pt x="968216" y="280511"/>
                </a:cubicBezTo>
                <a:cubicBezTo>
                  <a:pt x="968216" y="284321"/>
                  <a:pt x="967264" y="289084"/>
                  <a:pt x="967264" y="294799"/>
                </a:cubicBezTo>
                <a:cubicBezTo>
                  <a:pt x="965359" y="297656"/>
                  <a:pt x="963454" y="301466"/>
                  <a:pt x="961549" y="304324"/>
                </a:cubicBezTo>
                <a:cubicBezTo>
                  <a:pt x="961549" y="304324"/>
                  <a:pt x="961549" y="304324"/>
                  <a:pt x="961549" y="303371"/>
                </a:cubicBezTo>
                <a:cubicBezTo>
                  <a:pt x="961549" y="302419"/>
                  <a:pt x="960596" y="302419"/>
                  <a:pt x="960596" y="301466"/>
                </a:cubicBezTo>
                <a:cubicBezTo>
                  <a:pt x="960596" y="299561"/>
                  <a:pt x="960596" y="299561"/>
                  <a:pt x="960596" y="298609"/>
                </a:cubicBezTo>
                <a:close/>
                <a:moveTo>
                  <a:pt x="939641" y="258604"/>
                </a:moveTo>
                <a:cubicBezTo>
                  <a:pt x="939641" y="258604"/>
                  <a:pt x="939641" y="258604"/>
                  <a:pt x="939641" y="258604"/>
                </a:cubicBezTo>
                <a:cubicBezTo>
                  <a:pt x="941546" y="253841"/>
                  <a:pt x="942499" y="250031"/>
                  <a:pt x="943451" y="246221"/>
                </a:cubicBezTo>
                <a:cubicBezTo>
                  <a:pt x="943451" y="248126"/>
                  <a:pt x="943451" y="250031"/>
                  <a:pt x="943451" y="251936"/>
                </a:cubicBezTo>
                <a:cubicBezTo>
                  <a:pt x="942499" y="253841"/>
                  <a:pt x="941546" y="256699"/>
                  <a:pt x="939641" y="258604"/>
                </a:cubicBezTo>
                <a:lnTo>
                  <a:pt x="939641" y="258604"/>
                </a:lnTo>
                <a:close/>
                <a:moveTo>
                  <a:pt x="944404" y="280511"/>
                </a:moveTo>
                <a:lnTo>
                  <a:pt x="943451" y="273844"/>
                </a:lnTo>
                <a:cubicBezTo>
                  <a:pt x="943451" y="272891"/>
                  <a:pt x="944404" y="271939"/>
                  <a:pt x="944404" y="270986"/>
                </a:cubicBezTo>
                <a:cubicBezTo>
                  <a:pt x="944404" y="270986"/>
                  <a:pt x="944404" y="271939"/>
                  <a:pt x="944404" y="271939"/>
                </a:cubicBezTo>
                <a:cubicBezTo>
                  <a:pt x="944404" y="272891"/>
                  <a:pt x="944404" y="274796"/>
                  <a:pt x="944404" y="275749"/>
                </a:cubicBezTo>
                <a:cubicBezTo>
                  <a:pt x="945356" y="277654"/>
                  <a:pt x="945356" y="279559"/>
                  <a:pt x="944404" y="280511"/>
                </a:cubicBezTo>
                <a:close/>
                <a:moveTo>
                  <a:pt x="944404" y="270986"/>
                </a:moveTo>
                <a:cubicBezTo>
                  <a:pt x="944404" y="270986"/>
                  <a:pt x="944404" y="270986"/>
                  <a:pt x="944404" y="270986"/>
                </a:cubicBezTo>
                <a:cubicBezTo>
                  <a:pt x="945356" y="270986"/>
                  <a:pt x="945356" y="270986"/>
                  <a:pt x="944404" y="270986"/>
                </a:cubicBezTo>
                <a:cubicBezTo>
                  <a:pt x="945356" y="270986"/>
                  <a:pt x="944404" y="270986"/>
                  <a:pt x="944404" y="270986"/>
                </a:cubicBezTo>
                <a:close/>
                <a:moveTo>
                  <a:pt x="933926" y="227171"/>
                </a:moveTo>
                <a:cubicBezTo>
                  <a:pt x="946309" y="185261"/>
                  <a:pt x="954881" y="153829"/>
                  <a:pt x="958691" y="138589"/>
                </a:cubicBezTo>
                <a:cubicBezTo>
                  <a:pt x="958691" y="141446"/>
                  <a:pt x="958691" y="143351"/>
                  <a:pt x="958691" y="146209"/>
                </a:cubicBezTo>
                <a:cubicBezTo>
                  <a:pt x="957739" y="159544"/>
                  <a:pt x="956786" y="179546"/>
                  <a:pt x="953929" y="203359"/>
                </a:cubicBezTo>
                <a:cubicBezTo>
                  <a:pt x="952976" y="215741"/>
                  <a:pt x="951071" y="228124"/>
                  <a:pt x="950119" y="242411"/>
                </a:cubicBezTo>
                <a:cubicBezTo>
                  <a:pt x="949166" y="243364"/>
                  <a:pt x="948214" y="245269"/>
                  <a:pt x="948214" y="246221"/>
                </a:cubicBezTo>
                <a:cubicBezTo>
                  <a:pt x="947261" y="244316"/>
                  <a:pt x="947261" y="241459"/>
                  <a:pt x="947261" y="240506"/>
                </a:cubicBezTo>
                <a:cubicBezTo>
                  <a:pt x="948214" y="235744"/>
                  <a:pt x="949166" y="233839"/>
                  <a:pt x="949166" y="233839"/>
                </a:cubicBezTo>
                <a:cubicBezTo>
                  <a:pt x="949166" y="233839"/>
                  <a:pt x="948214" y="235744"/>
                  <a:pt x="946309" y="238601"/>
                </a:cubicBezTo>
                <a:cubicBezTo>
                  <a:pt x="945356" y="232886"/>
                  <a:pt x="944404" y="230029"/>
                  <a:pt x="944404" y="230029"/>
                </a:cubicBezTo>
                <a:cubicBezTo>
                  <a:pt x="944404" y="230029"/>
                  <a:pt x="944404" y="233839"/>
                  <a:pt x="944404" y="241459"/>
                </a:cubicBezTo>
                <a:cubicBezTo>
                  <a:pt x="943451" y="244316"/>
                  <a:pt x="941546" y="248126"/>
                  <a:pt x="939641" y="251936"/>
                </a:cubicBezTo>
                <a:lnTo>
                  <a:pt x="938689" y="248126"/>
                </a:lnTo>
                <a:lnTo>
                  <a:pt x="936784" y="241459"/>
                </a:lnTo>
                <a:cubicBezTo>
                  <a:pt x="941546" y="226219"/>
                  <a:pt x="943451" y="217646"/>
                  <a:pt x="943451" y="217646"/>
                </a:cubicBezTo>
                <a:cubicBezTo>
                  <a:pt x="943451" y="217646"/>
                  <a:pt x="940594" y="224314"/>
                  <a:pt x="934879" y="235744"/>
                </a:cubicBezTo>
                <a:lnTo>
                  <a:pt x="932974" y="230029"/>
                </a:lnTo>
                <a:cubicBezTo>
                  <a:pt x="932974" y="230029"/>
                  <a:pt x="932974" y="228124"/>
                  <a:pt x="933926" y="227171"/>
                </a:cubicBezTo>
                <a:close/>
                <a:moveTo>
                  <a:pt x="921544" y="452914"/>
                </a:moveTo>
                <a:cubicBezTo>
                  <a:pt x="921544" y="452914"/>
                  <a:pt x="920591" y="451961"/>
                  <a:pt x="920591" y="451961"/>
                </a:cubicBezTo>
                <a:cubicBezTo>
                  <a:pt x="920591" y="447199"/>
                  <a:pt x="920591" y="443389"/>
                  <a:pt x="919639" y="438626"/>
                </a:cubicBezTo>
                <a:cubicBezTo>
                  <a:pt x="920591" y="443389"/>
                  <a:pt x="921544" y="448151"/>
                  <a:pt x="921544" y="452914"/>
                </a:cubicBezTo>
                <a:close/>
                <a:moveTo>
                  <a:pt x="912019" y="210979"/>
                </a:moveTo>
                <a:lnTo>
                  <a:pt x="915829" y="227171"/>
                </a:lnTo>
                <a:cubicBezTo>
                  <a:pt x="915829" y="228124"/>
                  <a:pt x="915829" y="229076"/>
                  <a:pt x="914876" y="230029"/>
                </a:cubicBezTo>
                <a:cubicBezTo>
                  <a:pt x="913924" y="231934"/>
                  <a:pt x="913924" y="234791"/>
                  <a:pt x="912971" y="236696"/>
                </a:cubicBezTo>
                <a:cubicBezTo>
                  <a:pt x="912971" y="235744"/>
                  <a:pt x="912019" y="233839"/>
                  <a:pt x="912019" y="232886"/>
                </a:cubicBezTo>
                <a:cubicBezTo>
                  <a:pt x="912019" y="231934"/>
                  <a:pt x="912019" y="230029"/>
                  <a:pt x="912019" y="228124"/>
                </a:cubicBezTo>
                <a:cubicBezTo>
                  <a:pt x="912019" y="222409"/>
                  <a:pt x="911066" y="216694"/>
                  <a:pt x="911066" y="210979"/>
                </a:cubicBezTo>
                <a:cubicBezTo>
                  <a:pt x="911066" y="209074"/>
                  <a:pt x="911066" y="206216"/>
                  <a:pt x="911066" y="204311"/>
                </a:cubicBezTo>
                <a:lnTo>
                  <a:pt x="912019" y="210979"/>
                </a:lnTo>
                <a:close/>
                <a:moveTo>
                  <a:pt x="833914" y="333851"/>
                </a:moveTo>
                <a:cubicBezTo>
                  <a:pt x="833914" y="332899"/>
                  <a:pt x="833914" y="332899"/>
                  <a:pt x="834866" y="331946"/>
                </a:cubicBezTo>
                <a:cubicBezTo>
                  <a:pt x="834866" y="333851"/>
                  <a:pt x="834866" y="335756"/>
                  <a:pt x="834866" y="337661"/>
                </a:cubicBezTo>
                <a:cubicBezTo>
                  <a:pt x="834866" y="336709"/>
                  <a:pt x="833914" y="334804"/>
                  <a:pt x="833914" y="333851"/>
                </a:cubicBezTo>
                <a:close/>
                <a:moveTo>
                  <a:pt x="847249" y="304324"/>
                </a:moveTo>
                <a:cubicBezTo>
                  <a:pt x="847249" y="303371"/>
                  <a:pt x="847249" y="302419"/>
                  <a:pt x="846296" y="301466"/>
                </a:cubicBezTo>
                <a:cubicBezTo>
                  <a:pt x="846296" y="300514"/>
                  <a:pt x="846296" y="300514"/>
                  <a:pt x="846296" y="299561"/>
                </a:cubicBezTo>
                <a:cubicBezTo>
                  <a:pt x="848201" y="294799"/>
                  <a:pt x="849154" y="290989"/>
                  <a:pt x="851059" y="286226"/>
                </a:cubicBezTo>
                <a:cubicBezTo>
                  <a:pt x="850106" y="292894"/>
                  <a:pt x="848201" y="298609"/>
                  <a:pt x="847249" y="304324"/>
                </a:cubicBezTo>
                <a:close/>
                <a:moveTo>
                  <a:pt x="880586" y="300514"/>
                </a:moveTo>
                <a:cubicBezTo>
                  <a:pt x="878681" y="306229"/>
                  <a:pt x="877729" y="312896"/>
                  <a:pt x="876776" y="319564"/>
                </a:cubicBezTo>
                <a:cubicBezTo>
                  <a:pt x="874871" y="326231"/>
                  <a:pt x="873919" y="334804"/>
                  <a:pt x="872966" y="343376"/>
                </a:cubicBezTo>
                <a:cubicBezTo>
                  <a:pt x="872014" y="346234"/>
                  <a:pt x="870109" y="348139"/>
                  <a:pt x="869156" y="350996"/>
                </a:cubicBezTo>
                <a:cubicBezTo>
                  <a:pt x="869156" y="350996"/>
                  <a:pt x="868204" y="350044"/>
                  <a:pt x="868204" y="349091"/>
                </a:cubicBezTo>
                <a:cubicBezTo>
                  <a:pt x="868204" y="349091"/>
                  <a:pt x="868204" y="348139"/>
                  <a:pt x="867251" y="348139"/>
                </a:cubicBezTo>
                <a:cubicBezTo>
                  <a:pt x="867251" y="344329"/>
                  <a:pt x="867251" y="339566"/>
                  <a:pt x="867251" y="335756"/>
                </a:cubicBezTo>
                <a:cubicBezTo>
                  <a:pt x="867251" y="323374"/>
                  <a:pt x="867251" y="311944"/>
                  <a:pt x="866299" y="301466"/>
                </a:cubicBezTo>
                <a:cubicBezTo>
                  <a:pt x="866299" y="290989"/>
                  <a:pt x="864394" y="281464"/>
                  <a:pt x="863441" y="272891"/>
                </a:cubicBezTo>
                <a:cubicBezTo>
                  <a:pt x="862489" y="267176"/>
                  <a:pt x="862489" y="262414"/>
                  <a:pt x="861536" y="257651"/>
                </a:cubicBezTo>
                <a:cubicBezTo>
                  <a:pt x="861536" y="256699"/>
                  <a:pt x="861536" y="256699"/>
                  <a:pt x="862489" y="255746"/>
                </a:cubicBezTo>
                <a:cubicBezTo>
                  <a:pt x="862489" y="255746"/>
                  <a:pt x="862489" y="255746"/>
                  <a:pt x="862489" y="255746"/>
                </a:cubicBezTo>
                <a:cubicBezTo>
                  <a:pt x="867251" y="265271"/>
                  <a:pt x="871061" y="274796"/>
                  <a:pt x="876776" y="286226"/>
                </a:cubicBezTo>
                <a:cubicBezTo>
                  <a:pt x="878681" y="290036"/>
                  <a:pt x="880586" y="293846"/>
                  <a:pt x="881539" y="296704"/>
                </a:cubicBezTo>
                <a:cubicBezTo>
                  <a:pt x="881539" y="298609"/>
                  <a:pt x="881539" y="299561"/>
                  <a:pt x="880586" y="300514"/>
                </a:cubicBezTo>
                <a:close/>
                <a:moveTo>
                  <a:pt x="885349" y="318611"/>
                </a:moveTo>
                <a:cubicBezTo>
                  <a:pt x="885349" y="318611"/>
                  <a:pt x="885349" y="319564"/>
                  <a:pt x="884396" y="319564"/>
                </a:cubicBezTo>
                <a:cubicBezTo>
                  <a:pt x="884396" y="319564"/>
                  <a:pt x="884396" y="320516"/>
                  <a:pt x="883444" y="320516"/>
                </a:cubicBezTo>
                <a:cubicBezTo>
                  <a:pt x="883444" y="313849"/>
                  <a:pt x="883444" y="308134"/>
                  <a:pt x="884396" y="303371"/>
                </a:cubicBezTo>
                <a:cubicBezTo>
                  <a:pt x="885349" y="305276"/>
                  <a:pt x="886301" y="308134"/>
                  <a:pt x="887254" y="310039"/>
                </a:cubicBezTo>
                <a:cubicBezTo>
                  <a:pt x="887254" y="312896"/>
                  <a:pt x="886301" y="315754"/>
                  <a:pt x="885349" y="318611"/>
                </a:cubicBezTo>
                <a:close/>
                <a:moveTo>
                  <a:pt x="900589" y="246221"/>
                </a:moveTo>
                <a:cubicBezTo>
                  <a:pt x="900589" y="247174"/>
                  <a:pt x="899636" y="247174"/>
                  <a:pt x="900589" y="246221"/>
                </a:cubicBezTo>
                <a:cubicBezTo>
                  <a:pt x="899636" y="239554"/>
                  <a:pt x="898684" y="234791"/>
                  <a:pt x="898684" y="234791"/>
                </a:cubicBezTo>
                <a:cubicBezTo>
                  <a:pt x="898684" y="234791"/>
                  <a:pt x="898684" y="241459"/>
                  <a:pt x="897731" y="252889"/>
                </a:cubicBezTo>
                <a:cubicBezTo>
                  <a:pt x="897731" y="252889"/>
                  <a:pt x="897731" y="252889"/>
                  <a:pt x="897731" y="253841"/>
                </a:cubicBezTo>
                <a:cubicBezTo>
                  <a:pt x="895826" y="251936"/>
                  <a:pt x="894874" y="250031"/>
                  <a:pt x="894874" y="250031"/>
                </a:cubicBezTo>
                <a:cubicBezTo>
                  <a:pt x="894874" y="250031"/>
                  <a:pt x="895826" y="251936"/>
                  <a:pt x="897731" y="254794"/>
                </a:cubicBezTo>
                <a:cubicBezTo>
                  <a:pt x="897731" y="255746"/>
                  <a:pt x="897731" y="256699"/>
                  <a:pt x="897731" y="257651"/>
                </a:cubicBezTo>
                <a:cubicBezTo>
                  <a:pt x="897731" y="259556"/>
                  <a:pt x="897731" y="262414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5271"/>
                  <a:pt x="896779" y="265271"/>
                </a:cubicBezTo>
                <a:cubicBezTo>
                  <a:pt x="896779" y="267176"/>
                  <a:pt x="896779" y="269081"/>
                  <a:pt x="896779" y="270986"/>
                </a:cubicBezTo>
                <a:cubicBezTo>
                  <a:pt x="896779" y="271939"/>
                  <a:pt x="896779" y="271939"/>
                  <a:pt x="896779" y="272891"/>
                </a:cubicBezTo>
                <a:cubicBezTo>
                  <a:pt x="896779" y="276701"/>
                  <a:pt x="895826" y="280511"/>
                  <a:pt x="895826" y="285274"/>
                </a:cubicBezTo>
                <a:cubicBezTo>
                  <a:pt x="895826" y="286226"/>
                  <a:pt x="895826" y="286226"/>
                  <a:pt x="895826" y="287179"/>
                </a:cubicBezTo>
                <a:cubicBezTo>
                  <a:pt x="893921" y="284321"/>
                  <a:pt x="892969" y="281464"/>
                  <a:pt x="891064" y="279559"/>
                </a:cubicBezTo>
                <a:cubicBezTo>
                  <a:pt x="885349" y="269081"/>
                  <a:pt x="879634" y="259556"/>
                  <a:pt x="873919" y="250984"/>
                </a:cubicBezTo>
                <a:cubicBezTo>
                  <a:pt x="872014" y="248126"/>
                  <a:pt x="871061" y="245269"/>
                  <a:pt x="869156" y="243364"/>
                </a:cubicBezTo>
                <a:cubicBezTo>
                  <a:pt x="869156" y="243364"/>
                  <a:pt x="869156" y="243364"/>
                  <a:pt x="869156" y="242411"/>
                </a:cubicBezTo>
                <a:cubicBezTo>
                  <a:pt x="872966" y="232886"/>
                  <a:pt x="875824" y="223361"/>
                  <a:pt x="878681" y="215741"/>
                </a:cubicBezTo>
                <a:cubicBezTo>
                  <a:pt x="881539" y="210979"/>
                  <a:pt x="884396" y="205264"/>
                  <a:pt x="887254" y="200501"/>
                </a:cubicBezTo>
                <a:lnTo>
                  <a:pt x="895826" y="223361"/>
                </a:lnTo>
                <a:lnTo>
                  <a:pt x="901541" y="240506"/>
                </a:lnTo>
                <a:cubicBezTo>
                  <a:pt x="900589" y="242411"/>
                  <a:pt x="900589" y="244316"/>
                  <a:pt x="900589" y="246221"/>
                </a:cubicBezTo>
                <a:close/>
                <a:moveTo>
                  <a:pt x="891064" y="190976"/>
                </a:moveTo>
                <a:cubicBezTo>
                  <a:pt x="892016" y="190024"/>
                  <a:pt x="892969" y="188119"/>
                  <a:pt x="892969" y="187166"/>
                </a:cubicBezTo>
                <a:cubicBezTo>
                  <a:pt x="892969" y="189071"/>
                  <a:pt x="894874" y="194786"/>
                  <a:pt x="896779" y="202406"/>
                </a:cubicBezTo>
                <a:cubicBezTo>
                  <a:pt x="895826" y="199549"/>
                  <a:pt x="893921" y="195739"/>
                  <a:pt x="891064" y="190976"/>
                </a:cubicBezTo>
                <a:close/>
                <a:moveTo>
                  <a:pt x="904399" y="181451"/>
                </a:moveTo>
                <a:cubicBezTo>
                  <a:pt x="904399" y="182404"/>
                  <a:pt x="904399" y="182404"/>
                  <a:pt x="904399" y="183356"/>
                </a:cubicBezTo>
                <a:cubicBezTo>
                  <a:pt x="904399" y="190976"/>
                  <a:pt x="903446" y="200501"/>
                  <a:pt x="903446" y="210979"/>
                </a:cubicBezTo>
                <a:cubicBezTo>
                  <a:pt x="903446" y="210979"/>
                  <a:pt x="903446" y="210026"/>
                  <a:pt x="903446" y="210026"/>
                </a:cubicBezTo>
                <a:cubicBezTo>
                  <a:pt x="898684" y="197644"/>
                  <a:pt x="894874" y="190024"/>
                  <a:pt x="894874" y="188119"/>
                </a:cubicBezTo>
                <a:cubicBezTo>
                  <a:pt x="897731" y="183356"/>
                  <a:pt x="900589" y="178594"/>
                  <a:pt x="903446" y="173831"/>
                </a:cubicBezTo>
                <a:lnTo>
                  <a:pt x="904399" y="181451"/>
                </a:lnTo>
                <a:close/>
                <a:moveTo>
                  <a:pt x="888206" y="137636"/>
                </a:moveTo>
                <a:cubicBezTo>
                  <a:pt x="889159" y="135731"/>
                  <a:pt x="890111" y="134779"/>
                  <a:pt x="890111" y="132874"/>
                </a:cubicBezTo>
                <a:lnTo>
                  <a:pt x="898684" y="161449"/>
                </a:lnTo>
                <a:cubicBezTo>
                  <a:pt x="896779" y="163354"/>
                  <a:pt x="894874" y="166211"/>
                  <a:pt x="893921" y="168116"/>
                </a:cubicBezTo>
                <a:cubicBezTo>
                  <a:pt x="891064" y="171926"/>
                  <a:pt x="888206" y="175736"/>
                  <a:pt x="885349" y="180499"/>
                </a:cubicBezTo>
                <a:cubicBezTo>
                  <a:pt x="881539" y="174784"/>
                  <a:pt x="878681" y="169069"/>
                  <a:pt x="874871" y="163354"/>
                </a:cubicBezTo>
                <a:cubicBezTo>
                  <a:pt x="879634" y="154781"/>
                  <a:pt x="883444" y="146209"/>
                  <a:pt x="888206" y="137636"/>
                </a:cubicBezTo>
                <a:close/>
                <a:moveTo>
                  <a:pt x="872966" y="169069"/>
                </a:moveTo>
                <a:lnTo>
                  <a:pt x="881539" y="188119"/>
                </a:lnTo>
                <a:cubicBezTo>
                  <a:pt x="880586" y="189071"/>
                  <a:pt x="879634" y="190976"/>
                  <a:pt x="878681" y="191929"/>
                </a:cubicBezTo>
                <a:cubicBezTo>
                  <a:pt x="871061" y="202406"/>
                  <a:pt x="864394" y="213836"/>
                  <a:pt x="856774" y="226219"/>
                </a:cubicBezTo>
                <a:cubicBezTo>
                  <a:pt x="854869" y="223361"/>
                  <a:pt x="852964" y="220504"/>
                  <a:pt x="851059" y="217646"/>
                </a:cubicBezTo>
                <a:cubicBezTo>
                  <a:pt x="858679" y="199549"/>
                  <a:pt x="865346" y="183356"/>
                  <a:pt x="872966" y="169069"/>
                </a:cubicBezTo>
                <a:close/>
                <a:moveTo>
                  <a:pt x="847249" y="225266"/>
                </a:moveTo>
                <a:cubicBezTo>
                  <a:pt x="847249" y="224314"/>
                  <a:pt x="848201" y="223361"/>
                  <a:pt x="848201" y="223361"/>
                </a:cubicBezTo>
                <a:cubicBezTo>
                  <a:pt x="849154" y="226219"/>
                  <a:pt x="851059" y="229076"/>
                  <a:pt x="852011" y="232886"/>
                </a:cubicBezTo>
                <a:cubicBezTo>
                  <a:pt x="850106" y="236696"/>
                  <a:pt x="848201" y="239554"/>
                  <a:pt x="845344" y="243364"/>
                </a:cubicBezTo>
                <a:cubicBezTo>
                  <a:pt x="842486" y="248126"/>
                  <a:pt x="839629" y="252889"/>
                  <a:pt x="837724" y="256699"/>
                </a:cubicBezTo>
                <a:cubicBezTo>
                  <a:pt x="837724" y="254794"/>
                  <a:pt x="836771" y="252889"/>
                  <a:pt x="836771" y="250984"/>
                </a:cubicBezTo>
                <a:cubicBezTo>
                  <a:pt x="839629" y="242411"/>
                  <a:pt x="843439" y="233839"/>
                  <a:pt x="847249" y="225266"/>
                </a:cubicBezTo>
                <a:close/>
                <a:moveTo>
                  <a:pt x="835819" y="195739"/>
                </a:moveTo>
                <a:cubicBezTo>
                  <a:pt x="835819" y="194786"/>
                  <a:pt x="835819" y="194786"/>
                  <a:pt x="835819" y="195739"/>
                </a:cubicBezTo>
                <a:cubicBezTo>
                  <a:pt x="836771" y="196691"/>
                  <a:pt x="838676" y="200501"/>
                  <a:pt x="840581" y="206216"/>
                </a:cubicBezTo>
                <a:cubicBezTo>
                  <a:pt x="838676" y="210979"/>
                  <a:pt x="835819" y="214789"/>
                  <a:pt x="833914" y="219551"/>
                </a:cubicBezTo>
                <a:cubicBezTo>
                  <a:pt x="833914" y="220504"/>
                  <a:pt x="832961" y="220504"/>
                  <a:pt x="832961" y="221456"/>
                </a:cubicBezTo>
                <a:cubicBezTo>
                  <a:pt x="833914" y="211931"/>
                  <a:pt x="834866" y="203359"/>
                  <a:pt x="835819" y="195739"/>
                </a:cubicBezTo>
                <a:close/>
                <a:moveTo>
                  <a:pt x="826294" y="274796"/>
                </a:moveTo>
                <a:cubicBezTo>
                  <a:pt x="827246" y="273844"/>
                  <a:pt x="827246" y="271939"/>
                  <a:pt x="828199" y="270986"/>
                </a:cubicBezTo>
                <a:cubicBezTo>
                  <a:pt x="828199" y="271939"/>
                  <a:pt x="828199" y="272891"/>
                  <a:pt x="828199" y="272891"/>
                </a:cubicBezTo>
                <a:cubicBezTo>
                  <a:pt x="827246" y="273844"/>
                  <a:pt x="826294" y="275749"/>
                  <a:pt x="826294" y="276701"/>
                </a:cubicBezTo>
                <a:cubicBezTo>
                  <a:pt x="826294" y="275749"/>
                  <a:pt x="826294" y="274796"/>
                  <a:pt x="826294" y="274796"/>
                </a:cubicBezTo>
                <a:close/>
                <a:moveTo>
                  <a:pt x="812006" y="448151"/>
                </a:move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lose/>
                <a:moveTo>
                  <a:pt x="785336" y="330041"/>
                </a:moveTo>
                <a:cubicBezTo>
                  <a:pt x="784384" y="329089"/>
                  <a:pt x="783431" y="327184"/>
                  <a:pt x="782479" y="325279"/>
                </a:cubicBezTo>
                <a:cubicBezTo>
                  <a:pt x="782479" y="321469"/>
                  <a:pt x="782479" y="318611"/>
                  <a:pt x="782479" y="315754"/>
                </a:cubicBezTo>
                <a:cubicBezTo>
                  <a:pt x="783431" y="319564"/>
                  <a:pt x="785336" y="322421"/>
                  <a:pt x="786289" y="326231"/>
                </a:cubicBezTo>
                <a:cubicBezTo>
                  <a:pt x="786289" y="328136"/>
                  <a:pt x="785336" y="329089"/>
                  <a:pt x="785336" y="330041"/>
                </a:cubicBezTo>
                <a:close/>
                <a:moveTo>
                  <a:pt x="797719" y="271939"/>
                </a:moveTo>
                <a:cubicBezTo>
                  <a:pt x="799624" y="276701"/>
                  <a:pt x="801529" y="281464"/>
                  <a:pt x="803434" y="286226"/>
                </a:cubicBezTo>
                <a:cubicBezTo>
                  <a:pt x="803434" y="287179"/>
                  <a:pt x="802481" y="288131"/>
                  <a:pt x="802481" y="288131"/>
                </a:cubicBezTo>
                <a:cubicBezTo>
                  <a:pt x="799624" y="295751"/>
                  <a:pt x="796766" y="302419"/>
                  <a:pt x="792956" y="310039"/>
                </a:cubicBezTo>
                <a:cubicBezTo>
                  <a:pt x="792956" y="310039"/>
                  <a:pt x="792956" y="310039"/>
                  <a:pt x="792956" y="309086"/>
                </a:cubicBezTo>
                <a:cubicBezTo>
                  <a:pt x="791051" y="305276"/>
                  <a:pt x="789146" y="300514"/>
                  <a:pt x="787241" y="296704"/>
                </a:cubicBezTo>
                <a:cubicBezTo>
                  <a:pt x="790099" y="285274"/>
                  <a:pt x="792956" y="274796"/>
                  <a:pt x="795814" y="266224"/>
                </a:cubicBezTo>
                <a:cubicBezTo>
                  <a:pt x="796766" y="269081"/>
                  <a:pt x="796766" y="270034"/>
                  <a:pt x="797719" y="271939"/>
                </a:cubicBezTo>
                <a:close/>
                <a:moveTo>
                  <a:pt x="790099" y="253841"/>
                </a:moveTo>
                <a:cubicBezTo>
                  <a:pt x="791051" y="255746"/>
                  <a:pt x="792004" y="258604"/>
                  <a:pt x="793909" y="261461"/>
                </a:cubicBezTo>
                <a:cubicBezTo>
                  <a:pt x="793909" y="261461"/>
                  <a:pt x="793909" y="261461"/>
                  <a:pt x="793909" y="262414"/>
                </a:cubicBezTo>
                <a:cubicBezTo>
                  <a:pt x="791051" y="269081"/>
                  <a:pt x="788194" y="276701"/>
                  <a:pt x="784384" y="286226"/>
                </a:cubicBezTo>
                <a:cubicBezTo>
                  <a:pt x="784384" y="282416"/>
                  <a:pt x="784384" y="277654"/>
                  <a:pt x="785336" y="273844"/>
                </a:cubicBezTo>
                <a:cubicBezTo>
                  <a:pt x="786289" y="267176"/>
                  <a:pt x="788194" y="260509"/>
                  <a:pt x="790099" y="253841"/>
                </a:cubicBezTo>
                <a:close/>
                <a:moveTo>
                  <a:pt x="773906" y="236696"/>
                </a:moveTo>
                <a:cubicBezTo>
                  <a:pt x="774859" y="229076"/>
                  <a:pt x="775811" y="221456"/>
                  <a:pt x="776764" y="213836"/>
                </a:cubicBezTo>
                <a:cubicBezTo>
                  <a:pt x="778669" y="218599"/>
                  <a:pt x="781526" y="223361"/>
                  <a:pt x="783431" y="229076"/>
                </a:cubicBezTo>
                <a:cubicBezTo>
                  <a:pt x="782479" y="230981"/>
                  <a:pt x="781526" y="233839"/>
                  <a:pt x="780574" y="235744"/>
                </a:cubicBezTo>
                <a:cubicBezTo>
                  <a:pt x="778669" y="233839"/>
                  <a:pt x="777716" y="231934"/>
                  <a:pt x="777716" y="231934"/>
                </a:cubicBezTo>
                <a:cubicBezTo>
                  <a:pt x="777716" y="231934"/>
                  <a:pt x="778669" y="233839"/>
                  <a:pt x="780574" y="236696"/>
                </a:cubicBezTo>
                <a:cubicBezTo>
                  <a:pt x="778669" y="242411"/>
                  <a:pt x="775811" y="249079"/>
                  <a:pt x="773906" y="255746"/>
                </a:cubicBezTo>
                <a:cubicBezTo>
                  <a:pt x="773906" y="249079"/>
                  <a:pt x="773906" y="242411"/>
                  <a:pt x="773906" y="236696"/>
                </a:cubicBezTo>
                <a:close/>
                <a:moveTo>
                  <a:pt x="724376" y="219551"/>
                </a:moveTo>
                <a:cubicBezTo>
                  <a:pt x="725329" y="212884"/>
                  <a:pt x="726281" y="207169"/>
                  <a:pt x="726281" y="203359"/>
                </a:cubicBezTo>
                <a:cubicBezTo>
                  <a:pt x="726281" y="210026"/>
                  <a:pt x="726281" y="218599"/>
                  <a:pt x="726281" y="229076"/>
                </a:cubicBezTo>
                <a:cubicBezTo>
                  <a:pt x="725329" y="226219"/>
                  <a:pt x="724376" y="224314"/>
                  <a:pt x="723424" y="223361"/>
                </a:cubicBezTo>
                <a:cubicBezTo>
                  <a:pt x="723424" y="222409"/>
                  <a:pt x="723424" y="220504"/>
                  <a:pt x="724376" y="219551"/>
                </a:cubicBezTo>
                <a:close/>
                <a:moveTo>
                  <a:pt x="723424" y="224314"/>
                </a:moveTo>
                <a:cubicBezTo>
                  <a:pt x="723424" y="226219"/>
                  <a:pt x="724376" y="230029"/>
                  <a:pt x="724376" y="235744"/>
                </a:cubicBezTo>
                <a:cubicBezTo>
                  <a:pt x="725329" y="239554"/>
                  <a:pt x="725329" y="245269"/>
                  <a:pt x="726281" y="250984"/>
                </a:cubicBezTo>
                <a:cubicBezTo>
                  <a:pt x="726281" y="250984"/>
                  <a:pt x="726281" y="250984"/>
                  <a:pt x="726281" y="251936"/>
                </a:cubicBezTo>
                <a:cubicBezTo>
                  <a:pt x="726281" y="259556"/>
                  <a:pt x="726281" y="268129"/>
                  <a:pt x="727234" y="276701"/>
                </a:cubicBezTo>
                <a:cubicBezTo>
                  <a:pt x="727234" y="280511"/>
                  <a:pt x="727234" y="284321"/>
                  <a:pt x="727234" y="288131"/>
                </a:cubicBezTo>
                <a:cubicBezTo>
                  <a:pt x="726281" y="286226"/>
                  <a:pt x="726281" y="285274"/>
                  <a:pt x="725329" y="284321"/>
                </a:cubicBezTo>
                <a:cubicBezTo>
                  <a:pt x="722471" y="275749"/>
                  <a:pt x="720566" y="268129"/>
                  <a:pt x="717709" y="260509"/>
                </a:cubicBezTo>
                <a:cubicBezTo>
                  <a:pt x="719614" y="246221"/>
                  <a:pt x="721519" y="233839"/>
                  <a:pt x="723424" y="224314"/>
                </a:cubicBezTo>
                <a:close/>
                <a:moveTo>
                  <a:pt x="710089" y="308134"/>
                </a:moveTo>
                <a:cubicBezTo>
                  <a:pt x="710089" y="311944"/>
                  <a:pt x="711041" y="315754"/>
                  <a:pt x="711041" y="320516"/>
                </a:cubicBezTo>
                <a:cubicBezTo>
                  <a:pt x="712946" y="336709"/>
                  <a:pt x="714851" y="354806"/>
                  <a:pt x="717709" y="373856"/>
                </a:cubicBezTo>
                <a:cubicBezTo>
                  <a:pt x="715804" y="378619"/>
                  <a:pt x="712946" y="384334"/>
                  <a:pt x="711041" y="389096"/>
                </a:cubicBezTo>
                <a:cubicBezTo>
                  <a:pt x="710089" y="387191"/>
                  <a:pt x="710089" y="385286"/>
                  <a:pt x="709136" y="383381"/>
                </a:cubicBezTo>
                <a:cubicBezTo>
                  <a:pt x="710089" y="379571"/>
                  <a:pt x="710089" y="375761"/>
                  <a:pt x="711041" y="372904"/>
                </a:cubicBezTo>
                <a:cubicBezTo>
                  <a:pt x="712946" y="359569"/>
                  <a:pt x="713899" y="352901"/>
                  <a:pt x="713899" y="352901"/>
                </a:cubicBezTo>
                <a:cubicBezTo>
                  <a:pt x="713899" y="352901"/>
                  <a:pt x="711994" y="360521"/>
                  <a:pt x="707231" y="372904"/>
                </a:cubicBezTo>
                <a:cubicBezTo>
                  <a:pt x="707231" y="373856"/>
                  <a:pt x="706279" y="374809"/>
                  <a:pt x="706279" y="374809"/>
                </a:cubicBezTo>
                <a:cubicBezTo>
                  <a:pt x="704374" y="369094"/>
                  <a:pt x="702469" y="363379"/>
                  <a:pt x="701516" y="357664"/>
                </a:cubicBezTo>
                <a:cubicBezTo>
                  <a:pt x="701516" y="357664"/>
                  <a:pt x="701516" y="357664"/>
                  <a:pt x="701516" y="357664"/>
                </a:cubicBezTo>
                <a:cubicBezTo>
                  <a:pt x="704374" y="339566"/>
                  <a:pt x="707231" y="323374"/>
                  <a:pt x="710089" y="308134"/>
                </a:cubicBezTo>
                <a:close/>
                <a:moveTo>
                  <a:pt x="676751" y="253841"/>
                </a:moveTo>
                <a:cubicBezTo>
                  <a:pt x="676751" y="250984"/>
                  <a:pt x="676751" y="249079"/>
                  <a:pt x="676751" y="246221"/>
                </a:cubicBezTo>
                <a:cubicBezTo>
                  <a:pt x="677704" y="237649"/>
                  <a:pt x="678656" y="229076"/>
                  <a:pt x="679609" y="220504"/>
                </a:cubicBezTo>
                <a:cubicBezTo>
                  <a:pt x="680561" y="206216"/>
                  <a:pt x="681514" y="192881"/>
                  <a:pt x="682466" y="181451"/>
                </a:cubicBezTo>
                <a:cubicBezTo>
                  <a:pt x="682466" y="180499"/>
                  <a:pt x="682466" y="179546"/>
                  <a:pt x="682466" y="178594"/>
                </a:cubicBezTo>
                <a:cubicBezTo>
                  <a:pt x="687229" y="193834"/>
                  <a:pt x="691039" y="211931"/>
                  <a:pt x="696754" y="231934"/>
                </a:cubicBezTo>
                <a:cubicBezTo>
                  <a:pt x="699611" y="243364"/>
                  <a:pt x="702469" y="254794"/>
                  <a:pt x="705326" y="267176"/>
                </a:cubicBezTo>
                <a:cubicBezTo>
                  <a:pt x="704374" y="269081"/>
                  <a:pt x="704374" y="271939"/>
                  <a:pt x="703421" y="273844"/>
                </a:cubicBezTo>
                <a:cubicBezTo>
                  <a:pt x="700564" y="284321"/>
                  <a:pt x="697706" y="295751"/>
                  <a:pt x="694849" y="307181"/>
                </a:cubicBezTo>
                <a:cubicBezTo>
                  <a:pt x="693896" y="309086"/>
                  <a:pt x="693896" y="311944"/>
                  <a:pt x="692944" y="313849"/>
                </a:cubicBezTo>
                <a:cubicBezTo>
                  <a:pt x="691991" y="316706"/>
                  <a:pt x="691039" y="319564"/>
                  <a:pt x="690086" y="322421"/>
                </a:cubicBezTo>
                <a:cubicBezTo>
                  <a:pt x="684371" y="305276"/>
                  <a:pt x="679609" y="290036"/>
                  <a:pt x="673894" y="274796"/>
                </a:cubicBezTo>
                <a:cubicBezTo>
                  <a:pt x="675799" y="268129"/>
                  <a:pt x="676751" y="260509"/>
                  <a:pt x="676751" y="253841"/>
                </a:cubicBezTo>
                <a:close/>
                <a:moveTo>
                  <a:pt x="668179" y="331946"/>
                </a:moveTo>
                <a:cubicBezTo>
                  <a:pt x="668179" y="330994"/>
                  <a:pt x="668179" y="330994"/>
                  <a:pt x="668179" y="330041"/>
                </a:cubicBezTo>
                <a:cubicBezTo>
                  <a:pt x="668179" y="331946"/>
                  <a:pt x="669131" y="332899"/>
                  <a:pt x="669131" y="334804"/>
                </a:cubicBezTo>
                <a:cubicBezTo>
                  <a:pt x="670084" y="338614"/>
                  <a:pt x="671036" y="342424"/>
                  <a:pt x="671989" y="346234"/>
                </a:cubicBezTo>
                <a:cubicBezTo>
                  <a:pt x="672941" y="350044"/>
                  <a:pt x="673894" y="354806"/>
                  <a:pt x="674846" y="359569"/>
                </a:cubicBezTo>
                <a:cubicBezTo>
                  <a:pt x="675799" y="363379"/>
                  <a:pt x="676751" y="367189"/>
                  <a:pt x="676751" y="370999"/>
                </a:cubicBezTo>
                <a:cubicBezTo>
                  <a:pt x="676751" y="371951"/>
                  <a:pt x="675799" y="372904"/>
                  <a:pt x="675799" y="373856"/>
                </a:cubicBezTo>
                <a:cubicBezTo>
                  <a:pt x="675799" y="374809"/>
                  <a:pt x="674846" y="375761"/>
                  <a:pt x="674846" y="377666"/>
                </a:cubicBezTo>
                <a:cubicBezTo>
                  <a:pt x="672941" y="374809"/>
                  <a:pt x="671989" y="370999"/>
                  <a:pt x="670084" y="368141"/>
                </a:cubicBezTo>
                <a:cubicBezTo>
                  <a:pt x="668179" y="364331"/>
                  <a:pt x="666274" y="361474"/>
                  <a:pt x="664369" y="358616"/>
                </a:cubicBezTo>
                <a:cubicBezTo>
                  <a:pt x="665321" y="349091"/>
                  <a:pt x="667226" y="340519"/>
                  <a:pt x="668179" y="331946"/>
                </a:cubicBezTo>
                <a:close/>
                <a:moveTo>
                  <a:pt x="656749" y="266224"/>
                </a:moveTo>
                <a:cubicBezTo>
                  <a:pt x="656749" y="266224"/>
                  <a:pt x="656749" y="267176"/>
                  <a:pt x="656749" y="267176"/>
                </a:cubicBezTo>
                <a:cubicBezTo>
                  <a:pt x="656749" y="268129"/>
                  <a:pt x="656749" y="269081"/>
                  <a:pt x="656749" y="269081"/>
                </a:cubicBezTo>
                <a:cubicBezTo>
                  <a:pt x="656749" y="268129"/>
                  <a:pt x="656749" y="267176"/>
                  <a:pt x="656749" y="266224"/>
                </a:cubicBezTo>
                <a:close/>
                <a:moveTo>
                  <a:pt x="608171" y="318611"/>
                </a:moveTo>
                <a:cubicBezTo>
                  <a:pt x="609124" y="305276"/>
                  <a:pt x="611029" y="291941"/>
                  <a:pt x="611981" y="279559"/>
                </a:cubicBezTo>
                <a:cubicBezTo>
                  <a:pt x="612934" y="282416"/>
                  <a:pt x="612934" y="285274"/>
                  <a:pt x="613886" y="288131"/>
                </a:cubicBezTo>
                <a:cubicBezTo>
                  <a:pt x="614839" y="301466"/>
                  <a:pt x="615791" y="314801"/>
                  <a:pt x="615791" y="327184"/>
                </a:cubicBezTo>
                <a:cubicBezTo>
                  <a:pt x="615791" y="329089"/>
                  <a:pt x="615791" y="330041"/>
                  <a:pt x="615791" y="331946"/>
                </a:cubicBezTo>
                <a:cubicBezTo>
                  <a:pt x="615791" y="333851"/>
                  <a:pt x="615791" y="335756"/>
                  <a:pt x="615791" y="337661"/>
                </a:cubicBezTo>
                <a:cubicBezTo>
                  <a:pt x="614839" y="336709"/>
                  <a:pt x="613886" y="334804"/>
                  <a:pt x="613886" y="333851"/>
                </a:cubicBezTo>
                <a:cubicBezTo>
                  <a:pt x="611981" y="330041"/>
                  <a:pt x="609124" y="325279"/>
                  <a:pt x="607219" y="321469"/>
                </a:cubicBezTo>
                <a:cubicBezTo>
                  <a:pt x="608171" y="320516"/>
                  <a:pt x="608171" y="319564"/>
                  <a:pt x="608171" y="318611"/>
                </a:cubicBezTo>
                <a:close/>
                <a:moveTo>
                  <a:pt x="606266" y="341471"/>
                </a:moveTo>
                <a:cubicBezTo>
                  <a:pt x="609124" y="349091"/>
                  <a:pt x="612934" y="356711"/>
                  <a:pt x="615791" y="364331"/>
                </a:cubicBezTo>
                <a:cubicBezTo>
                  <a:pt x="615791" y="364331"/>
                  <a:pt x="615791" y="365284"/>
                  <a:pt x="615791" y="365284"/>
                </a:cubicBezTo>
                <a:cubicBezTo>
                  <a:pt x="614839" y="368141"/>
                  <a:pt x="612934" y="371951"/>
                  <a:pt x="611029" y="375761"/>
                </a:cubicBezTo>
                <a:cubicBezTo>
                  <a:pt x="610076" y="371951"/>
                  <a:pt x="609124" y="367189"/>
                  <a:pt x="608171" y="363379"/>
                </a:cubicBezTo>
                <a:cubicBezTo>
                  <a:pt x="607219" y="358616"/>
                  <a:pt x="606266" y="354806"/>
                  <a:pt x="605314" y="350996"/>
                </a:cubicBezTo>
                <a:cubicBezTo>
                  <a:pt x="605314" y="348139"/>
                  <a:pt x="605314" y="344329"/>
                  <a:pt x="606266" y="341471"/>
                </a:cubicBezTo>
                <a:close/>
                <a:moveTo>
                  <a:pt x="606266" y="424339"/>
                </a:moveTo>
                <a:cubicBezTo>
                  <a:pt x="607219" y="427196"/>
                  <a:pt x="608171" y="430054"/>
                  <a:pt x="609124" y="433864"/>
                </a:cubicBezTo>
                <a:cubicBezTo>
                  <a:pt x="608171" y="434816"/>
                  <a:pt x="608171" y="435769"/>
                  <a:pt x="607219" y="436721"/>
                </a:cubicBezTo>
                <a:lnTo>
                  <a:pt x="601504" y="435769"/>
                </a:lnTo>
                <a:cubicBezTo>
                  <a:pt x="604361" y="432911"/>
                  <a:pt x="605314" y="428149"/>
                  <a:pt x="606266" y="424339"/>
                </a:cubicBezTo>
                <a:close/>
                <a:moveTo>
                  <a:pt x="599599" y="401479"/>
                </a:moveTo>
                <a:cubicBezTo>
                  <a:pt x="599599" y="402431"/>
                  <a:pt x="599599" y="402431"/>
                  <a:pt x="599599" y="401479"/>
                </a:cubicBezTo>
                <a:cubicBezTo>
                  <a:pt x="599599" y="402431"/>
                  <a:pt x="599599" y="403384"/>
                  <a:pt x="599599" y="403384"/>
                </a:cubicBezTo>
                <a:cubicBezTo>
                  <a:pt x="599599" y="403384"/>
                  <a:pt x="599599" y="402431"/>
                  <a:pt x="599599" y="401479"/>
                </a:cubicBezTo>
                <a:close/>
                <a:moveTo>
                  <a:pt x="587216" y="300514"/>
                </a:moveTo>
                <a:cubicBezTo>
                  <a:pt x="588169" y="303371"/>
                  <a:pt x="590074" y="307181"/>
                  <a:pt x="591979" y="310039"/>
                </a:cubicBezTo>
                <a:cubicBezTo>
                  <a:pt x="591979" y="311944"/>
                  <a:pt x="591026" y="314801"/>
                  <a:pt x="591026" y="316706"/>
                </a:cubicBezTo>
                <a:cubicBezTo>
                  <a:pt x="591026" y="316706"/>
                  <a:pt x="591026" y="316706"/>
                  <a:pt x="591026" y="316706"/>
                </a:cubicBezTo>
                <a:cubicBezTo>
                  <a:pt x="591026" y="317659"/>
                  <a:pt x="590074" y="318611"/>
                  <a:pt x="590074" y="319564"/>
                </a:cubicBezTo>
                <a:cubicBezTo>
                  <a:pt x="589121" y="316706"/>
                  <a:pt x="588169" y="313849"/>
                  <a:pt x="587216" y="311944"/>
                </a:cubicBezTo>
                <a:cubicBezTo>
                  <a:pt x="587216" y="308134"/>
                  <a:pt x="587216" y="303371"/>
                  <a:pt x="586264" y="299561"/>
                </a:cubicBezTo>
                <a:cubicBezTo>
                  <a:pt x="586264" y="299561"/>
                  <a:pt x="586264" y="299561"/>
                  <a:pt x="587216" y="300514"/>
                </a:cubicBezTo>
                <a:close/>
                <a:moveTo>
                  <a:pt x="553879" y="257651"/>
                </a:moveTo>
                <a:cubicBezTo>
                  <a:pt x="554831" y="249079"/>
                  <a:pt x="554831" y="241459"/>
                  <a:pt x="555784" y="233839"/>
                </a:cubicBezTo>
                <a:cubicBezTo>
                  <a:pt x="556736" y="238601"/>
                  <a:pt x="557689" y="243364"/>
                  <a:pt x="558641" y="249079"/>
                </a:cubicBezTo>
                <a:cubicBezTo>
                  <a:pt x="557689" y="247174"/>
                  <a:pt x="556736" y="247174"/>
                  <a:pt x="556736" y="247174"/>
                </a:cubicBezTo>
                <a:cubicBezTo>
                  <a:pt x="556736" y="247174"/>
                  <a:pt x="557689" y="248126"/>
                  <a:pt x="558641" y="250984"/>
                </a:cubicBezTo>
                <a:cubicBezTo>
                  <a:pt x="561499" y="264319"/>
                  <a:pt x="565309" y="280511"/>
                  <a:pt x="570071" y="297656"/>
                </a:cubicBezTo>
                <a:cubicBezTo>
                  <a:pt x="570071" y="299561"/>
                  <a:pt x="571024" y="301466"/>
                  <a:pt x="571976" y="303371"/>
                </a:cubicBezTo>
                <a:cubicBezTo>
                  <a:pt x="571024" y="306229"/>
                  <a:pt x="570071" y="310039"/>
                  <a:pt x="569119" y="312896"/>
                </a:cubicBezTo>
                <a:cubicBezTo>
                  <a:pt x="567214" y="307181"/>
                  <a:pt x="566261" y="301466"/>
                  <a:pt x="564356" y="295751"/>
                </a:cubicBezTo>
                <a:cubicBezTo>
                  <a:pt x="560546" y="285274"/>
                  <a:pt x="557689" y="274796"/>
                  <a:pt x="553879" y="266224"/>
                </a:cubicBezTo>
                <a:cubicBezTo>
                  <a:pt x="553879" y="263366"/>
                  <a:pt x="553879" y="260509"/>
                  <a:pt x="553879" y="257651"/>
                </a:cubicBezTo>
                <a:close/>
                <a:moveTo>
                  <a:pt x="551974" y="295751"/>
                </a:moveTo>
                <a:cubicBezTo>
                  <a:pt x="551974" y="294799"/>
                  <a:pt x="551974" y="294799"/>
                  <a:pt x="551974" y="295751"/>
                </a:cubicBezTo>
                <a:cubicBezTo>
                  <a:pt x="551974" y="295751"/>
                  <a:pt x="552926" y="297656"/>
                  <a:pt x="552926" y="298609"/>
                </a:cubicBezTo>
                <a:cubicBezTo>
                  <a:pt x="554831" y="304324"/>
                  <a:pt x="555784" y="310991"/>
                  <a:pt x="556736" y="317659"/>
                </a:cubicBezTo>
                <a:cubicBezTo>
                  <a:pt x="556736" y="318611"/>
                  <a:pt x="556736" y="319564"/>
                  <a:pt x="557689" y="321469"/>
                </a:cubicBezTo>
                <a:cubicBezTo>
                  <a:pt x="557689" y="321469"/>
                  <a:pt x="557689" y="321469"/>
                  <a:pt x="557689" y="322421"/>
                </a:cubicBezTo>
                <a:cubicBezTo>
                  <a:pt x="557689" y="323374"/>
                  <a:pt x="557689" y="324326"/>
                  <a:pt x="557689" y="326231"/>
                </a:cubicBezTo>
                <a:cubicBezTo>
                  <a:pt x="555784" y="319564"/>
                  <a:pt x="553879" y="312896"/>
                  <a:pt x="552926" y="306229"/>
                </a:cubicBezTo>
                <a:cubicBezTo>
                  <a:pt x="551974" y="301466"/>
                  <a:pt x="551974" y="298609"/>
                  <a:pt x="551974" y="295751"/>
                </a:cubicBezTo>
                <a:close/>
                <a:moveTo>
                  <a:pt x="529114" y="290036"/>
                </a:moveTo>
                <a:cubicBezTo>
                  <a:pt x="529114" y="290036"/>
                  <a:pt x="529114" y="290989"/>
                  <a:pt x="529114" y="290036"/>
                </a:cubicBezTo>
                <a:cubicBezTo>
                  <a:pt x="529114" y="290989"/>
                  <a:pt x="529114" y="290989"/>
                  <a:pt x="529114" y="290036"/>
                </a:cubicBezTo>
                <a:cubicBezTo>
                  <a:pt x="529114" y="290989"/>
                  <a:pt x="529114" y="290036"/>
                  <a:pt x="529114" y="290036"/>
                </a:cubicBezTo>
                <a:close/>
                <a:moveTo>
                  <a:pt x="522446" y="336709"/>
                </a:moveTo>
                <a:cubicBezTo>
                  <a:pt x="522446" y="333851"/>
                  <a:pt x="523399" y="331946"/>
                  <a:pt x="523399" y="329089"/>
                </a:cubicBezTo>
                <a:cubicBezTo>
                  <a:pt x="524351" y="331946"/>
                  <a:pt x="525304" y="333851"/>
                  <a:pt x="526256" y="336709"/>
                </a:cubicBezTo>
                <a:cubicBezTo>
                  <a:pt x="528161" y="341471"/>
                  <a:pt x="530066" y="346234"/>
                  <a:pt x="531019" y="350996"/>
                </a:cubicBezTo>
                <a:cubicBezTo>
                  <a:pt x="531019" y="358616"/>
                  <a:pt x="531019" y="366236"/>
                  <a:pt x="531971" y="374809"/>
                </a:cubicBezTo>
                <a:cubicBezTo>
                  <a:pt x="531971" y="384334"/>
                  <a:pt x="532924" y="393859"/>
                  <a:pt x="533876" y="403384"/>
                </a:cubicBezTo>
                <a:cubicBezTo>
                  <a:pt x="530066" y="397669"/>
                  <a:pt x="528161" y="394811"/>
                  <a:pt x="528161" y="394811"/>
                </a:cubicBezTo>
                <a:cubicBezTo>
                  <a:pt x="528161" y="394811"/>
                  <a:pt x="530066" y="400526"/>
                  <a:pt x="532924" y="410051"/>
                </a:cubicBezTo>
                <a:cubicBezTo>
                  <a:pt x="533876" y="411956"/>
                  <a:pt x="534829" y="414814"/>
                  <a:pt x="534829" y="417671"/>
                </a:cubicBezTo>
                <a:cubicBezTo>
                  <a:pt x="534829" y="421481"/>
                  <a:pt x="535781" y="426244"/>
                  <a:pt x="535781" y="430054"/>
                </a:cubicBezTo>
                <a:lnTo>
                  <a:pt x="523399" y="428149"/>
                </a:lnTo>
                <a:cubicBezTo>
                  <a:pt x="523399" y="428149"/>
                  <a:pt x="522446" y="427196"/>
                  <a:pt x="522446" y="427196"/>
                </a:cubicBezTo>
                <a:cubicBezTo>
                  <a:pt x="522446" y="426244"/>
                  <a:pt x="522446" y="424339"/>
                  <a:pt x="522446" y="423386"/>
                </a:cubicBezTo>
                <a:cubicBezTo>
                  <a:pt x="525304" y="414814"/>
                  <a:pt x="527209" y="410051"/>
                  <a:pt x="527209" y="410051"/>
                </a:cubicBezTo>
                <a:cubicBezTo>
                  <a:pt x="527209" y="410051"/>
                  <a:pt x="525304" y="412909"/>
                  <a:pt x="522446" y="418624"/>
                </a:cubicBezTo>
                <a:cubicBezTo>
                  <a:pt x="522446" y="413861"/>
                  <a:pt x="521494" y="409099"/>
                  <a:pt x="521494" y="405289"/>
                </a:cubicBezTo>
                <a:cubicBezTo>
                  <a:pt x="520541" y="392906"/>
                  <a:pt x="518636" y="380524"/>
                  <a:pt x="517684" y="369094"/>
                </a:cubicBezTo>
                <a:cubicBezTo>
                  <a:pt x="519589" y="356711"/>
                  <a:pt x="520541" y="347186"/>
                  <a:pt x="522446" y="336709"/>
                </a:cubicBezTo>
                <a:close/>
                <a:moveTo>
                  <a:pt x="512921" y="271939"/>
                </a:moveTo>
                <a:cubicBezTo>
                  <a:pt x="511969" y="276701"/>
                  <a:pt x="511016" y="281464"/>
                  <a:pt x="509111" y="287179"/>
                </a:cubicBezTo>
                <a:cubicBezTo>
                  <a:pt x="509111" y="287179"/>
                  <a:pt x="509111" y="287179"/>
                  <a:pt x="509111" y="288131"/>
                </a:cubicBezTo>
                <a:cubicBezTo>
                  <a:pt x="508159" y="284321"/>
                  <a:pt x="508159" y="279559"/>
                  <a:pt x="507206" y="275749"/>
                </a:cubicBezTo>
                <a:cubicBezTo>
                  <a:pt x="507206" y="270986"/>
                  <a:pt x="508159" y="267176"/>
                  <a:pt x="508159" y="262414"/>
                </a:cubicBezTo>
                <a:lnTo>
                  <a:pt x="509111" y="262414"/>
                </a:lnTo>
                <a:cubicBezTo>
                  <a:pt x="511016" y="265271"/>
                  <a:pt x="511969" y="268129"/>
                  <a:pt x="512921" y="271939"/>
                </a:cubicBezTo>
                <a:close/>
                <a:moveTo>
                  <a:pt x="497681" y="207169"/>
                </a:moveTo>
                <a:cubicBezTo>
                  <a:pt x="500539" y="217646"/>
                  <a:pt x="503396" y="230981"/>
                  <a:pt x="506254" y="245269"/>
                </a:cubicBezTo>
                <a:cubicBezTo>
                  <a:pt x="507206" y="249079"/>
                  <a:pt x="508159" y="252889"/>
                  <a:pt x="509111" y="256699"/>
                </a:cubicBezTo>
                <a:cubicBezTo>
                  <a:pt x="508159" y="256699"/>
                  <a:pt x="507206" y="256699"/>
                  <a:pt x="506254" y="256699"/>
                </a:cubicBezTo>
                <a:lnTo>
                  <a:pt x="505301" y="256699"/>
                </a:lnTo>
                <a:cubicBezTo>
                  <a:pt x="505301" y="256699"/>
                  <a:pt x="505301" y="256699"/>
                  <a:pt x="505301" y="256699"/>
                </a:cubicBezTo>
                <a:cubicBezTo>
                  <a:pt x="502444" y="238601"/>
                  <a:pt x="499586" y="220504"/>
                  <a:pt x="497681" y="207169"/>
                </a:cubicBezTo>
                <a:cubicBezTo>
                  <a:pt x="496729" y="207169"/>
                  <a:pt x="496729" y="207169"/>
                  <a:pt x="497681" y="207169"/>
                </a:cubicBezTo>
                <a:close/>
                <a:moveTo>
                  <a:pt x="487204" y="419576"/>
                </a:moveTo>
                <a:cubicBezTo>
                  <a:pt x="487204" y="420529"/>
                  <a:pt x="486251" y="421481"/>
                  <a:pt x="486251" y="422434"/>
                </a:cubicBezTo>
                <a:lnTo>
                  <a:pt x="483394" y="422434"/>
                </a:lnTo>
                <a:cubicBezTo>
                  <a:pt x="483394" y="421481"/>
                  <a:pt x="483394" y="419576"/>
                  <a:pt x="483394" y="418624"/>
                </a:cubicBezTo>
                <a:cubicBezTo>
                  <a:pt x="483394" y="412909"/>
                  <a:pt x="482441" y="407194"/>
                  <a:pt x="481489" y="401479"/>
                </a:cubicBezTo>
                <a:cubicBezTo>
                  <a:pt x="483394" y="407194"/>
                  <a:pt x="485299" y="413861"/>
                  <a:pt x="487204" y="419576"/>
                </a:cubicBezTo>
                <a:close/>
                <a:moveTo>
                  <a:pt x="437674" y="390049"/>
                </a:moveTo>
                <a:cubicBezTo>
                  <a:pt x="437674" y="390049"/>
                  <a:pt x="437674" y="390049"/>
                  <a:pt x="437674" y="390049"/>
                </a:cubicBezTo>
                <a:cubicBezTo>
                  <a:pt x="437674" y="389096"/>
                  <a:pt x="437674" y="389096"/>
                  <a:pt x="437674" y="388144"/>
                </a:cubicBezTo>
                <a:cubicBezTo>
                  <a:pt x="437674" y="388144"/>
                  <a:pt x="437674" y="388144"/>
                  <a:pt x="437674" y="388144"/>
                </a:cubicBezTo>
                <a:cubicBezTo>
                  <a:pt x="437674" y="389096"/>
                  <a:pt x="437674" y="390049"/>
                  <a:pt x="437674" y="390049"/>
                </a:cubicBezTo>
                <a:cubicBezTo>
                  <a:pt x="437674" y="391001"/>
                  <a:pt x="437674" y="390049"/>
                  <a:pt x="437674" y="390049"/>
                </a:cubicBezTo>
                <a:close/>
                <a:moveTo>
                  <a:pt x="448151" y="362426"/>
                </a:moveTo>
                <a:cubicBezTo>
                  <a:pt x="447199" y="360521"/>
                  <a:pt x="446246" y="358616"/>
                  <a:pt x="446246" y="356711"/>
                </a:cubicBezTo>
                <a:cubicBezTo>
                  <a:pt x="447199" y="353854"/>
                  <a:pt x="448151" y="350044"/>
                  <a:pt x="449104" y="347186"/>
                </a:cubicBezTo>
                <a:cubicBezTo>
                  <a:pt x="448151" y="351949"/>
                  <a:pt x="448151" y="357664"/>
                  <a:pt x="448151" y="362426"/>
                </a:cubicBezTo>
                <a:close/>
                <a:moveTo>
                  <a:pt x="436721" y="227171"/>
                </a:moveTo>
                <a:cubicBezTo>
                  <a:pt x="437674" y="233839"/>
                  <a:pt x="439579" y="239554"/>
                  <a:pt x="440531" y="246221"/>
                </a:cubicBezTo>
                <a:cubicBezTo>
                  <a:pt x="438626" y="242411"/>
                  <a:pt x="436721" y="238601"/>
                  <a:pt x="434816" y="234791"/>
                </a:cubicBezTo>
                <a:cubicBezTo>
                  <a:pt x="435769" y="231934"/>
                  <a:pt x="435769" y="230029"/>
                  <a:pt x="436721" y="227171"/>
                </a:cubicBezTo>
                <a:close/>
                <a:moveTo>
                  <a:pt x="428149" y="280511"/>
                </a:moveTo>
                <a:cubicBezTo>
                  <a:pt x="430054" y="270986"/>
                  <a:pt x="431006" y="262414"/>
                  <a:pt x="431959" y="253841"/>
                </a:cubicBezTo>
                <a:cubicBezTo>
                  <a:pt x="431959" y="255746"/>
                  <a:pt x="432911" y="256699"/>
                  <a:pt x="432911" y="258604"/>
                </a:cubicBezTo>
                <a:cubicBezTo>
                  <a:pt x="434816" y="266224"/>
                  <a:pt x="436721" y="274796"/>
                  <a:pt x="438626" y="284321"/>
                </a:cubicBezTo>
                <a:cubicBezTo>
                  <a:pt x="438626" y="286226"/>
                  <a:pt x="439579" y="288131"/>
                  <a:pt x="439579" y="290036"/>
                </a:cubicBezTo>
                <a:cubicBezTo>
                  <a:pt x="434816" y="284321"/>
                  <a:pt x="432911" y="281464"/>
                  <a:pt x="432911" y="281464"/>
                </a:cubicBezTo>
                <a:cubicBezTo>
                  <a:pt x="432911" y="281464"/>
                  <a:pt x="435769" y="287179"/>
                  <a:pt x="439579" y="295751"/>
                </a:cubicBezTo>
                <a:cubicBezTo>
                  <a:pt x="440531" y="296704"/>
                  <a:pt x="440531" y="298609"/>
                  <a:pt x="441484" y="299561"/>
                </a:cubicBezTo>
                <a:cubicBezTo>
                  <a:pt x="442436" y="303371"/>
                  <a:pt x="443389" y="308134"/>
                  <a:pt x="443389" y="312896"/>
                </a:cubicBezTo>
                <a:cubicBezTo>
                  <a:pt x="444341" y="317659"/>
                  <a:pt x="445294" y="323374"/>
                  <a:pt x="446246" y="328136"/>
                </a:cubicBezTo>
                <a:cubicBezTo>
                  <a:pt x="446246" y="330994"/>
                  <a:pt x="447199" y="332899"/>
                  <a:pt x="447199" y="335756"/>
                </a:cubicBezTo>
                <a:cubicBezTo>
                  <a:pt x="446246" y="337661"/>
                  <a:pt x="445294" y="339566"/>
                  <a:pt x="445294" y="341471"/>
                </a:cubicBezTo>
                <a:cubicBezTo>
                  <a:pt x="444341" y="344329"/>
                  <a:pt x="443389" y="346234"/>
                  <a:pt x="442436" y="349091"/>
                </a:cubicBezTo>
                <a:cubicBezTo>
                  <a:pt x="439579" y="342424"/>
                  <a:pt x="437674" y="336709"/>
                  <a:pt x="434816" y="331946"/>
                </a:cubicBezTo>
                <a:cubicBezTo>
                  <a:pt x="434816" y="322421"/>
                  <a:pt x="434816" y="317659"/>
                  <a:pt x="434816" y="317659"/>
                </a:cubicBezTo>
                <a:cubicBezTo>
                  <a:pt x="434816" y="317659"/>
                  <a:pt x="433864" y="321469"/>
                  <a:pt x="432911" y="328136"/>
                </a:cubicBezTo>
                <a:cubicBezTo>
                  <a:pt x="430054" y="319564"/>
                  <a:pt x="426244" y="310991"/>
                  <a:pt x="423386" y="303371"/>
                </a:cubicBezTo>
                <a:cubicBezTo>
                  <a:pt x="426244" y="295751"/>
                  <a:pt x="427196" y="288131"/>
                  <a:pt x="428149" y="280511"/>
                </a:cubicBezTo>
                <a:close/>
                <a:moveTo>
                  <a:pt x="418624" y="345281"/>
                </a:moveTo>
                <a:cubicBezTo>
                  <a:pt x="419576" y="337661"/>
                  <a:pt x="420529" y="330041"/>
                  <a:pt x="422434" y="322421"/>
                </a:cubicBezTo>
                <a:cubicBezTo>
                  <a:pt x="424339" y="328136"/>
                  <a:pt x="425291" y="333851"/>
                  <a:pt x="427196" y="339566"/>
                </a:cubicBezTo>
                <a:cubicBezTo>
                  <a:pt x="428149" y="343376"/>
                  <a:pt x="429101" y="347186"/>
                  <a:pt x="430054" y="350996"/>
                </a:cubicBezTo>
                <a:cubicBezTo>
                  <a:pt x="429101" y="354806"/>
                  <a:pt x="429101" y="358616"/>
                  <a:pt x="428149" y="362426"/>
                </a:cubicBezTo>
                <a:cubicBezTo>
                  <a:pt x="427196" y="360521"/>
                  <a:pt x="426244" y="358616"/>
                  <a:pt x="426244" y="356711"/>
                </a:cubicBezTo>
                <a:cubicBezTo>
                  <a:pt x="423386" y="349091"/>
                  <a:pt x="420529" y="344329"/>
                  <a:pt x="420529" y="344329"/>
                </a:cubicBezTo>
                <a:cubicBezTo>
                  <a:pt x="420529" y="344329"/>
                  <a:pt x="420529" y="349091"/>
                  <a:pt x="422434" y="357664"/>
                </a:cubicBezTo>
                <a:cubicBezTo>
                  <a:pt x="423386" y="361474"/>
                  <a:pt x="423386" y="367189"/>
                  <a:pt x="424339" y="372904"/>
                </a:cubicBezTo>
                <a:cubicBezTo>
                  <a:pt x="424339" y="374809"/>
                  <a:pt x="425291" y="375761"/>
                  <a:pt x="425291" y="377666"/>
                </a:cubicBezTo>
                <a:cubicBezTo>
                  <a:pt x="425291" y="376714"/>
                  <a:pt x="424339" y="375761"/>
                  <a:pt x="424339" y="375761"/>
                </a:cubicBezTo>
                <a:cubicBezTo>
                  <a:pt x="424339" y="375761"/>
                  <a:pt x="424339" y="374809"/>
                  <a:pt x="424339" y="374809"/>
                </a:cubicBezTo>
                <a:cubicBezTo>
                  <a:pt x="422434" y="367189"/>
                  <a:pt x="420529" y="359569"/>
                  <a:pt x="418624" y="351949"/>
                </a:cubicBezTo>
                <a:cubicBezTo>
                  <a:pt x="417671" y="349091"/>
                  <a:pt x="418624" y="347186"/>
                  <a:pt x="418624" y="345281"/>
                </a:cubicBezTo>
                <a:close/>
                <a:moveTo>
                  <a:pt x="406241" y="261461"/>
                </a:moveTo>
                <a:cubicBezTo>
                  <a:pt x="408146" y="267176"/>
                  <a:pt x="410051" y="275749"/>
                  <a:pt x="411956" y="285274"/>
                </a:cubicBezTo>
                <a:cubicBezTo>
                  <a:pt x="410051" y="292894"/>
                  <a:pt x="409099" y="301466"/>
                  <a:pt x="407194" y="310039"/>
                </a:cubicBezTo>
                <a:cubicBezTo>
                  <a:pt x="406241" y="307181"/>
                  <a:pt x="406241" y="304324"/>
                  <a:pt x="405289" y="302419"/>
                </a:cubicBezTo>
                <a:cubicBezTo>
                  <a:pt x="406241" y="288131"/>
                  <a:pt x="406241" y="273844"/>
                  <a:pt x="406241" y="261461"/>
                </a:cubicBezTo>
                <a:close/>
                <a:moveTo>
                  <a:pt x="382429" y="290036"/>
                </a:moveTo>
                <a:cubicBezTo>
                  <a:pt x="382429" y="290989"/>
                  <a:pt x="382429" y="292894"/>
                  <a:pt x="381476" y="293846"/>
                </a:cubicBezTo>
                <a:cubicBezTo>
                  <a:pt x="381476" y="290989"/>
                  <a:pt x="381476" y="288131"/>
                  <a:pt x="381476" y="285274"/>
                </a:cubicBezTo>
                <a:cubicBezTo>
                  <a:pt x="381476" y="287179"/>
                  <a:pt x="382429" y="288131"/>
                  <a:pt x="382429" y="290036"/>
                </a:cubicBezTo>
                <a:close/>
                <a:moveTo>
                  <a:pt x="361474" y="394811"/>
                </a:moveTo>
                <a:cubicBezTo>
                  <a:pt x="361474" y="397669"/>
                  <a:pt x="361474" y="401479"/>
                  <a:pt x="361474" y="404336"/>
                </a:cubicBezTo>
                <a:cubicBezTo>
                  <a:pt x="361474" y="405289"/>
                  <a:pt x="361474" y="406241"/>
                  <a:pt x="361474" y="407194"/>
                </a:cubicBezTo>
                <a:cubicBezTo>
                  <a:pt x="359569" y="399574"/>
                  <a:pt x="357664" y="391001"/>
                  <a:pt x="354806" y="383381"/>
                </a:cubicBezTo>
                <a:cubicBezTo>
                  <a:pt x="354806" y="383381"/>
                  <a:pt x="354806" y="383381"/>
                  <a:pt x="354806" y="382429"/>
                </a:cubicBezTo>
                <a:cubicBezTo>
                  <a:pt x="353854" y="379571"/>
                  <a:pt x="353854" y="376714"/>
                  <a:pt x="352901" y="373856"/>
                </a:cubicBezTo>
                <a:cubicBezTo>
                  <a:pt x="355759" y="381476"/>
                  <a:pt x="358616" y="388144"/>
                  <a:pt x="361474" y="394811"/>
                </a:cubicBezTo>
                <a:close/>
                <a:moveTo>
                  <a:pt x="347186" y="307181"/>
                </a:moveTo>
                <a:cubicBezTo>
                  <a:pt x="348139" y="309086"/>
                  <a:pt x="348139" y="310039"/>
                  <a:pt x="349091" y="311944"/>
                </a:cubicBezTo>
                <a:cubicBezTo>
                  <a:pt x="348139" y="310991"/>
                  <a:pt x="348139" y="310039"/>
                  <a:pt x="347186" y="309086"/>
                </a:cubicBezTo>
                <a:cubicBezTo>
                  <a:pt x="346234" y="309086"/>
                  <a:pt x="346234" y="308134"/>
                  <a:pt x="347186" y="307181"/>
                </a:cubicBezTo>
                <a:close/>
                <a:moveTo>
                  <a:pt x="347186" y="429101"/>
                </a:moveTo>
                <a:cubicBezTo>
                  <a:pt x="347186" y="430054"/>
                  <a:pt x="348139" y="431959"/>
                  <a:pt x="348139" y="432911"/>
                </a:cubicBezTo>
                <a:lnTo>
                  <a:pt x="346234" y="432911"/>
                </a:lnTo>
                <a:cubicBezTo>
                  <a:pt x="346234" y="431006"/>
                  <a:pt x="346234" y="430054"/>
                  <a:pt x="347186" y="429101"/>
                </a:cubicBezTo>
                <a:close/>
                <a:moveTo>
                  <a:pt x="310991" y="439579"/>
                </a:moveTo>
                <a:cubicBezTo>
                  <a:pt x="310991" y="434816"/>
                  <a:pt x="310991" y="429101"/>
                  <a:pt x="311944" y="424339"/>
                </a:cubicBezTo>
                <a:cubicBezTo>
                  <a:pt x="313849" y="429101"/>
                  <a:pt x="315754" y="433864"/>
                  <a:pt x="317659" y="438626"/>
                </a:cubicBezTo>
                <a:lnTo>
                  <a:pt x="310991" y="439579"/>
                </a:lnTo>
                <a:close/>
                <a:moveTo>
                  <a:pt x="302419" y="230981"/>
                </a:moveTo>
                <a:cubicBezTo>
                  <a:pt x="303371" y="232886"/>
                  <a:pt x="303371" y="235744"/>
                  <a:pt x="304324" y="237649"/>
                </a:cubicBezTo>
                <a:cubicBezTo>
                  <a:pt x="305276" y="242411"/>
                  <a:pt x="306229" y="247174"/>
                  <a:pt x="307181" y="252889"/>
                </a:cubicBezTo>
                <a:cubicBezTo>
                  <a:pt x="303371" y="247174"/>
                  <a:pt x="300514" y="244316"/>
                  <a:pt x="300514" y="244316"/>
                </a:cubicBezTo>
                <a:cubicBezTo>
                  <a:pt x="300514" y="238601"/>
                  <a:pt x="301466" y="234791"/>
                  <a:pt x="302419" y="230981"/>
                </a:cubicBezTo>
                <a:close/>
                <a:moveTo>
                  <a:pt x="295751" y="269081"/>
                </a:moveTo>
                <a:cubicBezTo>
                  <a:pt x="296704" y="264319"/>
                  <a:pt x="297656" y="262414"/>
                  <a:pt x="297656" y="262414"/>
                </a:cubicBezTo>
                <a:cubicBezTo>
                  <a:pt x="297656" y="262414"/>
                  <a:pt x="296704" y="263366"/>
                  <a:pt x="295751" y="265271"/>
                </a:cubicBezTo>
                <a:cubicBezTo>
                  <a:pt x="296704" y="260509"/>
                  <a:pt x="296704" y="256699"/>
                  <a:pt x="297656" y="251936"/>
                </a:cubicBezTo>
                <a:cubicBezTo>
                  <a:pt x="298609" y="249079"/>
                  <a:pt x="298609" y="246221"/>
                  <a:pt x="299561" y="243364"/>
                </a:cubicBezTo>
                <a:cubicBezTo>
                  <a:pt x="299561" y="244316"/>
                  <a:pt x="300514" y="245269"/>
                  <a:pt x="301466" y="247174"/>
                </a:cubicBezTo>
                <a:cubicBezTo>
                  <a:pt x="304324" y="254794"/>
                  <a:pt x="307181" y="262414"/>
                  <a:pt x="310039" y="270986"/>
                </a:cubicBezTo>
                <a:cubicBezTo>
                  <a:pt x="312896" y="285274"/>
                  <a:pt x="315754" y="298609"/>
                  <a:pt x="319564" y="312896"/>
                </a:cubicBezTo>
                <a:cubicBezTo>
                  <a:pt x="322421" y="328136"/>
                  <a:pt x="326231" y="343376"/>
                  <a:pt x="330041" y="358616"/>
                </a:cubicBezTo>
                <a:cubicBezTo>
                  <a:pt x="330041" y="359569"/>
                  <a:pt x="330041" y="360521"/>
                  <a:pt x="330041" y="362426"/>
                </a:cubicBezTo>
                <a:cubicBezTo>
                  <a:pt x="329089" y="375761"/>
                  <a:pt x="328136" y="390049"/>
                  <a:pt x="327184" y="404336"/>
                </a:cubicBezTo>
                <a:cubicBezTo>
                  <a:pt x="327184" y="404336"/>
                  <a:pt x="327184" y="404336"/>
                  <a:pt x="327184" y="404336"/>
                </a:cubicBezTo>
                <a:cubicBezTo>
                  <a:pt x="325279" y="400526"/>
                  <a:pt x="323374" y="396716"/>
                  <a:pt x="321469" y="392906"/>
                </a:cubicBezTo>
                <a:cubicBezTo>
                  <a:pt x="317659" y="382429"/>
                  <a:pt x="313849" y="371951"/>
                  <a:pt x="310991" y="362426"/>
                </a:cubicBezTo>
                <a:cubicBezTo>
                  <a:pt x="306229" y="347186"/>
                  <a:pt x="301466" y="332899"/>
                  <a:pt x="296704" y="318611"/>
                </a:cubicBezTo>
                <a:cubicBezTo>
                  <a:pt x="294799" y="312896"/>
                  <a:pt x="293846" y="308134"/>
                  <a:pt x="291941" y="302419"/>
                </a:cubicBezTo>
                <a:cubicBezTo>
                  <a:pt x="292894" y="290989"/>
                  <a:pt x="294799" y="279559"/>
                  <a:pt x="295751" y="269081"/>
                </a:cubicBezTo>
                <a:close/>
                <a:moveTo>
                  <a:pt x="283369" y="378619"/>
                </a:moveTo>
                <a:cubicBezTo>
                  <a:pt x="283369" y="373856"/>
                  <a:pt x="284321" y="369094"/>
                  <a:pt x="284321" y="365284"/>
                </a:cubicBezTo>
                <a:cubicBezTo>
                  <a:pt x="284321" y="364331"/>
                  <a:pt x="284321" y="363379"/>
                  <a:pt x="285274" y="363379"/>
                </a:cubicBezTo>
                <a:cubicBezTo>
                  <a:pt x="289084" y="370999"/>
                  <a:pt x="291941" y="378619"/>
                  <a:pt x="295751" y="387191"/>
                </a:cubicBezTo>
                <a:cubicBezTo>
                  <a:pt x="297656" y="391954"/>
                  <a:pt x="300514" y="395764"/>
                  <a:pt x="302419" y="400526"/>
                </a:cubicBezTo>
                <a:cubicBezTo>
                  <a:pt x="302419" y="401479"/>
                  <a:pt x="303371" y="403384"/>
                  <a:pt x="303371" y="404336"/>
                </a:cubicBezTo>
                <a:cubicBezTo>
                  <a:pt x="302419" y="407194"/>
                  <a:pt x="302419" y="410051"/>
                  <a:pt x="301466" y="412909"/>
                </a:cubicBezTo>
                <a:cubicBezTo>
                  <a:pt x="299561" y="422434"/>
                  <a:pt x="297656" y="432911"/>
                  <a:pt x="295751" y="442436"/>
                </a:cubicBezTo>
                <a:lnTo>
                  <a:pt x="283369" y="444341"/>
                </a:lnTo>
                <a:cubicBezTo>
                  <a:pt x="282416" y="441484"/>
                  <a:pt x="282416" y="438626"/>
                  <a:pt x="281464" y="435769"/>
                </a:cubicBezTo>
                <a:cubicBezTo>
                  <a:pt x="281464" y="425291"/>
                  <a:pt x="281464" y="415766"/>
                  <a:pt x="281464" y="407194"/>
                </a:cubicBezTo>
                <a:cubicBezTo>
                  <a:pt x="281464" y="397669"/>
                  <a:pt x="282416" y="388144"/>
                  <a:pt x="283369" y="378619"/>
                </a:cubicBezTo>
                <a:close/>
                <a:moveTo>
                  <a:pt x="237649" y="415766"/>
                </a:moveTo>
                <a:cubicBezTo>
                  <a:pt x="234791" y="409099"/>
                  <a:pt x="230981" y="402431"/>
                  <a:pt x="228124" y="395764"/>
                </a:cubicBezTo>
                <a:cubicBezTo>
                  <a:pt x="228124" y="391954"/>
                  <a:pt x="229076" y="387191"/>
                  <a:pt x="229076" y="383381"/>
                </a:cubicBezTo>
                <a:cubicBezTo>
                  <a:pt x="232886" y="391001"/>
                  <a:pt x="235744" y="398621"/>
                  <a:pt x="239554" y="406241"/>
                </a:cubicBezTo>
                <a:cubicBezTo>
                  <a:pt x="239554" y="410051"/>
                  <a:pt x="238601" y="412909"/>
                  <a:pt x="237649" y="415766"/>
                </a:cubicBezTo>
                <a:close/>
                <a:moveTo>
                  <a:pt x="247174" y="431006"/>
                </a:moveTo>
                <a:cubicBezTo>
                  <a:pt x="247174" y="429101"/>
                  <a:pt x="247174" y="427196"/>
                  <a:pt x="248126" y="425291"/>
                </a:cubicBezTo>
                <a:cubicBezTo>
                  <a:pt x="248126" y="425291"/>
                  <a:pt x="248126" y="425291"/>
                  <a:pt x="248126" y="425291"/>
                </a:cubicBezTo>
                <a:cubicBezTo>
                  <a:pt x="248126" y="427196"/>
                  <a:pt x="247174" y="429101"/>
                  <a:pt x="247174" y="431006"/>
                </a:cubicBezTo>
                <a:close/>
                <a:moveTo>
                  <a:pt x="264319" y="204311"/>
                </a:moveTo>
                <a:cubicBezTo>
                  <a:pt x="267176" y="195739"/>
                  <a:pt x="269081" y="189071"/>
                  <a:pt x="270986" y="185261"/>
                </a:cubicBezTo>
                <a:cubicBezTo>
                  <a:pt x="269081" y="194786"/>
                  <a:pt x="268129" y="204311"/>
                  <a:pt x="267176" y="214789"/>
                </a:cubicBezTo>
                <a:cubicBezTo>
                  <a:pt x="267176" y="212884"/>
                  <a:pt x="266224" y="211931"/>
                  <a:pt x="266224" y="210026"/>
                </a:cubicBezTo>
                <a:cubicBezTo>
                  <a:pt x="264319" y="207169"/>
                  <a:pt x="264319" y="206216"/>
                  <a:pt x="264319" y="204311"/>
                </a:cubicBezTo>
                <a:cubicBezTo>
                  <a:pt x="264319" y="204311"/>
                  <a:pt x="264319" y="204311"/>
                  <a:pt x="264319" y="204311"/>
                </a:cubicBezTo>
                <a:close/>
                <a:moveTo>
                  <a:pt x="254794" y="235744"/>
                </a:moveTo>
                <a:cubicBezTo>
                  <a:pt x="256699" y="230029"/>
                  <a:pt x="257651" y="225266"/>
                  <a:pt x="258604" y="220504"/>
                </a:cubicBezTo>
                <a:cubicBezTo>
                  <a:pt x="259556" y="227171"/>
                  <a:pt x="260509" y="234791"/>
                  <a:pt x="261461" y="242411"/>
                </a:cubicBezTo>
                <a:cubicBezTo>
                  <a:pt x="261461" y="243364"/>
                  <a:pt x="261461" y="244316"/>
                  <a:pt x="262414" y="245269"/>
                </a:cubicBezTo>
                <a:cubicBezTo>
                  <a:pt x="261461" y="253841"/>
                  <a:pt x="260509" y="261461"/>
                  <a:pt x="260509" y="270034"/>
                </a:cubicBezTo>
                <a:cubicBezTo>
                  <a:pt x="259556" y="268129"/>
                  <a:pt x="258604" y="266224"/>
                  <a:pt x="257651" y="264319"/>
                </a:cubicBezTo>
                <a:cubicBezTo>
                  <a:pt x="254794" y="258604"/>
                  <a:pt x="252889" y="253841"/>
                  <a:pt x="250984" y="249079"/>
                </a:cubicBezTo>
                <a:cubicBezTo>
                  <a:pt x="252889" y="245269"/>
                  <a:pt x="253841" y="239554"/>
                  <a:pt x="254794" y="235744"/>
                </a:cubicBezTo>
                <a:close/>
                <a:moveTo>
                  <a:pt x="245269" y="276701"/>
                </a:moveTo>
                <a:cubicBezTo>
                  <a:pt x="246221" y="270986"/>
                  <a:pt x="248126" y="265271"/>
                  <a:pt x="249079" y="260509"/>
                </a:cubicBezTo>
                <a:cubicBezTo>
                  <a:pt x="250031" y="262414"/>
                  <a:pt x="250031" y="265271"/>
                  <a:pt x="250984" y="268129"/>
                </a:cubicBezTo>
                <a:cubicBezTo>
                  <a:pt x="252889" y="275749"/>
                  <a:pt x="255746" y="284321"/>
                  <a:pt x="258604" y="292894"/>
                </a:cubicBezTo>
                <a:cubicBezTo>
                  <a:pt x="258604" y="293846"/>
                  <a:pt x="259556" y="294799"/>
                  <a:pt x="259556" y="294799"/>
                </a:cubicBezTo>
                <a:cubicBezTo>
                  <a:pt x="259556" y="295751"/>
                  <a:pt x="259556" y="296704"/>
                  <a:pt x="259556" y="297656"/>
                </a:cubicBezTo>
                <a:cubicBezTo>
                  <a:pt x="258604" y="310039"/>
                  <a:pt x="258604" y="321469"/>
                  <a:pt x="257651" y="333851"/>
                </a:cubicBezTo>
                <a:cubicBezTo>
                  <a:pt x="255746" y="325279"/>
                  <a:pt x="253841" y="317659"/>
                  <a:pt x="250984" y="309086"/>
                </a:cubicBezTo>
                <a:cubicBezTo>
                  <a:pt x="252889" y="304324"/>
                  <a:pt x="253841" y="301466"/>
                  <a:pt x="253841" y="301466"/>
                </a:cubicBezTo>
                <a:cubicBezTo>
                  <a:pt x="253841" y="301466"/>
                  <a:pt x="252889" y="303371"/>
                  <a:pt x="250984" y="307181"/>
                </a:cubicBezTo>
                <a:cubicBezTo>
                  <a:pt x="249079" y="299561"/>
                  <a:pt x="247174" y="291941"/>
                  <a:pt x="244316" y="284321"/>
                </a:cubicBezTo>
                <a:cubicBezTo>
                  <a:pt x="244316" y="281464"/>
                  <a:pt x="245269" y="279559"/>
                  <a:pt x="245269" y="276701"/>
                </a:cubicBezTo>
                <a:close/>
                <a:moveTo>
                  <a:pt x="236696" y="325279"/>
                </a:moveTo>
                <a:cubicBezTo>
                  <a:pt x="236696" y="324326"/>
                  <a:pt x="236696" y="323374"/>
                  <a:pt x="237649" y="322421"/>
                </a:cubicBezTo>
                <a:cubicBezTo>
                  <a:pt x="237649" y="324326"/>
                  <a:pt x="238601" y="327184"/>
                  <a:pt x="238601" y="329089"/>
                </a:cubicBezTo>
                <a:cubicBezTo>
                  <a:pt x="237649" y="330994"/>
                  <a:pt x="236696" y="332899"/>
                  <a:pt x="235744" y="335756"/>
                </a:cubicBezTo>
                <a:cubicBezTo>
                  <a:pt x="235744" y="332899"/>
                  <a:pt x="235744" y="329089"/>
                  <a:pt x="236696" y="325279"/>
                </a:cubicBezTo>
                <a:close/>
                <a:moveTo>
                  <a:pt x="234791" y="353854"/>
                </a:moveTo>
                <a:cubicBezTo>
                  <a:pt x="236696" y="348139"/>
                  <a:pt x="238601" y="342424"/>
                  <a:pt x="240506" y="337661"/>
                </a:cubicBezTo>
                <a:cubicBezTo>
                  <a:pt x="240506" y="339566"/>
                  <a:pt x="241459" y="340519"/>
                  <a:pt x="241459" y="342424"/>
                </a:cubicBezTo>
                <a:cubicBezTo>
                  <a:pt x="243364" y="352901"/>
                  <a:pt x="246221" y="362426"/>
                  <a:pt x="248126" y="372904"/>
                </a:cubicBezTo>
                <a:cubicBezTo>
                  <a:pt x="248126" y="374809"/>
                  <a:pt x="247174" y="376714"/>
                  <a:pt x="247174" y="378619"/>
                </a:cubicBezTo>
                <a:cubicBezTo>
                  <a:pt x="245269" y="375761"/>
                  <a:pt x="243364" y="371951"/>
                  <a:pt x="242411" y="369094"/>
                </a:cubicBezTo>
                <a:cubicBezTo>
                  <a:pt x="239554" y="364331"/>
                  <a:pt x="236696" y="359569"/>
                  <a:pt x="234791" y="353854"/>
                </a:cubicBezTo>
                <a:cubicBezTo>
                  <a:pt x="234791" y="354806"/>
                  <a:pt x="234791" y="353854"/>
                  <a:pt x="234791" y="353854"/>
                </a:cubicBezTo>
                <a:close/>
                <a:moveTo>
                  <a:pt x="222409" y="297656"/>
                </a:moveTo>
                <a:cubicBezTo>
                  <a:pt x="224314" y="290036"/>
                  <a:pt x="226219" y="283369"/>
                  <a:pt x="227171" y="278606"/>
                </a:cubicBezTo>
                <a:cubicBezTo>
                  <a:pt x="227171" y="280511"/>
                  <a:pt x="228124" y="282416"/>
                  <a:pt x="228124" y="284321"/>
                </a:cubicBezTo>
                <a:cubicBezTo>
                  <a:pt x="229076" y="286226"/>
                  <a:pt x="229076" y="288131"/>
                  <a:pt x="230029" y="290989"/>
                </a:cubicBezTo>
                <a:cubicBezTo>
                  <a:pt x="227171" y="301466"/>
                  <a:pt x="225266" y="312896"/>
                  <a:pt x="222409" y="324326"/>
                </a:cubicBezTo>
                <a:cubicBezTo>
                  <a:pt x="222409" y="326231"/>
                  <a:pt x="221456" y="328136"/>
                  <a:pt x="221456" y="330041"/>
                </a:cubicBezTo>
                <a:cubicBezTo>
                  <a:pt x="221456" y="330041"/>
                  <a:pt x="221456" y="329089"/>
                  <a:pt x="220504" y="329089"/>
                </a:cubicBezTo>
                <a:cubicBezTo>
                  <a:pt x="219551" y="323374"/>
                  <a:pt x="219551" y="317659"/>
                  <a:pt x="218599" y="312896"/>
                </a:cubicBezTo>
                <a:cubicBezTo>
                  <a:pt x="220504" y="306229"/>
                  <a:pt x="221456" y="301466"/>
                  <a:pt x="222409" y="297656"/>
                </a:cubicBezTo>
                <a:close/>
                <a:moveTo>
                  <a:pt x="169069" y="411956"/>
                </a:moveTo>
                <a:cubicBezTo>
                  <a:pt x="169069" y="411956"/>
                  <a:pt x="169069" y="412909"/>
                  <a:pt x="169069" y="412909"/>
                </a:cubicBezTo>
                <a:cubicBezTo>
                  <a:pt x="168116" y="407194"/>
                  <a:pt x="167164" y="401479"/>
                  <a:pt x="165259" y="396716"/>
                </a:cubicBezTo>
                <a:cubicBezTo>
                  <a:pt x="165259" y="389096"/>
                  <a:pt x="164306" y="382429"/>
                  <a:pt x="164306" y="375761"/>
                </a:cubicBezTo>
                <a:cubicBezTo>
                  <a:pt x="163354" y="365284"/>
                  <a:pt x="162401" y="354806"/>
                  <a:pt x="161449" y="345281"/>
                </a:cubicBezTo>
                <a:cubicBezTo>
                  <a:pt x="160496" y="336709"/>
                  <a:pt x="159544" y="329089"/>
                  <a:pt x="158591" y="321469"/>
                </a:cubicBezTo>
                <a:cubicBezTo>
                  <a:pt x="158591" y="322421"/>
                  <a:pt x="159544" y="322421"/>
                  <a:pt x="159544" y="323374"/>
                </a:cubicBezTo>
                <a:cubicBezTo>
                  <a:pt x="160496" y="325279"/>
                  <a:pt x="161449" y="326231"/>
                  <a:pt x="162401" y="328136"/>
                </a:cubicBezTo>
                <a:cubicBezTo>
                  <a:pt x="163354" y="342424"/>
                  <a:pt x="165259" y="359569"/>
                  <a:pt x="167164" y="376714"/>
                </a:cubicBezTo>
                <a:cubicBezTo>
                  <a:pt x="168116" y="385286"/>
                  <a:pt x="169069" y="393859"/>
                  <a:pt x="170021" y="402431"/>
                </a:cubicBezTo>
                <a:cubicBezTo>
                  <a:pt x="170021" y="405289"/>
                  <a:pt x="169069" y="408146"/>
                  <a:pt x="169069" y="411956"/>
                </a:cubicBezTo>
                <a:close/>
                <a:moveTo>
                  <a:pt x="209074" y="350044"/>
                </a:moveTo>
                <a:cubicBezTo>
                  <a:pt x="209074" y="352901"/>
                  <a:pt x="209074" y="356711"/>
                  <a:pt x="209074" y="359569"/>
                </a:cubicBezTo>
                <a:cubicBezTo>
                  <a:pt x="208121" y="358616"/>
                  <a:pt x="208121" y="357664"/>
                  <a:pt x="207169" y="356711"/>
                </a:cubicBezTo>
                <a:cubicBezTo>
                  <a:pt x="208121" y="354806"/>
                  <a:pt x="209074" y="351949"/>
                  <a:pt x="209074" y="350044"/>
                </a:cubicBezTo>
                <a:close/>
                <a:moveTo>
                  <a:pt x="170974" y="259556"/>
                </a:moveTo>
                <a:cubicBezTo>
                  <a:pt x="173831" y="264319"/>
                  <a:pt x="175736" y="270034"/>
                  <a:pt x="178594" y="274796"/>
                </a:cubicBezTo>
                <a:cubicBezTo>
                  <a:pt x="181451" y="280511"/>
                  <a:pt x="184309" y="286226"/>
                  <a:pt x="187166" y="291941"/>
                </a:cubicBezTo>
                <a:cubicBezTo>
                  <a:pt x="192881" y="304324"/>
                  <a:pt x="198596" y="316706"/>
                  <a:pt x="205264" y="330041"/>
                </a:cubicBezTo>
                <a:cubicBezTo>
                  <a:pt x="203359" y="333851"/>
                  <a:pt x="202406" y="338614"/>
                  <a:pt x="200501" y="343376"/>
                </a:cubicBezTo>
                <a:cubicBezTo>
                  <a:pt x="200501" y="343376"/>
                  <a:pt x="200501" y="342424"/>
                  <a:pt x="199549" y="342424"/>
                </a:cubicBezTo>
                <a:cubicBezTo>
                  <a:pt x="193834" y="330994"/>
                  <a:pt x="187166" y="320516"/>
                  <a:pt x="180499" y="310039"/>
                </a:cubicBezTo>
                <a:cubicBezTo>
                  <a:pt x="178594" y="301466"/>
                  <a:pt x="176689" y="296704"/>
                  <a:pt x="176689" y="296704"/>
                </a:cubicBezTo>
                <a:cubicBezTo>
                  <a:pt x="176689" y="296704"/>
                  <a:pt x="176689" y="299561"/>
                  <a:pt x="176689" y="305276"/>
                </a:cubicBezTo>
                <a:cubicBezTo>
                  <a:pt x="175736" y="303371"/>
                  <a:pt x="174784" y="301466"/>
                  <a:pt x="172879" y="299561"/>
                </a:cubicBezTo>
                <a:cubicBezTo>
                  <a:pt x="172879" y="299561"/>
                  <a:pt x="171926" y="298609"/>
                  <a:pt x="171926" y="298609"/>
                </a:cubicBezTo>
                <a:cubicBezTo>
                  <a:pt x="170974" y="291941"/>
                  <a:pt x="169069" y="285274"/>
                  <a:pt x="168116" y="279559"/>
                </a:cubicBezTo>
                <a:cubicBezTo>
                  <a:pt x="164306" y="262414"/>
                  <a:pt x="161449" y="247174"/>
                  <a:pt x="158591" y="235744"/>
                </a:cubicBezTo>
                <a:cubicBezTo>
                  <a:pt x="163354" y="243364"/>
                  <a:pt x="167164" y="250984"/>
                  <a:pt x="170974" y="259556"/>
                </a:cubicBezTo>
                <a:close/>
                <a:moveTo>
                  <a:pt x="161449" y="307181"/>
                </a:moveTo>
                <a:cubicBezTo>
                  <a:pt x="159544" y="305276"/>
                  <a:pt x="157639" y="303371"/>
                  <a:pt x="156686" y="301466"/>
                </a:cubicBezTo>
                <a:cubicBezTo>
                  <a:pt x="156686" y="300514"/>
                  <a:pt x="156686" y="298609"/>
                  <a:pt x="155734" y="297656"/>
                </a:cubicBezTo>
                <a:cubicBezTo>
                  <a:pt x="156686" y="300514"/>
                  <a:pt x="158591" y="304324"/>
                  <a:pt x="161449" y="307181"/>
                </a:cubicBezTo>
                <a:close/>
                <a:moveTo>
                  <a:pt x="130969" y="280511"/>
                </a:moveTo>
                <a:cubicBezTo>
                  <a:pt x="131921" y="281464"/>
                  <a:pt x="132874" y="282416"/>
                  <a:pt x="133826" y="284321"/>
                </a:cubicBezTo>
                <a:cubicBezTo>
                  <a:pt x="137636" y="289084"/>
                  <a:pt x="141446" y="294799"/>
                  <a:pt x="145256" y="301466"/>
                </a:cubicBezTo>
                <a:cubicBezTo>
                  <a:pt x="147161" y="304324"/>
                  <a:pt x="149066" y="307181"/>
                  <a:pt x="150971" y="310039"/>
                </a:cubicBezTo>
                <a:cubicBezTo>
                  <a:pt x="150971" y="318611"/>
                  <a:pt x="150019" y="329089"/>
                  <a:pt x="150019" y="341471"/>
                </a:cubicBezTo>
                <a:cubicBezTo>
                  <a:pt x="150019" y="341471"/>
                  <a:pt x="150019" y="340519"/>
                  <a:pt x="149066" y="339566"/>
                </a:cubicBezTo>
                <a:cubicBezTo>
                  <a:pt x="148114" y="335756"/>
                  <a:pt x="146209" y="331946"/>
                  <a:pt x="145256" y="328136"/>
                </a:cubicBezTo>
                <a:cubicBezTo>
                  <a:pt x="144304" y="324326"/>
                  <a:pt x="142399" y="321469"/>
                  <a:pt x="140494" y="317659"/>
                </a:cubicBezTo>
                <a:cubicBezTo>
                  <a:pt x="137636" y="310991"/>
                  <a:pt x="134779" y="306229"/>
                  <a:pt x="132874" y="301466"/>
                </a:cubicBezTo>
                <a:cubicBezTo>
                  <a:pt x="130969" y="296704"/>
                  <a:pt x="129064" y="292894"/>
                  <a:pt x="127159" y="290989"/>
                </a:cubicBezTo>
                <a:cubicBezTo>
                  <a:pt x="129064" y="287179"/>
                  <a:pt x="130016" y="283369"/>
                  <a:pt x="130969" y="280511"/>
                </a:cubicBezTo>
                <a:close/>
                <a:moveTo>
                  <a:pt x="121444" y="318611"/>
                </a:moveTo>
                <a:cubicBezTo>
                  <a:pt x="123349" y="309086"/>
                  <a:pt x="124301" y="301466"/>
                  <a:pt x="127159" y="294799"/>
                </a:cubicBezTo>
                <a:cubicBezTo>
                  <a:pt x="127159" y="294799"/>
                  <a:pt x="127159" y="294799"/>
                  <a:pt x="127159" y="293846"/>
                </a:cubicBezTo>
                <a:cubicBezTo>
                  <a:pt x="128111" y="296704"/>
                  <a:pt x="128111" y="299561"/>
                  <a:pt x="129064" y="303371"/>
                </a:cubicBezTo>
                <a:cubicBezTo>
                  <a:pt x="130016" y="308134"/>
                  <a:pt x="131921" y="313849"/>
                  <a:pt x="133826" y="320516"/>
                </a:cubicBezTo>
                <a:cubicBezTo>
                  <a:pt x="135731" y="327184"/>
                  <a:pt x="137636" y="334804"/>
                  <a:pt x="138589" y="342424"/>
                </a:cubicBezTo>
                <a:cubicBezTo>
                  <a:pt x="140494" y="350996"/>
                  <a:pt x="141446" y="359569"/>
                  <a:pt x="143351" y="369094"/>
                </a:cubicBezTo>
                <a:cubicBezTo>
                  <a:pt x="145256" y="378619"/>
                  <a:pt x="146209" y="388144"/>
                  <a:pt x="148114" y="398621"/>
                </a:cubicBezTo>
                <a:cubicBezTo>
                  <a:pt x="148114" y="399574"/>
                  <a:pt x="148114" y="401479"/>
                  <a:pt x="149066" y="403384"/>
                </a:cubicBezTo>
                <a:cubicBezTo>
                  <a:pt x="149066" y="406241"/>
                  <a:pt x="149066" y="408146"/>
                  <a:pt x="149066" y="411004"/>
                </a:cubicBezTo>
                <a:cubicBezTo>
                  <a:pt x="149066" y="412909"/>
                  <a:pt x="149066" y="414814"/>
                  <a:pt x="149066" y="416719"/>
                </a:cubicBezTo>
                <a:cubicBezTo>
                  <a:pt x="145256" y="407194"/>
                  <a:pt x="142399" y="397669"/>
                  <a:pt x="138589" y="388144"/>
                </a:cubicBezTo>
                <a:cubicBezTo>
                  <a:pt x="135731" y="379571"/>
                  <a:pt x="132874" y="371951"/>
                  <a:pt x="129064" y="363379"/>
                </a:cubicBezTo>
                <a:cubicBezTo>
                  <a:pt x="130969" y="360521"/>
                  <a:pt x="131921" y="358616"/>
                  <a:pt x="131921" y="358616"/>
                </a:cubicBezTo>
                <a:cubicBezTo>
                  <a:pt x="131921" y="358616"/>
                  <a:pt x="130969" y="359569"/>
                  <a:pt x="129064" y="361474"/>
                </a:cubicBezTo>
                <a:cubicBezTo>
                  <a:pt x="127159" y="357664"/>
                  <a:pt x="126206" y="353854"/>
                  <a:pt x="124301" y="350044"/>
                </a:cubicBezTo>
                <a:cubicBezTo>
                  <a:pt x="124301" y="348139"/>
                  <a:pt x="125254" y="346234"/>
                  <a:pt x="125254" y="344329"/>
                </a:cubicBezTo>
                <a:cubicBezTo>
                  <a:pt x="128111" y="333851"/>
                  <a:pt x="129064" y="328136"/>
                  <a:pt x="129064" y="328136"/>
                </a:cubicBezTo>
                <a:cubicBezTo>
                  <a:pt x="129064" y="328136"/>
                  <a:pt x="126206" y="333851"/>
                  <a:pt x="121444" y="343376"/>
                </a:cubicBezTo>
                <a:cubicBezTo>
                  <a:pt x="121444" y="343376"/>
                  <a:pt x="121444" y="343376"/>
                  <a:pt x="121444" y="343376"/>
                </a:cubicBezTo>
                <a:cubicBezTo>
                  <a:pt x="121444" y="342424"/>
                  <a:pt x="121444" y="342424"/>
                  <a:pt x="120491" y="341471"/>
                </a:cubicBezTo>
                <a:cubicBezTo>
                  <a:pt x="119539" y="339566"/>
                  <a:pt x="118586" y="337661"/>
                  <a:pt x="117634" y="334804"/>
                </a:cubicBezTo>
                <a:cubicBezTo>
                  <a:pt x="119539" y="329089"/>
                  <a:pt x="120491" y="323374"/>
                  <a:pt x="121444" y="318611"/>
                </a:cubicBezTo>
                <a:close/>
                <a:moveTo>
                  <a:pt x="116681" y="393859"/>
                </a:moveTo>
                <a:cubicBezTo>
                  <a:pt x="120491" y="402431"/>
                  <a:pt x="123349" y="411004"/>
                  <a:pt x="127159" y="419576"/>
                </a:cubicBezTo>
                <a:lnTo>
                  <a:pt x="113824" y="414814"/>
                </a:lnTo>
                <a:cubicBezTo>
                  <a:pt x="115729" y="408146"/>
                  <a:pt x="115729" y="400526"/>
                  <a:pt x="116681" y="393859"/>
                </a:cubicBezTo>
                <a:close/>
                <a:moveTo>
                  <a:pt x="91916" y="341471"/>
                </a:moveTo>
                <a:cubicBezTo>
                  <a:pt x="91916" y="339566"/>
                  <a:pt x="92869" y="337661"/>
                  <a:pt x="92869" y="335756"/>
                </a:cubicBezTo>
                <a:cubicBezTo>
                  <a:pt x="93821" y="337661"/>
                  <a:pt x="93821" y="338614"/>
                  <a:pt x="94774" y="340519"/>
                </a:cubicBezTo>
                <a:cubicBezTo>
                  <a:pt x="97631" y="346234"/>
                  <a:pt x="99536" y="351949"/>
                  <a:pt x="102394" y="358616"/>
                </a:cubicBezTo>
                <a:cubicBezTo>
                  <a:pt x="100489" y="367189"/>
                  <a:pt x="98584" y="374809"/>
                  <a:pt x="96679" y="384334"/>
                </a:cubicBezTo>
                <a:cubicBezTo>
                  <a:pt x="95726" y="389096"/>
                  <a:pt x="94774" y="393859"/>
                  <a:pt x="94774" y="399574"/>
                </a:cubicBezTo>
                <a:cubicBezTo>
                  <a:pt x="94774" y="399574"/>
                  <a:pt x="93821" y="400526"/>
                  <a:pt x="93821" y="400526"/>
                </a:cubicBezTo>
                <a:cubicBezTo>
                  <a:pt x="92869" y="401479"/>
                  <a:pt x="91916" y="403384"/>
                  <a:pt x="90964" y="404336"/>
                </a:cubicBezTo>
                <a:cubicBezTo>
                  <a:pt x="90011" y="396716"/>
                  <a:pt x="89059" y="390049"/>
                  <a:pt x="88106" y="382429"/>
                </a:cubicBezTo>
                <a:cubicBezTo>
                  <a:pt x="87154" y="376714"/>
                  <a:pt x="86201" y="370999"/>
                  <a:pt x="85249" y="365284"/>
                </a:cubicBezTo>
                <a:cubicBezTo>
                  <a:pt x="87154" y="356711"/>
                  <a:pt x="89059" y="348139"/>
                  <a:pt x="91916" y="341471"/>
                </a:cubicBezTo>
                <a:close/>
                <a:moveTo>
                  <a:pt x="72866" y="407194"/>
                </a:moveTo>
                <a:cubicBezTo>
                  <a:pt x="72866" y="408146"/>
                  <a:pt x="72866" y="408146"/>
                  <a:pt x="72866" y="409099"/>
                </a:cubicBezTo>
                <a:cubicBezTo>
                  <a:pt x="72866" y="409099"/>
                  <a:pt x="72866" y="409099"/>
                  <a:pt x="71914" y="409099"/>
                </a:cubicBezTo>
                <a:cubicBezTo>
                  <a:pt x="71914" y="408146"/>
                  <a:pt x="72866" y="408146"/>
                  <a:pt x="72866" y="407194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646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89270" cy="687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377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7615" y="2"/>
            <a:ext cx="1141278" cy="687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63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7615" y="2"/>
            <a:ext cx="1141278" cy="687144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89270" cy="687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86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68198" y="3980402"/>
            <a:ext cx="12887409" cy="332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754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그림 개체 틀 8">
            <a:extLst>
              <a:ext uri="{FF2B5EF4-FFF2-40B4-BE49-F238E27FC236}">
                <a16:creationId xmlns:a16="http://schemas.microsoft.com/office/drawing/2014/main" id="{E242EA3C-38B8-4CAF-8B39-B68F99FF889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32479" y="1681954"/>
            <a:ext cx="6750120" cy="400278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 dirty="0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68198" y="3980402"/>
            <a:ext cx="12887409" cy="332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273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68198" y="3980402"/>
            <a:ext cx="12887409" cy="332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696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plantillaspowerpoint.org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28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34" Type="http://schemas.openxmlformats.org/officeDocument/2006/relationships/slideLayout" Target="../slideLayouts/slideLayout36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33" Type="http://schemas.openxmlformats.org/officeDocument/2006/relationships/slideLayout" Target="../slideLayouts/slideLayout35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29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32" Type="http://schemas.openxmlformats.org/officeDocument/2006/relationships/slideLayout" Target="../slideLayouts/slideLayout34.xml"/><Relationship Id="rId37" Type="http://schemas.openxmlformats.org/officeDocument/2006/relationships/hyperlink" Target="https://plantillaspowerpoint.org/" TargetMode="Externa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30.xml"/><Relationship Id="rId36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33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9.xml"/><Relationship Id="rId30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hyperlink" Target="https://plantillaspowerpoint.org/" TargetMode="Externa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4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37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4" r:id="rId2"/>
    <p:sldLayoutId id="2147483683" r:id="rId3"/>
    <p:sldLayoutId id="2147483693" r:id="rId4"/>
    <p:sldLayoutId id="2147483691" r:id="rId5"/>
    <p:sldLayoutId id="2147483684" r:id="rId6"/>
    <p:sldLayoutId id="2147483692" r:id="rId7"/>
    <p:sldLayoutId id="2147483681" r:id="rId8"/>
    <p:sldLayoutId id="2147483682" r:id="rId9"/>
    <p:sldLayoutId id="2147483663" r:id="rId10"/>
    <p:sldLayoutId id="2147483685" r:id="rId11"/>
    <p:sldLayoutId id="2147483686" r:id="rId12"/>
    <p:sldLayoutId id="2147483687" r:id="rId13"/>
    <p:sldLayoutId id="2147483690" r:id="rId14"/>
    <p:sldLayoutId id="2147483689" r:id="rId15"/>
    <p:sldLayoutId id="2147483688" r:id="rId16"/>
    <p:sldLayoutId id="2147483680" r:id="rId17"/>
    <p:sldLayoutId id="2147483678" r:id="rId18"/>
    <p:sldLayoutId id="2147483665" r:id="rId19"/>
    <p:sldLayoutId id="2147483666" r:id="rId20"/>
    <p:sldLayoutId id="2147483658" r:id="rId21"/>
    <p:sldLayoutId id="2147483667" r:id="rId22"/>
    <p:sldLayoutId id="2147483668" r:id="rId23"/>
    <p:sldLayoutId id="2147483669" r:id="rId24"/>
    <p:sldLayoutId id="2147483670" r:id="rId25"/>
    <p:sldLayoutId id="2147483671" r:id="rId26"/>
    <p:sldLayoutId id="2147483672" r:id="rId27"/>
    <p:sldLayoutId id="2147483673" r:id="rId28"/>
    <p:sldLayoutId id="2147483675" r:id="rId29"/>
    <p:sldLayoutId id="2147483674" r:id="rId30"/>
    <p:sldLayoutId id="2147483676" r:id="rId31"/>
    <p:sldLayoutId id="2147483677" r:id="rId32"/>
    <p:sldLayoutId id="2147483679" r:id="rId33"/>
    <p:sldLayoutId id="2147483660" r:id="rId34"/>
    <p:sldLayoutId id="2147483659" r:id="rId3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3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emf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6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emf"/><Relationship Id="rId4" Type="http://schemas.openxmlformats.org/officeDocument/2006/relationships/image" Target="../media/image46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3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image" Target="../media/image14.emf"/><Relationship Id="rId7" Type="http://schemas.openxmlformats.org/officeDocument/2006/relationships/image" Target="../media/image61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emf"/><Relationship Id="rId5" Type="http://schemas.openxmlformats.org/officeDocument/2006/relationships/image" Target="../media/image60.emf"/><Relationship Id="rId10" Type="http://schemas.openxmlformats.org/officeDocument/2006/relationships/image" Target="../media/image63.emf"/><Relationship Id="rId4" Type="http://schemas.openxmlformats.org/officeDocument/2006/relationships/image" Target="../media/image30.emf"/><Relationship Id="rId9" Type="http://schemas.openxmlformats.org/officeDocument/2006/relationships/image" Target="../media/image62.e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image" Target="../media/image44.emf"/><Relationship Id="rId7" Type="http://schemas.openxmlformats.org/officeDocument/2006/relationships/image" Target="../media/image67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emf"/><Relationship Id="rId5" Type="http://schemas.openxmlformats.org/officeDocument/2006/relationships/image" Target="../media/image65.emf"/><Relationship Id="rId4" Type="http://schemas.openxmlformats.org/officeDocument/2006/relationships/image" Target="../media/image38.e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3" Type="http://schemas.openxmlformats.org/officeDocument/2006/relationships/image" Target="../media/image48.emf"/><Relationship Id="rId7" Type="http://schemas.openxmlformats.org/officeDocument/2006/relationships/image" Target="../media/image36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emf"/><Relationship Id="rId11" Type="http://schemas.openxmlformats.org/officeDocument/2006/relationships/image" Target="../media/image72.emf"/><Relationship Id="rId5" Type="http://schemas.openxmlformats.org/officeDocument/2006/relationships/image" Target="../media/image69.emf"/><Relationship Id="rId10" Type="http://schemas.openxmlformats.org/officeDocument/2006/relationships/image" Target="../media/image71.emf"/><Relationship Id="rId4" Type="http://schemas.openxmlformats.org/officeDocument/2006/relationships/image" Target="../media/image68.emf"/><Relationship Id="rId9" Type="http://schemas.openxmlformats.org/officeDocument/2006/relationships/image" Target="../media/image21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7.emf"/><Relationship Id="rId5" Type="http://schemas.openxmlformats.org/officeDocument/2006/relationships/image" Target="../media/image76.emf"/><Relationship Id="rId4" Type="http://schemas.openxmlformats.org/officeDocument/2006/relationships/image" Target="../media/image75.e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emf"/><Relationship Id="rId3" Type="http://schemas.openxmlformats.org/officeDocument/2006/relationships/image" Target="../media/image79.emf"/><Relationship Id="rId7" Type="http://schemas.openxmlformats.org/officeDocument/2006/relationships/image" Target="../media/image83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2.emf"/><Relationship Id="rId5" Type="http://schemas.openxmlformats.org/officeDocument/2006/relationships/image" Target="../media/image81.emf"/><Relationship Id="rId4" Type="http://schemas.openxmlformats.org/officeDocument/2006/relationships/image" Target="../media/image80.e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emf"/><Relationship Id="rId3" Type="http://schemas.openxmlformats.org/officeDocument/2006/relationships/image" Target="../media/image86.emf"/><Relationship Id="rId7" Type="http://schemas.openxmlformats.org/officeDocument/2006/relationships/image" Target="../media/image90.emf"/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9.emf"/><Relationship Id="rId5" Type="http://schemas.openxmlformats.org/officeDocument/2006/relationships/image" Target="../media/image88.emf"/><Relationship Id="rId4" Type="http://schemas.openxmlformats.org/officeDocument/2006/relationships/image" Target="../media/image87.e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emf"/><Relationship Id="rId13" Type="http://schemas.openxmlformats.org/officeDocument/2006/relationships/image" Target="../media/image102.emf"/><Relationship Id="rId18" Type="http://schemas.openxmlformats.org/officeDocument/2006/relationships/image" Target="../media/image107.emf"/><Relationship Id="rId3" Type="http://schemas.openxmlformats.org/officeDocument/2006/relationships/image" Target="../media/image92.emf"/><Relationship Id="rId7" Type="http://schemas.openxmlformats.org/officeDocument/2006/relationships/image" Target="../media/image96.emf"/><Relationship Id="rId12" Type="http://schemas.openxmlformats.org/officeDocument/2006/relationships/image" Target="../media/image101.emf"/><Relationship Id="rId17" Type="http://schemas.openxmlformats.org/officeDocument/2006/relationships/image" Target="../media/image106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05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5.emf"/><Relationship Id="rId11" Type="http://schemas.openxmlformats.org/officeDocument/2006/relationships/image" Target="../media/image100.emf"/><Relationship Id="rId5" Type="http://schemas.openxmlformats.org/officeDocument/2006/relationships/image" Target="../media/image94.emf"/><Relationship Id="rId15" Type="http://schemas.openxmlformats.org/officeDocument/2006/relationships/image" Target="../media/image104.emf"/><Relationship Id="rId10" Type="http://schemas.openxmlformats.org/officeDocument/2006/relationships/image" Target="../media/image99.emf"/><Relationship Id="rId4" Type="http://schemas.openxmlformats.org/officeDocument/2006/relationships/image" Target="../media/image93.emf"/><Relationship Id="rId9" Type="http://schemas.openxmlformats.org/officeDocument/2006/relationships/image" Target="../media/image98.emf"/><Relationship Id="rId14" Type="http://schemas.openxmlformats.org/officeDocument/2006/relationships/image" Target="../media/image103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emf"/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2.emf"/><Relationship Id="rId5" Type="http://schemas.openxmlformats.org/officeDocument/2006/relationships/image" Target="../media/image111.emf"/><Relationship Id="rId4" Type="http://schemas.openxmlformats.org/officeDocument/2006/relationships/image" Target="../media/image110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2" Type="http://schemas.openxmlformats.org/officeDocument/2006/relationships/image" Target="../media/image113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6.emf"/><Relationship Id="rId4" Type="http://schemas.openxmlformats.org/officeDocument/2006/relationships/image" Target="../media/image115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emf"/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8.e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0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id="{1947C4B2-DF8A-42CD-8CE4-0DDE46D7DAEB}"/>
              </a:ext>
            </a:extLst>
          </p:cNvPr>
          <p:cNvSpPr txBox="1"/>
          <p:nvPr/>
        </p:nvSpPr>
        <p:spPr>
          <a:xfrm>
            <a:off x="3516842" y="2746100"/>
            <a:ext cx="535339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rgbClr val="FFC000"/>
                </a:solidFill>
                <a:latin typeface="+mj-lt"/>
                <a:cs typeface="Arial" pitchFamily="34" charset="0"/>
              </a:rPr>
              <a:t>Free </a:t>
            </a:r>
            <a:r>
              <a:rPr lang="en-US" altLang="ko-KR" sz="4800" b="1" dirty="0" smtClean="0">
                <a:solidFill>
                  <a:srgbClr val="FFC000"/>
                </a:solidFill>
                <a:latin typeface="+mj-lt"/>
                <a:cs typeface="Arial" pitchFamily="34" charset="0"/>
              </a:rPr>
              <a:t>Templates</a:t>
            </a:r>
            <a:endParaRPr lang="ko-KR" altLang="en-US" sz="4800" b="1" dirty="0">
              <a:solidFill>
                <a:srgbClr val="FFC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49BB693-44E3-492D-956F-F9268A3AA70C}"/>
              </a:ext>
            </a:extLst>
          </p:cNvPr>
          <p:cNvSpPr txBox="1"/>
          <p:nvPr/>
        </p:nvSpPr>
        <p:spPr>
          <a:xfrm>
            <a:off x="4156922" y="3475615"/>
            <a:ext cx="407323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Insert the Sub Tittle of Your Presentation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7" name="TextBox 50">
            <a:extLst>
              <a:ext uri="{FF2B5EF4-FFF2-40B4-BE49-F238E27FC236}">
                <a16:creationId xmlns:a16="http://schemas.microsoft.com/office/drawing/2014/main" id="{1947C4B2-DF8A-42CD-8CE4-0DDE46D7DAEB}"/>
              </a:ext>
            </a:extLst>
          </p:cNvPr>
          <p:cNvSpPr txBox="1"/>
          <p:nvPr/>
        </p:nvSpPr>
        <p:spPr>
          <a:xfrm>
            <a:off x="250238" y="732250"/>
            <a:ext cx="12268298" cy="264687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TOMATO</a:t>
            </a:r>
            <a:endParaRPr lang="ko-KR" altLang="en-US" sz="1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0415" y="3814169"/>
            <a:ext cx="2486250" cy="281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68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85CB96D-CC76-46EA-8004-8FBF42F18D95}"/>
              </a:ext>
            </a:extLst>
          </p:cNvPr>
          <p:cNvGrpSpPr/>
          <p:nvPr/>
        </p:nvGrpSpPr>
        <p:grpSpPr>
          <a:xfrm>
            <a:off x="1034224" y="4812035"/>
            <a:ext cx="2364868" cy="1292662"/>
            <a:chOff x="2551705" y="4283314"/>
            <a:chExt cx="1509655" cy="129266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DFBD37E-F84E-4E72-9081-BB1C03953355}"/>
                </a:ext>
              </a:extLst>
            </p:cNvPr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66768FB-E35F-4598-AF40-BDD4AA006032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CCAB71B-725D-495A-AD17-BA39B8135763}"/>
              </a:ext>
            </a:extLst>
          </p:cNvPr>
          <p:cNvGrpSpPr/>
          <p:nvPr/>
        </p:nvGrpSpPr>
        <p:grpSpPr>
          <a:xfrm>
            <a:off x="9358925" y="4956467"/>
            <a:ext cx="2364868" cy="1292662"/>
            <a:chOff x="2551705" y="4283314"/>
            <a:chExt cx="1509655" cy="129266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9E6D004-E483-4C96-93FD-602BA1505C60}"/>
                </a:ext>
              </a:extLst>
            </p:cNvPr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DEE5572-8DBA-4ED9-A2E0-BCF10EA2D8DA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76D26C44-421D-480C-B6E2-7692C36ADD5F}"/>
              </a:ext>
            </a:extLst>
          </p:cNvPr>
          <p:cNvSpPr txBox="1"/>
          <p:nvPr/>
        </p:nvSpPr>
        <p:spPr>
          <a:xfrm>
            <a:off x="1103328" y="3929115"/>
            <a:ext cx="1355951" cy="738664"/>
          </a:xfrm>
          <a:prstGeom prst="rect">
            <a:avLst/>
          </a:prstGeom>
          <a:solidFill>
            <a:srgbClr val="88BC3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DAFCC05-5D54-49CE-BF21-0683B5F46512}"/>
              </a:ext>
            </a:extLst>
          </p:cNvPr>
          <p:cNvSpPr txBox="1"/>
          <p:nvPr/>
        </p:nvSpPr>
        <p:spPr>
          <a:xfrm>
            <a:off x="9358925" y="4068440"/>
            <a:ext cx="1355951" cy="738664"/>
          </a:xfrm>
          <a:prstGeom prst="rect">
            <a:avLst/>
          </a:prstGeom>
          <a:solidFill>
            <a:srgbClr val="88BC3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4" name="Group 17">
            <a:extLst>
              <a:ext uri="{FF2B5EF4-FFF2-40B4-BE49-F238E27FC236}">
                <a16:creationId xmlns:a16="http://schemas.microsoft.com/office/drawing/2014/main" id="{22503BA8-2B95-476E-BBB6-CCF92B66632C}"/>
              </a:ext>
            </a:extLst>
          </p:cNvPr>
          <p:cNvGrpSpPr/>
          <p:nvPr/>
        </p:nvGrpSpPr>
        <p:grpSpPr>
          <a:xfrm>
            <a:off x="1032665" y="2228782"/>
            <a:ext cx="2364868" cy="1292662"/>
            <a:chOff x="2551705" y="4283314"/>
            <a:chExt cx="1509655" cy="1292662"/>
          </a:xfrm>
        </p:grpSpPr>
        <p:sp>
          <p:nvSpPr>
            <p:cNvPr id="35" name="TextBox 18">
              <a:extLst>
                <a:ext uri="{FF2B5EF4-FFF2-40B4-BE49-F238E27FC236}">
                  <a16:creationId xmlns:a16="http://schemas.microsoft.com/office/drawing/2014/main" id="{F39BBD56-86F6-4C87-BAB5-24DF171B52E4}"/>
                </a:ext>
              </a:extLst>
            </p:cNvPr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19">
              <a:extLst>
                <a:ext uri="{FF2B5EF4-FFF2-40B4-BE49-F238E27FC236}">
                  <a16:creationId xmlns:a16="http://schemas.microsoft.com/office/drawing/2014/main" id="{5010171C-32A6-4E44-B05E-D16E7673BF56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7" name="TextBox 30">
            <a:extLst>
              <a:ext uri="{FF2B5EF4-FFF2-40B4-BE49-F238E27FC236}">
                <a16:creationId xmlns:a16="http://schemas.microsoft.com/office/drawing/2014/main" id="{FD57D822-957B-4996-B7FD-7C7A1724E38C}"/>
              </a:ext>
            </a:extLst>
          </p:cNvPr>
          <p:cNvSpPr txBox="1"/>
          <p:nvPr/>
        </p:nvSpPr>
        <p:spPr>
          <a:xfrm>
            <a:off x="1103328" y="1340755"/>
            <a:ext cx="1355951" cy="738664"/>
          </a:xfrm>
          <a:prstGeom prst="rect">
            <a:avLst/>
          </a:prstGeom>
          <a:solidFill>
            <a:srgbClr val="88BC3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8" name="Group 23">
            <a:extLst>
              <a:ext uri="{FF2B5EF4-FFF2-40B4-BE49-F238E27FC236}">
                <a16:creationId xmlns:a16="http://schemas.microsoft.com/office/drawing/2014/main" id="{BCCAB71B-725D-495A-AD17-BA39B8135763}"/>
              </a:ext>
            </a:extLst>
          </p:cNvPr>
          <p:cNvGrpSpPr/>
          <p:nvPr/>
        </p:nvGrpSpPr>
        <p:grpSpPr>
          <a:xfrm>
            <a:off x="9358925" y="2378145"/>
            <a:ext cx="2364868" cy="1292662"/>
            <a:chOff x="2551705" y="4283314"/>
            <a:chExt cx="1509655" cy="1292662"/>
          </a:xfrm>
        </p:grpSpPr>
        <p:sp>
          <p:nvSpPr>
            <p:cNvPr id="39" name="TextBox 24">
              <a:extLst>
                <a:ext uri="{FF2B5EF4-FFF2-40B4-BE49-F238E27FC236}">
                  <a16:creationId xmlns:a16="http://schemas.microsoft.com/office/drawing/2014/main" id="{39E6D004-E483-4C96-93FD-602BA1505C60}"/>
                </a:ext>
              </a:extLst>
            </p:cNvPr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25">
              <a:extLst>
                <a:ext uri="{FF2B5EF4-FFF2-40B4-BE49-F238E27FC236}">
                  <a16:creationId xmlns:a16="http://schemas.microsoft.com/office/drawing/2014/main" id="{EDEE5572-8DBA-4ED9-A2E0-BCF10EA2D8DA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1" name="TextBox 31">
            <a:extLst>
              <a:ext uri="{FF2B5EF4-FFF2-40B4-BE49-F238E27FC236}">
                <a16:creationId xmlns:a16="http://schemas.microsoft.com/office/drawing/2014/main" id="{CDAFCC05-5D54-49CE-BF21-0683B5F46512}"/>
              </a:ext>
            </a:extLst>
          </p:cNvPr>
          <p:cNvSpPr txBox="1"/>
          <p:nvPr/>
        </p:nvSpPr>
        <p:spPr>
          <a:xfrm>
            <a:off x="9358925" y="1490118"/>
            <a:ext cx="1355951" cy="738664"/>
          </a:xfrm>
          <a:prstGeom prst="rect">
            <a:avLst/>
          </a:prstGeom>
          <a:solidFill>
            <a:srgbClr val="88BC3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811" y="2967930"/>
            <a:ext cx="6170378" cy="220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17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7056C3D5-0CF1-44AC-9DB8-0FDAFE795A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5706319"/>
              </p:ext>
            </p:extLst>
          </p:nvPr>
        </p:nvGraphicFramePr>
        <p:xfrm>
          <a:off x="885246" y="1702502"/>
          <a:ext cx="5284966" cy="3528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5" name="Group 34">
            <a:extLst>
              <a:ext uri="{FF2B5EF4-FFF2-40B4-BE49-F238E27FC236}">
                <a16:creationId xmlns:a16="http://schemas.microsoft.com/office/drawing/2014/main" id="{C333F609-4053-4843-B9B5-41ECEF7405D5}"/>
              </a:ext>
            </a:extLst>
          </p:cNvPr>
          <p:cNvGrpSpPr/>
          <p:nvPr/>
        </p:nvGrpSpPr>
        <p:grpSpPr>
          <a:xfrm>
            <a:off x="6600056" y="1755253"/>
            <a:ext cx="4706699" cy="3450622"/>
            <a:chOff x="5076056" y="1484835"/>
            <a:chExt cx="3600400" cy="2016224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8A4EB5E-5568-44DC-88C9-F3819899A4CC}"/>
                </a:ext>
              </a:extLst>
            </p:cNvPr>
            <p:cNvSpPr/>
            <p:nvPr/>
          </p:nvSpPr>
          <p:spPr>
            <a:xfrm>
              <a:off x="5076056" y="1484835"/>
              <a:ext cx="3600400" cy="201622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7" name="Rectangle 2">
              <a:extLst>
                <a:ext uri="{FF2B5EF4-FFF2-40B4-BE49-F238E27FC236}">
                  <a16:creationId xmlns:a16="http://schemas.microsoft.com/office/drawing/2014/main" id="{52A0AFBC-8912-44E2-89E3-BA7B2DF25C82}"/>
                </a:ext>
              </a:extLst>
            </p:cNvPr>
            <p:cNvSpPr/>
            <p:nvPr/>
          </p:nvSpPr>
          <p:spPr>
            <a:xfrm flipV="1">
              <a:off x="5076056" y="1488202"/>
              <a:ext cx="3414144" cy="2007556"/>
            </a:xfrm>
            <a:custGeom>
              <a:avLst/>
              <a:gdLst/>
              <a:ahLst/>
              <a:cxnLst/>
              <a:rect l="l" t="t" r="r" b="b"/>
              <a:pathLst>
                <a:path w="3414144" h="2016224">
                  <a:moveTo>
                    <a:pt x="0" y="0"/>
                  </a:moveTo>
                  <a:lnTo>
                    <a:pt x="2817196" y="0"/>
                  </a:lnTo>
                  <a:lnTo>
                    <a:pt x="3414144" y="2016224"/>
                  </a:lnTo>
                  <a:lnTo>
                    <a:pt x="0" y="20162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0FD23AB1-C53B-45D6-8992-71C81660C761}"/>
              </a:ext>
            </a:extLst>
          </p:cNvPr>
          <p:cNvSpPr txBox="1"/>
          <p:nvPr/>
        </p:nvSpPr>
        <p:spPr>
          <a:xfrm>
            <a:off x="6816080" y="1954925"/>
            <a:ext cx="4247187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$345,400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28C394F-AF6E-4B5A-B003-21F62CEAAF63}"/>
              </a:ext>
            </a:extLst>
          </p:cNvPr>
          <p:cNvGrpSpPr/>
          <p:nvPr/>
        </p:nvGrpSpPr>
        <p:grpSpPr>
          <a:xfrm>
            <a:off x="6816080" y="2663074"/>
            <a:ext cx="4247187" cy="1866779"/>
            <a:chOff x="5292080" y="2489364"/>
            <a:chExt cx="3168352" cy="1866779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F0C6C79-116C-4613-A7E7-DA3D2C0C73F4}"/>
                </a:ext>
              </a:extLst>
            </p:cNvPr>
            <p:cNvSpPr txBox="1"/>
            <p:nvPr/>
          </p:nvSpPr>
          <p:spPr>
            <a:xfrm>
              <a:off x="5292080" y="2786483"/>
              <a:ext cx="316835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I hope and I believe that this Template will your Time. You can simply impress your audience and add a unique zing and appeal to your Reports.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 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32FC847-E92A-436E-A622-54F1C811DB2D}"/>
                </a:ext>
              </a:extLst>
            </p:cNvPr>
            <p:cNvSpPr txBox="1"/>
            <p:nvPr/>
          </p:nvSpPr>
          <p:spPr>
            <a:xfrm>
              <a:off x="5292080" y="2489364"/>
              <a:ext cx="3168352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369A0E6-12EA-48CB-A40C-B2553F1AE4FA}"/>
              </a:ext>
            </a:extLst>
          </p:cNvPr>
          <p:cNvGrpSpPr/>
          <p:nvPr/>
        </p:nvGrpSpPr>
        <p:grpSpPr>
          <a:xfrm>
            <a:off x="1577022" y="5823593"/>
            <a:ext cx="9284461" cy="646331"/>
            <a:chOff x="2125846" y="4366543"/>
            <a:chExt cx="9284461" cy="646331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3D449CC-95E8-4F08-BF11-2935CAAEB00D}"/>
                </a:ext>
              </a:extLst>
            </p:cNvPr>
            <p:cNvSpPr txBox="1"/>
            <p:nvPr/>
          </p:nvSpPr>
          <p:spPr>
            <a:xfrm>
              <a:off x="2789991" y="4366543"/>
              <a:ext cx="86203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FF0000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You can simply impress your audience and add a unique zing and appeal to your Presentations.</a:t>
              </a:r>
              <a:r>
                <a:rPr lang="en-US" altLang="ko-KR" sz="1200" dirty="0">
                  <a:solidFill>
                    <a:srgbClr val="FF0000"/>
                  </a:solidFill>
                </a:rPr>
                <a:t> </a:t>
              </a:r>
              <a:endParaRPr lang="ko-KR" altLang="en-US" sz="1200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FA49024-2BE4-48B1-ABEA-79849D196EA2}"/>
                </a:ext>
              </a:extLst>
            </p:cNvPr>
            <p:cNvSpPr/>
            <p:nvPr/>
          </p:nvSpPr>
          <p:spPr>
            <a:xfrm>
              <a:off x="2125846" y="4424315"/>
              <a:ext cx="512627" cy="512627"/>
            </a:xfrm>
            <a:prstGeom prst="ellipse">
              <a:avLst/>
            </a:prstGeom>
            <a:solidFill>
              <a:srgbClr val="FFFF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5" name="Rectangle 7">
            <a:extLst>
              <a:ext uri="{FF2B5EF4-FFF2-40B4-BE49-F238E27FC236}">
                <a16:creationId xmlns:a16="http://schemas.microsoft.com/office/drawing/2014/main" id="{EC8EC2F4-783E-4F47-B528-D27CDBAB7662}"/>
              </a:ext>
            </a:extLst>
          </p:cNvPr>
          <p:cNvSpPr/>
          <p:nvPr/>
        </p:nvSpPr>
        <p:spPr>
          <a:xfrm>
            <a:off x="1699439" y="6013354"/>
            <a:ext cx="260529" cy="26052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6607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n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134" y="0"/>
            <a:ext cx="10058400" cy="6707695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E76DAE9-D33F-4A97-8C12-2849B93C5934}"/>
              </a:ext>
            </a:extLst>
          </p:cNvPr>
          <p:cNvGrpSpPr/>
          <p:nvPr/>
        </p:nvGrpSpPr>
        <p:grpSpPr>
          <a:xfrm>
            <a:off x="1227134" y="1535958"/>
            <a:ext cx="9737734" cy="4909510"/>
            <a:chOff x="539550" y="1688899"/>
            <a:chExt cx="8551823" cy="4311602"/>
          </a:xfrm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78F99952-86E4-4295-B944-08A903C5EF77}"/>
                </a:ext>
              </a:extLst>
            </p:cNvPr>
            <p:cNvSpPr/>
            <p:nvPr/>
          </p:nvSpPr>
          <p:spPr>
            <a:xfrm rot="10800000">
              <a:off x="539552" y="2996952"/>
              <a:ext cx="1690939" cy="1690939"/>
            </a:xfrm>
            <a:prstGeom prst="blockArc">
              <a:avLst>
                <a:gd name="adj1" fmla="val 10800000"/>
                <a:gd name="adj2" fmla="val 0"/>
                <a:gd name="adj3" fmla="val 18859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rgbClr val="FF0000"/>
                </a:solidFill>
              </a:endParaRPr>
            </a:p>
          </p:txBody>
        </p:sp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id="{57142F4C-00E6-4DCC-A0D9-242C2D2D48EB}"/>
                </a:ext>
              </a:extLst>
            </p:cNvPr>
            <p:cNvSpPr/>
            <p:nvPr/>
          </p:nvSpPr>
          <p:spPr>
            <a:xfrm>
              <a:off x="1911728" y="2996951"/>
              <a:ext cx="1690939" cy="1690939"/>
            </a:xfrm>
            <a:prstGeom prst="blockArc">
              <a:avLst>
                <a:gd name="adj1" fmla="val 10800000"/>
                <a:gd name="adj2" fmla="val 0"/>
                <a:gd name="adj3" fmla="val 1885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FF0000"/>
                </a:solidFill>
              </a:endParaRPr>
            </a:p>
          </p:txBody>
        </p:sp>
        <p:sp>
          <p:nvSpPr>
            <p:cNvPr id="6" name="Block Arc 5">
              <a:extLst>
                <a:ext uri="{FF2B5EF4-FFF2-40B4-BE49-F238E27FC236}">
                  <a16:creationId xmlns:a16="http://schemas.microsoft.com/office/drawing/2014/main" id="{19DB1826-1CC9-4F2F-967B-CBF8211163BB}"/>
                </a:ext>
              </a:extLst>
            </p:cNvPr>
            <p:cNvSpPr/>
            <p:nvPr/>
          </p:nvSpPr>
          <p:spPr>
            <a:xfrm rot="10800000">
              <a:off x="3283905" y="2996951"/>
              <a:ext cx="1690939" cy="1690939"/>
            </a:xfrm>
            <a:prstGeom prst="blockArc">
              <a:avLst>
                <a:gd name="adj1" fmla="val 10800000"/>
                <a:gd name="adj2" fmla="val 0"/>
                <a:gd name="adj3" fmla="val 1885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FF0000"/>
                </a:solidFill>
              </a:endParaRPr>
            </a:p>
          </p:txBody>
        </p:sp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F41DC233-F05D-4ADA-9E59-01A94EE083E0}"/>
                </a:ext>
              </a:extLst>
            </p:cNvPr>
            <p:cNvSpPr/>
            <p:nvPr/>
          </p:nvSpPr>
          <p:spPr>
            <a:xfrm>
              <a:off x="4656081" y="2996951"/>
              <a:ext cx="1690939" cy="1690939"/>
            </a:xfrm>
            <a:prstGeom prst="blockArc">
              <a:avLst>
                <a:gd name="adj1" fmla="val 10800000"/>
                <a:gd name="adj2" fmla="val 0"/>
                <a:gd name="adj3" fmla="val 1885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FF0000"/>
                </a:solidFill>
              </a:endParaRPr>
            </a:p>
          </p:txBody>
        </p:sp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id="{428FCB43-93C6-4BE3-946C-3437049E6DF4}"/>
                </a:ext>
              </a:extLst>
            </p:cNvPr>
            <p:cNvSpPr/>
            <p:nvPr/>
          </p:nvSpPr>
          <p:spPr>
            <a:xfrm rot="10800000">
              <a:off x="6028258" y="2996952"/>
              <a:ext cx="1690939" cy="1690939"/>
            </a:xfrm>
            <a:prstGeom prst="blockArc">
              <a:avLst>
                <a:gd name="adj1" fmla="val 10800000"/>
                <a:gd name="adj2" fmla="val 0"/>
                <a:gd name="adj3" fmla="val 1885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FF0000"/>
                </a:solidFill>
              </a:endParaRPr>
            </a:p>
          </p:txBody>
        </p:sp>
        <p:sp>
          <p:nvSpPr>
            <p:cNvPr id="9" name="Block Arc 8">
              <a:extLst>
                <a:ext uri="{FF2B5EF4-FFF2-40B4-BE49-F238E27FC236}">
                  <a16:creationId xmlns:a16="http://schemas.microsoft.com/office/drawing/2014/main" id="{8EE6237E-3059-4425-8F53-4DD3FD78F2D9}"/>
                </a:ext>
              </a:extLst>
            </p:cNvPr>
            <p:cNvSpPr/>
            <p:nvPr/>
          </p:nvSpPr>
          <p:spPr>
            <a:xfrm>
              <a:off x="7400434" y="2996950"/>
              <a:ext cx="1690939" cy="1690939"/>
            </a:xfrm>
            <a:prstGeom prst="blockArc">
              <a:avLst>
                <a:gd name="adj1" fmla="val 10800000"/>
                <a:gd name="adj2" fmla="val 0"/>
                <a:gd name="adj3" fmla="val 18859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FF0000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8753F26-E5FE-46BF-980F-0EB404FDF8C8}"/>
                </a:ext>
              </a:extLst>
            </p:cNvPr>
            <p:cNvSpPr/>
            <p:nvPr/>
          </p:nvSpPr>
          <p:spPr>
            <a:xfrm>
              <a:off x="539550" y="1688899"/>
              <a:ext cx="319787" cy="2160240"/>
            </a:xfrm>
            <a:prstGeom prst="rect">
              <a:avLst/>
            </a:prstGeom>
            <a:gradFill flip="none" rotWithShape="1">
              <a:gsLst>
                <a:gs pos="0">
                  <a:schemeClr val="accent6"/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FF0000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2AFFCA1-9CFF-4AA2-8DDA-4AF65BEA3735}"/>
                </a:ext>
              </a:extLst>
            </p:cNvPr>
            <p:cNvSpPr/>
            <p:nvPr/>
          </p:nvSpPr>
          <p:spPr>
            <a:xfrm>
              <a:off x="8774940" y="3840261"/>
              <a:ext cx="316433" cy="2160240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FF0000"/>
                </a:solidFill>
              </a:endParaRP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15AE53A5-7DBD-4EA6-9E1B-121CE8F0D79B}"/>
              </a:ext>
            </a:extLst>
          </p:cNvPr>
          <p:cNvSpPr/>
          <p:nvPr/>
        </p:nvSpPr>
        <p:spPr>
          <a:xfrm>
            <a:off x="1795857" y="3595621"/>
            <a:ext cx="790220" cy="7902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FF0000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E228D50-74F2-4792-8E67-F9BA9899F25F}"/>
              </a:ext>
            </a:extLst>
          </p:cNvPr>
          <p:cNvSpPr/>
          <p:nvPr/>
        </p:nvSpPr>
        <p:spPr>
          <a:xfrm>
            <a:off x="3355097" y="3595621"/>
            <a:ext cx="790220" cy="79022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FF000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1EF947B-59C7-46C6-9350-05672AD0860C}"/>
              </a:ext>
            </a:extLst>
          </p:cNvPr>
          <p:cNvSpPr/>
          <p:nvPr/>
        </p:nvSpPr>
        <p:spPr>
          <a:xfrm>
            <a:off x="4914337" y="3595621"/>
            <a:ext cx="790220" cy="7902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FF000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09AEA3A-AA44-4921-A7F9-910D7F6ADAE7}"/>
              </a:ext>
            </a:extLst>
          </p:cNvPr>
          <p:cNvSpPr/>
          <p:nvPr/>
        </p:nvSpPr>
        <p:spPr>
          <a:xfrm>
            <a:off x="6473577" y="3595621"/>
            <a:ext cx="790220" cy="79022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FF000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64B062A-43AC-4C79-B822-8D326055E624}"/>
              </a:ext>
            </a:extLst>
          </p:cNvPr>
          <p:cNvSpPr/>
          <p:nvPr/>
        </p:nvSpPr>
        <p:spPr>
          <a:xfrm>
            <a:off x="8032817" y="3595621"/>
            <a:ext cx="790220" cy="79022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FF0000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C863446-287D-471E-9283-0559664F4FCB}"/>
              </a:ext>
            </a:extLst>
          </p:cNvPr>
          <p:cNvSpPr/>
          <p:nvPr/>
        </p:nvSpPr>
        <p:spPr>
          <a:xfrm>
            <a:off x="9592059" y="3595621"/>
            <a:ext cx="790220" cy="79022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FF0000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52EA756-BA50-44CE-BAE7-5F5BA38AAF56}"/>
              </a:ext>
            </a:extLst>
          </p:cNvPr>
          <p:cNvGrpSpPr/>
          <p:nvPr/>
        </p:nvGrpSpPr>
        <p:grpSpPr>
          <a:xfrm>
            <a:off x="2891237" y="1889831"/>
            <a:ext cx="1716151" cy="1035098"/>
            <a:chOff x="1775729" y="2204864"/>
            <a:chExt cx="1716151" cy="1035098"/>
          </a:xfrm>
          <a:solidFill>
            <a:schemeClr val="accent1"/>
          </a:solidFill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27B62CE-0B5B-441A-BE90-FF746FC568F2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FF0000"/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683D0BD-3709-4C35-90DF-3EA8844D3E41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FF0000"/>
                  </a:solidFill>
                </a:rPr>
                <a:t>Contents</a:t>
              </a:r>
              <a:endParaRPr lang="ko-KR" altLang="en-US" sz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6D714EE-3187-45AF-8010-DE8AB7C1CB1C}"/>
              </a:ext>
            </a:extLst>
          </p:cNvPr>
          <p:cNvGrpSpPr/>
          <p:nvPr/>
        </p:nvGrpSpPr>
        <p:grpSpPr>
          <a:xfrm>
            <a:off x="6010165" y="1889831"/>
            <a:ext cx="1716151" cy="1035098"/>
            <a:chOff x="1775729" y="2204864"/>
            <a:chExt cx="1716151" cy="1035098"/>
          </a:xfrm>
          <a:solidFill>
            <a:schemeClr val="accent1"/>
          </a:solidFill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A1E041B-3B59-4B0A-ADA7-73C99E799DE3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FF0000"/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52312E6-E1DA-4645-90ED-5BCA1D632206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FF0000"/>
                  </a:solidFill>
                </a:rPr>
                <a:t>Contents</a:t>
              </a:r>
              <a:endParaRPr lang="ko-KR" altLang="en-US" sz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F8611F4-3F35-4747-A6C1-134E3D9C31C2}"/>
              </a:ext>
            </a:extLst>
          </p:cNvPr>
          <p:cNvGrpSpPr/>
          <p:nvPr/>
        </p:nvGrpSpPr>
        <p:grpSpPr>
          <a:xfrm>
            <a:off x="9129094" y="1889831"/>
            <a:ext cx="1716151" cy="1035098"/>
            <a:chOff x="1775729" y="2204864"/>
            <a:chExt cx="1716151" cy="1035098"/>
          </a:xfrm>
          <a:solidFill>
            <a:schemeClr val="accent1"/>
          </a:solidFill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98F397A-3B34-47BC-B41D-2AEB12E316A2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FF0000"/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73ABC99-90C3-4EA8-B609-E814A1D18514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FF0000"/>
                  </a:solidFill>
                </a:rPr>
                <a:t>Contents</a:t>
              </a:r>
              <a:endParaRPr lang="ko-KR" altLang="en-US" sz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71FC41F-B461-4D58-A50E-8CE7EE5DD184}"/>
              </a:ext>
            </a:extLst>
          </p:cNvPr>
          <p:cNvGrpSpPr/>
          <p:nvPr/>
        </p:nvGrpSpPr>
        <p:grpSpPr>
          <a:xfrm>
            <a:off x="1331773" y="5063323"/>
            <a:ext cx="1716151" cy="1035098"/>
            <a:chOff x="1775729" y="2204864"/>
            <a:chExt cx="1716151" cy="1035098"/>
          </a:xfrm>
          <a:solidFill>
            <a:schemeClr val="accent1"/>
          </a:solidFill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6E7F01F-68B4-4652-8AA6-438AF88C246B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FF0000"/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07EE6DF-B241-46D8-B59D-C5E8F31EE492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FF0000"/>
                  </a:solidFill>
                </a:rPr>
                <a:t>Contents</a:t>
              </a:r>
              <a:endParaRPr lang="ko-KR" altLang="en-US" sz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23B1F2E-FBE0-422E-8FFE-CF10AF5A9CB1}"/>
              </a:ext>
            </a:extLst>
          </p:cNvPr>
          <p:cNvGrpSpPr/>
          <p:nvPr/>
        </p:nvGrpSpPr>
        <p:grpSpPr>
          <a:xfrm>
            <a:off x="4450701" y="5063323"/>
            <a:ext cx="1716151" cy="1035098"/>
            <a:chOff x="1775729" y="2204864"/>
            <a:chExt cx="1716151" cy="1035098"/>
          </a:xfrm>
          <a:solidFill>
            <a:schemeClr val="accent1"/>
          </a:solidFill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CA18749-B0C3-4BFB-BEDA-505123F3B8AE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FF0000"/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94B5F7D-0755-4B18-8C87-8CB88A6977D7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FF0000"/>
                  </a:solidFill>
                </a:rPr>
                <a:t>Contents</a:t>
              </a:r>
              <a:endParaRPr lang="ko-KR" altLang="en-US" sz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DB2DA20-7591-4F5D-B96F-05A7E2ECE05F}"/>
              </a:ext>
            </a:extLst>
          </p:cNvPr>
          <p:cNvGrpSpPr/>
          <p:nvPr/>
        </p:nvGrpSpPr>
        <p:grpSpPr>
          <a:xfrm>
            <a:off x="7569629" y="5063323"/>
            <a:ext cx="1716151" cy="1035098"/>
            <a:chOff x="1775729" y="2204864"/>
            <a:chExt cx="1716151" cy="1035098"/>
          </a:xfrm>
          <a:solidFill>
            <a:schemeClr val="accent1"/>
          </a:solidFill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93973C4-23AD-4D77-9F56-1506AC72399C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FF0000"/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983C145-BC05-40A7-A6FB-140B8CEFEC25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FF0000"/>
                  </a:solidFill>
                </a:rPr>
                <a:t>Contents</a:t>
              </a:r>
              <a:endParaRPr lang="ko-KR" altLang="en-US" sz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6" name="Grupo 45"/>
          <p:cNvGrpSpPr/>
          <p:nvPr/>
        </p:nvGrpSpPr>
        <p:grpSpPr>
          <a:xfrm>
            <a:off x="1994811" y="3709892"/>
            <a:ext cx="375540" cy="551531"/>
            <a:chOff x="1816094" y="3367326"/>
            <a:chExt cx="860425" cy="1263651"/>
          </a:xfrm>
          <a:solidFill>
            <a:schemeClr val="bg1"/>
          </a:solidFill>
        </p:grpSpPr>
        <p:sp>
          <p:nvSpPr>
            <p:cNvPr id="42" name="Freeform 6"/>
            <p:cNvSpPr>
              <a:spLocks/>
            </p:cNvSpPr>
            <p:nvPr/>
          </p:nvSpPr>
          <p:spPr bwMode="auto">
            <a:xfrm>
              <a:off x="1816094" y="3367326"/>
              <a:ext cx="766763" cy="1236663"/>
            </a:xfrm>
            <a:custGeom>
              <a:avLst/>
              <a:gdLst>
                <a:gd name="T0" fmla="*/ 119 w 204"/>
                <a:gd name="T1" fmla="*/ 245 h 327"/>
                <a:gd name="T2" fmla="*/ 117 w 204"/>
                <a:gd name="T3" fmla="*/ 229 h 327"/>
                <a:gd name="T4" fmla="*/ 97 w 204"/>
                <a:gd name="T5" fmla="*/ 281 h 327"/>
                <a:gd name="T6" fmla="*/ 115 w 204"/>
                <a:gd name="T7" fmla="*/ 324 h 327"/>
                <a:gd name="T8" fmla="*/ 66 w 204"/>
                <a:gd name="T9" fmla="*/ 308 h 327"/>
                <a:gd name="T10" fmla="*/ 62 w 204"/>
                <a:gd name="T11" fmla="*/ 304 h 327"/>
                <a:gd name="T12" fmla="*/ 7 w 204"/>
                <a:gd name="T13" fmla="*/ 309 h 327"/>
                <a:gd name="T14" fmla="*/ 21 w 204"/>
                <a:gd name="T15" fmla="*/ 266 h 327"/>
                <a:gd name="T16" fmla="*/ 85 w 204"/>
                <a:gd name="T17" fmla="*/ 281 h 327"/>
                <a:gd name="T18" fmla="*/ 62 w 204"/>
                <a:gd name="T19" fmla="*/ 252 h 327"/>
                <a:gd name="T20" fmla="*/ 29 w 204"/>
                <a:gd name="T21" fmla="*/ 227 h 327"/>
                <a:gd name="T22" fmla="*/ 0 w 204"/>
                <a:gd name="T23" fmla="*/ 203 h 327"/>
                <a:gd name="T24" fmla="*/ 11 w 204"/>
                <a:gd name="T25" fmla="*/ 188 h 327"/>
                <a:gd name="T26" fmla="*/ 23 w 204"/>
                <a:gd name="T27" fmla="*/ 174 h 327"/>
                <a:gd name="T28" fmla="*/ 68 w 204"/>
                <a:gd name="T29" fmla="*/ 147 h 327"/>
                <a:gd name="T30" fmla="*/ 108 w 204"/>
                <a:gd name="T31" fmla="*/ 161 h 327"/>
                <a:gd name="T32" fmla="*/ 113 w 204"/>
                <a:gd name="T33" fmla="*/ 161 h 327"/>
                <a:gd name="T34" fmla="*/ 119 w 204"/>
                <a:gd name="T35" fmla="*/ 126 h 327"/>
                <a:gd name="T36" fmla="*/ 107 w 204"/>
                <a:gd name="T37" fmla="*/ 113 h 327"/>
                <a:gd name="T38" fmla="*/ 84 w 204"/>
                <a:gd name="T39" fmla="*/ 58 h 327"/>
                <a:gd name="T40" fmla="*/ 99 w 204"/>
                <a:gd name="T41" fmla="*/ 4 h 327"/>
                <a:gd name="T42" fmla="*/ 123 w 204"/>
                <a:gd name="T43" fmla="*/ 10 h 327"/>
                <a:gd name="T44" fmla="*/ 165 w 204"/>
                <a:gd name="T45" fmla="*/ 2 h 327"/>
                <a:gd name="T46" fmla="*/ 180 w 204"/>
                <a:gd name="T47" fmla="*/ 19 h 327"/>
                <a:gd name="T48" fmla="*/ 194 w 204"/>
                <a:gd name="T49" fmla="*/ 56 h 327"/>
                <a:gd name="T50" fmla="*/ 181 w 204"/>
                <a:gd name="T51" fmla="*/ 102 h 327"/>
                <a:gd name="T52" fmla="*/ 148 w 204"/>
                <a:gd name="T53" fmla="*/ 123 h 327"/>
                <a:gd name="T54" fmla="*/ 128 w 204"/>
                <a:gd name="T55" fmla="*/ 157 h 327"/>
                <a:gd name="T56" fmla="*/ 127 w 204"/>
                <a:gd name="T57" fmla="*/ 170 h 327"/>
                <a:gd name="T58" fmla="*/ 122 w 204"/>
                <a:gd name="T59" fmla="*/ 212 h 327"/>
                <a:gd name="T60" fmla="*/ 122 w 204"/>
                <a:gd name="T61" fmla="*/ 240 h 327"/>
                <a:gd name="T62" fmla="*/ 119 w 204"/>
                <a:gd name="T63" fmla="*/ 245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4" h="327">
                  <a:moveTo>
                    <a:pt x="119" y="245"/>
                  </a:moveTo>
                  <a:cubicBezTo>
                    <a:pt x="118" y="240"/>
                    <a:pt x="117" y="235"/>
                    <a:pt x="117" y="229"/>
                  </a:cubicBezTo>
                  <a:cubicBezTo>
                    <a:pt x="87" y="248"/>
                    <a:pt x="87" y="248"/>
                    <a:pt x="97" y="281"/>
                  </a:cubicBezTo>
                  <a:cubicBezTo>
                    <a:pt x="102" y="295"/>
                    <a:pt x="107" y="309"/>
                    <a:pt x="115" y="324"/>
                  </a:cubicBezTo>
                  <a:cubicBezTo>
                    <a:pt x="95" y="327"/>
                    <a:pt x="78" y="327"/>
                    <a:pt x="66" y="308"/>
                  </a:cubicBezTo>
                  <a:cubicBezTo>
                    <a:pt x="65" y="307"/>
                    <a:pt x="63" y="305"/>
                    <a:pt x="62" y="304"/>
                  </a:cubicBezTo>
                  <a:cubicBezTo>
                    <a:pt x="31" y="274"/>
                    <a:pt x="31" y="274"/>
                    <a:pt x="7" y="309"/>
                  </a:cubicBezTo>
                  <a:cubicBezTo>
                    <a:pt x="5" y="291"/>
                    <a:pt x="5" y="276"/>
                    <a:pt x="21" y="266"/>
                  </a:cubicBezTo>
                  <a:cubicBezTo>
                    <a:pt x="47" y="251"/>
                    <a:pt x="65" y="269"/>
                    <a:pt x="85" y="281"/>
                  </a:cubicBezTo>
                  <a:cubicBezTo>
                    <a:pt x="85" y="258"/>
                    <a:pt x="83" y="256"/>
                    <a:pt x="62" y="252"/>
                  </a:cubicBezTo>
                  <a:cubicBezTo>
                    <a:pt x="46" y="250"/>
                    <a:pt x="33" y="242"/>
                    <a:pt x="29" y="227"/>
                  </a:cubicBezTo>
                  <a:cubicBezTo>
                    <a:pt x="24" y="212"/>
                    <a:pt x="17" y="202"/>
                    <a:pt x="0" y="203"/>
                  </a:cubicBezTo>
                  <a:cubicBezTo>
                    <a:pt x="0" y="194"/>
                    <a:pt x="5" y="190"/>
                    <a:pt x="11" y="188"/>
                  </a:cubicBezTo>
                  <a:cubicBezTo>
                    <a:pt x="18" y="185"/>
                    <a:pt x="21" y="182"/>
                    <a:pt x="23" y="174"/>
                  </a:cubicBezTo>
                  <a:cubicBezTo>
                    <a:pt x="28" y="155"/>
                    <a:pt x="47" y="150"/>
                    <a:pt x="68" y="147"/>
                  </a:cubicBezTo>
                  <a:cubicBezTo>
                    <a:pt x="86" y="145"/>
                    <a:pt x="98" y="146"/>
                    <a:pt x="108" y="161"/>
                  </a:cubicBezTo>
                  <a:cubicBezTo>
                    <a:pt x="109" y="162"/>
                    <a:pt x="113" y="162"/>
                    <a:pt x="113" y="161"/>
                  </a:cubicBezTo>
                  <a:cubicBezTo>
                    <a:pt x="120" y="150"/>
                    <a:pt x="117" y="138"/>
                    <a:pt x="119" y="126"/>
                  </a:cubicBezTo>
                  <a:cubicBezTo>
                    <a:pt x="121" y="118"/>
                    <a:pt x="113" y="115"/>
                    <a:pt x="107" y="113"/>
                  </a:cubicBezTo>
                  <a:cubicBezTo>
                    <a:pt x="77" y="100"/>
                    <a:pt x="72" y="88"/>
                    <a:pt x="84" y="58"/>
                  </a:cubicBezTo>
                  <a:cubicBezTo>
                    <a:pt x="90" y="42"/>
                    <a:pt x="101" y="28"/>
                    <a:pt x="99" y="4"/>
                  </a:cubicBezTo>
                  <a:cubicBezTo>
                    <a:pt x="108" y="18"/>
                    <a:pt x="114" y="17"/>
                    <a:pt x="123" y="10"/>
                  </a:cubicBezTo>
                  <a:cubicBezTo>
                    <a:pt x="135" y="1"/>
                    <a:pt x="151" y="6"/>
                    <a:pt x="165" y="2"/>
                  </a:cubicBezTo>
                  <a:cubicBezTo>
                    <a:pt x="175" y="0"/>
                    <a:pt x="174" y="18"/>
                    <a:pt x="180" y="19"/>
                  </a:cubicBezTo>
                  <a:cubicBezTo>
                    <a:pt x="204" y="25"/>
                    <a:pt x="198" y="41"/>
                    <a:pt x="194" y="56"/>
                  </a:cubicBezTo>
                  <a:cubicBezTo>
                    <a:pt x="190" y="72"/>
                    <a:pt x="188" y="88"/>
                    <a:pt x="181" y="102"/>
                  </a:cubicBezTo>
                  <a:cubicBezTo>
                    <a:pt x="175" y="116"/>
                    <a:pt x="164" y="124"/>
                    <a:pt x="148" y="123"/>
                  </a:cubicBezTo>
                  <a:cubicBezTo>
                    <a:pt x="129" y="122"/>
                    <a:pt x="117" y="141"/>
                    <a:pt x="128" y="157"/>
                  </a:cubicBezTo>
                  <a:cubicBezTo>
                    <a:pt x="134" y="164"/>
                    <a:pt x="132" y="164"/>
                    <a:pt x="127" y="170"/>
                  </a:cubicBezTo>
                  <a:cubicBezTo>
                    <a:pt x="117" y="182"/>
                    <a:pt x="124" y="198"/>
                    <a:pt x="122" y="212"/>
                  </a:cubicBezTo>
                  <a:cubicBezTo>
                    <a:pt x="122" y="221"/>
                    <a:pt x="122" y="231"/>
                    <a:pt x="122" y="240"/>
                  </a:cubicBezTo>
                  <a:cubicBezTo>
                    <a:pt x="124" y="244"/>
                    <a:pt x="123" y="245"/>
                    <a:pt x="119" y="2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FF0000"/>
                </a:solidFill>
              </a:endParaRPr>
            </a:p>
          </p:txBody>
        </p:sp>
        <p:sp>
          <p:nvSpPr>
            <p:cNvPr id="43" name="Freeform 7"/>
            <p:cNvSpPr>
              <a:spLocks/>
            </p:cNvSpPr>
            <p:nvPr/>
          </p:nvSpPr>
          <p:spPr bwMode="auto">
            <a:xfrm>
              <a:off x="2263769" y="3797539"/>
              <a:ext cx="412750" cy="833438"/>
            </a:xfrm>
            <a:custGeom>
              <a:avLst/>
              <a:gdLst>
                <a:gd name="T0" fmla="*/ 0 w 110"/>
                <a:gd name="T1" fmla="*/ 131 h 220"/>
                <a:gd name="T2" fmla="*/ 3 w 110"/>
                <a:gd name="T3" fmla="*/ 126 h 220"/>
                <a:gd name="T4" fmla="*/ 9 w 110"/>
                <a:gd name="T5" fmla="*/ 139 h 220"/>
                <a:gd name="T6" fmla="*/ 110 w 110"/>
                <a:gd name="T7" fmla="*/ 0 h 220"/>
                <a:gd name="T8" fmla="*/ 53 w 110"/>
                <a:gd name="T9" fmla="*/ 131 h 220"/>
                <a:gd name="T10" fmla="*/ 47 w 110"/>
                <a:gd name="T11" fmla="*/ 199 h 220"/>
                <a:gd name="T12" fmla="*/ 35 w 110"/>
                <a:gd name="T13" fmla="*/ 211 h 220"/>
                <a:gd name="T14" fmla="*/ 8 w 110"/>
                <a:gd name="T15" fmla="*/ 202 h 220"/>
                <a:gd name="T16" fmla="*/ 0 w 110"/>
                <a:gd name="T17" fmla="*/ 131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220">
                  <a:moveTo>
                    <a:pt x="0" y="131"/>
                  </a:moveTo>
                  <a:cubicBezTo>
                    <a:pt x="1" y="129"/>
                    <a:pt x="2" y="128"/>
                    <a:pt x="3" y="126"/>
                  </a:cubicBezTo>
                  <a:cubicBezTo>
                    <a:pt x="5" y="130"/>
                    <a:pt x="7" y="134"/>
                    <a:pt x="9" y="139"/>
                  </a:cubicBezTo>
                  <a:cubicBezTo>
                    <a:pt x="23" y="78"/>
                    <a:pt x="48" y="26"/>
                    <a:pt x="110" y="0"/>
                  </a:cubicBezTo>
                  <a:cubicBezTo>
                    <a:pt x="81" y="40"/>
                    <a:pt x="61" y="83"/>
                    <a:pt x="53" y="131"/>
                  </a:cubicBezTo>
                  <a:cubicBezTo>
                    <a:pt x="49" y="154"/>
                    <a:pt x="46" y="176"/>
                    <a:pt x="47" y="199"/>
                  </a:cubicBezTo>
                  <a:cubicBezTo>
                    <a:pt x="48" y="208"/>
                    <a:pt x="45" y="213"/>
                    <a:pt x="35" y="211"/>
                  </a:cubicBezTo>
                  <a:cubicBezTo>
                    <a:pt x="26" y="208"/>
                    <a:pt x="9" y="220"/>
                    <a:pt x="8" y="202"/>
                  </a:cubicBezTo>
                  <a:cubicBezTo>
                    <a:pt x="6" y="178"/>
                    <a:pt x="0" y="155"/>
                    <a:pt x="0" y="1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FF0000"/>
                </a:solidFill>
              </a:endParaRPr>
            </a:p>
          </p:txBody>
        </p:sp>
      </p:grpSp>
      <p:grpSp>
        <p:nvGrpSpPr>
          <p:cNvPr id="47" name="Grupo 46"/>
          <p:cNvGrpSpPr/>
          <p:nvPr/>
        </p:nvGrpSpPr>
        <p:grpSpPr>
          <a:xfrm>
            <a:off x="9736403" y="3729079"/>
            <a:ext cx="534155" cy="533378"/>
            <a:chOff x="6028921" y="7552531"/>
            <a:chExt cx="1092201" cy="1090613"/>
          </a:xfrm>
          <a:solidFill>
            <a:schemeClr val="bg1"/>
          </a:solidFill>
        </p:grpSpPr>
        <p:sp>
          <p:nvSpPr>
            <p:cNvPr id="44" name="Freeform 8"/>
            <p:cNvSpPr>
              <a:spLocks/>
            </p:cNvSpPr>
            <p:nvPr/>
          </p:nvSpPr>
          <p:spPr bwMode="auto">
            <a:xfrm>
              <a:off x="6028921" y="7552531"/>
              <a:ext cx="968375" cy="1090613"/>
            </a:xfrm>
            <a:custGeom>
              <a:avLst/>
              <a:gdLst>
                <a:gd name="T0" fmla="*/ 184 w 258"/>
                <a:gd name="T1" fmla="*/ 112 h 288"/>
                <a:gd name="T2" fmla="*/ 178 w 258"/>
                <a:gd name="T3" fmla="*/ 137 h 288"/>
                <a:gd name="T4" fmla="*/ 150 w 258"/>
                <a:gd name="T5" fmla="*/ 155 h 288"/>
                <a:gd name="T6" fmla="*/ 189 w 258"/>
                <a:gd name="T7" fmla="*/ 151 h 288"/>
                <a:gd name="T8" fmla="*/ 256 w 258"/>
                <a:gd name="T9" fmla="*/ 190 h 288"/>
                <a:gd name="T10" fmla="*/ 249 w 258"/>
                <a:gd name="T11" fmla="*/ 203 h 288"/>
                <a:gd name="T12" fmla="*/ 220 w 258"/>
                <a:gd name="T13" fmla="*/ 214 h 288"/>
                <a:gd name="T14" fmla="*/ 186 w 258"/>
                <a:gd name="T15" fmla="*/ 230 h 288"/>
                <a:gd name="T16" fmla="*/ 155 w 258"/>
                <a:gd name="T17" fmla="*/ 226 h 288"/>
                <a:gd name="T18" fmla="*/ 124 w 258"/>
                <a:gd name="T19" fmla="*/ 198 h 288"/>
                <a:gd name="T20" fmla="*/ 149 w 258"/>
                <a:gd name="T21" fmla="*/ 237 h 288"/>
                <a:gd name="T22" fmla="*/ 141 w 258"/>
                <a:gd name="T23" fmla="*/ 272 h 288"/>
                <a:gd name="T24" fmla="*/ 82 w 258"/>
                <a:gd name="T25" fmla="*/ 277 h 288"/>
                <a:gd name="T26" fmla="*/ 66 w 258"/>
                <a:gd name="T27" fmla="*/ 229 h 288"/>
                <a:gd name="T28" fmla="*/ 77 w 258"/>
                <a:gd name="T29" fmla="*/ 212 h 288"/>
                <a:gd name="T30" fmla="*/ 65 w 258"/>
                <a:gd name="T31" fmla="*/ 228 h 288"/>
                <a:gd name="T32" fmla="*/ 27 w 258"/>
                <a:gd name="T33" fmla="*/ 238 h 288"/>
                <a:gd name="T34" fmla="*/ 2 w 258"/>
                <a:gd name="T35" fmla="*/ 213 h 288"/>
                <a:gd name="T36" fmla="*/ 16 w 258"/>
                <a:gd name="T37" fmla="*/ 174 h 288"/>
                <a:gd name="T38" fmla="*/ 73 w 258"/>
                <a:gd name="T39" fmla="*/ 173 h 288"/>
                <a:gd name="T40" fmla="*/ 85 w 258"/>
                <a:gd name="T41" fmla="*/ 175 h 288"/>
                <a:gd name="T42" fmla="*/ 46 w 258"/>
                <a:gd name="T43" fmla="*/ 158 h 288"/>
                <a:gd name="T44" fmla="*/ 17 w 258"/>
                <a:gd name="T45" fmla="*/ 133 h 288"/>
                <a:gd name="T46" fmla="*/ 37 w 258"/>
                <a:gd name="T47" fmla="*/ 99 h 288"/>
                <a:gd name="T48" fmla="*/ 60 w 258"/>
                <a:gd name="T49" fmla="*/ 90 h 288"/>
                <a:gd name="T50" fmla="*/ 85 w 258"/>
                <a:gd name="T51" fmla="*/ 107 h 288"/>
                <a:gd name="T52" fmla="*/ 96 w 258"/>
                <a:gd name="T53" fmla="*/ 140 h 288"/>
                <a:gd name="T54" fmla="*/ 134 w 258"/>
                <a:gd name="T55" fmla="*/ 94 h 288"/>
                <a:gd name="T56" fmla="*/ 127 w 258"/>
                <a:gd name="T57" fmla="*/ 39 h 288"/>
                <a:gd name="T58" fmla="*/ 171 w 258"/>
                <a:gd name="T59" fmla="*/ 0 h 288"/>
                <a:gd name="T60" fmla="*/ 162 w 258"/>
                <a:gd name="T61" fmla="*/ 105 h 288"/>
                <a:gd name="T62" fmla="*/ 184 w 258"/>
                <a:gd name="T63" fmla="*/ 113 h 288"/>
                <a:gd name="T64" fmla="*/ 185 w 258"/>
                <a:gd name="T65" fmla="*/ 113 h 288"/>
                <a:gd name="T66" fmla="*/ 184 w 258"/>
                <a:gd name="T67" fmla="*/ 11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8" h="288">
                  <a:moveTo>
                    <a:pt x="184" y="112"/>
                  </a:moveTo>
                  <a:cubicBezTo>
                    <a:pt x="184" y="121"/>
                    <a:pt x="179" y="128"/>
                    <a:pt x="178" y="137"/>
                  </a:cubicBezTo>
                  <a:cubicBezTo>
                    <a:pt x="177" y="154"/>
                    <a:pt x="156" y="144"/>
                    <a:pt x="150" y="155"/>
                  </a:cubicBezTo>
                  <a:cubicBezTo>
                    <a:pt x="162" y="153"/>
                    <a:pt x="175" y="156"/>
                    <a:pt x="189" y="151"/>
                  </a:cubicBezTo>
                  <a:cubicBezTo>
                    <a:pt x="207" y="144"/>
                    <a:pt x="252" y="173"/>
                    <a:pt x="256" y="190"/>
                  </a:cubicBezTo>
                  <a:cubicBezTo>
                    <a:pt x="258" y="198"/>
                    <a:pt x="253" y="201"/>
                    <a:pt x="249" y="203"/>
                  </a:cubicBezTo>
                  <a:cubicBezTo>
                    <a:pt x="240" y="208"/>
                    <a:pt x="231" y="213"/>
                    <a:pt x="220" y="214"/>
                  </a:cubicBezTo>
                  <a:cubicBezTo>
                    <a:pt x="206" y="215"/>
                    <a:pt x="195" y="219"/>
                    <a:pt x="186" y="230"/>
                  </a:cubicBezTo>
                  <a:cubicBezTo>
                    <a:pt x="175" y="242"/>
                    <a:pt x="164" y="237"/>
                    <a:pt x="155" y="226"/>
                  </a:cubicBezTo>
                  <a:cubicBezTo>
                    <a:pt x="147" y="216"/>
                    <a:pt x="141" y="205"/>
                    <a:pt x="124" y="198"/>
                  </a:cubicBezTo>
                  <a:cubicBezTo>
                    <a:pt x="134" y="213"/>
                    <a:pt x="144" y="224"/>
                    <a:pt x="149" y="237"/>
                  </a:cubicBezTo>
                  <a:cubicBezTo>
                    <a:pt x="155" y="251"/>
                    <a:pt x="152" y="262"/>
                    <a:pt x="141" y="272"/>
                  </a:cubicBezTo>
                  <a:cubicBezTo>
                    <a:pt x="126" y="288"/>
                    <a:pt x="97" y="284"/>
                    <a:pt x="82" y="277"/>
                  </a:cubicBezTo>
                  <a:cubicBezTo>
                    <a:pt x="59" y="267"/>
                    <a:pt x="62" y="248"/>
                    <a:pt x="66" y="229"/>
                  </a:cubicBezTo>
                  <a:cubicBezTo>
                    <a:pt x="68" y="222"/>
                    <a:pt x="74" y="217"/>
                    <a:pt x="77" y="212"/>
                  </a:cubicBezTo>
                  <a:cubicBezTo>
                    <a:pt x="73" y="216"/>
                    <a:pt x="70" y="223"/>
                    <a:pt x="65" y="228"/>
                  </a:cubicBezTo>
                  <a:cubicBezTo>
                    <a:pt x="56" y="244"/>
                    <a:pt x="41" y="241"/>
                    <a:pt x="27" y="238"/>
                  </a:cubicBezTo>
                  <a:cubicBezTo>
                    <a:pt x="14" y="235"/>
                    <a:pt x="4" y="226"/>
                    <a:pt x="2" y="213"/>
                  </a:cubicBezTo>
                  <a:cubicBezTo>
                    <a:pt x="0" y="198"/>
                    <a:pt x="2" y="179"/>
                    <a:pt x="16" y="174"/>
                  </a:cubicBezTo>
                  <a:cubicBezTo>
                    <a:pt x="34" y="167"/>
                    <a:pt x="54" y="170"/>
                    <a:pt x="73" y="173"/>
                  </a:cubicBezTo>
                  <a:cubicBezTo>
                    <a:pt x="77" y="174"/>
                    <a:pt x="80" y="177"/>
                    <a:pt x="85" y="175"/>
                  </a:cubicBezTo>
                  <a:cubicBezTo>
                    <a:pt x="74" y="163"/>
                    <a:pt x="59" y="157"/>
                    <a:pt x="46" y="158"/>
                  </a:cubicBezTo>
                  <a:cubicBezTo>
                    <a:pt x="26" y="159"/>
                    <a:pt x="21" y="146"/>
                    <a:pt x="17" y="133"/>
                  </a:cubicBezTo>
                  <a:cubicBezTo>
                    <a:pt x="13" y="117"/>
                    <a:pt x="24" y="107"/>
                    <a:pt x="37" y="99"/>
                  </a:cubicBezTo>
                  <a:cubicBezTo>
                    <a:pt x="44" y="94"/>
                    <a:pt x="53" y="91"/>
                    <a:pt x="60" y="90"/>
                  </a:cubicBezTo>
                  <a:cubicBezTo>
                    <a:pt x="70" y="88"/>
                    <a:pt x="85" y="91"/>
                    <a:pt x="85" y="107"/>
                  </a:cubicBezTo>
                  <a:cubicBezTo>
                    <a:pt x="85" y="119"/>
                    <a:pt x="92" y="128"/>
                    <a:pt x="96" y="140"/>
                  </a:cubicBezTo>
                  <a:cubicBezTo>
                    <a:pt x="93" y="113"/>
                    <a:pt x="104" y="97"/>
                    <a:pt x="134" y="94"/>
                  </a:cubicBezTo>
                  <a:cubicBezTo>
                    <a:pt x="113" y="76"/>
                    <a:pt x="113" y="59"/>
                    <a:pt x="127" y="39"/>
                  </a:cubicBezTo>
                  <a:cubicBezTo>
                    <a:pt x="139" y="23"/>
                    <a:pt x="156" y="13"/>
                    <a:pt x="171" y="0"/>
                  </a:cubicBezTo>
                  <a:cubicBezTo>
                    <a:pt x="198" y="52"/>
                    <a:pt x="195" y="88"/>
                    <a:pt x="162" y="105"/>
                  </a:cubicBezTo>
                  <a:cubicBezTo>
                    <a:pt x="172" y="117"/>
                    <a:pt x="172" y="117"/>
                    <a:pt x="184" y="113"/>
                  </a:cubicBezTo>
                  <a:cubicBezTo>
                    <a:pt x="186" y="113"/>
                    <a:pt x="183" y="113"/>
                    <a:pt x="185" y="113"/>
                  </a:cubicBezTo>
                  <a:cubicBezTo>
                    <a:pt x="186" y="113"/>
                    <a:pt x="185" y="113"/>
                    <a:pt x="184" y="1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FF0000"/>
                </a:solidFill>
              </a:endParaRPr>
            </a:p>
          </p:txBody>
        </p:sp>
        <p:sp>
          <p:nvSpPr>
            <p:cNvPr id="45" name="Freeform 9"/>
            <p:cNvSpPr>
              <a:spLocks/>
            </p:cNvSpPr>
            <p:nvPr/>
          </p:nvSpPr>
          <p:spPr bwMode="auto">
            <a:xfrm>
              <a:off x="6719484" y="7817643"/>
              <a:ext cx="401638" cy="311150"/>
            </a:xfrm>
            <a:custGeom>
              <a:avLst/>
              <a:gdLst>
                <a:gd name="T0" fmla="*/ 0 w 107"/>
                <a:gd name="T1" fmla="*/ 43 h 82"/>
                <a:gd name="T2" fmla="*/ 100 w 107"/>
                <a:gd name="T3" fmla="*/ 35 h 82"/>
                <a:gd name="T4" fmla="*/ 98 w 107"/>
                <a:gd name="T5" fmla="*/ 49 h 82"/>
                <a:gd name="T6" fmla="*/ 54 w 107"/>
                <a:gd name="T7" fmla="*/ 73 h 82"/>
                <a:gd name="T8" fmla="*/ 0 w 107"/>
                <a:gd name="T9" fmla="*/ 42 h 82"/>
                <a:gd name="T10" fmla="*/ 0 w 107"/>
                <a:gd name="T11" fmla="*/ 4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82">
                  <a:moveTo>
                    <a:pt x="0" y="43"/>
                  </a:moveTo>
                  <a:cubicBezTo>
                    <a:pt x="24" y="4"/>
                    <a:pt x="71" y="0"/>
                    <a:pt x="100" y="35"/>
                  </a:cubicBezTo>
                  <a:cubicBezTo>
                    <a:pt x="105" y="41"/>
                    <a:pt x="107" y="42"/>
                    <a:pt x="98" y="49"/>
                  </a:cubicBezTo>
                  <a:cubicBezTo>
                    <a:pt x="85" y="60"/>
                    <a:pt x="69" y="67"/>
                    <a:pt x="54" y="73"/>
                  </a:cubicBezTo>
                  <a:cubicBezTo>
                    <a:pt x="27" y="82"/>
                    <a:pt x="15" y="74"/>
                    <a:pt x="0" y="42"/>
                  </a:cubicBezTo>
                  <a:cubicBezTo>
                    <a:pt x="0" y="42"/>
                    <a:pt x="0" y="43"/>
                    <a:pt x="0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FF0000"/>
                </a:solidFill>
              </a:endParaRPr>
            </a:p>
          </p:txBody>
        </p:sp>
      </p:grpSp>
      <p:pic>
        <p:nvPicPr>
          <p:cNvPr id="48" name="Imagen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970" y="3687332"/>
            <a:ext cx="447751" cy="535545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5679" y="3725495"/>
            <a:ext cx="340575" cy="570823"/>
          </a:xfrm>
          <a:prstGeom prst="rect">
            <a:avLst/>
          </a:prstGeom>
        </p:spPr>
      </p:pic>
      <p:grpSp>
        <p:nvGrpSpPr>
          <p:cNvPr id="62" name="Grupo 61"/>
          <p:cNvGrpSpPr/>
          <p:nvPr/>
        </p:nvGrpSpPr>
        <p:grpSpPr>
          <a:xfrm>
            <a:off x="6668266" y="3769491"/>
            <a:ext cx="501650" cy="482830"/>
            <a:chOff x="6508750" y="7239000"/>
            <a:chExt cx="1227138" cy="1181100"/>
          </a:xfrm>
        </p:grpSpPr>
        <p:sp>
          <p:nvSpPr>
            <p:cNvPr id="56" name="Freeform 7"/>
            <p:cNvSpPr>
              <a:spLocks/>
            </p:cNvSpPr>
            <p:nvPr/>
          </p:nvSpPr>
          <p:spPr bwMode="auto">
            <a:xfrm>
              <a:off x="6519863" y="7239000"/>
              <a:ext cx="669925" cy="1181100"/>
            </a:xfrm>
            <a:custGeom>
              <a:avLst/>
              <a:gdLst>
                <a:gd name="T0" fmla="*/ 152 w 178"/>
                <a:gd name="T1" fmla="*/ 126 h 312"/>
                <a:gd name="T2" fmla="*/ 161 w 178"/>
                <a:gd name="T3" fmla="*/ 191 h 312"/>
                <a:gd name="T4" fmla="*/ 165 w 178"/>
                <a:gd name="T5" fmla="*/ 180 h 312"/>
                <a:gd name="T6" fmla="*/ 178 w 178"/>
                <a:gd name="T7" fmla="*/ 193 h 312"/>
                <a:gd name="T8" fmla="*/ 162 w 178"/>
                <a:gd name="T9" fmla="*/ 216 h 312"/>
                <a:gd name="T10" fmla="*/ 166 w 178"/>
                <a:gd name="T11" fmla="*/ 312 h 312"/>
                <a:gd name="T12" fmla="*/ 158 w 178"/>
                <a:gd name="T13" fmla="*/ 294 h 312"/>
                <a:gd name="T14" fmla="*/ 133 w 178"/>
                <a:gd name="T15" fmla="*/ 256 h 312"/>
                <a:gd name="T16" fmla="*/ 150 w 178"/>
                <a:gd name="T17" fmla="*/ 251 h 312"/>
                <a:gd name="T18" fmla="*/ 140 w 178"/>
                <a:gd name="T19" fmla="*/ 230 h 312"/>
                <a:gd name="T20" fmla="*/ 145 w 178"/>
                <a:gd name="T21" fmla="*/ 216 h 312"/>
                <a:gd name="T22" fmla="*/ 156 w 178"/>
                <a:gd name="T23" fmla="*/ 229 h 312"/>
                <a:gd name="T24" fmla="*/ 138 w 178"/>
                <a:gd name="T25" fmla="*/ 134 h 312"/>
                <a:gd name="T26" fmla="*/ 122 w 178"/>
                <a:gd name="T27" fmla="*/ 126 h 312"/>
                <a:gd name="T28" fmla="*/ 0 w 178"/>
                <a:gd name="T29" fmla="*/ 114 h 312"/>
                <a:gd name="T30" fmla="*/ 85 w 178"/>
                <a:gd name="T31" fmla="*/ 96 h 312"/>
                <a:gd name="T32" fmla="*/ 86 w 178"/>
                <a:gd name="T33" fmla="*/ 94 h 312"/>
                <a:gd name="T34" fmla="*/ 81 w 178"/>
                <a:gd name="T35" fmla="*/ 91 h 312"/>
                <a:gd name="T36" fmla="*/ 78 w 178"/>
                <a:gd name="T37" fmla="*/ 86 h 312"/>
                <a:gd name="T38" fmla="*/ 41 w 178"/>
                <a:gd name="T39" fmla="*/ 77 h 312"/>
                <a:gd name="T40" fmla="*/ 1 w 178"/>
                <a:gd name="T41" fmla="*/ 57 h 312"/>
                <a:gd name="T42" fmla="*/ 64 w 178"/>
                <a:gd name="T43" fmla="*/ 45 h 312"/>
                <a:gd name="T44" fmla="*/ 65 w 178"/>
                <a:gd name="T45" fmla="*/ 36 h 312"/>
                <a:gd name="T46" fmla="*/ 61 w 178"/>
                <a:gd name="T47" fmla="*/ 0 h 312"/>
                <a:gd name="T48" fmla="*/ 91 w 178"/>
                <a:gd name="T49" fmla="*/ 47 h 312"/>
                <a:gd name="T50" fmla="*/ 90 w 178"/>
                <a:gd name="T51" fmla="*/ 19 h 312"/>
                <a:gd name="T52" fmla="*/ 97 w 178"/>
                <a:gd name="T53" fmla="*/ 16 h 312"/>
                <a:gd name="T54" fmla="*/ 105 w 178"/>
                <a:gd name="T55" fmla="*/ 56 h 312"/>
                <a:gd name="T56" fmla="*/ 105 w 178"/>
                <a:gd name="T57" fmla="*/ 79 h 312"/>
                <a:gd name="T58" fmla="*/ 105 w 178"/>
                <a:gd name="T59" fmla="*/ 46 h 312"/>
                <a:gd name="T60" fmla="*/ 104 w 178"/>
                <a:gd name="T61" fmla="*/ 12 h 312"/>
                <a:gd name="T62" fmla="*/ 111 w 178"/>
                <a:gd name="T63" fmla="*/ 0 h 312"/>
                <a:gd name="T64" fmla="*/ 127 w 178"/>
                <a:gd name="T65" fmla="*/ 36 h 312"/>
                <a:gd name="T66" fmla="*/ 123 w 178"/>
                <a:gd name="T67" fmla="*/ 60 h 312"/>
                <a:gd name="T68" fmla="*/ 173 w 178"/>
                <a:gd name="T69" fmla="*/ 33 h 312"/>
                <a:gd name="T70" fmla="*/ 152 w 178"/>
                <a:gd name="T71" fmla="*/ 72 h 312"/>
                <a:gd name="T72" fmla="*/ 173 w 178"/>
                <a:gd name="T73" fmla="*/ 71 h 312"/>
                <a:gd name="T74" fmla="*/ 149 w 178"/>
                <a:gd name="T75" fmla="*/ 85 h 312"/>
                <a:gd name="T76" fmla="*/ 142 w 178"/>
                <a:gd name="T77" fmla="*/ 111 h 312"/>
                <a:gd name="T78" fmla="*/ 152 w 178"/>
                <a:gd name="T79" fmla="*/ 126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8" h="312">
                  <a:moveTo>
                    <a:pt x="152" y="126"/>
                  </a:moveTo>
                  <a:cubicBezTo>
                    <a:pt x="155" y="147"/>
                    <a:pt x="158" y="169"/>
                    <a:pt x="161" y="191"/>
                  </a:cubicBezTo>
                  <a:cubicBezTo>
                    <a:pt x="167" y="188"/>
                    <a:pt x="163" y="183"/>
                    <a:pt x="165" y="180"/>
                  </a:cubicBezTo>
                  <a:cubicBezTo>
                    <a:pt x="173" y="180"/>
                    <a:pt x="175" y="187"/>
                    <a:pt x="178" y="193"/>
                  </a:cubicBezTo>
                  <a:cubicBezTo>
                    <a:pt x="164" y="195"/>
                    <a:pt x="160" y="202"/>
                    <a:pt x="162" y="216"/>
                  </a:cubicBezTo>
                  <a:cubicBezTo>
                    <a:pt x="167" y="248"/>
                    <a:pt x="165" y="279"/>
                    <a:pt x="166" y="312"/>
                  </a:cubicBezTo>
                  <a:cubicBezTo>
                    <a:pt x="154" y="307"/>
                    <a:pt x="157" y="299"/>
                    <a:pt x="158" y="294"/>
                  </a:cubicBezTo>
                  <a:cubicBezTo>
                    <a:pt x="161" y="273"/>
                    <a:pt x="157" y="258"/>
                    <a:pt x="133" y="256"/>
                  </a:cubicBezTo>
                  <a:cubicBezTo>
                    <a:pt x="137" y="250"/>
                    <a:pt x="144" y="253"/>
                    <a:pt x="150" y="251"/>
                  </a:cubicBezTo>
                  <a:cubicBezTo>
                    <a:pt x="147" y="243"/>
                    <a:pt x="143" y="237"/>
                    <a:pt x="140" y="230"/>
                  </a:cubicBezTo>
                  <a:cubicBezTo>
                    <a:pt x="137" y="224"/>
                    <a:pt x="135" y="217"/>
                    <a:pt x="145" y="216"/>
                  </a:cubicBezTo>
                  <a:cubicBezTo>
                    <a:pt x="148" y="220"/>
                    <a:pt x="152" y="223"/>
                    <a:pt x="156" y="229"/>
                  </a:cubicBezTo>
                  <a:cubicBezTo>
                    <a:pt x="156" y="194"/>
                    <a:pt x="146" y="164"/>
                    <a:pt x="138" y="134"/>
                  </a:cubicBezTo>
                  <a:cubicBezTo>
                    <a:pt x="136" y="125"/>
                    <a:pt x="131" y="124"/>
                    <a:pt x="122" y="126"/>
                  </a:cubicBezTo>
                  <a:cubicBezTo>
                    <a:pt x="82" y="134"/>
                    <a:pt x="43" y="129"/>
                    <a:pt x="0" y="114"/>
                  </a:cubicBezTo>
                  <a:cubicBezTo>
                    <a:pt x="32" y="107"/>
                    <a:pt x="58" y="101"/>
                    <a:pt x="85" y="96"/>
                  </a:cubicBezTo>
                  <a:cubicBezTo>
                    <a:pt x="85" y="96"/>
                    <a:pt x="85" y="95"/>
                    <a:pt x="86" y="94"/>
                  </a:cubicBezTo>
                  <a:cubicBezTo>
                    <a:pt x="84" y="93"/>
                    <a:pt x="83" y="92"/>
                    <a:pt x="81" y="91"/>
                  </a:cubicBezTo>
                  <a:cubicBezTo>
                    <a:pt x="79" y="90"/>
                    <a:pt x="78" y="88"/>
                    <a:pt x="78" y="86"/>
                  </a:cubicBezTo>
                  <a:cubicBezTo>
                    <a:pt x="66" y="78"/>
                    <a:pt x="52" y="83"/>
                    <a:pt x="41" y="77"/>
                  </a:cubicBezTo>
                  <a:cubicBezTo>
                    <a:pt x="28" y="72"/>
                    <a:pt x="15" y="69"/>
                    <a:pt x="1" y="57"/>
                  </a:cubicBezTo>
                  <a:cubicBezTo>
                    <a:pt x="25" y="56"/>
                    <a:pt x="46" y="57"/>
                    <a:pt x="64" y="45"/>
                  </a:cubicBezTo>
                  <a:cubicBezTo>
                    <a:pt x="62" y="42"/>
                    <a:pt x="64" y="39"/>
                    <a:pt x="65" y="36"/>
                  </a:cubicBezTo>
                  <a:cubicBezTo>
                    <a:pt x="62" y="25"/>
                    <a:pt x="59" y="14"/>
                    <a:pt x="61" y="0"/>
                  </a:cubicBezTo>
                  <a:cubicBezTo>
                    <a:pt x="76" y="12"/>
                    <a:pt x="83" y="28"/>
                    <a:pt x="91" y="47"/>
                  </a:cubicBezTo>
                  <a:cubicBezTo>
                    <a:pt x="93" y="35"/>
                    <a:pt x="92" y="27"/>
                    <a:pt x="90" y="19"/>
                  </a:cubicBezTo>
                  <a:cubicBezTo>
                    <a:pt x="88" y="12"/>
                    <a:pt x="91" y="8"/>
                    <a:pt x="97" y="16"/>
                  </a:cubicBezTo>
                  <a:cubicBezTo>
                    <a:pt x="106" y="28"/>
                    <a:pt x="103" y="43"/>
                    <a:pt x="105" y="56"/>
                  </a:cubicBezTo>
                  <a:cubicBezTo>
                    <a:pt x="106" y="64"/>
                    <a:pt x="102" y="70"/>
                    <a:pt x="105" y="79"/>
                  </a:cubicBezTo>
                  <a:cubicBezTo>
                    <a:pt x="111" y="67"/>
                    <a:pt x="104" y="57"/>
                    <a:pt x="105" y="46"/>
                  </a:cubicBezTo>
                  <a:cubicBezTo>
                    <a:pt x="104" y="35"/>
                    <a:pt x="100" y="24"/>
                    <a:pt x="104" y="12"/>
                  </a:cubicBezTo>
                  <a:cubicBezTo>
                    <a:pt x="106" y="8"/>
                    <a:pt x="103" y="3"/>
                    <a:pt x="111" y="0"/>
                  </a:cubicBezTo>
                  <a:cubicBezTo>
                    <a:pt x="114" y="13"/>
                    <a:pt x="116" y="27"/>
                    <a:pt x="127" y="36"/>
                  </a:cubicBezTo>
                  <a:cubicBezTo>
                    <a:pt x="136" y="45"/>
                    <a:pt x="122" y="51"/>
                    <a:pt x="123" y="60"/>
                  </a:cubicBezTo>
                  <a:cubicBezTo>
                    <a:pt x="141" y="52"/>
                    <a:pt x="154" y="38"/>
                    <a:pt x="173" y="33"/>
                  </a:cubicBezTo>
                  <a:cubicBezTo>
                    <a:pt x="172" y="49"/>
                    <a:pt x="162" y="59"/>
                    <a:pt x="152" y="72"/>
                  </a:cubicBezTo>
                  <a:cubicBezTo>
                    <a:pt x="160" y="72"/>
                    <a:pt x="165" y="71"/>
                    <a:pt x="173" y="71"/>
                  </a:cubicBezTo>
                  <a:cubicBezTo>
                    <a:pt x="166" y="81"/>
                    <a:pt x="157" y="81"/>
                    <a:pt x="149" y="85"/>
                  </a:cubicBezTo>
                  <a:cubicBezTo>
                    <a:pt x="129" y="92"/>
                    <a:pt x="129" y="92"/>
                    <a:pt x="142" y="111"/>
                  </a:cubicBezTo>
                  <a:cubicBezTo>
                    <a:pt x="146" y="116"/>
                    <a:pt x="148" y="121"/>
                    <a:pt x="15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FF0000"/>
                </a:solidFill>
              </a:endParaRPr>
            </a:p>
          </p:txBody>
        </p:sp>
        <p:sp>
          <p:nvSpPr>
            <p:cNvPr id="57" name="Freeform 8"/>
            <p:cNvSpPr>
              <a:spLocks/>
            </p:cNvSpPr>
            <p:nvPr/>
          </p:nvSpPr>
          <p:spPr bwMode="auto">
            <a:xfrm>
              <a:off x="7134225" y="7534275"/>
              <a:ext cx="601663" cy="439737"/>
            </a:xfrm>
            <a:custGeom>
              <a:avLst/>
              <a:gdLst>
                <a:gd name="T0" fmla="*/ 15 w 160"/>
                <a:gd name="T1" fmla="*/ 115 h 116"/>
                <a:gd name="T2" fmla="*/ 2 w 160"/>
                <a:gd name="T3" fmla="*/ 102 h 116"/>
                <a:gd name="T4" fmla="*/ 8 w 160"/>
                <a:gd name="T5" fmla="*/ 76 h 116"/>
                <a:gd name="T6" fmla="*/ 160 w 160"/>
                <a:gd name="T7" fmla="*/ 0 h 116"/>
                <a:gd name="T8" fmla="*/ 57 w 160"/>
                <a:gd name="T9" fmla="*/ 99 h 116"/>
                <a:gd name="T10" fmla="*/ 15 w 160"/>
                <a:gd name="T11" fmla="*/ 11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" h="116">
                  <a:moveTo>
                    <a:pt x="15" y="115"/>
                  </a:moveTo>
                  <a:cubicBezTo>
                    <a:pt x="6" y="115"/>
                    <a:pt x="7" y="106"/>
                    <a:pt x="2" y="102"/>
                  </a:cubicBezTo>
                  <a:cubicBezTo>
                    <a:pt x="0" y="93"/>
                    <a:pt x="2" y="84"/>
                    <a:pt x="8" y="76"/>
                  </a:cubicBezTo>
                  <a:cubicBezTo>
                    <a:pt x="46" y="29"/>
                    <a:pt x="95" y="5"/>
                    <a:pt x="160" y="0"/>
                  </a:cubicBezTo>
                  <a:cubicBezTo>
                    <a:pt x="122" y="35"/>
                    <a:pt x="97" y="74"/>
                    <a:pt x="57" y="99"/>
                  </a:cubicBezTo>
                  <a:cubicBezTo>
                    <a:pt x="44" y="107"/>
                    <a:pt x="31" y="116"/>
                    <a:pt x="15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FF0000"/>
                </a:solidFill>
              </a:endParaRPr>
            </a:p>
          </p:txBody>
        </p:sp>
        <p:sp>
          <p:nvSpPr>
            <p:cNvPr id="58" name="Freeform 9"/>
            <p:cNvSpPr>
              <a:spLocks/>
            </p:cNvSpPr>
            <p:nvPr/>
          </p:nvSpPr>
          <p:spPr bwMode="auto">
            <a:xfrm>
              <a:off x="6508750" y="7780338"/>
              <a:ext cx="595313" cy="442912"/>
            </a:xfrm>
            <a:custGeom>
              <a:avLst/>
              <a:gdLst>
                <a:gd name="T0" fmla="*/ 148 w 158"/>
                <a:gd name="T1" fmla="*/ 73 h 117"/>
                <a:gd name="T2" fmla="*/ 148 w 158"/>
                <a:gd name="T3" fmla="*/ 86 h 117"/>
                <a:gd name="T4" fmla="*/ 156 w 158"/>
                <a:gd name="T5" fmla="*/ 110 h 117"/>
                <a:gd name="T6" fmla="*/ 136 w 158"/>
                <a:gd name="T7" fmla="*/ 113 h 117"/>
                <a:gd name="T8" fmla="*/ 82 w 158"/>
                <a:gd name="T9" fmla="*/ 84 h 117"/>
                <a:gd name="T10" fmla="*/ 0 w 158"/>
                <a:gd name="T11" fmla="*/ 0 h 117"/>
                <a:gd name="T12" fmla="*/ 148 w 158"/>
                <a:gd name="T13" fmla="*/ 7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17">
                  <a:moveTo>
                    <a:pt x="148" y="73"/>
                  </a:moveTo>
                  <a:cubicBezTo>
                    <a:pt x="142" y="77"/>
                    <a:pt x="143" y="83"/>
                    <a:pt x="148" y="86"/>
                  </a:cubicBezTo>
                  <a:cubicBezTo>
                    <a:pt x="158" y="92"/>
                    <a:pt x="158" y="103"/>
                    <a:pt x="156" y="110"/>
                  </a:cubicBezTo>
                  <a:cubicBezTo>
                    <a:pt x="154" y="117"/>
                    <a:pt x="143" y="112"/>
                    <a:pt x="136" y="113"/>
                  </a:cubicBezTo>
                  <a:cubicBezTo>
                    <a:pt x="114" y="110"/>
                    <a:pt x="97" y="98"/>
                    <a:pt x="82" y="84"/>
                  </a:cubicBezTo>
                  <a:cubicBezTo>
                    <a:pt x="55" y="59"/>
                    <a:pt x="30" y="31"/>
                    <a:pt x="0" y="0"/>
                  </a:cubicBezTo>
                  <a:cubicBezTo>
                    <a:pt x="63" y="6"/>
                    <a:pt x="112" y="27"/>
                    <a:pt x="148" y="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FF0000"/>
                </a:solidFill>
              </a:endParaRPr>
            </a:p>
          </p:txBody>
        </p:sp>
        <p:sp>
          <p:nvSpPr>
            <p:cNvPr id="59" name="Freeform 10"/>
            <p:cNvSpPr>
              <a:spLocks/>
            </p:cNvSpPr>
            <p:nvPr/>
          </p:nvSpPr>
          <p:spPr bwMode="auto">
            <a:xfrm>
              <a:off x="6692900" y="7553325"/>
              <a:ext cx="131763" cy="30162"/>
            </a:xfrm>
            <a:custGeom>
              <a:avLst/>
              <a:gdLst>
                <a:gd name="T0" fmla="*/ 3 w 35"/>
                <a:gd name="T1" fmla="*/ 4 h 8"/>
                <a:gd name="T2" fmla="*/ 35 w 35"/>
                <a:gd name="T3" fmla="*/ 2 h 8"/>
                <a:gd name="T4" fmla="*/ 35 w 35"/>
                <a:gd name="T5" fmla="*/ 8 h 8"/>
                <a:gd name="T6" fmla="*/ 1 w 35"/>
                <a:gd name="T7" fmla="*/ 8 h 8"/>
                <a:gd name="T8" fmla="*/ 0 w 35"/>
                <a:gd name="T9" fmla="*/ 7 h 8"/>
                <a:gd name="T10" fmla="*/ 3 w 35"/>
                <a:gd name="T1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8">
                  <a:moveTo>
                    <a:pt x="3" y="4"/>
                  </a:moveTo>
                  <a:cubicBezTo>
                    <a:pt x="14" y="2"/>
                    <a:pt x="24" y="0"/>
                    <a:pt x="35" y="2"/>
                  </a:cubicBezTo>
                  <a:cubicBezTo>
                    <a:pt x="35" y="4"/>
                    <a:pt x="35" y="6"/>
                    <a:pt x="35" y="8"/>
                  </a:cubicBezTo>
                  <a:cubicBezTo>
                    <a:pt x="24" y="8"/>
                    <a:pt x="12" y="8"/>
                    <a:pt x="1" y="8"/>
                  </a:cubicBezTo>
                  <a:cubicBezTo>
                    <a:pt x="1" y="8"/>
                    <a:pt x="0" y="7"/>
                    <a:pt x="0" y="7"/>
                  </a:cubicBezTo>
                  <a:cubicBezTo>
                    <a:pt x="1" y="6"/>
                    <a:pt x="2" y="5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FF0000"/>
                </a:solidFill>
              </a:endParaRPr>
            </a:p>
          </p:txBody>
        </p:sp>
        <p:sp>
          <p:nvSpPr>
            <p:cNvPr id="60" name="Freeform 11"/>
            <p:cNvSpPr>
              <a:spLocks/>
            </p:cNvSpPr>
            <p:nvPr/>
          </p:nvSpPr>
          <p:spPr bwMode="auto">
            <a:xfrm>
              <a:off x="6665913" y="7343775"/>
              <a:ext cx="120650" cy="65087"/>
            </a:xfrm>
            <a:custGeom>
              <a:avLst/>
              <a:gdLst>
                <a:gd name="T0" fmla="*/ 26 w 32"/>
                <a:gd name="T1" fmla="*/ 8 h 17"/>
                <a:gd name="T2" fmla="*/ 25 w 32"/>
                <a:gd name="T3" fmla="*/ 17 h 17"/>
                <a:gd name="T4" fmla="*/ 0 w 32"/>
                <a:gd name="T5" fmla="*/ 3 h 17"/>
                <a:gd name="T6" fmla="*/ 26 w 32"/>
                <a:gd name="T7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17">
                  <a:moveTo>
                    <a:pt x="26" y="8"/>
                  </a:moveTo>
                  <a:cubicBezTo>
                    <a:pt x="32" y="11"/>
                    <a:pt x="25" y="14"/>
                    <a:pt x="25" y="17"/>
                  </a:cubicBezTo>
                  <a:cubicBezTo>
                    <a:pt x="17" y="12"/>
                    <a:pt x="9" y="8"/>
                    <a:pt x="0" y="3"/>
                  </a:cubicBezTo>
                  <a:cubicBezTo>
                    <a:pt x="11" y="0"/>
                    <a:pt x="17" y="8"/>
                    <a:pt x="26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FF0000"/>
                </a:solidFill>
              </a:endParaRPr>
            </a:p>
          </p:txBody>
        </p:sp>
        <p:sp>
          <p:nvSpPr>
            <p:cNvPr id="61" name="Freeform 12"/>
            <p:cNvSpPr>
              <a:spLocks/>
            </p:cNvSpPr>
            <p:nvPr/>
          </p:nvSpPr>
          <p:spPr bwMode="auto">
            <a:xfrm>
              <a:off x="6737350" y="7423150"/>
              <a:ext cx="98425" cy="92075"/>
            </a:xfrm>
            <a:custGeom>
              <a:avLst/>
              <a:gdLst>
                <a:gd name="T0" fmla="*/ 0 w 26"/>
                <a:gd name="T1" fmla="*/ 10 h 24"/>
                <a:gd name="T2" fmla="*/ 22 w 26"/>
                <a:gd name="T3" fmla="*/ 8 h 24"/>
                <a:gd name="T4" fmla="*/ 23 w 26"/>
                <a:gd name="T5" fmla="*/ 21 h 24"/>
                <a:gd name="T6" fmla="*/ 15 w 26"/>
                <a:gd name="T7" fmla="*/ 18 h 24"/>
                <a:gd name="T8" fmla="*/ 0 w 26"/>
                <a:gd name="T9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4">
                  <a:moveTo>
                    <a:pt x="0" y="10"/>
                  </a:moveTo>
                  <a:cubicBezTo>
                    <a:pt x="9" y="0"/>
                    <a:pt x="16" y="1"/>
                    <a:pt x="22" y="8"/>
                  </a:cubicBezTo>
                  <a:cubicBezTo>
                    <a:pt x="26" y="12"/>
                    <a:pt x="26" y="17"/>
                    <a:pt x="23" y="21"/>
                  </a:cubicBezTo>
                  <a:cubicBezTo>
                    <a:pt x="20" y="24"/>
                    <a:pt x="17" y="20"/>
                    <a:pt x="15" y="18"/>
                  </a:cubicBezTo>
                  <a:cubicBezTo>
                    <a:pt x="11" y="15"/>
                    <a:pt x="8" y="11"/>
                    <a:pt x="0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FF0000"/>
                </a:solidFill>
              </a:endParaRPr>
            </a:p>
          </p:txBody>
        </p:sp>
      </p:grpSp>
      <p:pic>
        <p:nvPicPr>
          <p:cNvPr id="63" name="Imagen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8583" y="3729815"/>
            <a:ext cx="412593" cy="52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19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2" y="215153"/>
            <a:ext cx="11573197" cy="848603"/>
          </a:xfrm>
          <a:prstGeom prst="rect">
            <a:avLst/>
          </a:prstGeom>
          <a:solidFill>
            <a:srgbClr val="FFC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B24D9CF-20DC-4910-BAE8-56F881F454AD}"/>
              </a:ext>
            </a:extLst>
          </p:cNvPr>
          <p:cNvSpPr/>
          <p:nvPr/>
        </p:nvSpPr>
        <p:spPr>
          <a:xfrm>
            <a:off x="2136619" y="5117325"/>
            <a:ext cx="2226743" cy="540000"/>
          </a:xfrm>
          <a:prstGeom prst="roundRect">
            <a:avLst>
              <a:gd name="adj" fmla="val 50000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2BEF0FC-D313-4521-95FC-3B40A46CD7DE}"/>
              </a:ext>
            </a:extLst>
          </p:cNvPr>
          <p:cNvSpPr/>
          <p:nvPr/>
        </p:nvSpPr>
        <p:spPr>
          <a:xfrm>
            <a:off x="3820452" y="4071068"/>
            <a:ext cx="540000" cy="1586258"/>
          </a:xfrm>
          <a:prstGeom prst="roundRect">
            <a:avLst>
              <a:gd name="adj" fmla="val 50000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3150D0B-6056-4492-9626-34E356CF83DC}"/>
              </a:ext>
            </a:extLst>
          </p:cNvPr>
          <p:cNvSpPr/>
          <p:nvPr/>
        </p:nvSpPr>
        <p:spPr>
          <a:xfrm>
            <a:off x="3820453" y="4071067"/>
            <a:ext cx="1879525" cy="540000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A812E49-F01E-4540-9F1A-420FEDBCB6C8}"/>
              </a:ext>
            </a:extLst>
          </p:cNvPr>
          <p:cNvSpPr/>
          <p:nvPr/>
        </p:nvSpPr>
        <p:spPr>
          <a:xfrm>
            <a:off x="5158523" y="3024808"/>
            <a:ext cx="540000" cy="1586258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ABE910B-D56D-4364-9DD4-CEC029572577}"/>
              </a:ext>
            </a:extLst>
          </p:cNvPr>
          <p:cNvSpPr/>
          <p:nvPr/>
        </p:nvSpPr>
        <p:spPr>
          <a:xfrm>
            <a:off x="5157070" y="3024808"/>
            <a:ext cx="1879523" cy="540000"/>
          </a:xfrm>
          <a:prstGeom prst="roundRect">
            <a:avLst>
              <a:gd name="adj" fmla="val 50000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F8074DA-FC94-46B9-9256-B7A90E6E38FE}"/>
              </a:ext>
            </a:extLst>
          </p:cNvPr>
          <p:cNvSpPr/>
          <p:nvPr/>
        </p:nvSpPr>
        <p:spPr>
          <a:xfrm>
            <a:off x="6496593" y="1978550"/>
            <a:ext cx="540000" cy="1586259"/>
          </a:xfrm>
          <a:prstGeom prst="roundRect">
            <a:avLst>
              <a:gd name="adj" fmla="val 50000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C351103-4901-4147-8FE0-01ECF73596FE}"/>
              </a:ext>
            </a:extLst>
          </p:cNvPr>
          <p:cNvSpPr/>
          <p:nvPr/>
        </p:nvSpPr>
        <p:spPr>
          <a:xfrm>
            <a:off x="6496594" y="1978549"/>
            <a:ext cx="1876617" cy="540000"/>
          </a:xfrm>
          <a:prstGeom prst="roundRect">
            <a:avLst>
              <a:gd name="adj" fmla="val 50000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F4EDAC7-824E-4F6A-A312-2CA70639E73A}"/>
              </a:ext>
            </a:extLst>
          </p:cNvPr>
          <p:cNvGrpSpPr/>
          <p:nvPr/>
        </p:nvGrpSpPr>
        <p:grpSpPr>
          <a:xfrm>
            <a:off x="4457349" y="4702007"/>
            <a:ext cx="2847409" cy="928499"/>
            <a:chOff x="-475010" y="1057558"/>
            <a:chExt cx="3859356" cy="92849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D7948E3-6EF9-4B1C-BA8B-7D400ACC79F1}"/>
                </a:ext>
              </a:extLst>
            </p:cNvPr>
            <p:cNvSpPr txBox="1"/>
            <p:nvPr/>
          </p:nvSpPr>
          <p:spPr>
            <a:xfrm>
              <a:off x="-475010" y="1057558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8D86A26-E1D5-4862-A345-E760039396DB}"/>
                </a:ext>
              </a:extLst>
            </p:cNvPr>
            <p:cNvSpPr txBox="1"/>
            <p:nvPr/>
          </p:nvSpPr>
          <p:spPr>
            <a:xfrm>
              <a:off x="-475010" y="1339726"/>
              <a:ext cx="3859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8EF4F79-CBC1-4584-9BAF-D0746EED85DA}"/>
              </a:ext>
            </a:extLst>
          </p:cNvPr>
          <p:cNvGrpSpPr/>
          <p:nvPr/>
        </p:nvGrpSpPr>
        <p:grpSpPr>
          <a:xfrm>
            <a:off x="8478474" y="1791995"/>
            <a:ext cx="2847409" cy="928499"/>
            <a:chOff x="-475010" y="1057558"/>
            <a:chExt cx="3859356" cy="92849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ADCC9B-AC22-4B72-85FD-5CFB77B735F2}"/>
                </a:ext>
              </a:extLst>
            </p:cNvPr>
            <p:cNvSpPr txBox="1"/>
            <p:nvPr/>
          </p:nvSpPr>
          <p:spPr>
            <a:xfrm>
              <a:off x="-475010" y="1057558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344D935-4772-43A6-99E7-DBD710A10071}"/>
                </a:ext>
              </a:extLst>
            </p:cNvPr>
            <p:cNvSpPr txBox="1"/>
            <p:nvPr/>
          </p:nvSpPr>
          <p:spPr>
            <a:xfrm>
              <a:off x="-475010" y="1339726"/>
              <a:ext cx="3859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A505968-F3C3-415A-AB1F-BF1BDB3E8DFF}"/>
              </a:ext>
            </a:extLst>
          </p:cNvPr>
          <p:cNvGrpSpPr/>
          <p:nvPr/>
        </p:nvGrpSpPr>
        <p:grpSpPr>
          <a:xfrm>
            <a:off x="7118140" y="2616581"/>
            <a:ext cx="2847409" cy="928499"/>
            <a:chOff x="-475010" y="1057558"/>
            <a:chExt cx="3859356" cy="92849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822ABC3-85D4-40F6-99C5-D700D547D2EA}"/>
                </a:ext>
              </a:extLst>
            </p:cNvPr>
            <p:cNvSpPr txBox="1"/>
            <p:nvPr/>
          </p:nvSpPr>
          <p:spPr>
            <a:xfrm>
              <a:off x="-475010" y="1057558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63303C9-0F88-4B24-935C-52C2CF33564E}"/>
                </a:ext>
              </a:extLst>
            </p:cNvPr>
            <p:cNvSpPr txBox="1"/>
            <p:nvPr/>
          </p:nvSpPr>
          <p:spPr>
            <a:xfrm>
              <a:off x="-475010" y="1339726"/>
              <a:ext cx="3859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93D9B79-E9BF-41DD-863A-880646A6DB9B}"/>
              </a:ext>
            </a:extLst>
          </p:cNvPr>
          <p:cNvGrpSpPr/>
          <p:nvPr/>
        </p:nvGrpSpPr>
        <p:grpSpPr>
          <a:xfrm>
            <a:off x="5787745" y="3659295"/>
            <a:ext cx="2847409" cy="928499"/>
            <a:chOff x="-475010" y="1057558"/>
            <a:chExt cx="3859356" cy="92849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0DC0FE1-9D12-4C01-BF46-44B4623364B9}"/>
                </a:ext>
              </a:extLst>
            </p:cNvPr>
            <p:cNvSpPr txBox="1"/>
            <p:nvPr/>
          </p:nvSpPr>
          <p:spPr>
            <a:xfrm>
              <a:off x="-475010" y="1057558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49162A4-D827-46AD-AC15-A23BD15B3EA7}"/>
                </a:ext>
              </a:extLst>
            </p:cNvPr>
            <p:cNvSpPr txBox="1"/>
            <p:nvPr/>
          </p:nvSpPr>
          <p:spPr>
            <a:xfrm>
              <a:off x="-475010" y="1339726"/>
              <a:ext cx="3859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FA3599D-477A-4E42-9268-341453038B30}"/>
              </a:ext>
            </a:extLst>
          </p:cNvPr>
          <p:cNvSpPr txBox="1"/>
          <p:nvPr/>
        </p:nvSpPr>
        <p:spPr>
          <a:xfrm>
            <a:off x="585512" y="1284164"/>
            <a:ext cx="36715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 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B2AAE38-6394-4F0F-8B93-2E8148D8D14D}"/>
              </a:ext>
            </a:extLst>
          </p:cNvPr>
          <p:cNvSpPr/>
          <p:nvPr/>
        </p:nvSpPr>
        <p:spPr>
          <a:xfrm>
            <a:off x="7838578" y="1978549"/>
            <a:ext cx="540000" cy="540000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Freeform 5"/>
          <p:cNvSpPr>
            <a:spLocks noEditPoints="1"/>
          </p:cNvSpPr>
          <p:nvPr/>
        </p:nvSpPr>
        <p:spPr bwMode="auto">
          <a:xfrm>
            <a:off x="3875173" y="5184317"/>
            <a:ext cx="430558" cy="406016"/>
          </a:xfrm>
          <a:custGeom>
            <a:avLst/>
            <a:gdLst>
              <a:gd name="T0" fmla="*/ 150 w 457"/>
              <a:gd name="T1" fmla="*/ 67 h 431"/>
              <a:gd name="T2" fmla="*/ 101 w 457"/>
              <a:gd name="T3" fmla="*/ 49 h 431"/>
              <a:gd name="T4" fmla="*/ 212 w 457"/>
              <a:gd name="T5" fmla="*/ 35 h 431"/>
              <a:gd name="T6" fmla="*/ 212 w 457"/>
              <a:gd name="T7" fmla="*/ 8 h 431"/>
              <a:gd name="T8" fmla="*/ 267 w 457"/>
              <a:gd name="T9" fmla="*/ 0 h 431"/>
              <a:gd name="T10" fmla="*/ 267 w 457"/>
              <a:gd name="T11" fmla="*/ 30 h 431"/>
              <a:gd name="T12" fmla="*/ 289 w 457"/>
              <a:gd name="T13" fmla="*/ 25 h 431"/>
              <a:gd name="T14" fmla="*/ 334 w 457"/>
              <a:gd name="T15" fmla="*/ 34 h 431"/>
              <a:gd name="T16" fmla="*/ 362 w 457"/>
              <a:gd name="T17" fmla="*/ 53 h 431"/>
              <a:gd name="T18" fmla="*/ 301 w 457"/>
              <a:gd name="T19" fmla="*/ 72 h 431"/>
              <a:gd name="T20" fmla="*/ 334 w 457"/>
              <a:gd name="T21" fmla="*/ 79 h 431"/>
              <a:gd name="T22" fmla="*/ 347 w 457"/>
              <a:gd name="T23" fmla="*/ 76 h 431"/>
              <a:gd name="T24" fmla="*/ 428 w 457"/>
              <a:gd name="T25" fmla="*/ 115 h 431"/>
              <a:gd name="T26" fmla="*/ 456 w 457"/>
              <a:gd name="T27" fmla="*/ 216 h 431"/>
              <a:gd name="T28" fmla="*/ 372 w 457"/>
              <a:gd name="T29" fmla="*/ 385 h 431"/>
              <a:gd name="T30" fmla="*/ 275 w 457"/>
              <a:gd name="T31" fmla="*/ 424 h 431"/>
              <a:gd name="T32" fmla="*/ 129 w 457"/>
              <a:gd name="T33" fmla="*/ 411 h 431"/>
              <a:gd name="T34" fmla="*/ 9 w 457"/>
              <a:gd name="T35" fmla="*/ 263 h 431"/>
              <a:gd name="T36" fmla="*/ 41 w 457"/>
              <a:gd name="T37" fmla="*/ 115 h 431"/>
              <a:gd name="T38" fmla="*/ 117 w 457"/>
              <a:gd name="T39" fmla="*/ 66 h 431"/>
              <a:gd name="T40" fmla="*/ 142 w 457"/>
              <a:gd name="T41" fmla="*/ 66 h 431"/>
              <a:gd name="T42" fmla="*/ 150 w 457"/>
              <a:gd name="T43" fmla="*/ 67 h 431"/>
              <a:gd name="T44" fmla="*/ 228 w 457"/>
              <a:gd name="T45" fmla="*/ 21 h 431"/>
              <a:gd name="T46" fmla="*/ 228 w 457"/>
              <a:gd name="T47" fmla="*/ 59 h 431"/>
              <a:gd name="T48" fmla="*/ 143 w 457"/>
              <a:gd name="T49" fmla="*/ 43 h 431"/>
              <a:gd name="T50" fmla="*/ 178 w 457"/>
              <a:gd name="T51" fmla="*/ 65 h 431"/>
              <a:gd name="T52" fmla="*/ 213 w 457"/>
              <a:gd name="T53" fmla="*/ 87 h 431"/>
              <a:gd name="T54" fmla="*/ 139 w 457"/>
              <a:gd name="T55" fmla="*/ 158 h 431"/>
              <a:gd name="T56" fmla="*/ 143 w 457"/>
              <a:gd name="T57" fmla="*/ 155 h 431"/>
              <a:gd name="T58" fmla="*/ 183 w 457"/>
              <a:gd name="T59" fmla="*/ 131 h 431"/>
              <a:gd name="T60" fmla="*/ 222 w 457"/>
              <a:gd name="T61" fmla="*/ 114 h 431"/>
              <a:gd name="T62" fmla="*/ 227 w 457"/>
              <a:gd name="T63" fmla="*/ 114 h 431"/>
              <a:gd name="T64" fmla="*/ 267 w 457"/>
              <a:gd name="T65" fmla="*/ 151 h 431"/>
              <a:gd name="T66" fmla="*/ 279 w 457"/>
              <a:gd name="T67" fmla="*/ 177 h 431"/>
              <a:gd name="T68" fmla="*/ 264 w 457"/>
              <a:gd name="T69" fmla="*/ 104 h 431"/>
              <a:gd name="T70" fmla="*/ 297 w 457"/>
              <a:gd name="T71" fmla="*/ 115 h 431"/>
              <a:gd name="T72" fmla="*/ 327 w 457"/>
              <a:gd name="T73" fmla="*/ 132 h 431"/>
              <a:gd name="T74" fmla="*/ 320 w 457"/>
              <a:gd name="T75" fmla="*/ 104 h 431"/>
              <a:gd name="T76" fmla="*/ 273 w 457"/>
              <a:gd name="T77" fmla="*/ 82 h 431"/>
              <a:gd name="T78" fmla="*/ 323 w 457"/>
              <a:gd name="T79" fmla="*/ 45 h 431"/>
              <a:gd name="T80" fmla="*/ 251 w 457"/>
              <a:gd name="T81" fmla="*/ 59 h 431"/>
              <a:gd name="T82" fmla="*/ 251 w 457"/>
              <a:gd name="T83" fmla="*/ 18 h 431"/>
              <a:gd name="T84" fmla="*/ 237 w 457"/>
              <a:gd name="T85" fmla="*/ 20 h 431"/>
              <a:gd name="T86" fmla="*/ 228 w 457"/>
              <a:gd name="T87" fmla="*/ 21 h 431"/>
              <a:gd name="T88" fmla="*/ 116 w 457"/>
              <a:gd name="T89" fmla="*/ 140 h 431"/>
              <a:gd name="T90" fmla="*/ 89 w 457"/>
              <a:gd name="T91" fmla="*/ 120 h 431"/>
              <a:gd name="T92" fmla="*/ 62 w 457"/>
              <a:gd name="T93" fmla="*/ 155 h 431"/>
              <a:gd name="T94" fmla="*/ 92 w 457"/>
              <a:gd name="T95" fmla="*/ 174 h 431"/>
              <a:gd name="T96" fmla="*/ 116 w 457"/>
              <a:gd name="T97" fmla="*/ 140 h 431"/>
              <a:gd name="T98" fmla="*/ 55 w 457"/>
              <a:gd name="T99" fmla="*/ 207 h 431"/>
              <a:gd name="T100" fmla="*/ 69 w 457"/>
              <a:gd name="T101" fmla="*/ 227 h 431"/>
              <a:gd name="T102" fmla="*/ 86 w 457"/>
              <a:gd name="T103" fmla="*/ 212 h 431"/>
              <a:gd name="T104" fmla="*/ 86 w 457"/>
              <a:gd name="T105" fmla="*/ 211 h 431"/>
              <a:gd name="T106" fmla="*/ 79 w 457"/>
              <a:gd name="T107" fmla="*/ 191 h 431"/>
              <a:gd name="T108" fmla="*/ 66 w 457"/>
              <a:gd name="T109" fmla="*/ 190 h 431"/>
              <a:gd name="T110" fmla="*/ 55 w 457"/>
              <a:gd name="T111" fmla="*/ 207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57" h="431">
                <a:moveTo>
                  <a:pt x="150" y="67"/>
                </a:moveTo>
                <a:cubicBezTo>
                  <a:pt x="135" y="55"/>
                  <a:pt x="117" y="55"/>
                  <a:pt x="101" y="49"/>
                </a:cubicBezTo>
                <a:cubicBezTo>
                  <a:pt x="135" y="25"/>
                  <a:pt x="171" y="13"/>
                  <a:pt x="212" y="35"/>
                </a:cubicBezTo>
                <a:cubicBezTo>
                  <a:pt x="212" y="25"/>
                  <a:pt x="212" y="17"/>
                  <a:pt x="212" y="8"/>
                </a:cubicBezTo>
                <a:cubicBezTo>
                  <a:pt x="230" y="5"/>
                  <a:pt x="248" y="3"/>
                  <a:pt x="267" y="0"/>
                </a:cubicBezTo>
                <a:cubicBezTo>
                  <a:pt x="267" y="11"/>
                  <a:pt x="267" y="20"/>
                  <a:pt x="267" y="30"/>
                </a:cubicBezTo>
                <a:cubicBezTo>
                  <a:pt x="275" y="28"/>
                  <a:pt x="282" y="26"/>
                  <a:pt x="289" y="25"/>
                </a:cubicBezTo>
                <a:cubicBezTo>
                  <a:pt x="305" y="22"/>
                  <a:pt x="320" y="25"/>
                  <a:pt x="334" y="34"/>
                </a:cubicBezTo>
                <a:cubicBezTo>
                  <a:pt x="343" y="40"/>
                  <a:pt x="352" y="46"/>
                  <a:pt x="362" y="53"/>
                </a:cubicBezTo>
                <a:cubicBezTo>
                  <a:pt x="341" y="59"/>
                  <a:pt x="320" y="59"/>
                  <a:pt x="301" y="72"/>
                </a:cubicBezTo>
                <a:cubicBezTo>
                  <a:pt x="312" y="78"/>
                  <a:pt x="321" y="85"/>
                  <a:pt x="334" y="79"/>
                </a:cubicBezTo>
                <a:cubicBezTo>
                  <a:pt x="338" y="77"/>
                  <a:pt x="343" y="77"/>
                  <a:pt x="347" y="76"/>
                </a:cubicBezTo>
                <a:cubicBezTo>
                  <a:pt x="384" y="68"/>
                  <a:pt x="409" y="88"/>
                  <a:pt x="428" y="115"/>
                </a:cubicBezTo>
                <a:cubicBezTo>
                  <a:pt x="449" y="145"/>
                  <a:pt x="457" y="179"/>
                  <a:pt x="456" y="216"/>
                </a:cubicBezTo>
                <a:cubicBezTo>
                  <a:pt x="455" y="285"/>
                  <a:pt x="428" y="342"/>
                  <a:pt x="372" y="385"/>
                </a:cubicBezTo>
                <a:cubicBezTo>
                  <a:pt x="344" y="406"/>
                  <a:pt x="311" y="418"/>
                  <a:pt x="275" y="424"/>
                </a:cubicBezTo>
                <a:cubicBezTo>
                  <a:pt x="225" y="431"/>
                  <a:pt x="176" y="429"/>
                  <a:pt x="129" y="411"/>
                </a:cubicBezTo>
                <a:cubicBezTo>
                  <a:pt x="61" y="385"/>
                  <a:pt x="20" y="335"/>
                  <a:pt x="9" y="263"/>
                </a:cubicBezTo>
                <a:cubicBezTo>
                  <a:pt x="0" y="210"/>
                  <a:pt x="10" y="160"/>
                  <a:pt x="41" y="115"/>
                </a:cubicBezTo>
                <a:cubicBezTo>
                  <a:pt x="59" y="88"/>
                  <a:pt x="84" y="70"/>
                  <a:pt x="117" y="66"/>
                </a:cubicBezTo>
                <a:cubicBezTo>
                  <a:pt x="125" y="65"/>
                  <a:pt x="134" y="66"/>
                  <a:pt x="142" y="66"/>
                </a:cubicBezTo>
                <a:cubicBezTo>
                  <a:pt x="145" y="66"/>
                  <a:pt x="147" y="66"/>
                  <a:pt x="150" y="67"/>
                </a:cubicBezTo>
                <a:close/>
                <a:moveTo>
                  <a:pt x="228" y="21"/>
                </a:moveTo>
                <a:cubicBezTo>
                  <a:pt x="228" y="34"/>
                  <a:pt x="228" y="46"/>
                  <a:pt x="228" y="59"/>
                </a:cubicBezTo>
                <a:cubicBezTo>
                  <a:pt x="201" y="44"/>
                  <a:pt x="174" y="32"/>
                  <a:pt x="143" y="43"/>
                </a:cubicBezTo>
                <a:cubicBezTo>
                  <a:pt x="155" y="51"/>
                  <a:pt x="167" y="57"/>
                  <a:pt x="178" y="65"/>
                </a:cubicBezTo>
                <a:cubicBezTo>
                  <a:pt x="190" y="72"/>
                  <a:pt x="201" y="80"/>
                  <a:pt x="213" y="87"/>
                </a:cubicBezTo>
                <a:cubicBezTo>
                  <a:pt x="167" y="99"/>
                  <a:pt x="137" y="135"/>
                  <a:pt x="139" y="158"/>
                </a:cubicBezTo>
                <a:cubicBezTo>
                  <a:pt x="140" y="157"/>
                  <a:pt x="142" y="156"/>
                  <a:pt x="143" y="155"/>
                </a:cubicBezTo>
                <a:cubicBezTo>
                  <a:pt x="156" y="147"/>
                  <a:pt x="170" y="139"/>
                  <a:pt x="183" y="131"/>
                </a:cubicBezTo>
                <a:cubicBezTo>
                  <a:pt x="196" y="125"/>
                  <a:pt x="209" y="120"/>
                  <a:pt x="222" y="114"/>
                </a:cubicBezTo>
                <a:cubicBezTo>
                  <a:pt x="224" y="113"/>
                  <a:pt x="226" y="113"/>
                  <a:pt x="227" y="114"/>
                </a:cubicBezTo>
                <a:cubicBezTo>
                  <a:pt x="244" y="123"/>
                  <a:pt x="259" y="134"/>
                  <a:pt x="267" y="151"/>
                </a:cubicBezTo>
                <a:cubicBezTo>
                  <a:pt x="271" y="159"/>
                  <a:pt x="274" y="167"/>
                  <a:pt x="279" y="177"/>
                </a:cubicBezTo>
                <a:cubicBezTo>
                  <a:pt x="281" y="150"/>
                  <a:pt x="280" y="126"/>
                  <a:pt x="264" y="104"/>
                </a:cubicBezTo>
                <a:cubicBezTo>
                  <a:pt x="276" y="107"/>
                  <a:pt x="287" y="110"/>
                  <a:pt x="297" y="115"/>
                </a:cubicBezTo>
                <a:cubicBezTo>
                  <a:pt x="307" y="120"/>
                  <a:pt x="317" y="126"/>
                  <a:pt x="327" y="132"/>
                </a:cubicBezTo>
                <a:cubicBezTo>
                  <a:pt x="329" y="121"/>
                  <a:pt x="326" y="112"/>
                  <a:pt x="320" y="104"/>
                </a:cubicBezTo>
                <a:cubicBezTo>
                  <a:pt x="309" y="89"/>
                  <a:pt x="291" y="85"/>
                  <a:pt x="273" y="82"/>
                </a:cubicBezTo>
                <a:cubicBezTo>
                  <a:pt x="284" y="62"/>
                  <a:pt x="301" y="51"/>
                  <a:pt x="323" y="45"/>
                </a:cubicBezTo>
                <a:cubicBezTo>
                  <a:pt x="296" y="32"/>
                  <a:pt x="273" y="43"/>
                  <a:pt x="251" y="59"/>
                </a:cubicBezTo>
                <a:cubicBezTo>
                  <a:pt x="251" y="45"/>
                  <a:pt x="251" y="32"/>
                  <a:pt x="251" y="18"/>
                </a:cubicBezTo>
                <a:cubicBezTo>
                  <a:pt x="246" y="19"/>
                  <a:pt x="241" y="19"/>
                  <a:pt x="237" y="20"/>
                </a:cubicBezTo>
                <a:cubicBezTo>
                  <a:pt x="234" y="20"/>
                  <a:pt x="231" y="21"/>
                  <a:pt x="228" y="21"/>
                </a:cubicBezTo>
                <a:close/>
                <a:moveTo>
                  <a:pt x="116" y="140"/>
                </a:moveTo>
                <a:cubicBezTo>
                  <a:pt x="116" y="125"/>
                  <a:pt x="104" y="116"/>
                  <a:pt x="89" y="120"/>
                </a:cubicBezTo>
                <a:cubicBezTo>
                  <a:pt x="75" y="123"/>
                  <a:pt x="62" y="140"/>
                  <a:pt x="62" y="155"/>
                </a:cubicBezTo>
                <a:cubicBezTo>
                  <a:pt x="63" y="172"/>
                  <a:pt x="77" y="181"/>
                  <a:pt x="92" y="174"/>
                </a:cubicBezTo>
                <a:cubicBezTo>
                  <a:pt x="106" y="169"/>
                  <a:pt x="116" y="155"/>
                  <a:pt x="116" y="140"/>
                </a:cubicBezTo>
                <a:close/>
                <a:moveTo>
                  <a:pt x="55" y="207"/>
                </a:moveTo>
                <a:cubicBezTo>
                  <a:pt x="55" y="218"/>
                  <a:pt x="61" y="227"/>
                  <a:pt x="69" y="227"/>
                </a:cubicBezTo>
                <a:cubicBezTo>
                  <a:pt x="77" y="228"/>
                  <a:pt x="84" y="222"/>
                  <a:pt x="86" y="212"/>
                </a:cubicBezTo>
                <a:cubicBezTo>
                  <a:pt x="86" y="212"/>
                  <a:pt x="86" y="211"/>
                  <a:pt x="86" y="211"/>
                </a:cubicBezTo>
                <a:cubicBezTo>
                  <a:pt x="87" y="203"/>
                  <a:pt x="86" y="195"/>
                  <a:pt x="79" y="191"/>
                </a:cubicBezTo>
                <a:cubicBezTo>
                  <a:pt x="75" y="189"/>
                  <a:pt x="69" y="188"/>
                  <a:pt x="66" y="190"/>
                </a:cubicBezTo>
                <a:cubicBezTo>
                  <a:pt x="58" y="193"/>
                  <a:pt x="56" y="200"/>
                  <a:pt x="55" y="2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" name="Freeform 5"/>
          <p:cNvSpPr>
            <a:spLocks noEditPoints="1"/>
          </p:cNvSpPr>
          <p:nvPr/>
        </p:nvSpPr>
        <p:spPr bwMode="auto">
          <a:xfrm>
            <a:off x="5206388" y="4130776"/>
            <a:ext cx="430558" cy="406016"/>
          </a:xfrm>
          <a:custGeom>
            <a:avLst/>
            <a:gdLst>
              <a:gd name="T0" fmla="*/ 150 w 457"/>
              <a:gd name="T1" fmla="*/ 67 h 431"/>
              <a:gd name="T2" fmla="*/ 101 w 457"/>
              <a:gd name="T3" fmla="*/ 49 h 431"/>
              <a:gd name="T4" fmla="*/ 212 w 457"/>
              <a:gd name="T5" fmla="*/ 35 h 431"/>
              <a:gd name="T6" fmla="*/ 212 w 457"/>
              <a:gd name="T7" fmla="*/ 8 h 431"/>
              <a:gd name="T8" fmla="*/ 267 w 457"/>
              <a:gd name="T9" fmla="*/ 0 h 431"/>
              <a:gd name="T10" fmla="*/ 267 w 457"/>
              <a:gd name="T11" fmla="*/ 30 h 431"/>
              <a:gd name="T12" fmla="*/ 289 w 457"/>
              <a:gd name="T13" fmla="*/ 25 h 431"/>
              <a:gd name="T14" fmla="*/ 334 w 457"/>
              <a:gd name="T15" fmla="*/ 34 h 431"/>
              <a:gd name="T16" fmla="*/ 362 w 457"/>
              <a:gd name="T17" fmla="*/ 53 h 431"/>
              <a:gd name="T18" fmla="*/ 301 w 457"/>
              <a:gd name="T19" fmla="*/ 72 h 431"/>
              <a:gd name="T20" fmla="*/ 334 w 457"/>
              <a:gd name="T21" fmla="*/ 79 h 431"/>
              <a:gd name="T22" fmla="*/ 347 w 457"/>
              <a:gd name="T23" fmla="*/ 76 h 431"/>
              <a:gd name="T24" fmla="*/ 428 w 457"/>
              <a:gd name="T25" fmla="*/ 115 h 431"/>
              <a:gd name="T26" fmla="*/ 456 w 457"/>
              <a:gd name="T27" fmla="*/ 216 h 431"/>
              <a:gd name="T28" fmla="*/ 372 w 457"/>
              <a:gd name="T29" fmla="*/ 385 h 431"/>
              <a:gd name="T30" fmla="*/ 275 w 457"/>
              <a:gd name="T31" fmla="*/ 424 h 431"/>
              <a:gd name="T32" fmla="*/ 129 w 457"/>
              <a:gd name="T33" fmla="*/ 411 h 431"/>
              <a:gd name="T34" fmla="*/ 9 w 457"/>
              <a:gd name="T35" fmla="*/ 263 h 431"/>
              <a:gd name="T36" fmla="*/ 41 w 457"/>
              <a:gd name="T37" fmla="*/ 115 h 431"/>
              <a:gd name="T38" fmla="*/ 117 w 457"/>
              <a:gd name="T39" fmla="*/ 66 h 431"/>
              <a:gd name="T40" fmla="*/ 142 w 457"/>
              <a:gd name="T41" fmla="*/ 66 h 431"/>
              <a:gd name="T42" fmla="*/ 150 w 457"/>
              <a:gd name="T43" fmla="*/ 67 h 431"/>
              <a:gd name="T44" fmla="*/ 228 w 457"/>
              <a:gd name="T45" fmla="*/ 21 h 431"/>
              <a:gd name="T46" fmla="*/ 228 w 457"/>
              <a:gd name="T47" fmla="*/ 59 h 431"/>
              <a:gd name="T48" fmla="*/ 143 w 457"/>
              <a:gd name="T49" fmla="*/ 43 h 431"/>
              <a:gd name="T50" fmla="*/ 178 w 457"/>
              <a:gd name="T51" fmla="*/ 65 h 431"/>
              <a:gd name="T52" fmla="*/ 213 w 457"/>
              <a:gd name="T53" fmla="*/ 87 h 431"/>
              <a:gd name="T54" fmla="*/ 139 w 457"/>
              <a:gd name="T55" fmla="*/ 158 h 431"/>
              <a:gd name="T56" fmla="*/ 143 w 457"/>
              <a:gd name="T57" fmla="*/ 155 h 431"/>
              <a:gd name="T58" fmla="*/ 183 w 457"/>
              <a:gd name="T59" fmla="*/ 131 h 431"/>
              <a:gd name="T60" fmla="*/ 222 w 457"/>
              <a:gd name="T61" fmla="*/ 114 h 431"/>
              <a:gd name="T62" fmla="*/ 227 w 457"/>
              <a:gd name="T63" fmla="*/ 114 h 431"/>
              <a:gd name="T64" fmla="*/ 267 w 457"/>
              <a:gd name="T65" fmla="*/ 151 h 431"/>
              <a:gd name="T66" fmla="*/ 279 w 457"/>
              <a:gd name="T67" fmla="*/ 177 h 431"/>
              <a:gd name="T68" fmla="*/ 264 w 457"/>
              <a:gd name="T69" fmla="*/ 104 h 431"/>
              <a:gd name="T70" fmla="*/ 297 w 457"/>
              <a:gd name="T71" fmla="*/ 115 h 431"/>
              <a:gd name="T72" fmla="*/ 327 w 457"/>
              <a:gd name="T73" fmla="*/ 132 h 431"/>
              <a:gd name="T74" fmla="*/ 320 w 457"/>
              <a:gd name="T75" fmla="*/ 104 h 431"/>
              <a:gd name="T76" fmla="*/ 273 w 457"/>
              <a:gd name="T77" fmla="*/ 82 h 431"/>
              <a:gd name="T78" fmla="*/ 323 w 457"/>
              <a:gd name="T79" fmla="*/ 45 h 431"/>
              <a:gd name="T80" fmla="*/ 251 w 457"/>
              <a:gd name="T81" fmla="*/ 59 h 431"/>
              <a:gd name="T82" fmla="*/ 251 w 457"/>
              <a:gd name="T83" fmla="*/ 18 h 431"/>
              <a:gd name="T84" fmla="*/ 237 w 457"/>
              <a:gd name="T85" fmla="*/ 20 h 431"/>
              <a:gd name="T86" fmla="*/ 228 w 457"/>
              <a:gd name="T87" fmla="*/ 21 h 431"/>
              <a:gd name="T88" fmla="*/ 116 w 457"/>
              <a:gd name="T89" fmla="*/ 140 h 431"/>
              <a:gd name="T90" fmla="*/ 89 w 457"/>
              <a:gd name="T91" fmla="*/ 120 h 431"/>
              <a:gd name="T92" fmla="*/ 62 w 457"/>
              <a:gd name="T93" fmla="*/ 155 h 431"/>
              <a:gd name="T94" fmla="*/ 92 w 457"/>
              <a:gd name="T95" fmla="*/ 174 h 431"/>
              <a:gd name="T96" fmla="*/ 116 w 457"/>
              <a:gd name="T97" fmla="*/ 140 h 431"/>
              <a:gd name="T98" fmla="*/ 55 w 457"/>
              <a:gd name="T99" fmla="*/ 207 h 431"/>
              <a:gd name="T100" fmla="*/ 69 w 457"/>
              <a:gd name="T101" fmla="*/ 227 h 431"/>
              <a:gd name="T102" fmla="*/ 86 w 457"/>
              <a:gd name="T103" fmla="*/ 212 h 431"/>
              <a:gd name="T104" fmla="*/ 86 w 457"/>
              <a:gd name="T105" fmla="*/ 211 h 431"/>
              <a:gd name="T106" fmla="*/ 79 w 457"/>
              <a:gd name="T107" fmla="*/ 191 h 431"/>
              <a:gd name="T108" fmla="*/ 66 w 457"/>
              <a:gd name="T109" fmla="*/ 190 h 431"/>
              <a:gd name="T110" fmla="*/ 55 w 457"/>
              <a:gd name="T111" fmla="*/ 207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57" h="431">
                <a:moveTo>
                  <a:pt x="150" y="67"/>
                </a:moveTo>
                <a:cubicBezTo>
                  <a:pt x="135" y="55"/>
                  <a:pt x="117" y="55"/>
                  <a:pt x="101" y="49"/>
                </a:cubicBezTo>
                <a:cubicBezTo>
                  <a:pt x="135" y="25"/>
                  <a:pt x="171" y="13"/>
                  <a:pt x="212" y="35"/>
                </a:cubicBezTo>
                <a:cubicBezTo>
                  <a:pt x="212" y="25"/>
                  <a:pt x="212" y="17"/>
                  <a:pt x="212" y="8"/>
                </a:cubicBezTo>
                <a:cubicBezTo>
                  <a:pt x="230" y="5"/>
                  <a:pt x="248" y="3"/>
                  <a:pt x="267" y="0"/>
                </a:cubicBezTo>
                <a:cubicBezTo>
                  <a:pt x="267" y="11"/>
                  <a:pt x="267" y="20"/>
                  <a:pt x="267" y="30"/>
                </a:cubicBezTo>
                <a:cubicBezTo>
                  <a:pt x="275" y="28"/>
                  <a:pt x="282" y="26"/>
                  <a:pt x="289" y="25"/>
                </a:cubicBezTo>
                <a:cubicBezTo>
                  <a:pt x="305" y="22"/>
                  <a:pt x="320" y="25"/>
                  <a:pt x="334" y="34"/>
                </a:cubicBezTo>
                <a:cubicBezTo>
                  <a:pt x="343" y="40"/>
                  <a:pt x="352" y="46"/>
                  <a:pt x="362" y="53"/>
                </a:cubicBezTo>
                <a:cubicBezTo>
                  <a:pt x="341" y="59"/>
                  <a:pt x="320" y="59"/>
                  <a:pt x="301" y="72"/>
                </a:cubicBezTo>
                <a:cubicBezTo>
                  <a:pt x="312" y="78"/>
                  <a:pt x="321" y="85"/>
                  <a:pt x="334" y="79"/>
                </a:cubicBezTo>
                <a:cubicBezTo>
                  <a:pt x="338" y="77"/>
                  <a:pt x="343" y="77"/>
                  <a:pt x="347" y="76"/>
                </a:cubicBezTo>
                <a:cubicBezTo>
                  <a:pt x="384" y="68"/>
                  <a:pt x="409" y="88"/>
                  <a:pt x="428" y="115"/>
                </a:cubicBezTo>
                <a:cubicBezTo>
                  <a:pt x="449" y="145"/>
                  <a:pt x="457" y="179"/>
                  <a:pt x="456" y="216"/>
                </a:cubicBezTo>
                <a:cubicBezTo>
                  <a:pt x="455" y="285"/>
                  <a:pt x="428" y="342"/>
                  <a:pt x="372" y="385"/>
                </a:cubicBezTo>
                <a:cubicBezTo>
                  <a:pt x="344" y="406"/>
                  <a:pt x="311" y="418"/>
                  <a:pt x="275" y="424"/>
                </a:cubicBezTo>
                <a:cubicBezTo>
                  <a:pt x="225" y="431"/>
                  <a:pt x="176" y="429"/>
                  <a:pt x="129" y="411"/>
                </a:cubicBezTo>
                <a:cubicBezTo>
                  <a:pt x="61" y="385"/>
                  <a:pt x="20" y="335"/>
                  <a:pt x="9" y="263"/>
                </a:cubicBezTo>
                <a:cubicBezTo>
                  <a:pt x="0" y="210"/>
                  <a:pt x="10" y="160"/>
                  <a:pt x="41" y="115"/>
                </a:cubicBezTo>
                <a:cubicBezTo>
                  <a:pt x="59" y="88"/>
                  <a:pt x="84" y="70"/>
                  <a:pt x="117" y="66"/>
                </a:cubicBezTo>
                <a:cubicBezTo>
                  <a:pt x="125" y="65"/>
                  <a:pt x="134" y="66"/>
                  <a:pt x="142" y="66"/>
                </a:cubicBezTo>
                <a:cubicBezTo>
                  <a:pt x="145" y="66"/>
                  <a:pt x="147" y="66"/>
                  <a:pt x="150" y="67"/>
                </a:cubicBezTo>
                <a:close/>
                <a:moveTo>
                  <a:pt x="228" y="21"/>
                </a:moveTo>
                <a:cubicBezTo>
                  <a:pt x="228" y="34"/>
                  <a:pt x="228" y="46"/>
                  <a:pt x="228" y="59"/>
                </a:cubicBezTo>
                <a:cubicBezTo>
                  <a:pt x="201" y="44"/>
                  <a:pt x="174" y="32"/>
                  <a:pt x="143" y="43"/>
                </a:cubicBezTo>
                <a:cubicBezTo>
                  <a:pt x="155" y="51"/>
                  <a:pt x="167" y="57"/>
                  <a:pt x="178" y="65"/>
                </a:cubicBezTo>
                <a:cubicBezTo>
                  <a:pt x="190" y="72"/>
                  <a:pt x="201" y="80"/>
                  <a:pt x="213" y="87"/>
                </a:cubicBezTo>
                <a:cubicBezTo>
                  <a:pt x="167" y="99"/>
                  <a:pt x="137" y="135"/>
                  <a:pt x="139" y="158"/>
                </a:cubicBezTo>
                <a:cubicBezTo>
                  <a:pt x="140" y="157"/>
                  <a:pt x="142" y="156"/>
                  <a:pt x="143" y="155"/>
                </a:cubicBezTo>
                <a:cubicBezTo>
                  <a:pt x="156" y="147"/>
                  <a:pt x="170" y="139"/>
                  <a:pt x="183" y="131"/>
                </a:cubicBezTo>
                <a:cubicBezTo>
                  <a:pt x="196" y="125"/>
                  <a:pt x="209" y="120"/>
                  <a:pt x="222" y="114"/>
                </a:cubicBezTo>
                <a:cubicBezTo>
                  <a:pt x="224" y="113"/>
                  <a:pt x="226" y="113"/>
                  <a:pt x="227" y="114"/>
                </a:cubicBezTo>
                <a:cubicBezTo>
                  <a:pt x="244" y="123"/>
                  <a:pt x="259" y="134"/>
                  <a:pt x="267" y="151"/>
                </a:cubicBezTo>
                <a:cubicBezTo>
                  <a:pt x="271" y="159"/>
                  <a:pt x="274" y="167"/>
                  <a:pt x="279" y="177"/>
                </a:cubicBezTo>
                <a:cubicBezTo>
                  <a:pt x="281" y="150"/>
                  <a:pt x="280" y="126"/>
                  <a:pt x="264" y="104"/>
                </a:cubicBezTo>
                <a:cubicBezTo>
                  <a:pt x="276" y="107"/>
                  <a:pt x="287" y="110"/>
                  <a:pt x="297" y="115"/>
                </a:cubicBezTo>
                <a:cubicBezTo>
                  <a:pt x="307" y="120"/>
                  <a:pt x="317" y="126"/>
                  <a:pt x="327" y="132"/>
                </a:cubicBezTo>
                <a:cubicBezTo>
                  <a:pt x="329" y="121"/>
                  <a:pt x="326" y="112"/>
                  <a:pt x="320" y="104"/>
                </a:cubicBezTo>
                <a:cubicBezTo>
                  <a:pt x="309" y="89"/>
                  <a:pt x="291" y="85"/>
                  <a:pt x="273" y="82"/>
                </a:cubicBezTo>
                <a:cubicBezTo>
                  <a:pt x="284" y="62"/>
                  <a:pt x="301" y="51"/>
                  <a:pt x="323" y="45"/>
                </a:cubicBezTo>
                <a:cubicBezTo>
                  <a:pt x="296" y="32"/>
                  <a:pt x="273" y="43"/>
                  <a:pt x="251" y="59"/>
                </a:cubicBezTo>
                <a:cubicBezTo>
                  <a:pt x="251" y="45"/>
                  <a:pt x="251" y="32"/>
                  <a:pt x="251" y="18"/>
                </a:cubicBezTo>
                <a:cubicBezTo>
                  <a:pt x="246" y="19"/>
                  <a:pt x="241" y="19"/>
                  <a:pt x="237" y="20"/>
                </a:cubicBezTo>
                <a:cubicBezTo>
                  <a:pt x="234" y="20"/>
                  <a:pt x="231" y="21"/>
                  <a:pt x="228" y="21"/>
                </a:cubicBezTo>
                <a:close/>
                <a:moveTo>
                  <a:pt x="116" y="140"/>
                </a:moveTo>
                <a:cubicBezTo>
                  <a:pt x="116" y="125"/>
                  <a:pt x="104" y="116"/>
                  <a:pt x="89" y="120"/>
                </a:cubicBezTo>
                <a:cubicBezTo>
                  <a:pt x="75" y="123"/>
                  <a:pt x="62" y="140"/>
                  <a:pt x="62" y="155"/>
                </a:cubicBezTo>
                <a:cubicBezTo>
                  <a:pt x="63" y="172"/>
                  <a:pt x="77" y="181"/>
                  <a:pt x="92" y="174"/>
                </a:cubicBezTo>
                <a:cubicBezTo>
                  <a:pt x="106" y="169"/>
                  <a:pt x="116" y="155"/>
                  <a:pt x="116" y="140"/>
                </a:cubicBezTo>
                <a:close/>
                <a:moveTo>
                  <a:pt x="55" y="207"/>
                </a:moveTo>
                <a:cubicBezTo>
                  <a:pt x="55" y="218"/>
                  <a:pt x="61" y="227"/>
                  <a:pt x="69" y="227"/>
                </a:cubicBezTo>
                <a:cubicBezTo>
                  <a:pt x="77" y="228"/>
                  <a:pt x="84" y="222"/>
                  <a:pt x="86" y="212"/>
                </a:cubicBezTo>
                <a:cubicBezTo>
                  <a:pt x="86" y="212"/>
                  <a:pt x="86" y="211"/>
                  <a:pt x="86" y="211"/>
                </a:cubicBezTo>
                <a:cubicBezTo>
                  <a:pt x="87" y="203"/>
                  <a:pt x="86" y="195"/>
                  <a:pt x="79" y="191"/>
                </a:cubicBezTo>
                <a:cubicBezTo>
                  <a:pt x="75" y="189"/>
                  <a:pt x="69" y="188"/>
                  <a:pt x="66" y="190"/>
                </a:cubicBezTo>
                <a:cubicBezTo>
                  <a:pt x="58" y="193"/>
                  <a:pt x="56" y="200"/>
                  <a:pt x="55" y="2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5" name="Freeform 5"/>
          <p:cNvSpPr>
            <a:spLocks noEditPoints="1"/>
          </p:cNvSpPr>
          <p:nvPr/>
        </p:nvSpPr>
        <p:spPr bwMode="auto">
          <a:xfrm>
            <a:off x="6551314" y="3091800"/>
            <a:ext cx="430558" cy="406016"/>
          </a:xfrm>
          <a:custGeom>
            <a:avLst/>
            <a:gdLst>
              <a:gd name="T0" fmla="*/ 150 w 457"/>
              <a:gd name="T1" fmla="*/ 67 h 431"/>
              <a:gd name="T2" fmla="*/ 101 w 457"/>
              <a:gd name="T3" fmla="*/ 49 h 431"/>
              <a:gd name="T4" fmla="*/ 212 w 457"/>
              <a:gd name="T5" fmla="*/ 35 h 431"/>
              <a:gd name="T6" fmla="*/ 212 w 457"/>
              <a:gd name="T7" fmla="*/ 8 h 431"/>
              <a:gd name="T8" fmla="*/ 267 w 457"/>
              <a:gd name="T9" fmla="*/ 0 h 431"/>
              <a:gd name="T10" fmla="*/ 267 w 457"/>
              <a:gd name="T11" fmla="*/ 30 h 431"/>
              <a:gd name="T12" fmla="*/ 289 w 457"/>
              <a:gd name="T13" fmla="*/ 25 h 431"/>
              <a:gd name="T14" fmla="*/ 334 w 457"/>
              <a:gd name="T15" fmla="*/ 34 h 431"/>
              <a:gd name="T16" fmla="*/ 362 w 457"/>
              <a:gd name="T17" fmla="*/ 53 h 431"/>
              <a:gd name="T18" fmla="*/ 301 w 457"/>
              <a:gd name="T19" fmla="*/ 72 h 431"/>
              <a:gd name="T20" fmla="*/ 334 w 457"/>
              <a:gd name="T21" fmla="*/ 79 h 431"/>
              <a:gd name="T22" fmla="*/ 347 w 457"/>
              <a:gd name="T23" fmla="*/ 76 h 431"/>
              <a:gd name="T24" fmla="*/ 428 w 457"/>
              <a:gd name="T25" fmla="*/ 115 h 431"/>
              <a:gd name="T26" fmla="*/ 456 w 457"/>
              <a:gd name="T27" fmla="*/ 216 h 431"/>
              <a:gd name="T28" fmla="*/ 372 w 457"/>
              <a:gd name="T29" fmla="*/ 385 h 431"/>
              <a:gd name="T30" fmla="*/ 275 w 457"/>
              <a:gd name="T31" fmla="*/ 424 h 431"/>
              <a:gd name="T32" fmla="*/ 129 w 457"/>
              <a:gd name="T33" fmla="*/ 411 h 431"/>
              <a:gd name="T34" fmla="*/ 9 w 457"/>
              <a:gd name="T35" fmla="*/ 263 h 431"/>
              <a:gd name="T36" fmla="*/ 41 w 457"/>
              <a:gd name="T37" fmla="*/ 115 h 431"/>
              <a:gd name="T38" fmla="*/ 117 w 457"/>
              <a:gd name="T39" fmla="*/ 66 h 431"/>
              <a:gd name="T40" fmla="*/ 142 w 457"/>
              <a:gd name="T41" fmla="*/ 66 h 431"/>
              <a:gd name="T42" fmla="*/ 150 w 457"/>
              <a:gd name="T43" fmla="*/ 67 h 431"/>
              <a:gd name="T44" fmla="*/ 228 w 457"/>
              <a:gd name="T45" fmla="*/ 21 h 431"/>
              <a:gd name="T46" fmla="*/ 228 w 457"/>
              <a:gd name="T47" fmla="*/ 59 h 431"/>
              <a:gd name="T48" fmla="*/ 143 w 457"/>
              <a:gd name="T49" fmla="*/ 43 h 431"/>
              <a:gd name="T50" fmla="*/ 178 w 457"/>
              <a:gd name="T51" fmla="*/ 65 h 431"/>
              <a:gd name="T52" fmla="*/ 213 w 457"/>
              <a:gd name="T53" fmla="*/ 87 h 431"/>
              <a:gd name="T54" fmla="*/ 139 w 457"/>
              <a:gd name="T55" fmla="*/ 158 h 431"/>
              <a:gd name="T56" fmla="*/ 143 w 457"/>
              <a:gd name="T57" fmla="*/ 155 h 431"/>
              <a:gd name="T58" fmla="*/ 183 w 457"/>
              <a:gd name="T59" fmla="*/ 131 h 431"/>
              <a:gd name="T60" fmla="*/ 222 w 457"/>
              <a:gd name="T61" fmla="*/ 114 h 431"/>
              <a:gd name="T62" fmla="*/ 227 w 457"/>
              <a:gd name="T63" fmla="*/ 114 h 431"/>
              <a:gd name="T64" fmla="*/ 267 w 457"/>
              <a:gd name="T65" fmla="*/ 151 h 431"/>
              <a:gd name="T66" fmla="*/ 279 w 457"/>
              <a:gd name="T67" fmla="*/ 177 h 431"/>
              <a:gd name="T68" fmla="*/ 264 w 457"/>
              <a:gd name="T69" fmla="*/ 104 h 431"/>
              <a:gd name="T70" fmla="*/ 297 w 457"/>
              <a:gd name="T71" fmla="*/ 115 h 431"/>
              <a:gd name="T72" fmla="*/ 327 w 457"/>
              <a:gd name="T73" fmla="*/ 132 h 431"/>
              <a:gd name="T74" fmla="*/ 320 w 457"/>
              <a:gd name="T75" fmla="*/ 104 h 431"/>
              <a:gd name="T76" fmla="*/ 273 w 457"/>
              <a:gd name="T77" fmla="*/ 82 h 431"/>
              <a:gd name="T78" fmla="*/ 323 w 457"/>
              <a:gd name="T79" fmla="*/ 45 h 431"/>
              <a:gd name="T80" fmla="*/ 251 w 457"/>
              <a:gd name="T81" fmla="*/ 59 h 431"/>
              <a:gd name="T82" fmla="*/ 251 w 457"/>
              <a:gd name="T83" fmla="*/ 18 h 431"/>
              <a:gd name="T84" fmla="*/ 237 w 457"/>
              <a:gd name="T85" fmla="*/ 20 h 431"/>
              <a:gd name="T86" fmla="*/ 228 w 457"/>
              <a:gd name="T87" fmla="*/ 21 h 431"/>
              <a:gd name="T88" fmla="*/ 116 w 457"/>
              <a:gd name="T89" fmla="*/ 140 h 431"/>
              <a:gd name="T90" fmla="*/ 89 w 457"/>
              <a:gd name="T91" fmla="*/ 120 h 431"/>
              <a:gd name="T92" fmla="*/ 62 w 457"/>
              <a:gd name="T93" fmla="*/ 155 h 431"/>
              <a:gd name="T94" fmla="*/ 92 w 457"/>
              <a:gd name="T95" fmla="*/ 174 h 431"/>
              <a:gd name="T96" fmla="*/ 116 w 457"/>
              <a:gd name="T97" fmla="*/ 140 h 431"/>
              <a:gd name="T98" fmla="*/ 55 w 457"/>
              <a:gd name="T99" fmla="*/ 207 h 431"/>
              <a:gd name="T100" fmla="*/ 69 w 457"/>
              <a:gd name="T101" fmla="*/ 227 h 431"/>
              <a:gd name="T102" fmla="*/ 86 w 457"/>
              <a:gd name="T103" fmla="*/ 212 h 431"/>
              <a:gd name="T104" fmla="*/ 86 w 457"/>
              <a:gd name="T105" fmla="*/ 211 h 431"/>
              <a:gd name="T106" fmla="*/ 79 w 457"/>
              <a:gd name="T107" fmla="*/ 191 h 431"/>
              <a:gd name="T108" fmla="*/ 66 w 457"/>
              <a:gd name="T109" fmla="*/ 190 h 431"/>
              <a:gd name="T110" fmla="*/ 55 w 457"/>
              <a:gd name="T111" fmla="*/ 207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57" h="431">
                <a:moveTo>
                  <a:pt x="150" y="67"/>
                </a:moveTo>
                <a:cubicBezTo>
                  <a:pt x="135" y="55"/>
                  <a:pt x="117" y="55"/>
                  <a:pt x="101" y="49"/>
                </a:cubicBezTo>
                <a:cubicBezTo>
                  <a:pt x="135" y="25"/>
                  <a:pt x="171" y="13"/>
                  <a:pt x="212" y="35"/>
                </a:cubicBezTo>
                <a:cubicBezTo>
                  <a:pt x="212" y="25"/>
                  <a:pt x="212" y="17"/>
                  <a:pt x="212" y="8"/>
                </a:cubicBezTo>
                <a:cubicBezTo>
                  <a:pt x="230" y="5"/>
                  <a:pt x="248" y="3"/>
                  <a:pt x="267" y="0"/>
                </a:cubicBezTo>
                <a:cubicBezTo>
                  <a:pt x="267" y="11"/>
                  <a:pt x="267" y="20"/>
                  <a:pt x="267" y="30"/>
                </a:cubicBezTo>
                <a:cubicBezTo>
                  <a:pt x="275" y="28"/>
                  <a:pt x="282" y="26"/>
                  <a:pt x="289" y="25"/>
                </a:cubicBezTo>
                <a:cubicBezTo>
                  <a:pt x="305" y="22"/>
                  <a:pt x="320" y="25"/>
                  <a:pt x="334" y="34"/>
                </a:cubicBezTo>
                <a:cubicBezTo>
                  <a:pt x="343" y="40"/>
                  <a:pt x="352" y="46"/>
                  <a:pt x="362" y="53"/>
                </a:cubicBezTo>
                <a:cubicBezTo>
                  <a:pt x="341" y="59"/>
                  <a:pt x="320" y="59"/>
                  <a:pt x="301" y="72"/>
                </a:cubicBezTo>
                <a:cubicBezTo>
                  <a:pt x="312" y="78"/>
                  <a:pt x="321" y="85"/>
                  <a:pt x="334" y="79"/>
                </a:cubicBezTo>
                <a:cubicBezTo>
                  <a:pt x="338" y="77"/>
                  <a:pt x="343" y="77"/>
                  <a:pt x="347" y="76"/>
                </a:cubicBezTo>
                <a:cubicBezTo>
                  <a:pt x="384" y="68"/>
                  <a:pt x="409" y="88"/>
                  <a:pt x="428" y="115"/>
                </a:cubicBezTo>
                <a:cubicBezTo>
                  <a:pt x="449" y="145"/>
                  <a:pt x="457" y="179"/>
                  <a:pt x="456" y="216"/>
                </a:cubicBezTo>
                <a:cubicBezTo>
                  <a:pt x="455" y="285"/>
                  <a:pt x="428" y="342"/>
                  <a:pt x="372" y="385"/>
                </a:cubicBezTo>
                <a:cubicBezTo>
                  <a:pt x="344" y="406"/>
                  <a:pt x="311" y="418"/>
                  <a:pt x="275" y="424"/>
                </a:cubicBezTo>
                <a:cubicBezTo>
                  <a:pt x="225" y="431"/>
                  <a:pt x="176" y="429"/>
                  <a:pt x="129" y="411"/>
                </a:cubicBezTo>
                <a:cubicBezTo>
                  <a:pt x="61" y="385"/>
                  <a:pt x="20" y="335"/>
                  <a:pt x="9" y="263"/>
                </a:cubicBezTo>
                <a:cubicBezTo>
                  <a:pt x="0" y="210"/>
                  <a:pt x="10" y="160"/>
                  <a:pt x="41" y="115"/>
                </a:cubicBezTo>
                <a:cubicBezTo>
                  <a:pt x="59" y="88"/>
                  <a:pt x="84" y="70"/>
                  <a:pt x="117" y="66"/>
                </a:cubicBezTo>
                <a:cubicBezTo>
                  <a:pt x="125" y="65"/>
                  <a:pt x="134" y="66"/>
                  <a:pt x="142" y="66"/>
                </a:cubicBezTo>
                <a:cubicBezTo>
                  <a:pt x="145" y="66"/>
                  <a:pt x="147" y="66"/>
                  <a:pt x="150" y="67"/>
                </a:cubicBezTo>
                <a:close/>
                <a:moveTo>
                  <a:pt x="228" y="21"/>
                </a:moveTo>
                <a:cubicBezTo>
                  <a:pt x="228" y="34"/>
                  <a:pt x="228" y="46"/>
                  <a:pt x="228" y="59"/>
                </a:cubicBezTo>
                <a:cubicBezTo>
                  <a:pt x="201" y="44"/>
                  <a:pt x="174" y="32"/>
                  <a:pt x="143" y="43"/>
                </a:cubicBezTo>
                <a:cubicBezTo>
                  <a:pt x="155" y="51"/>
                  <a:pt x="167" y="57"/>
                  <a:pt x="178" y="65"/>
                </a:cubicBezTo>
                <a:cubicBezTo>
                  <a:pt x="190" y="72"/>
                  <a:pt x="201" y="80"/>
                  <a:pt x="213" y="87"/>
                </a:cubicBezTo>
                <a:cubicBezTo>
                  <a:pt x="167" y="99"/>
                  <a:pt x="137" y="135"/>
                  <a:pt x="139" y="158"/>
                </a:cubicBezTo>
                <a:cubicBezTo>
                  <a:pt x="140" y="157"/>
                  <a:pt x="142" y="156"/>
                  <a:pt x="143" y="155"/>
                </a:cubicBezTo>
                <a:cubicBezTo>
                  <a:pt x="156" y="147"/>
                  <a:pt x="170" y="139"/>
                  <a:pt x="183" y="131"/>
                </a:cubicBezTo>
                <a:cubicBezTo>
                  <a:pt x="196" y="125"/>
                  <a:pt x="209" y="120"/>
                  <a:pt x="222" y="114"/>
                </a:cubicBezTo>
                <a:cubicBezTo>
                  <a:pt x="224" y="113"/>
                  <a:pt x="226" y="113"/>
                  <a:pt x="227" y="114"/>
                </a:cubicBezTo>
                <a:cubicBezTo>
                  <a:pt x="244" y="123"/>
                  <a:pt x="259" y="134"/>
                  <a:pt x="267" y="151"/>
                </a:cubicBezTo>
                <a:cubicBezTo>
                  <a:pt x="271" y="159"/>
                  <a:pt x="274" y="167"/>
                  <a:pt x="279" y="177"/>
                </a:cubicBezTo>
                <a:cubicBezTo>
                  <a:pt x="281" y="150"/>
                  <a:pt x="280" y="126"/>
                  <a:pt x="264" y="104"/>
                </a:cubicBezTo>
                <a:cubicBezTo>
                  <a:pt x="276" y="107"/>
                  <a:pt x="287" y="110"/>
                  <a:pt x="297" y="115"/>
                </a:cubicBezTo>
                <a:cubicBezTo>
                  <a:pt x="307" y="120"/>
                  <a:pt x="317" y="126"/>
                  <a:pt x="327" y="132"/>
                </a:cubicBezTo>
                <a:cubicBezTo>
                  <a:pt x="329" y="121"/>
                  <a:pt x="326" y="112"/>
                  <a:pt x="320" y="104"/>
                </a:cubicBezTo>
                <a:cubicBezTo>
                  <a:pt x="309" y="89"/>
                  <a:pt x="291" y="85"/>
                  <a:pt x="273" y="82"/>
                </a:cubicBezTo>
                <a:cubicBezTo>
                  <a:pt x="284" y="62"/>
                  <a:pt x="301" y="51"/>
                  <a:pt x="323" y="45"/>
                </a:cubicBezTo>
                <a:cubicBezTo>
                  <a:pt x="296" y="32"/>
                  <a:pt x="273" y="43"/>
                  <a:pt x="251" y="59"/>
                </a:cubicBezTo>
                <a:cubicBezTo>
                  <a:pt x="251" y="45"/>
                  <a:pt x="251" y="32"/>
                  <a:pt x="251" y="18"/>
                </a:cubicBezTo>
                <a:cubicBezTo>
                  <a:pt x="246" y="19"/>
                  <a:pt x="241" y="19"/>
                  <a:pt x="237" y="20"/>
                </a:cubicBezTo>
                <a:cubicBezTo>
                  <a:pt x="234" y="20"/>
                  <a:pt x="231" y="21"/>
                  <a:pt x="228" y="21"/>
                </a:cubicBezTo>
                <a:close/>
                <a:moveTo>
                  <a:pt x="116" y="140"/>
                </a:moveTo>
                <a:cubicBezTo>
                  <a:pt x="116" y="125"/>
                  <a:pt x="104" y="116"/>
                  <a:pt x="89" y="120"/>
                </a:cubicBezTo>
                <a:cubicBezTo>
                  <a:pt x="75" y="123"/>
                  <a:pt x="62" y="140"/>
                  <a:pt x="62" y="155"/>
                </a:cubicBezTo>
                <a:cubicBezTo>
                  <a:pt x="63" y="172"/>
                  <a:pt x="77" y="181"/>
                  <a:pt x="92" y="174"/>
                </a:cubicBezTo>
                <a:cubicBezTo>
                  <a:pt x="106" y="169"/>
                  <a:pt x="116" y="155"/>
                  <a:pt x="116" y="140"/>
                </a:cubicBezTo>
                <a:close/>
                <a:moveTo>
                  <a:pt x="55" y="207"/>
                </a:moveTo>
                <a:cubicBezTo>
                  <a:pt x="55" y="218"/>
                  <a:pt x="61" y="227"/>
                  <a:pt x="69" y="227"/>
                </a:cubicBezTo>
                <a:cubicBezTo>
                  <a:pt x="77" y="228"/>
                  <a:pt x="84" y="222"/>
                  <a:pt x="86" y="212"/>
                </a:cubicBezTo>
                <a:cubicBezTo>
                  <a:pt x="86" y="212"/>
                  <a:pt x="86" y="211"/>
                  <a:pt x="86" y="211"/>
                </a:cubicBezTo>
                <a:cubicBezTo>
                  <a:pt x="87" y="203"/>
                  <a:pt x="86" y="195"/>
                  <a:pt x="79" y="191"/>
                </a:cubicBezTo>
                <a:cubicBezTo>
                  <a:pt x="75" y="189"/>
                  <a:pt x="69" y="188"/>
                  <a:pt x="66" y="190"/>
                </a:cubicBezTo>
                <a:cubicBezTo>
                  <a:pt x="58" y="193"/>
                  <a:pt x="56" y="200"/>
                  <a:pt x="55" y="2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6" name="Freeform 5"/>
          <p:cNvSpPr>
            <a:spLocks noEditPoints="1"/>
          </p:cNvSpPr>
          <p:nvPr/>
        </p:nvSpPr>
        <p:spPr bwMode="auto">
          <a:xfrm>
            <a:off x="7888301" y="2045541"/>
            <a:ext cx="430558" cy="406016"/>
          </a:xfrm>
          <a:custGeom>
            <a:avLst/>
            <a:gdLst>
              <a:gd name="T0" fmla="*/ 150 w 457"/>
              <a:gd name="T1" fmla="*/ 67 h 431"/>
              <a:gd name="T2" fmla="*/ 101 w 457"/>
              <a:gd name="T3" fmla="*/ 49 h 431"/>
              <a:gd name="T4" fmla="*/ 212 w 457"/>
              <a:gd name="T5" fmla="*/ 35 h 431"/>
              <a:gd name="T6" fmla="*/ 212 w 457"/>
              <a:gd name="T7" fmla="*/ 8 h 431"/>
              <a:gd name="T8" fmla="*/ 267 w 457"/>
              <a:gd name="T9" fmla="*/ 0 h 431"/>
              <a:gd name="T10" fmla="*/ 267 w 457"/>
              <a:gd name="T11" fmla="*/ 30 h 431"/>
              <a:gd name="T12" fmla="*/ 289 w 457"/>
              <a:gd name="T13" fmla="*/ 25 h 431"/>
              <a:gd name="T14" fmla="*/ 334 w 457"/>
              <a:gd name="T15" fmla="*/ 34 h 431"/>
              <a:gd name="T16" fmla="*/ 362 w 457"/>
              <a:gd name="T17" fmla="*/ 53 h 431"/>
              <a:gd name="T18" fmla="*/ 301 w 457"/>
              <a:gd name="T19" fmla="*/ 72 h 431"/>
              <a:gd name="T20" fmla="*/ 334 w 457"/>
              <a:gd name="T21" fmla="*/ 79 h 431"/>
              <a:gd name="T22" fmla="*/ 347 w 457"/>
              <a:gd name="T23" fmla="*/ 76 h 431"/>
              <a:gd name="T24" fmla="*/ 428 w 457"/>
              <a:gd name="T25" fmla="*/ 115 h 431"/>
              <a:gd name="T26" fmla="*/ 456 w 457"/>
              <a:gd name="T27" fmla="*/ 216 h 431"/>
              <a:gd name="T28" fmla="*/ 372 w 457"/>
              <a:gd name="T29" fmla="*/ 385 h 431"/>
              <a:gd name="T30" fmla="*/ 275 w 457"/>
              <a:gd name="T31" fmla="*/ 424 h 431"/>
              <a:gd name="T32" fmla="*/ 129 w 457"/>
              <a:gd name="T33" fmla="*/ 411 h 431"/>
              <a:gd name="T34" fmla="*/ 9 w 457"/>
              <a:gd name="T35" fmla="*/ 263 h 431"/>
              <a:gd name="T36" fmla="*/ 41 w 457"/>
              <a:gd name="T37" fmla="*/ 115 h 431"/>
              <a:gd name="T38" fmla="*/ 117 w 457"/>
              <a:gd name="T39" fmla="*/ 66 h 431"/>
              <a:gd name="T40" fmla="*/ 142 w 457"/>
              <a:gd name="T41" fmla="*/ 66 h 431"/>
              <a:gd name="T42" fmla="*/ 150 w 457"/>
              <a:gd name="T43" fmla="*/ 67 h 431"/>
              <a:gd name="T44" fmla="*/ 228 w 457"/>
              <a:gd name="T45" fmla="*/ 21 h 431"/>
              <a:gd name="T46" fmla="*/ 228 w 457"/>
              <a:gd name="T47" fmla="*/ 59 h 431"/>
              <a:gd name="T48" fmla="*/ 143 w 457"/>
              <a:gd name="T49" fmla="*/ 43 h 431"/>
              <a:gd name="T50" fmla="*/ 178 w 457"/>
              <a:gd name="T51" fmla="*/ 65 h 431"/>
              <a:gd name="T52" fmla="*/ 213 w 457"/>
              <a:gd name="T53" fmla="*/ 87 h 431"/>
              <a:gd name="T54" fmla="*/ 139 w 457"/>
              <a:gd name="T55" fmla="*/ 158 h 431"/>
              <a:gd name="T56" fmla="*/ 143 w 457"/>
              <a:gd name="T57" fmla="*/ 155 h 431"/>
              <a:gd name="T58" fmla="*/ 183 w 457"/>
              <a:gd name="T59" fmla="*/ 131 h 431"/>
              <a:gd name="T60" fmla="*/ 222 w 457"/>
              <a:gd name="T61" fmla="*/ 114 h 431"/>
              <a:gd name="T62" fmla="*/ 227 w 457"/>
              <a:gd name="T63" fmla="*/ 114 h 431"/>
              <a:gd name="T64" fmla="*/ 267 w 457"/>
              <a:gd name="T65" fmla="*/ 151 h 431"/>
              <a:gd name="T66" fmla="*/ 279 w 457"/>
              <a:gd name="T67" fmla="*/ 177 h 431"/>
              <a:gd name="T68" fmla="*/ 264 w 457"/>
              <a:gd name="T69" fmla="*/ 104 h 431"/>
              <a:gd name="T70" fmla="*/ 297 w 457"/>
              <a:gd name="T71" fmla="*/ 115 h 431"/>
              <a:gd name="T72" fmla="*/ 327 w 457"/>
              <a:gd name="T73" fmla="*/ 132 h 431"/>
              <a:gd name="T74" fmla="*/ 320 w 457"/>
              <a:gd name="T75" fmla="*/ 104 h 431"/>
              <a:gd name="T76" fmla="*/ 273 w 457"/>
              <a:gd name="T77" fmla="*/ 82 h 431"/>
              <a:gd name="T78" fmla="*/ 323 w 457"/>
              <a:gd name="T79" fmla="*/ 45 h 431"/>
              <a:gd name="T80" fmla="*/ 251 w 457"/>
              <a:gd name="T81" fmla="*/ 59 h 431"/>
              <a:gd name="T82" fmla="*/ 251 w 457"/>
              <a:gd name="T83" fmla="*/ 18 h 431"/>
              <a:gd name="T84" fmla="*/ 237 w 457"/>
              <a:gd name="T85" fmla="*/ 20 h 431"/>
              <a:gd name="T86" fmla="*/ 228 w 457"/>
              <a:gd name="T87" fmla="*/ 21 h 431"/>
              <a:gd name="T88" fmla="*/ 116 w 457"/>
              <a:gd name="T89" fmla="*/ 140 h 431"/>
              <a:gd name="T90" fmla="*/ 89 w 457"/>
              <a:gd name="T91" fmla="*/ 120 h 431"/>
              <a:gd name="T92" fmla="*/ 62 w 457"/>
              <a:gd name="T93" fmla="*/ 155 h 431"/>
              <a:gd name="T94" fmla="*/ 92 w 457"/>
              <a:gd name="T95" fmla="*/ 174 h 431"/>
              <a:gd name="T96" fmla="*/ 116 w 457"/>
              <a:gd name="T97" fmla="*/ 140 h 431"/>
              <a:gd name="T98" fmla="*/ 55 w 457"/>
              <a:gd name="T99" fmla="*/ 207 h 431"/>
              <a:gd name="T100" fmla="*/ 69 w 457"/>
              <a:gd name="T101" fmla="*/ 227 h 431"/>
              <a:gd name="T102" fmla="*/ 86 w 457"/>
              <a:gd name="T103" fmla="*/ 212 h 431"/>
              <a:gd name="T104" fmla="*/ 86 w 457"/>
              <a:gd name="T105" fmla="*/ 211 h 431"/>
              <a:gd name="T106" fmla="*/ 79 w 457"/>
              <a:gd name="T107" fmla="*/ 191 h 431"/>
              <a:gd name="T108" fmla="*/ 66 w 457"/>
              <a:gd name="T109" fmla="*/ 190 h 431"/>
              <a:gd name="T110" fmla="*/ 55 w 457"/>
              <a:gd name="T111" fmla="*/ 207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57" h="431">
                <a:moveTo>
                  <a:pt x="150" y="67"/>
                </a:moveTo>
                <a:cubicBezTo>
                  <a:pt x="135" y="55"/>
                  <a:pt x="117" y="55"/>
                  <a:pt x="101" y="49"/>
                </a:cubicBezTo>
                <a:cubicBezTo>
                  <a:pt x="135" y="25"/>
                  <a:pt x="171" y="13"/>
                  <a:pt x="212" y="35"/>
                </a:cubicBezTo>
                <a:cubicBezTo>
                  <a:pt x="212" y="25"/>
                  <a:pt x="212" y="17"/>
                  <a:pt x="212" y="8"/>
                </a:cubicBezTo>
                <a:cubicBezTo>
                  <a:pt x="230" y="5"/>
                  <a:pt x="248" y="3"/>
                  <a:pt x="267" y="0"/>
                </a:cubicBezTo>
                <a:cubicBezTo>
                  <a:pt x="267" y="11"/>
                  <a:pt x="267" y="20"/>
                  <a:pt x="267" y="30"/>
                </a:cubicBezTo>
                <a:cubicBezTo>
                  <a:pt x="275" y="28"/>
                  <a:pt x="282" y="26"/>
                  <a:pt x="289" y="25"/>
                </a:cubicBezTo>
                <a:cubicBezTo>
                  <a:pt x="305" y="22"/>
                  <a:pt x="320" y="25"/>
                  <a:pt x="334" y="34"/>
                </a:cubicBezTo>
                <a:cubicBezTo>
                  <a:pt x="343" y="40"/>
                  <a:pt x="352" y="46"/>
                  <a:pt x="362" y="53"/>
                </a:cubicBezTo>
                <a:cubicBezTo>
                  <a:pt x="341" y="59"/>
                  <a:pt x="320" y="59"/>
                  <a:pt x="301" y="72"/>
                </a:cubicBezTo>
                <a:cubicBezTo>
                  <a:pt x="312" y="78"/>
                  <a:pt x="321" y="85"/>
                  <a:pt x="334" y="79"/>
                </a:cubicBezTo>
                <a:cubicBezTo>
                  <a:pt x="338" y="77"/>
                  <a:pt x="343" y="77"/>
                  <a:pt x="347" y="76"/>
                </a:cubicBezTo>
                <a:cubicBezTo>
                  <a:pt x="384" y="68"/>
                  <a:pt x="409" y="88"/>
                  <a:pt x="428" y="115"/>
                </a:cubicBezTo>
                <a:cubicBezTo>
                  <a:pt x="449" y="145"/>
                  <a:pt x="457" y="179"/>
                  <a:pt x="456" y="216"/>
                </a:cubicBezTo>
                <a:cubicBezTo>
                  <a:pt x="455" y="285"/>
                  <a:pt x="428" y="342"/>
                  <a:pt x="372" y="385"/>
                </a:cubicBezTo>
                <a:cubicBezTo>
                  <a:pt x="344" y="406"/>
                  <a:pt x="311" y="418"/>
                  <a:pt x="275" y="424"/>
                </a:cubicBezTo>
                <a:cubicBezTo>
                  <a:pt x="225" y="431"/>
                  <a:pt x="176" y="429"/>
                  <a:pt x="129" y="411"/>
                </a:cubicBezTo>
                <a:cubicBezTo>
                  <a:pt x="61" y="385"/>
                  <a:pt x="20" y="335"/>
                  <a:pt x="9" y="263"/>
                </a:cubicBezTo>
                <a:cubicBezTo>
                  <a:pt x="0" y="210"/>
                  <a:pt x="10" y="160"/>
                  <a:pt x="41" y="115"/>
                </a:cubicBezTo>
                <a:cubicBezTo>
                  <a:pt x="59" y="88"/>
                  <a:pt x="84" y="70"/>
                  <a:pt x="117" y="66"/>
                </a:cubicBezTo>
                <a:cubicBezTo>
                  <a:pt x="125" y="65"/>
                  <a:pt x="134" y="66"/>
                  <a:pt x="142" y="66"/>
                </a:cubicBezTo>
                <a:cubicBezTo>
                  <a:pt x="145" y="66"/>
                  <a:pt x="147" y="66"/>
                  <a:pt x="150" y="67"/>
                </a:cubicBezTo>
                <a:close/>
                <a:moveTo>
                  <a:pt x="228" y="21"/>
                </a:moveTo>
                <a:cubicBezTo>
                  <a:pt x="228" y="34"/>
                  <a:pt x="228" y="46"/>
                  <a:pt x="228" y="59"/>
                </a:cubicBezTo>
                <a:cubicBezTo>
                  <a:pt x="201" y="44"/>
                  <a:pt x="174" y="32"/>
                  <a:pt x="143" y="43"/>
                </a:cubicBezTo>
                <a:cubicBezTo>
                  <a:pt x="155" y="51"/>
                  <a:pt x="167" y="57"/>
                  <a:pt x="178" y="65"/>
                </a:cubicBezTo>
                <a:cubicBezTo>
                  <a:pt x="190" y="72"/>
                  <a:pt x="201" y="80"/>
                  <a:pt x="213" y="87"/>
                </a:cubicBezTo>
                <a:cubicBezTo>
                  <a:pt x="167" y="99"/>
                  <a:pt x="137" y="135"/>
                  <a:pt x="139" y="158"/>
                </a:cubicBezTo>
                <a:cubicBezTo>
                  <a:pt x="140" y="157"/>
                  <a:pt x="142" y="156"/>
                  <a:pt x="143" y="155"/>
                </a:cubicBezTo>
                <a:cubicBezTo>
                  <a:pt x="156" y="147"/>
                  <a:pt x="170" y="139"/>
                  <a:pt x="183" y="131"/>
                </a:cubicBezTo>
                <a:cubicBezTo>
                  <a:pt x="196" y="125"/>
                  <a:pt x="209" y="120"/>
                  <a:pt x="222" y="114"/>
                </a:cubicBezTo>
                <a:cubicBezTo>
                  <a:pt x="224" y="113"/>
                  <a:pt x="226" y="113"/>
                  <a:pt x="227" y="114"/>
                </a:cubicBezTo>
                <a:cubicBezTo>
                  <a:pt x="244" y="123"/>
                  <a:pt x="259" y="134"/>
                  <a:pt x="267" y="151"/>
                </a:cubicBezTo>
                <a:cubicBezTo>
                  <a:pt x="271" y="159"/>
                  <a:pt x="274" y="167"/>
                  <a:pt x="279" y="177"/>
                </a:cubicBezTo>
                <a:cubicBezTo>
                  <a:pt x="281" y="150"/>
                  <a:pt x="280" y="126"/>
                  <a:pt x="264" y="104"/>
                </a:cubicBezTo>
                <a:cubicBezTo>
                  <a:pt x="276" y="107"/>
                  <a:pt x="287" y="110"/>
                  <a:pt x="297" y="115"/>
                </a:cubicBezTo>
                <a:cubicBezTo>
                  <a:pt x="307" y="120"/>
                  <a:pt x="317" y="126"/>
                  <a:pt x="327" y="132"/>
                </a:cubicBezTo>
                <a:cubicBezTo>
                  <a:pt x="329" y="121"/>
                  <a:pt x="326" y="112"/>
                  <a:pt x="320" y="104"/>
                </a:cubicBezTo>
                <a:cubicBezTo>
                  <a:pt x="309" y="89"/>
                  <a:pt x="291" y="85"/>
                  <a:pt x="273" y="82"/>
                </a:cubicBezTo>
                <a:cubicBezTo>
                  <a:pt x="284" y="62"/>
                  <a:pt x="301" y="51"/>
                  <a:pt x="323" y="45"/>
                </a:cubicBezTo>
                <a:cubicBezTo>
                  <a:pt x="296" y="32"/>
                  <a:pt x="273" y="43"/>
                  <a:pt x="251" y="59"/>
                </a:cubicBezTo>
                <a:cubicBezTo>
                  <a:pt x="251" y="45"/>
                  <a:pt x="251" y="32"/>
                  <a:pt x="251" y="18"/>
                </a:cubicBezTo>
                <a:cubicBezTo>
                  <a:pt x="246" y="19"/>
                  <a:pt x="241" y="19"/>
                  <a:pt x="237" y="20"/>
                </a:cubicBezTo>
                <a:cubicBezTo>
                  <a:pt x="234" y="20"/>
                  <a:pt x="231" y="21"/>
                  <a:pt x="228" y="21"/>
                </a:cubicBezTo>
                <a:close/>
                <a:moveTo>
                  <a:pt x="116" y="140"/>
                </a:moveTo>
                <a:cubicBezTo>
                  <a:pt x="116" y="125"/>
                  <a:pt x="104" y="116"/>
                  <a:pt x="89" y="120"/>
                </a:cubicBezTo>
                <a:cubicBezTo>
                  <a:pt x="75" y="123"/>
                  <a:pt x="62" y="140"/>
                  <a:pt x="62" y="155"/>
                </a:cubicBezTo>
                <a:cubicBezTo>
                  <a:pt x="63" y="172"/>
                  <a:pt x="77" y="181"/>
                  <a:pt x="92" y="174"/>
                </a:cubicBezTo>
                <a:cubicBezTo>
                  <a:pt x="106" y="169"/>
                  <a:pt x="116" y="155"/>
                  <a:pt x="116" y="140"/>
                </a:cubicBezTo>
                <a:close/>
                <a:moveTo>
                  <a:pt x="55" y="207"/>
                </a:moveTo>
                <a:cubicBezTo>
                  <a:pt x="55" y="218"/>
                  <a:pt x="61" y="227"/>
                  <a:pt x="69" y="227"/>
                </a:cubicBezTo>
                <a:cubicBezTo>
                  <a:pt x="77" y="228"/>
                  <a:pt x="84" y="222"/>
                  <a:pt x="86" y="212"/>
                </a:cubicBezTo>
                <a:cubicBezTo>
                  <a:pt x="86" y="212"/>
                  <a:pt x="86" y="211"/>
                  <a:pt x="86" y="211"/>
                </a:cubicBezTo>
                <a:cubicBezTo>
                  <a:pt x="87" y="203"/>
                  <a:pt x="86" y="195"/>
                  <a:pt x="79" y="191"/>
                </a:cubicBezTo>
                <a:cubicBezTo>
                  <a:pt x="75" y="189"/>
                  <a:pt x="69" y="188"/>
                  <a:pt x="66" y="190"/>
                </a:cubicBezTo>
                <a:cubicBezTo>
                  <a:pt x="58" y="193"/>
                  <a:pt x="56" y="200"/>
                  <a:pt x="55" y="2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2552" y="4159478"/>
            <a:ext cx="2857500" cy="1665000"/>
          </a:xfrm>
          <a:prstGeom prst="rect">
            <a:avLst/>
          </a:prstGeom>
        </p:spPr>
      </p:pic>
      <p:sp>
        <p:nvSpPr>
          <p:cNvPr id="38" name="TextBox 22">
            <a:extLst>
              <a:ext uri="{FF2B5EF4-FFF2-40B4-BE49-F238E27FC236}">
                <a16:creationId xmlns:a16="http://schemas.microsoft.com/office/drawing/2014/main" id="{3FA3599D-477A-4E42-9268-341453038B30}"/>
              </a:ext>
            </a:extLst>
          </p:cNvPr>
          <p:cNvSpPr txBox="1"/>
          <p:nvPr/>
        </p:nvSpPr>
        <p:spPr>
          <a:xfrm>
            <a:off x="555087" y="2820692"/>
            <a:ext cx="36715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 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22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104" y="1064121"/>
            <a:ext cx="6249119" cy="4531524"/>
          </a:xfrm>
          <a:prstGeom prst="rect">
            <a:avLst/>
          </a:prstGeom>
        </p:spPr>
      </p:pic>
      <p:sp>
        <p:nvSpPr>
          <p:cNvPr id="4" name="직사각형 5">
            <a:extLst>
              <a:ext uri="{FF2B5EF4-FFF2-40B4-BE49-F238E27FC236}">
                <a16:creationId xmlns:a16="http://schemas.microsoft.com/office/drawing/2014/main" id="{0A136FFB-10E9-495C-BBA0-00E674AFCDBA}"/>
              </a:ext>
            </a:extLst>
          </p:cNvPr>
          <p:cNvSpPr/>
          <p:nvPr/>
        </p:nvSpPr>
        <p:spPr>
          <a:xfrm>
            <a:off x="813377" y="440319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2"/>
                </a:solidFill>
                <a:latin typeface="+mj-lt"/>
              </a:rPr>
              <a:t>PORTFOLIO</a:t>
            </a:r>
          </a:p>
        </p:txBody>
      </p:sp>
      <p:sp>
        <p:nvSpPr>
          <p:cNvPr id="5" name="직사각형 6">
            <a:extLst>
              <a:ext uri="{FF2B5EF4-FFF2-40B4-BE49-F238E27FC236}">
                <a16:creationId xmlns:a16="http://schemas.microsoft.com/office/drawing/2014/main" id="{4DED602D-A0AB-47AF-9B81-337BB128552B}"/>
              </a:ext>
            </a:extLst>
          </p:cNvPr>
          <p:cNvSpPr/>
          <p:nvPr/>
        </p:nvSpPr>
        <p:spPr>
          <a:xfrm>
            <a:off x="858462" y="1064121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2"/>
                </a:solidFill>
                <a:latin typeface="+mj-lt"/>
              </a:rPr>
              <a:t>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5F5782-7A08-4B73-B0F3-AD5BE7B17E11}"/>
              </a:ext>
            </a:extLst>
          </p:cNvPr>
          <p:cNvSpPr txBox="1"/>
          <p:nvPr/>
        </p:nvSpPr>
        <p:spPr>
          <a:xfrm>
            <a:off x="1279312" y="1904451"/>
            <a:ext cx="3129915" cy="286232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914D-4255-4C43-ACCB-E3AF6E21EF38}"/>
              </a:ext>
            </a:extLst>
          </p:cNvPr>
          <p:cNvSpPr txBox="1"/>
          <p:nvPr/>
        </p:nvSpPr>
        <p:spPr>
          <a:xfrm>
            <a:off x="7990488" y="8078781"/>
            <a:ext cx="2635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rgbClr val="FF0000"/>
                </a:solidFill>
              </a:rPr>
              <a:t>Modern Portfolio Designed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C4AB23-BFF1-4B38-A28F-3BE549FA74F2}"/>
              </a:ext>
            </a:extLst>
          </p:cNvPr>
          <p:cNvSpPr txBox="1"/>
          <p:nvPr/>
        </p:nvSpPr>
        <p:spPr>
          <a:xfrm>
            <a:off x="9391467" y="4695456"/>
            <a:ext cx="2469103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dirty="0">
                <a:solidFill>
                  <a:srgbClr val="FF0000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rgbClr val="FF0000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600" dirty="0">
                <a:solidFill>
                  <a:srgbClr val="FF0000"/>
                </a:solidFill>
                <a:cs typeface="Arial" pitchFamily="34" charset="0"/>
              </a:rPr>
              <a:t>CU USU AGAM INTEGRE IMPEDIT.</a:t>
            </a:r>
            <a:endParaRPr lang="ko-KR" altLang="en-US" sz="1600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55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9FA7C73-F319-4332-801B-77BBC7758721}"/>
              </a:ext>
            </a:extLst>
          </p:cNvPr>
          <p:cNvGrpSpPr/>
          <p:nvPr/>
        </p:nvGrpSpPr>
        <p:grpSpPr>
          <a:xfrm>
            <a:off x="684336" y="1788515"/>
            <a:ext cx="6679610" cy="1477328"/>
            <a:chOff x="3017859" y="4283314"/>
            <a:chExt cx="1249476" cy="147732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96C8E37-6674-4C10-83F1-BA709CC0A238}"/>
                </a:ext>
              </a:extLst>
            </p:cNvPr>
            <p:cNvSpPr txBox="1"/>
            <p:nvPr/>
          </p:nvSpPr>
          <p:spPr>
            <a:xfrm>
              <a:off x="3017859" y="4560313"/>
              <a:ext cx="12454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537E3D3-C9DF-4351-BC31-2FD5984B6D6A}"/>
                </a:ext>
              </a:extLst>
            </p:cNvPr>
            <p:cNvSpPr txBox="1"/>
            <p:nvPr/>
          </p:nvSpPr>
          <p:spPr>
            <a:xfrm>
              <a:off x="3017859" y="4283314"/>
              <a:ext cx="12494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D2B83BC3-44E9-4972-B4FF-6C161A45EEE0}"/>
              </a:ext>
            </a:extLst>
          </p:cNvPr>
          <p:cNvSpPr/>
          <p:nvPr/>
        </p:nvSpPr>
        <p:spPr>
          <a:xfrm>
            <a:off x="4647134" y="3666176"/>
            <a:ext cx="693414" cy="6934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B6072A5-1141-42BE-B876-57E30EDA65D5}"/>
              </a:ext>
            </a:extLst>
          </p:cNvPr>
          <p:cNvSpPr/>
          <p:nvPr/>
        </p:nvSpPr>
        <p:spPr>
          <a:xfrm>
            <a:off x="2869427" y="3666176"/>
            <a:ext cx="693414" cy="6934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33B705A-9821-429A-8B44-5AF712A11077}"/>
              </a:ext>
            </a:extLst>
          </p:cNvPr>
          <p:cNvSpPr/>
          <p:nvPr/>
        </p:nvSpPr>
        <p:spPr>
          <a:xfrm>
            <a:off x="1091720" y="3666176"/>
            <a:ext cx="693414" cy="6934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C5289FA-2D12-4E2D-98D3-2BA785175FEC}"/>
              </a:ext>
            </a:extLst>
          </p:cNvPr>
          <p:cNvGrpSpPr/>
          <p:nvPr/>
        </p:nvGrpSpPr>
        <p:grpSpPr>
          <a:xfrm>
            <a:off x="4322382" y="4527285"/>
            <a:ext cx="1342918" cy="1661994"/>
            <a:chOff x="3017859" y="4283314"/>
            <a:chExt cx="1870812" cy="166199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FB0F5E9-3949-4789-8205-4659D7A847B2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FC1D495-8E7E-486C-BD97-6CCA72D8BA44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0019795-1A4E-4333-9931-C2108CD532D4}"/>
              </a:ext>
            </a:extLst>
          </p:cNvPr>
          <p:cNvGrpSpPr/>
          <p:nvPr/>
        </p:nvGrpSpPr>
        <p:grpSpPr>
          <a:xfrm>
            <a:off x="2544675" y="4527285"/>
            <a:ext cx="1342918" cy="1661994"/>
            <a:chOff x="3017859" y="4283314"/>
            <a:chExt cx="1870812" cy="166199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B8E01B0-5332-449C-A026-77226DE4823C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270EE25-7B07-44B3-9CC5-51B5823548D5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5C0C395-6EBD-4205-9FC4-565E03956228}"/>
              </a:ext>
            </a:extLst>
          </p:cNvPr>
          <p:cNvGrpSpPr/>
          <p:nvPr/>
        </p:nvGrpSpPr>
        <p:grpSpPr>
          <a:xfrm>
            <a:off x="766968" y="4527285"/>
            <a:ext cx="1342918" cy="1661994"/>
            <a:chOff x="3017859" y="4283314"/>
            <a:chExt cx="1870812" cy="166199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664A218-8AB6-4024-9A0B-1CE21971F41D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25B1F7A-E8EC-4A5F-A55C-65419CEAECD4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Oval 27">
            <a:extLst>
              <a:ext uri="{FF2B5EF4-FFF2-40B4-BE49-F238E27FC236}">
                <a16:creationId xmlns:a16="http://schemas.microsoft.com/office/drawing/2014/main" id="{1B77E68D-DEDF-4F2C-8F6E-1503964BFFDB}"/>
              </a:ext>
            </a:extLst>
          </p:cNvPr>
          <p:cNvSpPr/>
          <p:nvPr/>
        </p:nvSpPr>
        <p:spPr>
          <a:xfrm>
            <a:off x="6424841" y="3666176"/>
            <a:ext cx="693414" cy="6934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0" name="Group 33">
            <a:extLst>
              <a:ext uri="{FF2B5EF4-FFF2-40B4-BE49-F238E27FC236}">
                <a16:creationId xmlns:a16="http://schemas.microsoft.com/office/drawing/2014/main" id="{6DD04B88-1187-4A92-B780-59A2A1D30C9C}"/>
              </a:ext>
            </a:extLst>
          </p:cNvPr>
          <p:cNvGrpSpPr/>
          <p:nvPr/>
        </p:nvGrpSpPr>
        <p:grpSpPr>
          <a:xfrm>
            <a:off x="6100089" y="4527285"/>
            <a:ext cx="1342918" cy="1661994"/>
            <a:chOff x="3017859" y="4283314"/>
            <a:chExt cx="1870812" cy="166199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C74EC39-9F8B-43D4-AA11-79E81BE57346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EBB252F-4298-4A1B-8716-5B0075B1AF6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Rectángulo 22"/>
          <p:cNvSpPr/>
          <p:nvPr/>
        </p:nvSpPr>
        <p:spPr>
          <a:xfrm>
            <a:off x="128102" y="112294"/>
            <a:ext cx="11935796" cy="6625389"/>
          </a:xfrm>
          <a:prstGeom prst="rect">
            <a:avLst/>
          </a:prstGeom>
          <a:noFill/>
          <a:ln w="136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0804" y="2897193"/>
            <a:ext cx="4057117" cy="3260183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6560" y="3838287"/>
            <a:ext cx="423734" cy="417593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267" y="3838287"/>
            <a:ext cx="423734" cy="417593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1974" y="3838287"/>
            <a:ext cx="423734" cy="417593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9681" y="3841881"/>
            <a:ext cx="423734" cy="41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73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8D845ED-3EC1-4D98-9731-0789C5112DFA}"/>
              </a:ext>
            </a:extLst>
          </p:cNvPr>
          <p:cNvGrpSpPr/>
          <p:nvPr/>
        </p:nvGrpSpPr>
        <p:grpSpPr>
          <a:xfrm>
            <a:off x="1226" y="2350067"/>
            <a:ext cx="10779026" cy="1016320"/>
            <a:chOff x="-3475307" y="2023474"/>
            <a:chExt cx="14906937" cy="1405526"/>
          </a:xfrm>
          <a:solidFill>
            <a:srgbClr val="FF0000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C58F753-2709-4751-AA5D-1E6F72A6747E}"/>
                </a:ext>
              </a:extLst>
            </p:cNvPr>
            <p:cNvSpPr/>
            <p:nvPr userDrawn="1"/>
          </p:nvSpPr>
          <p:spPr>
            <a:xfrm rot="10800000">
              <a:off x="-3475307" y="3200400"/>
              <a:ext cx="9610782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CC75697-77F3-4600-B7A1-FDAADAA54938}"/>
                </a:ext>
              </a:extLst>
            </p:cNvPr>
            <p:cNvSpPr/>
            <p:nvPr userDrawn="1"/>
          </p:nvSpPr>
          <p:spPr>
            <a:xfrm rot="2727637">
              <a:off x="7154945" y="448707"/>
              <a:ext cx="228600" cy="34135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4FCCB8B-7F22-448A-B445-CE2968C99E2D}"/>
                </a:ext>
              </a:extLst>
            </p:cNvPr>
            <p:cNvSpPr/>
            <p:nvPr userDrawn="1"/>
          </p:nvSpPr>
          <p:spPr>
            <a:xfrm rot="18872363" flipH="1">
              <a:off x="9542351" y="362795"/>
              <a:ext cx="228600" cy="3549958"/>
            </a:xfrm>
            <a:custGeom>
              <a:avLst/>
              <a:gdLst>
                <a:gd name="connsiteX0" fmla="*/ 0 w 228600"/>
                <a:gd name="connsiteY0" fmla="*/ 0 h 3549958"/>
                <a:gd name="connsiteX1" fmla="*/ 0 w 228600"/>
                <a:gd name="connsiteY1" fmla="*/ 3549958 h 3549958"/>
                <a:gd name="connsiteX2" fmla="*/ 10901 w 228600"/>
                <a:gd name="connsiteY2" fmla="*/ 3549958 h 3549958"/>
                <a:gd name="connsiteX3" fmla="*/ 228600 w 228600"/>
                <a:gd name="connsiteY3" fmla="*/ 3328731 h 3549958"/>
                <a:gd name="connsiteX4" fmla="*/ 228600 w 228600"/>
                <a:gd name="connsiteY4" fmla="*/ 0 h 35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3549958">
                  <a:moveTo>
                    <a:pt x="0" y="0"/>
                  </a:moveTo>
                  <a:lnTo>
                    <a:pt x="0" y="3549958"/>
                  </a:lnTo>
                  <a:lnTo>
                    <a:pt x="10901" y="3549958"/>
                  </a:lnTo>
                  <a:lnTo>
                    <a:pt x="228600" y="3328731"/>
                  </a:lnTo>
                  <a:lnTo>
                    <a:pt x="22860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5390521-3F18-4FE3-B179-5B165CD98E94}"/>
              </a:ext>
            </a:extLst>
          </p:cNvPr>
          <p:cNvGrpSpPr/>
          <p:nvPr/>
        </p:nvGrpSpPr>
        <p:grpSpPr>
          <a:xfrm rot="10800000">
            <a:off x="6479065" y="3493288"/>
            <a:ext cx="5712935" cy="1019976"/>
            <a:chOff x="3530890" y="2023474"/>
            <a:chExt cx="7900740" cy="1410582"/>
          </a:xfrm>
          <a:solidFill>
            <a:schemeClr val="accent1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59DB61D-A943-41AA-9E77-F9B46CC528F5}"/>
                </a:ext>
              </a:extLst>
            </p:cNvPr>
            <p:cNvSpPr/>
            <p:nvPr userDrawn="1"/>
          </p:nvSpPr>
          <p:spPr>
            <a:xfrm rot="10800000">
              <a:off x="3530890" y="3205456"/>
              <a:ext cx="2592356" cy="2286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F0EB26D-FB44-4E35-ACFF-D8D8099A62C5}"/>
                </a:ext>
              </a:extLst>
            </p:cNvPr>
            <p:cNvSpPr/>
            <p:nvPr userDrawn="1"/>
          </p:nvSpPr>
          <p:spPr>
            <a:xfrm rot="2727637">
              <a:off x="7154945" y="448707"/>
              <a:ext cx="228600" cy="341351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5A62848-97A5-4FF6-AB4A-B92FC68CEB40}"/>
                </a:ext>
              </a:extLst>
            </p:cNvPr>
            <p:cNvSpPr/>
            <p:nvPr userDrawn="1"/>
          </p:nvSpPr>
          <p:spPr>
            <a:xfrm rot="18872363" flipH="1">
              <a:off x="9542351" y="362795"/>
              <a:ext cx="228600" cy="3549958"/>
            </a:xfrm>
            <a:custGeom>
              <a:avLst/>
              <a:gdLst>
                <a:gd name="connsiteX0" fmla="*/ 0 w 228600"/>
                <a:gd name="connsiteY0" fmla="*/ 0 h 3549958"/>
                <a:gd name="connsiteX1" fmla="*/ 0 w 228600"/>
                <a:gd name="connsiteY1" fmla="*/ 3549958 h 3549958"/>
                <a:gd name="connsiteX2" fmla="*/ 10901 w 228600"/>
                <a:gd name="connsiteY2" fmla="*/ 3549958 h 3549958"/>
                <a:gd name="connsiteX3" fmla="*/ 228600 w 228600"/>
                <a:gd name="connsiteY3" fmla="*/ 3328731 h 3549958"/>
                <a:gd name="connsiteX4" fmla="*/ 228600 w 228600"/>
                <a:gd name="connsiteY4" fmla="*/ 0 h 35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3549958">
                  <a:moveTo>
                    <a:pt x="0" y="0"/>
                  </a:moveTo>
                  <a:lnTo>
                    <a:pt x="0" y="3549958"/>
                  </a:lnTo>
                  <a:lnTo>
                    <a:pt x="10901" y="3549958"/>
                  </a:lnTo>
                  <a:lnTo>
                    <a:pt x="228600" y="3328731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F746ABA-0452-421D-991F-4801B85045EA}"/>
              </a:ext>
            </a:extLst>
          </p:cNvPr>
          <p:cNvSpPr txBox="1"/>
          <p:nvPr/>
        </p:nvSpPr>
        <p:spPr>
          <a:xfrm>
            <a:off x="668191" y="4537141"/>
            <a:ext cx="58916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CF34D6-BEB0-440D-AD63-7FE76390C181}"/>
              </a:ext>
            </a:extLst>
          </p:cNvPr>
          <p:cNvSpPr txBox="1"/>
          <p:nvPr/>
        </p:nvSpPr>
        <p:spPr>
          <a:xfrm>
            <a:off x="668191" y="3604233"/>
            <a:ext cx="5214511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accent1"/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chemeClr val="accent1"/>
                </a:solidFill>
              </a:rPr>
              <a:t>Professional PPT Presentation</a:t>
            </a:r>
            <a:endParaRPr lang="ko-KR" altLang="en-US" sz="2800" dirty="0">
              <a:solidFill>
                <a:schemeClr val="accent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5ED0E8-AD84-4FD9-B7DF-928A21546F6E}"/>
              </a:ext>
            </a:extLst>
          </p:cNvPr>
          <p:cNvSpPr txBox="1"/>
          <p:nvPr/>
        </p:nvSpPr>
        <p:spPr>
          <a:xfrm>
            <a:off x="668192" y="711718"/>
            <a:ext cx="6485084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resentation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4E57C4-C36F-486D-B717-4B3D00FEAF5A}"/>
              </a:ext>
            </a:extLst>
          </p:cNvPr>
          <p:cNvSpPr txBox="1"/>
          <p:nvPr/>
        </p:nvSpPr>
        <p:spPr>
          <a:xfrm>
            <a:off x="668192" y="1749479"/>
            <a:ext cx="55345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657A1C-09B6-4B9A-A24E-C3C636DB03E6}"/>
              </a:ext>
            </a:extLst>
          </p:cNvPr>
          <p:cNvSpPr txBox="1"/>
          <p:nvPr/>
        </p:nvSpPr>
        <p:spPr>
          <a:xfrm>
            <a:off x="2706541" y="5389748"/>
            <a:ext cx="5214511" cy="861774"/>
          </a:xfrm>
          <a:prstGeom prst="rect">
            <a:avLst/>
          </a:prstGeom>
          <a:solidFill>
            <a:srgbClr val="FFC000"/>
          </a:solidFill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800" dirty="0">
                <a:solidFill>
                  <a:srgbClr val="FF0000"/>
                </a:solidFill>
              </a:rPr>
              <a:t>We Create Quality </a:t>
            </a:r>
          </a:p>
          <a:p>
            <a:pPr algn="r"/>
            <a:r>
              <a:rPr lang="en-US" altLang="ko-KR" sz="2800" dirty="0">
                <a:solidFill>
                  <a:srgbClr val="FF0000"/>
                </a:solidFill>
              </a:rPr>
              <a:t>Professional PPT Presentation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2498" y="2232613"/>
            <a:ext cx="1933575" cy="218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17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1">
            <a:extLst>
              <a:ext uri="{FF2B5EF4-FFF2-40B4-BE49-F238E27FC236}">
                <a16:creationId xmlns:a16="http://schemas.microsoft.com/office/drawing/2014/main" id="{F6BB0C23-9C43-49C8-8043-98B2240F4C41}"/>
              </a:ext>
            </a:extLst>
          </p:cNvPr>
          <p:cNvSpPr/>
          <p:nvPr/>
        </p:nvSpPr>
        <p:spPr>
          <a:xfrm>
            <a:off x="1" y="4067175"/>
            <a:ext cx="6346478" cy="2790825"/>
          </a:xfrm>
          <a:custGeom>
            <a:avLst/>
            <a:gdLst>
              <a:gd name="connsiteX0" fmla="*/ 0 w 5667375"/>
              <a:gd name="connsiteY0" fmla="*/ 0 h 2771775"/>
              <a:gd name="connsiteX1" fmla="*/ 5667375 w 5667375"/>
              <a:gd name="connsiteY1" fmla="*/ 0 h 2771775"/>
              <a:gd name="connsiteX2" fmla="*/ 5667375 w 5667375"/>
              <a:gd name="connsiteY2" fmla="*/ 2771775 h 2771775"/>
              <a:gd name="connsiteX3" fmla="*/ 0 w 5667375"/>
              <a:gd name="connsiteY3" fmla="*/ 2771775 h 2771775"/>
              <a:gd name="connsiteX4" fmla="*/ 0 w 5667375"/>
              <a:gd name="connsiteY4" fmla="*/ 0 h 2771775"/>
              <a:gd name="connsiteX0" fmla="*/ 0 w 6819900"/>
              <a:gd name="connsiteY0" fmla="*/ 9525 h 2781300"/>
              <a:gd name="connsiteX1" fmla="*/ 6819900 w 6819900"/>
              <a:gd name="connsiteY1" fmla="*/ 0 h 2781300"/>
              <a:gd name="connsiteX2" fmla="*/ 5667375 w 6819900"/>
              <a:gd name="connsiteY2" fmla="*/ 2781300 h 2781300"/>
              <a:gd name="connsiteX3" fmla="*/ 0 w 6819900"/>
              <a:gd name="connsiteY3" fmla="*/ 2781300 h 2781300"/>
              <a:gd name="connsiteX4" fmla="*/ 0 w 6819900"/>
              <a:gd name="connsiteY4" fmla="*/ 9525 h 2781300"/>
              <a:gd name="connsiteX0" fmla="*/ 0 w 6858000"/>
              <a:gd name="connsiteY0" fmla="*/ 19050 h 2790825"/>
              <a:gd name="connsiteX1" fmla="*/ 6858000 w 6858000"/>
              <a:gd name="connsiteY1" fmla="*/ 0 h 2790825"/>
              <a:gd name="connsiteX2" fmla="*/ 5667375 w 6858000"/>
              <a:gd name="connsiteY2" fmla="*/ 2790825 h 2790825"/>
              <a:gd name="connsiteX3" fmla="*/ 0 w 6858000"/>
              <a:gd name="connsiteY3" fmla="*/ 2790825 h 2790825"/>
              <a:gd name="connsiteX4" fmla="*/ 0 w 6858000"/>
              <a:gd name="connsiteY4" fmla="*/ 19050 h 279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2790825">
                <a:moveTo>
                  <a:pt x="0" y="19050"/>
                </a:moveTo>
                <a:lnTo>
                  <a:pt x="6858000" y="0"/>
                </a:lnTo>
                <a:lnTo>
                  <a:pt x="5667375" y="2790825"/>
                </a:lnTo>
                <a:lnTo>
                  <a:pt x="0" y="2790825"/>
                </a:lnTo>
                <a:lnTo>
                  <a:pt x="0" y="190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제목 3">
            <a:extLst>
              <a:ext uri="{FF2B5EF4-FFF2-40B4-BE49-F238E27FC236}">
                <a16:creationId xmlns:a16="http://schemas.microsoft.com/office/drawing/2014/main" id="{E2B604B2-7D82-438C-932C-347EC1825B5C}"/>
              </a:ext>
            </a:extLst>
          </p:cNvPr>
          <p:cNvSpPr txBox="1">
            <a:spLocks/>
          </p:cNvSpPr>
          <p:nvPr/>
        </p:nvSpPr>
        <p:spPr>
          <a:xfrm>
            <a:off x="919573" y="4747270"/>
            <a:ext cx="5176427" cy="144016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ko-KR" b="1" dirty="0">
                <a:solidFill>
                  <a:schemeClr val="bg1"/>
                </a:solidFill>
              </a:rPr>
              <a:t>Simple Portfolio Designed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0" name="Text Placeholder 27">
            <a:extLst>
              <a:ext uri="{FF2B5EF4-FFF2-40B4-BE49-F238E27FC236}">
                <a16:creationId xmlns:a16="http://schemas.microsoft.com/office/drawing/2014/main" id="{BC94D7E9-296F-4CE4-B79F-94531CDCF76C}"/>
              </a:ext>
            </a:extLst>
          </p:cNvPr>
          <p:cNvSpPr txBox="1">
            <a:spLocks/>
          </p:cNvSpPr>
          <p:nvPr/>
        </p:nvSpPr>
        <p:spPr>
          <a:xfrm>
            <a:off x="919573" y="670570"/>
            <a:ext cx="4633501" cy="4320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rgbClr val="FF0000"/>
                </a:solidFill>
              </a:rPr>
              <a:t>Content Here</a:t>
            </a:r>
          </a:p>
        </p:txBody>
      </p:sp>
      <p:sp>
        <p:nvSpPr>
          <p:cNvPr id="11" name="직사각형 5">
            <a:extLst>
              <a:ext uri="{FF2B5EF4-FFF2-40B4-BE49-F238E27FC236}">
                <a16:creationId xmlns:a16="http://schemas.microsoft.com/office/drawing/2014/main" id="{10218D52-5D31-494A-B7E5-E82B35C64339}"/>
              </a:ext>
            </a:extLst>
          </p:cNvPr>
          <p:cNvSpPr/>
          <p:nvPr/>
        </p:nvSpPr>
        <p:spPr>
          <a:xfrm>
            <a:off x="919573" y="1209659"/>
            <a:ext cx="46335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 hope and I believe that this Template will your Time, Money and Reputation. Easy to change colors, photos and Text. Get a modern PowerPoint  Presentation that is beautifully designed.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Time, Money and Reputation. 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Marcador de posición de imagen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1" r="142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1015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n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8198" y="5043332"/>
            <a:ext cx="12887409" cy="225827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BAA1E18-0016-4773-B404-1FEA8166EDE1}"/>
              </a:ext>
            </a:extLst>
          </p:cNvPr>
          <p:cNvSpPr txBox="1">
            <a:spLocks/>
          </p:cNvSpPr>
          <p:nvPr/>
        </p:nvSpPr>
        <p:spPr>
          <a:xfrm>
            <a:off x="7520593" y="824497"/>
            <a:ext cx="3724350" cy="158417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>
                <a:solidFill>
                  <a:srgbClr val="88BC3A"/>
                </a:solidFill>
              </a:rPr>
              <a:t>Chart Infographic</a:t>
            </a:r>
            <a:endParaRPr lang="ko-KR" altLang="en-US" dirty="0">
              <a:solidFill>
                <a:srgbClr val="88BC3A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9ABD6BD-DD26-4276-9DAE-09DF22C0DC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225250"/>
              </p:ext>
            </p:extLst>
          </p:nvPr>
        </p:nvGraphicFramePr>
        <p:xfrm>
          <a:off x="799648" y="1063756"/>
          <a:ext cx="1730641" cy="1680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ECF4C54B-195A-41AA-91C1-D425B6442608}"/>
              </a:ext>
            </a:extLst>
          </p:cNvPr>
          <p:cNvSpPr/>
          <p:nvPr/>
        </p:nvSpPr>
        <p:spPr>
          <a:xfrm>
            <a:off x="1258122" y="1497054"/>
            <a:ext cx="813693" cy="81369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E04E9A-F853-49ED-9012-22117CEA8275}"/>
              </a:ext>
            </a:extLst>
          </p:cNvPr>
          <p:cNvSpPr txBox="1"/>
          <p:nvPr/>
        </p:nvSpPr>
        <p:spPr>
          <a:xfrm>
            <a:off x="1274002" y="1703843"/>
            <a:ext cx="78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80</a:t>
            </a:r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6E7CC1E-0924-4290-BD4F-9A42846374D5}"/>
              </a:ext>
            </a:extLst>
          </p:cNvPr>
          <p:cNvSpPr/>
          <p:nvPr/>
        </p:nvSpPr>
        <p:spPr>
          <a:xfrm>
            <a:off x="951986" y="923047"/>
            <a:ext cx="648072" cy="6480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75D5A8-405A-472D-95DD-09C3F6C07930}"/>
              </a:ext>
            </a:extLst>
          </p:cNvPr>
          <p:cNvSpPr txBox="1"/>
          <p:nvPr/>
        </p:nvSpPr>
        <p:spPr>
          <a:xfrm>
            <a:off x="965852" y="1047028"/>
            <a:ext cx="620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그룹 12">
            <a:extLst>
              <a:ext uri="{FF2B5EF4-FFF2-40B4-BE49-F238E27FC236}">
                <a16:creationId xmlns:a16="http://schemas.microsoft.com/office/drawing/2014/main" id="{6AA91CF2-0C3A-4970-AA11-BAF68EF46CD5}"/>
              </a:ext>
            </a:extLst>
          </p:cNvPr>
          <p:cNvGrpSpPr/>
          <p:nvPr/>
        </p:nvGrpSpPr>
        <p:grpSpPr>
          <a:xfrm>
            <a:off x="2663633" y="1353512"/>
            <a:ext cx="3634049" cy="1100776"/>
            <a:chOff x="7664069" y="910417"/>
            <a:chExt cx="1800200" cy="110077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70F3F34-7057-46D9-B237-C28B1715356A}"/>
                </a:ext>
              </a:extLst>
            </p:cNvPr>
            <p:cNvSpPr txBox="1"/>
            <p:nvPr/>
          </p:nvSpPr>
          <p:spPr>
            <a:xfrm>
              <a:off x="7664069" y="1180196"/>
              <a:ext cx="1800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FF0000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     </a:t>
              </a:r>
              <a:endParaRPr lang="ko-KR" altLang="en-US" sz="1200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C3FC60D-21DC-4BDE-B1D4-C49322D9CA37}"/>
                </a:ext>
              </a:extLst>
            </p:cNvPr>
            <p:cNvSpPr txBox="1"/>
            <p:nvPr/>
          </p:nvSpPr>
          <p:spPr>
            <a:xfrm>
              <a:off x="7664069" y="910417"/>
              <a:ext cx="1800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FF0000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3C576CD5-C38B-4E97-B387-8D3392C909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2433356"/>
              </p:ext>
            </p:extLst>
          </p:nvPr>
        </p:nvGraphicFramePr>
        <p:xfrm>
          <a:off x="799648" y="3052129"/>
          <a:ext cx="1730641" cy="1680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Oval 13">
            <a:extLst>
              <a:ext uri="{FF2B5EF4-FFF2-40B4-BE49-F238E27FC236}">
                <a16:creationId xmlns:a16="http://schemas.microsoft.com/office/drawing/2014/main" id="{48638206-04DC-46AC-A87A-92F1603B14CB}"/>
              </a:ext>
            </a:extLst>
          </p:cNvPr>
          <p:cNvSpPr/>
          <p:nvPr/>
        </p:nvSpPr>
        <p:spPr>
          <a:xfrm>
            <a:off x="1245046" y="3508078"/>
            <a:ext cx="813693" cy="81369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9ADCB7-D894-4AE3-A52A-4B0445BCF0B7}"/>
              </a:ext>
            </a:extLst>
          </p:cNvPr>
          <p:cNvSpPr txBox="1"/>
          <p:nvPr/>
        </p:nvSpPr>
        <p:spPr>
          <a:xfrm>
            <a:off x="1276022" y="3701145"/>
            <a:ext cx="78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FFC000"/>
                </a:solidFill>
                <a:cs typeface="Arial" pitchFamily="34" charset="0"/>
              </a:rPr>
              <a:t>60</a:t>
            </a:r>
            <a:r>
              <a:rPr lang="en-US" altLang="ko-KR" sz="1600" b="1" dirty="0">
                <a:solidFill>
                  <a:srgbClr val="FFC000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rgbClr val="FFC000"/>
              </a:solidFill>
              <a:cs typeface="Arial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FCA9DEF-9F82-4CDA-AD04-46B38CA633D8}"/>
              </a:ext>
            </a:extLst>
          </p:cNvPr>
          <p:cNvSpPr/>
          <p:nvPr/>
        </p:nvSpPr>
        <p:spPr>
          <a:xfrm>
            <a:off x="951986" y="2934070"/>
            <a:ext cx="648072" cy="64807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1FDDB3-A82B-4E40-8988-2E2BDE11C509}"/>
              </a:ext>
            </a:extLst>
          </p:cNvPr>
          <p:cNvSpPr txBox="1"/>
          <p:nvPr/>
        </p:nvSpPr>
        <p:spPr>
          <a:xfrm>
            <a:off x="965852" y="3058051"/>
            <a:ext cx="620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E45A3A35-CC2F-4199-8E6A-A4948C3C5FE8}"/>
              </a:ext>
            </a:extLst>
          </p:cNvPr>
          <p:cNvGrpSpPr/>
          <p:nvPr/>
        </p:nvGrpSpPr>
        <p:grpSpPr>
          <a:xfrm>
            <a:off x="2663633" y="3341884"/>
            <a:ext cx="3634049" cy="1100776"/>
            <a:chOff x="7664069" y="2928301"/>
            <a:chExt cx="1800200" cy="110077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8814F09-2C61-470F-BCC3-D3CBD4B81888}"/>
                </a:ext>
              </a:extLst>
            </p:cNvPr>
            <p:cNvSpPr txBox="1"/>
            <p:nvPr/>
          </p:nvSpPr>
          <p:spPr>
            <a:xfrm>
              <a:off x="7664069" y="3198080"/>
              <a:ext cx="1800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FF0000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</a:t>
              </a:r>
              <a:endParaRPr lang="ko-KR" altLang="en-US" sz="1200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9B45653-18BE-42C8-8B91-0E2771990492}"/>
                </a:ext>
              </a:extLst>
            </p:cNvPr>
            <p:cNvSpPr txBox="1"/>
            <p:nvPr/>
          </p:nvSpPr>
          <p:spPr>
            <a:xfrm>
              <a:off x="7664069" y="2928301"/>
              <a:ext cx="1800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FF0000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AC2D6F27-7043-4710-AEFC-36BE52E1EC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9622917"/>
              </p:ext>
            </p:extLst>
          </p:nvPr>
        </p:nvGraphicFramePr>
        <p:xfrm>
          <a:off x="799648" y="5063153"/>
          <a:ext cx="1730641" cy="1680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Oval 21">
            <a:extLst>
              <a:ext uri="{FF2B5EF4-FFF2-40B4-BE49-F238E27FC236}">
                <a16:creationId xmlns:a16="http://schemas.microsoft.com/office/drawing/2014/main" id="{6CD6AF8C-2558-463F-96B7-AE8F5789D12A}"/>
              </a:ext>
            </a:extLst>
          </p:cNvPr>
          <p:cNvSpPr/>
          <p:nvPr/>
        </p:nvSpPr>
        <p:spPr>
          <a:xfrm>
            <a:off x="1245046" y="5496451"/>
            <a:ext cx="813693" cy="81369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DE0A824-7BD5-44C5-936E-3AAC41B27027}"/>
              </a:ext>
            </a:extLst>
          </p:cNvPr>
          <p:cNvSpPr txBox="1"/>
          <p:nvPr/>
        </p:nvSpPr>
        <p:spPr>
          <a:xfrm>
            <a:off x="1276022" y="5689518"/>
            <a:ext cx="78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  <a:cs typeface="Arial" pitchFamily="34" charset="0"/>
              </a:rPr>
              <a:t>40</a:t>
            </a:r>
            <a:r>
              <a:rPr lang="en-US" altLang="ko-KR" sz="1600" b="1" dirty="0">
                <a:solidFill>
                  <a:srgbClr val="FF0000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3CCFDD7-0EB0-4E64-BDB1-540DAB0B9BEC}"/>
              </a:ext>
            </a:extLst>
          </p:cNvPr>
          <p:cNvSpPr/>
          <p:nvPr/>
        </p:nvSpPr>
        <p:spPr>
          <a:xfrm>
            <a:off x="951986" y="4922443"/>
            <a:ext cx="648072" cy="6480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278BC37-1332-44C3-8D79-E84F62CFBCD4}"/>
              </a:ext>
            </a:extLst>
          </p:cNvPr>
          <p:cNvSpPr txBox="1"/>
          <p:nvPr/>
        </p:nvSpPr>
        <p:spPr>
          <a:xfrm>
            <a:off x="965852" y="5046424"/>
            <a:ext cx="620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6" name="그룹 24">
            <a:extLst>
              <a:ext uri="{FF2B5EF4-FFF2-40B4-BE49-F238E27FC236}">
                <a16:creationId xmlns:a16="http://schemas.microsoft.com/office/drawing/2014/main" id="{2D4A384A-392E-452B-8860-583C570F09D4}"/>
              </a:ext>
            </a:extLst>
          </p:cNvPr>
          <p:cNvGrpSpPr/>
          <p:nvPr/>
        </p:nvGrpSpPr>
        <p:grpSpPr>
          <a:xfrm>
            <a:off x="2663633" y="5352908"/>
            <a:ext cx="3634049" cy="1100776"/>
            <a:chOff x="7664069" y="4923535"/>
            <a:chExt cx="1800200" cy="110077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749E5C-E55C-4241-8729-7CA69549A3FD}"/>
                </a:ext>
              </a:extLst>
            </p:cNvPr>
            <p:cNvSpPr txBox="1"/>
            <p:nvPr/>
          </p:nvSpPr>
          <p:spPr>
            <a:xfrm>
              <a:off x="7664069" y="5193314"/>
              <a:ext cx="1800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FF0000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</a:t>
              </a:r>
              <a:endParaRPr lang="ko-KR" altLang="en-US" sz="1200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907B578-AF0C-4CB6-B5BF-617BC0CCDF6A}"/>
                </a:ext>
              </a:extLst>
            </p:cNvPr>
            <p:cNvSpPr txBox="1"/>
            <p:nvPr/>
          </p:nvSpPr>
          <p:spPr>
            <a:xfrm>
              <a:off x="7664069" y="4923535"/>
              <a:ext cx="1800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FF0000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</p:grpSp>
      <p:sp>
        <p:nvSpPr>
          <p:cNvPr id="39" name="Marcador de texto 3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PE" b="1" dirty="0">
              <a:solidFill>
                <a:srgbClr val="FF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2937" y="2005833"/>
            <a:ext cx="3693909" cy="417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24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233" y="2221567"/>
            <a:ext cx="6084702" cy="4156217"/>
          </a:xfrm>
          <a:prstGeom prst="rect">
            <a:avLst/>
          </a:prstGeom>
        </p:spPr>
      </p:pic>
      <p:sp>
        <p:nvSpPr>
          <p:cNvPr id="33" name="Rectangle 2">
            <a:extLst>
              <a:ext uri="{FF2B5EF4-FFF2-40B4-BE49-F238E27FC236}">
                <a16:creationId xmlns:a16="http://schemas.microsoft.com/office/drawing/2014/main" id="{1BF7911A-7961-4171-BC54-DD856E552D7B}"/>
              </a:ext>
            </a:extLst>
          </p:cNvPr>
          <p:cNvSpPr/>
          <p:nvPr/>
        </p:nvSpPr>
        <p:spPr>
          <a:xfrm>
            <a:off x="323528" y="0"/>
            <a:ext cx="4518439" cy="6597352"/>
          </a:xfrm>
          <a:custGeom>
            <a:avLst/>
            <a:gdLst/>
            <a:ahLst/>
            <a:cxnLst/>
            <a:rect l="l" t="t" r="r" b="b"/>
            <a:pathLst>
              <a:path w="4248472" h="6597352">
                <a:moveTo>
                  <a:pt x="0" y="0"/>
                </a:moveTo>
                <a:lnTo>
                  <a:pt x="4248472" y="0"/>
                </a:lnTo>
                <a:lnTo>
                  <a:pt x="4248472" y="6597352"/>
                </a:lnTo>
                <a:lnTo>
                  <a:pt x="2124236" y="5682952"/>
                </a:lnTo>
                <a:lnTo>
                  <a:pt x="0" y="659735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97D51FF7-23C8-46EB-8594-B42D7475F1C6}"/>
              </a:ext>
            </a:extLst>
          </p:cNvPr>
          <p:cNvSpPr/>
          <p:nvPr/>
        </p:nvSpPr>
        <p:spPr>
          <a:xfrm>
            <a:off x="587791" y="0"/>
            <a:ext cx="3989913" cy="6237312"/>
          </a:xfrm>
          <a:custGeom>
            <a:avLst/>
            <a:gdLst/>
            <a:ahLst/>
            <a:cxnLst/>
            <a:rect l="l" t="t" r="r" b="b"/>
            <a:pathLst>
              <a:path w="4248472" h="6597352">
                <a:moveTo>
                  <a:pt x="0" y="0"/>
                </a:moveTo>
                <a:lnTo>
                  <a:pt x="4248472" y="0"/>
                </a:lnTo>
                <a:lnTo>
                  <a:pt x="4248472" y="6597352"/>
                </a:lnTo>
                <a:lnTo>
                  <a:pt x="2124236" y="5682952"/>
                </a:lnTo>
                <a:lnTo>
                  <a:pt x="0" y="6597352"/>
                </a:lnTo>
                <a:close/>
              </a:path>
            </a:pathLst>
          </a:custGeom>
          <a:solidFill>
            <a:schemeClr val="bg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E9AC73B1-CD4B-4284-B4B9-6B4A8FF9651E}"/>
              </a:ext>
            </a:extLst>
          </p:cNvPr>
          <p:cNvSpPr/>
          <p:nvPr/>
        </p:nvSpPr>
        <p:spPr>
          <a:xfrm>
            <a:off x="668833" y="1"/>
            <a:ext cx="3827829" cy="6134099"/>
          </a:xfrm>
          <a:custGeom>
            <a:avLst/>
            <a:gdLst/>
            <a:ahLst/>
            <a:cxnLst/>
            <a:rect l="l" t="t" r="r" b="b"/>
            <a:pathLst>
              <a:path w="4248472" h="6597352">
                <a:moveTo>
                  <a:pt x="0" y="0"/>
                </a:moveTo>
                <a:lnTo>
                  <a:pt x="4248472" y="0"/>
                </a:lnTo>
                <a:lnTo>
                  <a:pt x="4248472" y="6597352"/>
                </a:lnTo>
                <a:lnTo>
                  <a:pt x="2124236" y="5682952"/>
                </a:lnTo>
                <a:lnTo>
                  <a:pt x="0" y="6597352"/>
                </a:lnTo>
                <a:close/>
              </a:path>
            </a:pathLst>
          </a:custGeom>
          <a:solidFill>
            <a:srgbClr val="92D05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6">
            <a:extLst>
              <a:ext uri="{FF2B5EF4-FFF2-40B4-BE49-F238E27FC236}">
                <a16:creationId xmlns:a16="http://schemas.microsoft.com/office/drawing/2014/main" id="{A8679454-2208-4BC3-A216-FB71DF688FDD}"/>
              </a:ext>
            </a:extLst>
          </p:cNvPr>
          <p:cNvSpPr/>
          <p:nvPr/>
        </p:nvSpPr>
        <p:spPr>
          <a:xfrm>
            <a:off x="809898" y="404664"/>
            <a:ext cx="4248094" cy="15121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8" name="Right Triangle 7">
            <a:extLst>
              <a:ext uri="{FF2B5EF4-FFF2-40B4-BE49-F238E27FC236}">
                <a16:creationId xmlns:a16="http://schemas.microsoft.com/office/drawing/2014/main" id="{47FAF118-26B2-456E-9715-8A822768B62A}"/>
              </a:ext>
            </a:extLst>
          </p:cNvPr>
          <p:cNvSpPr/>
          <p:nvPr/>
        </p:nvSpPr>
        <p:spPr>
          <a:xfrm rot="5400000">
            <a:off x="4835679" y="1919874"/>
            <a:ext cx="228600" cy="216024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BAA1E18-0016-4773-B404-1FEA8166EDE1}"/>
              </a:ext>
            </a:extLst>
          </p:cNvPr>
          <p:cNvSpPr txBox="1">
            <a:spLocks/>
          </p:cNvSpPr>
          <p:nvPr/>
        </p:nvSpPr>
        <p:spPr>
          <a:xfrm>
            <a:off x="923850" y="381541"/>
            <a:ext cx="3724350" cy="158417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bg1"/>
                </a:solidFill>
              </a:rPr>
              <a:t>Chart Infographic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92785B-25A0-4C67-82F2-759AAFA16917}"/>
              </a:ext>
            </a:extLst>
          </p:cNvPr>
          <p:cNvSpPr txBox="1"/>
          <p:nvPr/>
        </p:nvSpPr>
        <p:spPr>
          <a:xfrm>
            <a:off x="905114" y="2132857"/>
            <a:ext cx="1768388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600" b="1" dirty="0">
                <a:solidFill>
                  <a:schemeClr val="bg1"/>
                </a:solidFill>
                <a:cs typeface="Arial" pitchFamily="34" charset="0"/>
              </a:rPr>
              <a:t>80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24A83C0-24BA-4EE3-B52E-143890B879D1}"/>
              </a:ext>
            </a:extLst>
          </p:cNvPr>
          <p:cNvGrpSpPr/>
          <p:nvPr/>
        </p:nvGrpSpPr>
        <p:grpSpPr>
          <a:xfrm>
            <a:off x="926536" y="3463842"/>
            <a:ext cx="3312368" cy="1477328"/>
            <a:chOff x="5375474" y="2822446"/>
            <a:chExt cx="3312368" cy="147732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F88B7AE-DD05-47BF-A0E0-DB102CEDFC13}"/>
                </a:ext>
              </a:extLst>
            </p:cNvPr>
            <p:cNvSpPr txBox="1"/>
            <p:nvPr/>
          </p:nvSpPr>
          <p:spPr>
            <a:xfrm>
              <a:off x="5375474" y="3099445"/>
              <a:ext cx="33123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2DB7EA3-7AE6-47DF-86E5-AA38DB5D7C9D}"/>
                </a:ext>
              </a:extLst>
            </p:cNvPr>
            <p:cNvSpPr txBox="1"/>
            <p:nvPr/>
          </p:nvSpPr>
          <p:spPr>
            <a:xfrm>
              <a:off x="5375474" y="2822446"/>
              <a:ext cx="33123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</a:t>
              </a:r>
              <a:r>
                <a:rPr lang="ko-KR" altLang="en-US" sz="12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94B8470F-69BB-447A-88D3-00D287AF53FA}"/>
              </a:ext>
            </a:extLst>
          </p:cNvPr>
          <p:cNvSpPr txBox="1"/>
          <p:nvPr/>
        </p:nvSpPr>
        <p:spPr>
          <a:xfrm>
            <a:off x="2664927" y="2626154"/>
            <a:ext cx="1336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Text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2580" y="1869141"/>
            <a:ext cx="2656055" cy="300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28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Box 154">
            <a:extLst>
              <a:ext uri="{FF2B5EF4-FFF2-40B4-BE49-F238E27FC236}">
                <a16:creationId xmlns:a16="http://schemas.microsoft.com/office/drawing/2014/main" id="{DEAB6518-19CD-4637-B0D8-F1C81470B1F1}"/>
              </a:ext>
            </a:extLst>
          </p:cNvPr>
          <p:cNvSpPr txBox="1"/>
          <p:nvPr/>
        </p:nvSpPr>
        <p:spPr>
          <a:xfrm>
            <a:off x="10693" y="2881165"/>
            <a:ext cx="575004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dirty="0">
                <a:solidFill>
                  <a:schemeClr val="accent2"/>
                </a:solidFill>
                <a:cs typeface="Arial" pitchFamily="34" charset="0"/>
              </a:rPr>
              <a:t>Section </a:t>
            </a:r>
            <a:r>
              <a:rPr lang="en-US" altLang="ko-KR" sz="4800" dirty="0" smtClean="0">
                <a:solidFill>
                  <a:schemeClr val="accent2"/>
                </a:solidFill>
                <a:cs typeface="Arial" pitchFamily="34" charset="0"/>
              </a:rPr>
              <a:t>Brea</a:t>
            </a:r>
            <a:endParaRPr lang="ko-KR" altLang="en-US" sz="48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D0FC04DB-01D0-4603-813F-7729159809E0}"/>
              </a:ext>
            </a:extLst>
          </p:cNvPr>
          <p:cNvSpPr txBox="1"/>
          <p:nvPr/>
        </p:nvSpPr>
        <p:spPr>
          <a:xfrm>
            <a:off x="10630" y="3586213"/>
            <a:ext cx="5749976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accent2"/>
                </a:solidFill>
                <a:cs typeface="Arial" pitchFamily="34" charset="0"/>
              </a:rPr>
              <a:t>Insert the Sub Tittle of Your Presentation</a:t>
            </a:r>
            <a:endParaRPr lang="ko-KR" altLang="en-US" sz="1867" dirty="0">
              <a:solidFill>
                <a:schemeClr val="accent2"/>
              </a:solidFill>
              <a:cs typeface="Arial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2565" y="1250751"/>
            <a:ext cx="4136788" cy="409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41" y="2229928"/>
            <a:ext cx="6221756" cy="3483514"/>
          </a:xfrm>
          <a:prstGeom prst="rect">
            <a:avLst/>
          </a:prstGeom>
        </p:spPr>
      </p:pic>
      <p:sp>
        <p:nvSpPr>
          <p:cNvPr id="5" name="Marcador de texto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765A1A-E430-484C-9685-50871E6809BA}"/>
              </a:ext>
            </a:extLst>
          </p:cNvPr>
          <p:cNvSpPr txBox="1"/>
          <p:nvPr/>
        </p:nvSpPr>
        <p:spPr>
          <a:xfrm>
            <a:off x="5583912" y="5205611"/>
            <a:ext cx="52936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385521-B375-4DB9-941A-4E49D95E96A0}"/>
              </a:ext>
            </a:extLst>
          </p:cNvPr>
          <p:cNvSpPr txBox="1"/>
          <p:nvPr/>
        </p:nvSpPr>
        <p:spPr>
          <a:xfrm>
            <a:off x="5258638" y="3884024"/>
            <a:ext cx="61044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BF6604-FAB0-4259-8E3A-A8B3F7568A24}"/>
              </a:ext>
            </a:extLst>
          </p:cNvPr>
          <p:cNvSpPr txBox="1"/>
          <p:nvPr/>
        </p:nvSpPr>
        <p:spPr>
          <a:xfrm>
            <a:off x="5343356" y="1638798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solidFill>
                  <a:srgbClr val="FFC000"/>
                </a:solidFill>
                <a:latin typeface="+mj-lt"/>
                <a:cs typeface="Arial" pitchFamily="34" charset="0"/>
              </a:rPr>
              <a:t>We Create Professional Presentation Designed</a:t>
            </a:r>
            <a:endParaRPr lang="ko-KR" altLang="en-US" sz="3600" dirty="0">
              <a:solidFill>
                <a:srgbClr val="FFC00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629" y="243798"/>
            <a:ext cx="1125000" cy="139500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36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6433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5170755" y="748837"/>
            <a:ext cx="2612813" cy="1374309"/>
            <a:chOff x="3059831" y="2116291"/>
            <a:chExt cx="2760888" cy="1171080"/>
          </a:xfrm>
        </p:grpSpPr>
        <p:sp>
          <p:nvSpPr>
            <p:cNvPr id="18" name="TextBox 17"/>
            <p:cNvSpPr txBox="1"/>
            <p:nvPr/>
          </p:nvSpPr>
          <p:spPr>
            <a:xfrm>
              <a:off x="3059832" y="2421901"/>
              <a:ext cx="2760887" cy="865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59831" y="2116291"/>
              <a:ext cx="2760887" cy="236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825706" y="748837"/>
            <a:ext cx="2612813" cy="1374309"/>
            <a:chOff x="3059831" y="2116291"/>
            <a:chExt cx="2760888" cy="1171080"/>
          </a:xfrm>
        </p:grpSpPr>
        <p:sp>
          <p:nvSpPr>
            <p:cNvPr id="27" name="TextBox 26"/>
            <p:cNvSpPr txBox="1"/>
            <p:nvPr/>
          </p:nvSpPr>
          <p:spPr>
            <a:xfrm>
              <a:off x="3059832" y="2421901"/>
              <a:ext cx="2760887" cy="865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059831" y="2116291"/>
              <a:ext cx="2760887" cy="236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187127" y="2863705"/>
            <a:ext cx="2612813" cy="1374309"/>
            <a:chOff x="3059831" y="2116291"/>
            <a:chExt cx="2760888" cy="1171080"/>
          </a:xfrm>
        </p:grpSpPr>
        <p:sp>
          <p:nvSpPr>
            <p:cNvPr id="31" name="TextBox 30"/>
            <p:cNvSpPr txBox="1"/>
            <p:nvPr/>
          </p:nvSpPr>
          <p:spPr>
            <a:xfrm>
              <a:off x="3059832" y="2421901"/>
              <a:ext cx="2760887" cy="865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059831" y="2116291"/>
              <a:ext cx="2760887" cy="236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187128" y="4978573"/>
            <a:ext cx="2612813" cy="1374309"/>
            <a:chOff x="3059831" y="2116291"/>
            <a:chExt cx="2760888" cy="1171080"/>
          </a:xfrm>
        </p:grpSpPr>
        <p:sp>
          <p:nvSpPr>
            <p:cNvPr id="34" name="TextBox 33"/>
            <p:cNvSpPr txBox="1"/>
            <p:nvPr/>
          </p:nvSpPr>
          <p:spPr>
            <a:xfrm>
              <a:off x="3059832" y="2421901"/>
              <a:ext cx="2760887" cy="865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059831" y="2116291"/>
              <a:ext cx="2760887" cy="236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825706" y="2863705"/>
            <a:ext cx="2612813" cy="1374309"/>
            <a:chOff x="3059831" y="2116291"/>
            <a:chExt cx="2760888" cy="1171080"/>
          </a:xfrm>
        </p:grpSpPr>
        <p:sp>
          <p:nvSpPr>
            <p:cNvPr id="37" name="TextBox 36"/>
            <p:cNvSpPr txBox="1"/>
            <p:nvPr/>
          </p:nvSpPr>
          <p:spPr>
            <a:xfrm>
              <a:off x="3059832" y="2421901"/>
              <a:ext cx="2760887" cy="865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059831" y="2116291"/>
              <a:ext cx="2760887" cy="236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8825706" y="4978573"/>
            <a:ext cx="2612813" cy="1374309"/>
            <a:chOff x="3059831" y="2116291"/>
            <a:chExt cx="2760888" cy="1171080"/>
          </a:xfrm>
        </p:grpSpPr>
        <p:sp>
          <p:nvSpPr>
            <p:cNvPr id="40" name="TextBox 39"/>
            <p:cNvSpPr txBox="1"/>
            <p:nvPr/>
          </p:nvSpPr>
          <p:spPr>
            <a:xfrm>
              <a:off x="3059832" y="2421901"/>
              <a:ext cx="2760887" cy="865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059831" y="2116291"/>
              <a:ext cx="2760887" cy="236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3" name="Isosceles Triangle 51">
            <a:extLst>
              <a:ext uri="{FF2B5EF4-FFF2-40B4-BE49-F238E27FC236}">
                <a16:creationId xmlns:a16="http://schemas.microsoft.com/office/drawing/2014/main" id="{D03BF2B7-6357-4E40-86FC-346F0F2CE10D}"/>
              </a:ext>
            </a:extLst>
          </p:cNvPr>
          <p:cNvSpPr/>
          <p:nvPr/>
        </p:nvSpPr>
        <p:spPr>
          <a:xfrm>
            <a:off x="4426842" y="4978574"/>
            <a:ext cx="594448" cy="43591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ectangle 15">
            <a:extLst>
              <a:ext uri="{FF2B5EF4-FFF2-40B4-BE49-F238E27FC236}">
                <a16:creationId xmlns:a16="http://schemas.microsoft.com/office/drawing/2014/main" id="{5294853D-3F93-4D9A-A246-77BA69ED3012}"/>
              </a:ext>
            </a:extLst>
          </p:cNvPr>
          <p:cNvSpPr/>
          <p:nvPr/>
        </p:nvSpPr>
        <p:spPr>
          <a:xfrm rot="5400000">
            <a:off x="4436279" y="2864088"/>
            <a:ext cx="575577" cy="574813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ounded Rectangle 32">
            <a:extLst>
              <a:ext uri="{FF2B5EF4-FFF2-40B4-BE49-F238E27FC236}">
                <a16:creationId xmlns:a16="http://schemas.microsoft.com/office/drawing/2014/main" id="{E1C37424-3028-48C8-8C84-5C1013A6C1E0}"/>
              </a:ext>
            </a:extLst>
          </p:cNvPr>
          <p:cNvSpPr/>
          <p:nvPr/>
        </p:nvSpPr>
        <p:spPr>
          <a:xfrm>
            <a:off x="8094834" y="4978573"/>
            <a:ext cx="575876" cy="57587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Rounded Rectangle 5">
            <a:extLst>
              <a:ext uri="{FF2B5EF4-FFF2-40B4-BE49-F238E27FC236}">
                <a16:creationId xmlns:a16="http://schemas.microsoft.com/office/drawing/2014/main" id="{636F9979-60EF-4045-A846-48B20EBB003A}"/>
              </a:ext>
            </a:extLst>
          </p:cNvPr>
          <p:cNvSpPr/>
          <p:nvPr/>
        </p:nvSpPr>
        <p:spPr>
          <a:xfrm flipH="1">
            <a:off x="8033216" y="2863705"/>
            <a:ext cx="699115" cy="57672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Oval 21">
            <a:extLst>
              <a:ext uri="{FF2B5EF4-FFF2-40B4-BE49-F238E27FC236}">
                <a16:creationId xmlns:a16="http://schemas.microsoft.com/office/drawing/2014/main" id="{7E5456EC-0799-43EA-AFAE-E74057547FB8}"/>
              </a:ext>
            </a:extLst>
          </p:cNvPr>
          <p:cNvSpPr>
            <a:spLocks noChangeAspect="1"/>
          </p:cNvSpPr>
          <p:nvPr/>
        </p:nvSpPr>
        <p:spPr>
          <a:xfrm>
            <a:off x="4407536" y="748838"/>
            <a:ext cx="633063" cy="63835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Rectangle 16">
            <a:extLst>
              <a:ext uri="{FF2B5EF4-FFF2-40B4-BE49-F238E27FC236}">
                <a16:creationId xmlns:a16="http://schemas.microsoft.com/office/drawing/2014/main" id="{9E08F000-D0B7-4B68-AD44-2C35239E9C8C}"/>
              </a:ext>
            </a:extLst>
          </p:cNvPr>
          <p:cNvSpPr/>
          <p:nvPr/>
        </p:nvSpPr>
        <p:spPr>
          <a:xfrm>
            <a:off x="8031042" y="748838"/>
            <a:ext cx="703463" cy="462326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8600DAA-991E-4D8A-9A30-4343030D2BF7}"/>
              </a:ext>
            </a:extLst>
          </p:cNvPr>
          <p:cNvSpPr txBox="1"/>
          <p:nvPr/>
        </p:nvSpPr>
        <p:spPr>
          <a:xfrm>
            <a:off x="258578" y="2566317"/>
            <a:ext cx="3102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58AFD6B-9191-40F2-820D-E82D90FF0444}"/>
              </a:ext>
            </a:extLst>
          </p:cNvPr>
          <p:cNvSpPr txBox="1"/>
          <p:nvPr/>
        </p:nvSpPr>
        <p:spPr>
          <a:xfrm>
            <a:off x="258578" y="2258541"/>
            <a:ext cx="3102525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 PowerPoint Presentation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1F1EB98-F3E4-423A-AF6C-064249DBB50D}"/>
              </a:ext>
            </a:extLst>
          </p:cNvPr>
          <p:cNvSpPr txBox="1"/>
          <p:nvPr/>
        </p:nvSpPr>
        <p:spPr>
          <a:xfrm>
            <a:off x="258578" y="1589638"/>
            <a:ext cx="297971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OREM IPSUM DOLOR SIT AMET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A4BEAC0-CB69-4E9E-80F9-449CE21E2EB5}"/>
              </a:ext>
            </a:extLst>
          </p:cNvPr>
          <p:cNvGrpSpPr/>
          <p:nvPr/>
        </p:nvGrpSpPr>
        <p:grpSpPr>
          <a:xfrm>
            <a:off x="258578" y="442605"/>
            <a:ext cx="3433328" cy="1166461"/>
            <a:chOff x="3862980" y="5108508"/>
            <a:chExt cx="3433328" cy="1166461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2FF09F8-7E6A-403C-862B-7D13D74A5DB6}"/>
                </a:ext>
              </a:extLst>
            </p:cNvPr>
            <p:cNvSpPr txBox="1"/>
            <p:nvPr/>
          </p:nvSpPr>
          <p:spPr>
            <a:xfrm>
              <a:off x="3862980" y="5108508"/>
              <a:ext cx="3433328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AWESOME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E8A2336-269B-4BEF-B1C8-AE41D638ADD4}"/>
                </a:ext>
              </a:extLst>
            </p:cNvPr>
            <p:cNvSpPr txBox="1"/>
            <p:nvPr/>
          </p:nvSpPr>
          <p:spPr>
            <a:xfrm>
              <a:off x="3862980" y="5690194"/>
              <a:ext cx="3433328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3200" b="1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17" y="3439283"/>
            <a:ext cx="2672881" cy="265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1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364" y="-222177"/>
            <a:ext cx="6832828" cy="850130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630F1A1-9931-4772-8A80-B7EE1F0CBC41}"/>
              </a:ext>
            </a:extLst>
          </p:cNvPr>
          <p:cNvGrpSpPr/>
          <p:nvPr/>
        </p:nvGrpSpPr>
        <p:grpSpPr>
          <a:xfrm>
            <a:off x="924759" y="2433772"/>
            <a:ext cx="2988374" cy="3148978"/>
            <a:chOff x="2055336" y="1749317"/>
            <a:chExt cx="2988374" cy="314897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0D97E75-30B7-4BCD-86BC-309D1D7158A7}"/>
                </a:ext>
              </a:extLst>
            </p:cNvPr>
            <p:cNvSpPr txBox="1"/>
            <p:nvPr userDrawn="1"/>
          </p:nvSpPr>
          <p:spPr>
            <a:xfrm>
              <a:off x="2165346" y="1789752"/>
              <a:ext cx="2878364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dirty="0">
                  <a:solidFill>
                    <a:srgbClr val="FF0000"/>
                  </a:solidFill>
                  <a:cs typeface="Arial" pitchFamily="34" charset="0"/>
                </a:rPr>
                <a:t>  You can simply impress your audience and add a unique zing and appeal to your Presentations.  </a:t>
              </a:r>
              <a:endParaRPr lang="ko-KR" altLang="en-US" sz="2800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6" name="자유형: 도형 14">
              <a:extLst>
                <a:ext uri="{FF2B5EF4-FFF2-40B4-BE49-F238E27FC236}">
                  <a16:creationId xmlns:a16="http://schemas.microsoft.com/office/drawing/2014/main" id="{FA12DEFD-F4AC-4202-A57C-6CA82B71A5F7}"/>
                </a:ext>
              </a:extLst>
            </p:cNvPr>
            <p:cNvSpPr/>
            <p:nvPr userDrawn="1"/>
          </p:nvSpPr>
          <p:spPr>
            <a:xfrm rot="10800000">
              <a:off x="4627762" y="4256389"/>
              <a:ext cx="304444" cy="281568"/>
            </a:xfrm>
            <a:custGeom>
              <a:avLst/>
              <a:gdLst/>
              <a:ahLst/>
              <a:cxnLst/>
              <a:rect l="l" t="t" r="r" b="b"/>
              <a:pathLst>
                <a:path w="282415" h="261194">
                  <a:moveTo>
                    <a:pt x="258472" y="0"/>
                  </a:moveTo>
                  <a:lnTo>
                    <a:pt x="282415" y="38091"/>
                  </a:lnTo>
                  <a:cubicBezTo>
                    <a:pt x="262463" y="46435"/>
                    <a:pt x="247771" y="58859"/>
                    <a:pt x="238339" y="75365"/>
                  </a:cubicBezTo>
                  <a:cubicBezTo>
                    <a:pt x="228907" y="91871"/>
                    <a:pt x="223647" y="115905"/>
                    <a:pt x="222558" y="147466"/>
                  </a:cubicBezTo>
                  <a:lnTo>
                    <a:pt x="273709" y="147466"/>
                  </a:lnTo>
                  <a:lnTo>
                    <a:pt x="273709" y="261194"/>
                  </a:lnTo>
                  <a:lnTo>
                    <a:pt x="168687" y="261194"/>
                  </a:lnTo>
                  <a:lnTo>
                    <a:pt x="168687" y="171408"/>
                  </a:lnTo>
                  <a:cubicBezTo>
                    <a:pt x="168687" y="122797"/>
                    <a:pt x="174491" y="87609"/>
                    <a:pt x="186100" y="65843"/>
                  </a:cubicBezTo>
                  <a:cubicBezTo>
                    <a:pt x="201336" y="36821"/>
                    <a:pt x="225460" y="14874"/>
                    <a:pt x="258472" y="0"/>
                  </a:cubicBezTo>
                  <a:close/>
                  <a:moveTo>
                    <a:pt x="89785" y="0"/>
                  </a:moveTo>
                  <a:lnTo>
                    <a:pt x="113728" y="38091"/>
                  </a:lnTo>
                  <a:cubicBezTo>
                    <a:pt x="93775" y="46435"/>
                    <a:pt x="79083" y="58859"/>
                    <a:pt x="69651" y="75365"/>
                  </a:cubicBezTo>
                  <a:cubicBezTo>
                    <a:pt x="60219" y="91871"/>
                    <a:pt x="54959" y="115905"/>
                    <a:pt x="53871" y="147466"/>
                  </a:cubicBezTo>
                  <a:lnTo>
                    <a:pt x="105021" y="147466"/>
                  </a:lnTo>
                  <a:lnTo>
                    <a:pt x="105021" y="261194"/>
                  </a:lnTo>
                  <a:lnTo>
                    <a:pt x="0" y="261194"/>
                  </a:lnTo>
                  <a:lnTo>
                    <a:pt x="0" y="171408"/>
                  </a:lnTo>
                  <a:cubicBezTo>
                    <a:pt x="0" y="122797"/>
                    <a:pt x="5804" y="87609"/>
                    <a:pt x="17413" y="65843"/>
                  </a:cubicBezTo>
                  <a:cubicBezTo>
                    <a:pt x="32649" y="36821"/>
                    <a:pt x="56773" y="14874"/>
                    <a:pt x="89785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FF0000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FC25AD6-EFBE-4975-9B1B-CD507002F21D}"/>
                </a:ext>
              </a:extLst>
            </p:cNvPr>
            <p:cNvSpPr/>
            <p:nvPr userDrawn="1"/>
          </p:nvSpPr>
          <p:spPr>
            <a:xfrm>
              <a:off x="2055336" y="1749317"/>
              <a:ext cx="304444" cy="281568"/>
            </a:xfrm>
            <a:custGeom>
              <a:avLst/>
              <a:gdLst>
                <a:gd name="connsiteX0" fmla="*/ 278634 w 304444"/>
                <a:gd name="connsiteY0" fmla="*/ 0 h 281568"/>
                <a:gd name="connsiteX1" fmla="*/ 304444 w 304444"/>
                <a:gd name="connsiteY1" fmla="*/ 41062 h 281568"/>
                <a:gd name="connsiteX2" fmla="*/ 256930 w 304444"/>
                <a:gd name="connsiteY2" fmla="*/ 81244 h 281568"/>
                <a:gd name="connsiteX3" fmla="*/ 239918 w 304444"/>
                <a:gd name="connsiteY3" fmla="*/ 158969 h 281568"/>
                <a:gd name="connsiteX4" fmla="*/ 295059 w 304444"/>
                <a:gd name="connsiteY4" fmla="*/ 158969 h 281568"/>
                <a:gd name="connsiteX5" fmla="*/ 295059 w 304444"/>
                <a:gd name="connsiteY5" fmla="*/ 281568 h 281568"/>
                <a:gd name="connsiteX6" fmla="*/ 181845 w 304444"/>
                <a:gd name="connsiteY6" fmla="*/ 281568 h 281568"/>
                <a:gd name="connsiteX7" fmla="*/ 181845 w 304444"/>
                <a:gd name="connsiteY7" fmla="*/ 184778 h 281568"/>
                <a:gd name="connsiteX8" fmla="*/ 200616 w 304444"/>
                <a:gd name="connsiteY8" fmla="*/ 70979 h 281568"/>
                <a:gd name="connsiteX9" fmla="*/ 278634 w 304444"/>
                <a:gd name="connsiteY9" fmla="*/ 0 h 281568"/>
                <a:gd name="connsiteX10" fmla="*/ 96789 w 304444"/>
                <a:gd name="connsiteY10" fmla="*/ 0 h 281568"/>
                <a:gd name="connsiteX11" fmla="*/ 122599 w 304444"/>
                <a:gd name="connsiteY11" fmla="*/ 41062 h 281568"/>
                <a:gd name="connsiteX12" fmla="*/ 75084 w 304444"/>
                <a:gd name="connsiteY12" fmla="*/ 81244 h 281568"/>
                <a:gd name="connsiteX13" fmla="*/ 58073 w 304444"/>
                <a:gd name="connsiteY13" fmla="*/ 158969 h 281568"/>
                <a:gd name="connsiteX14" fmla="*/ 113213 w 304444"/>
                <a:gd name="connsiteY14" fmla="*/ 158969 h 281568"/>
                <a:gd name="connsiteX15" fmla="*/ 113213 w 304444"/>
                <a:gd name="connsiteY15" fmla="*/ 281568 h 281568"/>
                <a:gd name="connsiteX16" fmla="*/ 0 w 304444"/>
                <a:gd name="connsiteY16" fmla="*/ 281568 h 281568"/>
                <a:gd name="connsiteX17" fmla="*/ 0 w 304444"/>
                <a:gd name="connsiteY17" fmla="*/ 184778 h 281568"/>
                <a:gd name="connsiteX18" fmla="*/ 18772 w 304444"/>
                <a:gd name="connsiteY18" fmla="*/ 70979 h 281568"/>
                <a:gd name="connsiteX19" fmla="*/ 96789 w 304444"/>
                <a:gd name="connsiteY19" fmla="*/ 0 h 281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04444" h="281568">
                  <a:moveTo>
                    <a:pt x="278634" y="0"/>
                  </a:moveTo>
                  <a:lnTo>
                    <a:pt x="304444" y="41062"/>
                  </a:lnTo>
                  <a:cubicBezTo>
                    <a:pt x="282936" y="50057"/>
                    <a:pt x="267098" y="63450"/>
                    <a:pt x="256930" y="81244"/>
                  </a:cubicBezTo>
                  <a:cubicBezTo>
                    <a:pt x="246762" y="99037"/>
                    <a:pt x="241092" y="124946"/>
                    <a:pt x="239918" y="158969"/>
                  </a:cubicBezTo>
                  <a:lnTo>
                    <a:pt x="295059" y="158969"/>
                  </a:lnTo>
                  <a:lnTo>
                    <a:pt x="295059" y="281568"/>
                  </a:lnTo>
                  <a:lnTo>
                    <a:pt x="181845" y="281568"/>
                  </a:lnTo>
                  <a:lnTo>
                    <a:pt x="181845" y="184778"/>
                  </a:lnTo>
                  <a:cubicBezTo>
                    <a:pt x="181845" y="132376"/>
                    <a:pt x="188102" y="94443"/>
                    <a:pt x="200616" y="70979"/>
                  </a:cubicBezTo>
                  <a:cubicBezTo>
                    <a:pt x="217041" y="39693"/>
                    <a:pt x="243047" y="16034"/>
                    <a:pt x="278634" y="0"/>
                  </a:cubicBezTo>
                  <a:close/>
                  <a:moveTo>
                    <a:pt x="96789" y="0"/>
                  </a:moveTo>
                  <a:lnTo>
                    <a:pt x="122599" y="41062"/>
                  </a:lnTo>
                  <a:cubicBezTo>
                    <a:pt x="101090" y="50057"/>
                    <a:pt x="85252" y="63450"/>
                    <a:pt x="75084" y="81244"/>
                  </a:cubicBezTo>
                  <a:cubicBezTo>
                    <a:pt x="64916" y="99037"/>
                    <a:pt x="59246" y="124946"/>
                    <a:pt x="58073" y="158969"/>
                  </a:cubicBezTo>
                  <a:lnTo>
                    <a:pt x="113213" y="158969"/>
                  </a:lnTo>
                  <a:lnTo>
                    <a:pt x="113213" y="281568"/>
                  </a:lnTo>
                  <a:lnTo>
                    <a:pt x="0" y="281568"/>
                  </a:lnTo>
                  <a:lnTo>
                    <a:pt x="0" y="184778"/>
                  </a:lnTo>
                  <a:cubicBezTo>
                    <a:pt x="0" y="132376"/>
                    <a:pt x="6257" y="94443"/>
                    <a:pt x="18772" y="70979"/>
                  </a:cubicBezTo>
                  <a:cubicBezTo>
                    <a:pt x="35196" y="39693"/>
                    <a:pt x="61202" y="16034"/>
                    <a:pt x="9678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>
                <a:solidFill>
                  <a:srgbClr val="FF0000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72E831D-00E5-48F8-B6CF-626DCE1BEF92}"/>
              </a:ext>
            </a:extLst>
          </p:cNvPr>
          <p:cNvSpPr txBox="1"/>
          <p:nvPr/>
        </p:nvSpPr>
        <p:spPr>
          <a:xfrm>
            <a:off x="635542" y="444875"/>
            <a:ext cx="35668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rgbClr val="FF0000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28EFE8-3920-44E4-880A-71FE14934161}"/>
              </a:ext>
            </a:extLst>
          </p:cNvPr>
          <p:cNvSpPr txBox="1"/>
          <p:nvPr/>
        </p:nvSpPr>
        <p:spPr>
          <a:xfrm>
            <a:off x="635542" y="1092037"/>
            <a:ext cx="35668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rgbClr val="FF0000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26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630F1A1-9931-4772-8A80-B7EE1F0CBC41}"/>
              </a:ext>
            </a:extLst>
          </p:cNvPr>
          <p:cNvGrpSpPr/>
          <p:nvPr/>
        </p:nvGrpSpPr>
        <p:grpSpPr>
          <a:xfrm>
            <a:off x="764567" y="4069360"/>
            <a:ext cx="2988374" cy="2788640"/>
            <a:chOff x="2055336" y="1749317"/>
            <a:chExt cx="2988374" cy="278864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0D97E75-30B7-4BCD-86BC-309D1D7158A7}"/>
                </a:ext>
              </a:extLst>
            </p:cNvPr>
            <p:cNvSpPr txBox="1"/>
            <p:nvPr userDrawn="1"/>
          </p:nvSpPr>
          <p:spPr>
            <a:xfrm>
              <a:off x="2165346" y="1789752"/>
              <a:ext cx="2878364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>
                  <a:solidFill>
                    <a:schemeClr val="bg1"/>
                  </a:solidFill>
                  <a:cs typeface="Arial" pitchFamily="34" charset="0"/>
                </a:rPr>
                <a:t>  You can simply impress your audience and add a unique zing and appeal to your Presentations.  </a:t>
              </a:r>
              <a:endParaRPr lang="ko-KR" altLang="en-US" sz="2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자유형: 도형 14">
              <a:extLst>
                <a:ext uri="{FF2B5EF4-FFF2-40B4-BE49-F238E27FC236}">
                  <a16:creationId xmlns:a16="http://schemas.microsoft.com/office/drawing/2014/main" id="{FA12DEFD-F4AC-4202-A57C-6CA82B71A5F7}"/>
                </a:ext>
              </a:extLst>
            </p:cNvPr>
            <p:cNvSpPr/>
            <p:nvPr userDrawn="1"/>
          </p:nvSpPr>
          <p:spPr>
            <a:xfrm rot="10800000">
              <a:off x="4627762" y="4256389"/>
              <a:ext cx="304444" cy="281568"/>
            </a:xfrm>
            <a:custGeom>
              <a:avLst/>
              <a:gdLst/>
              <a:ahLst/>
              <a:cxnLst/>
              <a:rect l="l" t="t" r="r" b="b"/>
              <a:pathLst>
                <a:path w="282415" h="261194">
                  <a:moveTo>
                    <a:pt x="258472" y="0"/>
                  </a:moveTo>
                  <a:lnTo>
                    <a:pt x="282415" y="38091"/>
                  </a:lnTo>
                  <a:cubicBezTo>
                    <a:pt x="262463" y="46435"/>
                    <a:pt x="247771" y="58859"/>
                    <a:pt x="238339" y="75365"/>
                  </a:cubicBezTo>
                  <a:cubicBezTo>
                    <a:pt x="228907" y="91871"/>
                    <a:pt x="223647" y="115905"/>
                    <a:pt x="222558" y="147466"/>
                  </a:cubicBezTo>
                  <a:lnTo>
                    <a:pt x="273709" y="147466"/>
                  </a:lnTo>
                  <a:lnTo>
                    <a:pt x="273709" y="261194"/>
                  </a:lnTo>
                  <a:lnTo>
                    <a:pt x="168687" y="261194"/>
                  </a:lnTo>
                  <a:lnTo>
                    <a:pt x="168687" y="171408"/>
                  </a:lnTo>
                  <a:cubicBezTo>
                    <a:pt x="168687" y="122797"/>
                    <a:pt x="174491" y="87609"/>
                    <a:pt x="186100" y="65843"/>
                  </a:cubicBezTo>
                  <a:cubicBezTo>
                    <a:pt x="201336" y="36821"/>
                    <a:pt x="225460" y="14874"/>
                    <a:pt x="258472" y="0"/>
                  </a:cubicBezTo>
                  <a:close/>
                  <a:moveTo>
                    <a:pt x="89785" y="0"/>
                  </a:moveTo>
                  <a:lnTo>
                    <a:pt x="113728" y="38091"/>
                  </a:lnTo>
                  <a:cubicBezTo>
                    <a:pt x="93775" y="46435"/>
                    <a:pt x="79083" y="58859"/>
                    <a:pt x="69651" y="75365"/>
                  </a:cubicBezTo>
                  <a:cubicBezTo>
                    <a:pt x="60219" y="91871"/>
                    <a:pt x="54959" y="115905"/>
                    <a:pt x="53871" y="147466"/>
                  </a:cubicBezTo>
                  <a:lnTo>
                    <a:pt x="105021" y="147466"/>
                  </a:lnTo>
                  <a:lnTo>
                    <a:pt x="105021" y="261194"/>
                  </a:lnTo>
                  <a:lnTo>
                    <a:pt x="0" y="261194"/>
                  </a:lnTo>
                  <a:lnTo>
                    <a:pt x="0" y="171408"/>
                  </a:lnTo>
                  <a:cubicBezTo>
                    <a:pt x="0" y="122797"/>
                    <a:pt x="5804" y="87609"/>
                    <a:pt x="17413" y="65843"/>
                  </a:cubicBezTo>
                  <a:cubicBezTo>
                    <a:pt x="32649" y="36821"/>
                    <a:pt x="56773" y="14874"/>
                    <a:pt x="89785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FC25AD6-EFBE-4975-9B1B-CD507002F21D}"/>
                </a:ext>
              </a:extLst>
            </p:cNvPr>
            <p:cNvSpPr/>
            <p:nvPr userDrawn="1"/>
          </p:nvSpPr>
          <p:spPr>
            <a:xfrm>
              <a:off x="2055336" y="1749317"/>
              <a:ext cx="304444" cy="281568"/>
            </a:xfrm>
            <a:custGeom>
              <a:avLst/>
              <a:gdLst>
                <a:gd name="connsiteX0" fmla="*/ 278634 w 304444"/>
                <a:gd name="connsiteY0" fmla="*/ 0 h 281568"/>
                <a:gd name="connsiteX1" fmla="*/ 304444 w 304444"/>
                <a:gd name="connsiteY1" fmla="*/ 41062 h 281568"/>
                <a:gd name="connsiteX2" fmla="*/ 256930 w 304444"/>
                <a:gd name="connsiteY2" fmla="*/ 81244 h 281568"/>
                <a:gd name="connsiteX3" fmla="*/ 239918 w 304444"/>
                <a:gd name="connsiteY3" fmla="*/ 158969 h 281568"/>
                <a:gd name="connsiteX4" fmla="*/ 295059 w 304444"/>
                <a:gd name="connsiteY4" fmla="*/ 158969 h 281568"/>
                <a:gd name="connsiteX5" fmla="*/ 295059 w 304444"/>
                <a:gd name="connsiteY5" fmla="*/ 281568 h 281568"/>
                <a:gd name="connsiteX6" fmla="*/ 181845 w 304444"/>
                <a:gd name="connsiteY6" fmla="*/ 281568 h 281568"/>
                <a:gd name="connsiteX7" fmla="*/ 181845 w 304444"/>
                <a:gd name="connsiteY7" fmla="*/ 184778 h 281568"/>
                <a:gd name="connsiteX8" fmla="*/ 200616 w 304444"/>
                <a:gd name="connsiteY8" fmla="*/ 70979 h 281568"/>
                <a:gd name="connsiteX9" fmla="*/ 278634 w 304444"/>
                <a:gd name="connsiteY9" fmla="*/ 0 h 281568"/>
                <a:gd name="connsiteX10" fmla="*/ 96789 w 304444"/>
                <a:gd name="connsiteY10" fmla="*/ 0 h 281568"/>
                <a:gd name="connsiteX11" fmla="*/ 122599 w 304444"/>
                <a:gd name="connsiteY11" fmla="*/ 41062 h 281568"/>
                <a:gd name="connsiteX12" fmla="*/ 75084 w 304444"/>
                <a:gd name="connsiteY12" fmla="*/ 81244 h 281568"/>
                <a:gd name="connsiteX13" fmla="*/ 58073 w 304444"/>
                <a:gd name="connsiteY13" fmla="*/ 158969 h 281568"/>
                <a:gd name="connsiteX14" fmla="*/ 113213 w 304444"/>
                <a:gd name="connsiteY14" fmla="*/ 158969 h 281568"/>
                <a:gd name="connsiteX15" fmla="*/ 113213 w 304444"/>
                <a:gd name="connsiteY15" fmla="*/ 281568 h 281568"/>
                <a:gd name="connsiteX16" fmla="*/ 0 w 304444"/>
                <a:gd name="connsiteY16" fmla="*/ 281568 h 281568"/>
                <a:gd name="connsiteX17" fmla="*/ 0 w 304444"/>
                <a:gd name="connsiteY17" fmla="*/ 184778 h 281568"/>
                <a:gd name="connsiteX18" fmla="*/ 18772 w 304444"/>
                <a:gd name="connsiteY18" fmla="*/ 70979 h 281568"/>
                <a:gd name="connsiteX19" fmla="*/ 96789 w 304444"/>
                <a:gd name="connsiteY19" fmla="*/ 0 h 281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04444" h="281568">
                  <a:moveTo>
                    <a:pt x="278634" y="0"/>
                  </a:moveTo>
                  <a:lnTo>
                    <a:pt x="304444" y="41062"/>
                  </a:lnTo>
                  <a:cubicBezTo>
                    <a:pt x="282936" y="50057"/>
                    <a:pt x="267098" y="63450"/>
                    <a:pt x="256930" y="81244"/>
                  </a:cubicBezTo>
                  <a:cubicBezTo>
                    <a:pt x="246762" y="99037"/>
                    <a:pt x="241092" y="124946"/>
                    <a:pt x="239918" y="158969"/>
                  </a:cubicBezTo>
                  <a:lnTo>
                    <a:pt x="295059" y="158969"/>
                  </a:lnTo>
                  <a:lnTo>
                    <a:pt x="295059" y="281568"/>
                  </a:lnTo>
                  <a:lnTo>
                    <a:pt x="181845" y="281568"/>
                  </a:lnTo>
                  <a:lnTo>
                    <a:pt x="181845" y="184778"/>
                  </a:lnTo>
                  <a:cubicBezTo>
                    <a:pt x="181845" y="132376"/>
                    <a:pt x="188102" y="94443"/>
                    <a:pt x="200616" y="70979"/>
                  </a:cubicBezTo>
                  <a:cubicBezTo>
                    <a:pt x="217041" y="39693"/>
                    <a:pt x="243047" y="16034"/>
                    <a:pt x="278634" y="0"/>
                  </a:cubicBezTo>
                  <a:close/>
                  <a:moveTo>
                    <a:pt x="96789" y="0"/>
                  </a:moveTo>
                  <a:lnTo>
                    <a:pt x="122599" y="41062"/>
                  </a:lnTo>
                  <a:cubicBezTo>
                    <a:pt x="101090" y="50057"/>
                    <a:pt x="85252" y="63450"/>
                    <a:pt x="75084" y="81244"/>
                  </a:cubicBezTo>
                  <a:cubicBezTo>
                    <a:pt x="64916" y="99037"/>
                    <a:pt x="59246" y="124946"/>
                    <a:pt x="58073" y="158969"/>
                  </a:cubicBezTo>
                  <a:lnTo>
                    <a:pt x="113213" y="158969"/>
                  </a:lnTo>
                  <a:lnTo>
                    <a:pt x="113213" y="281568"/>
                  </a:lnTo>
                  <a:lnTo>
                    <a:pt x="0" y="281568"/>
                  </a:lnTo>
                  <a:lnTo>
                    <a:pt x="0" y="184778"/>
                  </a:lnTo>
                  <a:cubicBezTo>
                    <a:pt x="0" y="132376"/>
                    <a:pt x="6257" y="94443"/>
                    <a:pt x="18772" y="70979"/>
                  </a:cubicBezTo>
                  <a:cubicBezTo>
                    <a:pt x="35196" y="39693"/>
                    <a:pt x="61202" y="16034"/>
                    <a:pt x="9678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400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72E831D-00E5-48F8-B6CF-626DCE1BEF92}"/>
              </a:ext>
            </a:extLst>
          </p:cNvPr>
          <p:cNvSpPr txBox="1"/>
          <p:nvPr/>
        </p:nvSpPr>
        <p:spPr>
          <a:xfrm>
            <a:off x="8174677" y="614983"/>
            <a:ext cx="35668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28EFE8-3920-44E4-880A-71FE14934161}"/>
              </a:ext>
            </a:extLst>
          </p:cNvPr>
          <p:cNvSpPr txBox="1"/>
          <p:nvPr/>
        </p:nvSpPr>
        <p:spPr>
          <a:xfrm>
            <a:off x="8174677" y="1395082"/>
            <a:ext cx="35668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53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7329" y="3028764"/>
            <a:ext cx="4376205" cy="3836811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  <a:solidFill>
            <a:srgbClr val="FFC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A13D101-5E10-4C4D-BC64-AC5F4827770C}"/>
              </a:ext>
            </a:extLst>
          </p:cNvPr>
          <p:cNvGrpSpPr/>
          <p:nvPr/>
        </p:nvGrpSpPr>
        <p:grpSpPr>
          <a:xfrm>
            <a:off x="692312" y="3857596"/>
            <a:ext cx="3454342" cy="868694"/>
            <a:chOff x="5940152" y="3724275"/>
            <a:chExt cx="3024336" cy="868694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7AC8FE3B-580C-47E8-9991-CA05E15BD26F}"/>
                </a:ext>
              </a:extLst>
            </p:cNvPr>
            <p:cNvSpPr txBox="1"/>
            <p:nvPr/>
          </p:nvSpPr>
          <p:spPr>
            <a:xfrm>
              <a:off x="5940152" y="3724275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F73C3934-F569-4AC4-B3E6-DC6B4E0D215C}"/>
                </a:ext>
              </a:extLst>
            </p:cNvPr>
            <p:cNvSpPr txBox="1"/>
            <p:nvPr/>
          </p:nvSpPr>
          <p:spPr>
            <a:xfrm>
              <a:off x="5940152" y="3946638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5A9354B-9202-49D0-A30D-3F60E0806D9E}"/>
              </a:ext>
            </a:extLst>
          </p:cNvPr>
          <p:cNvGrpSpPr/>
          <p:nvPr/>
        </p:nvGrpSpPr>
        <p:grpSpPr>
          <a:xfrm>
            <a:off x="692312" y="4841746"/>
            <a:ext cx="3454342" cy="868694"/>
            <a:chOff x="5940152" y="4708425"/>
            <a:chExt cx="3024336" cy="868694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59E50339-C4DD-4037-8D18-3C61D5251297}"/>
                </a:ext>
              </a:extLst>
            </p:cNvPr>
            <p:cNvSpPr txBox="1"/>
            <p:nvPr/>
          </p:nvSpPr>
          <p:spPr>
            <a:xfrm>
              <a:off x="5940152" y="4708425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90E45FA-88E0-43C9-A96D-A550C2C4B662}"/>
                </a:ext>
              </a:extLst>
            </p:cNvPr>
            <p:cNvSpPr txBox="1"/>
            <p:nvPr/>
          </p:nvSpPr>
          <p:spPr>
            <a:xfrm>
              <a:off x="5940152" y="4930788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9CD91629-9AC9-4F00-B41C-5D63A2E135F9}"/>
              </a:ext>
            </a:extLst>
          </p:cNvPr>
          <p:cNvSpPr txBox="1"/>
          <p:nvPr/>
        </p:nvSpPr>
        <p:spPr>
          <a:xfrm>
            <a:off x="666912" y="3212519"/>
            <a:ext cx="283371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Contents A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10D6D41-DCB6-4CC9-8EA2-B93E8E75ED08}"/>
              </a:ext>
            </a:extLst>
          </p:cNvPr>
          <p:cNvGrpSpPr/>
          <p:nvPr/>
        </p:nvGrpSpPr>
        <p:grpSpPr>
          <a:xfrm>
            <a:off x="8002274" y="1892415"/>
            <a:ext cx="3522814" cy="868694"/>
            <a:chOff x="60897" y="2097773"/>
            <a:chExt cx="3024336" cy="868694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9CF6AB07-C2C0-42F7-BABD-03ED10B04DF9}"/>
                </a:ext>
              </a:extLst>
            </p:cNvPr>
            <p:cNvSpPr txBox="1"/>
            <p:nvPr/>
          </p:nvSpPr>
          <p:spPr>
            <a:xfrm>
              <a:off x="60897" y="2097773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4AA83329-7C1F-415E-B782-A56511D5B467}"/>
                </a:ext>
              </a:extLst>
            </p:cNvPr>
            <p:cNvSpPr txBox="1"/>
            <p:nvPr/>
          </p:nvSpPr>
          <p:spPr>
            <a:xfrm>
              <a:off x="60897" y="2320136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0BCD574-F96B-4E3A-9841-3076B6313774}"/>
              </a:ext>
            </a:extLst>
          </p:cNvPr>
          <p:cNvGrpSpPr/>
          <p:nvPr/>
        </p:nvGrpSpPr>
        <p:grpSpPr>
          <a:xfrm>
            <a:off x="8002274" y="2876566"/>
            <a:ext cx="3522814" cy="868694"/>
            <a:chOff x="60897" y="3081923"/>
            <a:chExt cx="3024336" cy="868694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4BCEF8ED-052B-460B-94AC-2F931E963775}"/>
                </a:ext>
              </a:extLst>
            </p:cNvPr>
            <p:cNvSpPr txBox="1"/>
            <p:nvPr/>
          </p:nvSpPr>
          <p:spPr>
            <a:xfrm>
              <a:off x="60897" y="3081923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1996A68F-802D-47C1-A385-C1C274087CAE}"/>
                </a:ext>
              </a:extLst>
            </p:cNvPr>
            <p:cNvSpPr txBox="1"/>
            <p:nvPr/>
          </p:nvSpPr>
          <p:spPr>
            <a:xfrm>
              <a:off x="60897" y="3304286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C4D96E1A-EF20-45AE-829A-E3DA360116A1}"/>
              </a:ext>
            </a:extLst>
          </p:cNvPr>
          <p:cNvSpPr txBox="1"/>
          <p:nvPr/>
        </p:nvSpPr>
        <p:spPr>
          <a:xfrm>
            <a:off x="8765541" y="3797294"/>
            <a:ext cx="273414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Contents B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34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8198" y="3980402"/>
            <a:ext cx="12887409" cy="3321205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657364D4-6B4E-4BF0-8B24-D96AC111A8BA}"/>
              </a:ext>
            </a:extLst>
          </p:cNvPr>
          <p:cNvSpPr/>
          <p:nvPr/>
        </p:nvSpPr>
        <p:spPr>
          <a:xfrm>
            <a:off x="1068512" y="914400"/>
            <a:ext cx="10476215" cy="5427021"/>
          </a:xfrm>
          <a:prstGeom prst="frame">
            <a:avLst>
              <a:gd name="adj1" fmla="val 107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80F5B4-2272-449D-82E4-B1EA13F20735}"/>
              </a:ext>
            </a:extLst>
          </p:cNvPr>
          <p:cNvSpPr txBox="1"/>
          <p:nvPr/>
        </p:nvSpPr>
        <p:spPr>
          <a:xfrm>
            <a:off x="7632243" y="1071599"/>
            <a:ext cx="35668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8F8649-EE66-4259-8FE0-33A212980F72}"/>
              </a:ext>
            </a:extLst>
          </p:cNvPr>
          <p:cNvSpPr txBox="1"/>
          <p:nvPr/>
        </p:nvSpPr>
        <p:spPr>
          <a:xfrm>
            <a:off x="7632243" y="1718761"/>
            <a:ext cx="35668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tx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A312A1-4FC8-4B25-B44A-260A4A11A81F}"/>
              </a:ext>
            </a:extLst>
          </p:cNvPr>
          <p:cNvSpPr txBox="1"/>
          <p:nvPr/>
        </p:nvSpPr>
        <p:spPr>
          <a:xfrm>
            <a:off x="7632243" y="3121318"/>
            <a:ext cx="1728280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1800" dirty="0" smtClean="0">
                <a:solidFill>
                  <a:schemeClr val="accent1"/>
                </a:solidFill>
                <a:cs typeface="Arial" pitchFamily="34" charset="0"/>
              </a:rPr>
              <a:t>THEME PPT</a:t>
            </a:r>
            <a:r>
              <a:rPr lang="en-GB" altLang="ko-KR" sz="18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GB" altLang="ko-KR" sz="1800" dirty="0">
                <a:solidFill>
                  <a:schemeClr val="tx1"/>
                </a:solidFill>
                <a:cs typeface="Arial" pitchFamily="34" charset="0"/>
              </a:rPr>
              <a:t>Layout</a:t>
            </a:r>
          </a:p>
          <a:p>
            <a:pPr algn="l"/>
            <a:r>
              <a:rPr lang="en-GB" altLang="ko-KR" sz="1800" dirty="0">
                <a:solidFill>
                  <a:schemeClr val="tx1"/>
                </a:solidFill>
                <a:cs typeface="Arial" pitchFamily="34" charset="0"/>
              </a:rPr>
              <a:t>Clean Text Slide for your Presentation</a:t>
            </a:r>
            <a:endParaRPr lang="ko-KR" altLang="en-US" sz="18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3BA305-3A2F-4E19-8F1B-7F7CCB4D907F}"/>
              </a:ext>
            </a:extLst>
          </p:cNvPr>
          <p:cNvSpPr txBox="1"/>
          <p:nvPr/>
        </p:nvSpPr>
        <p:spPr>
          <a:xfrm>
            <a:off x="1350801" y="4840835"/>
            <a:ext cx="2705446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l"/>
            <a:r>
              <a:rPr lang="en-US" altLang="ko-KR" sz="2400" dirty="0">
                <a:solidFill>
                  <a:schemeClr val="tx1"/>
                </a:solidFill>
              </a:rPr>
              <a:t>We Create Quality </a:t>
            </a:r>
          </a:p>
          <a:p>
            <a:pPr algn="l"/>
            <a:r>
              <a:rPr lang="en-US" altLang="ko-KR" sz="2400" dirty="0">
                <a:solidFill>
                  <a:schemeClr val="accent1"/>
                </a:solidFill>
              </a:rPr>
              <a:t>Professional </a:t>
            </a:r>
            <a:r>
              <a:rPr lang="en-US" altLang="ko-KR" sz="2400" dirty="0">
                <a:solidFill>
                  <a:schemeClr val="tx1"/>
                </a:solidFill>
              </a:rPr>
              <a:t>PPT Presentation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grpSp>
        <p:nvGrpSpPr>
          <p:cNvPr id="9" name="Group 18">
            <a:extLst>
              <a:ext uri="{FF2B5EF4-FFF2-40B4-BE49-F238E27FC236}">
                <a16:creationId xmlns:a16="http://schemas.microsoft.com/office/drawing/2014/main" id="{7C6E79AE-9219-490C-9CEF-2FC29720FAF4}"/>
              </a:ext>
            </a:extLst>
          </p:cNvPr>
          <p:cNvGrpSpPr/>
          <p:nvPr/>
        </p:nvGrpSpPr>
        <p:grpSpPr>
          <a:xfrm>
            <a:off x="5197532" y="4706274"/>
            <a:ext cx="5925956" cy="1375703"/>
            <a:chOff x="4822352" y="1916832"/>
            <a:chExt cx="3422056" cy="1375703"/>
          </a:xfrm>
        </p:grpSpPr>
        <p:sp>
          <p:nvSpPr>
            <p:cNvPr id="10" name="Text Placeholder 10">
              <a:extLst>
                <a:ext uri="{FF2B5EF4-FFF2-40B4-BE49-F238E27FC236}">
                  <a16:creationId xmlns:a16="http://schemas.microsoft.com/office/drawing/2014/main" id="{7EA92DA9-8634-48C5-B123-9DB6EE88108A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B8175A7-CDBA-4EC9-9E05-FA76A6D16CDF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</a:p>
            <a:p>
              <a:endParaRPr lang="en-US" altLang="ko-KR" sz="1200" dirty="0">
                <a:solidFill>
                  <a:schemeClr val="tx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solidFill>
                    <a:schemeClr val="tx1"/>
                  </a:solidFill>
                  <a:cs typeface="Arial" pitchFamily="34" charset="0"/>
                </a:rPr>
                <a:t>        </a:t>
              </a:r>
            </a:p>
          </p:txBody>
        </p:sp>
      </p:grpSp>
      <p:sp>
        <p:nvSpPr>
          <p:cNvPr id="12" name="Rectángulo 11"/>
          <p:cNvSpPr/>
          <p:nvPr/>
        </p:nvSpPr>
        <p:spPr>
          <a:xfrm>
            <a:off x="120081" y="105402"/>
            <a:ext cx="11935796" cy="6625389"/>
          </a:xfrm>
          <a:prstGeom prst="rect">
            <a:avLst/>
          </a:prstGeom>
          <a:noFill/>
          <a:ln w="136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4" name="Marcador de posición de imagen 1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8" b="104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5819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  <a:solidFill>
            <a:srgbClr val="FFC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4F918F-0B15-4438-831A-BA38FAE06EC3}"/>
              </a:ext>
            </a:extLst>
          </p:cNvPr>
          <p:cNvSpPr/>
          <p:nvPr/>
        </p:nvSpPr>
        <p:spPr>
          <a:xfrm>
            <a:off x="1145214" y="3377763"/>
            <a:ext cx="2466454" cy="118394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8C6637A-CF34-4F1E-B7E2-59BD39442019}"/>
              </a:ext>
            </a:extLst>
          </p:cNvPr>
          <p:cNvGrpSpPr/>
          <p:nvPr/>
        </p:nvGrpSpPr>
        <p:grpSpPr>
          <a:xfrm>
            <a:off x="8415800" y="5274754"/>
            <a:ext cx="2819647" cy="856491"/>
            <a:chOff x="-475010" y="1129566"/>
            <a:chExt cx="3859356" cy="85649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558BADB-E49C-4D36-8DBE-83FECDA0E58E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2F54830-C909-4CBF-84B1-4CC36700AE66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422D681-5AB0-436E-9D90-7139236B1B88}"/>
              </a:ext>
            </a:extLst>
          </p:cNvPr>
          <p:cNvGrpSpPr/>
          <p:nvPr/>
        </p:nvGrpSpPr>
        <p:grpSpPr>
          <a:xfrm>
            <a:off x="8415800" y="1817218"/>
            <a:ext cx="2819647" cy="856491"/>
            <a:chOff x="-475010" y="1129566"/>
            <a:chExt cx="3859356" cy="85649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8397495-F231-4DE0-9516-D61F4F56B2D1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7B34895-ACFE-418D-84F8-BF1DA050B749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C18264C-DD34-4FED-A1B1-4170281B71F0}"/>
              </a:ext>
            </a:extLst>
          </p:cNvPr>
          <p:cNvGrpSpPr/>
          <p:nvPr/>
        </p:nvGrpSpPr>
        <p:grpSpPr>
          <a:xfrm>
            <a:off x="973744" y="5274754"/>
            <a:ext cx="2809394" cy="856491"/>
            <a:chOff x="-475010" y="1129566"/>
            <a:chExt cx="3859356" cy="85649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AAB3468-9908-4AE9-9A60-ED051EA3F8EA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E71D948-4120-492A-B0D8-F15185067104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27BD0C7-F08E-471D-B52C-02D7824C97C0}"/>
              </a:ext>
            </a:extLst>
          </p:cNvPr>
          <p:cNvGrpSpPr/>
          <p:nvPr/>
        </p:nvGrpSpPr>
        <p:grpSpPr>
          <a:xfrm>
            <a:off x="973744" y="1817218"/>
            <a:ext cx="2809394" cy="856491"/>
            <a:chOff x="-475010" y="1129566"/>
            <a:chExt cx="3859356" cy="85649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7F9E82F-CC12-4CB6-AE9A-4736EBD76204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291E667-22CB-43E4-8EDE-B666141DBE4A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B357943-A50E-4913-9EC7-CB97D6149E2E}"/>
              </a:ext>
            </a:extLst>
          </p:cNvPr>
          <p:cNvGrpSpPr/>
          <p:nvPr/>
        </p:nvGrpSpPr>
        <p:grpSpPr>
          <a:xfrm>
            <a:off x="1585775" y="3630409"/>
            <a:ext cx="1585333" cy="678649"/>
            <a:chOff x="3233964" y="1954419"/>
            <a:chExt cx="1410044" cy="67864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49E86EB-D0A5-4C13-98D9-6D261F7D37C2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C9A38AE-13E3-42BB-BE43-5BAFD94906A3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B5AB416-1B94-413A-A84C-1B3EBB6F91EB}"/>
              </a:ext>
            </a:extLst>
          </p:cNvPr>
          <p:cNvSpPr/>
          <p:nvPr/>
        </p:nvSpPr>
        <p:spPr>
          <a:xfrm>
            <a:off x="8593572" y="3377763"/>
            <a:ext cx="2464100" cy="118394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6CC1000-7346-43E2-A148-AF638F499C8C}"/>
              </a:ext>
            </a:extLst>
          </p:cNvPr>
          <p:cNvGrpSpPr/>
          <p:nvPr/>
        </p:nvGrpSpPr>
        <p:grpSpPr>
          <a:xfrm>
            <a:off x="9032957" y="3630409"/>
            <a:ext cx="1585333" cy="678649"/>
            <a:chOff x="3233964" y="1954419"/>
            <a:chExt cx="1410044" cy="67864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EE73987-5F83-4227-B516-2288043510A4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A0EE38E-38FD-4F27-8584-F84956BB380F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A68CD61-A0F7-4786-9682-32EBAE2BA871}"/>
              </a:ext>
            </a:extLst>
          </p:cNvPr>
          <p:cNvGrpSpPr/>
          <p:nvPr/>
        </p:nvGrpSpPr>
        <p:grpSpPr>
          <a:xfrm rot="3600000">
            <a:off x="4426745" y="3722595"/>
            <a:ext cx="1080000" cy="2216433"/>
            <a:chOff x="2323598" y="2425999"/>
            <a:chExt cx="1080000" cy="2216433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EA7F6E5-76DE-4B85-939D-F20BDB382BFF}"/>
                </a:ext>
              </a:extLst>
            </p:cNvPr>
            <p:cNvSpPr/>
            <p:nvPr/>
          </p:nvSpPr>
          <p:spPr>
            <a:xfrm>
              <a:off x="2323598" y="3562432"/>
              <a:ext cx="1080000" cy="1080000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A6BEF00-C5D3-425A-8EA5-AB6A95052176}"/>
                </a:ext>
              </a:extLst>
            </p:cNvPr>
            <p:cNvSpPr/>
            <p:nvPr/>
          </p:nvSpPr>
          <p:spPr>
            <a:xfrm>
              <a:off x="2503558" y="2425999"/>
              <a:ext cx="720080" cy="7200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BE2BE33-C282-45D2-B474-64D7417D00FB}"/>
                </a:ext>
              </a:extLst>
            </p:cNvPr>
            <p:cNvSpPr/>
            <p:nvPr/>
          </p:nvSpPr>
          <p:spPr>
            <a:xfrm rot="16200000">
              <a:off x="2635765" y="3229740"/>
              <a:ext cx="455667" cy="1689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C91C778-CEEF-4EEB-AEDD-9303E65C26F2}"/>
              </a:ext>
            </a:extLst>
          </p:cNvPr>
          <p:cNvGrpSpPr/>
          <p:nvPr/>
        </p:nvGrpSpPr>
        <p:grpSpPr>
          <a:xfrm rot="7200000">
            <a:off x="4426745" y="2034269"/>
            <a:ext cx="1080000" cy="2216433"/>
            <a:chOff x="2323598" y="2425999"/>
            <a:chExt cx="1080000" cy="2216433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CADFE72-6355-4BD2-95AA-EF4F4CC530E2}"/>
                </a:ext>
              </a:extLst>
            </p:cNvPr>
            <p:cNvSpPr/>
            <p:nvPr/>
          </p:nvSpPr>
          <p:spPr>
            <a:xfrm>
              <a:off x="2323598" y="3562432"/>
              <a:ext cx="1080000" cy="1080000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34828D8-06C3-47C4-A9C7-3A2F10D5C36B}"/>
                </a:ext>
              </a:extLst>
            </p:cNvPr>
            <p:cNvSpPr/>
            <p:nvPr/>
          </p:nvSpPr>
          <p:spPr>
            <a:xfrm>
              <a:off x="2503558" y="2425999"/>
              <a:ext cx="720080" cy="7200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5D23226-44E0-4C64-A5E6-59E9D9FFFF41}"/>
                </a:ext>
              </a:extLst>
            </p:cNvPr>
            <p:cNvSpPr/>
            <p:nvPr/>
          </p:nvSpPr>
          <p:spPr>
            <a:xfrm rot="16200000">
              <a:off x="2635765" y="3229740"/>
              <a:ext cx="455667" cy="16893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BC91E2D-9AE5-44E4-9CE8-2B37DE9B8189}"/>
              </a:ext>
            </a:extLst>
          </p:cNvPr>
          <p:cNvGrpSpPr/>
          <p:nvPr/>
        </p:nvGrpSpPr>
        <p:grpSpPr>
          <a:xfrm rot="14400000">
            <a:off x="6683938" y="2034269"/>
            <a:ext cx="1080000" cy="2216433"/>
            <a:chOff x="2323598" y="2425999"/>
            <a:chExt cx="1080000" cy="2216433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88563CE-8CBD-45A3-A9AF-54FA96494B22}"/>
                </a:ext>
              </a:extLst>
            </p:cNvPr>
            <p:cNvSpPr/>
            <p:nvPr/>
          </p:nvSpPr>
          <p:spPr>
            <a:xfrm>
              <a:off x="2323598" y="3562432"/>
              <a:ext cx="1080000" cy="1080000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7B25DBF-995D-4AE3-8D8C-8CFED34F2B52}"/>
                </a:ext>
              </a:extLst>
            </p:cNvPr>
            <p:cNvSpPr/>
            <p:nvPr/>
          </p:nvSpPr>
          <p:spPr>
            <a:xfrm>
              <a:off x="2503558" y="2425999"/>
              <a:ext cx="720080" cy="72008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0DFF83E-D671-46B8-9FAD-0978938CA059}"/>
                </a:ext>
              </a:extLst>
            </p:cNvPr>
            <p:cNvSpPr/>
            <p:nvPr/>
          </p:nvSpPr>
          <p:spPr>
            <a:xfrm rot="16200000">
              <a:off x="2635765" y="3229740"/>
              <a:ext cx="455667" cy="16893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33340CD-AA85-4AC7-8156-BDCD639807F8}"/>
              </a:ext>
            </a:extLst>
          </p:cNvPr>
          <p:cNvGrpSpPr/>
          <p:nvPr/>
        </p:nvGrpSpPr>
        <p:grpSpPr>
          <a:xfrm rot="18000000">
            <a:off x="6683938" y="3722595"/>
            <a:ext cx="1080000" cy="2216433"/>
            <a:chOff x="2323598" y="2425999"/>
            <a:chExt cx="1080000" cy="2216433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5F0ECE6-914C-4A9D-954D-47F310ED7063}"/>
                </a:ext>
              </a:extLst>
            </p:cNvPr>
            <p:cNvSpPr/>
            <p:nvPr/>
          </p:nvSpPr>
          <p:spPr>
            <a:xfrm>
              <a:off x="2323598" y="3562432"/>
              <a:ext cx="1080000" cy="1080000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4DD5202-EDF3-422B-A0AC-2CAA6AE034AE}"/>
                </a:ext>
              </a:extLst>
            </p:cNvPr>
            <p:cNvSpPr/>
            <p:nvPr/>
          </p:nvSpPr>
          <p:spPr>
            <a:xfrm>
              <a:off x="2503558" y="2425999"/>
              <a:ext cx="720080" cy="7200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DDACC62-679C-4CB9-B20F-CC8DDC651544}"/>
                </a:ext>
              </a:extLst>
            </p:cNvPr>
            <p:cNvSpPr/>
            <p:nvPr/>
          </p:nvSpPr>
          <p:spPr>
            <a:xfrm rot="16200000">
              <a:off x="2635765" y="3229740"/>
              <a:ext cx="455667" cy="16893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0AE181F-DED7-434D-9E55-58C0B01FE2B7}"/>
              </a:ext>
            </a:extLst>
          </p:cNvPr>
          <p:cNvGrpSpPr/>
          <p:nvPr/>
        </p:nvGrpSpPr>
        <p:grpSpPr>
          <a:xfrm>
            <a:off x="3978630" y="2500900"/>
            <a:ext cx="992401" cy="670881"/>
            <a:chOff x="4063366" y="1653624"/>
            <a:chExt cx="992401" cy="670881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5EE74A9-5037-46EB-91E8-401C4B73D74D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15BA970-FFB0-4F6A-B3DF-FD1087776B1A}"/>
                </a:ext>
              </a:extLst>
            </p:cNvPr>
            <p:cNvSpPr/>
            <p:nvPr/>
          </p:nvSpPr>
          <p:spPr>
            <a:xfrm>
              <a:off x="4240478" y="1653624"/>
              <a:ext cx="638175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C9EF1D1-7F02-4034-B614-F1B5E1F4775A}"/>
              </a:ext>
            </a:extLst>
          </p:cNvPr>
          <p:cNvGrpSpPr/>
          <p:nvPr/>
        </p:nvGrpSpPr>
        <p:grpSpPr>
          <a:xfrm>
            <a:off x="7219828" y="2500900"/>
            <a:ext cx="992401" cy="670881"/>
            <a:chOff x="4063366" y="1653624"/>
            <a:chExt cx="992401" cy="670881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0FF8708-9B5E-4F0D-BB18-60FC118D09C0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E9353AA-F90E-4622-889A-3A7BBDFDDF61}"/>
                </a:ext>
              </a:extLst>
            </p:cNvPr>
            <p:cNvSpPr/>
            <p:nvPr/>
          </p:nvSpPr>
          <p:spPr>
            <a:xfrm>
              <a:off x="4240478" y="1653624"/>
              <a:ext cx="638175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FF8293A-ECF6-4323-BCA0-90F23177C5B8}"/>
              </a:ext>
            </a:extLst>
          </p:cNvPr>
          <p:cNvGrpSpPr/>
          <p:nvPr/>
        </p:nvGrpSpPr>
        <p:grpSpPr>
          <a:xfrm>
            <a:off x="7219828" y="4772215"/>
            <a:ext cx="992401" cy="670881"/>
            <a:chOff x="4063366" y="1653624"/>
            <a:chExt cx="992401" cy="670881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27EFCDE-C732-4E41-9D0B-29162D532B2D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4BEC4DD-91BD-4E20-9618-FCCFAF4A1865}"/>
                </a:ext>
              </a:extLst>
            </p:cNvPr>
            <p:cNvSpPr/>
            <p:nvPr/>
          </p:nvSpPr>
          <p:spPr>
            <a:xfrm>
              <a:off x="4240478" y="1653624"/>
              <a:ext cx="638175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04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32C1BE1-8A16-404C-B0A7-14BBCCAF6230}"/>
              </a:ext>
            </a:extLst>
          </p:cNvPr>
          <p:cNvGrpSpPr/>
          <p:nvPr/>
        </p:nvGrpSpPr>
        <p:grpSpPr>
          <a:xfrm>
            <a:off x="3978630" y="4772215"/>
            <a:ext cx="992401" cy="670881"/>
            <a:chOff x="4063366" y="1653624"/>
            <a:chExt cx="992401" cy="670881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FEDB0DF-0FEF-441C-B40B-0DB9B19E1B21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5FE0AB2-2A3C-409B-8D29-860FC249C2A8}"/>
                </a:ext>
              </a:extLst>
            </p:cNvPr>
            <p:cNvSpPr/>
            <p:nvPr/>
          </p:nvSpPr>
          <p:spPr>
            <a:xfrm>
              <a:off x="4240478" y="1653624"/>
              <a:ext cx="638175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A1FCA3A-4EE3-41A3-B120-8A342209C771}"/>
              </a:ext>
            </a:extLst>
          </p:cNvPr>
          <p:cNvGrpSpPr/>
          <p:nvPr/>
        </p:nvGrpSpPr>
        <p:grpSpPr>
          <a:xfrm>
            <a:off x="4737374" y="2601581"/>
            <a:ext cx="2736305" cy="2736305"/>
            <a:chOff x="3213372" y="2635804"/>
            <a:chExt cx="2736305" cy="2736305"/>
          </a:xfrm>
          <a:solidFill>
            <a:schemeClr val="bg1">
              <a:lumMod val="75000"/>
            </a:schemeClr>
          </a:solidFill>
        </p:grpSpPr>
        <p:sp>
          <p:nvSpPr>
            <p:cNvPr id="52" name="Block Arc 51">
              <a:extLst>
                <a:ext uri="{FF2B5EF4-FFF2-40B4-BE49-F238E27FC236}">
                  <a16:creationId xmlns:a16="http://schemas.microsoft.com/office/drawing/2014/main" id="{ECA6AF4D-63D0-43A8-B799-5EC65C87BBE8}"/>
                </a:ext>
              </a:extLst>
            </p:cNvPr>
            <p:cNvSpPr/>
            <p:nvPr/>
          </p:nvSpPr>
          <p:spPr>
            <a:xfrm rot="5400000">
              <a:off x="3213372" y="2635804"/>
              <a:ext cx="2736304" cy="2736304"/>
            </a:xfrm>
            <a:prstGeom prst="blockArc">
              <a:avLst>
                <a:gd name="adj1" fmla="val 14685282"/>
                <a:gd name="adj2" fmla="val 17849732"/>
                <a:gd name="adj3" fmla="val 873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3" name="Block Arc 52">
              <a:extLst>
                <a:ext uri="{FF2B5EF4-FFF2-40B4-BE49-F238E27FC236}">
                  <a16:creationId xmlns:a16="http://schemas.microsoft.com/office/drawing/2014/main" id="{AEA0F46B-6315-4C01-BAC0-069C8E31BC3D}"/>
                </a:ext>
              </a:extLst>
            </p:cNvPr>
            <p:cNvSpPr/>
            <p:nvPr/>
          </p:nvSpPr>
          <p:spPr>
            <a:xfrm rot="16200000">
              <a:off x="3213372" y="2635805"/>
              <a:ext cx="2736304" cy="2736304"/>
            </a:xfrm>
            <a:prstGeom prst="blockArc">
              <a:avLst>
                <a:gd name="adj1" fmla="val 14543732"/>
                <a:gd name="adj2" fmla="val 17689195"/>
                <a:gd name="adj3" fmla="val 92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1C7891D1-F76D-4DCA-A374-4723DF1FF233}"/>
                </a:ext>
              </a:extLst>
            </p:cNvPr>
            <p:cNvGrpSpPr/>
            <p:nvPr/>
          </p:nvGrpSpPr>
          <p:grpSpPr>
            <a:xfrm>
              <a:off x="3213372" y="2635804"/>
              <a:ext cx="2736304" cy="2736304"/>
              <a:chOff x="3203847" y="2060848"/>
              <a:chExt cx="2736304" cy="2736304"/>
            </a:xfrm>
            <a:grpFill/>
          </p:grpSpPr>
          <p:sp>
            <p:nvSpPr>
              <p:cNvPr id="58" name="Block Arc 57">
                <a:extLst>
                  <a:ext uri="{FF2B5EF4-FFF2-40B4-BE49-F238E27FC236}">
                    <a16:creationId xmlns:a16="http://schemas.microsoft.com/office/drawing/2014/main" id="{990BC0B6-89E6-448D-B6FD-9B86FE721F00}"/>
                  </a:ext>
                </a:extLst>
              </p:cNvPr>
              <p:cNvSpPr/>
              <p:nvPr/>
            </p:nvSpPr>
            <p:spPr>
              <a:xfrm>
                <a:off x="3203847" y="2060848"/>
                <a:ext cx="2736304" cy="2736304"/>
              </a:xfrm>
              <a:prstGeom prst="blockArc">
                <a:avLst>
                  <a:gd name="adj1" fmla="val 14111016"/>
                  <a:gd name="adj2" fmla="val 18363280"/>
                  <a:gd name="adj3" fmla="val 90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Isosceles Triangle 58">
                <a:extLst>
                  <a:ext uri="{FF2B5EF4-FFF2-40B4-BE49-F238E27FC236}">
                    <a16:creationId xmlns:a16="http://schemas.microsoft.com/office/drawing/2014/main" id="{2C51DCF2-9A37-440A-A980-0E5EFC561A0E}"/>
                  </a:ext>
                </a:extLst>
              </p:cNvPr>
              <p:cNvSpPr/>
              <p:nvPr/>
            </p:nvSpPr>
            <p:spPr>
              <a:xfrm rot="8100000">
                <a:off x="5029785" y="2216409"/>
                <a:ext cx="530352" cy="4572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ADA3787C-87F4-4B46-A2CD-9F85D9E3CF1D}"/>
                </a:ext>
              </a:extLst>
            </p:cNvPr>
            <p:cNvGrpSpPr/>
            <p:nvPr/>
          </p:nvGrpSpPr>
          <p:grpSpPr>
            <a:xfrm>
              <a:off x="3213373" y="2635804"/>
              <a:ext cx="2736304" cy="2736304"/>
              <a:chOff x="3203848" y="2060848"/>
              <a:chExt cx="2736304" cy="2736304"/>
            </a:xfrm>
            <a:grpFill/>
          </p:grpSpPr>
          <p:sp>
            <p:nvSpPr>
              <p:cNvPr id="56" name="Block Arc 55">
                <a:extLst>
                  <a:ext uri="{FF2B5EF4-FFF2-40B4-BE49-F238E27FC236}">
                    <a16:creationId xmlns:a16="http://schemas.microsoft.com/office/drawing/2014/main" id="{8F5AB09B-CC35-472B-A174-00F0E69D9AF3}"/>
                  </a:ext>
                </a:extLst>
              </p:cNvPr>
              <p:cNvSpPr/>
              <p:nvPr/>
            </p:nvSpPr>
            <p:spPr>
              <a:xfrm rot="10800000">
                <a:off x="3203848" y="2060848"/>
                <a:ext cx="2736304" cy="2736304"/>
              </a:xfrm>
              <a:prstGeom prst="blockArc">
                <a:avLst>
                  <a:gd name="adj1" fmla="val 14111016"/>
                  <a:gd name="adj2" fmla="val 18363280"/>
                  <a:gd name="adj3" fmla="val 90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Isosceles Triangle 56">
                <a:extLst>
                  <a:ext uri="{FF2B5EF4-FFF2-40B4-BE49-F238E27FC236}">
                    <a16:creationId xmlns:a16="http://schemas.microsoft.com/office/drawing/2014/main" id="{E57B7BB3-F211-497C-93B9-4CA8D657291C}"/>
                  </a:ext>
                </a:extLst>
              </p:cNvPr>
              <p:cNvSpPr/>
              <p:nvPr/>
            </p:nvSpPr>
            <p:spPr>
              <a:xfrm rot="18000000">
                <a:off x="3577042" y="4220813"/>
                <a:ext cx="530352" cy="4572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60" name="Parallelogram 15">
            <a:extLst>
              <a:ext uri="{FF2B5EF4-FFF2-40B4-BE49-F238E27FC236}">
                <a16:creationId xmlns:a16="http://schemas.microsoft.com/office/drawing/2014/main" id="{A2F0B427-57A6-4F39-A72D-60A4A82409FE}"/>
              </a:ext>
            </a:extLst>
          </p:cNvPr>
          <p:cNvSpPr/>
          <p:nvPr/>
        </p:nvSpPr>
        <p:spPr>
          <a:xfrm flipH="1">
            <a:off x="6392853" y="3346090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1" name="Rectangle 30">
            <a:extLst>
              <a:ext uri="{FF2B5EF4-FFF2-40B4-BE49-F238E27FC236}">
                <a16:creationId xmlns:a16="http://schemas.microsoft.com/office/drawing/2014/main" id="{72AC8322-742D-442E-A10B-9A480ED17508}"/>
              </a:ext>
            </a:extLst>
          </p:cNvPr>
          <p:cNvSpPr/>
          <p:nvPr/>
        </p:nvSpPr>
        <p:spPr>
          <a:xfrm>
            <a:off x="6427764" y="4305185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2" name="Rounded Rectangle 32">
            <a:extLst>
              <a:ext uri="{FF2B5EF4-FFF2-40B4-BE49-F238E27FC236}">
                <a16:creationId xmlns:a16="http://schemas.microsoft.com/office/drawing/2014/main" id="{0E984634-4B89-49D8-B289-305199F35572}"/>
              </a:ext>
            </a:extLst>
          </p:cNvPr>
          <p:cNvSpPr/>
          <p:nvPr/>
        </p:nvSpPr>
        <p:spPr>
          <a:xfrm>
            <a:off x="5452054" y="3347759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3" name="Frame 17">
            <a:extLst>
              <a:ext uri="{FF2B5EF4-FFF2-40B4-BE49-F238E27FC236}">
                <a16:creationId xmlns:a16="http://schemas.microsoft.com/office/drawing/2014/main" id="{1AFD519B-DDF9-4E10-B64E-8E3F6FB3701F}"/>
              </a:ext>
            </a:extLst>
          </p:cNvPr>
          <p:cNvSpPr/>
          <p:nvPr/>
        </p:nvSpPr>
        <p:spPr>
          <a:xfrm>
            <a:off x="5457296" y="4288915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28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61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A5203BB-63FD-42CD-96F0-D2948069D728}"/>
              </a:ext>
            </a:extLst>
          </p:cNvPr>
          <p:cNvSpPr txBox="1"/>
          <p:nvPr/>
        </p:nvSpPr>
        <p:spPr>
          <a:xfrm>
            <a:off x="1150683" y="2872979"/>
            <a:ext cx="1652808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 smtClean="0">
                <a:solidFill>
                  <a:schemeClr val="bg1"/>
                </a:solidFill>
                <a:cs typeface="Arial" pitchFamily="34" charset="0"/>
              </a:rPr>
              <a:t>THEME PPT </a:t>
            </a:r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A3A589-9E65-4EC9-88C0-4E3E85FEDB3E}"/>
              </a:ext>
            </a:extLst>
          </p:cNvPr>
          <p:cNvSpPr txBox="1"/>
          <p:nvPr/>
        </p:nvSpPr>
        <p:spPr>
          <a:xfrm>
            <a:off x="1150683" y="1124318"/>
            <a:ext cx="2820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</a:t>
            </a:r>
          </a:p>
          <a:p>
            <a:r>
              <a:rPr lang="en-US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Style</a:t>
            </a:r>
            <a:endParaRPr lang="ko-KR" altLang="en-US" sz="48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7" name="Group 7">
            <a:extLst>
              <a:ext uri="{FF2B5EF4-FFF2-40B4-BE49-F238E27FC236}">
                <a16:creationId xmlns:a16="http://schemas.microsoft.com/office/drawing/2014/main" id="{0D5566DF-0892-430F-AEAD-855C43512FFA}"/>
              </a:ext>
            </a:extLst>
          </p:cNvPr>
          <p:cNvGrpSpPr/>
          <p:nvPr/>
        </p:nvGrpSpPr>
        <p:grpSpPr>
          <a:xfrm>
            <a:off x="4049811" y="1409449"/>
            <a:ext cx="3325679" cy="4293312"/>
            <a:chOff x="886442" y="1591192"/>
            <a:chExt cx="3397525" cy="493631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C2CC834-C942-4022-9B44-9612CF7BBA26}"/>
                </a:ext>
              </a:extLst>
            </p:cNvPr>
            <p:cNvSpPr txBox="1"/>
            <p:nvPr/>
          </p:nvSpPr>
          <p:spPr>
            <a:xfrm>
              <a:off x="886442" y="1591192"/>
              <a:ext cx="3397525" cy="460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C8DE678-BEFA-48C6-95B8-D4BEEF82433B}"/>
                </a:ext>
              </a:extLst>
            </p:cNvPr>
            <p:cNvSpPr txBox="1"/>
            <p:nvPr/>
          </p:nvSpPr>
          <p:spPr>
            <a:xfrm>
              <a:off x="886442" y="2104109"/>
              <a:ext cx="3397525" cy="4423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7">
            <a:extLst>
              <a:ext uri="{FF2B5EF4-FFF2-40B4-BE49-F238E27FC236}">
                <a16:creationId xmlns:a16="http://schemas.microsoft.com/office/drawing/2014/main" id="{B595AA92-76B2-4853-A4B3-229A183EB752}"/>
              </a:ext>
            </a:extLst>
          </p:cNvPr>
          <p:cNvGrpSpPr/>
          <p:nvPr/>
        </p:nvGrpSpPr>
        <p:grpSpPr>
          <a:xfrm>
            <a:off x="7715638" y="1409449"/>
            <a:ext cx="3325679" cy="4293312"/>
            <a:chOff x="886442" y="1591192"/>
            <a:chExt cx="3397525" cy="493631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AAA1D2B-DAFB-45C1-BACE-CFD76E90E68C}"/>
                </a:ext>
              </a:extLst>
            </p:cNvPr>
            <p:cNvSpPr txBox="1"/>
            <p:nvPr/>
          </p:nvSpPr>
          <p:spPr>
            <a:xfrm>
              <a:off x="886442" y="1591192"/>
              <a:ext cx="3397525" cy="460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482F44E-BD7D-488B-BFAC-B5542203BF2D}"/>
                </a:ext>
              </a:extLst>
            </p:cNvPr>
            <p:cNvSpPr txBox="1"/>
            <p:nvPr/>
          </p:nvSpPr>
          <p:spPr>
            <a:xfrm>
              <a:off x="886442" y="2104109"/>
              <a:ext cx="3397525" cy="4423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821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95338" y="661404"/>
            <a:ext cx="11573197" cy="724247"/>
          </a:xfrm>
          <a:prstGeom prst="rect">
            <a:avLst/>
          </a:prstGeom>
          <a:solidFill>
            <a:srgbClr val="FFC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3BB821B-C8B2-489F-921A-E9F2D87A6009}"/>
              </a:ext>
            </a:extLst>
          </p:cNvPr>
          <p:cNvGrpSpPr/>
          <p:nvPr/>
        </p:nvGrpSpPr>
        <p:grpSpPr>
          <a:xfrm>
            <a:off x="940743" y="1894419"/>
            <a:ext cx="207464" cy="206152"/>
            <a:chOff x="2411760" y="3708613"/>
            <a:chExt cx="206152" cy="20615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92D774D-20FF-4B3E-AB58-65E59521AE14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Chevron 91">
              <a:extLst>
                <a:ext uri="{FF2B5EF4-FFF2-40B4-BE49-F238E27FC236}">
                  <a16:creationId xmlns:a16="http://schemas.microsoft.com/office/drawing/2014/main" id="{33107C0E-1835-46C5-AA30-55097C32F558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그룹 4">
            <a:extLst>
              <a:ext uri="{FF2B5EF4-FFF2-40B4-BE49-F238E27FC236}">
                <a16:creationId xmlns:a16="http://schemas.microsoft.com/office/drawing/2014/main" id="{93493AFE-3717-4565-B509-025D972331E8}"/>
              </a:ext>
            </a:extLst>
          </p:cNvPr>
          <p:cNvGrpSpPr/>
          <p:nvPr/>
        </p:nvGrpSpPr>
        <p:grpSpPr>
          <a:xfrm>
            <a:off x="1201729" y="1841797"/>
            <a:ext cx="4738195" cy="754955"/>
            <a:chOff x="1201728" y="1756072"/>
            <a:chExt cx="4738195" cy="75495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F4CF5AB-318A-491C-ACD8-26C4B0F38DEC}"/>
                </a:ext>
              </a:extLst>
            </p:cNvPr>
            <p:cNvSpPr txBox="1"/>
            <p:nvPr/>
          </p:nvSpPr>
          <p:spPr>
            <a:xfrm>
              <a:off x="1201728" y="1756072"/>
              <a:ext cx="473819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584276B-32EC-4003-84EA-825CB7D9021B}"/>
                </a:ext>
              </a:extLst>
            </p:cNvPr>
            <p:cNvSpPr txBox="1"/>
            <p:nvPr/>
          </p:nvSpPr>
          <p:spPr>
            <a:xfrm>
              <a:off x="1201728" y="2049362"/>
              <a:ext cx="4738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68E152B-53E7-4BDE-9BC6-C8157AEC964F}"/>
              </a:ext>
            </a:extLst>
          </p:cNvPr>
          <p:cNvGrpSpPr/>
          <p:nvPr/>
        </p:nvGrpSpPr>
        <p:grpSpPr>
          <a:xfrm>
            <a:off x="940743" y="2784794"/>
            <a:ext cx="207464" cy="206152"/>
            <a:chOff x="2411760" y="3708613"/>
            <a:chExt cx="206152" cy="206152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DEFD882-9867-4BF6-9502-1A9D4BB65DA1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Chevron 98">
              <a:extLst>
                <a:ext uri="{FF2B5EF4-FFF2-40B4-BE49-F238E27FC236}">
                  <a16:creationId xmlns:a16="http://schemas.microsoft.com/office/drawing/2014/main" id="{BB2953E7-987E-4F1D-97FA-B48C785457EB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8" name="그룹 5">
            <a:extLst>
              <a:ext uri="{FF2B5EF4-FFF2-40B4-BE49-F238E27FC236}">
                <a16:creationId xmlns:a16="http://schemas.microsoft.com/office/drawing/2014/main" id="{85963B7C-744A-49C9-9140-939F1ED0090D}"/>
              </a:ext>
            </a:extLst>
          </p:cNvPr>
          <p:cNvGrpSpPr/>
          <p:nvPr/>
        </p:nvGrpSpPr>
        <p:grpSpPr>
          <a:xfrm>
            <a:off x="1201729" y="2732173"/>
            <a:ext cx="4738195" cy="754955"/>
            <a:chOff x="1201728" y="2646447"/>
            <a:chExt cx="4738195" cy="75495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2E66CE4-D178-4A68-8D38-C8BA211402A1}"/>
                </a:ext>
              </a:extLst>
            </p:cNvPr>
            <p:cNvSpPr txBox="1"/>
            <p:nvPr/>
          </p:nvSpPr>
          <p:spPr>
            <a:xfrm>
              <a:off x="1201728" y="2646447"/>
              <a:ext cx="473819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2805CFC-080C-46FD-BE30-CED255FD18CC}"/>
                </a:ext>
              </a:extLst>
            </p:cNvPr>
            <p:cNvSpPr txBox="1"/>
            <p:nvPr/>
          </p:nvSpPr>
          <p:spPr>
            <a:xfrm>
              <a:off x="1201728" y="2939737"/>
              <a:ext cx="4738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F141057-7D8D-4018-A62F-3A6B3CEB54A7}"/>
              </a:ext>
            </a:extLst>
          </p:cNvPr>
          <p:cNvGrpSpPr/>
          <p:nvPr/>
        </p:nvGrpSpPr>
        <p:grpSpPr>
          <a:xfrm>
            <a:off x="940743" y="3675169"/>
            <a:ext cx="207464" cy="206152"/>
            <a:chOff x="2411760" y="3708613"/>
            <a:chExt cx="206152" cy="206152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E388902-B92A-4CF5-88AE-C4EC594A27F4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Chevron 105">
              <a:extLst>
                <a:ext uri="{FF2B5EF4-FFF2-40B4-BE49-F238E27FC236}">
                  <a16:creationId xmlns:a16="http://schemas.microsoft.com/office/drawing/2014/main" id="{89953F2C-FDE7-458B-8F9F-F03E49A23006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4" name="그룹 6">
            <a:extLst>
              <a:ext uri="{FF2B5EF4-FFF2-40B4-BE49-F238E27FC236}">
                <a16:creationId xmlns:a16="http://schemas.microsoft.com/office/drawing/2014/main" id="{ADA78472-60E2-4033-A611-836A00D299A6}"/>
              </a:ext>
            </a:extLst>
          </p:cNvPr>
          <p:cNvGrpSpPr/>
          <p:nvPr/>
        </p:nvGrpSpPr>
        <p:grpSpPr>
          <a:xfrm>
            <a:off x="1201729" y="3622547"/>
            <a:ext cx="4738195" cy="754955"/>
            <a:chOff x="1201728" y="3536822"/>
            <a:chExt cx="4738195" cy="75495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29EFD5C-4C70-47A0-986E-14AA30EFC8C7}"/>
                </a:ext>
              </a:extLst>
            </p:cNvPr>
            <p:cNvSpPr txBox="1"/>
            <p:nvPr/>
          </p:nvSpPr>
          <p:spPr>
            <a:xfrm>
              <a:off x="1201728" y="3536822"/>
              <a:ext cx="473819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2312CC7-7AEF-4672-83B8-7B3D32726C1E}"/>
                </a:ext>
              </a:extLst>
            </p:cNvPr>
            <p:cNvSpPr txBox="1"/>
            <p:nvPr/>
          </p:nvSpPr>
          <p:spPr>
            <a:xfrm>
              <a:off x="1201728" y="3830112"/>
              <a:ext cx="4738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40636F-33EE-44F2-89B4-8D3CE05D2F0E}"/>
              </a:ext>
            </a:extLst>
          </p:cNvPr>
          <p:cNvGrpSpPr/>
          <p:nvPr/>
        </p:nvGrpSpPr>
        <p:grpSpPr>
          <a:xfrm>
            <a:off x="940743" y="4565544"/>
            <a:ext cx="207464" cy="206152"/>
            <a:chOff x="2411760" y="3708613"/>
            <a:chExt cx="206152" cy="206152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5914B147-2E5E-4FCB-AEA3-2FAB5A5556CE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Chevron 112">
              <a:extLst>
                <a:ext uri="{FF2B5EF4-FFF2-40B4-BE49-F238E27FC236}">
                  <a16:creationId xmlns:a16="http://schemas.microsoft.com/office/drawing/2014/main" id="{7980D4BB-EF32-4C94-A198-FBA8BABBCEAC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0" name="그룹 7">
            <a:extLst>
              <a:ext uri="{FF2B5EF4-FFF2-40B4-BE49-F238E27FC236}">
                <a16:creationId xmlns:a16="http://schemas.microsoft.com/office/drawing/2014/main" id="{1B222DBC-D407-4F45-B6BA-7B33AB78D987}"/>
              </a:ext>
            </a:extLst>
          </p:cNvPr>
          <p:cNvGrpSpPr/>
          <p:nvPr/>
        </p:nvGrpSpPr>
        <p:grpSpPr>
          <a:xfrm>
            <a:off x="1201729" y="4512922"/>
            <a:ext cx="4738195" cy="754955"/>
            <a:chOff x="1201728" y="4427197"/>
            <a:chExt cx="4738195" cy="754955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D5A8BA9-A64C-40FB-B335-9CF7988648BD}"/>
                </a:ext>
              </a:extLst>
            </p:cNvPr>
            <p:cNvSpPr txBox="1"/>
            <p:nvPr/>
          </p:nvSpPr>
          <p:spPr>
            <a:xfrm>
              <a:off x="1201728" y="4427197"/>
              <a:ext cx="473819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BD8532F-B788-4105-AC89-E45E2589851C}"/>
                </a:ext>
              </a:extLst>
            </p:cNvPr>
            <p:cNvSpPr txBox="1"/>
            <p:nvPr/>
          </p:nvSpPr>
          <p:spPr>
            <a:xfrm>
              <a:off x="1201728" y="4720487"/>
              <a:ext cx="4738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2775B11-7B1A-423D-8602-1B998C0F63E7}"/>
              </a:ext>
            </a:extLst>
          </p:cNvPr>
          <p:cNvGrpSpPr/>
          <p:nvPr/>
        </p:nvGrpSpPr>
        <p:grpSpPr>
          <a:xfrm>
            <a:off x="940743" y="5455919"/>
            <a:ext cx="207464" cy="206152"/>
            <a:chOff x="2411760" y="3708613"/>
            <a:chExt cx="206152" cy="206152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606CB07-D3A8-4531-B664-D6E1365CB075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Chevron 119">
              <a:extLst>
                <a:ext uri="{FF2B5EF4-FFF2-40B4-BE49-F238E27FC236}">
                  <a16:creationId xmlns:a16="http://schemas.microsoft.com/office/drawing/2014/main" id="{3EE74226-F006-456F-95D8-1DEB95DE6F21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6" name="그룹 8">
            <a:extLst>
              <a:ext uri="{FF2B5EF4-FFF2-40B4-BE49-F238E27FC236}">
                <a16:creationId xmlns:a16="http://schemas.microsoft.com/office/drawing/2014/main" id="{31E6153A-21D4-489E-A67E-4FC8A8BC5A3E}"/>
              </a:ext>
            </a:extLst>
          </p:cNvPr>
          <p:cNvGrpSpPr/>
          <p:nvPr/>
        </p:nvGrpSpPr>
        <p:grpSpPr>
          <a:xfrm>
            <a:off x="1201729" y="5403297"/>
            <a:ext cx="4738195" cy="754955"/>
            <a:chOff x="1201728" y="5317572"/>
            <a:chExt cx="4738195" cy="754955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C39C16F-3544-4D76-B3BA-DCCD2A44E3E3}"/>
                </a:ext>
              </a:extLst>
            </p:cNvPr>
            <p:cNvSpPr txBox="1"/>
            <p:nvPr/>
          </p:nvSpPr>
          <p:spPr>
            <a:xfrm>
              <a:off x="1201728" y="5317572"/>
              <a:ext cx="473819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311A5A8-A3EE-449F-83F9-509F3A3E572E}"/>
                </a:ext>
              </a:extLst>
            </p:cNvPr>
            <p:cNvSpPr txBox="1"/>
            <p:nvPr/>
          </p:nvSpPr>
          <p:spPr>
            <a:xfrm>
              <a:off x="1201728" y="5610862"/>
              <a:ext cx="4738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59" name="Rectángulo 58"/>
          <p:cNvSpPr/>
          <p:nvPr/>
        </p:nvSpPr>
        <p:spPr>
          <a:xfrm>
            <a:off x="114039" y="110265"/>
            <a:ext cx="11935796" cy="6625389"/>
          </a:xfrm>
          <a:prstGeom prst="rect">
            <a:avLst/>
          </a:prstGeom>
          <a:noFill/>
          <a:ln w="206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338" y="2149574"/>
            <a:ext cx="5559083" cy="403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7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8198" y="3980402"/>
            <a:ext cx="12887409" cy="3321205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05711EF0-BE91-4CA8-9BAB-82AC2547E63A}"/>
              </a:ext>
            </a:extLst>
          </p:cNvPr>
          <p:cNvGrpSpPr/>
          <p:nvPr/>
        </p:nvGrpSpPr>
        <p:grpSpPr>
          <a:xfrm>
            <a:off x="811173" y="860004"/>
            <a:ext cx="3046452" cy="1662658"/>
            <a:chOff x="8070434" y="1545803"/>
            <a:chExt cx="2925465" cy="166265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98BBE91-1B0B-490B-BE2A-CD3D2D2882E8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CC6EBD0-DF5B-4EE2-A230-D05A6519618A}"/>
                </a:ext>
              </a:extLst>
            </p:cNvPr>
            <p:cNvSpPr txBox="1"/>
            <p:nvPr/>
          </p:nvSpPr>
          <p:spPr>
            <a:xfrm>
              <a:off x="8070434" y="1545803"/>
              <a:ext cx="2925465" cy="507831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7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06460CB-E570-43FD-893F-C1FD2E7830B3}"/>
              </a:ext>
            </a:extLst>
          </p:cNvPr>
          <p:cNvSpPr txBox="1"/>
          <p:nvPr/>
        </p:nvSpPr>
        <p:spPr>
          <a:xfrm>
            <a:off x="811173" y="2769111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7DD274-6419-4E37-BFF2-9D9446896092}"/>
              </a:ext>
            </a:extLst>
          </p:cNvPr>
          <p:cNvSpPr txBox="1"/>
          <p:nvPr/>
        </p:nvSpPr>
        <p:spPr>
          <a:xfrm>
            <a:off x="811173" y="3661891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1CE8CB-F23D-49AE-931B-E064ED37F5E9}"/>
              </a:ext>
            </a:extLst>
          </p:cNvPr>
          <p:cNvSpPr txBox="1"/>
          <p:nvPr/>
        </p:nvSpPr>
        <p:spPr>
          <a:xfrm>
            <a:off x="811173" y="4554671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02D300-D7EA-4F7D-B7AA-40CD1851A935}"/>
              </a:ext>
            </a:extLst>
          </p:cNvPr>
          <p:cNvSpPr txBox="1"/>
          <p:nvPr/>
        </p:nvSpPr>
        <p:spPr>
          <a:xfrm>
            <a:off x="811173" y="5447451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A689030-7A30-454E-88BE-A0D6E5C12432}"/>
              </a:ext>
            </a:extLst>
          </p:cNvPr>
          <p:cNvSpPr txBox="1">
            <a:spLocks/>
          </p:cNvSpPr>
          <p:nvPr/>
        </p:nvSpPr>
        <p:spPr>
          <a:xfrm>
            <a:off x="4302277" y="453834"/>
            <a:ext cx="3907480" cy="192246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altLang="ko-KR" b="1" dirty="0"/>
              <a:t>Simple </a:t>
            </a:r>
            <a:r>
              <a:rPr lang="en-US" altLang="ko-KR" b="1" dirty="0">
                <a:solidFill>
                  <a:schemeClr val="accent1"/>
                </a:solidFill>
              </a:rPr>
              <a:t>Portfolio</a:t>
            </a:r>
            <a:r>
              <a:rPr lang="en-US" altLang="ko-KR" b="1" dirty="0">
                <a:solidFill>
                  <a:srgbClr val="F5679D"/>
                </a:solidFill>
              </a:rPr>
              <a:t> </a:t>
            </a:r>
            <a:r>
              <a:rPr lang="en-US" altLang="ko-KR" b="1" dirty="0"/>
              <a:t>Presentation Designed</a:t>
            </a:r>
            <a:endParaRPr lang="ko-KR" altLang="en-US" dirty="0"/>
          </a:p>
        </p:txBody>
      </p:sp>
      <p:pic>
        <p:nvPicPr>
          <p:cNvPr id="8" name="Marcador de posición de imagen 7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8" r="112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8710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548D969A-8682-4B28-AC36-6DB15E8D8DB3}"/>
              </a:ext>
            </a:extLst>
          </p:cNvPr>
          <p:cNvSpPr/>
          <p:nvPr/>
        </p:nvSpPr>
        <p:spPr>
          <a:xfrm>
            <a:off x="5990934" y="1730007"/>
            <a:ext cx="6201066" cy="583725"/>
          </a:xfrm>
          <a:custGeom>
            <a:avLst/>
            <a:gdLst>
              <a:gd name="connsiteX0" fmla="*/ 0 w 6201066"/>
              <a:gd name="connsiteY0" fmla="*/ 0 h 583725"/>
              <a:gd name="connsiteX1" fmla="*/ 6201066 w 6201066"/>
              <a:gd name="connsiteY1" fmla="*/ 0 h 583725"/>
              <a:gd name="connsiteX2" fmla="*/ 6201066 w 6201066"/>
              <a:gd name="connsiteY2" fmla="*/ 583725 h 583725"/>
              <a:gd name="connsiteX3" fmla="*/ 0 w 6201066"/>
              <a:gd name="connsiteY3" fmla="*/ 583725 h 58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1066" h="583725">
                <a:moveTo>
                  <a:pt x="0" y="0"/>
                </a:moveTo>
                <a:lnTo>
                  <a:pt x="6201066" y="0"/>
                </a:lnTo>
                <a:lnTo>
                  <a:pt x="6201066" y="583725"/>
                </a:lnTo>
                <a:lnTo>
                  <a:pt x="0" y="583725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AA30986-2355-4E80-82EF-613EDD893B70}"/>
              </a:ext>
            </a:extLst>
          </p:cNvPr>
          <p:cNvSpPr/>
          <p:nvPr/>
        </p:nvSpPr>
        <p:spPr>
          <a:xfrm>
            <a:off x="5738679" y="1724326"/>
            <a:ext cx="259017" cy="592035"/>
          </a:xfrm>
          <a:custGeom>
            <a:avLst/>
            <a:gdLst/>
            <a:ahLst/>
            <a:cxnLst/>
            <a:rect l="l" t="t" r="r" b="b"/>
            <a:pathLst>
              <a:path w="215653" h="492919">
                <a:moveTo>
                  <a:pt x="139304" y="0"/>
                </a:moveTo>
                <a:lnTo>
                  <a:pt x="215653" y="0"/>
                </a:lnTo>
                <a:lnTo>
                  <a:pt x="215653" y="492919"/>
                </a:lnTo>
                <a:lnTo>
                  <a:pt x="121556" y="492919"/>
                </a:lnTo>
                <a:lnTo>
                  <a:pt x="121556" y="138299"/>
                </a:lnTo>
                <a:cubicBezTo>
                  <a:pt x="87177" y="170446"/>
                  <a:pt x="46658" y="194221"/>
                  <a:pt x="0" y="209625"/>
                </a:cubicBezTo>
                <a:lnTo>
                  <a:pt x="0" y="124235"/>
                </a:lnTo>
                <a:cubicBezTo>
                  <a:pt x="24557" y="116198"/>
                  <a:pt x="51235" y="100962"/>
                  <a:pt x="80033" y="78526"/>
                </a:cubicBezTo>
                <a:cubicBezTo>
                  <a:pt x="108831" y="56090"/>
                  <a:pt x="128588" y="29915"/>
                  <a:pt x="13930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4CEEAC66-AB21-4FF0-AD1C-7A7DA88B4883}"/>
              </a:ext>
            </a:extLst>
          </p:cNvPr>
          <p:cNvSpPr/>
          <p:nvPr/>
        </p:nvSpPr>
        <p:spPr>
          <a:xfrm>
            <a:off x="6013948" y="3662870"/>
            <a:ext cx="6178052" cy="583725"/>
          </a:xfrm>
          <a:custGeom>
            <a:avLst/>
            <a:gdLst>
              <a:gd name="connsiteX0" fmla="*/ 0 w 6178052"/>
              <a:gd name="connsiteY0" fmla="*/ 0 h 583725"/>
              <a:gd name="connsiteX1" fmla="*/ 6178052 w 6178052"/>
              <a:gd name="connsiteY1" fmla="*/ 0 h 583725"/>
              <a:gd name="connsiteX2" fmla="*/ 6178052 w 6178052"/>
              <a:gd name="connsiteY2" fmla="*/ 583725 h 583725"/>
              <a:gd name="connsiteX3" fmla="*/ 0 w 6178052"/>
              <a:gd name="connsiteY3" fmla="*/ 583725 h 58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78052" h="583725">
                <a:moveTo>
                  <a:pt x="0" y="0"/>
                </a:moveTo>
                <a:lnTo>
                  <a:pt x="6178052" y="0"/>
                </a:lnTo>
                <a:lnTo>
                  <a:pt x="6178052" y="583725"/>
                </a:lnTo>
                <a:lnTo>
                  <a:pt x="0" y="583725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A9147DB-0E27-4EE9-8E01-312269548D87}"/>
              </a:ext>
            </a:extLst>
          </p:cNvPr>
          <p:cNvSpPr/>
          <p:nvPr/>
        </p:nvSpPr>
        <p:spPr>
          <a:xfrm>
            <a:off x="5738679" y="3663329"/>
            <a:ext cx="391741" cy="602091"/>
          </a:xfrm>
          <a:custGeom>
            <a:avLst/>
            <a:gdLst/>
            <a:ahLst/>
            <a:cxnLst/>
            <a:rect l="l" t="t" r="r" b="b"/>
            <a:pathLst>
              <a:path w="326157" h="501291">
                <a:moveTo>
                  <a:pt x="158391" y="0"/>
                </a:moveTo>
                <a:cubicBezTo>
                  <a:pt x="204602" y="0"/>
                  <a:pt x="241660" y="14734"/>
                  <a:pt x="269565" y="44202"/>
                </a:cubicBezTo>
                <a:cubicBezTo>
                  <a:pt x="292559" y="68312"/>
                  <a:pt x="304056" y="95548"/>
                  <a:pt x="304056" y="125909"/>
                </a:cubicBezTo>
                <a:cubicBezTo>
                  <a:pt x="304056" y="168995"/>
                  <a:pt x="280504" y="203374"/>
                  <a:pt x="233400" y="229047"/>
                </a:cubicBezTo>
                <a:cubicBezTo>
                  <a:pt x="261528" y="235074"/>
                  <a:pt x="284020" y="248581"/>
                  <a:pt x="300875" y="269565"/>
                </a:cubicBezTo>
                <a:cubicBezTo>
                  <a:pt x="317730" y="290550"/>
                  <a:pt x="326157" y="315888"/>
                  <a:pt x="326157" y="345579"/>
                </a:cubicBezTo>
                <a:cubicBezTo>
                  <a:pt x="326157" y="388665"/>
                  <a:pt x="310418" y="425388"/>
                  <a:pt x="278941" y="455749"/>
                </a:cubicBezTo>
                <a:cubicBezTo>
                  <a:pt x="247464" y="486110"/>
                  <a:pt x="208285" y="501291"/>
                  <a:pt x="161404" y="501291"/>
                </a:cubicBezTo>
                <a:cubicBezTo>
                  <a:pt x="116979" y="501291"/>
                  <a:pt x="80144" y="488510"/>
                  <a:pt x="50899" y="462949"/>
                </a:cubicBezTo>
                <a:cubicBezTo>
                  <a:pt x="21655" y="437388"/>
                  <a:pt x="4688" y="403957"/>
                  <a:pt x="0" y="362657"/>
                </a:cubicBezTo>
                <a:lnTo>
                  <a:pt x="91083" y="351607"/>
                </a:lnTo>
                <a:cubicBezTo>
                  <a:pt x="93985" y="374824"/>
                  <a:pt x="101799" y="392572"/>
                  <a:pt x="114523" y="404850"/>
                </a:cubicBezTo>
                <a:cubicBezTo>
                  <a:pt x="127248" y="417128"/>
                  <a:pt x="142652" y="423268"/>
                  <a:pt x="160735" y="423268"/>
                </a:cubicBezTo>
                <a:cubicBezTo>
                  <a:pt x="180157" y="423268"/>
                  <a:pt x="196509" y="415901"/>
                  <a:pt x="209792" y="401167"/>
                </a:cubicBezTo>
                <a:cubicBezTo>
                  <a:pt x="223075" y="386433"/>
                  <a:pt x="229716" y="366564"/>
                  <a:pt x="229716" y="341561"/>
                </a:cubicBezTo>
                <a:cubicBezTo>
                  <a:pt x="229716" y="317897"/>
                  <a:pt x="223354" y="299145"/>
                  <a:pt x="210629" y="285304"/>
                </a:cubicBezTo>
                <a:cubicBezTo>
                  <a:pt x="197904" y="271463"/>
                  <a:pt x="182389" y="264542"/>
                  <a:pt x="164083" y="264542"/>
                </a:cubicBezTo>
                <a:cubicBezTo>
                  <a:pt x="152028" y="264542"/>
                  <a:pt x="137629" y="266886"/>
                  <a:pt x="120886" y="271575"/>
                </a:cubicBezTo>
                <a:lnTo>
                  <a:pt x="131267" y="194891"/>
                </a:lnTo>
                <a:cubicBezTo>
                  <a:pt x="156716" y="195561"/>
                  <a:pt x="176138" y="190035"/>
                  <a:pt x="189533" y="178315"/>
                </a:cubicBezTo>
                <a:cubicBezTo>
                  <a:pt x="202927" y="166595"/>
                  <a:pt x="209625" y="151024"/>
                  <a:pt x="209625" y="131602"/>
                </a:cubicBezTo>
                <a:cubicBezTo>
                  <a:pt x="209625" y="115082"/>
                  <a:pt x="204713" y="101910"/>
                  <a:pt x="194891" y="92088"/>
                </a:cubicBezTo>
                <a:cubicBezTo>
                  <a:pt x="185068" y="82265"/>
                  <a:pt x="172008" y="77354"/>
                  <a:pt x="155712" y="77354"/>
                </a:cubicBezTo>
                <a:cubicBezTo>
                  <a:pt x="139638" y="77354"/>
                  <a:pt x="125909" y="82935"/>
                  <a:pt x="114523" y="94097"/>
                </a:cubicBezTo>
                <a:cubicBezTo>
                  <a:pt x="103138" y="105259"/>
                  <a:pt x="96217" y="121556"/>
                  <a:pt x="93762" y="142987"/>
                </a:cubicBezTo>
                <a:lnTo>
                  <a:pt x="7032" y="128253"/>
                </a:lnTo>
                <a:cubicBezTo>
                  <a:pt x="13060" y="98562"/>
                  <a:pt x="22157" y="74842"/>
                  <a:pt x="34324" y="57095"/>
                </a:cubicBezTo>
                <a:cubicBezTo>
                  <a:pt x="46490" y="39347"/>
                  <a:pt x="63457" y="25394"/>
                  <a:pt x="85223" y="15237"/>
                </a:cubicBezTo>
                <a:cubicBezTo>
                  <a:pt x="106989" y="5079"/>
                  <a:pt x="131378" y="0"/>
                  <a:pt x="15839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68CDBED8-0AAB-401F-ACB3-071E916799D4}"/>
              </a:ext>
            </a:extLst>
          </p:cNvPr>
          <p:cNvSpPr/>
          <p:nvPr/>
        </p:nvSpPr>
        <p:spPr>
          <a:xfrm>
            <a:off x="6055034" y="4650568"/>
            <a:ext cx="6136966" cy="583725"/>
          </a:xfrm>
          <a:custGeom>
            <a:avLst/>
            <a:gdLst>
              <a:gd name="connsiteX0" fmla="*/ 0 w 6136966"/>
              <a:gd name="connsiteY0" fmla="*/ 0 h 583725"/>
              <a:gd name="connsiteX1" fmla="*/ 6136966 w 6136966"/>
              <a:gd name="connsiteY1" fmla="*/ 0 h 583725"/>
              <a:gd name="connsiteX2" fmla="*/ 6136966 w 6136966"/>
              <a:gd name="connsiteY2" fmla="*/ 583725 h 583725"/>
              <a:gd name="connsiteX3" fmla="*/ 0 w 6136966"/>
              <a:gd name="connsiteY3" fmla="*/ 583725 h 58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36966" h="583725">
                <a:moveTo>
                  <a:pt x="0" y="0"/>
                </a:moveTo>
                <a:lnTo>
                  <a:pt x="6136966" y="0"/>
                </a:lnTo>
                <a:lnTo>
                  <a:pt x="6136966" y="583725"/>
                </a:lnTo>
                <a:lnTo>
                  <a:pt x="0" y="583725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861EC5F-0095-48D0-AC21-4E576FDC2DCF}"/>
              </a:ext>
            </a:extLst>
          </p:cNvPr>
          <p:cNvSpPr/>
          <p:nvPr/>
        </p:nvSpPr>
        <p:spPr>
          <a:xfrm>
            <a:off x="5738679" y="4642657"/>
            <a:ext cx="423916" cy="592035"/>
          </a:xfrm>
          <a:custGeom>
            <a:avLst/>
            <a:gdLst/>
            <a:ahLst/>
            <a:cxnLst/>
            <a:rect l="l" t="t" r="r" b="b"/>
            <a:pathLst>
              <a:path w="352946" h="492919">
                <a:moveTo>
                  <a:pt x="200919" y="143657"/>
                </a:moveTo>
                <a:lnTo>
                  <a:pt x="88069" y="311423"/>
                </a:lnTo>
                <a:lnTo>
                  <a:pt x="200919" y="311423"/>
                </a:lnTo>
                <a:close/>
                <a:moveTo>
                  <a:pt x="212974" y="0"/>
                </a:moveTo>
                <a:lnTo>
                  <a:pt x="292001" y="0"/>
                </a:lnTo>
                <a:lnTo>
                  <a:pt x="292001" y="311423"/>
                </a:lnTo>
                <a:lnTo>
                  <a:pt x="352946" y="311423"/>
                </a:lnTo>
                <a:lnTo>
                  <a:pt x="352946" y="394135"/>
                </a:lnTo>
                <a:lnTo>
                  <a:pt x="292001" y="394135"/>
                </a:lnTo>
                <a:lnTo>
                  <a:pt x="292001" y="492919"/>
                </a:lnTo>
                <a:lnTo>
                  <a:pt x="200919" y="492919"/>
                </a:lnTo>
                <a:lnTo>
                  <a:pt x="200919" y="394135"/>
                </a:lnTo>
                <a:lnTo>
                  <a:pt x="0" y="394135"/>
                </a:lnTo>
                <a:lnTo>
                  <a:pt x="0" y="31175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0D44E19E-D3B9-4AEE-A84A-9B3B3CEEBE37}"/>
              </a:ext>
            </a:extLst>
          </p:cNvPr>
          <p:cNvSpPr/>
          <p:nvPr/>
        </p:nvSpPr>
        <p:spPr>
          <a:xfrm>
            <a:off x="5832899" y="5611931"/>
            <a:ext cx="6359101" cy="583725"/>
          </a:xfrm>
          <a:custGeom>
            <a:avLst/>
            <a:gdLst>
              <a:gd name="connsiteX0" fmla="*/ 0 w 6359101"/>
              <a:gd name="connsiteY0" fmla="*/ 0 h 583725"/>
              <a:gd name="connsiteX1" fmla="*/ 308371 w 6359101"/>
              <a:gd name="connsiteY1" fmla="*/ 0 h 583725"/>
              <a:gd name="connsiteX2" fmla="*/ 308371 w 6359101"/>
              <a:gd name="connsiteY2" fmla="*/ 1 h 583725"/>
              <a:gd name="connsiteX3" fmla="*/ 6359101 w 6359101"/>
              <a:gd name="connsiteY3" fmla="*/ 1 h 583725"/>
              <a:gd name="connsiteX4" fmla="*/ 6359101 w 6359101"/>
              <a:gd name="connsiteY4" fmla="*/ 583725 h 583725"/>
              <a:gd name="connsiteX5" fmla="*/ 171396 w 6359101"/>
              <a:gd name="connsiteY5" fmla="*/ 583725 h 583725"/>
              <a:gd name="connsiteX6" fmla="*/ 171396 w 6359101"/>
              <a:gd name="connsiteY6" fmla="*/ 259433 h 583725"/>
              <a:gd name="connsiteX7" fmla="*/ 0 w 6359101"/>
              <a:gd name="connsiteY7" fmla="*/ 259433 h 58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59101" h="583725">
                <a:moveTo>
                  <a:pt x="0" y="0"/>
                </a:moveTo>
                <a:lnTo>
                  <a:pt x="308371" y="0"/>
                </a:lnTo>
                <a:lnTo>
                  <a:pt x="308371" y="1"/>
                </a:lnTo>
                <a:lnTo>
                  <a:pt x="6359101" y="1"/>
                </a:lnTo>
                <a:lnTo>
                  <a:pt x="6359101" y="583725"/>
                </a:lnTo>
                <a:lnTo>
                  <a:pt x="171396" y="583725"/>
                </a:lnTo>
                <a:cubicBezTo>
                  <a:pt x="241229" y="481977"/>
                  <a:pt x="253925" y="380227"/>
                  <a:pt x="171396" y="259433"/>
                </a:cubicBezTo>
                <a:lnTo>
                  <a:pt x="0" y="259433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12E9B288-33E7-4DAA-871A-4DBA31B0DAC7}"/>
              </a:ext>
            </a:extLst>
          </p:cNvPr>
          <p:cNvSpPr/>
          <p:nvPr/>
        </p:nvSpPr>
        <p:spPr>
          <a:xfrm>
            <a:off x="5738679" y="5613735"/>
            <a:ext cx="396567" cy="591633"/>
          </a:xfrm>
          <a:custGeom>
            <a:avLst/>
            <a:gdLst/>
            <a:ahLst/>
            <a:cxnLst/>
            <a:rect l="l" t="t" r="r" b="b"/>
            <a:pathLst>
              <a:path w="330175" h="492584">
                <a:moveTo>
                  <a:pt x="59606" y="0"/>
                </a:moveTo>
                <a:lnTo>
                  <a:pt x="308409" y="0"/>
                </a:lnTo>
                <a:lnTo>
                  <a:pt x="308409" y="88069"/>
                </a:lnTo>
                <a:lnTo>
                  <a:pt x="130932" y="88069"/>
                </a:lnTo>
                <a:lnTo>
                  <a:pt x="116198" y="171450"/>
                </a:lnTo>
                <a:cubicBezTo>
                  <a:pt x="137183" y="160958"/>
                  <a:pt x="158614" y="155711"/>
                  <a:pt x="180492" y="155711"/>
                </a:cubicBezTo>
                <a:cubicBezTo>
                  <a:pt x="222238" y="155711"/>
                  <a:pt x="257622" y="170892"/>
                  <a:pt x="286643" y="201253"/>
                </a:cubicBezTo>
                <a:cubicBezTo>
                  <a:pt x="315665" y="231614"/>
                  <a:pt x="330175" y="271016"/>
                  <a:pt x="330175" y="319460"/>
                </a:cubicBezTo>
                <a:cubicBezTo>
                  <a:pt x="330175" y="359866"/>
                  <a:pt x="318455" y="395920"/>
                  <a:pt x="295015" y="427620"/>
                </a:cubicBezTo>
                <a:cubicBezTo>
                  <a:pt x="263091" y="470929"/>
                  <a:pt x="218778" y="492584"/>
                  <a:pt x="162074" y="492584"/>
                </a:cubicBezTo>
                <a:cubicBezTo>
                  <a:pt x="116756" y="492584"/>
                  <a:pt x="79809" y="480417"/>
                  <a:pt x="51234" y="456084"/>
                </a:cubicBezTo>
                <a:cubicBezTo>
                  <a:pt x="22659" y="431750"/>
                  <a:pt x="5581" y="399045"/>
                  <a:pt x="0" y="357969"/>
                </a:cubicBezTo>
                <a:lnTo>
                  <a:pt x="93762" y="348258"/>
                </a:lnTo>
                <a:cubicBezTo>
                  <a:pt x="96441" y="369466"/>
                  <a:pt x="104366" y="386265"/>
                  <a:pt x="117537" y="398655"/>
                </a:cubicBezTo>
                <a:cubicBezTo>
                  <a:pt x="130709" y="411045"/>
                  <a:pt x="145889" y="417240"/>
                  <a:pt x="163079" y="417240"/>
                </a:cubicBezTo>
                <a:cubicBezTo>
                  <a:pt x="182724" y="417240"/>
                  <a:pt x="199356" y="409259"/>
                  <a:pt x="212973" y="393297"/>
                </a:cubicBezTo>
                <a:cubicBezTo>
                  <a:pt x="226591" y="377335"/>
                  <a:pt x="233400" y="353281"/>
                  <a:pt x="233400" y="321134"/>
                </a:cubicBezTo>
                <a:cubicBezTo>
                  <a:pt x="233400" y="290996"/>
                  <a:pt x="226647" y="268393"/>
                  <a:pt x="213141" y="253324"/>
                </a:cubicBezTo>
                <a:cubicBezTo>
                  <a:pt x="199635" y="238255"/>
                  <a:pt x="182054" y="230721"/>
                  <a:pt x="160400" y="230721"/>
                </a:cubicBezTo>
                <a:cubicBezTo>
                  <a:pt x="133387" y="230721"/>
                  <a:pt x="109166" y="242664"/>
                  <a:pt x="87734" y="266551"/>
                </a:cubicBezTo>
                <a:lnTo>
                  <a:pt x="11386" y="2555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5A049F81-5BE2-485A-A864-EC83452513F0}"/>
              </a:ext>
            </a:extLst>
          </p:cNvPr>
          <p:cNvSpPr/>
          <p:nvPr/>
        </p:nvSpPr>
        <p:spPr>
          <a:xfrm>
            <a:off x="5776114" y="2700023"/>
            <a:ext cx="6415886" cy="583725"/>
          </a:xfrm>
          <a:custGeom>
            <a:avLst/>
            <a:gdLst>
              <a:gd name="connsiteX0" fmla="*/ 199305 w 6415886"/>
              <a:gd name="connsiteY0" fmla="*/ 0 h 583725"/>
              <a:gd name="connsiteX1" fmla="*/ 6415886 w 6415886"/>
              <a:gd name="connsiteY1" fmla="*/ 0 h 583725"/>
              <a:gd name="connsiteX2" fmla="*/ 6415886 w 6415886"/>
              <a:gd name="connsiteY2" fmla="*/ 583725 h 583725"/>
              <a:gd name="connsiteX3" fmla="*/ 398608 w 6415886"/>
              <a:gd name="connsiteY3" fmla="*/ 583725 h 583725"/>
              <a:gd name="connsiteX4" fmla="*/ 199305 w 6415886"/>
              <a:gd name="connsiteY4" fmla="*/ 583725 h 583725"/>
              <a:gd name="connsiteX5" fmla="*/ 0 w 6415886"/>
              <a:gd name="connsiteY5" fmla="*/ 583725 h 583725"/>
              <a:gd name="connsiteX6" fmla="*/ 271832 w 6415886"/>
              <a:gd name="connsiteY6" fmla="*/ 283741 h 583725"/>
              <a:gd name="connsiteX7" fmla="*/ 199305 w 6415886"/>
              <a:gd name="connsiteY7" fmla="*/ 0 h 58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15886" h="583725">
                <a:moveTo>
                  <a:pt x="199305" y="0"/>
                </a:moveTo>
                <a:lnTo>
                  <a:pt x="6415886" y="0"/>
                </a:lnTo>
                <a:lnTo>
                  <a:pt x="6415886" y="583725"/>
                </a:lnTo>
                <a:lnTo>
                  <a:pt x="398608" y="583725"/>
                </a:lnTo>
                <a:lnTo>
                  <a:pt x="199305" y="583725"/>
                </a:lnTo>
                <a:lnTo>
                  <a:pt x="0" y="583725"/>
                </a:lnTo>
                <a:cubicBezTo>
                  <a:pt x="90611" y="483731"/>
                  <a:pt x="77612" y="352653"/>
                  <a:pt x="271832" y="283741"/>
                </a:cubicBezTo>
                <a:cubicBezTo>
                  <a:pt x="458331" y="103683"/>
                  <a:pt x="199305" y="86809"/>
                  <a:pt x="199305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C447C401-F04D-42F9-9FD5-7D55E755FBE1}"/>
              </a:ext>
            </a:extLst>
          </p:cNvPr>
          <p:cNvSpPr/>
          <p:nvPr/>
        </p:nvSpPr>
        <p:spPr>
          <a:xfrm>
            <a:off x="5738679" y="2693598"/>
            <a:ext cx="396164" cy="592035"/>
          </a:xfrm>
          <a:custGeom>
            <a:avLst/>
            <a:gdLst/>
            <a:ahLst/>
            <a:cxnLst/>
            <a:rect l="l" t="t" r="r" b="b"/>
            <a:pathLst>
              <a:path w="329840" h="492919">
                <a:moveTo>
                  <a:pt x="174129" y="0"/>
                </a:moveTo>
                <a:cubicBezTo>
                  <a:pt x="222572" y="0"/>
                  <a:pt x="260635" y="13060"/>
                  <a:pt x="288317" y="39179"/>
                </a:cubicBezTo>
                <a:cubicBezTo>
                  <a:pt x="315999" y="65299"/>
                  <a:pt x="329840" y="97780"/>
                  <a:pt x="329840" y="136625"/>
                </a:cubicBezTo>
                <a:cubicBezTo>
                  <a:pt x="329840" y="158726"/>
                  <a:pt x="325878" y="179766"/>
                  <a:pt x="317952" y="199746"/>
                </a:cubicBezTo>
                <a:cubicBezTo>
                  <a:pt x="310027" y="219727"/>
                  <a:pt x="297470" y="240655"/>
                  <a:pt x="280280" y="262533"/>
                </a:cubicBezTo>
                <a:cubicBezTo>
                  <a:pt x="268895" y="277044"/>
                  <a:pt x="248357" y="297917"/>
                  <a:pt x="218665" y="325153"/>
                </a:cubicBezTo>
                <a:cubicBezTo>
                  <a:pt x="188974" y="352388"/>
                  <a:pt x="170166" y="370471"/>
                  <a:pt x="162241" y="379401"/>
                </a:cubicBezTo>
                <a:cubicBezTo>
                  <a:pt x="154316" y="388330"/>
                  <a:pt x="147898" y="397037"/>
                  <a:pt x="142986" y="405520"/>
                </a:cubicBezTo>
                <a:lnTo>
                  <a:pt x="329840" y="405520"/>
                </a:lnTo>
                <a:lnTo>
                  <a:pt x="329840" y="492919"/>
                </a:lnTo>
                <a:lnTo>
                  <a:pt x="0" y="492919"/>
                </a:lnTo>
                <a:cubicBezTo>
                  <a:pt x="3572" y="459879"/>
                  <a:pt x="14287" y="428570"/>
                  <a:pt x="32147" y="398990"/>
                </a:cubicBezTo>
                <a:cubicBezTo>
                  <a:pt x="50006" y="369410"/>
                  <a:pt x="85278" y="330176"/>
                  <a:pt x="137963" y="281286"/>
                </a:cubicBezTo>
                <a:cubicBezTo>
                  <a:pt x="180379" y="241772"/>
                  <a:pt x="206387" y="214983"/>
                  <a:pt x="215987" y="200918"/>
                </a:cubicBezTo>
                <a:cubicBezTo>
                  <a:pt x="228935" y="181496"/>
                  <a:pt x="235409" y="162297"/>
                  <a:pt x="235409" y="143322"/>
                </a:cubicBezTo>
                <a:cubicBezTo>
                  <a:pt x="235409" y="122337"/>
                  <a:pt x="229772" y="106208"/>
                  <a:pt x="218498" y="94934"/>
                </a:cubicBezTo>
                <a:cubicBezTo>
                  <a:pt x="207224" y="83660"/>
                  <a:pt x="191653" y="78024"/>
                  <a:pt x="171785" y="78024"/>
                </a:cubicBezTo>
                <a:cubicBezTo>
                  <a:pt x="152139" y="78024"/>
                  <a:pt x="136512" y="83939"/>
                  <a:pt x="124904" y="95771"/>
                </a:cubicBezTo>
                <a:cubicBezTo>
                  <a:pt x="113295" y="107603"/>
                  <a:pt x="106598" y="127248"/>
                  <a:pt x="104812" y="154707"/>
                </a:cubicBezTo>
                <a:lnTo>
                  <a:pt x="11050" y="145331"/>
                </a:lnTo>
                <a:cubicBezTo>
                  <a:pt x="16631" y="93539"/>
                  <a:pt x="34156" y="56369"/>
                  <a:pt x="63624" y="33822"/>
                </a:cubicBezTo>
                <a:cubicBezTo>
                  <a:pt x="93092" y="11274"/>
                  <a:pt x="129927" y="0"/>
                  <a:pt x="17412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00A91DE-DFAB-4C09-AD01-853556A9D3C3}"/>
              </a:ext>
            </a:extLst>
          </p:cNvPr>
          <p:cNvSpPr txBox="1"/>
          <p:nvPr/>
        </p:nvSpPr>
        <p:spPr bwMode="auto">
          <a:xfrm>
            <a:off x="6557682" y="1876372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93D855C-D96D-4C33-AA08-4D632D80BE26}"/>
              </a:ext>
            </a:extLst>
          </p:cNvPr>
          <p:cNvSpPr txBox="1"/>
          <p:nvPr/>
        </p:nvSpPr>
        <p:spPr bwMode="auto">
          <a:xfrm>
            <a:off x="6557682" y="2849816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FB886D1-3DA3-47EB-9E13-EDAE0FB352C4}"/>
              </a:ext>
            </a:extLst>
          </p:cNvPr>
          <p:cNvSpPr txBox="1"/>
          <p:nvPr/>
        </p:nvSpPr>
        <p:spPr bwMode="auto">
          <a:xfrm>
            <a:off x="6557682" y="3823260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D8EAF21-0139-4D7C-B9A5-A21D66CDD0E3}"/>
              </a:ext>
            </a:extLst>
          </p:cNvPr>
          <p:cNvSpPr txBox="1"/>
          <p:nvPr/>
        </p:nvSpPr>
        <p:spPr bwMode="auto">
          <a:xfrm>
            <a:off x="6557682" y="4796704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46C1EDA-62AD-4EEB-85B5-BC982103F209}"/>
              </a:ext>
            </a:extLst>
          </p:cNvPr>
          <p:cNvSpPr txBox="1"/>
          <p:nvPr/>
        </p:nvSpPr>
        <p:spPr bwMode="auto">
          <a:xfrm>
            <a:off x="6557682" y="5770150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491E32B6-7A12-44BB-A507-C04477CB3DF9}"/>
              </a:ext>
            </a:extLst>
          </p:cNvPr>
          <p:cNvSpPr txBox="1">
            <a:spLocks/>
          </p:cNvSpPr>
          <p:nvPr/>
        </p:nvSpPr>
        <p:spPr>
          <a:xfrm>
            <a:off x="594892" y="478365"/>
            <a:ext cx="4139858" cy="712210"/>
          </a:xfrm>
          <a:prstGeom prst="rect">
            <a:avLst/>
          </a:prstGeom>
          <a:solidFill>
            <a:srgbClr val="FFC000"/>
          </a:solidFill>
        </p:spPr>
        <p:txBody>
          <a:bodyPr tIns="914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en-US" altLang="ko-KR" sz="5400" b="1" dirty="0">
                <a:solidFill>
                  <a:schemeClr val="bg1"/>
                </a:solidFill>
              </a:rPr>
              <a:t>AGENDA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64340" y="3275962"/>
            <a:ext cx="4334078" cy="304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19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34700" y="619702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9A12EA9-D429-4E50-9D2F-DC676D8C9946}"/>
              </a:ext>
            </a:extLst>
          </p:cNvPr>
          <p:cNvGrpSpPr/>
          <p:nvPr/>
        </p:nvGrpSpPr>
        <p:grpSpPr>
          <a:xfrm flipH="1">
            <a:off x="934532" y="4369501"/>
            <a:ext cx="3234241" cy="1672960"/>
            <a:chOff x="783426" y="4293096"/>
            <a:chExt cx="2956243" cy="15291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" name="Round Diagonal Corner Rectangle 6">
              <a:extLst>
                <a:ext uri="{FF2B5EF4-FFF2-40B4-BE49-F238E27FC236}">
                  <a16:creationId xmlns:a16="http://schemas.microsoft.com/office/drawing/2014/main" id="{84DB327E-2EDE-481C-ADE2-BA862A2767F7}"/>
                </a:ext>
              </a:extLst>
            </p:cNvPr>
            <p:cNvSpPr/>
            <p:nvPr/>
          </p:nvSpPr>
          <p:spPr>
            <a:xfrm flipH="1">
              <a:off x="783426" y="4293096"/>
              <a:ext cx="2956243" cy="152916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" name="Round Diagonal Corner Rectangle 7">
              <a:extLst>
                <a:ext uri="{FF2B5EF4-FFF2-40B4-BE49-F238E27FC236}">
                  <a16:creationId xmlns:a16="http://schemas.microsoft.com/office/drawing/2014/main" id="{D434DF47-ABA1-495A-9333-86FA2066FB78}"/>
                </a:ext>
              </a:extLst>
            </p:cNvPr>
            <p:cNvSpPr/>
            <p:nvPr/>
          </p:nvSpPr>
          <p:spPr>
            <a:xfrm flipH="1">
              <a:off x="857391" y="4373601"/>
              <a:ext cx="2808312" cy="136815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D50BB76-FE32-4445-8677-26F8D52522C5}"/>
              </a:ext>
            </a:extLst>
          </p:cNvPr>
          <p:cNvGrpSpPr/>
          <p:nvPr/>
        </p:nvGrpSpPr>
        <p:grpSpPr>
          <a:xfrm flipH="1">
            <a:off x="3287534" y="3522583"/>
            <a:ext cx="3234241" cy="1672960"/>
            <a:chOff x="783426" y="4293096"/>
            <a:chExt cx="2956243" cy="15291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" name="Round Diagonal Corner Rectangle 9">
              <a:extLst>
                <a:ext uri="{FF2B5EF4-FFF2-40B4-BE49-F238E27FC236}">
                  <a16:creationId xmlns:a16="http://schemas.microsoft.com/office/drawing/2014/main" id="{37F5C6B1-D239-47A0-8E10-EFE784F90970}"/>
                </a:ext>
              </a:extLst>
            </p:cNvPr>
            <p:cNvSpPr/>
            <p:nvPr/>
          </p:nvSpPr>
          <p:spPr>
            <a:xfrm flipH="1">
              <a:off x="783426" y="4293096"/>
              <a:ext cx="2956243" cy="1529162"/>
            </a:xfrm>
            <a:prstGeom prst="round2DiagRect">
              <a:avLst>
                <a:gd name="adj1" fmla="val 48164"/>
                <a:gd name="adj2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ound Diagonal Corner Rectangle 10">
              <a:extLst>
                <a:ext uri="{FF2B5EF4-FFF2-40B4-BE49-F238E27FC236}">
                  <a16:creationId xmlns:a16="http://schemas.microsoft.com/office/drawing/2014/main" id="{0610A918-5F3F-464A-89DE-BA4F5D33B4EF}"/>
                </a:ext>
              </a:extLst>
            </p:cNvPr>
            <p:cNvSpPr/>
            <p:nvPr/>
          </p:nvSpPr>
          <p:spPr>
            <a:xfrm flipH="1">
              <a:off x="857391" y="4373601"/>
              <a:ext cx="2808312" cy="136815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9F295C9-F54A-4482-8954-207266F99E87}"/>
              </a:ext>
            </a:extLst>
          </p:cNvPr>
          <p:cNvGrpSpPr/>
          <p:nvPr/>
        </p:nvGrpSpPr>
        <p:grpSpPr>
          <a:xfrm flipH="1">
            <a:off x="5640536" y="2675664"/>
            <a:ext cx="3234241" cy="1672960"/>
            <a:chOff x="783426" y="4293096"/>
            <a:chExt cx="2956243" cy="15291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Round Diagonal Corner Rectangle 12">
              <a:extLst>
                <a:ext uri="{FF2B5EF4-FFF2-40B4-BE49-F238E27FC236}">
                  <a16:creationId xmlns:a16="http://schemas.microsoft.com/office/drawing/2014/main" id="{CCD8CDB8-A4E1-485E-82BE-62B4D34DFFD7}"/>
                </a:ext>
              </a:extLst>
            </p:cNvPr>
            <p:cNvSpPr/>
            <p:nvPr/>
          </p:nvSpPr>
          <p:spPr>
            <a:xfrm flipH="1">
              <a:off x="783426" y="4293096"/>
              <a:ext cx="2956243" cy="1529162"/>
            </a:xfrm>
            <a:prstGeom prst="round2DiagRect">
              <a:avLst>
                <a:gd name="adj1" fmla="val 48705"/>
                <a:gd name="adj2" fmla="val 0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" name="Round Diagonal Corner Rectangle 13">
              <a:extLst>
                <a:ext uri="{FF2B5EF4-FFF2-40B4-BE49-F238E27FC236}">
                  <a16:creationId xmlns:a16="http://schemas.microsoft.com/office/drawing/2014/main" id="{3DF73D4C-A576-49F5-B2F9-46E9F9B2D7A1}"/>
                </a:ext>
              </a:extLst>
            </p:cNvPr>
            <p:cNvSpPr/>
            <p:nvPr/>
          </p:nvSpPr>
          <p:spPr>
            <a:xfrm flipH="1">
              <a:off x="857391" y="4373601"/>
              <a:ext cx="2808312" cy="136815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79FE7F9-C245-4A64-A0D2-2EC5C1C8E49C}"/>
              </a:ext>
            </a:extLst>
          </p:cNvPr>
          <p:cNvGrpSpPr/>
          <p:nvPr/>
        </p:nvGrpSpPr>
        <p:grpSpPr>
          <a:xfrm flipH="1">
            <a:off x="7993537" y="1828745"/>
            <a:ext cx="3234241" cy="1672960"/>
            <a:chOff x="783426" y="4293096"/>
            <a:chExt cx="2956243" cy="15291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Round Diagonal Corner Rectangle 15">
              <a:extLst>
                <a:ext uri="{FF2B5EF4-FFF2-40B4-BE49-F238E27FC236}">
                  <a16:creationId xmlns:a16="http://schemas.microsoft.com/office/drawing/2014/main" id="{AED33652-934A-42BB-A6DA-9EACB79BDC38}"/>
                </a:ext>
              </a:extLst>
            </p:cNvPr>
            <p:cNvSpPr/>
            <p:nvPr/>
          </p:nvSpPr>
          <p:spPr>
            <a:xfrm flipH="1">
              <a:off x="783426" y="4293096"/>
              <a:ext cx="2956243" cy="1529162"/>
            </a:xfrm>
            <a:prstGeom prst="round2DiagRect">
              <a:avLst>
                <a:gd name="adj1" fmla="val 47081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Round Diagonal Corner Rectangle 16">
              <a:extLst>
                <a:ext uri="{FF2B5EF4-FFF2-40B4-BE49-F238E27FC236}">
                  <a16:creationId xmlns:a16="http://schemas.microsoft.com/office/drawing/2014/main" id="{082E9CEE-A53E-4A39-BE23-55A37F57D61B}"/>
                </a:ext>
              </a:extLst>
            </p:cNvPr>
            <p:cNvSpPr/>
            <p:nvPr/>
          </p:nvSpPr>
          <p:spPr>
            <a:xfrm flipH="1">
              <a:off x="857391" y="4373601"/>
              <a:ext cx="2808312" cy="136815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2E385D3D-B3BD-4518-8867-835777125AB4}"/>
              </a:ext>
            </a:extLst>
          </p:cNvPr>
          <p:cNvSpPr txBox="1">
            <a:spLocks/>
          </p:cNvSpPr>
          <p:nvPr/>
        </p:nvSpPr>
        <p:spPr>
          <a:xfrm>
            <a:off x="8457326" y="1966024"/>
            <a:ext cx="546843" cy="40691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01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DA278E94-6FEE-4698-BAE7-E6EE52D965AF}"/>
              </a:ext>
            </a:extLst>
          </p:cNvPr>
          <p:cNvSpPr txBox="1">
            <a:spLocks/>
          </p:cNvSpPr>
          <p:nvPr/>
        </p:nvSpPr>
        <p:spPr>
          <a:xfrm>
            <a:off x="6098500" y="2814038"/>
            <a:ext cx="546843" cy="40691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02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50B0A726-216D-49FF-B3FF-1E0004A5BA0B}"/>
              </a:ext>
            </a:extLst>
          </p:cNvPr>
          <p:cNvSpPr txBox="1">
            <a:spLocks/>
          </p:cNvSpPr>
          <p:nvPr/>
        </p:nvSpPr>
        <p:spPr>
          <a:xfrm>
            <a:off x="3739673" y="3662050"/>
            <a:ext cx="546843" cy="40691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03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83EADD46-7A2E-4432-8192-69FF44146520}"/>
              </a:ext>
            </a:extLst>
          </p:cNvPr>
          <p:cNvSpPr txBox="1">
            <a:spLocks/>
          </p:cNvSpPr>
          <p:nvPr/>
        </p:nvSpPr>
        <p:spPr>
          <a:xfrm>
            <a:off x="1380846" y="4510064"/>
            <a:ext cx="546843" cy="40691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04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8724B5-9DBB-48A5-9C70-A03258690B6A}"/>
              </a:ext>
            </a:extLst>
          </p:cNvPr>
          <p:cNvSpPr txBox="1"/>
          <p:nvPr/>
        </p:nvSpPr>
        <p:spPr>
          <a:xfrm>
            <a:off x="1079312" y="5230770"/>
            <a:ext cx="2587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2F0D83-1BA8-47C7-B011-B3E0907A0F5B}"/>
              </a:ext>
            </a:extLst>
          </p:cNvPr>
          <p:cNvSpPr txBox="1"/>
          <p:nvPr/>
        </p:nvSpPr>
        <p:spPr>
          <a:xfrm>
            <a:off x="1079311" y="4869576"/>
            <a:ext cx="1394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3D799A-3725-4AA4-9369-3E645F44C038}"/>
              </a:ext>
            </a:extLst>
          </p:cNvPr>
          <p:cNvSpPr txBox="1"/>
          <p:nvPr/>
        </p:nvSpPr>
        <p:spPr>
          <a:xfrm>
            <a:off x="3434701" y="4382200"/>
            <a:ext cx="2587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59E65F3-679C-4011-B3B4-89D17AB54A97}"/>
              </a:ext>
            </a:extLst>
          </p:cNvPr>
          <p:cNvSpPr txBox="1"/>
          <p:nvPr/>
        </p:nvSpPr>
        <p:spPr>
          <a:xfrm>
            <a:off x="3434700" y="4021006"/>
            <a:ext cx="1394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44F69C-2C7A-412C-AA6C-DB1FFDFBDADE}"/>
              </a:ext>
            </a:extLst>
          </p:cNvPr>
          <p:cNvSpPr txBox="1"/>
          <p:nvPr/>
        </p:nvSpPr>
        <p:spPr>
          <a:xfrm>
            <a:off x="5790090" y="3533632"/>
            <a:ext cx="2587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DC9B1A2-C65B-4E62-9D36-563AED9FB8A6}"/>
              </a:ext>
            </a:extLst>
          </p:cNvPr>
          <p:cNvSpPr txBox="1"/>
          <p:nvPr/>
        </p:nvSpPr>
        <p:spPr>
          <a:xfrm>
            <a:off x="5790089" y="3172438"/>
            <a:ext cx="1394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0BA9DFD-95C1-4AE7-9093-720283C7BF30}"/>
              </a:ext>
            </a:extLst>
          </p:cNvPr>
          <p:cNvSpPr txBox="1"/>
          <p:nvPr/>
        </p:nvSpPr>
        <p:spPr>
          <a:xfrm>
            <a:off x="8145478" y="2685062"/>
            <a:ext cx="2587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FBA7D33-395C-4FF8-887C-30E2218124E1}"/>
              </a:ext>
            </a:extLst>
          </p:cNvPr>
          <p:cNvSpPr txBox="1"/>
          <p:nvPr/>
        </p:nvSpPr>
        <p:spPr>
          <a:xfrm>
            <a:off x="8145477" y="2323868"/>
            <a:ext cx="1394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1BDCA0C-5FA9-4B23-B933-D1B8F870DC96}"/>
              </a:ext>
            </a:extLst>
          </p:cNvPr>
          <p:cNvCxnSpPr/>
          <p:nvPr/>
        </p:nvCxnSpPr>
        <p:spPr>
          <a:xfrm flipV="1">
            <a:off x="8189451" y="2665252"/>
            <a:ext cx="1440000" cy="1134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269A3E-E2D2-4042-970F-F73775A315F5}"/>
              </a:ext>
            </a:extLst>
          </p:cNvPr>
          <p:cNvCxnSpPr/>
          <p:nvPr/>
        </p:nvCxnSpPr>
        <p:spPr>
          <a:xfrm>
            <a:off x="5832503" y="3512968"/>
            <a:ext cx="1440000" cy="62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03118B9-EE97-4BEC-967B-EE7C6E397E90}"/>
              </a:ext>
            </a:extLst>
          </p:cNvPr>
          <p:cNvCxnSpPr/>
          <p:nvPr/>
        </p:nvCxnSpPr>
        <p:spPr>
          <a:xfrm>
            <a:off x="3475555" y="4355590"/>
            <a:ext cx="1440000" cy="62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DD60C96-FA1A-4C6C-84E4-AD4526C6A3EA}"/>
              </a:ext>
            </a:extLst>
          </p:cNvPr>
          <p:cNvCxnSpPr/>
          <p:nvPr/>
        </p:nvCxnSpPr>
        <p:spPr>
          <a:xfrm>
            <a:off x="1118607" y="5198212"/>
            <a:ext cx="1440000" cy="62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0798AA49-1C71-46AD-B56E-BB63110B434F}"/>
              </a:ext>
            </a:extLst>
          </p:cNvPr>
          <p:cNvSpPr txBox="1"/>
          <p:nvPr/>
        </p:nvSpPr>
        <p:spPr>
          <a:xfrm>
            <a:off x="266700" y="396364"/>
            <a:ext cx="5124251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r>
              <a:rPr lang="en-GB" altLang="ko-KR" sz="3200" dirty="0" smtClean="0">
                <a:solidFill>
                  <a:schemeClr val="bg1"/>
                </a:solidFill>
                <a:cs typeface="Arial" pitchFamily="34" charset="0"/>
              </a:rPr>
              <a:t>THEME PPT </a:t>
            </a:r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671CAFA-0853-470B-AEA1-378D276530E1}"/>
              </a:ext>
            </a:extLst>
          </p:cNvPr>
          <p:cNvSpPr txBox="1"/>
          <p:nvPr/>
        </p:nvSpPr>
        <p:spPr>
          <a:xfrm>
            <a:off x="6787984" y="4392643"/>
            <a:ext cx="5302891" cy="147732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3200" dirty="0">
                <a:solidFill>
                  <a:srgbClr val="FF0000"/>
                </a:solidFill>
              </a:rPr>
              <a:t>We Create Quality </a:t>
            </a:r>
          </a:p>
          <a:p>
            <a:pPr algn="r"/>
            <a:r>
              <a:rPr lang="en-US" altLang="ko-KR" sz="3200" dirty="0">
                <a:solidFill>
                  <a:srgbClr val="FF0000"/>
                </a:solidFill>
              </a:rPr>
              <a:t>Professional PPT Presentation</a:t>
            </a:r>
            <a:endParaRPr lang="ko-KR" altLang="en-US" sz="3200" dirty="0">
              <a:solidFill>
                <a:srgbClr val="FF0000"/>
              </a:solidFill>
            </a:endParaRPr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9197" y="3187966"/>
            <a:ext cx="1031130" cy="932500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9212" y="2413595"/>
            <a:ext cx="1031130" cy="932500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973" y="4043814"/>
            <a:ext cx="1031130" cy="932500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6504" y="1645941"/>
            <a:ext cx="1031130" cy="93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6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62"/>
          <a:stretch/>
        </p:blipFill>
        <p:spPr>
          <a:xfrm>
            <a:off x="-32226" y="-31360"/>
            <a:ext cx="12224226" cy="688936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FE9292F-20DD-4F57-829D-61BFFDA0E4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785525"/>
              </p:ext>
            </p:extLst>
          </p:nvPr>
        </p:nvGraphicFramePr>
        <p:xfrm>
          <a:off x="923109" y="1842118"/>
          <a:ext cx="10345780" cy="324538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69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9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91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91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691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77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706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706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706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706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706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706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706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9706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D10ED43D-A4D1-4E7C-B43F-81D89A49301B}"/>
              </a:ext>
            </a:extLst>
          </p:cNvPr>
          <p:cNvGrpSpPr/>
          <p:nvPr/>
        </p:nvGrpSpPr>
        <p:grpSpPr>
          <a:xfrm>
            <a:off x="935962" y="5280416"/>
            <a:ext cx="10320079" cy="800705"/>
            <a:chOff x="777280" y="5157192"/>
            <a:chExt cx="10320079" cy="1029601"/>
          </a:xfrm>
        </p:grpSpPr>
        <p:sp>
          <p:nvSpPr>
            <p:cNvPr id="5" name="Rounded Rectangle 7">
              <a:extLst>
                <a:ext uri="{FF2B5EF4-FFF2-40B4-BE49-F238E27FC236}">
                  <a16:creationId xmlns:a16="http://schemas.microsoft.com/office/drawing/2014/main" id="{96EADB06-9DA0-468C-8BE7-2D6F85B9DBF0}"/>
                </a:ext>
              </a:extLst>
            </p:cNvPr>
            <p:cNvSpPr/>
            <p:nvPr/>
          </p:nvSpPr>
          <p:spPr>
            <a:xfrm rot="16200000" flipH="1">
              <a:off x="5501831" y="578394"/>
              <a:ext cx="1016729" cy="10174326"/>
            </a:xfrm>
            <a:prstGeom prst="roundRect">
              <a:avLst>
                <a:gd name="adj" fmla="val 2135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6" name="Round Same Side Corner Rectangle 8">
              <a:extLst>
                <a:ext uri="{FF2B5EF4-FFF2-40B4-BE49-F238E27FC236}">
                  <a16:creationId xmlns:a16="http://schemas.microsoft.com/office/drawing/2014/main" id="{F6C1C94C-66D0-42F1-BCCF-9BF0B83A4F39}"/>
                </a:ext>
              </a:extLst>
            </p:cNvPr>
            <p:cNvSpPr/>
            <p:nvPr/>
          </p:nvSpPr>
          <p:spPr>
            <a:xfrm rot="16200000">
              <a:off x="1296730" y="4637743"/>
              <a:ext cx="1029600" cy="2068499"/>
            </a:xfrm>
            <a:prstGeom prst="round2Same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F617038-7A43-4CDF-A4FB-A83B57854845}"/>
              </a:ext>
            </a:extLst>
          </p:cNvPr>
          <p:cNvSpPr txBox="1"/>
          <p:nvPr/>
        </p:nvSpPr>
        <p:spPr>
          <a:xfrm>
            <a:off x="3264419" y="5357602"/>
            <a:ext cx="7614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4418B6-1864-4305-986E-88DC4787E7FE}"/>
              </a:ext>
            </a:extLst>
          </p:cNvPr>
          <p:cNvSpPr txBox="1"/>
          <p:nvPr/>
        </p:nvSpPr>
        <p:spPr>
          <a:xfrm>
            <a:off x="1312639" y="5526880"/>
            <a:ext cx="1352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87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7106C1-5A23-4209-A850-9986934A59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3250" y="2496864"/>
            <a:ext cx="4218750" cy="43425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5E77BCC-A91B-4214-820D-C33ED4709E42}"/>
              </a:ext>
            </a:extLst>
          </p:cNvPr>
          <p:cNvGrpSpPr/>
          <p:nvPr/>
        </p:nvGrpSpPr>
        <p:grpSpPr>
          <a:xfrm>
            <a:off x="883520" y="5068822"/>
            <a:ext cx="5168054" cy="1071006"/>
            <a:chOff x="883520" y="4996904"/>
            <a:chExt cx="5168054" cy="1071006"/>
          </a:xfrm>
        </p:grpSpPr>
        <p:sp>
          <p:nvSpPr>
            <p:cNvPr id="5" name="직사각형 31">
              <a:extLst>
                <a:ext uri="{FF2B5EF4-FFF2-40B4-BE49-F238E27FC236}">
                  <a16:creationId xmlns:a16="http://schemas.microsoft.com/office/drawing/2014/main" id="{354A755E-7577-4C0D-A95D-721192B90F4A}"/>
                </a:ext>
              </a:extLst>
            </p:cNvPr>
            <p:cNvSpPr/>
            <p:nvPr userDrawn="1"/>
          </p:nvSpPr>
          <p:spPr>
            <a:xfrm flipH="1">
              <a:off x="883520" y="4997368"/>
              <a:ext cx="483081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Here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: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직사각형 32">
              <a:extLst>
                <a:ext uri="{FF2B5EF4-FFF2-40B4-BE49-F238E27FC236}">
                  <a16:creationId xmlns:a16="http://schemas.microsoft.com/office/drawing/2014/main" id="{04028476-AB85-4F1F-808E-FB1F6AD6D26D}"/>
                </a:ext>
              </a:extLst>
            </p:cNvPr>
            <p:cNvSpPr/>
            <p:nvPr userDrawn="1"/>
          </p:nvSpPr>
          <p:spPr>
            <a:xfrm flipH="1">
              <a:off x="883520" y="5373438"/>
              <a:ext cx="483081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Here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: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직사각형 33">
              <a:extLst>
                <a:ext uri="{FF2B5EF4-FFF2-40B4-BE49-F238E27FC236}">
                  <a16:creationId xmlns:a16="http://schemas.microsoft.com/office/drawing/2014/main" id="{C475E7BF-EEBD-4AA5-80FC-5650A91948EA}"/>
                </a:ext>
              </a:extLst>
            </p:cNvPr>
            <p:cNvSpPr/>
            <p:nvPr userDrawn="1"/>
          </p:nvSpPr>
          <p:spPr>
            <a:xfrm flipH="1">
              <a:off x="883520" y="5749510"/>
              <a:ext cx="483081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Here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: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Rounded Rectangle 10">
              <a:extLst>
                <a:ext uri="{FF2B5EF4-FFF2-40B4-BE49-F238E27FC236}">
                  <a16:creationId xmlns:a16="http://schemas.microsoft.com/office/drawing/2014/main" id="{B7470703-E54F-4E76-8204-0FA5A582EE42}"/>
                </a:ext>
              </a:extLst>
            </p:cNvPr>
            <p:cNvSpPr/>
            <p:nvPr userDrawn="1"/>
          </p:nvSpPr>
          <p:spPr>
            <a:xfrm flipH="1">
              <a:off x="5817564" y="4996904"/>
              <a:ext cx="193643" cy="256265"/>
            </a:xfrm>
            <a:custGeom>
              <a:avLst/>
              <a:gdLst/>
              <a:ahLst/>
              <a:cxnLst/>
              <a:rect l="l" t="t" r="r" b="b"/>
              <a:pathLst>
                <a:path w="2448272" h="3240000">
                  <a:moveTo>
                    <a:pt x="1358676" y="2676152"/>
                  </a:moveTo>
                  <a:cubicBezTo>
                    <a:pt x="1327753" y="2676152"/>
                    <a:pt x="1302685" y="2701220"/>
                    <a:pt x="1302685" y="2732143"/>
                  </a:cubicBezTo>
                  <a:lnTo>
                    <a:pt x="1302685" y="2956101"/>
                  </a:lnTo>
                  <a:cubicBezTo>
                    <a:pt x="1302685" y="2987024"/>
                    <a:pt x="1327753" y="3012092"/>
                    <a:pt x="1358676" y="3012092"/>
                  </a:cubicBezTo>
                  <a:lnTo>
                    <a:pt x="1582634" y="3012092"/>
                  </a:lnTo>
                  <a:cubicBezTo>
                    <a:pt x="1613557" y="3012092"/>
                    <a:pt x="1638625" y="2987024"/>
                    <a:pt x="1638625" y="2956101"/>
                  </a:cubicBezTo>
                  <a:lnTo>
                    <a:pt x="1638625" y="2732143"/>
                  </a:lnTo>
                  <a:cubicBezTo>
                    <a:pt x="1638625" y="2701220"/>
                    <a:pt x="1613557" y="2676152"/>
                    <a:pt x="1582634" y="2676152"/>
                  </a:cubicBezTo>
                  <a:close/>
                  <a:moveTo>
                    <a:pt x="837062" y="2676152"/>
                  </a:moveTo>
                  <a:cubicBezTo>
                    <a:pt x="806139" y="2676152"/>
                    <a:pt x="781071" y="2701220"/>
                    <a:pt x="781071" y="2732143"/>
                  </a:cubicBezTo>
                  <a:lnTo>
                    <a:pt x="781071" y="2956101"/>
                  </a:lnTo>
                  <a:cubicBezTo>
                    <a:pt x="781071" y="2987024"/>
                    <a:pt x="806139" y="3012092"/>
                    <a:pt x="837062" y="3012092"/>
                  </a:cubicBezTo>
                  <a:lnTo>
                    <a:pt x="1061020" y="3012092"/>
                  </a:lnTo>
                  <a:cubicBezTo>
                    <a:pt x="1091943" y="3012092"/>
                    <a:pt x="1117011" y="2987024"/>
                    <a:pt x="1117011" y="2956101"/>
                  </a:cubicBezTo>
                  <a:lnTo>
                    <a:pt x="1117011" y="2732143"/>
                  </a:lnTo>
                  <a:cubicBezTo>
                    <a:pt x="1117011" y="2701220"/>
                    <a:pt x="1091943" y="2676152"/>
                    <a:pt x="1061020" y="2676152"/>
                  </a:cubicBezTo>
                  <a:close/>
                  <a:moveTo>
                    <a:pt x="315448" y="2676152"/>
                  </a:moveTo>
                  <a:cubicBezTo>
                    <a:pt x="284525" y="2676152"/>
                    <a:pt x="259457" y="2701220"/>
                    <a:pt x="259457" y="2732143"/>
                  </a:cubicBezTo>
                  <a:lnTo>
                    <a:pt x="259457" y="2956101"/>
                  </a:lnTo>
                  <a:cubicBezTo>
                    <a:pt x="259457" y="2987024"/>
                    <a:pt x="284525" y="3012092"/>
                    <a:pt x="315448" y="3012092"/>
                  </a:cubicBezTo>
                  <a:lnTo>
                    <a:pt x="539406" y="3012092"/>
                  </a:lnTo>
                  <a:cubicBezTo>
                    <a:pt x="570329" y="3012092"/>
                    <a:pt x="595397" y="2987024"/>
                    <a:pt x="595397" y="2956101"/>
                  </a:cubicBezTo>
                  <a:lnTo>
                    <a:pt x="595397" y="2732143"/>
                  </a:lnTo>
                  <a:cubicBezTo>
                    <a:pt x="595397" y="2701220"/>
                    <a:pt x="570329" y="2676152"/>
                    <a:pt x="539406" y="2676152"/>
                  </a:cubicBezTo>
                  <a:close/>
                  <a:moveTo>
                    <a:pt x="1880291" y="2179832"/>
                  </a:moveTo>
                  <a:cubicBezTo>
                    <a:pt x="1849368" y="2179832"/>
                    <a:pt x="1824300" y="2204900"/>
                    <a:pt x="1824300" y="2235823"/>
                  </a:cubicBezTo>
                  <a:lnTo>
                    <a:pt x="1824300" y="2956101"/>
                  </a:lnTo>
                  <a:cubicBezTo>
                    <a:pt x="1824300" y="2987024"/>
                    <a:pt x="1849368" y="3012092"/>
                    <a:pt x="1880291" y="3012092"/>
                  </a:cubicBezTo>
                  <a:lnTo>
                    <a:pt x="2104249" y="3012092"/>
                  </a:lnTo>
                  <a:cubicBezTo>
                    <a:pt x="2135172" y="3012092"/>
                    <a:pt x="2160240" y="2987024"/>
                    <a:pt x="2160240" y="2956101"/>
                  </a:cubicBezTo>
                  <a:lnTo>
                    <a:pt x="2160240" y="2235823"/>
                  </a:lnTo>
                  <a:cubicBezTo>
                    <a:pt x="2160240" y="2204900"/>
                    <a:pt x="2135172" y="2179832"/>
                    <a:pt x="2104249" y="2179832"/>
                  </a:cubicBezTo>
                  <a:close/>
                  <a:moveTo>
                    <a:pt x="1358676" y="2179832"/>
                  </a:moveTo>
                  <a:cubicBezTo>
                    <a:pt x="1327753" y="2179832"/>
                    <a:pt x="1302685" y="2204900"/>
                    <a:pt x="1302685" y="2235823"/>
                  </a:cubicBezTo>
                  <a:lnTo>
                    <a:pt x="1302685" y="2459781"/>
                  </a:lnTo>
                  <a:cubicBezTo>
                    <a:pt x="1302685" y="2490704"/>
                    <a:pt x="1327753" y="2515772"/>
                    <a:pt x="1358676" y="2515772"/>
                  </a:cubicBezTo>
                  <a:lnTo>
                    <a:pt x="1582634" y="2515772"/>
                  </a:lnTo>
                  <a:cubicBezTo>
                    <a:pt x="1613557" y="2515772"/>
                    <a:pt x="1638625" y="2490704"/>
                    <a:pt x="1638625" y="2459781"/>
                  </a:cubicBezTo>
                  <a:lnTo>
                    <a:pt x="1638625" y="2235823"/>
                  </a:lnTo>
                  <a:cubicBezTo>
                    <a:pt x="1638625" y="2204900"/>
                    <a:pt x="1613557" y="2179832"/>
                    <a:pt x="1582634" y="2179832"/>
                  </a:cubicBezTo>
                  <a:close/>
                  <a:moveTo>
                    <a:pt x="837062" y="2179832"/>
                  </a:moveTo>
                  <a:cubicBezTo>
                    <a:pt x="806139" y="2179832"/>
                    <a:pt x="781071" y="2204900"/>
                    <a:pt x="781071" y="2235823"/>
                  </a:cubicBezTo>
                  <a:lnTo>
                    <a:pt x="781071" y="2459781"/>
                  </a:lnTo>
                  <a:cubicBezTo>
                    <a:pt x="781071" y="2490704"/>
                    <a:pt x="806139" y="2515772"/>
                    <a:pt x="837062" y="2515772"/>
                  </a:cubicBezTo>
                  <a:lnTo>
                    <a:pt x="1061020" y="2515772"/>
                  </a:lnTo>
                  <a:cubicBezTo>
                    <a:pt x="1091943" y="2515772"/>
                    <a:pt x="1117011" y="2490704"/>
                    <a:pt x="1117011" y="2459781"/>
                  </a:cubicBezTo>
                  <a:lnTo>
                    <a:pt x="1117011" y="2235823"/>
                  </a:lnTo>
                  <a:cubicBezTo>
                    <a:pt x="1117011" y="2204900"/>
                    <a:pt x="1091943" y="2179832"/>
                    <a:pt x="1061020" y="2179832"/>
                  </a:cubicBezTo>
                  <a:close/>
                  <a:moveTo>
                    <a:pt x="315448" y="2179832"/>
                  </a:moveTo>
                  <a:cubicBezTo>
                    <a:pt x="284525" y="2179832"/>
                    <a:pt x="259457" y="2204900"/>
                    <a:pt x="259457" y="2235823"/>
                  </a:cubicBezTo>
                  <a:lnTo>
                    <a:pt x="259457" y="2459781"/>
                  </a:lnTo>
                  <a:cubicBezTo>
                    <a:pt x="259457" y="2490704"/>
                    <a:pt x="284525" y="2515772"/>
                    <a:pt x="315448" y="2515772"/>
                  </a:cubicBezTo>
                  <a:lnTo>
                    <a:pt x="539406" y="2515772"/>
                  </a:lnTo>
                  <a:cubicBezTo>
                    <a:pt x="570329" y="2515772"/>
                    <a:pt x="595397" y="2490704"/>
                    <a:pt x="595397" y="2459781"/>
                  </a:cubicBezTo>
                  <a:lnTo>
                    <a:pt x="595397" y="2235823"/>
                  </a:lnTo>
                  <a:cubicBezTo>
                    <a:pt x="595397" y="2204900"/>
                    <a:pt x="570329" y="2179832"/>
                    <a:pt x="539406" y="2179832"/>
                  </a:cubicBezTo>
                  <a:close/>
                  <a:moveTo>
                    <a:pt x="1880291" y="1683512"/>
                  </a:moveTo>
                  <a:cubicBezTo>
                    <a:pt x="1849368" y="1683512"/>
                    <a:pt x="1824300" y="1708580"/>
                    <a:pt x="1824300" y="1739503"/>
                  </a:cubicBezTo>
                  <a:lnTo>
                    <a:pt x="1824300" y="1963461"/>
                  </a:lnTo>
                  <a:cubicBezTo>
                    <a:pt x="1824300" y="1994384"/>
                    <a:pt x="1849368" y="2019452"/>
                    <a:pt x="1880291" y="2019452"/>
                  </a:cubicBezTo>
                  <a:lnTo>
                    <a:pt x="2104249" y="2019452"/>
                  </a:lnTo>
                  <a:cubicBezTo>
                    <a:pt x="2135172" y="2019452"/>
                    <a:pt x="2160240" y="1994384"/>
                    <a:pt x="2160240" y="1963461"/>
                  </a:cubicBezTo>
                  <a:lnTo>
                    <a:pt x="2160240" y="1739503"/>
                  </a:lnTo>
                  <a:cubicBezTo>
                    <a:pt x="2160240" y="1708580"/>
                    <a:pt x="2135172" y="1683512"/>
                    <a:pt x="2104249" y="1683512"/>
                  </a:cubicBezTo>
                  <a:close/>
                  <a:moveTo>
                    <a:pt x="1358676" y="1683512"/>
                  </a:moveTo>
                  <a:cubicBezTo>
                    <a:pt x="1327753" y="1683512"/>
                    <a:pt x="1302685" y="1708580"/>
                    <a:pt x="1302685" y="1739503"/>
                  </a:cubicBezTo>
                  <a:lnTo>
                    <a:pt x="1302685" y="1963461"/>
                  </a:lnTo>
                  <a:cubicBezTo>
                    <a:pt x="1302685" y="1994384"/>
                    <a:pt x="1327753" y="2019452"/>
                    <a:pt x="1358676" y="2019452"/>
                  </a:cubicBezTo>
                  <a:lnTo>
                    <a:pt x="1582634" y="2019452"/>
                  </a:lnTo>
                  <a:cubicBezTo>
                    <a:pt x="1613557" y="2019452"/>
                    <a:pt x="1638625" y="1994384"/>
                    <a:pt x="1638625" y="1963461"/>
                  </a:cubicBezTo>
                  <a:lnTo>
                    <a:pt x="1638625" y="1739503"/>
                  </a:lnTo>
                  <a:cubicBezTo>
                    <a:pt x="1638625" y="1708580"/>
                    <a:pt x="1613557" y="1683512"/>
                    <a:pt x="1582634" y="1683512"/>
                  </a:cubicBezTo>
                  <a:close/>
                  <a:moveTo>
                    <a:pt x="837062" y="1683512"/>
                  </a:moveTo>
                  <a:cubicBezTo>
                    <a:pt x="806139" y="1683512"/>
                    <a:pt x="781071" y="1708580"/>
                    <a:pt x="781071" y="1739503"/>
                  </a:cubicBezTo>
                  <a:lnTo>
                    <a:pt x="781071" y="1963461"/>
                  </a:lnTo>
                  <a:cubicBezTo>
                    <a:pt x="781071" y="1994384"/>
                    <a:pt x="806139" y="2019452"/>
                    <a:pt x="837062" y="2019452"/>
                  </a:cubicBezTo>
                  <a:lnTo>
                    <a:pt x="1061020" y="2019452"/>
                  </a:lnTo>
                  <a:cubicBezTo>
                    <a:pt x="1091943" y="2019452"/>
                    <a:pt x="1117011" y="1994384"/>
                    <a:pt x="1117011" y="1963461"/>
                  </a:cubicBezTo>
                  <a:lnTo>
                    <a:pt x="1117011" y="1739503"/>
                  </a:lnTo>
                  <a:cubicBezTo>
                    <a:pt x="1117011" y="1708580"/>
                    <a:pt x="1091943" y="1683512"/>
                    <a:pt x="1061020" y="1683512"/>
                  </a:cubicBezTo>
                  <a:close/>
                  <a:moveTo>
                    <a:pt x="315448" y="1683512"/>
                  </a:moveTo>
                  <a:cubicBezTo>
                    <a:pt x="284525" y="1683512"/>
                    <a:pt x="259457" y="1708580"/>
                    <a:pt x="259457" y="1739503"/>
                  </a:cubicBezTo>
                  <a:lnTo>
                    <a:pt x="259457" y="1963461"/>
                  </a:lnTo>
                  <a:cubicBezTo>
                    <a:pt x="259457" y="1994384"/>
                    <a:pt x="284525" y="2019452"/>
                    <a:pt x="315448" y="2019452"/>
                  </a:cubicBezTo>
                  <a:lnTo>
                    <a:pt x="539406" y="2019452"/>
                  </a:lnTo>
                  <a:cubicBezTo>
                    <a:pt x="570329" y="2019452"/>
                    <a:pt x="595397" y="1994384"/>
                    <a:pt x="595397" y="1963461"/>
                  </a:cubicBezTo>
                  <a:lnTo>
                    <a:pt x="595397" y="1739503"/>
                  </a:lnTo>
                  <a:cubicBezTo>
                    <a:pt x="595397" y="1708580"/>
                    <a:pt x="570329" y="1683512"/>
                    <a:pt x="539406" y="1683512"/>
                  </a:cubicBezTo>
                  <a:close/>
                  <a:moveTo>
                    <a:pt x="1880291" y="1187192"/>
                  </a:moveTo>
                  <a:cubicBezTo>
                    <a:pt x="1849368" y="1187192"/>
                    <a:pt x="1824300" y="1212260"/>
                    <a:pt x="1824300" y="1243183"/>
                  </a:cubicBezTo>
                  <a:lnTo>
                    <a:pt x="1824300" y="1467141"/>
                  </a:lnTo>
                  <a:cubicBezTo>
                    <a:pt x="1824300" y="1498064"/>
                    <a:pt x="1849368" y="1523132"/>
                    <a:pt x="1880291" y="1523132"/>
                  </a:cubicBezTo>
                  <a:lnTo>
                    <a:pt x="2104249" y="1523132"/>
                  </a:lnTo>
                  <a:cubicBezTo>
                    <a:pt x="2135172" y="1523132"/>
                    <a:pt x="2160240" y="1498064"/>
                    <a:pt x="2160240" y="1467141"/>
                  </a:cubicBezTo>
                  <a:lnTo>
                    <a:pt x="2160240" y="1243183"/>
                  </a:lnTo>
                  <a:cubicBezTo>
                    <a:pt x="2160240" y="1212260"/>
                    <a:pt x="2135172" y="1187192"/>
                    <a:pt x="2104249" y="1187192"/>
                  </a:cubicBezTo>
                  <a:close/>
                  <a:moveTo>
                    <a:pt x="1358676" y="1187192"/>
                  </a:moveTo>
                  <a:cubicBezTo>
                    <a:pt x="1327753" y="1187192"/>
                    <a:pt x="1302685" y="1212260"/>
                    <a:pt x="1302685" y="1243183"/>
                  </a:cubicBezTo>
                  <a:lnTo>
                    <a:pt x="1302685" y="1467141"/>
                  </a:lnTo>
                  <a:cubicBezTo>
                    <a:pt x="1302685" y="1498064"/>
                    <a:pt x="1327753" y="1523132"/>
                    <a:pt x="1358676" y="1523132"/>
                  </a:cubicBezTo>
                  <a:lnTo>
                    <a:pt x="1582634" y="1523132"/>
                  </a:lnTo>
                  <a:cubicBezTo>
                    <a:pt x="1613557" y="1523132"/>
                    <a:pt x="1638625" y="1498064"/>
                    <a:pt x="1638625" y="1467141"/>
                  </a:cubicBezTo>
                  <a:lnTo>
                    <a:pt x="1638625" y="1243183"/>
                  </a:lnTo>
                  <a:cubicBezTo>
                    <a:pt x="1638625" y="1212260"/>
                    <a:pt x="1613557" y="1187192"/>
                    <a:pt x="1582634" y="1187192"/>
                  </a:cubicBezTo>
                  <a:close/>
                  <a:moveTo>
                    <a:pt x="837062" y="1187192"/>
                  </a:moveTo>
                  <a:cubicBezTo>
                    <a:pt x="806139" y="1187192"/>
                    <a:pt x="781071" y="1212260"/>
                    <a:pt x="781071" y="1243183"/>
                  </a:cubicBezTo>
                  <a:lnTo>
                    <a:pt x="781071" y="1467141"/>
                  </a:lnTo>
                  <a:cubicBezTo>
                    <a:pt x="781071" y="1498064"/>
                    <a:pt x="806139" y="1523132"/>
                    <a:pt x="837062" y="1523132"/>
                  </a:cubicBezTo>
                  <a:lnTo>
                    <a:pt x="1061020" y="1523132"/>
                  </a:lnTo>
                  <a:cubicBezTo>
                    <a:pt x="1091943" y="1523132"/>
                    <a:pt x="1117011" y="1498064"/>
                    <a:pt x="1117011" y="1467141"/>
                  </a:cubicBezTo>
                  <a:lnTo>
                    <a:pt x="1117011" y="1243183"/>
                  </a:lnTo>
                  <a:cubicBezTo>
                    <a:pt x="1117011" y="1212260"/>
                    <a:pt x="1091943" y="1187192"/>
                    <a:pt x="1061020" y="1187192"/>
                  </a:cubicBezTo>
                  <a:close/>
                  <a:moveTo>
                    <a:pt x="315448" y="1187192"/>
                  </a:moveTo>
                  <a:cubicBezTo>
                    <a:pt x="284525" y="1187192"/>
                    <a:pt x="259457" y="1212260"/>
                    <a:pt x="259457" y="1243183"/>
                  </a:cubicBezTo>
                  <a:lnTo>
                    <a:pt x="259457" y="1467141"/>
                  </a:lnTo>
                  <a:cubicBezTo>
                    <a:pt x="259457" y="1498064"/>
                    <a:pt x="284525" y="1523132"/>
                    <a:pt x="315448" y="1523132"/>
                  </a:cubicBezTo>
                  <a:lnTo>
                    <a:pt x="539406" y="1523132"/>
                  </a:lnTo>
                  <a:cubicBezTo>
                    <a:pt x="570329" y="1523132"/>
                    <a:pt x="595397" y="1498064"/>
                    <a:pt x="595397" y="1467141"/>
                  </a:cubicBezTo>
                  <a:lnTo>
                    <a:pt x="595397" y="1243183"/>
                  </a:lnTo>
                  <a:cubicBezTo>
                    <a:pt x="595397" y="1212260"/>
                    <a:pt x="570329" y="1187192"/>
                    <a:pt x="539406" y="1187192"/>
                  </a:cubicBezTo>
                  <a:close/>
                  <a:moveTo>
                    <a:pt x="348041" y="163575"/>
                  </a:moveTo>
                  <a:cubicBezTo>
                    <a:pt x="275130" y="163575"/>
                    <a:pt x="216024" y="222681"/>
                    <a:pt x="216024" y="295592"/>
                  </a:cubicBezTo>
                  <a:lnTo>
                    <a:pt x="216024" y="823646"/>
                  </a:lnTo>
                  <a:cubicBezTo>
                    <a:pt x="216024" y="896557"/>
                    <a:pt x="275130" y="955663"/>
                    <a:pt x="348041" y="955663"/>
                  </a:cubicBezTo>
                  <a:lnTo>
                    <a:pt x="2100231" y="955663"/>
                  </a:lnTo>
                  <a:cubicBezTo>
                    <a:pt x="2173142" y="955663"/>
                    <a:pt x="2232248" y="896557"/>
                    <a:pt x="2232248" y="823646"/>
                  </a:cubicBezTo>
                  <a:lnTo>
                    <a:pt x="2232248" y="295592"/>
                  </a:lnTo>
                  <a:cubicBezTo>
                    <a:pt x="2232248" y="222681"/>
                    <a:pt x="2173142" y="163575"/>
                    <a:pt x="2100231" y="163575"/>
                  </a:cubicBezTo>
                  <a:close/>
                  <a:moveTo>
                    <a:pt x="265172" y="0"/>
                  </a:moveTo>
                  <a:lnTo>
                    <a:pt x="2183100" y="0"/>
                  </a:lnTo>
                  <a:cubicBezTo>
                    <a:pt x="2329550" y="0"/>
                    <a:pt x="2448272" y="118722"/>
                    <a:pt x="2448272" y="265172"/>
                  </a:cubicBezTo>
                  <a:lnTo>
                    <a:pt x="2448272" y="2974828"/>
                  </a:lnTo>
                  <a:cubicBezTo>
                    <a:pt x="2448272" y="3121278"/>
                    <a:pt x="2329550" y="3240000"/>
                    <a:pt x="2183100" y="3240000"/>
                  </a:cubicBezTo>
                  <a:lnTo>
                    <a:pt x="265172" y="3240000"/>
                  </a:lnTo>
                  <a:cubicBezTo>
                    <a:pt x="118722" y="3240000"/>
                    <a:pt x="0" y="3121278"/>
                    <a:pt x="0" y="2974828"/>
                  </a:cubicBezTo>
                  <a:lnTo>
                    <a:pt x="0" y="265172"/>
                  </a:lnTo>
                  <a:cubicBezTo>
                    <a:pt x="0" y="118722"/>
                    <a:pt x="118722" y="0"/>
                    <a:pt x="2651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Rectangle 16">
              <a:extLst>
                <a:ext uri="{FF2B5EF4-FFF2-40B4-BE49-F238E27FC236}">
                  <a16:creationId xmlns:a16="http://schemas.microsoft.com/office/drawing/2014/main" id="{22D75754-F8B9-4BD3-8EAC-5DA721296E89}"/>
                </a:ext>
              </a:extLst>
            </p:cNvPr>
            <p:cNvSpPr/>
            <p:nvPr userDrawn="1"/>
          </p:nvSpPr>
          <p:spPr>
            <a:xfrm rot="18900000" flipH="1">
              <a:off x="5813084" y="5704681"/>
              <a:ext cx="202603" cy="36322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A7715FE-89DF-4221-8C23-134CA9B96755}"/>
                </a:ext>
              </a:extLst>
            </p:cNvPr>
            <p:cNvSpPr/>
            <p:nvPr userDrawn="1"/>
          </p:nvSpPr>
          <p:spPr>
            <a:xfrm flipH="1">
              <a:off x="5777197" y="5390661"/>
              <a:ext cx="274377" cy="256841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8721C79-ED27-431D-90AD-09505ACCB01C}"/>
              </a:ext>
            </a:extLst>
          </p:cNvPr>
          <p:cNvSpPr txBox="1"/>
          <p:nvPr/>
        </p:nvSpPr>
        <p:spPr>
          <a:xfrm>
            <a:off x="660913" y="387300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solidFill>
                  <a:schemeClr val="tx1"/>
                </a:solidFill>
                <a:latin typeface="+mj-lt"/>
                <a:cs typeface="Arial" pitchFamily="34" charset="0"/>
              </a:rPr>
              <a:t>We Create Professional </a:t>
            </a:r>
            <a:r>
              <a:rPr lang="en-US" altLang="ko-KR" sz="36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Presentation Designed</a:t>
            </a:r>
            <a:endParaRPr lang="ko-KR" altLang="en-US" sz="36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E62A79-7F7C-4FB9-819B-BA4FDDE8D086}"/>
              </a:ext>
            </a:extLst>
          </p:cNvPr>
          <p:cNvSpPr/>
          <p:nvPr/>
        </p:nvSpPr>
        <p:spPr>
          <a:xfrm>
            <a:off x="7275681" y="4871955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DE5D31-340F-4649-873B-75CA92BEA9AD}"/>
              </a:ext>
            </a:extLst>
          </p:cNvPr>
          <p:cNvSpPr txBox="1"/>
          <p:nvPr/>
        </p:nvSpPr>
        <p:spPr>
          <a:xfrm>
            <a:off x="7275681" y="5409362"/>
            <a:ext cx="2927477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We Create Quality </a:t>
            </a:r>
          </a:p>
          <a:p>
            <a:r>
              <a:rPr lang="en-US" altLang="ko-KR" sz="2400" dirty="0">
                <a:solidFill>
                  <a:schemeClr val="bg1"/>
                </a:solidFill>
              </a:rPr>
              <a:t>Professional PPT Presentation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4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15">
            <a:extLst>
              <a:ext uri="{FF2B5EF4-FFF2-40B4-BE49-F238E27FC236}">
                <a16:creationId xmlns:a16="http://schemas.microsoft.com/office/drawing/2014/main" id="{E3F1D856-47CF-4D3C-935E-FB0E4456D858}"/>
              </a:ext>
            </a:extLst>
          </p:cNvPr>
          <p:cNvGrpSpPr/>
          <p:nvPr/>
        </p:nvGrpSpPr>
        <p:grpSpPr>
          <a:xfrm>
            <a:off x="3798900" y="2655224"/>
            <a:ext cx="4506282" cy="2993737"/>
            <a:chOff x="3798899" y="2582799"/>
            <a:chExt cx="4506282" cy="2993737"/>
          </a:xfrm>
        </p:grpSpPr>
        <p:sp>
          <p:nvSpPr>
            <p:cNvPr id="4" name="Rounded Rectangle 12">
              <a:extLst>
                <a:ext uri="{FF2B5EF4-FFF2-40B4-BE49-F238E27FC236}">
                  <a16:creationId xmlns:a16="http://schemas.microsoft.com/office/drawing/2014/main" id="{7EE145C6-B390-4A1D-9F2C-50F9EDADCDC6}"/>
                </a:ext>
              </a:extLst>
            </p:cNvPr>
            <p:cNvSpPr/>
            <p:nvPr/>
          </p:nvSpPr>
          <p:spPr>
            <a:xfrm>
              <a:off x="5932300" y="2701351"/>
              <a:ext cx="327730" cy="250111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44ECD48-4990-4617-9CBF-E5DE3D18F3E5}"/>
                </a:ext>
              </a:extLst>
            </p:cNvPr>
            <p:cNvGrpSpPr/>
            <p:nvPr/>
          </p:nvGrpSpPr>
          <p:grpSpPr>
            <a:xfrm>
              <a:off x="4044696" y="3686502"/>
              <a:ext cx="2051469" cy="1474783"/>
              <a:chOff x="2860082" y="2268017"/>
              <a:chExt cx="1711918" cy="129423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Freeform 28">
                <a:extLst>
                  <a:ext uri="{FF2B5EF4-FFF2-40B4-BE49-F238E27FC236}">
                    <a16:creationId xmlns:a16="http://schemas.microsoft.com/office/drawing/2014/main" id="{9DD19EAD-73D1-40BB-9A5D-8ACF5583C7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310780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6BF3E"/>
                  </a:gs>
                  <a:gs pos="100000">
                    <a:srgbClr val="86BF3E">
                      <a:lumMod val="83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DCE1A647-278A-4FF6-9B2E-E672D78BC2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268017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77000">
                    <a:schemeClr val="accent1"/>
                  </a:gs>
                  <a:gs pos="100000">
                    <a:schemeClr val="accent1">
                      <a:lumMod val="46000"/>
                    </a:schemeClr>
                  </a:gs>
                </a:gsLst>
                <a:lin ang="0" scaled="1"/>
              </a:gradFill>
              <a:ln>
                <a:noFill/>
              </a:ln>
              <a:effectLst>
                <a:outerShdw blurRad="50800" dist="50800" dir="5400000" algn="ctr" rotWithShape="0">
                  <a:schemeClr val="accent1"/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</p:grpSp>
        <p:sp>
          <p:nvSpPr>
            <p:cNvPr id="6" name="Freeform 16">
              <a:extLst>
                <a:ext uri="{FF2B5EF4-FFF2-40B4-BE49-F238E27FC236}">
                  <a16:creationId xmlns:a16="http://schemas.microsoft.com/office/drawing/2014/main" id="{2D15FA15-6A80-4EA0-A5C7-BE2446B99B8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096165" y="4199632"/>
              <a:ext cx="1635489" cy="1376904"/>
            </a:xfrm>
            <a:custGeom>
              <a:avLst/>
              <a:gdLst>
                <a:gd name="T0" fmla="*/ 194 w 798"/>
                <a:gd name="T1" fmla="*/ 0 h 583"/>
                <a:gd name="T2" fmla="*/ 604 w 798"/>
                <a:gd name="T3" fmla="*/ 0 h 583"/>
                <a:gd name="T4" fmla="*/ 798 w 798"/>
                <a:gd name="T5" fmla="*/ 195 h 583"/>
                <a:gd name="T6" fmla="*/ 798 w 798"/>
                <a:gd name="T7" fmla="*/ 198 h 583"/>
                <a:gd name="T8" fmla="*/ 798 w 798"/>
                <a:gd name="T9" fmla="*/ 198 h 583"/>
                <a:gd name="T10" fmla="*/ 798 w 798"/>
                <a:gd name="T11" fmla="*/ 583 h 583"/>
                <a:gd name="T12" fmla="*/ 604 w 798"/>
                <a:gd name="T13" fmla="*/ 389 h 583"/>
                <a:gd name="T14" fmla="*/ 335 w 798"/>
                <a:gd name="T15" fmla="*/ 389 h 583"/>
                <a:gd name="T16" fmla="*/ 194 w 798"/>
                <a:gd name="T17" fmla="*/ 389 h 583"/>
                <a:gd name="T18" fmla="*/ 0 w 798"/>
                <a:gd name="T19" fmla="*/ 195 h 583"/>
                <a:gd name="T20" fmla="*/ 194 w 798"/>
                <a:gd name="T21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8" h="583">
                  <a:moveTo>
                    <a:pt x="194" y="0"/>
                  </a:moveTo>
                  <a:cubicBezTo>
                    <a:pt x="199" y="0"/>
                    <a:pt x="599" y="0"/>
                    <a:pt x="604" y="0"/>
                  </a:cubicBezTo>
                  <a:cubicBezTo>
                    <a:pt x="711" y="0"/>
                    <a:pt x="798" y="87"/>
                    <a:pt x="798" y="195"/>
                  </a:cubicBezTo>
                  <a:cubicBezTo>
                    <a:pt x="798" y="196"/>
                    <a:pt x="798" y="197"/>
                    <a:pt x="798" y="198"/>
                  </a:cubicBezTo>
                  <a:cubicBezTo>
                    <a:pt x="798" y="198"/>
                    <a:pt x="798" y="198"/>
                    <a:pt x="798" y="198"/>
                  </a:cubicBezTo>
                  <a:cubicBezTo>
                    <a:pt x="798" y="583"/>
                    <a:pt x="798" y="583"/>
                    <a:pt x="798" y="583"/>
                  </a:cubicBezTo>
                  <a:cubicBezTo>
                    <a:pt x="798" y="476"/>
                    <a:pt x="711" y="389"/>
                    <a:pt x="604" y="389"/>
                  </a:cubicBezTo>
                  <a:cubicBezTo>
                    <a:pt x="600" y="389"/>
                    <a:pt x="452" y="389"/>
                    <a:pt x="335" y="389"/>
                  </a:cubicBezTo>
                  <a:cubicBezTo>
                    <a:pt x="259" y="389"/>
                    <a:pt x="196" y="389"/>
                    <a:pt x="194" y="389"/>
                  </a:cubicBezTo>
                  <a:cubicBezTo>
                    <a:pt x="87" y="389"/>
                    <a:pt x="0" y="302"/>
                    <a:pt x="0" y="195"/>
                  </a:cubicBezTo>
                  <a:cubicBezTo>
                    <a:pt x="0" y="87"/>
                    <a:pt x="87" y="0"/>
                    <a:pt x="194" y="0"/>
                  </a:cubicBezTo>
                  <a:close/>
                </a:path>
              </a:pathLst>
            </a:custGeom>
            <a:gradFill>
              <a:gsLst>
                <a:gs pos="77000">
                  <a:schemeClr val="accent6"/>
                </a:gs>
                <a:gs pos="100000">
                  <a:schemeClr val="accent6">
                    <a:lumMod val="70000"/>
                  </a:schemeClr>
                </a:gs>
              </a:gsLst>
              <a:lin ang="0" scaled="1"/>
            </a:gradFill>
            <a:ln>
              <a:noFill/>
            </a:ln>
            <a:effectLst>
              <a:outerShdw blurRad="50800" dist="50800" dir="5400000" algn="ctr" rotWithShape="0">
                <a:schemeClr val="accent6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2EB32C4-064E-4399-A9B3-7109DD692EE8}"/>
                </a:ext>
              </a:extLst>
            </p:cNvPr>
            <p:cNvGrpSpPr/>
            <p:nvPr/>
          </p:nvGrpSpPr>
          <p:grpSpPr>
            <a:xfrm>
              <a:off x="3798899" y="3318019"/>
              <a:ext cx="2297266" cy="1638647"/>
              <a:chOff x="2860082" y="2268017"/>
              <a:chExt cx="1711918" cy="1294232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7" name="Freeform 22">
                <a:extLst>
                  <a:ext uri="{FF2B5EF4-FFF2-40B4-BE49-F238E27FC236}">
                    <a16:creationId xmlns:a16="http://schemas.microsoft.com/office/drawing/2014/main" id="{2319BC28-B82F-4BBD-8E93-1E584892DD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310778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/>
                  </a:gs>
                  <a:gs pos="100000">
                    <a:schemeClr val="accent4">
                      <a:lumMod val="58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18" name="Freeform 16">
                <a:extLst>
                  <a:ext uri="{FF2B5EF4-FFF2-40B4-BE49-F238E27FC236}">
                    <a16:creationId xmlns:a16="http://schemas.microsoft.com/office/drawing/2014/main" id="{C6C3CC52-7F19-4E62-8F19-303FA974E0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268017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77000">
                    <a:schemeClr val="accent4"/>
                  </a:gs>
                  <a:gs pos="100000">
                    <a:schemeClr val="accent4">
                      <a:lumMod val="39000"/>
                    </a:schemeClr>
                  </a:gs>
                </a:gsLst>
                <a:lin ang="0" scaled="1"/>
              </a:gradFill>
              <a:ln>
                <a:noFill/>
              </a:ln>
              <a:effectLst>
                <a:outerShdw blurRad="63500" dist="50800" dir="600000" algn="ctr" rotWithShape="0">
                  <a:schemeClr val="accent4"/>
                </a:outerShdw>
                <a:reflection endPos="0" dir="5400000" sy="-100000" algn="bl" rotWithShape="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B4A0E0C-80A4-4334-8128-74475BCCC718}"/>
                </a:ext>
              </a:extLst>
            </p:cNvPr>
            <p:cNvGrpSpPr/>
            <p:nvPr/>
          </p:nvGrpSpPr>
          <p:grpSpPr>
            <a:xfrm flipH="1">
              <a:off x="6096165" y="3844562"/>
              <a:ext cx="1884445" cy="1472610"/>
              <a:chOff x="2860082" y="2268017"/>
              <a:chExt cx="1711918" cy="1294234"/>
            </a:xfrm>
            <a:gradFill>
              <a:gsLst>
                <a:gs pos="77000">
                  <a:schemeClr val="bg1"/>
                </a:gs>
                <a:gs pos="100000">
                  <a:schemeClr val="bg1">
                    <a:lumMod val="64000"/>
                  </a:schemeClr>
                </a:gs>
              </a:gsLst>
              <a:lin ang="0" scaled="1"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5" name="Freeform 25">
                <a:extLst>
                  <a:ext uri="{FF2B5EF4-FFF2-40B4-BE49-F238E27FC236}">
                    <a16:creationId xmlns:a16="http://schemas.microsoft.com/office/drawing/2014/main" id="{4A025828-20B3-4350-BED4-F342404FF9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310780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77000">
                    <a:schemeClr val="accent3">
                      <a:lumMod val="80000"/>
                      <a:lumOff val="20000"/>
                    </a:schemeClr>
                  </a:gs>
                  <a:gs pos="100000">
                    <a:schemeClr val="accent3">
                      <a:lumMod val="80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  <p:sp>
            <p:nvSpPr>
              <p:cNvPr id="16" name="Freeform 16">
                <a:extLst>
                  <a:ext uri="{FF2B5EF4-FFF2-40B4-BE49-F238E27FC236}">
                    <a16:creationId xmlns:a16="http://schemas.microsoft.com/office/drawing/2014/main" id="{A57BAFBC-1C51-4CD2-A073-679E6C6CB4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268017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77000">
                    <a:schemeClr val="accent3"/>
                  </a:gs>
                  <a:gs pos="100000">
                    <a:schemeClr val="accent3">
                      <a:lumMod val="60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EC64016-D781-47D8-9C77-B2B2C561083A}"/>
                </a:ext>
              </a:extLst>
            </p:cNvPr>
            <p:cNvGrpSpPr/>
            <p:nvPr/>
          </p:nvGrpSpPr>
          <p:grpSpPr>
            <a:xfrm>
              <a:off x="4145146" y="2582799"/>
              <a:ext cx="1947861" cy="1472610"/>
              <a:chOff x="2860082" y="2268017"/>
              <a:chExt cx="1711918" cy="129423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3" name="Freeform 16">
                <a:extLst>
                  <a:ext uri="{FF2B5EF4-FFF2-40B4-BE49-F238E27FC236}">
                    <a16:creationId xmlns:a16="http://schemas.microsoft.com/office/drawing/2014/main" id="{69BBDE9F-950B-4AF8-BBCC-D3F26AEFE3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310780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58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14" name="Freeform 16">
                <a:extLst>
                  <a:ext uri="{FF2B5EF4-FFF2-40B4-BE49-F238E27FC236}">
                    <a16:creationId xmlns:a16="http://schemas.microsoft.com/office/drawing/2014/main" id="{B8B2CD3C-75D5-45E5-AD3F-1995C2A457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268017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 flip="none" rotWithShape="1">
                <a:gsLst>
                  <a:gs pos="77000">
                    <a:schemeClr val="accent5">
                      <a:lumMod val="91000"/>
                    </a:schemeClr>
                  </a:gs>
                  <a:gs pos="100000">
                    <a:schemeClr val="accent5">
                      <a:lumMod val="6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50800" dir="5400000" algn="ctr" rotWithShape="0">
                  <a:schemeClr val="accent5"/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36E3207-7761-4FC4-A714-172FCBF11A2A}"/>
                </a:ext>
              </a:extLst>
            </p:cNvPr>
            <p:cNvGrpSpPr/>
            <p:nvPr/>
          </p:nvGrpSpPr>
          <p:grpSpPr>
            <a:xfrm flipH="1">
              <a:off x="6093006" y="2826423"/>
              <a:ext cx="2212175" cy="1636474"/>
              <a:chOff x="2860082" y="2268017"/>
              <a:chExt cx="1711918" cy="1294233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1" name="Freeform 19">
                <a:extLst>
                  <a:ext uri="{FF2B5EF4-FFF2-40B4-BE49-F238E27FC236}">
                    <a16:creationId xmlns:a16="http://schemas.microsoft.com/office/drawing/2014/main" id="{FA29453C-64B9-4A54-8E23-3E6FA7CEED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310779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5BC5DD"/>
                  </a:gs>
                  <a:gs pos="100000">
                    <a:srgbClr val="5BC5DD">
                      <a:lumMod val="74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12" name="Freeform 16">
                <a:extLst>
                  <a:ext uri="{FF2B5EF4-FFF2-40B4-BE49-F238E27FC236}">
                    <a16:creationId xmlns:a16="http://schemas.microsoft.com/office/drawing/2014/main" id="{BE82E93A-9477-4FE3-BAA0-6308DF2EEE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268017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77000">
                    <a:schemeClr val="accent2"/>
                  </a:gs>
                  <a:gs pos="100000">
                    <a:schemeClr val="accent2">
                      <a:lumMod val="60000"/>
                    </a:schemeClr>
                  </a:gs>
                </a:gsLst>
                <a:lin ang="0" scaled="1"/>
              </a:gradFill>
              <a:ln>
                <a:noFill/>
              </a:ln>
              <a:effectLst>
                <a:outerShdw blurRad="50800" dist="50800" dir="5400000" algn="ctr" rotWithShape="0">
                  <a:schemeClr val="accent2"/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</p:grpSp>
      </p:grpSp>
      <p:cxnSp>
        <p:nvCxnSpPr>
          <p:cNvPr id="21" name="Elbow Connector 64">
            <a:extLst>
              <a:ext uri="{FF2B5EF4-FFF2-40B4-BE49-F238E27FC236}">
                <a16:creationId xmlns:a16="http://schemas.microsoft.com/office/drawing/2014/main" id="{8007E60B-6B69-4D34-AF39-0D06B754A8F7}"/>
              </a:ext>
            </a:extLst>
          </p:cNvPr>
          <p:cNvCxnSpPr>
            <a:cxnSpLocks/>
            <a:stCxn id="32" idx="3"/>
          </p:cNvCxnSpPr>
          <p:nvPr/>
        </p:nvCxnSpPr>
        <p:spPr>
          <a:xfrm flipV="1">
            <a:off x="3760046" y="4130209"/>
            <a:ext cx="1187486" cy="1261747"/>
          </a:xfrm>
          <a:prstGeom prst="bentConnector2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그룹 7">
            <a:extLst>
              <a:ext uri="{FF2B5EF4-FFF2-40B4-BE49-F238E27FC236}">
                <a16:creationId xmlns:a16="http://schemas.microsoft.com/office/drawing/2014/main" id="{7E2589AD-F088-45A7-A96A-0F547426C635}"/>
              </a:ext>
            </a:extLst>
          </p:cNvPr>
          <p:cNvGrpSpPr/>
          <p:nvPr/>
        </p:nvGrpSpPr>
        <p:grpSpPr>
          <a:xfrm>
            <a:off x="8421250" y="1806596"/>
            <a:ext cx="2880320" cy="897285"/>
            <a:chOff x="7498060" y="1767048"/>
            <a:chExt cx="2880320" cy="89728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BCF5587-1E8A-4158-A96A-F7C9B4CC5983}"/>
                </a:ext>
              </a:extLst>
            </p:cNvPr>
            <p:cNvSpPr txBox="1"/>
            <p:nvPr/>
          </p:nvSpPr>
          <p:spPr>
            <a:xfrm>
              <a:off x="7498060" y="1767048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A6876DE-EA6A-4B81-9193-07878F29D23B}"/>
                </a:ext>
              </a:extLst>
            </p:cNvPr>
            <p:cNvSpPr txBox="1"/>
            <p:nvPr/>
          </p:nvSpPr>
          <p:spPr>
            <a:xfrm>
              <a:off x="7498060" y="2018002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25" name="그룹 5">
            <a:extLst>
              <a:ext uri="{FF2B5EF4-FFF2-40B4-BE49-F238E27FC236}">
                <a16:creationId xmlns:a16="http://schemas.microsoft.com/office/drawing/2014/main" id="{04B659DB-6569-4E02-BA84-B431B5FD0351}"/>
              </a:ext>
            </a:extLst>
          </p:cNvPr>
          <p:cNvGrpSpPr/>
          <p:nvPr/>
        </p:nvGrpSpPr>
        <p:grpSpPr>
          <a:xfrm>
            <a:off x="879726" y="1806596"/>
            <a:ext cx="2880320" cy="897285"/>
            <a:chOff x="2154610" y="1611671"/>
            <a:chExt cx="2880320" cy="89728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713E889-C115-4742-9DFD-30782943C0B4}"/>
                </a:ext>
              </a:extLst>
            </p:cNvPr>
            <p:cNvSpPr txBox="1"/>
            <p:nvPr/>
          </p:nvSpPr>
          <p:spPr>
            <a:xfrm>
              <a:off x="2154610" y="1611671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1885831-9441-42DA-B76A-6031BDBA5820}"/>
                </a:ext>
              </a:extLst>
            </p:cNvPr>
            <p:cNvSpPr txBox="1"/>
            <p:nvPr/>
          </p:nvSpPr>
          <p:spPr>
            <a:xfrm>
              <a:off x="2154610" y="1862625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28" name="그룹 8">
            <a:extLst>
              <a:ext uri="{FF2B5EF4-FFF2-40B4-BE49-F238E27FC236}">
                <a16:creationId xmlns:a16="http://schemas.microsoft.com/office/drawing/2014/main" id="{56C86428-F2F9-4F31-9FD5-28E296512FAE}"/>
              </a:ext>
            </a:extLst>
          </p:cNvPr>
          <p:cNvGrpSpPr/>
          <p:nvPr/>
        </p:nvGrpSpPr>
        <p:grpSpPr>
          <a:xfrm>
            <a:off x="8439350" y="4661383"/>
            <a:ext cx="2880320" cy="897285"/>
            <a:chOff x="6926868" y="5036925"/>
            <a:chExt cx="2880320" cy="89728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CE55BEA-B5F6-4F01-B9A3-0F118B051C26}"/>
                </a:ext>
              </a:extLst>
            </p:cNvPr>
            <p:cNvSpPr txBox="1"/>
            <p:nvPr/>
          </p:nvSpPr>
          <p:spPr>
            <a:xfrm>
              <a:off x="6926868" y="5036925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2175468-1F37-4AE6-B6FD-1249D13D13A0}"/>
                </a:ext>
              </a:extLst>
            </p:cNvPr>
            <p:cNvSpPr txBox="1"/>
            <p:nvPr/>
          </p:nvSpPr>
          <p:spPr>
            <a:xfrm>
              <a:off x="6926868" y="5287879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31" name="그룹 6">
            <a:extLst>
              <a:ext uri="{FF2B5EF4-FFF2-40B4-BE49-F238E27FC236}">
                <a16:creationId xmlns:a16="http://schemas.microsoft.com/office/drawing/2014/main" id="{02754333-DA28-4E0E-AF29-DF18726FDA87}"/>
              </a:ext>
            </a:extLst>
          </p:cNvPr>
          <p:cNvGrpSpPr/>
          <p:nvPr/>
        </p:nvGrpSpPr>
        <p:grpSpPr>
          <a:xfrm>
            <a:off x="879726" y="5253456"/>
            <a:ext cx="2880320" cy="897285"/>
            <a:chOff x="2316968" y="5213907"/>
            <a:chExt cx="2880320" cy="89728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3D337AC-BACB-40C6-9DDA-8D1C63FDE318}"/>
                </a:ext>
              </a:extLst>
            </p:cNvPr>
            <p:cNvSpPr txBox="1"/>
            <p:nvPr/>
          </p:nvSpPr>
          <p:spPr>
            <a:xfrm>
              <a:off x="2316968" y="5213907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568C76C-C91B-4812-8770-22B7D8946CD1}"/>
                </a:ext>
              </a:extLst>
            </p:cNvPr>
            <p:cNvSpPr txBox="1"/>
            <p:nvPr/>
          </p:nvSpPr>
          <p:spPr>
            <a:xfrm>
              <a:off x="2316968" y="5464861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cxnSp>
        <p:nvCxnSpPr>
          <p:cNvPr id="34" name="Elbow Connector 14">
            <a:extLst>
              <a:ext uri="{FF2B5EF4-FFF2-40B4-BE49-F238E27FC236}">
                <a16:creationId xmlns:a16="http://schemas.microsoft.com/office/drawing/2014/main" id="{08C6D4D2-96FA-42FB-9F9F-D80892556D17}"/>
              </a:ext>
            </a:extLst>
          </p:cNvPr>
          <p:cNvCxnSpPr>
            <a:cxnSpLocks/>
          </p:cNvCxnSpPr>
          <p:nvPr/>
        </p:nvCxnSpPr>
        <p:spPr>
          <a:xfrm flipV="1">
            <a:off x="7088240" y="2040057"/>
            <a:ext cx="1216942" cy="1189185"/>
          </a:xfrm>
          <a:prstGeom prst="bentConnector3">
            <a:avLst>
              <a:gd name="adj1" fmla="val 1594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46">
            <a:extLst>
              <a:ext uri="{FF2B5EF4-FFF2-40B4-BE49-F238E27FC236}">
                <a16:creationId xmlns:a16="http://schemas.microsoft.com/office/drawing/2014/main" id="{3946686C-497A-4AB9-8760-EB885D5384C1}"/>
              </a:ext>
            </a:extLst>
          </p:cNvPr>
          <p:cNvCxnSpPr>
            <a:cxnSpLocks/>
          </p:cNvCxnSpPr>
          <p:nvPr/>
        </p:nvCxnSpPr>
        <p:spPr>
          <a:xfrm rot="10800000">
            <a:off x="3887151" y="2007052"/>
            <a:ext cx="1422784" cy="926423"/>
          </a:xfrm>
          <a:prstGeom prst="bentConnector3">
            <a:avLst>
              <a:gd name="adj1" fmla="val -673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70">
            <a:extLst>
              <a:ext uri="{FF2B5EF4-FFF2-40B4-BE49-F238E27FC236}">
                <a16:creationId xmlns:a16="http://schemas.microsoft.com/office/drawing/2014/main" id="{5E91DC97-EC2C-4429-ACBB-A02D8EC7EBB0}"/>
              </a:ext>
            </a:extLst>
          </p:cNvPr>
          <p:cNvCxnSpPr>
            <a:cxnSpLocks/>
          </p:cNvCxnSpPr>
          <p:nvPr/>
        </p:nvCxnSpPr>
        <p:spPr>
          <a:xfrm rot="10800000">
            <a:off x="6967727" y="4724189"/>
            <a:ext cx="1324339" cy="721659"/>
          </a:xfrm>
          <a:prstGeom prst="bentConnector3">
            <a:avLst>
              <a:gd name="adj1" fmla="val 100457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95C093FF-3C9C-40FC-9DD0-74B6008F240F}"/>
              </a:ext>
            </a:extLst>
          </p:cNvPr>
          <p:cNvSpPr txBox="1"/>
          <p:nvPr/>
        </p:nvSpPr>
        <p:spPr>
          <a:xfrm>
            <a:off x="4816280" y="2982955"/>
            <a:ext cx="1276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Infographics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13CD2E0-4602-4281-B884-A8FBB060AFE4}"/>
              </a:ext>
            </a:extLst>
          </p:cNvPr>
          <p:cNvSpPr txBox="1"/>
          <p:nvPr/>
        </p:nvSpPr>
        <p:spPr>
          <a:xfrm>
            <a:off x="4455461" y="3799022"/>
            <a:ext cx="1276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Infographics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E264B9A-907F-4FFB-B528-CE67ECBA7FA6}"/>
              </a:ext>
            </a:extLst>
          </p:cNvPr>
          <p:cNvSpPr txBox="1"/>
          <p:nvPr/>
        </p:nvSpPr>
        <p:spPr>
          <a:xfrm>
            <a:off x="6260031" y="3304508"/>
            <a:ext cx="1276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bg1"/>
                </a:solidFill>
              </a:rPr>
              <a:t>Infographics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5D1547F-76A3-4505-8087-399602011188}"/>
              </a:ext>
            </a:extLst>
          </p:cNvPr>
          <p:cNvSpPr txBox="1"/>
          <p:nvPr/>
        </p:nvSpPr>
        <p:spPr>
          <a:xfrm>
            <a:off x="6088090" y="4268044"/>
            <a:ext cx="1276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bg1"/>
                </a:solidFill>
              </a:rPr>
              <a:t>Infographics</a:t>
            </a:r>
          </a:p>
        </p:txBody>
      </p:sp>
      <p:sp>
        <p:nvSpPr>
          <p:cNvPr id="41" name="Rectangle 16">
            <a:extLst>
              <a:ext uri="{FF2B5EF4-FFF2-40B4-BE49-F238E27FC236}">
                <a16:creationId xmlns:a16="http://schemas.microsoft.com/office/drawing/2014/main" id="{B64E2100-F8C9-4388-81DC-6390496F31F9}"/>
              </a:ext>
            </a:extLst>
          </p:cNvPr>
          <p:cNvSpPr/>
          <p:nvPr/>
        </p:nvSpPr>
        <p:spPr>
          <a:xfrm rot="2700000">
            <a:off x="7725371" y="3233360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ectangle 9">
            <a:extLst>
              <a:ext uri="{FF2B5EF4-FFF2-40B4-BE49-F238E27FC236}">
                <a16:creationId xmlns:a16="http://schemas.microsoft.com/office/drawing/2014/main" id="{A778D82F-6D7C-41C8-953B-6C36C360E359}"/>
              </a:ext>
            </a:extLst>
          </p:cNvPr>
          <p:cNvSpPr/>
          <p:nvPr/>
        </p:nvSpPr>
        <p:spPr>
          <a:xfrm>
            <a:off x="4410001" y="2976094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ectangle 36">
            <a:extLst>
              <a:ext uri="{FF2B5EF4-FFF2-40B4-BE49-F238E27FC236}">
                <a16:creationId xmlns:a16="http://schemas.microsoft.com/office/drawing/2014/main" id="{F738E7DD-CD59-48F3-AB6A-AFECE9556FE1}"/>
              </a:ext>
            </a:extLst>
          </p:cNvPr>
          <p:cNvSpPr/>
          <p:nvPr/>
        </p:nvSpPr>
        <p:spPr>
          <a:xfrm>
            <a:off x="7416530" y="4284336"/>
            <a:ext cx="358459" cy="29964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Oval 21">
            <a:extLst>
              <a:ext uri="{FF2B5EF4-FFF2-40B4-BE49-F238E27FC236}">
                <a16:creationId xmlns:a16="http://schemas.microsoft.com/office/drawing/2014/main" id="{E644540A-EA5C-40CC-A46C-FD658C041B04}"/>
              </a:ext>
            </a:extLst>
          </p:cNvPr>
          <p:cNvSpPr>
            <a:spLocks noChangeAspect="1"/>
          </p:cNvSpPr>
          <p:nvPr/>
        </p:nvSpPr>
        <p:spPr>
          <a:xfrm>
            <a:off x="4021941" y="3773186"/>
            <a:ext cx="351587" cy="354523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0005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657364D4-6B4E-4BF0-8B24-D96AC111A8BA}"/>
              </a:ext>
            </a:extLst>
          </p:cNvPr>
          <p:cNvSpPr/>
          <p:nvPr/>
        </p:nvSpPr>
        <p:spPr>
          <a:xfrm>
            <a:off x="1068512" y="914400"/>
            <a:ext cx="10476215" cy="5427021"/>
          </a:xfrm>
          <a:prstGeom prst="frame">
            <a:avLst>
              <a:gd name="adj1" fmla="val 107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80F5B4-2272-449D-82E4-B1EA13F20735}"/>
              </a:ext>
            </a:extLst>
          </p:cNvPr>
          <p:cNvSpPr txBox="1"/>
          <p:nvPr/>
        </p:nvSpPr>
        <p:spPr>
          <a:xfrm>
            <a:off x="1350801" y="1029712"/>
            <a:ext cx="35668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8F8649-EE66-4259-8FE0-33A212980F72}"/>
              </a:ext>
            </a:extLst>
          </p:cNvPr>
          <p:cNvSpPr txBox="1"/>
          <p:nvPr/>
        </p:nvSpPr>
        <p:spPr>
          <a:xfrm>
            <a:off x="1350801" y="1676874"/>
            <a:ext cx="35668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A312A1-4FC8-4B25-B44A-260A4A11A81F}"/>
              </a:ext>
            </a:extLst>
          </p:cNvPr>
          <p:cNvSpPr txBox="1"/>
          <p:nvPr/>
        </p:nvSpPr>
        <p:spPr>
          <a:xfrm>
            <a:off x="7243836" y="1969261"/>
            <a:ext cx="1728280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1800" dirty="0" smtClean="0">
                <a:solidFill>
                  <a:schemeClr val="bg1"/>
                </a:solidFill>
                <a:cs typeface="Arial" pitchFamily="34" charset="0"/>
              </a:rPr>
              <a:t>THEME PPT </a:t>
            </a:r>
            <a:r>
              <a:rPr lang="en-GB" altLang="ko-KR" sz="18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pPr algn="l"/>
            <a:r>
              <a:rPr lang="en-GB" altLang="ko-KR" sz="18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1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3BA305-3A2F-4E19-8F1B-7F7CCB4D907F}"/>
              </a:ext>
            </a:extLst>
          </p:cNvPr>
          <p:cNvSpPr txBox="1"/>
          <p:nvPr/>
        </p:nvSpPr>
        <p:spPr>
          <a:xfrm>
            <a:off x="1350801" y="4840835"/>
            <a:ext cx="2705446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l"/>
            <a:r>
              <a:rPr lang="en-US" altLang="ko-KR" sz="2400" dirty="0">
                <a:solidFill>
                  <a:schemeClr val="bg1"/>
                </a:solidFill>
              </a:rPr>
              <a:t>We Create Quality </a:t>
            </a:r>
          </a:p>
          <a:p>
            <a:pPr algn="l"/>
            <a:r>
              <a:rPr lang="en-US" altLang="ko-KR" sz="2400" dirty="0">
                <a:solidFill>
                  <a:schemeClr val="bg1"/>
                </a:solidFill>
              </a:rPr>
              <a:t>Professional PPT Presentation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grpSp>
        <p:nvGrpSpPr>
          <p:cNvPr id="9" name="Group 18">
            <a:extLst>
              <a:ext uri="{FF2B5EF4-FFF2-40B4-BE49-F238E27FC236}">
                <a16:creationId xmlns:a16="http://schemas.microsoft.com/office/drawing/2014/main" id="{7C6E79AE-9219-490C-9CEF-2FC29720FAF4}"/>
              </a:ext>
            </a:extLst>
          </p:cNvPr>
          <p:cNvGrpSpPr/>
          <p:nvPr/>
        </p:nvGrpSpPr>
        <p:grpSpPr>
          <a:xfrm>
            <a:off x="7243836" y="4152983"/>
            <a:ext cx="4237496" cy="1929700"/>
            <a:chOff x="4822352" y="1916832"/>
            <a:chExt cx="3422056" cy="1929700"/>
          </a:xfrm>
        </p:grpSpPr>
        <p:sp>
          <p:nvSpPr>
            <p:cNvPr id="10" name="Text Placeholder 10">
              <a:extLst>
                <a:ext uri="{FF2B5EF4-FFF2-40B4-BE49-F238E27FC236}">
                  <a16:creationId xmlns:a16="http://schemas.microsoft.com/office/drawing/2014/main" id="{7EA92DA9-8634-48C5-B123-9DB6EE88108A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B8175A7-CDBA-4EC9-9E05-FA76A6D16CDF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970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8198" y="3980402"/>
            <a:ext cx="12887409" cy="3321205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91ED073-273B-4D47-A13E-D29B3E672C7D}"/>
              </a:ext>
            </a:extLst>
          </p:cNvPr>
          <p:cNvSpPr txBox="1">
            <a:spLocks/>
          </p:cNvSpPr>
          <p:nvPr/>
        </p:nvSpPr>
        <p:spPr>
          <a:xfrm>
            <a:off x="624956" y="391882"/>
            <a:ext cx="3096000" cy="3960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Portfolio Presentation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A6B7FA7-C512-4AAC-AE45-E33D13BF495A}"/>
              </a:ext>
            </a:extLst>
          </p:cNvPr>
          <p:cNvSpPr txBox="1">
            <a:spLocks/>
          </p:cNvSpPr>
          <p:nvPr/>
        </p:nvSpPr>
        <p:spPr>
          <a:xfrm>
            <a:off x="624956" y="895366"/>
            <a:ext cx="4701024" cy="120485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ko-KR" sz="4000" dirty="0">
                <a:solidFill>
                  <a:srgbClr val="88BC3A"/>
                </a:solidFill>
                <a:latin typeface="+mj-lt"/>
                <a:cs typeface="Arial" pitchFamily="34" charset="0"/>
              </a:rPr>
              <a:t>Simple Portfolio Presentation</a:t>
            </a:r>
          </a:p>
        </p:txBody>
      </p:sp>
      <p:sp>
        <p:nvSpPr>
          <p:cNvPr id="6" name="직사각형 1">
            <a:extLst>
              <a:ext uri="{FF2B5EF4-FFF2-40B4-BE49-F238E27FC236}">
                <a16:creationId xmlns:a16="http://schemas.microsoft.com/office/drawing/2014/main" id="{1DE0A808-F112-46A6-A93B-DE13DE7E9061}"/>
              </a:ext>
            </a:extLst>
          </p:cNvPr>
          <p:cNvSpPr/>
          <p:nvPr/>
        </p:nvSpPr>
        <p:spPr>
          <a:xfrm>
            <a:off x="624956" y="4431971"/>
            <a:ext cx="4343400" cy="1200329"/>
          </a:xfrm>
          <a:prstGeom prst="rect">
            <a:avLst/>
          </a:prstGeom>
          <a:solidFill>
            <a:srgbClr val="88BC3A"/>
          </a:solidFill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337A4E-5CD4-4EB3-8F00-266AF81D85D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206" y="3506251"/>
            <a:ext cx="2407500" cy="8887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798" y="2762664"/>
            <a:ext cx="1281466" cy="139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18" y="324797"/>
            <a:ext cx="11573197" cy="900972"/>
          </a:xfrm>
          <a:prstGeom prst="rect">
            <a:avLst/>
          </a:prstGeom>
          <a:solidFill>
            <a:srgbClr val="FFC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A092AB6-4A69-458D-91B0-68C4B1305185}"/>
              </a:ext>
            </a:extLst>
          </p:cNvPr>
          <p:cNvGrpSpPr/>
          <p:nvPr/>
        </p:nvGrpSpPr>
        <p:grpSpPr>
          <a:xfrm>
            <a:off x="8252599" y="1760260"/>
            <a:ext cx="3096000" cy="1037971"/>
            <a:chOff x="910640" y="3014284"/>
            <a:chExt cx="1527408" cy="259613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A013F14-ED46-4F39-8DE8-805EE9A52EEE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10C4AC6-A974-42E8-9B9E-814EF57042D8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036E707-0E22-4AC5-875F-BE6D28BC9907}"/>
              </a:ext>
            </a:extLst>
          </p:cNvPr>
          <p:cNvGrpSpPr/>
          <p:nvPr/>
        </p:nvGrpSpPr>
        <p:grpSpPr>
          <a:xfrm>
            <a:off x="8252599" y="3414994"/>
            <a:ext cx="3096000" cy="1037971"/>
            <a:chOff x="910640" y="3014284"/>
            <a:chExt cx="1527408" cy="259613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A9C9922-9B18-44D1-B74F-298A63EE25A2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29831CF-D7A5-41B1-B8D2-CF2596CF5389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A85F9A9-FEC6-450F-B17F-68662441B412}"/>
              </a:ext>
            </a:extLst>
          </p:cNvPr>
          <p:cNvGrpSpPr/>
          <p:nvPr/>
        </p:nvGrpSpPr>
        <p:grpSpPr>
          <a:xfrm>
            <a:off x="8252599" y="5085119"/>
            <a:ext cx="3096000" cy="1037971"/>
            <a:chOff x="910640" y="3014284"/>
            <a:chExt cx="1527408" cy="259613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A5A1CF4-C6E7-4323-9854-F4676FCF2B9B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0C0271D-7293-4213-BB59-F04CEC6BE8B1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078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AB436A7-6E23-4F47-8B9F-1AFF98C7F78A}"/>
              </a:ext>
            </a:extLst>
          </p:cNvPr>
          <p:cNvGrpSpPr/>
          <p:nvPr/>
        </p:nvGrpSpPr>
        <p:grpSpPr>
          <a:xfrm>
            <a:off x="817892" y="1760260"/>
            <a:ext cx="3096000" cy="1037971"/>
            <a:chOff x="910640" y="3014284"/>
            <a:chExt cx="1527408" cy="259613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D0142DD-CC7A-4CDE-84F7-66A387F4EB1F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7D1A9D7-FFCF-43C2-82A0-0F6C395093FF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562C9EA-22D1-4115-B74C-0F3EFFFEA05C}"/>
              </a:ext>
            </a:extLst>
          </p:cNvPr>
          <p:cNvGrpSpPr/>
          <p:nvPr/>
        </p:nvGrpSpPr>
        <p:grpSpPr>
          <a:xfrm>
            <a:off x="817892" y="3422690"/>
            <a:ext cx="3096000" cy="1037971"/>
            <a:chOff x="910640" y="3014284"/>
            <a:chExt cx="1527408" cy="259613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CA503B6-74C7-4B07-8296-BDB67DA2078C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E0E15DC-4A7F-43AB-9312-4CC99E221E45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EEB6C4B-D9D1-49D4-8E79-8D92140891F9}"/>
              </a:ext>
            </a:extLst>
          </p:cNvPr>
          <p:cNvGrpSpPr/>
          <p:nvPr/>
        </p:nvGrpSpPr>
        <p:grpSpPr>
          <a:xfrm>
            <a:off x="817892" y="5085118"/>
            <a:ext cx="3096000" cy="1037971"/>
            <a:chOff x="910640" y="3014284"/>
            <a:chExt cx="1527408" cy="259613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31645B0-F41C-4610-B392-CAEB44AB7E91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3018FF0-44AB-47CC-8F5B-6D713A85ABB2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1805958" y="4628671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88B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6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9800599" y="4609178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88B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7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1805958" y="2954062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88B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9793795" y="2904676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88B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9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1787131" y="1309955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88B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0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9793795" y="1348893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88B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6431" y="3699689"/>
            <a:ext cx="1998084" cy="251187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984" y="2563470"/>
            <a:ext cx="1390530" cy="364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23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2627A8E-9B5F-456C-A145-49AE1C49AEE6}"/>
              </a:ext>
            </a:extLst>
          </p:cNvPr>
          <p:cNvGrpSpPr/>
          <p:nvPr/>
        </p:nvGrpSpPr>
        <p:grpSpPr>
          <a:xfrm>
            <a:off x="1131067" y="4517427"/>
            <a:ext cx="2195160" cy="1081951"/>
            <a:chOff x="1062658" y="3986014"/>
            <a:chExt cx="1728192" cy="1081951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86EB17F-8A4C-4970-97CB-D312E632A18C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0DC6A02-827D-49EC-B567-C20216F3B505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4259AD7-ABE7-47E7-8BD1-8F4FF376A3FF}"/>
              </a:ext>
            </a:extLst>
          </p:cNvPr>
          <p:cNvGrpSpPr/>
          <p:nvPr/>
        </p:nvGrpSpPr>
        <p:grpSpPr>
          <a:xfrm>
            <a:off x="3707812" y="4517427"/>
            <a:ext cx="2195160" cy="1081951"/>
            <a:chOff x="1062658" y="3986014"/>
            <a:chExt cx="1728192" cy="1081951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2B2EDEFC-EB81-4487-9FFE-2392A693B26D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5A70956F-37B8-45E8-806A-EB147DE0A2B1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971C1332-E6DE-4CAD-BC61-CCBD5253A255}"/>
              </a:ext>
            </a:extLst>
          </p:cNvPr>
          <p:cNvGrpSpPr/>
          <p:nvPr/>
        </p:nvGrpSpPr>
        <p:grpSpPr>
          <a:xfrm>
            <a:off x="6284557" y="4517427"/>
            <a:ext cx="2195160" cy="1081951"/>
            <a:chOff x="1062658" y="3986014"/>
            <a:chExt cx="1728192" cy="1081951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91D3A94A-AEAC-481C-84F1-3B4B36E15AF0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44F23797-D175-4D00-87B6-B145EF285A25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EC7F136-F93B-42F5-BD06-013D90505251}"/>
              </a:ext>
            </a:extLst>
          </p:cNvPr>
          <p:cNvGrpSpPr/>
          <p:nvPr/>
        </p:nvGrpSpPr>
        <p:grpSpPr>
          <a:xfrm>
            <a:off x="8861301" y="4517427"/>
            <a:ext cx="2195160" cy="1081951"/>
            <a:chOff x="1062658" y="3986014"/>
            <a:chExt cx="1728192" cy="1081951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4F5C4AE-A1B8-45AC-9D9E-44AADDDC5FAD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662F08F8-6FD8-4BAE-A6E5-83048FEF908C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397" y="2625856"/>
            <a:ext cx="1552500" cy="15525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767" y="2625856"/>
            <a:ext cx="1721250" cy="15637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252" y="2290344"/>
            <a:ext cx="1597500" cy="17437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1433" y="2625856"/>
            <a:ext cx="2058750" cy="15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51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8198" y="3980402"/>
            <a:ext cx="12887409" cy="3321205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CB8D6D5-3993-4D6B-96F1-79820AC70334}"/>
              </a:ext>
            </a:extLst>
          </p:cNvPr>
          <p:cNvSpPr/>
          <p:nvPr/>
        </p:nvSpPr>
        <p:spPr>
          <a:xfrm>
            <a:off x="8002512" y="1272139"/>
            <a:ext cx="4194628" cy="4333601"/>
          </a:xfrm>
          <a:custGeom>
            <a:avLst/>
            <a:gdLst>
              <a:gd name="connsiteX0" fmla="*/ 779861 w 4194628"/>
              <a:gd name="connsiteY0" fmla="*/ 0 h 4333601"/>
              <a:gd name="connsiteX1" fmla="*/ 4194628 w 4194628"/>
              <a:gd name="connsiteY1" fmla="*/ 0 h 4333601"/>
              <a:gd name="connsiteX2" fmla="*/ 4194628 w 4194628"/>
              <a:gd name="connsiteY2" fmla="*/ 4333601 h 4333601"/>
              <a:gd name="connsiteX3" fmla="*/ 0 w 4194628"/>
              <a:gd name="connsiteY3" fmla="*/ 4333601 h 4333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4628" h="4333601">
                <a:moveTo>
                  <a:pt x="779861" y="0"/>
                </a:moveTo>
                <a:lnTo>
                  <a:pt x="4194628" y="0"/>
                </a:lnTo>
                <a:lnTo>
                  <a:pt x="4194628" y="4333601"/>
                </a:lnTo>
                <a:lnTo>
                  <a:pt x="0" y="43336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533AF8F-BD51-4D26-9044-5ED543475FB2}"/>
              </a:ext>
            </a:extLst>
          </p:cNvPr>
          <p:cNvSpPr/>
          <p:nvPr/>
        </p:nvSpPr>
        <p:spPr>
          <a:xfrm>
            <a:off x="0" y="1277784"/>
            <a:ext cx="4204103" cy="4328169"/>
          </a:xfrm>
          <a:custGeom>
            <a:avLst/>
            <a:gdLst>
              <a:gd name="connsiteX0" fmla="*/ 0 w 4204103"/>
              <a:gd name="connsiteY0" fmla="*/ 0 h 4328169"/>
              <a:gd name="connsiteX1" fmla="*/ 4204103 w 4204103"/>
              <a:gd name="connsiteY1" fmla="*/ 4559 h 4328169"/>
              <a:gd name="connsiteX2" fmla="*/ 3401521 w 4204103"/>
              <a:gd name="connsiteY2" fmla="*/ 4328051 h 4328169"/>
              <a:gd name="connsiteX3" fmla="*/ 0 w 4204103"/>
              <a:gd name="connsiteY3" fmla="*/ 4328169 h 4328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4103" h="4328169">
                <a:moveTo>
                  <a:pt x="0" y="0"/>
                </a:moveTo>
                <a:lnTo>
                  <a:pt x="4204103" y="4559"/>
                </a:lnTo>
                <a:lnTo>
                  <a:pt x="3401521" y="4328051"/>
                </a:lnTo>
                <a:lnTo>
                  <a:pt x="0" y="432816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916116-EC07-4072-AE68-AE888D406440}"/>
              </a:ext>
            </a:extLst>
          </p:cNvPr>
          <p:cNvSpPr txBox="1"/>
          <p:nvPr/>
        </p:nvSpPr>
        <p:spPr>
          <a:xfrm>
            <a:off x="486549" y="1472672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i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i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i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C5B25F-8ED5-47FF-8B78-FD489A409EAA}"/>
              </a:ext>
            </a:extLst>
          </p:cNvPr>
          <p:cNvSpPr txBox="1"/>
          <p:nvPr/>
        </p:nvSpPr>
        <p:spPr>
          <a:xfrm>
            <a:off x="324720" y="4872456"/>
            <a:ext cx="2970841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i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i="1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i="1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781329-72B1-403B-9212-AEE81434030E}"/>
              </a:ext>
            </a:extLst>
          </p:cNvPr>
          <p:cNvSpPr txBox="1"/>
          <p:nvPr/>
        </p:nvSpPr>
        <p:spPr>
          <a:xfrm>
            <a:off x="544059" y="4111634"/>
            <a:ext cx="297084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i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i="1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i="1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24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235989-85DD-41F4-9DD8-96905AE97C13}"/>
              </a:ext>
            </a:extLst>
          </p:cNvPr>
          <p:cNvSpPr txBox="1"/>
          <p:nvPr/>
        </p:nvSpPr>
        <p:spPr>
          <a:xfrm>
            <a:off x="8211107" y="4872456"/>
            <a:ext cx="2970841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100" i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i="1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100" i="1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28B64F-551A-4B45-BC85-07BF641AA0E8}"/>
              </a:ext>
            </a:extLst>
          </p:cNvPr>
          <p:cNvSpPr txBox="1"/>
          <p:nvPr/>
        </p:nvSpPr>
        <p:spPr>
          <a:xfrm>
            <a:off x="8430446" y="4111634"/>
            <a:ext cx="297084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i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i="1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i="1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24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2B1D97-F738-442B-82FA-457EC969A2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1948" y="1829973"/>
            <a:ext cx="1350000" cy="190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01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12" name="Elbow Connector 16">
            <a:extLst>
              <a:ext uri="{FF2B5EF4-FFF2-40B4-BE49-F238E27FC236}">
                <a16:creationId xmlns:a16="http://schemas.microsoft.com/office/drawing/2014/main" id="{8DBC22A5-F326-4930-B0BA-8617CEEB6B85}"/>
              </a:ext>
            </a:extLst>
          </p:cNvPr>
          <p:cNvCxnSpPr/>
          <p:nvPr/>
        </p:nvCxnSpPr>
        <p:spPr>
          <a:xfrm rot="5400000" flipH="1" flipV="1">
            <a:off x="7338190" y="2903680"/>
            <a:ext cx="873969" cy="529208"/>
          </a:xfrm>
          <a:prstGeom prst="bentConnector3">
            <a:avLst>
              <a:gd name="adj1" fmla="val 99774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BBFD06E-D377-4CE8-A9FD-B011EA3F1212}"/>
              </a:ext>
            </a:extLst>
          </p:cNvPr>
          <p:cNvGrpSpPr/>
          <p:nvPr/>
        </p:nvGrpSpPr>
        <p:grpSpPr>
          <a:xfrm>
            <a:off x="8251420" y="2591716"/>
            <a:ext cx="3106349" cy="853045"/>
            <a:chOff x="6372201" y="2011203"/>
            <a:chExt cx="2369153" cy="853045"/>
          </a:xfrm>
          <a:solidFill>
            <a:srgbClr val="FFC000"/>
          </a:solidFill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A9A0EB0-CAD8-4F08-83B3-D1BC75E277F7}"/>
                </a:ext>
              </a:extLst>
            </p:cNvPr>
            <p:cNvSpPr txBox="1"/>
            <p:nvPr/>
          </p:nvSpPr>
          <p:spPr>
            <a:xfrm>
              <a:off x="6372202" y="2217917"/>
              <a:ext cx="2369152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0864D86-382F-44C0-97E2-352669AE1FD5}"/>
                </a:ext>
              </a:extLst>
            </p:cNvPr>
            <p:cNvSpPr txBox="1"/>
            <p:nvPr/>
          </p:nvSpPr>
          <p:spPr>
            <a:xfrm>
              <a:off x="6372201" y="2011203"/>
              <a:ext cx="236915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6" name="Elbow Connector 20">
            <a:extLst>
              <a:ext uri="{FF2B5EF4-FFF2-40B4-BE49-F238E27FC236}">
                <a16:creationId xmlns:a16="http://schemas.microsoft.com/office/drawing/2014/main" id="{FA6CE935-BC8B-4292-AE91-507029CB5485}"/>
              </a:ext>
            </a:extLst>
          </p:cNvPr>
          <p:cNvCxnSpPr>
            <a:cxnSpLocks/>
          </p:cNvCxnSpPr>
          <p:nvPr/>
        </p:nvCxnSpPr>
        <p:spPr>
          <a:xfrm flipV="1">
            <a:off x="4327065" y="4496686"/>
            <a:ext cx="653893" cy="315865"/>
          </a:xfrm>
          <a:prstGeom prst="bentConnector3">
            <a:avLst>
              <a:gd name="adj1" fmla="val 10016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D0E3416-08AF-45EA-9C28-CDE89361D472}"/>
              </a:ext>
            </a:extLst>
          </p:cNvPr>
          <p:cNvGrpSpPr/>
          <p:nvPr/>
        </p:nvGrpSpPr>
        <p:grpSpPr>
          <a:xfrm>
            <a:off x="986656" y="4131779"/>
            <a:ext cx="3219666" cy="853045"/>
            <a:chOff x="6372201" y="2011203"/>
            <a:chExt cx="2369153" cy="853045"/>
          </a:xfrm>
          <a:solidFill>
            <a:srgbClr val="FFC000"/>
          </a:solidFill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03EA234-64FD-42F3-9018-F67C74A37C67}"/>
                </a:ext>
              </a:extLst>
            </p:cNvPr>
            <p:cNvSpPr txBox="1"/>
            <p:nvPr/>
          </p:nvSpPr>
          <p:spPr>
            <a:xfrm>
              <a:off x="6372202" y="2217917"/>
              <a:ext cx="2369152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8244F20-5EED-4A00-9B18-733409EBF63F}"/>
                </a:ext>
              </a:extLst>
            </p:cNvPr>
            <p:cNvSpPr txBox="1"/>
            <p:nvPr/>
          </p:nvSpPr>
          <p:spPr>
            <a:xfrm>
              <a:off x="6372201" y="2011203"/>
              <a:ext cx="236915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9ADF453-44DC-46DD-B47C-CA4E9F4EEC0A}"/>
              </a:ext>
            </a:extLst>
          </p:cNvPr>
          <p:cNvGrpSpPr/>
          <p:nvPr/>
        </p:nvGrpSpPr>
        <p:grpSpPr>
          <a:xfrm>
            <a:off x="1188235" y="1731604"/>
            <a:ext cx="3219667" cy="853045"/>
            <a:chOff x="6372201" y="2011203"/>
            <a:chExt cx="2369153" cy="853045"/>
          </a:xfrm>
          <a:solidFill>
            <a:srgbClr val="FFC000"/>
          </a:solidFill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A8510AD-6E7C-4167-8CCC-FB504560D101}"/>
                </a:ext>
              </a:extLst>
            </p:cNvPr>
            <p:cNvSpPr txBox="1"/>
            <p:nvPr/>
          </p:nvSpPr>
          <p:spPr>
            <a:xfrm>
              <a:off x="6372202" y="2217917"/>
              <a:ext cx="2369152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6B10414-EFFE-4274-9058-32FF8B97C551}"/>
                </a:ext>
              </a:extLst>
            </p:cNvPr>
            <p:cNvSpPr txBox="1"/>
            <p:nvPr/>
          </p:nvSpPr>
          <p:spPr>
            <a:xfrm>
              <a:off x="6372201" y="2011203"/>
              <a:ext cx="236915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23" name="Elbow Connector 35">
            <a:extLst>
              <a:ext uri="{FF2B5EF4-FFF2-40B4-BE49-F238E27FC236}">
                <a16:creationId xmlns:a16="http://schemas.microsoft.com/office/drawing/2014/main" id="{15DBEF0B-A254-44D9-B404-4B9FDBC6F0F1}"/>
              </a:ext>
            </a:extLst>
          </p:cNvPr>
          <p:cNvCxnSpPr/>
          <p:nvPr/>
        </p:nvCxnSpPr>
        <p:spPr>
          <a:xfrm>
            <a:off x="4581174" y="1860161"/>
            <a:ext cx="936104" cy="433381"/>
          </a:xfrm>
          <a:prstGeom prst="bentConnector3">
            <a:avLst>
              <a:gd name="adj1" fmla="val 99858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16">
            <a:extLst>
              <a:ext uri="{FF2B5EF4-FFF2-40B4-BE49-F238E27FC236}">
                <a16:creationId xmlns:a16="http://schemas.microsoft.com/office/drawing/2014/main" id="{8DBC22A5-F326-4930-B0BA-8617CEEB6B85}"/>
              </a:ext>
            </a:extLst>
          </p:cNvPr>
          <p:cNvCxnSpPr/>
          <p:nvPr/>
        </p:nvCxnSpPr>
        <p:spPr>
          <a:xfrm flipV="1">
            <a:off x="6245766" y="4547839"/>
            <a:ext cx="1529409" cy="59417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12">
            <a:extLst>
              <a:ext uri="{FF2B5EF4-FFF2-40B4-BE49-F238E27FC236}">
                <a16:creationId xmlns:a16="http://schemas.microsoft.com/office/drawing/2014/main" id="{8BBFD06E-D377-4CE8-A9FD-B011EA3F1212}"/>
              </a:ext>
            </a:extLst>
          </p:cNvPr>
          <p:cNvGrpSpPr/>
          <p:nvPr/>
        </p:nvGrpSpPr>
        <p:grpSpPr>
          <a:xfrm>
            <a:off x="8039779" y="4288967"/>
            <a:ext cx="3106349" cy="853045"/>
            <a:chOff x="6372201" y="2011203"/>
            <a:chExt cx="2369153" cy="853045"/>
          </a:xfrm>
          <a:solidFill>
            <a:srgbClr val="FFC000"/>
          </a:solidFill>
        </p:grpSpPr>
        <p:sp>
          <p:nvSpPr>
            <p:cNvPr id="31" name="TextBox 13">
              <a:extLst>
                <a:ext uri="{FF2B5EF4-FFF2-40B4-BE49-F238E27FC236}">
                  <a16:creationId xmlns:a16="http://schemas.microsoft.com/office/drawing/2014/main" id="{CA9A0EB0-CAD8-4F08-83B3-D1BC75E277F7}"/>
                </a:ext>
              </a:extLst>
            </p:cNvPr>
            <p:cNvSpPr txBox="1"/>
            <p:nvPr/>
          </p:nvSpPr>
          <p:spPr>
            <a:xfrm>
              <a:off x="6372202" y="2217917"/>
              <a:ext cx="2369152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TextBox 14">
              <a:extLst>
                <a:ext uri="{FF2B5EF4-FFF2-40B4-BE49-F238E27FC236}">
                  <a16:creationId xmlns:a16="http://schemas.microsoft.com/office/drawing/2014/main" id="{80864D86-382F-44C0-97E2-352669AE1FD5}"/>
                </a:ext>
              </a:extLst>
            </p:cNvPr>
            <p:cNvSpPr txBox="1"/>
            <p:nvPr/>
          </p:nvSpPr>
          <p:spPr>
            <a:xfrm>
              <a:off x="6372201" y="2011203"/>
              <a:ext cx="236915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4310" y="3266900"/>
            <a:ext cx="2763957" cy="123528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133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  <a:solidFill>
            <a:srgbClr val="FFC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3" name="Freeform 22">
            <a:extLst>
              <a:ext uri="{FF2B5EF4-FFF2-40B4-BE49-F238E27FC236}">
                <a16:creationId xmlns:a16="http://schemas.microsoft.com/office/drawing/2014/main" id="{D1F0C1F8-25C7-4114-9EA1-D370D33C597D}"/>
              </a:ext>
            </a:extLst>
          </p:cNvPr>
          <p:cNvSpPr/>
          <p:nvPr/>
        </p:nvSpPr>
        <p:spPr>
          <a:xfrm flipV="1">
            <a:off x="981635" y="3812601"/>
            <a:ext cx="10425600" cy="45719"/>
          </a:xfrm>
          <a:custGeom>
            <a:avLst/>
            <a:gdLst>
              <a:gd name="connsiteX0" fmla="*/ 0 w 7903597"/>
              <a:gd name="connsiteY0" fmla="*/ 0 h 262393"/>
              <a:gd name="connsiteX1" fmla="*/ 7903597 w 7903597"/>
              <a:gd name="connsiteY1" fmla="*/ 262393 h 262393"/>
              <a:gd name="connsiteX0" fmla="*/ 0 w 7832035"/>
              <a:gd name="connsiteY0" fmla="*/ 0 h 23854"/>
              <a:gd name="connsiteX1" fmla="*/ 7832035 w 7832035"/>
              <a:gd name="connsiteY1" fmla="*/ 23854 h 2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832035" h="23854">
                <a:moveTo>
                  <a:pt x="0" y="0"/>
                </a:moveTo>
                <a:lnTo>
                  <a:pt x="7832035" y="23854"/>
                </a:lnTo>
              </a:path>
            </a:pathLst>
          </a:custGeom>
          <a:ln w="63500">
            <a:solidFill>
              <a:schemeClr val="bg1">
                <a:lumMod val="75000"/>
              </a:schemeClr>
            </a:solidFill>
            <a:headEnd type="none" w="sm" len="sm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8672788-3802-4994-B5FA-76B0C63CDD74}"/>
              </a:ext>
            </a:extLst>
          </p:cNvPr>
          <p:cNvSpPr/>
          <p:nvPr/>
        </p:nvSpPr>
        <p:spPr>
          <a:xfrm>
            <a:off x="9714342" y="3367115"/>
            <a:ext cx="936104" cy="936104"/>
          </a:xfrm>
          <a:prstGeom prst="ellipse">
            <a:avLst/>
          </a:prstGeom>
          <a:solidFill>
            <a:srgbClr val="00B050"/>
          </a:solidFill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FCCDF55-4847-4B8F-8863-7655D1E54D51}"/>
              </a:ext>
            </a:extLst>
          </p:cNvPr>
          <p:cNvSpPr/>
          <p:nvPr/>
        </p:nvSpPr>
        <p:spPr>
          <a:xfrm>
            <a:off x="7983958" y="3518527"/>
            <a:ext cx="633280" cy="633280"/>
          </a:xfrm>
          <a:prstGeom prst="ellipse">
            <a:avLst/>
          </a:prstGeom>
          <a:solidFill>
            <a:srgbClr val="FF0000"/>
          </a:solidFill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C622CE0-3CEA-4343-8AC7-8758795E14FB}"/>
              </a:ext>
            </a:extLst>
          </p:cNvPr>
          <p:cNvSpPr/>
          <p:nvPr/>
        </p:nvSpPr>
        <p:spPr>
          <a:xfrm>
            <a:off x="6462080" y="3622779"/>
            <a:ext cx="424776" cy="424776"/>
          </a:xfrm>
          <a:prstGeom prst="ellipse">
            <a:avLst/>
          </a:prstGeom>
          <a:solidFill>
            <a:srgbClr val="00B050"/>
          </a:solidFill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B5FA4CB-F940-4766-B5B6-1C097D902EFF}"/>
              </a:ext>
            </a:extLst>
          </p:cNvPr>
          <p:cNvSpPr/>
          <p:nvPr/>
        </p:nvSpPr>
        <p:spPr>
          <a:xfrm>
            <a:off x="4731698" y="3518527"/>
            <a:ext cx="633280" cy="633280"/>
          </a:xfrm>
          <a:prstGeom prst="ellipse">
            <a:avLst/>
          </a:prstGeom>
          <a:solidFill>
            <a:srgbClr val="FF0000"/>
          </a:solidFill>
          <a:ln w="508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9349262-17FE-40EB-9B53-484926077C7E}"/>
              </a:ext>
            </a:extLst>
          </p:cNvPr>
          <p:cNvSpPr/>
          <p:nvPr/>
        </p:nvSpPr>
        <p:spPr>
          <a:xfrm>
            <a:off x="3209820" y="3622779"/>
            <a:ext cx="424776" cy="424776"/>
          </a:xfrm>
          <a:prstGeom prst="ellipse">
            <a:avLst/>
          </a:prstGeom>
          <a:solidFill>
            <a:srgbClr val="00B050"/>
          </a:solidFill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99104B9-0BF1-4898-8AE6-5F58A6E2931D}"/>
              </a:ext>
            </a:extLst>
          </p:cNvPr>
          <p:cNvSpPr/>
          <p:nvPr/>
        </p:nvSpPr>
        <p:spPr>
          <a:xfrm>
            <a:off x="1304929" y="3239766"/>
            <a:ext cx="1190802" cy="1190802"/>
          </a:xfrm>
          <a:prstGeom prst="ellipse">
            <a:avLst/>
          </a:prstGeom>
          <a:solidFill>
            <a:schemeClr val="accent3">
              <a:alpha val="40000"/>
            </a:schemeClr>
          </a:solidFill>
          <a:ln w="603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35CF67E-676B-4EF6-A5F3-B3A019550A3D}"/>
              </a:ext>
            </a:extLst>
          </p:cNvPr>
          <p:cNvSpPr/>
          <p:nvPr/>
        </p:nvSpPr>
        <p:spPr>
          <a:xfrm>
            <a:off x="1687942" y="3622779"/>
            <a:ext cx="424776" cy="424776"/>
          </a:xfrm>
          <a:prstGeom prst="ellipse">
            <a:avLst/>
          </a:prstGeom>
          <a:solidFill>
            <a:srgbClr val="FF0000"/>
          </a:solidFill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65B8B21-478F-44A0-939C-2EA2040453E4}"/>
              </a:ext>
            </a:extLst>
          </p:cNvPr>
          <p:cNvCxnSpPr>
            <a:stCxn id="4" idx="4"/>
          </p:cNvCxnSpPr>
          <p:nvPr/>
        </p:nvCxnSpPr>
        <p:spPr>
          <a:xfrm>
            <a:off x="10182394" y="4303219"/>
            <a:ext cx="0" cy="457200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942FC32-D892-4C51-8605-38385C67BDEF}"/>
              </a:ext>
            </a:extLst>
          </p:cNvPr>
          <p:cNvCxnSpPr>
            <a:cxnSpLocks/>
          </p:cNvCxnSpPr>
          <p:nvPr/>
        </p:nvCxnSpPr>
        <p:spPr>
          <a:xfrm flipV="1">
            <a:off x="8300598" y="3068718"/>
            <a:ext cx="0" cy="443452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378831D-A679-4FA6-89E4-0D5988FD599D}"/>
              </a:ext>
            </a:extLst>
          </p:cNvPr>
          <p:cNvCxnSpPr>
            <a:cxnSpLocks/>
          </p:cNvCxnSpPr>
          <p:nvPr/>
        </p:nvCxnSpPr>
        <p:spPr>
          <a:xfrm flipV="1">
            <a:off x="5043714" y="3073628"/>
            <a:ext cx="4625" cy="438543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DF38221-A204-4D69-93A6-EBD3DC2A59C8}"/>
              </a:ext>
            </a:extLst>
          </p:cNvPr>
          <p:cNvCxnSpPr>
            <a:cxnSpLocks/>
          </p:cNvCxnSpPr>
          <p:nvPr/>
        </p:nvCxnSpPr>
        <p:spPr>
          <a:xfrm flipV="1">
            <a:off x="1900330" y="3075075"/>
            <a:ext cx="0" cy="547704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39044A0-4476-4DD2-B75D-EAFE53702A8E}"/>
              </a:ext>
            </a:extLst>
          </p:cNvPr>
          <p:cNvCxnSpPr>
            <a:cxnSpLocks/>
            <a:stCxn id="8" idx="4"/>
          </p:cNvCxnSpPr>
          <p:nvPr/>
        </p:nvCxnSpPr>
        <p:spPr>
          <a:xfrm flipH="1">
            <a:off x="3421996" y="4047556"/>
            <a:ext cx="212" cy="632494"/>
          </a:xfrm>
          <a:prstGeom prst="straightConnector1">
            <a:avLst/>
          </a:prstGeom>
          <a:ln w="381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2F7E6D5-6719-4A68-AE0D-3498604FECBD}"/>
              </a:ext>
            </a:extLst>
          </p:cNvPr>
          <p:cNvCxnSpPr>
            <a:cxnSpLocks/>
          </p:cNvCxnSpPr>
          <p:nvPr/>
        </p:nvCxnSpPr>
        <p:spPr>
          <a:xfrm>
            <a:off x="6674468" y="4074076"/>
            <a:ext cx="0" cy="579452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14EF21E-5363-43E1-AE67-D6A7EE38C211}"/>
              </a:ext>
            </a:extLst>
          </p:cNvPr>
          <p:cNvGrpSpPr/>
          <p:nvPr/>
        </p:nvGrpSpPr>
        <p:grpSpPr>
          <a:xfrm>
            <a:off x="891726" y="2024858"/>
            <a:ext cx="2017208" cy="970859"/>
            <a:chOff x="539552" y="2060848"/>
            <a:chExt cx="1656184" cy="97085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2B89B85-1272-4646-BCCB-AFC723F8FE6D}"/>
                </a:ext>
              </a:extLst>
            </p:cNvPr>
            <p:cNvSpPr/>
            <p:nvPr/>
          </p:nvSpPr>
          <p:spPr>
            <a:xfrm>
              <a:off x="539552" y="2060848"/>
              <a:ext cx="16561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400" b="1" dirty="0" smtClean="0">
                  <a:solidFill>
                    <a:schemeClr val="accent3"/>
                  </a:solidFill>
                </a:rPr>
                <a:t>2017</a:t>
              </a:r>
              <a:endParaRPr lang="ko-KR" altLang="en-US" sz="2400" b="1" dirty="0">
                <a:solidFill>
                  <a:schemeClr val="accent3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3045B10-24F7-44C7-BC25-A454E897462F}"/>
                </a:ext>
              </a:extLst>
            </p:cNvPr>
            <p:cNvSpPr/>
            <p:nvPr/>
          </p:nvSpPr>
          <p:spPr>
            <a:xfrm>
              <a:off x="539552" y="2385376"/>
              <a:ext cx="165618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Content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04B0226-CBC1-4F6A-9B5E-98054A60FEFF}"/>
              </a:ext>
            </a:extLst>
          </p:cNvPr>
          <p:cNvGrpSpPr/>
          <p:nvPr/>
        </p:nvGrpSpPr>
        <p:grpSpPr>
          <a:xfrm>
            <a:off x="4034639" y="2024858"/>
            <a:ext cx="2017208" cy="970859"/>
            <a:chOff x="539552" y="2060848"/>
            <a:chExt cx="1656184" cy="97085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BFE15A2-BD41-48B5-880A-04E643C9B9D4}"/>
                </a:ext>
              </a:extLst>
            </p:cNvPr>
            <p:cNvSpPr/>
            <p:nvPr/>
          </p:nvSpPr>
          <p:spPr>
            <a:xfrm>
              <a:off x="539552" y="2060848"/>
              <a:ext cx="16561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400" b="1" dirty="0" smtClean="0">
                  <a:solidFill>
                    <a:schemeClr val="accent1"/>
                  </a:solidFill>
                </a:rPr>
                <a:t>2019</a:t>
              </a:r>
              <a:endParaRPr lang="ko-KR" altLang="en-US" sz="2400" b="1" dirty="0">
                <a:solidFill>
                  <a:schemeClr val="accent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B4EA414-5AF5-451A-B26E-E860D0A0DFA5}"/>
                </a:ext>
              </a:extLst>
            </p:cNvPr>
            <p:cNvSpPr/>
            <p:nvPr/>
          </p:nvSpPr>
          <p:spPr>
            <a:xfrm>
              <a:off x="539552" y="2385376"/>
              <a:ext cx="165618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Content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52B7EC0-B500-4331-8ECF-28C90C091D49}"/>
              </a:ext>
            </a:extLst>
          </p:cNvPr>
          <p:cNvGrpSpPr/>
          <p:nvPr/>
        </p:nvGrpSpPr>
        <p:grpSpPr>
          <a:xfrm>
            <a:off x="7286180" y="2024858"/>
            <a:ext cx="2017208" cy="970859"/>
            <a:chOff x="539552" y="2060848"/>
            <a:chExt cx="1656184" cy="970859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2748225-E720-4F5E-B0C2-FD1398BAE51A}"/>
                </a:ext>
              </a:extLst>
            </p:cNvPr>
            <p:cNvSpPr/>
            <p:nvPr/>
          </p:nvSpPr>
          <p:spPr>
            <a:xfrm>
              <a:off x="539552" y="2060848"/>
              <a:ext cx="16561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400" b="1" dirty="0" smtClean="0">
                  <a:solidFill>
                    <a:schemeClr val="accent3"/>
                  </a:solidFill>
                </a:rPr>
                <a:t>2021</a:t>
              </a:r>
              <a:endParaRPr lang="ko-KR" altLang="en-US" sz="2400" b="1" dirty="0">
                <a:solidFill>
                  <a:schemeClr val="accent3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041F431-6EE8-4472-80DC-FA326ABB6A5C}"/>
                </a:ext>
              </a:extLst>
            </p:cNvPr>
            <p:cNvSpPr/>
            <p:nvPr/>
          </p:nvSpPr>
          <p:spPr>
            <a:xfrm>
              <a:off x="539552" y="2385376"/>
              <a:ext cx="165618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Content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22301F3-9566-417C-A2D3-137D8DC598FD}"/>
              </a:ext>
            </a:extLst>
          </p:cNvPr>
          <p:cNvGrpSpPr/>
          <p:nvPr/>
        </p:nvGrpSpPr>
        <p:grpSpPr>
          <a:xfrm>
            <a:off x="2422444" y="4689911"/>
            <a:ext cx="2017208" cy="970859"/>
            <a:chOff x="539552" y="2060848"/>
            <a:chExt cx="1656184" cy="97085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31CAFCA-ADFD-45C8-9CAC-524854A1C7F3}"/>
                </a:ext>
              </a:extLst>
            </p:cNvPr>
            <p:cNvSpPr/>
            <p:nvPr/>
          </p:nvSpPr>
          <p:spPr>
            <a:xfrm>
              <a:off x="539552" y="2060848"/>
              <a:ext cx="16561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400" b="1" dirty="0" smtClean="0">
                  <a:solidFill>
                    <a:schemeClr val="accent4"/>
                  </a:solidFill>
                </a:rPr>
                <a:t>2018</a:t>
              </a:r>
              <a:endParaRPr lang="ko-KR" altLang="en-US" sz="2400" b="1" dirty="0">
                <a:solidFill>
                  <a:schemeClr val="accent4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2A5C967-C920-4904-B1F1-BC4C1296433B}"/>
                </a:ext>
              </a:extLst>
            </p:cNvPr>
            <p:cNvSpPr/>
            <p:nvPr/>
          </p:nvSpPr>
          <p:spPr>
            <a:xfrm>
              <a:off x="539552" y="2385376"/>
              <a:ext cx="165618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Content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2AC3B71-6B37-4BA1-ADBF-5EAA5471A706}"/>
              </a:ext>
            </a:extLst>
          </p:cNvPr>
          <p:cNvGrpSpPr/>
          <p:nvPr/>
        </p:nvGrpSpPr>
        <p:grpSpPr>
          <a:xfrm>
            <a:off x="5669636" y="4689911"/>
            <a:ext cx="2017208" cy="970859"/>
            <a:chOff x="539552" y="2060848"/>
            <a:chExt cx="1656184" cy="970859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0D394AA-A248-4B9C-B8A7-07B1A6B879C0}"/>
                </a:ext>
              </a:extLst>
            </p:cNvPr>
            <p:cNvSpPr/>
            <p:nvPr/>
          </p:nvSpPr>
          <p:spPr>
            <a:xfrm>
              <a:off x="539552" y="2060848"/>
              <a:ext cx="16561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400" b="1" dirty="0" smtClean="0">
                  <a:solidFill>
                    <a:schemeClr val="accent2"/>
                  </a:solidFill>
                </a:rPr>
                <a:t>2020</a:t>
              </a:r>
              <a:endParaRPr lang="ko-KR" altLang="en-US" sz="2400" b="1" dirty="0">
                <a:solidFill>
                  <a:schemeClr val="accent2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2F5AD5F-27C7-4B3C-B22F-A0B6FA3A47EB}"/>
                </a:ext>
              </a:extLst>
            </p:cNvPr>
            <p:cNvSpPr/>
            <p:nvPr/>
          </p:nvSpPr>
          <p:spPr>
            <a:xfrm>
              <a:off x="539552" y="2385376"/>
              <a:ext cx="165618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Content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EF6DD02-89A9-4BE5-AE9F-04C1C1E29E4C}"/>
              </a:ext>
            </a:extLst>
          </p:cNvPr>
          <p:cNvGrpSpPr/>
          <p:nvPr/>
        </p:nvGrpSpPr>
        <p:grpSpPr>
          <a:xfrm>
            <a:off x="9179026" y="4689911"/>
            <a:ext cx="2017208" cy="970859"/>
            <a:chOff x="539552" y="2060848"/>
            <a:chExt cx="1656184" cy="97085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0F9204A-6335-48B4-8764-07F79AE53E8F}"/>
                </a:ext>
              </a:extLst>
            </p:cNvPr>
            <p:cNvSpPr/>
            <p:nvPr/>
          </p:nvSpPr>
          <p:spPr>
            <a:xfrm>
              <a:off x="539552" y="2060848"/>
              <a:ext cx="16561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400" b="1" dirty="0" smtClean="0">
                  <a:solidFill>
                    <a:schemeClr val="accent4"/>
                  </a:solidFill>
                </a:rPr>
                <a:t>2022</a:t>
              </a:r>
              <a:endParaRPr lang="ko-KR" altLang="en-US" sz="2400" b="1" dirty="0">
                <a:solidFill>
                  <a:schemeClr val="accent4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3615403-233E-4E8E-919C-47ED194B929D}"/>
                </a:ext>
              </a:extLst>
            </p:cNvPr>
            <p:cNvSpPr/>
            <p:nvPr/>
          </p:nvSpPr>
          <p:spPr>
            <a:xfrm>
              <a:off x="539552" y="2385376"/>
              <a:ext cx="165618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Content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Infographic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C79CD8D-B051-4E12-B2BF-772A3080B9E2}"/>
              </a:ext>
            </a:extLst>
          </p:cNvPr>
          <p:cNvGrpSpPr/>
          <p:nvPr/>
        </p:nvGrpSpPr>
        <p:grpSpPr>
          <a:xfrm>
            <a:off x="2351584" y="1777132"/>
            <a:ext cx="7488832" cy="699453"/>
            <a:chOff x="-780300" y="1563935"/>
            <a:chExt cx="8467032" cy="70644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7FA216C-5656-4069-8D69-4D8B8555F0CE}"/>
                </a:ext>
              </a:extLst>
            </p:cNvPr>
            <p:cNvSpPr txBox="1"/>
            <p:nvPr/>
          </p:nvSpPr>
          <p:spPr>
            <a:xfrm>
              <a:off x="-780298" y="1804101"/>
              <a:ext cx="8467027" cy="466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B583667-E52E-4953-BD57-DE785822FE9A}"/>
                </a:ext>
              </a:extLst>
            </p:cNvPr>
            <p:cNvSpPr txBox="1"/>
            <p:nvPr/>
          </p:nvSpPr>
          <p:spPr>
            <a:xfrm>
              <a:off x="-780300" y="1563935"/>
              <a:ext cx="8467032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" name="Rounded Rectangle 44">
            <a:extLst>
              <a:ext uri="{FF2B5EF4-FFF2-40B4-BE49-F238E27FC236}">
                <a16:creationId xmlns:a16="http://schemas.microsoft.com/office/drawing/2014/main" id="{04719890-BBD0-462B-8B49-5945B2733DCE}"/>
              </a:ext>
            </a:extLst>
          </p:cNvPr>
          <p:cNvSpPr/>
          <p:nvPr/>
        </p:nvSpPr>
        <p:spPr>
          <a:xfrm rot="2624939">
            <a:off x="6887885" y="4395688"/>
            <a:ext cx="218532" cy="216552"/>
          </a:xfrm>
          <a:custGeom>
            <a:avLst/>
            <a:gdLst/>
            <a:ahLst/>
            <a:cxnLst/>
            <a:rect l="l" t="t" r="r" b="b"/>
            <a:pathLst>
              <a:path w="699269" h="692934">
                <a:moveTo>
                  <a:pt x="26360" y="26360"/>
                </a:moveTo>
                <a:cubicBezTo>
                  <a:pt x="42647" y="10073"/>
                  <a:pt x="65146" y="0"/>
                  <a:pt x="90000" y="0"/>
                </a:cubicBezTo>
                <a:lnTo>
                  <a:pt x="592842" y="0"/>
                </a:lnTo>
                <a:cubicBezTo>
                  <a:pt x="611921" y="0"/>
                  <a:pt x="629613" y="5937"/>
                  <a:pt x="643226" y="17423"/>
                </a:cubicBezTo>
                <a:cubicBezTo>
                  <a:pt x="676871" y="30645"/>
                  <a:pt x="700085" y="63878"/>
                  <a:pt x="699248" y="102177"/>
                </a:cubicBezTo>
                <a:lnTo>
                  <a:pt x="688269" y="604899"/>
                </a:lnTo>
                <a:cubicBezTo>
                  <a:pt x="687184" y="654593"/>
                  <a:pt x="646020" y="693998"/>
                  <a:pt x="596326" y="692913"/>
                </a:cubicBezTo>
                <a:cubicBezTo>
                  <a:pt x="546632" y="691828"/>
                  <a:pt x="507227" y="650664"/>
                  <a:pt x="508312" y="600970"/>
                </a:cubicBezTo>
                <a:lnTo>
                  <a:pt x="517506" y="179999"/>
                </a:lnTo>
                <a:lnTo>
                  <a:pt x="90000" y="180000"/>
                </a:lnTo>
                <a:cubicBezTo>
                  <a:pt x="40294" y="180000"/>
                  <a:pt x="0" y="139706"/>
                  <a:pt x="0" y="90000"/>
                </a:cubicBezTo>
                <a:cubicBezTo>
                  <a:pt x="0" y="65147"/>
                  <a:pt x="10073" y="42647"/>
                  <a:pt x="26360" y="2636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ounded Rectangle 44">
            <a:extLst>
              <a:ext uri="{FF2B5EF4-FFF2-40B4-BE49-F238E27FC236}">
                <a16:creationId xmlns:a16="http://schemas.microsoft.com/office/drawing/2014/main" id="{DEBBFFE8-013F-42FB-8BC8-AC726121E6F7}"/>
              </a:ext>
            </a:extLst>
          </p:cNvPr>
          <p:cNvSpPr/>
          <p:nvPr/>
        </p:nvSpPr>
        <p:spPr>
          <a:xfrm rot="18975061" flipH="1">
            <a:off x="5034626" y="4392016"/>
            <a:ext cx="218534" cy="216554"/>
          </a:xfrm>
          <a:custGeom>
            <a:avLst/>
            <a:gdLst/>
            <a:ahLst/>
            <a:cxnLst/>
            <a:rect l="l" t="t" r="r" b="b"/>
            <a:pathLst>
              <a:path w="699269" h="692934">
                <a:moveTo>
                  <a:pt x="26360" y="26360"/>
                </a:moveTo>
                <a:cubicBezTo>
                  <a:pt x="42647" y="10073"/>
                  <a:pt x="65146" y="0"/>
                  <a:pt x="90000" y="0"/>
                </a:cubicBezTo>
                <a:lnTo>
                  <a:pt x="592842" y="0"/>
                </a:lnTo>
                <a:cubicBezTo>
                  <a:pt x="611921" y="0"/>
                  <a:pt x="629613" y="5937"/>
                  <a:pt x="643226" y="17423"/>
                </a:cubicBezTo>
                <a:cubicBezTo>
                  <a:pt x="676871" y="30645"/>
                  <a:pt x="700085" y="63878"/>
                  <a:pt x="699248" y="102177"/>
                </a:cubicBezTo>
                <a:lnTo>
                  <a:pt x="688269" y="604899"/>
                </a:lnTo>
                <a:cubicBezTo>
                  <a:pt x="687184" y="654593"/>
                  <a:pt x="646020" y="693998"/>
                  <a:pt x="596326" y="692913"/>
                </a:cubicBezTo>
                <a:cubicBezTo>
                  <a:pt x="546632" y="691828"/>
                  <a:pt x="507227" y="650664"/>
                  <a:pt x="508312" y="600970"/>
                </a:cubicBezTo>
                <a:lnTo>
                  <a:pt x="517506" y="179999"/>
                </a:lnTo>
                <a:lnTo>
                  <a:pt x="90000" y="180000"/>
                </a:lnTo>
                <a:cubicBezTo>
                  <a:pt x="40294" y="180000"/>
                  <a:pt x="0" y="139706"/>
                  <a:pt x="0" y="90000"/>
                </a:cubicBezTo>
                <a:cubicBezTo>
                  <a:pt x="0" y="65147"/>
                  <a:pt x="10073" y="42647"/>
                  <a:pt x="26360" y="2636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6908CB7-C0CB-4396-9D98-55F1B2A34C08}"/>
              </a:ext>
            </a:extLst>
          </p:cNvPr>
          <p:cNvGrpSpPr/>
          <p:nvPr/>
        </p:nvGrpSpPr>
        <p:grpSpPr>
          <a:xfrm>
            <a:off x="7376752" y="3789041"/>
            <a:ext cx="1568463" cy="1807450"/>
            <a:chOff x="270024" y="1671303"/>
            <a:chExt cx="1773337" cy="182552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3A86097-E6D1-4A3A-9F5B-ED5BF7F17FA0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1585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A166047-3925-4CFC-8CFA-4FAAD66B9DEE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Rounded Rectangle 44">
            <a:extLst>
              <a:ext uri="{FF2B5EF4-FFF2-40B4-BE49-F238E27FC236}">
                <a16:creationId xmlns:a16="http://schemas.microsoft.com/office/drawing/2014/main" id="{27D5E4C1-1CC9-47BE-BF77-AF57BBE01C59}"/>
              </a:ext>
            </a:extLst>
          </p:cNvPr>
          <p:cNvSpPr/>
          <p:nvPr/>
        </p:nvSpPr>
        <p:spPr>
          <a:xfrm rot="2624939">
            <a:off x="9215548" y="4395689"/>
            <a:ext cx="218532" cy="216552"/>
          </a:xfrm>
          <a:custGeom>
            <a:avLst/>
            <a:gdLst/>
            <a:ahLst/>
            <a:cxnLst/>
            <a:rect l="l" t="t" r="r" b="b"/>
            <a:pathLst>
              <a:path w="699269" h="692934">
                <a:moveTo>
                  <a:pt x="26360" y="26360"/>
                </a:moveTo>
                <a:cubicBezTo>
                  <a:pt x="42647" y="10073"/>
                  <a:pt x="65146" y="0"/>
                  <a:pt x="90000" y="0"/>
                </a:cubicBezTo>
                <a:lnTo>
                  <a:pt x="592842" y="0"/>
                </a:lnTo>
                <a:cubicBezTo>
                  <a:pt x="611921" y="0"/>
                  <a:pt x="629613" y="5937"/>
                  <a:pt x="643226" y="17423"/>
                </a:cubicBezTo>
                <a:cubicBezTo>
                  <a:pt x="676871" y="30645"/>
                  <a:pt x="700085" y="63878"/>
                  <a:pt x="699248" y="102177"/>
                </a:cubicBezTo>
                <a:lnTo>
                  <a:pt x="688269" y="604899"/>
                </a:lnTo>
                <a:cubicBezTo>
                  <a:pt x="687184" y="654593"/>
                  <a:pt x="646020" y="693998"/>
                  <a:pt x="596326" y="692913"/>
                </a:cubicBezTo>
                <a:cubicBezTo>
                  <a:pt x="546632" y="691828"/>
                  <a:pt x="507227" y="650664"/>
                  <a:pt x="508312" y="600970"/>
                </a:cubicBezTo>
                <a:lnTo>
                  <a:pt x="517506" y="179999"/>
                </a:lnTo>
                <a:lnTo>
                  <a:pt x="90000" y="180000"/>
                </a:lnTo>
                <a:cubicBezTo>
                  <a:pt x="40294" y="180000"/>
                  <a:pt x="0" y="139706"/>
                  <a:pt x="0" y="90000"/>
                </a:cubicBezTo>
                <a:cubicBezTo>
                  <a:pt x="0" y="65147"/>
                  <a:pt x="10073" y="42647"/>
                  <a:pt x="26360" y="2636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873B78A-8BEE-46D4-B984-C2FBD621FC05}"/>
              </a:ext>
            </a:extLst>
          </p:cNvPr>
          <p:cNvGrpSpPr/>
          <p:nvPr/>
        </p:nvGrpSpPr>
        <p:grpSpPr>
          <a:xfrm>
            <a:off x="9704414" y="3789041"/>
            <a:ext cx="1568463" cy="1807450"/>
            <a:chOff x="270024" y="1671303"/>
            <a:chExt cx="1773337" cy="182552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D99473B-DBB0-4193-B975-FE5572D95407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1585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D7AAC8C-2DEB-48FE-975B-1E13604A3BD7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C30B123-64A9-423F-878B-4EAD140378E8}"/>
              </a:ext>
            </a:extLst>
          </p:cNvPr>
          <p:cNvGrpSpPr/>
          <p:nvPr/>
        </p:nvGrpSpPr>
        <p:grpSpPr>
          <a:xfrm>
            <a:off x="868165" y="3789041"/>
            <a:ext cx="1568463" cy="1807450"/>
            <a:chOff x="270024" y="1671303"/>
            <a:chExt cx="1773337" cy="182552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6CDDABE-A1E8-499D-8B59-D9BA48719F10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1585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9F564EC-BABF-43AF-AB32-1A4E3D7EEA40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F4E1B25-E9DF-41CB-9D38-80389FD9BC4F}"/>
              </a:ext>
            </a:extLst>
          </p:cNvPr>
          <p:cNvGrpSpPr/>
          <p:nvPr/>
        </p:nvGrpSpPr>
        <p:grpSpPr>
          <a:xfrm>
            <a:off x="3195830" y="3789041"/>
            <a:ext cx="1568463" cy="1807450"/>
            <a:chOff x="270024" y="1671303"/>
            <a:chExt cx="1773337" cy="182552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920D69D-0E1C-45B3-8A0C-3348241EFF8A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1585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E13D037-1F8D-4749-BE49-2F406EB16343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Rounded Rectangle 44">
            <a:extLst>
              <a:ext uri="{FF2B5EF4-FFF2-40B4-BE49-F238E27FC236}">
                <a16:creationId xmlns:a16="http://schemas.microsoft.com/office/drawing/2014/main" id="{D0022FD5-3743-4477-9766-B1C181C2D932}"/>
              </a:ext>
            </a:extLst>
          </p:cNvPr>
          <p:cNvSpPr/>
          <p:nvPr/>
        </p:nvSpPr>
        <p:spPr>
          <a:xfrm rot="18975061" flipH="1">
            <a:off x="2706962" y="4410602"/>
            <a:ext cx="218534" cy="216554"/>
          </a:xfrm>
          <a:custGeom>
            <a:avLst/>
            <a:gdLst/>
            <a:ahLst/>
            <a:cxnLst/>
            <a:rect l="l" t="t" r="r" b="b"/>
            <a:pathLst>
              <a:path w="699269" h="692934">
                <a:moveTo>
                  <a:pt x="26360" y="26360"/>
                </a:moveTo>
                <a:cubicBezTo>
                  <a:pt x="42647" y="10073"/>
                  <a:pt x="65146" y="0"/>
                  <a:pt x="90000" y="0"/>
                </a:cubicBezTo>
                <a:lnTo>
                  <a:pt x="592842" y="0"/>
                </a:lnTo>
                <a:cubicBezTo>
                  <a:pt x="611921" y="0"/>
                  <a:pt x="629613" y="5937"/>
                  <a:pt x="643226" y="17423"/>
                </a:cubicBezTo>
                <a:cubicBezTo>
                  <a:pt x="676871" y="30645"/>
                  <a:pt x="700085" y="63878"/>
                  <a:pt x="699248" y="102177"/>
                </a:cubicBezTo>
                <a:lnTo>
                  <a:pt x="688269" y="604899"/>
                </a:lnTo>
                <a:cubicBezTo>
                  <a:pt x="687184" y="654593"/>
                  <a:pt x="646020" y="693998"/>
                  <a:pt x="596326" y="692913"/>
                </a:cubicBezTo>
                <a:cubicBezTo>
                  <a:pt x="546632" y="691828"/>
                  <a:pt x="507227" y="650664"/>
                  <a:pt x="508312" y="600970"/>
                </a:cubicBezTo>
                <a:lnTo>
                  <a:pt x="517506" y="179999"/>
                </a:lnTo>
                <a:lnTo>
                  <a:pt x="90000" y="180000"/>
                </a:lnTo>
                <a:cubicBezTo>
                  <a:pt x="40294" y="180000"/>
                  <a:pt x="0" y="139706"/>
                  <a:pt x="0" y="90000"/>
                </a:cubicBezTo>
                <a:cubicBezTo>
                  <a:pt x="0" y="65147"/>
                  <a:pt x="10073" y="42647"/>
                  <a:pt x="26360" y="263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C602069-D8D8-4ACF-96CF-59CE8DF5FE52}"/>
              </a:ext>
            </a:extLst>
          </p:cNvPr>
          <p:cNvSpPr txBox="1"/>
          <p:nvPr/>
        </p:nvSpPr>
        <p:spPr>
          <a:xfrm>
            <a:off x="5212854" y="5453709"/>
            <a:ext cx="1764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</a:t>
            </a:r>
          </a:p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Rounded Rectangle 10">
            <a:extLst>
              <a:ext uri="{FF2B5EF4-FFF2-40B4-BE49-F238E27FC236}">
                <a16:creationId xmlns:a16="http://schemas.microsoft.com/office/drawing/2014/main" id="{9959141C-8085-46AD-AA16-11CA8F336EB7}"/>
              </a:ext>
            </a:extLst>
          </p:cNvPr>
          <p:cNvSpPr/>
          <p:nvPr/>
        </p:nvSpPr>
        <p:spPr>
          <a:xfrm>
            <a:off x="3852980" y="3216295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27">
            <a:extLst>
              <a:ext uri="{FF2B5EF4-FFF2-40B4-BE49-F238E27FC236}">
                <a16:creationId xmlns:a16="http://schemas.microsoft.com/office/drawing/2014/main" id="{BBF49F54-AB0F-4255-A597-ADB7864AF065}"/>
              </a:ext>
            </a:extLst>
          </p:cNvPr>
          <p:cNvSpPr/>
          <p:nvPr/>
        </p:nvSpPr>
        <p:spPr>
          <a:xfrm>
            <a:off x="7986052" y="3250100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ed Rectangle 5">
            <a:extLst>
              <a:ext uri="{FF2B5EF4-FFF2-40B4-BE49-F238E27FC236}">
                <a16:creationId xmlns:a16="http://schemas.microsoft.com/office/drawing/2014/main" id="{BC2276A3-7C9C-496A-8B60-6394DECF2EE8}"/>
              </a:ext>
            </a:extLst>
          </p:cNvPr>
          <p:cNvSpPr/>
          <p:nvPr/>
        </p:nvSpPr>
        <p:spPr>
          <a:xfrm flipH="1">
            <a:off x="1456554" y="3222914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Teardrop 1">
            <a:extLst>
              <a:ext uri="{FF2B5EF4-FFF2-40B4-BE49-F238E27FC236}">
                <a16:creationId xmlns:a16="http://schemas.microsoft.com/office/drawing/2014/main" id="{41C080D1-4CC3-4A01-9103-FFE5BCB9FA44}"/>
              </a:ext>
            </a:extLst>
          </p:cNvPr>
          <p:cNvSpPr/>
          <p:nvPr/>
        </p:nvSpPr>
        <p:spPr>
          <a:xfrm rot="18805991">
            <a:off x="10288398" y="3186315"/>
            <a:ext cx="400494" cy="39631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5023" y="4026831"/>
            <a:ext cx="1563750" cy="124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1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B8708F5-CE2E-420B-BE86-D381331C00DC}"/>
              </a:ext>
            </a:extLst>
          </p:cNvPr>
          <p:cNvGrpSpPr/>
          <p:nvPr/>
        </p:nvGrpSpPr>
        <p:grpSpPr>
          <a:xfrm>
            <a:off x="2758066" y="1787528"/>
            <a:ext cx="2258963" cy="1107996"/>
            <a:chOff x="6210996" y="1433695"/>
            <a:chExt cx="1493001" cy="78825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BC91E4F-1058-4CAF-AC37-DC2B4EA12C90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639BD0D-6098-4F77-8855-62227C5F1450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38477A0-E428-4ED9-A093-E877EA93BF95}"/>
              </a:ext>
            </a:extLst>
          </p:cNvPr>
          <p:cNvGrpSpPr/>
          <p:nvPr/>
        </p:nvGrpSpPr>
        <p:grpSpPr>
          <a:xfrm>
            <a:off x="7091746" y="1787528"/>
            <a:ext cx="2258963" cy="1107996"/>
            <a:chOff x="6210996" y="1433695"/>
            <a:chExt cx="1493001" cy="78825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1FEA32F-6078-4C7D-B380-B35F07C14B76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7D2BBBD-6A28-4C39-AA3E-C7E42A3ED1F6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FD7607A-11E9-40B5-A3A0-0AAA16171CD9}"/>
              </a:ext>
            </a:extLst>
          </p:cNvPr>
          <p:cNvGrpSpPr/>
          <p:nvPr/>
        </p:nvGrpSpPr>
        <p:grpSpPr>
          <a:xfrm>
            <a:off x="857811" y="3598394"/>
            <a:ext cx="2876315" cy="923331"/>
            <a:chOff x="6210996" y="1433695"/>
            <a:chExt cx="1493001" cy="65687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849586C-0D9D-4A64-9C74-384A561C29E2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8E52474-5D49-47D4-83EE-241EBBC68D40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E02589B-45F2-4CBD-8499-EC79EAB3E349}"/>
              </a:ext>
            </a:extLst>
          </p:cNvPr>
          <p:cNvGrpSpPr/>
          <p:nvPr/>
        </p:nvGrpSpPr>
        <p:grpSpPr>
          <a:xfrm>
            <a:off x="7032105" y="5183235"/>
            <a:ext cx="2876315" cy="923331"/>
            <a:chOff x="6210996" y="1433695"/>
            <a:chExt cx="1493001" cy="65687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6A7A2A8-A0E1-4E5D-96FE-8A6840554D8B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EFB9CC8-789A-4270-809C-B65EBA3D9A79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12C6A3-F4F4-4B29-BE8F-5952797F8B42}"/>
              </a:ext>
            </a:extLst>
          </p:cNvPr>
          <p:cNvGrpSpPr/>
          <p:nvPr/>
        </p:nvGrpSpPr>
        <p:grpSpPr>
          <a:xfrm>
            <a:off x="2062265" y="5183235"/>
            <a:ext cx="3097633" cy="923331"/>
            <a:chOff x="6210996" y="1433695"/>
            <a:chExt cx="1493001" cy="65687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1FB4507-2874-4685-AA51-30FE8255152B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2FFC414-B323-4FB5-BA6A-FCE2BF801F11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C1A035F-3732-48B2-9BC7-0E478568DA41}"/>
              </a:ext>
            </a:extLst>
          </p:cNvPr>
          <p:cNvGrpSpPr/>
          <p:nvPr/>
        </p:nvGrpSpPr>
        <p:grpSpPr>
          <a:xfrm>
            <a:off x="8398038" y="3598394"/>
            <a:ext cx="2876321" cy="923331"/>
            <a:chOff x="6210996" y="1433695"/>
            <a:chExt cx="1493001" cy="65687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CF9432B-05B5-4C00-9DD3-7949AF3AD1D5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BDFA4F0-1485-45A3-A6DB-69535E4A4DDC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Round Same Side Corner Rectangle 11">
            <a:extLst>
              <a:ext uri="{FF2B5EF4-FFF2-40B4-BE49-F238E27FC236}">
                <a16:creationId xmlns:a16="http://schemas.microsoft.com/office/drawing/2014/main" id="{9063C93A-1559-46D1-B82B-AC439759E1CF}"/>
              </a:ext>
            </a:extLst>
          </p:cNvPr>
          <p:cNvSpPr>
            <a:spLocks noChangeAspect="1"/>
          </p:cNvSpPr>
          <p:nvPr/>
        </p:nvSpPr>
        <p:spPr>
          <a:xfrm rot="9900000">
            <a:off x="4345097" y="3493552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2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2893250" y="1384573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3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10266475" y="309444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1548516" y="3169625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2767562" y="487217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8791629" y="4890909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8726016" y="1375685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557" y="1529009"/>
            <a:ext cx="3100976" cy="370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34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91ED073-273B-4D47-A13E-D29B3E672C7D}"/>
              </a:ext>
            </a:extLst>
          </p:cNvPr>
          <p:cNvSpPr txBox="1">
            <a:spLocks/>
          </p:cNvSpPr>
          <p:nvPr/>
        </p:nvSpPr>
        <p:spPr>
          <a:xfrm>
            <a:off x="624957" y="1725360"/>
            <a:ext cx="3096000" cy="3960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Portfolio Presentation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A6B7FA7-C512-4AAC-AE45-E33D13BF495A}"/>
              </a:ext>
            </a:extLst>
          </p:cNvPr>
          <p:cNvSpPr txBox="1">
            <a:spLocks/>
          </p:cNvSpPr>
          <p:nvPr/>
        </p:nvSpPr>
        <p:spPr>
          <a:xfrm>
            <a:off x="624956" y="514342"/>
            <a:ext cx="3790131" cy="120485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Portfolio Presentation</a:t>
            </a:r>
          </a:p>
        </p:txBody>
      </p:sp>
      <p:sp>
        <p:nvSpPr>
          <p:cNvPr id="6" name="직사각형 1">
            <a:extLst>
              <a:ext uri="{FF2B5EF4-FFF2-40B4-BE49-F238E27FC236}">
                <a16:creationId xmlns:a16="http://schemas.microsoft.com/office/drawing/2014/main" id="{1DE0A808-F112-46A6-A93B-DE13DE7E9061}"/>
              </a:ext>
            </a:extLst>
          </p:cNvPr>
          <p:cNvSpPr/>
          <p:nvPr/>
        </p:nvSpPr>
        <p:spPr>
          <a:xfrm>
            <a:off x="624956" y="4702102"/>
            <a:ext cx="434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87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656F0653-AEDA-4B83-B698-1694671E8953}"/>
              </a:ext>
            </a:extLst>
          </p:cNvPr>
          <p:cNvSpPr txBox="1">
            <a:spLocks/>
          </p:cNvSpPr>
          <p:nvPr/>
        </p:nvSpPr>
        <p:spPr>
          <a:xfrm rot="16200000">
            <a:off x="-2083117" y="2906913"/>
            <a:ext cx="6164031" cy="1044174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988DF95D-8EA6-4B03-B481-AE91E556CC05}"/>
              </a:ext>
            </a:extLst>
          </p:cNvPr>
          <p:cNvGrpSpPr/>
          <p:nvPr/>
        </p:nvGrpSpPr>
        <p:grpSpPr>
          <a:xfrm>
            <a:off x="6784836" y="670680"/>
            <a:ext cx="4685903" cy="1377966"/>
            <a:chOff x="8070434" y="1645829"/>
            <a:chExt cx="2925465" cy="137796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D306876-491C-4FF4-A133-F6784DEB662B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 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DB107CD-258A-4A79-AFED-1DE703FC4410}"/>
                </a:ext>
              </a:extLst>
            </p:cNvPr>
            <p:cNvSpPr txBox="1"/>
            <p:nvPr/>
          </p:nvSpPr>
          <p:spPr>
            <a:xfrm>
              <a:off x="8070434" y="1645829"/>
              <a:ext cx="2925465" cy="307777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6375540-0184-4AF7-8F84-5C4D3DDD32EE}"/>
              </a:ext>
            </a:extLst>
          </p:cNvPr>
          <p:cNvSpPr txBox="1"/>
          <p:nvPr/>
        </p:nvSpPr>
        <p:spPr>
          <a:xfrm>
            <a:off x="6784836" y="2451512"/>
            <a:ext cx="468590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B40189-0BB7-4E65-84FF-6065BEDAE97E}"/>
              </a:ext>
            </a:extLst>
          </p:cNvPr>
          <p:cNvSpPr txBox="1"/>
          <p:nvPr/>
        </p:nvSpPr>
        <p:spPr>
          <a:xfrm>
            <a:off x="6784836" y="3149919"/>
            <a:ext cx="468590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C45423-0ED1-4690-87B7-DC3572937E5E}"/>
              </a:ext>
            </a:extLst>
          </p:cNvPr>
          <p:cNvSpPr txBox="1"/>
          <p:nvPr/>
        </p:nvSpPr>
        <p:spPr>
          <a:xfrm>
            <a:off x="6784836" y="3848326"/>
            <a:ext cx="468590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52A29D-DBC7-4617-B465-F7AB9179A8A3}"/>
              </a:ext>
            </a:extLst>
          </p:cNvPr>
          <p:cNvSpPr txBox="1"/>
          <p:nvPr/>
        </p:nvSpPr>
        <p:spPr>
          <a:xfrm>
            <a:off x="6784836" y="4546734"/>
            <a:ext cx="468590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9756A4-101C-4EEE-8D85-4B78920996A4}"/>
              </a:ext>
            </a:extLst>
          </p:cNvPr>
          <p:cNvSpPr txBox="1"/>
          <p:nvPr/>
        </p:nvSpPr>
        <p:spPr>
          <a:xfrm>
            <a:off x="6784837" y="5526655"/>
            <a:ext cx="4785492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bg1"/>
                </a:solidFill>
              </a:rPr>
              <a:t>Portfolio Designed</a:t>
            </a:r>
          </a:p>
        </p:txBody>
      </p:sp>
      <p:pic>
        <p:nvPicPr>
          <p:cNvPr id="2" name="Marcador de posición de imagen 1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9" r="36025"/>
          <a:stretch/>
        </p:blipFill>
        <p:spPr/>
      </p:pic>
    </p:spTree>
    <p:extLst>
      <p:ext uri="{BB962C8B-B14F-4D97-AF65-F5344CB8AC3E}">
        <p14:creationId xmlns:p14="http://schemas.microsoft.com/office/powerpoint/2010/main" val="241648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 flipH="1">
            <a:off x="613824" y="3039035"/>
            <a:ext cx="3612457" cy="2615905"/>
            <a:chOff x="6680247" y="1811607"/>
            <a:chExt cx="5511753" cy="3991251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6680247" y="2702859"/>
              <a:ext cx="3003124" cy="3099999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25476" y="1811607"/>
              <a:ext cx="3866524" cy="3991251"/>
            </a:xfrm>
            <a:prstGeom prst="rect">
              <a:avLst/>
            </a:prstGeom>
          </p:spPr>
        </p:pic>
      </p:grpSp>
      <p:sp>
        <p:nvSpPr>
          <p:cNvPr id="2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430306" y="376518"/>
            <a:ext cx="9634175" cy="613185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EEDD89AC-EB38-4111-A934-69BCE4C45B13}"/>
              </a:ext>
            </a:extLst>
          </p:cNvPr>
          <p:cNvGrpSpPr/>
          <p:nvPr/>
        </p:nvGrpSpPr>
        <p:grpSpPr>
          <a:xfrm>
            <a:off x="3569676" y="943632"/>
            <a:ext cx="5732585" cy="4388939"/>
            <a:chOff x="2153463" y="1916832"/>
            <a:chExt cx="7911017" cy="438893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D4A3AD9-DC89-4E64-B06C-7F0EFF53FD69}"/>
                </a:ext>
              </a:extLst>
            </p:cNvPr>
            <p:cNvSpPr txBox="1"/>
            <p:nvPr/>
          </p:nvSpPr>
          <p:spPr>
            <a:xfrm>
              <a:off x="2153463" y="1916832"/>
              <a:ext cx="79110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646322C-2D70-4F72-8728-6A3ABC2E5D6E}"/>
                </a:ext>
              </a:extLst>
            </p:cNvPr>
            <p:cNvSpPr txBox="1"/>
            <p:nvPr/>
          </p:nvSpPr>
          <p:spPr>
            <a:xfrm>
              <a:off x="2153463" y="2520119"/>
              <a:ext cx="7911017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  </a:t>
              </a:r>
            </a:p>
          </p:txBody>
        </p:sp>
      </p:grpSp>
      <p:sp>
        <p:nvSpPr>
          <p:cNvPr id="6" name="Title 3">
            <a:extLst>
              <a:ext uri="{FF2B5EF4-FFF2-40B4-BE49-F238E27FC236}">
                <a16:creationId xmlns:a16="http://schemas.microsoft.com/office/drawing/2014/main" id="{E53C8487-3453-4D10-8FD5-EEB5430BAEDB}"/>
              </a:ext>
            </a:extLst>
          </p:cNvPr>
          <p:cNvSpPr txBox="1">
            <a:spLocks/>
          </p:cNvSpPr>
          <p:nvPr/>
        </p:nvSpPr>
        <p:spPr>
          <a:xfrm>
            <a:off x="1270431" y="1029395"/>
            <a:ext cx="2299245" cy="1584176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Column</a:t>
            </a:r>
          </a:p>
          <a:p>
            <a:pPr algn="l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Style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42117">
            <a:off x="9208596" y="2374356"/>
            <a:ext cx="2763176" cy="389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38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Box 174">
            <a:extLst>
              <a:ext uri="{FF2B5EF4-FFF2-40B4-BE49-F238E27FC236}">
                <a16:creationId xmlns:a16="http://schemas.microsoft.com/office/drawing/2014/main" id="{26ED24DD-4FE9-47F1-A9CB-60BC6231CFE2}"/>
              </a:ext>
            </a:extLst>
          </p:cNvPr>
          <p:cNvSpPr txBox="1"/>
          <p:nvPr/>
        </p:nvSpPr>
        <p:spPr>
          <a:xfrm>
            <a:off x="0" y="2545115"/>
            <a:ext cx="5143404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867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Thank You</a:t>
            </a:r>
            <a:endParaRPr lang="ko-KR" altLang="en-US" sz="5867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A0D042F5-31F9-4E2E-B8F9-85062FCD4CDC}"/>
              </a:ext>
            </a:extLst>
          </p:cNvPr>
          <p:cNvSpPr txBox="1"/>
          <p:nvPr/>
        </p:nvSpPr>
        <p:spPr>
          <a:xfrm>
            <a:off x="-3272589" y="3540324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Insert the Sub Title of Your Presentation</a:t>
            </a:r>
            <a:endParaRPr lang="ko-KR" altLang="en-US" sz="1867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16" y="4598893"/>
            <a:ext cx="4469971" cy="13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102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65859" y="3213338"/>
            <a:ext cx="11573197" cy="724247"/>
          </a:xfrm>
        </p:spPr>
        <p:txBody>
          <a:bodyPr>
            <a:noAutofit/>
          </a:bodyPr>
          <a:lstStyle/>
          <a:p>
            <a:r>
              <a:rPr lang="en-US" sz="3600" dirty="0"/>
              <a:t>https</a:t>
            </a:r>
            <a:r>
              <a:rPr lang="en-US" sz="3600" dirty="0" smtClean="0"/>
              <a:t>://plantillaspowerpoint.org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328959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Fully </a:t>
            </a:r>
            <a:r>
              <a:rPr lang="en-US" sz="3600" dirty="0" smtClean="0"/>
              <a:t>Editable</a:t>
            </a:r>
            <a:endParaRPr lang="en-US" sz="36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089" y="5652666"/>
            <a:ext cx="9861822" cy="120533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659" y="701632"/>
            <a:ext cx="2070000" cy="20475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3377" y="2840166"/>
            <a:ext cx="2486250" cy="28125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8314" y="1571651"/>
            <a:ext cx="2466922" cy="179940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8021" y="4246416"/>
            <a:ext cx="1293750" cy="117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0165" y="3876256"/>
            <a:ext cx="3093750" cy="1845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5165" y="1097506"/>
            <a:ext cx="2328750" cy="277875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19835" y="994918"/>
            <a:ext cx="1023750" cy="91125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73773" y="2019582"/>
            <a:ext cx="1179225" cy="370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7331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Fully </a:t>
            </a:r>
            <a:r>
              <a:rPr lang="en-US" sz="3600" dirty="0" smtClean="0"/>
              <a:t>Editable</a:t>
            </a:r>
            <a:endParaRPr lang="en-US" sz="36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02" y="1344706"/>
            <a:ext cx="2847340" cy="432976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742" y="1399114"/>
            <a:ext cx="4218750" cy="43425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0817" y="1344706"/>
            <a:ext cx="1847769" cy="16200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6188" y="3300084"/>
            <a:ext cx="4059323" cy="72727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7813" y="4097579"/>
            <a:ext cx="4053685" cy="57635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5492" y="4744153"/>
            <a:ext cx="4215683" cy="116268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7813" y="1399114"/>
            <a:ext cx="2058750" cy="15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5855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Fully </a:t>
            </a:r>
            <a:r>
              <a:rPr lang="en-US" sz="3600" dirty="0" smtClean="0"/>
              <a:t>Editable</a:t>
            </a:r>
            <a:endParaRPr lang="en-US" sz="36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1349" y="5080077"/>
            <a:ext cx="1181250" cy="1485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3051" y="4056327"/>
            <a:ext cx="956250" cy="25087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9301" y="2762577"/>
            <a:ext cx="1496250" cy="12937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548" y="1353214"/>
            <a:ext cx="5046536" cy="281872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7814" y="4742577"/>
            <a:ext cx="2508750" cy="18225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6830" y="4171939"/>
            <a:ext cx="2197143" cy="218133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4476" y="2980022"/>
            <a:ext cx="1440000" cy="1530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49301" y="1663772"/>
            <a:ext cx="3690000" cy="131625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24240" y="4781742"/>
            <a:ext cx="3077787" cy="190957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91178" y="2938684"/>
            <a:ext cx="1541250" cy="122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728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1507" y="2168292"/>
            <a:ext cx="4227926" cy="3579644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  <a:solidFill>
            <a:srgbClr val="FFC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8B354F32-36AC-4861-A83F-C4C4EC3288C7}"/>
              </a:ext>
            </a:extLst>
          </p:cNvPr>
          <p:cNvSpPr/>
          <p:nvPr/>
        </p:nvSpPr>
        <p:spPr>
          <a:xfrm>
            <a:off x="10698551" y="4748694"/>
            <a:ext cx="547019" cy="5470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FEA7201E-DFAB-4288-B2F5-98AE78CF016F}"/>
              </a:ext>
            </a:extLst>
          </p:cNvPr>
          <p:cNvGrpSpPr/>
          <p:nvPr/>
        </p:nvGrpSpPr>
        <p:grpSpPr>
          <a:xfrm>
            <a:off x="7205871" y="4755189"/>
            <a:ext cx="3492680" cy="1107996"/>
            <a:chOff x="5022053" y="5162692"/>
            <a:chExt cx="5676497" cy="1107996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1D89BCB5-82E4-45BD-B9FB-7BD11483AC53}"/>
                </a:ext>
              </a:extLst>
            </p:cNvPr>
            <p:cNvSpPr txBox="1"/>
            <p:nvPr/>
          </p:nvSpPr>
          <p:spPr>
            <a:xfrm>
              <a:off x="5022053" y="5439691"/>
              <a:ext cx="55450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842D339B-AB60-4F47-AD6B-2DA1BCDEFE2B}"/>
                </a:ext>
              </a:extLst>
            </p:cNvPr>
            <p:cNvSpPr txBox="1"/>
            <p:nvPr/>
          </p:nvSpPr>
          <p:spPr>
            <a:xfrm>
              <a:off x="6709066" y="5162692"/>
              <a:ext cx="3856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AAA252A3-A50D-4C04-9298-1C9169D8548F}"/>
                </a:ext>
              </a:extLst>
            </p:cNvPr>
            <p:cNvCxnSpPr>
              <a:cxnSpLocks/>
              <a:endCxn id="96" idx="2"/>
            </p:cNvCxnSpPr>
            <p:nvPr/>
          </p:nvCxnSpPr>
          <p:spPr>
            <a:xfrm>
              <a:off x="5120925" y="5426215"/>
              <a:ext cx="5577625" cy="3492"/>
            </a:xfrm>
            <a:prstGeom prst="line">
              <a:avLst/>
            </a:prstGeom>
            <a:ln>
              <a:solidFill>
                <a:schemeClr val="accent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Parallelogram 30">
            <a:extLst>
              <a:ext uri="{FF2B5EF4-FFF2-40B4-BE49-F238E27FC236}">
                <a16:creationId xmlns:a16="http://schemas.microsoft.com/office/drawing/2014/main" id="{602E8A8F-D788-449C-BE9D-F4658C7CF24F}"/>
              </a:ext>
            </a:extLst>
          </p:cNvPr>
          <p:cNvSpPr/>
          <p:nvPr/>
        </p:nvSpPr>
        <p:spPr>
          <a:xfrm flipH="1">
            <a:off x="10845782" y="4880003"/>
            <a:ext cx="276735" cy="27742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6C8FF921-B2B4-424D-8C22-0AE46AD0B319}"/>
              </a:ext>
            </a:extLst>
          </p:cNvPr>
          <p:cNvSpPr/>
          <p:nvPr/>
        </p:nvSpPr>
        <p:spPr>
          <a:xfrm>
            <a:off x="10698551" y="2886863"/>
            <a:ext cx="547019" cy="5470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4E923B08-B761-44A0-A28F-BCC14452D318}"/>
              </a:ext>
            </a:extLst>
          </p:cNvPr>
          <p:cNvGrpSpPr/>
          <p:nvPr/>
        </p:nvGrpSpPr>
        <p:grpSpPr>
          <a:xfrm>
            <a:off x="8202602" y="2893359"/>
            <a:ext cx="2495949" cy="1661994"/>
            <a:chOff x="5479252" y="2893359"/>
            <a:chExt cx="5219297" cy="1661994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D2B85D0B-BED5-469E-AAAA-76AB43B928F6}"/>
                </a:ext>
              </a:extLst>
            </p:cNvPr>
            <p:cNvSpPr txBox="1"/>
            <p:nvPr/>
          </p:nvSpPr>
          <p:spPr>
            <a:xfrm>
              <a:off x="5479252" y="3170358"/>
              <a:ext cx="508788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13CEE617-3CF3-4346-BBC7-A76AB915EC80}"/>
                </a:ext>
              </a:extLst>
            </p:cNvPr>
            <p:cNvSpPr txBox="1"/>
            <p:nvPr/>
          </p:nvSpPr>
          <p:spPr>
            <a:xfrm>
              <a:off x="5479350" y="2893359"/>
              <a:ext cx="50866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517F8567-04E1-449D-ABDB-79BE30A42C33}"/>
                </a:ext>
              </a:extLst>
            </p:cNvPr>
            <p:cNvCxnSpPr>
              <a:cxnSpLocks/>
              <a:endCxn id="103" idx="2"/>
            </p:cNvCxnSpPr>
            <p:nvPr/>
          </p:nvCxnSpPr>
          <p:spPr>
            <a:xfrm flipV="1">
              <a:off x="5479252" y="3160373"/>
              <a:ext cx="5219297" cy="9985"/>
            </a:xfrm>
            <a:prstGeom prst="line">
              <a:avLst/>
            </a:prstGeom>
            <a:ln>
              <a:solidFill>
                <a:schemeClr val="accent3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Rectangle 130">
            <a:extLst>
              <a:ext uri="{FF2B5EF4-FFF2-40B4-BE49-F238E27FC236}">
                <a16:creationId xmlns:a16="http://schemas.microsoft.com/office/drawing/2014/main" id="{73512405-2A34-4044-BC8E-D143B770AC3C}"/>
              </a:ext>
            </a:extLst>
          </p:cNvPr>
          <p:cNvSpPr/>
          <p:nvPr/>
        </p:nvSpPr>
        <p:spPr>
          <a:xfrm>
            <a:off x="10840350" y="3036614"/>
            <a:ext cx="266279" cy="2674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92F79A74-FF85-440E-9A91-3464DB61F68D}"/>
              </a:ext>
            </a:extLst>
          </p:cNvPr>
          <p:cNvSpPr/>
          <p:nvPr/>
        </p:nvSpPr>
        <p:spPr>
          <a:xfrm flipH="1">
            <a:off x="946431" y="1752197"/>
            <a:ext cx="547019" cy="54701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A33B26CF-CE7B-42B0-8316-E43CED9F4DE8}"/>
              </a:ext>
            </a:extLst>
          </p:cNvPr>
          <p:cNvGrpSpPr/>
          <p:nvPr/>
        </p:nvGrpSpPr>
        <p:grpSpPr>
          <a:xfrm>
            <a:off x="1493450" y="1758693"/>
            <a:ext cx="1833783" cy="1846659"/>
            <a:chOff x="1493450" y="1758693"/>
            <a:chExt cx="6869786" cy="1846659"/>
          </a:xfrm>
        </p:grpSpPr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216AFD70-6286-4460-B5FB-5CFEB347AD58}"/>
                </a:ext>
              </a:extLst>
            </p:cNvPr>
            <p:cNvSpPr txBox="1"/>
            <p:nvPr/>
          </p:nvSpPr>
          <p:spPr>
            <a:xfrm flipH="1">
              <a:off x="1624864" y="2035692"/>
              <a:ext cx="660578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A88DC418-1C22-42B6-B80A-0CA6A71B7AD2}"/>
                </a:ext>
              </a:extLst>
            </p:cNvPr>
            <p:cNvSpPr txBox="1"/>
            <p:nvPr/>
          </p:nvSpPr>
          <p:spPr>
            <a:xfrm flipH="1">
              <a:off x="1626033" y="1758693"/>
              <a:ext cx="66046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A708BAF5-169B-47A7-9F3C-9522F3535E4D}"/>
                </a:ext>
              </a:extLst>
            </p:cNvPr>
            <p:cNvCxnSpPr>
              <a:cxnSpLocks/>
              <a:endCxn id="110" idx="2"/>
            </p:cNvCxnSpPr>
            <p:nvPr/>
          </p:nvCxnSpPr>
          <p:spPr>
            <a:xfrm flipH="1">
              <a:off x="1493450" y="2025707"/>
              <a:ext cx="6869786" cy="0"/>
            </a:xfrm>
            <a:prstGeom prst="line">
              <a:avLst/>
            </a:prstGeom>
            <a:ln>
              <a:solidFill>
                <a:schemeClr val="accent4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Rectangle 9">
            <a:extLst>
              <a:ext uri="{FF2B5EF4-FFF2-40B4-BE49-F238E27FC236}">
                <a16:creationId xmlns:a16="http://schemas.microsoft.com/office/drawing/2014/main" id="{857B8B47-B42D-4931-B3A8-5310338BAF35}"/>
              </a:ext>
            </a:extLst>
          </p:cNvPr>
          <p:cNvSpPr/>
          <p:nvPr/>
        </p:nvSpPr>
        <p:spPr>
          <a:xfrm flipH="1">
            <a:off x="1069485" y="1879670"/>
            <a:ext cx="292549" cy="292074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B9331177-AC4C-4BF7-BD5B-EDF30D987250}"/>
              </a:ext>
            </a:extLst>
          </p:cNvPr>
          <p:cNvSpPr/>
          <p:nvPr/>
        </p:nvSpPr>
        <p:spPr>
          <a:xfrm flipH="1">
            <a:off x="946431" y="4021529"/>
            <a:ext cx="547019" cy="5470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8EC69D4E-76F7-452A-8D31-56BFA3A3C0D8}"/>
              </a:ext>
            </a:extLst>
          </p:cNvPr>
          <p:cNvGrpSpPr/>
          <p:nvPr/>
        </p:nvGrpSpPr>
        <p:grpSpPr>
          <a:xfrm>
            <a:off x="1493450" y="4028025"/>
            <a:ext cx="2492141" cy="1477328"/>
            <a:chOff x="1493450" y="4028025"/>
            <a:chExt cx="5410197" cy="1477328"/>
          </a:xfrm>
        </p:grpSpPr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20755BE1-F577-47F1-9F06-0B3DD0688A7C}"/>
                </a:ext>
              </a:extLst>
            </p:cNvPr>
            <p:cNvSpPr txBox="1"/>
            <p:nvPr/>
          </p:nvSpPr>
          <p:spPr>
            <a:xfrm flipH="1">
              <a:off x="1624868" y="4305024"/>
              <a:ext cx="526197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506CD6E2-8214-4C97-86C2-7A6049E70878}"/>
                </a:ext>
              </a:extLst>
            </p:cNvPr>
            <p:cNvSpPr txBox="1"/>
            <p:nvPr/>
          </p:nvSpPr>
          <p:spPr>
            <a:xfrm flipH="1">
              <a:off x="1626034" y="4028025"/>
              <a:ext cx="52776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9600E78C-9983-4D13-845F-A78B303A20C2}"/>
                </a:ext>
              </a:extLst>
            </p:cNvPr>
            <p:cNvCxnSpPr>
              <a:cxnSpLocks/>
              <a:endCxn id="117" idx="2"/>
            </p:cNvCxnSpPr>
            <p:nvPr/>
          </p:nvCxnSpPr>
          <p:spPr>
            <a:xfrm flipH="1" flipV="1">
              <a:off x="1493450" y="4295039"/>
              <a:ext cx="5324232" cy="16044"/>
            </a:xfrm>
            <a:prstGeom prst="line">
              <a:avLst/>
            </a:prstGeom>
            <a:ln>
              <a:solidFill>
                <a:schemeClr val="accent2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Freeform 18">
            <a:extLst>
              <a:ext uri="{FF2B5EF4-FFF2-40B4-BE49-F238E27FC236}">
                <a16:creationId xmlns:a16="http://schemas.microsoft.com/office/drawing/2014/main" id="{759D7368-A154-46A0-B8A4-992CCEE7F4E1}"/>
              </a:ext>
            </a:extLst>
          </p:cNvPr>
          <p:cNvSpPr/>
          <p:nvPr/>
        </p:nvSpPr>
        <p:spPr>
          <a:xfrm flipH="1">
            <a:off x="1051768" y="4110790"/>
            <a:ext cx="336343" cy="27145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3920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Fully </a:t>
            </a:r>
            <a:r>
              <a:rPr lang="en-US" sz="3600" dirty="0" smtClean="0"/>
              <a:t>Editable</a:t>
            </a:r>
            <a:endParaRPr lang="en-US" sz="3600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9242" y="1392230"/>
            <a:ext cx="1847644" cy="1907245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229" y="3030987"/>
            <a:ext cx="4106250" cy="309375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2430" y="3299475"/>
            <a:ext cx="2727839" cy="282526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3749" y="1136632"/>
            <a:ext cx="2532185" cy="1894355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407" y="339509"/>
            <a:ext cx="4366404" cy="611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8045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Fully </a:t>
            </a:r>
            <a:r>
              <a:rPr lang="en-US" sz="3600" dirty="0" smtClean="0"/>
              <a:t>Editable</a:t>
            </a:r>
            <a:endParaRPr lang="en-US" sz="36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02" y="3652732"/>
            <a:ext cx="2441250" cy="2835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0839" y="3635857"/>
            <a:ext cx="2441250" cy="28687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402" y="339509"/>
            <a:ext cx="3892062" cy="299696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6612" y="1363137"/>
            <a:ext cx="2641537" cy="266367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2276" y="4196423"/>
            <a:ext cx="3121175" cy="229130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6456" y="1070878"/>
            <a:ext cx="3408750" cy="34762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03638" y="4554250"/>
            <a:ext cx="2715164" cy="203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2008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Fully </a:t>
            </a:r>
            <a:r>
              <a:rPr lang="en-US" sz="3600" dirty="0" smtClean="0"/>
              <a:t>Editable</a:t>
            </a:r>
            <a:endParaRPr lang="en-US" sz="3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02" y="2860431"/>
            <a:ext cx="4675696" cy="330762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7814" y="2984303"/>
            <a:ext cx="3116250" cy="318375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8511" y="608402"/>
            <a:ext cx="3900446" cy="2533098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0075" y="4091044"/>
            <a:ext cx="2352871" cy="160072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1044" y="1319634"/>
            <a:ext cx="2734956" cy="211442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4072" y="1191006"/>
            <a:ext cx="1611433" cy="154217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14267" y="1434686"/>
            <a:ext cx="801530" cy="133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9332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Fully </a:t>
            </a:r>
            <a:r>
              <a:rPr lang="en-US" sz="3600" dirty="0" smtClean="0"/>
              <a:t>Editable</a:t>
            </a:r>
            <a:endParaRPr lang="en-US" sz="36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402" y="1063756"/>
            <a:ext cx="1113750" cy="1395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402" y="2619205"/>
            <a:ext cx="1113750" cy="1395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452" y="4541533"/>
            <a:ext cx="1091250" cy="13387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4173" y="4541533"/>
            <a:ext cx="1106596" cy="136480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4173" y="2619205"/>
            <a:ext cx="1458288" cy="174994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5852" y="867476"/>
            <a:ext cx="1323237" cy="157934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82461" y="4395758"/>
            <a:ext cx="1604590" cy="165635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40110" y="1657149"/>
            <a:ext cx="2566673" cy="196275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99419" y="3317521"/>
            <a:ext cx="1880327" cy="261033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39582" y="1657149"/>
            <a:ext cx="1012500" cy="12825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08327" y="1346888"/>
            <a:ext cx="1496250" cy="168750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21054" y="4892722"/>
            <a:ext cx="866250" cy="104625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90616" y="3473067"/>
            <a:ext cx="866250" cy="104625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559464" y="4876204"/>
            <a:ext cx="866250" cy="104625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803145" y="2092530"/>
            <a:ext cx="3079454" cy="190366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514645" y="4154562"/>
            <a:ext cx="2613324" cy="192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7658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Fully </a:t>
            </a:r>
            <a:r>
              <a:rPr lang="en-US" sz="3600" dirty="0" smtClean="0"/>
              <a:t>Editable</a:t>
            </a:r>
            <a:endParaRPr lang="en-US" sz="36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02" y="549000"/>
            <a:ext cx="3453717" cy="387785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2325" y="1254682"/>
            <a:ext cx="3813750" cy="29812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318" y="4636349"/>
            <a:ext cx="3521250" cy="15975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7858" y="1254682"/>
            <a:ext cx="2943970" cy="455956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4346" y="4788458"/>
            <a:ext cx="4642961" cy="121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5077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Fully </a:t>
            </a:r>
            <a:r>
              <a:rPr lang="en-US" sz="3600" dirty="0" smtClean="0"/>
              <a:t>Editable</a:t>
            </a:r>
            <a:endParaRPr lang="en-US" sz="36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02" y="4799574"/>
            <a:ext cx="3213918" cy="80657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9721" y="2357101"/>
            <a:ext cx="4254489" cy="266205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993" y="2357101"/>
            <a:ext cx="1988735" cy="196780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4687" y="1825567"/>
            <a:ext cx="7321348" cy="372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0495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Fully </a:t>
            </a:r>
            <a:r>
              <a:rPr lang="en-US" sz="3600" dirty="0" smtClean="0"/>
              <a:t>Editable</a:t>
            </a:r>
            <a:endParaRPr lang="en-US" sz="3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02" y="3409503"/>
            <a:ext cx="4800581" cy="300374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6862" y="1410598"/>
            <a:ext cx="4825737" cy="461183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4904" y="1744441"/>
            <a:ext cx="2486250" cy="24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64269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3AE4DAF-01F1-47A6-B08D-3515D0E8722C}"/>
              </a:ext>
            </a:extLst>
          </p:cNvPr>
          <p:cNvGrpSpPr/>
          <p:nvPr/>
        </p:nvGrpSpPr>
        <p:grpSpPr>
          <a:xfrm>
            <a:off x="8242944" y="1337635"/>
            <a:ext cx="2905050" cy="1694460"/>
            <a:chOff x="3174024" y="1804114"/>
            <a:chExt cx="3516449" cy="2051077"/>
          </a:xfrm>
          <a:solidFill>
            <a:schemeClr val="accent6"/>
          </a:solidFill>
        </p:grpSpPr>
        <p:grpSp>
          <p:nvGrpSpPr>
            <p:cNvPr id="9" name="Graphic 7">
              <a:extLst>
                <a:ext uri="{FF2B5EF4-FFF2-40B4-BE49-F238E27FC236}">
                  <a16:creationId xmlns:a16="http://schemas.microsoft.com/office/drawing/2014/main" id="{C08E184A-0D49-4B39-9DBF-A0F5A0AE07E8}"/>
                </a:ext>
              </a:extLst>
            </p:cNvPr>
            <p:cNvGrpSpPr/>
            <p:nvPr/>
          </p:nvGrpSpPr>
          <p:grpSpPr>
            <a:xfrm>
              <a:off x="3174024" y="1804114"/>
              <a:ext cx="3516449" cy="2051077"/>
              <a:chOff x="3174024" y="1804114"/>
              <a:chExt cx="3516449" cy="2051077"/>
            </a:xfrm>
            <a:grpFill/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AD6E8B83-A01A-4B61-A61C-DD44603751A2}"/>
                  </a:ext>
                </a:extLst>
              </p:cNvPr>
              <p:cNvSpPr/>
              <p:nvPr/>
            </p:nvSpPr>
            <p:spPr>
              <a:xfrm>
                <a:off x="3174024" y="1804114"/>
                <a:ext cx="1679245" cy="1594046"/>
              </a:xfrm>
              <a:custGeom>
                <a:avLst/>
                <a:gdLst>
                  <a:gd name="connsiteX0" fmla="*/ 0 w 1679245"/>
                  <a:gd name="connsiteY0" fmla="*/ 0 h 1594046"/>
                  <a:gd name="connsiteX1" fmla="*/ 109385 w 1679245"/>
                  <a:gd name="connsiteY1" fmla="*/ 73656 h 1594046"/>
                  <a:gd name="connsiteX2" fmla="*/ 338323 w 1679245"/>
                  <a:gd name="connsiteY2" fmla="*/ 171223 h 1594046"/>
                  <a:gd name="connsiteX3" fmla="*/ 703579 w 1679245"/>
                  <a:gd name="connsiteY3" fmla="*/ 253124 h 1594046"/>
                  <a:gd name="connsiteX4" fmla="*/ 981163 w 1679245"/>
                  <a:gd name="connsiteY4" fmla="*/ 306167 h 1594046"/>
                  <a:gd name="connsiteX5" fmla="*/ 1305469 w 1679245"/>
                  <a:gd name="connsiteY5" fmla="*/ 479863 h 1594046"/>
                  <a:gd name="connsiteX6" fmla="*/ 1639944 w 1679245"/>
                  <a:gd name="connsiteY6" fmla="*/ 1030358 h 1594046"/>
                  <a:gd name="connsiteX7" fmla="*/ 1670176 w 1679245"/>
                  <a:gd name="connsiteY7" fmla="*/ 1484936 h 1594046"/>
                  <a:gd name="connsiteX8" fmla="*/ 1646815 w 1679245"/>
                  <a:gd name="connsiteY8" fmla="*/ 1596245 h 1594046"/>
                  <a:gd name="connsiteX9" fmla="*/ 1615483 w 1679245"/>
                  <a:gd name="connsiteY9" fmla="*/ 1475592 h 1594046"/>
                  <a:gd name="connsiteX10" fmla="*/ 1508572 w 1679245"/>
                  <a:gd name="connsiteY10" fmla="*/ 1248578 h 1594046"/>
                  <a:gd name="connsiteX11" fmla="*/ 1273863 w 1679245"/>
                  <a:gd name="connsiteY11" fmla="*/ 1103190 h 1594046"/>
                  <a:gd name="connsiteX12" fmla="*/ 1111160 w 1679245"/>
                  <a:gd name="connsiteY12" fmla="*/ 1108687 h 1594046"/>
                  <a:gd name="connsiteX13" fmla="*/ 891567 w 1679245"/>
                  <a:gd name="connsiteY13" fmla="*/ 1131773 h 1594046"/>
                  <a:gd name="connsiteX14" fmla="*/ 685165 w 1679245"/>
                  <a:gd name="connsiteY14" fmla="*/ 1041627 h 1594046"/>
                  <a:gd name="connsiteX15" fmla="*/ 645864 w 1679245"/>
                  <a:gd name="connsiteY15" fmla="*/ 910255 h 1594046"/>
                  <a:gd name="connsiteX16" fmla="*/ 626900 w 1679245"/>
                  <a:gd name="connsiteY16" fmla="*/ 828904 h 1594046"/>
                  <a:gd name="connsiteX17" fmla="*/ 563688 w 1679245"/>
                  <a:gd name="connsiteY17" fmla="*/ 747828 h 1594046"/>
                  <a:gd name="connsiteX18" fmla="*/ 311389 w 1679245"/>
                  <a:gd name="connsiteY18" fmla="*/ 483436 h 1594046"/>
                  <a:gd name="connsiteX19" fmla="*/ 87398 w 1679245"/>
                  <a:gd name="connsiteY19" fmla="*/ 230862 h 1594046"/>
                  <a:gd name="connsiteX20" fmla="*/ 2199 w 1679245"/>
                  <a:gd name="connsiteY20" fmla="*/ 26934 h 1594046"/>
                  <a:gd name="connsiteX21" fmla="*/ 0 w 1679245"/>
                  <a:gd name="connsiteY21" fmla="*/ 21987 h 1594046"/>
                  <a:gd name="connsiteX22" fmla="*/ 0 w 1679245"/>
                  <a:gd name="connsiteY22" fmla="*/ 0 h 1594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79245" h="1594046">
                    <a:moveTo>
                      <a:pt x="0" y="0"/>
                    </a:moveTo>
                    <a:cubicBezTo>
                      <a:pt x="36553" y="24460"/>
                      <a:pt x="72557" y="49470"/>
                      <a:pt x="109385" y="73656"/>
                    </a:cubicBezTo>
                    <a:cubicBezTo>
                      <a:pt x="179742" y="120103"/>
                      <a:pt x="258620" y="146487"/>
                      <a:pt x="338323" y="171223"/>
                    </a:cubicBezTo>
                    <a:cubicBezTo>
                      <a:pt x="457876" y="208325"/>
                      <a:pt x="580728" y="230587"/>
                      <a:pt x="703579" y="253124"/>
                    </a:cubicBezTo>
                    <a:cubicBezTo>
                      <a:pt x="796199" y="270163"/>
                      <a:pt x="889093" y="286653"/>
                      <a:pt x="981163" y="306167"/>
                    </a:cubicBezTo>
                    <a:cubicBezTo>
                      <a:pt x="1105938" y="332276"/>
                      <a:pt x="1211200" y="396588"/>
                      <a:pt x="1305469" y="479863"/>
                    </a:cubicBezTo>
                    <a:cubicBezTo>
                      <a:pt x="1473943" y="628549"/>
                      <a:pt x="1581404" y="814887"/>
                      <a:pt x="1639944" y="1030358"/>
                    </a:cubicBezTo>
                    <a:cubicBezTo>
                      <a:pt x="1680619" y="1179594"/>
                      <a:pt x="1691338" y="1331303"/>
                      <a:pt x="1670176" y="1484936"/>
                    </a:cubicBezTo>
                    <a:cubicBezTo>
                      <a:pt x="1664954" y="1522314"/>
                      <a:pt x="1656709" y="1559417"/>
                      <a:pt x="1646815" y="1596245"/>
                    </a:cubicBezTo>
                    <a:cubicBezTo>
                      <a:pt x="1636371" y="1556119"/>
                      <a:pt x="1626752" y="1515443"/>
                      <a:pt x="1615483" y="1475592"/>
                    </a:cubicBezTo>
                    <a:cubicBezTo>
                      <a:pt x="1592397" y="1393966"/>
                      <a:pt x="1561341" y="1315913"/>
                      <a:pt x="1508572" y="1248578"/>
                    </a:cubicBezTo>
                    <a:cubicBezTo>
                      <a:pt x="1448383" y="1171624"/>
                      <a:pt x="1372254" y="1118856"/>
                      <a:pt x="1273863" y="1103190"/>
                    </a:cubicBezTo>
                    <a:cubicBezTo>
                      <a:pt x="1219445" y="1094395"/>
                      <a:pt x="1165303" y="1100167"/>
                      <a:pt x="1111160" y="1108687"/>
                    </a:cubicBezTo>
                    <a:cubicBezTo>
                      <a:pt x="1038329" y="1119955"/>
                      <a:pt x="966047" y="1134521"/>
                      <a:pt x="891567" y="1131773"/>
                    </a:cubicBezTo>
                    <a:cubicBezTo>
                      <a:pt x="810765" y="1128750"/>
                      <a:pt x="739857" y="1103465"/>
                      <a:pt x="685165" y="1041627"/>
                    </a:cubicBezTo>
                    <a:cubicBezTo>
                      <a:pt x="651910" y="1003974"/>
                      <a:pt x="634046" y="961100"/>
                      <a:pt x="645864" y="910255"/>
                    </a:cubicBezTo>
                    <a:cubicBezTo>
                      <a:pt x="652734" y="879749"/>
                      <a:pt x="644764" y="853090"/>
                      <a:pt x="626900" y="828904"/>
                    </a:cubicBezTo>
                    <a:cubicBezTo>
                      <a:pt x="606562" y="801420"/>
                      <a:pt x="587049" y="772563"/>
                      <a:pt x="563688" y="747828"/>
                    </a:cubicBezTo>
                    <a:cubicBezTo>
                      <a:pt x="480413" y="659056"/>
                      <a:pt x="395763" y="571383"/>
                      <a:pt x="311389" y="483436"/>
                    </a:cubicBezTo>
                    <a:cubicBezTo>
                      <a:pt x="233885" y="401810"/>
                      <a:pt x="154732" y="321558"/>
                      <a:pt x="87398" y="230862"/>
                    </a:cubicBezTo>
                    <a:cubicBezTo>
                      <a:pt x="42050" y="169848"/>
                      <a:pt x="10169" y="103613"/>
                      <a:pt x="2199" y="26934"/>
                    </a:cubicBezTo>
                    <a:cubicBezTo>
                      <a:pt x="1924" y="25285"/>
                      <a:pt x="825" y="23636"/>
                      <a:pt x="0" y="21987"/>
                    </a:cubicBezTo>
                    <a:cubicBezTo>
                      <a:pt x="0" y="14566"/>
                      <a:pt x="0" y="7421"/>
                      <a:pt x="0" y="0"/>
                    </a:cubicBezTo>
                    <a:close/>
                  </a:path>
                </a:pathLst>
              </a:custGeom>
              <a:grpFill/>
              <a:ln w="2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51385C17-B305-4C46-916A-B20B95BA8F8D}"/>
                  </a:ext>
                </a:extLst>
              </p:cNvPr>
              <p:cNvSpPr/>
              <p:nvPr/>
            </p:nvSpPr>
            <p:spPr>
              <a:xfrm>
                <a:off x="5005731" y="1804663"/>
                <a:ext cx="1684742" cy="1591298"/>
              </a:xfrm>
              <a:custGeom>
                <a:avLst/>
                <a:gdLst>
                  <a:gd name="connsiteX0" fmla="*/ 1686188 w 1684741"/>
                  <a:gd name="connsiteY0" fmla="*/ 46172 h 1591297"/>
                  <a:gd name="connsiteX1" fmla="*/ 1580376 w 1684741"/>
                  <a:gd name="connsiteY1" fmla="*/ 255322 h 1591297"/>
                  <a:gd name="connsiteX2" fmla="*/ 1398435 w 1684741"/>
                  <a:gd name="connsiteY2" fmla="*/ 453479 h 1591297"/>
                  <a:gd name="connsiteX3" fmla="*/ 1118653 w 1684741"/>
                  <a:gd name="connsiteY3" fmla="*/ 750026 h 1591297"/>
                  <a:gd name="connsiteX4" fmla="*/ 1051318 w 1684741"/>
                  <a:gd name="connsiteY4" fmla="*/ 836874 h 1591297"/>
                  <a:gd name="connsiteX5" fmla="*/ 1037027 w 1684741"/>
                  <a:gd name="connsiteY5" fmla="*/ 886619 h 1591297"/>
                  <a:gd name="connsiteX6" fmla="*/ 1015314 w 1684741"/>
                  <a:gd name="connsiteY6" fmla="*/ 1018266 h 1591297"/>
                  <a:gd name="connsiteX7" fmla="*/ 882844 w 1684741"/>
                  <a:gd name="connsiteY7" fmla="*/ 1118031 h 1591297"/>
                  <a:gd name="connsiteX8" fmla="*/ 723439 w 1684741"/>
                  <a:gd name="connsiteY8" fmla="*/ 1124627 h 1591297"/>
                  <a:gd name="connsiteX9" fmla="*/ 542872 w 1684741"/>
                  <a:gd name="connsiteY9" fmla="*/ 1098243 h 1591297"/>
                  <a:gd name="connsiteX10" fmla="*/ 146284 w 1684741"/>
                  <a:gd name="connsiteY10" fmla="*/ 1284032 h 1591297"/>
                  <a:gd name="connsiteX11" fmla="*/ 56413 w 1684741"/>
                  <a:gd name="connsiteY11" fmla="*/ 1508297 h 1591297"/>
                  <a:gd name="connsiteX12" fmla="*/ 37999 w 1684741"/>
                  <a:gd name="connsiteY12" fmla="*/ 1592122 h 1591297"/>
                  <a:gd name="connsiteX13" fmla="*/ 33602 w 1684741"/>
                  <a:gd name="connsiteY13" fmla="*/ 1592672 h 1591297"/>
                  <a:gd name="connsiteX14" fmla="*/ 13264 w 1684741"/>
                  <a:gd name="connsiteY14" fmla="*/ 1498678 h 1591297"/>
                  <a:gd name="connsiteX15" fmla="*/ 339769 w 1684741"/>
                  <a:gd name="connsiteY15" fmla="*/ 514492 h 1591297"/>
                  <a:gd name="connsiteX16" fmla="*/ 775933 w 1684741"/>
                  <a:gd name="connsiteY16" fmla="*/ 290776 h 1591297"/>
                  <a:gd name="connsiteX17" fmla="*/ 1322031 w 1684741"/>
                  <a:gd name="connsiteY17" fmla="*/ 180842 h 1591297"/>
                  <a:gd name="connsiteX18" fmla="*/ 1591919 w 1684741"/>
                  <a:gd name="connsiteY18" fmla="*/ 72557 h 1591297"/>
                  <a:gd name="connsiteX19" fmla="*/ 1655681 w 1684741"/>
                  <a:gd name="connsiteY19" fmla="*/ 22811 h 1591297"/>
                  <a:gd name="connsiteX20" fmla="*/ 1680417 w 1684741"/>
                  <a:gd name="connsiteY20" fmla="*/ 0 h 1591297"/>
                  <a:gd name="connsiteX21" fmla="*/ 1685913 w 1684741"/>
                  <a:gd name="connsiteY21" fmla="*/ 13742 h 1591297"/>
                  <a:gd name="connsiteX22" fmla="*/ 1686188 w 1684741"/>
                  <a:gd name="connsiteY22" fmla="*/ 46172 h 159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84741" h="1591297">
                    <a:moveTo>
                      <a:pt x="1686188" y="46172"/>
                    </a:moveTo>
                    <a:cubicBezTo>
                      <a:pt x="1667224" y="123951"/>
                      <a:pt x="1627648" y="191560"/>
                      <a:pt x="1580376" y="255322"/>
                    </a:cubicBezTo>
                    <a:cubicBezTo>
                      <a:pt x="1526783" y="327604"/>
                      <a:pt x="1462747" y="390816"/>
                      <a:pt x="1398435" y="453479"/>
                    </a:cubicBezTo>
                    <a:cubicBezTo>
                      <a:pt x="1301143" y="548297"/>
                      <a:pt x="1203852" y="643665"/>
                      <a:pt x="1118653" y="750026"/>
                    </a:cubicBezTo>
                    <a:cubicBezTo>
                      <a:pt x="1095841" y="778609"/>
                      <a:pt x="1073580" y="807742"/>
                      <a:pt x="1051318" y="836874"/>
                    </a:cubicBezTo>
                    <a:cubicBezTo>
                      <a:pt x="1040050" y="851441"/>
                      <a:pt x="1033454" y="867381"/>
                      <a:pt x="1037027" y="886619"/>
                    </a:cubicBezTo>
                    <a:cubicBezTo>
                      <a:pt x="1045821" y="933067"/>
                      <a:pt x="1043073" y="978140"/>
                      <a:pt x="1015314" y="1018266"/>
                    </a:cubicBezTo>
                    <a:cubicBezTo>
                      <a:pt x="982334" y="1066087"/>
                      <a:pt x="939185" y="1100716"/>
                      <a:pt x="882844" y="1118031"/>
                    </a:cubicBezTo>
                    <a:cubicBezTo>
                      <a:pt x="830350" y="1133971"/>
                      <a:pt x="776757" y="1131773"/>
                      <a:pt x="723439" y="1124627"/>
                    </a:cubicBezTo>
                    <a:cubicBezTo>
                      <a:pt x="663250" y="1116657"/>
                      <a:pt x="603061" y="1106488"/>
                      <a:pt x="542872" y="1098243"/>
                    </a:cubicBezTo>
                    <a:cubicBezTo>
                      <a:pt x="370825" y="1074607"/>
                      <a:pt x="242202" y="1144965"/>
                      <a:pt x="146284" y="1284032"/>
                    </a:cubicBezTo>
                    <a:cubicBezTo>
                      <a:pt x="99562" y="1351916"/>
                      <a:pt x="74827" y="1428870"/>
                      <a:pt x="56413" y="1508297"/>
                    </a:cubicBezTo>
                    <a:cubicBezTo>
                      <a:pt x="49817" y="1536056"/>
                      <a:pt x="44046" y="1564089"/>
                      <a:pt x="37999" y="1592122"/>
                    </a:cubicBezTo>
                    <a:cubicBezTo>
                      <a:pt x="36625" y="1592397"/>
                      <a:pt x="34976" y="1592397"/>
                      <a:pt x="33602" y="1592672"/>
                    </a:cubicBezTo>
                    <a:cubicBezTo>
                      <a:pt x="26731" y="1561341"/>
                      <a:pt x="18761" y="1530284"/>
                      <a:pt x="13264" y="1498678"/>
                    </a:cubicBezTo>
                    <a:cubicBezTo>
                      <a:pt x="-46100" y="1167776"/>
                      <a:pt x="99287" y="751400"/>
                      <a:pt x="339769" y="514492"/>
                    </a:cubicBezTo>
                    <a:cubicBezTo>
                      <a:pt x="462070" y="394114"/>
                      <a:pt x="606634" y="321008"/>
                      <a:pt x="775933" y="290776"/>
                    </a:cubicBezTo>
                    <a:cubicBezTo>
                      <a:pt x="958698" y="257796"/>
                      <a:pt x="1140639" y="219868"/>
                      <a:pt x="1322031" y="180842"/>
                    </a:cubicBezTo>
                    <a:cubicBezTo>
                      <a:pt x="1417674" y="160229"/>
                      <a:pt x="1509469" y="126974"/>
                      <a:pt x="1591919" y="72557"/>
                    </a:cubicBezTo>
                    <a:cubicBezTo>
                      <a:pt x="1614456" y="57715"/>
                      <a:pt x="1634794" y="39851"/>
                      <a:pt x="1655681" y="22811"/>
                    </a:cubicBezTo>
                    <a:cubicBezTo>
                      <a:pt x="1664201" y="15940"/>
                      <a:pt x="1671622" y="8245"/>
                      <a:pt x="1680417" y="0"/>
                    </a:cubicBezTo>
                    <a:cubicBezTo>
                      <a:pt x="1682615" y="5497"/>
                      <a:pt x="1684264" y="9619"/>
                      <a:pt x="1685913" y="13742"/>
                    </a:cubicBezTo>
                    <a:cubicBezTo>
                      <a:pt x="1686188" y="24186"/>
                      <a:pt x="1686188" y="35179"/>
                      <a:pt x="1686188" y="46172"/>
                    </a:cubicBezTo>
                    <a:close/>
                  </a:path>
                </a:pathLst>
              </a:custGeom>
              <a:grpFill/>
              <a:ln w="2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132462F5-24A9-489D-A4CE-5D8E9F0CC336}"/>
                  </a:ext>
                </a:extLst>
              </p:cNvPr>
              <p:cNvSpPr/>
              <p:nvPr/>
            </p:nvSpPr>
            <p:spPr>
              <a:xfrm>
                <a:off x="3832458" y="2953730"/>
                <a:ext cx="967421" cy="901461"/>
              </a:xfrm>
              <a:custGeom>
                <a:avLst/>
                <a:gdLst>
                  <a:gd name="connsiteX0" fmla="*/ 776207 w 967421"/>
                  <a:gd name="connsiteY0" fmla="*/ 903405 h 901460"/>
                  <a:gd name="connsiteX1" fmla="*/ 757519 w 967421"/>
                  <a:gd name="connsiteY1" fmla="*/ 895984 h 901460"/>
                  <a:gd name="connsiteX2" fmla="*/ 889165 w 967421"/>
                  <a:gd name="connsiteY2" fmla="*/ 789073 h 901460"/>
                  <a:gd name="connsiteX3" fmla="*/ 883393 w 967421"/>
                  <a:gd name="connsiteY3" fmla="*/ 685735 h 901460"/>
                  <a:gd name="connsiteX4" fmla="*/ 583548 w 967421"/>
                  <a:gd name="connsiteY4" fmla="*/ 650006 h 901460"/>
                  <a:gd name="connsiteX5" fmla="*/ 530230 w 967421"/>
                  <a:gd name="connsiteY5" fmla="*/ 505718 h 901460"/>
                  <a:gd name="connsiteX6" fmla="*/ 541223 w 967421"/>
                  <a:gd name="connsiteY6" fmla="*/ 532377 h 901460"/>
                  <a:gd name="connsiteX7" fmla="*/ 623949 w 967421"/>
                  <a:gd name="connsiteY7" fmla="*/ 626645 h 901460"/>
                  <a:gd name="connsiteX8" fmla="*/ 752572 w 967421"/>
                  <a:gd name="connsiteY8" fmla="*/ 582122 h 901460"/>
                  <a:gd name="connsiteX9" fmla="*/ 726737 w 967421"/>
                  <a:gd name="connsiteY9" fmla="*/ 446353 h 901460"/>
                  <a:gd name="connsiteX10" fmla="*/ 557988 w 967421"/>
                  <a:gd name="connsiteY10" fmla="*/ 365002 h 901460"/>
                  <a:gd name="connsiteX11" fmla="*/ 369451 w 967421"/>
                  <a:gd name="connsiteY11" fmla="*/ 374072 h 901460"/>
                  <a:gd name="connsiteX12" fmla="*/ 244126 w 967421"/>
                  <a:gd name="connsiteY12" fmla="*/ 390562 h 901460"/>
                  <a:gd name="connsiteX13" fmla="*/ 75377 w 967421"/>
                  <a:gd name="connsiteY13" fmla="*/ 342190 h 901460"/>
                  <a:gd name="connsiteX14" fmla="*/ 14363 w 967421"/>
                  <a:gd name="connsiteY14" fmla="*/ 236379 h 901460"/>
                  <a:gd name="connsiteX15" fmla="*/ 17661 w 967421"/>
                  <a:gd name="connsiteY15" fmla="*/ 29703 h 901460"/>
                  <a:gd name="connsiteX16" fmla="*/ 24257 w 967421"/>
                  <a:gd name="connsiteY16" fmla="*/ 12938 h 901460"/>
                  <a:gd name="connsiteX17" fmla="*/ 330149 w 967421"/>
                  <a:gd name="connsiteY17" fmla="*/ 39322 h 901460"/>
                  <a:gd name="connsiteX18" fmla="*/ 487080 w 967421"/>
                  <a:gd name="connsiteY18" fmla="*/ 5517 h 901460"/>
                  <a:gd name="connsiteX19" fmla="*/ 758343 w 967421"/>
                  <a:gd name="connsiteY19" fmla="*/ 73676 h 901460"/>
                  <a:gd name="connsiteX20" fmla="*/ 938910 w 967421"/>
                  <a:gd name="connsiteY20" fmla="*/ 348787 h 901460"/>
                  <a:gd name="connsiteX21" fmla="*/ 937536 w 967421"/>
                  <a:gd name="connsiteY21" fmla="*/ 759116 h 901460"/>
                  <a:gd name="connsiteX22" fmla="*/ 904281 w 967421"/>
                  <a:gd name="connsiteY22" fmla="*/ 835795 h 901460"/>
                  <a:gd name="connsiteX23" fmla="*/ 814959 w 967421"/>
                  <a:gd name="connsiteY23" fmla="*/ 899832 h 901460"/>
                  <a:gd name="connsiteX24" fmla="*/ 803416 w 967421"/>
                  <a:gd name="connsiteY24" fmla="*/ 903405 h 901460"/>
                  <a:gd name="connsiteX25" fmla="*/ 776207 w 967421"/>
                  <a:gd name="connsiteY25" fmla="*/ 903405 h 901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67421" h="901460">
                    <a:moveTo>
                      <a:pt x="776207" y="903405"/>
                    </a:moveTo>
                    <a:cubicBezTo>
                      <a:pt x="769886" y="900931"/>
                      <a:pt x="763840" y="898458"/>
                      <a:pt x="757519" y="895984"/>
                    </a:cubicBezTo>
                    <a:cubicBezTo>
                      <a:pt x="825953" y="890213"/>
                      <a:pt x="870201" y="855308"/>
                      <a:pt x="889165" y="789073"/>
                    </a:cubicBezTo>
                    <a:cubicBezTo>
                      <a:pt x="903731" y="738229"/>
                      <a:pt x="902906" y="710470"/>
                      <a:pt x="883393" y="685735"/>
                    </a:cubicBezTo>
                    <a:cubicBezTo>
                      <a:pt x="774283" y="758566"/>
                      <a:pt x="673419" y="740977"/>
                      <a:pt x="583548" y="650006"/>
                    </a:cubicBezTo>
                    <a:cubicBezTo>
                      <a:pt x="545071" y="611255"/>
                      <a:pt x="519236" y="564807"/>
                      <a:pt x="530230" y="505718"/>
                    </a:cubicBezTo>
                    <a:cubicBezTo>
                      <a:pt x="533802" y="514512"/>
                      <a:pt x="537375" y="523582"/>
                      <a:pt x="541223" y="532377"/>
                    </a:cubicBezTo>
                    <a:cubicBezTo>
                      <a:pt x="558538" y="573052"/>
                      <a:pt x="586296" y="604384"/>
                      <a:pt x="623949" y="626645"/>
                    </a:cubicBezTo>
                    <a:cubicBezTo>
                      <a:pt x="678916" y="659076"/>
                      <a:pt x="729210" y="641212"/>
                      <a:pt x="752572" y="582122"/>
                    </a:cubicBezTo>
                    <a:cubicBezTo>
                      <a:pt x="772909" y="531277"/>
                      <a:pt x="763840" y="485655"/>
                      <a:pt x="726737" y="446353"/>
                    </a:cubicBezTo>
                    <a:cubicBezTo>
                      <a:pt x="681114" y="397982"/>
                      <a:pt x="622299" y="374621"/>
                      <a:pt x="557988" y="365002"/>
                    </a:cubicBezTo>
                    <a:cubicBezTo>
                      <a:pt x="494776" y="355658"/>
                      <a:pt x="432113" y="364727"/>
                      <a:pt x="369451" y="374072"/>
                    </a:cubicBezTo>
                    <a:cubicBezTo>
                      <a:pt x="327951" y="380393"/>
                      <a:pt x="286176" y="386714"/>
                      <a:pt x="244126" y="390562"/>
                    </a:cubicBezTo>
                    <a:cubicBezTo>
                      <a:pt x="182288" y="395783"/>
                      <a:pt x="123198" y="387813"/>
                      <a:pt x="75377" y="342190"/>
                    </a:cubicBezTo>
                    <a:cubicBezTo>
                      <a:pt x="45145" y="312783"/>
                      <a:pt x="25906" y="276780"/>
                      <a:pt x="14363" y="236379"/>
                    </a:cubicBezTo>
                    <a:cubicBezTo>
                      <a:pt x="-5700" y="167120"/>
                      <a:pt x="-4875" y="98137"/>
                      <a:pt x="17661" y="29703"/>
                    </a:cubicBezTo>
                    <a:cubicBezTo>
                      <a:pt x="19585" y="24206"/>
                      <a:pt x="21784" y="18709"/>
                      <a:pt x="24257" y="12938"/>
                    </a:cubicBezTo>
                    <a:cubicBezTo>
                      <a:pt x="122923" y="67355"/>
                      <a:pt x="226261" y="59934"/>
                      <a:pt x="330149" y="39322"/>
                    </a:cubicBezTo>
                    <a:cubicBezTo>
                      <a:pt x="382643" y="28878"/>
                      <a:pt x="434312" y="14587"/>
                      <a:pt x="487080" y="5517"/>
                    </a:cubicBezTo>
                    <a:cubicBezTo>
                      <a:pt x="587121" y="-11798"/>
                      <a:pt x="677816" y="11838"/>
                      <a:pt x="758343" y="73676"/>
                    </a:cubicBezTo>
                    <a:cubicBezTo>
                      <a:pt x="850413" y="144309"/>
                      <a:pt x="907854" y="238303"/>
                      <a:pt x="938910" y="348787"/>
                    </a:cubicBezTo>
                    <a:cubicBezTo>
                      <a:pt x="977387" y="485655"/>
                      <a:pt x="978212" y="622798"/>
                      <a:pt x="937536" y="759116"/>
                    </a:cubicBezTo>
                    <a:cubicBezTo>
                      <a:pt x="929566" y="785500"/>
                      <a:pt x="916923" y="811060"/>
                      <a:pt x="904281" y="835795"/>
                    </a:cubicBezTo>
                    <a:cubicBezTo>
                      <a:pt x="885867" y="872073"/>
                      <a:pt x="854261" y="891862"/>
                      <a:pt x="814959" y="899832"/>
                    </a:cubicBezTo>
                    <a:cubicBezTo>
                      <a:pt x="811112" y="900656"/>
                      <a:pt x="807264" y="902031"/>
                      <a:pt x="803416" y="903405"/>
                    </a:cubicBezTo>
                    <a:cubicBezTo>
                      <a:pt x="794621" y="903405"/>
                      <a:pt x="785277" y="903405"/>
                      <a:pt x="776207" y="903405"/>
                    </a:cubicBezTo>
                    <a:close/>
                  </a:path>
                </a:pathLst>
              </a:custGeom>
              <a:grpFill/>
              <a:ln w="2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64559DA-8BF7-4A33-841C-A981E5970C14}"/>
                  </a:ext>
                </a:extLst>
              </p:cNvPr>
              <p:cNvSpPr/>
              <p:nvPr/>
            </p:nvSpPr>
            <p:spPr>
              <a:xfrm>
                <a:off x="5065574" y="2954343"/>
                <a:ext cx="961924" cy="895964"/>
              </a:xfrm>
              <a:custGeom>
                <a:avLst/>
                <a:gdLst>
                  <a:gd name="connsiteX0" fmla="*/ 434658 w 961924"/>
                  <a:gd name="connsiteY0" fmla="*/ 502907 h 895963"/>
                  <a:gd name="connsiteX1" fmla="*/ 429986 w 961924"/>
                  <a:gd name="connsiteY1" fmla="*/ 577112 h 895963"/>
                  <a:gd name="connsiteX2" fmla="*/ 182084 w 961924"/>
                  <a:gd name="connsiteY2" fmla="*/ 726348 h 895963"/>
                  <a:gd name="connsiteX3" fmla="*/ 116398 w 961924"/>
                  <a:gd name="connsiteY3" fmla="*/ 704361 h 895963"/>
                  <a:gd name="connsiteX4" fmla="*/ 79296 w 961924"/>
                  <a:gd name="connsiteY4" fmla="*/ 684573 h 895963"/>
                  <a:gd name="connsiteX5" fmla="*/ 89190 w 961924"/>
                  <a:gd name="connsiteY5" fmla="*/ 822540 h 895963"/>
                  <a:gd name="connsiteX6" fmla="*/ 208193 w 961924"/>
                  <a:gd name="connsiteY6" fmla="*/ 892623 h 895963"/>
                  <a:gd name="connsiteX7" fmla="*/ 43567 w 961924"/>
                  <a:gd name="connsiteY7" fmla="*/ 815670 h 895963"/>
                  <a:gd name="connsiteX8" fmla="*/ 3716 w 961924"/>
                  <a:gd name="connsiteY8" fmla="*/ 642523 h 895963"/>
                  <a:gd name="connsiteX9" fmla="*/ 51812 w 961924"/>
                  <a:gd name="connsiteY9" fmla="*/ 279740 h 895963"/>
                  <a:gd name="connsiteX10" fmla="*/ 232654 w 961924"/>
                  <a:gd name="connsiteY10" fmla="*/ 54375 h 895963"/>
                  <a:gd name="connsiteX11" fmla="*/ 356879 w 961924"/>
                  <a:gd name="connsiteY11" fmla="*/ 9577 h 895963"/>
                  <a:gd name="connsiteX12" fmla="*/ 533049 w 961924"/>
                  <a:gd name="connsiteY12" fmla="*/ 13974 h 895963"/>
                  <a:gd name="connsiteX13" fmla="*/ 694652 w 961924"/>
                  <a:gd name="connsiteY13" fmla="*/ 51352 h 895963"/>
                  <a:gd name="connsiteX14" fmla="*/ 934034 w 961924"/>
                  <a:gd name="connsiteY14" fmla="*/ 15348 h 895963"/>
                  <a:gd name="connsiteX15" fmla="*/ 942279 w 961924"/>
                  <a:gd name="connsiteY15" fmla="*/ 12050 h 895963"/>
                  <a:gd name="connsiteX16" fmla="*/ 956846 w 961924"/>
                  <a:gd name="connsiteY16" fmla="*/ 90653 h 895963"/>
                  <a:gd name="connsiteX17" fmla="*/ 948051 w 961924"/>
                  <a:gd name="connsiteY17" fmla="*/ 244012 h 895963"/>
                  <a:gd name="connsiteX18" fmla="*/ 739726 w 961924"/>
                  <a:gd name="connsiteY18" fmla="*/ 395996 h 895963"/>
                  <a:gd name="connsiteX19" fmla="*/ 564106 w 961924"/>
                  <a:gd name="connsiteY19" fmla="*/ 376757 h 895963"/>
                  <a:gd name="connsiteX20" fmla="*/ 407174 w 961924"/>
                  <a:gd name="connsiteY20" fmla="*/ 364939 h 895963"/>
                  <a:gd name="connsiteX21" fmla="*/ 250793 w 961924"/>
                  <a:gd name="connsiteY21" fmla="*/ 431999 h 895963"/>
                  <a:gd name="connsiteX22" fmla="*/ 220836 w 961924"/>
                  <a:gd name="connsiteY22" fmla="*/ 598824 h 895963"/>
                  <a:gd name="connsiteX23" fmla="*/ 323075 w 961924"/>
                  <a:gd name="connsiteY23" fmla="*/ 634828 h 895963"/>
                  <a:gd name="connsiteX24" fmla="*/ 428612 w 961924"/>
                  <a:gd name="connsiteY24" fmla="*/ 519397 h 895963"/>
                  <a:gd name="connsiteX25" fmla="*/ 434658 w 961924"/>
                  <a:gd name="connsiteY25" fmla="*/ 502907 h 895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61924" h="895963">
                    <a:moveTo>
                      <a:pt x="434658" y="502907"/>
                    </a:moveTo>
                    <a:cubicBezTo>
                      <a:pt x="443453" y="530115"/>
                      <a:pt x="439055" y="553751"/>
                      <a:pt x="429986" y="577112"/>
                    </a:cubicBezTo>
                    <a:cubicBezTo>
                      <a:pt x="393707" y="669457"/>
                      <a:pt x="280475" y="738716"/>
                      <a:pt x="182084" y="726348"/>
                    </a:cubicBezTo>
                    <a:cubicBezTo>
                      <a:pt x="159548" y="723600"/>
                      <a:pt x="137836" y="712881"/>
                      <a:pt x="116398" y="704361"/>
                    </a:cubicBezTo>
                    <a:cubicBezTo>
                      <a:pt x="103756" y="699414"/>
                      <a:pt x="92488" y="691719"/>
                      <a:pt x="79296" y="684573"/>
                    </a:cubicBezTo>
                    <a:cubicBezTo>
                      <a:pt x="56209" y="734043"/>
                      <a:pt x="65279" y="778842"/>
                      <a:pt x="89190" y="822540"/>
                    </a:cubicBezTo>
                    <a:cubicBezTo>
                      <a:pt x="114200" y="868163"/>
                      <a:pt x="156249" y="886027"/>
                      <a:pt x="208193" y="892623"/>
                    </a:cubicBezTo>
                    <a:cubicBezTo>
                      <a:pt x="145256" y="913236"/>
                      <a:pt x="68852" y="876408"/>
                      <a:pt x="43567" y="815670"/>
                    </a:cubicBezTo>
                    <a:cubicBezTo>
                      <a:pt x="20481" y="760153"/>
                      <a:pt x="8938" y="701888"/>
                      <a:pt x="3716" y="642523"/>
                    </a:cubicBezTo>
                    <a:cubicBezTo>
                      <a:pt x="-7278" y="518023"/>
                      <a:pt x="5365" y="396545"/>
                      <a:pt x="51812" y="279740"/>
                    </a:cubicBezTo>
                    <a:cubicBezTo>
                      <a:pt x="88915" y="186296"/>
                      <a:pt x="146355" y="109067"/>
                      <a:pt x="232654" y="54375"/>
                    </a:cubicBezTo>
                    <a:cubicBezTo>
                      <a:pt x="271131" y="30190"/>
                      <a:pt x="313730" y="20570"/>
                      <a:pt x="356879" y="9577"/>
                    </a:cubicBezTo>
                    <a:cubicBezTo>
                      <a:pt x="416794" y="-5814"/>
                      <a:pt x="474509" y="-1417"/>
                      <a:pt x="533049" y="13974"/>
                    </a:cubicBezTo>
                    <a:cubicBezTo>
                      <a:pt x="586642" y="27716"/>
                      <a:pt x="640235" y="41733"/>
                      <a:pt x="694652" y="51352"/>
                    </a:cubicBezTo>
                    <a:cubicBezTo>
                      <a:pt x="777928" y="65918"/>
                      <a:pt x="859004" y="58772"/>
                      <a:pt x="934034" y="15348"/>
                    </a:cubicBezTo>
                    <a:cubicBezTo>
                      <a:pt x="935958" y="14249"/>
                      <a:pt x="938157" y="13699"/>
                      <a:pt x="942279" y="12050"/>
                    </a:cubicBezTo>
                    <a:cubicBezTo>
                      <a:pt x="947226" y="38709"/>
                      <a:pt x="952448" y="64819"/>
                      <a:pt x="956846" y="90653"/>
                    </a:cubicBezTo>
                    <a:cubicBezTo>
                      <a:pt x="965640" y="142322"/>
                      <a:pt x="964541" y="193442"/>
                      <a:pt x="948051" y="244012"/>
                    </a:cubicBezTo>
                    <a:cubicBezTo>
                      <a:pt x="915345" y="343227"/>
                      <a:pt x="844163" y="398194"/>
                      <a:pt x="739726" y="395996"/>
                    </a:cubicBezTo>
                    <a:cubicBezTo>
                      <a:pt x="680911" y="394621"/>
                      <a:pt x="622371" y="384727"/>
                      <a:pt x="564106" y="376757"/>
                    </a:cubicBezTo>
                    <a:cubicBezTo>
                      <a:pt x="511887" y="369611"/>
                      <a:pt x="459943" y="359168"/>
                      <a:pt x="407174" y="364939"/>
                    </a:cubicBezTo>
                    <a:cubicBezTo>
                      <a:pt x="348634" y="371260"/>
                      <a:pt x="295041" y="391598"/>
                      <a:pt x="250793" y="431999"/>
                    </a:cubicBezTo>
                    <a:cubicBezTo>
                      <a:pt x="199399" y="478996"/>
                      <a:pt x="188955" y="540009"/>
                      <a:pt x="220836" y="598824"/>
                    </a:cubicBezTo>
                    <a:cubicBezTo>
                      <a:pt x="243098" y="639775"/>
                      <a:pt x="280200" y="653517"/>
                      <a:pt x="323075" y="634828"/>
                    </a:cubicBezTo>
                    <a:cubicBezTo>
                      <a:pt x="375019" y="612016"/>
                      <a:pt x="407449" y="570791"/>
                      <a:pt x="428612" y="519397"/>
                    </a:cubicBezTo>
                    <a:cubicBezTo>
                      <a:pt x="430261" y="514175"/>
                      <a:pt x="431910" y="509503"/>
                      <a:pt x="434658" y="502907"/>
                    </a:cubicBezTo>
                    <a:close/>
                  </a:path>
                </a:pathLst>
              </a:custGeom>
              <a:grpFill/>
              <a:ln w="2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4252973B-791C-41A2-A631-7F1F8F808DD2}"/>
                  </a:ext>
                </a:extLst>
              </p:cNvPr>
              <p:cNvSpPr/>
              <p:nvPr/>
            </p:nvSpPr>
            <p:spPr>
              <a:xfrm>
                <a:off x="4884504" y="2909101"/>
                <a:ext cx="96192" cy="824507"/>
              </a:xfrm>
              <a:custGeom>
                <a:avLst/>
                <a:gdLst>
                  <a:gd name="connsiteX0" fmla="*/ 47643 w 96192"/>
                  <a:gd name="connsiteY0" fmla="*/ 823808 h 824506"/>
                  <a:gd name="connsiteX1" fmla="*/ 28130 w 96192"/>
                  <a:gd name="connsiteY1" fmla="*/ 700682 h 824506"/>
                  <a:gd name="connsiteX2" fmla="*/ 97 w 96192"/>
                  <a:gd name="connsiteY2" fmla="*/ 382422 h 824506"/>
                  <a:gd name="connsiteX3" fmla="*/ 18236 w 96192"/>
                  <a:gd name="connsiteY3" fmla="*/ 246929 h 824506"/>
                  <a:gd name="connsiteX4" fmla="*/ 25656 w 96192"/>
                  <a:gd name="connsiteY4" fmla="*/ 227690 h 824506"/>
                  <a:gd name="connsiteX5" fmla="*/ 25656 w 96192"/>
                  <a:gd name="connsiteY5" fmla="*/ 180143 h 824506"/>
                  <a:gd name="connsiteX6" fmla="*/ 7792 w 96192"/>
                  <a:gd name="connsiteY6" fmla="*/ 53444 h 824506"/>
                  <a:gd name="connsiteX7" fmla="*/ 32527 w 96192"/>
                  <a:gd name="connsiteY7" fmla="*/ 5348 h 824506"/>
                  <a:gd name="connsiteX8" fmla="*/ 74302 w 96192"/>
                  <a:gd name="connsiteY8" fmla="*/ 16067 h 824506"/>
                  <a:gd name="connsiteX9" fmla="*/ 89693 w 96192"/>
                  <a:gd name="connsiteY9" fmla="*/ 71034 h 824506"/>
                  <a:gd name="connsiteX10" fmla="*/ 75127 w 96192"/>
                  <a:gd name="connsiteY10" fmla="*/ 169425 h 824506"/>
                  <a:gd name="connsiteX11" fmla="*/ 69355 w 96192"/>
                  <a:gd name="connsiteY11" fmla="*/ 186190 h 824506"/>
                  <a:gd name="connsiteX12" fmla="*/ 72103 w 96192"/>
                  <a:gd name="connsiteY12" fmla="*/ 228514 h 824506"/>
                  <a:gd name="connsiteX13" fmla="*/ 97388 w 96192"/>
                  <a:gd name="connsiteY13" fmla="*/ 362359 h 824506"/>
                  <a:gd name="connsiteX14" fmla="*/ 85845 w 96192"/>
                  <a:gd name="connsiteY14" fmla="*/ 578930 h 824506"/>
                  <a:gd name="connsiteX15" fmla="*/ 64958 w 96192"/>
                  <a:gd name="connsiteY15" fmla="*/ 778186 h 824506"/>
                  <a:gd name="connsiteX16" fmla="*/ 53964 w 96192"/>
                  <a:gd name="connsiteY16" fmla="*/ 825182 h 824506"/>
                  <a:gd name="connsiteX17" fmla="*/ 47643 w 96192"/>
                  <a:gd name="connsiteY17" fmla="*/ 823808 h 824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6192" h="824506">
                    <a:moveTo>
                      <a:pt x="47643" y="823808"/>
                    </a:moveTo>
                    <a:cubicBezTo>
                      <a:pt x="41047" y="782858"/>
                      <a:pt x="34176" y="741632"/>
                      <a:pt x="28130" y="700682"/>
                    </a:cubicBezTo>
                    <a:cubicBezTo>
                      <a:pt x="12189" y="595145"/>
                      <a:pt x="-1277" y="489333"/>
                      <a:pt x="97" y="382422"/>
                    </a:cubicBezTo>
                    <a:cubicBezTo>
                      <a:pt x="646" y="336525"/>
                      <a:pt x="4219" y="290902"/>
                      <a:pt x="18236" y="246929"/>
                    </a:cubicBezTo>
                    <a:cubicBezTo>
                      <a:pt x="20434" y="240332"/>
                      <a:pt x="21809" y="233187"/>
                      <a:pt x="25656" y="227690"/>
                    </a:cubicBezTo>
                    <a:cubicBezTo>
                      <a:pt x="37474" y="211475"/>
                      <a:pt x="33626" y="197183"/>
                      <a:pt x="25656" y="180143"/>
                    </a:cubicBezTo>
                    <a:cubicBezTo>
                      <a:pt x="6693" y="140017"/>
                      <a:pt x="-2652" y="97418"/>
                      <a:pt x="7792" y="53444"/>
                    </a:cubicBezTo>
                    <a:cubicBezTo>
                      <a:pt x="11915" y="36404"/>
                      <a:pt x="22358" y="20464"/>
                      <a:pt x="32527" y="5348"/>
                    </a:cubicBezTo>
                    <a:cubicBezTo>
                      <a:pt x="39673" y="-5371"/>
                      <a:pt x="67706" y="951"/>
                      <a:pt x="74302" y="16067"/>
                    </a:cubicBezTo>
                    <a:cubicBezTo>
                      <a:pt x="81723" y="33381"/>
                      <a:pt x="87494" y="52345"/>
                      <a:pt x="89693" y="71034"/>
                    </a:cubicBezTo>
                    <a:cubicBezTo>
                      <a:pt x="93541" y="104838"/>
                      <a:pt x="85570" y="137544"/>
                      <a:pt x="75127" y="169425"/>
                    </a:cubicBezTo>
                    <a:cubicBezTo>
                      <a:pt x="73203" y="175196"/>
                      <a:pt x="71829" y="180968"/>
                      <a:pt x="69355" y="186190"/>
                    </a:cubicBezTo>
                    <a:cubicBezTo>
                      <a:pt x="61935" y="201031"/>
                      <a:pt x="64683" y="213948"/>
                      <a:pt x="72103" y="228514"/>
                    </a:cubicBezTo>
                    <a:cubicBezTo>
                      <a:pt x="93266" y="270290"/>
                      <a:pt x="98213" y="316462"/>
                      <a:pt x="97388" y="362359"/>
                    </a:cubicBezTo>
                    <a:cubicBezTo>
                      <a:pt x="96014" y="434641"/>
                      <a:pt x="91342" y="506923"/>
                      <a:pt x="85845" y="578930"/>
                    </a:cubicBezTo>
                    <a:cubicBezTo>
                      <a:pt x="80623" y="645440"/>
                      <a:pt x="72653" y="711950"/>
                      <a:pt x="64958" y="778186"/>
                    </a:cubicBezTo>
                    <a:cubicBezTo>
                      <a:pt x="63034" y="794126"/>
                      <a:pt x="57812" y="809517"/>
                      <a:pt x="53964" y="825182"/>
                    </a:cubicBezTo>
                    <a:cubicBezTo>
                      <a:pt x="51766" y="824633"/>
                      <a:pt x="49567" y="824083"/>
                      <a:pt x="47643" y="823808"/>
                    </a:cubicBezTo>
                    <a:close/>
                  </a:path>
                </a:pathLst>
              </a:custGeom>
              <a:grpFill/>
              <a:ln w="2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CFD39DDC-23D5-46A2-80C3-45647C0FCC37}"/>
                  </a:ext>
                </a:extLst>
              </p:cNvPr>
              <p:cNvSpPr/>
              <p:nvPr/>
            </p:nvSpPr>
            <p:spPr>
              <a:xfrm>
                <a:off x="4892788" y="2827824"/>
                <a:ext cx="76954" cy="65961"/>
              </a:xfrm>
              <a:custGeom>
                <a:avLst/>
                <a:gdLst>
                  <a:gd name="connsiteX0" fmla="*/ 39909 w 76953"/>
                  <a:gd name="connsiteY0" fmla="*/ 68211 h 65960"/>
                  <a:gd name="connsiteX1" fmla="*/ 21495 w 76953"/>
                  <a:gd name="connsiteY1" fmla="*/ 65738 h 65960"/>
                  <a:gd name="connsiteX2" fmla="*/ 1432 w 76953"/>
                  <a:gd name="connsiteY2" fmla="*/ 36056 h 65960"/>
                  <a:gd name="connsiteX3" fmla="*/ 25342 w 76953"/>
                  <a:gd name="connsiteY3" fmla="*/ 2251 h 65960"/>
                  <a:gd name="connsiteX4" fmla="*/ 34412 w 76953"/>
                  <a:gd name="connsiteY4" fmla="*/ 52 h 65960"/>
                  <a:gd name="connsiteX5" fmla="*/ 76187 w 76953"/>
                  <a:gd name="connsiteY5" fmla="*/ 34956 h 65960"/>
                  <a:gd name="connsiteX6" fmla="*/ 58323 w 76953"/>
                  <a:gd name="connsiteY6" fmla="*/ 65463 h 65960"/>
                  <a:gd name="connsiteX7" fmla="*/ 39909 w 76953"/>
                  <a:gd name="connsiteY7" fmla="*/ 68211 h 65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953" h="65960">
                    <a:moveTo>
                      <a:pt x="39909" y="68211"/>
                    </a:moveTo>
                    <a:cubicBezTo>
                      <a:pt x="33038" y="67387"/>
                      <a:pt x="27266" y="66837"/>
                      <a:pt x="21495" y="65738"/>
                    </a:cubicBezTo>
                    <a:cubicBezTo>
                      <a:pt x="607" y="61615"/>
                      <a:pt x="-2416" y="57218"/>
                      <a:pt x="1432" y="36056"/>
                    </a:cubicBezTo>
                    <a:cubicBezTo>
                      <a:pt x="4180" y="21214"/>
                      <a:pt x="12975" y="10496"/>
                      <a:pt x="25342" y="2251"/>
                    </a:cubicBezTo>
                    <a:cubicBezTo>
                      <a:pt x="27816" y="602"/>
                      <a:pt x="31389" y="-223"/>
                      <a:pt x="34412" y="52"/>
                    </a:cubicBezTo>
                    <a:cubicBezTo>
                      <a:pt x="52276" y="1151"/>
                      <a:pt x="71515" y="17367"/>
                      <a:pt x="76187" y="34956"/>
                    </a:cubicBezTo>
                    <a:cubicBezTo>
                      <a:pt x="81134" y="53920"/>
                      <a:pt x="77286" y="61066"/>
                      <a:pt x="58323" y="65463"/>
                    </a:cubicBezTo>
                    <a:cubicBezTo>
                      <a:pt x="52001" y="67112"/>
                      <a:pt x="45405" y="67387"/>
                      <a:pt x="39909" y="68211"/>
                    </a:cubicBezTo>
                    <a:close/>
                  </a:path>
                </a:pathLst>
              </a:custGeom>
              <a:grpFill/>
              <a:ln w="2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4A803A1-9F0F-453B-9D33-7DF8921FD2FD}"/>
                </a:ext>
              </a:extLst>
            </p:cNvPr>
            <p:cNvGrpSpPr/>
            <p:nvPr/>
          </p:nvGrpSpPr>
          <p:grpSpPr>
            <a:xfrm>
              <a:off x="4383103" y="2006585"/>
              <a:ext cx="1098291" cy="742129"/>
              <a:chOff x="4374330" y="2006585"/>
              <a:chExt cx="1098291" cy="742129"/>
            </a:xfrm>
            <a:grpFill/>
          </p:grpSpPr>
          <p:sp>
            <p:nvSpPr>
              <p:cNvPr id="19" name="Graphic 17">
                <a:extLst>
                  <a:ext uri="{FF2B5EF4-FFF2-40B4-BE49-F238E27FC236}">
                    <a16:creationId xmlns:a16="http://schemas.microsoft.com/office/drawing/2014/main" id="{429CB6CE-3A94-4DBF-B4AC-2FE01421EF8C}"/>
                  </a:ext>
                </a:extLst>
              </p:cNvPr>
              <p:cNvSpPr/>
              <p:nvPr/>
            </p:nvSpPr>
            <p:spPr>
              <a:xfrm rot="635483">
                <a:off x="4374330" y="2006585"/>
                <a:ext cx="603701" cy="742129"/>
              </a:xfrm>
              <a:custGeom>
                <a:avLst/>
                <a:gdLst>
                  <a:gd name="connsiteX0" fmla="*/ 1488758 w 1495425"/>
                  <a:gd name="connsiteY0" fmla="*/ 1811050 h 1838325"/>
                  <a:gd name="connsiteX1" fmla="*/ 854393 w 1495425"/>
                  <a:gd name="connsiteY1" fmla="*/ 556607 h 1838325"/>
                  <a:gd name="connsiteX2" fmla="*/ 390525 w 1495425"/>
                  <a:gd name="connsiteY2" fmla="*/ 79405 h 1838325"/>
                  <a:gd name="connsiteX3" fmla="*/ 101918 w 1495425"/>
                  <a:gd name="connsiteY3" fmla="*/ 347 h 1838325"/>
                  <a:gd name="connsiteX4" fmla="*/ 0 w 1495425"/>
                  <a:gd name="connsiteY4" fmla="*/ 61307 h 1838325"/>
                  <a:gd name="connsiteX5" fmla="*/ 556260 w 1495425"/>
                  <a:gd name="connsiteY5" fmla="*/ 278477 h 1838325"/>
                  <a:gd name="connsiteX6" fmla="*/ 853440 w 1495425"/>
                  <a:gd name="connsiteY6" fmla="*/ 639475 h 1838325"/>
                  <a:gd name="connsiteX7" fmla="*/ 1349693 w 1495425"/>
                  <a:gd name="connsiteY7" fmla="*/ 1554827 h 1838325"/>
                  <a:gd name="connsiteX8" fmla="*/ 1473518 w 1495425"/>
                  <a:gd name="connsiteY8" fmla="*/ 1839625 h 1838325"/>
                  <a:gd name="connsiteX9" fmla="*/ 1496378 w 1495425"/>
                  <a:gd name="connsiteY9" fmla="*/ 1832957 h 1838325"/>
                  <a:gd name="connsiteX10" fmla="*/ 1488758 w 1495425"/>
                  <a:gd name="connsiteY10" fmla="*/ 1811050 h 1838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95425" h="1838325">
                    <a:moveTo>
                      <a:pt x="1488758" y="1811050"/>
                    </a:moveTo>
                    <a:cubicBezTo>
                      <a:pt x="1311593" y="1375757"/>
                      <a:pt x="1122998" y="947132"/>
                      <a:pt x="854393" y="556607"/>
                    </a:cubicBezTo>
                    <a:cubicBezTo>
                      <a:pt x="726758" y="371822"/>
                      <a:pt x="583883" y="201325"/>
                      <a:pt x="390525" y="79405"/>
                    </a:cubicBezTo>
                    <a:cubicBezTo>
                      <a:pt x="302895" y="24160"/>
                      <a:pt x="205740" y="-3463"/>
                      <a:pt x="101918" y="347"/>
                    </a:cubicBezTo>
                    <a:cubicBezTo>
                      <a:pt x="59055" y="3205"/>
                      <a:pt x="18098" y="8920"/>
                      <a:pt x="0" y="61307"/>
                    </a:cubicBezTo>
                    <a:cubicBezTo>
                      <a:pt x="254318" y="60355"/>
                      <a:pt x="377190" y="100360"/>
                      <a:pt x="556260" y="278477"/>
                    </a:cubicBezTo>
                    <a:cubicBezTo>
                      <a:pt x="665798" y="388015"/>
                      <a:pt x="774383" y="507077"/>
                      <a:pt x="853440" y="639475"/>
                    </a:cubicBezTo>
                    <a:cubicBezTo>
                      <a:pt x="1028700" y="938560"/>
                      <a:pt x="1187768" y="1248122"/>
                      <a:pt x="1349693" y="1554827"/>
                    </a:cubicBezTo>
                    <a:cubicBezTo>
                      <a:pt x="1398270" y="1647220"/>
                      <a:pt x="1435418" y="1745327"/>
                      <a:pt x="1473518" y="1839625"/>
                    </a:cubicBezTo>
                    <a:lnTo>
                      <a:pt x="1496378" y="1832957"/>
                    </a:lnTo>
                    <a:cubicBezTo>
                      <a:pt x="1493520" y="1826290"/>
                      <a:pt x="1492568" y="1817717"/>
                      <a:pt x="1488758" y="18110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Graphic 17">
                <a:extLst>
                  <a:ext uri="{FF2B5EF4-FFF2-40B4-BE49-F238E27FC236}">
                    <a16:creationId xmlns:a16="http://schemas.microsoft.com/office/drawing/2014/main" id="{C987674E-4015-462B-8B77-2F90E0A7ACDB}"/>
                  </a:ext>
                </a:extLst>
              </p:cNvPr>
              <p:cNvSpPr/>
              <p:nvPr/>
            </p:nvSpPr>
            <p:spPr>
              <a:xfrm rot="20964517" flipH="1">
                <a:off x="4868920" y="2006585"/>
                <a:ext cx="603701" cy="742129"/>
              </a:xfrm>
              <a:custGeom>
                <a:avLst/>
                <a:gdLst>
                  <a:gd name="connsiteX0" fmla="*/ 1488758 w 1495425"/>
                  <a:gd name="connsiteY0" fmla="*/ 1811050 h 1838325"/>
                  <a:gd name="connsiteX1" fmla="*/ 854393 w 1495425"/>
                  <a:gd name="connsiteY1" fmla="*/ 556607 h 1838325"/>
                  <a:gd name="connsiteX2" fmla="*/ 390525 w 1495425"/>
                  <a:gd name="connsiteY2" fmla="*/ 79405 h 1838325"/>
                  <a:gd name="connsiteX3" fmla="*/ 101918 w 1495425"/>
                  <a:gd name="connsiteY3" fmla="*/ 347 h 1838325"/>
                  <a:gd name="connsiteX4" fmla="*/ 0 w 1495425"/>
                  <a:gd name="connsiteY4" fmla="*/ 61307 h 1838325"/>
                  <a:gd name="connsiteX5" fmla="*/ 556260 w 1495425"/>
                  <a:gd name="connsiteY5" fmla="*/ 278477 h 1838325"/>
                  <a:gd name="connsiteX6" fmla="*/ 853440 w 1495425"/>
                  <a:gd name="connsiteY6" fmla="*/ 639475 h 1838325"/>
                  <a:gd name="connsiteX7" fmla="*/ 1349693 w 1495425"/>
                  <a:gd name="connsiteY7" fmla="*/ 1554827 h 1838325"/>
                  <a:gd name="connsiteX8" fmla="*/ 1473518 w 1495425"/>
                  <a:gd name="connsiteY8" fmla="*/ 1839625 h 1838325"/>
                  <a:gd name="connsiteX9" fmla="*/ 1496378 w 1495425"/>
                  <a:gd name="connsiteY9" fmla="*/ 1832957 h 1838325"/>
                  <a:gd name="connsiteX10" fmla="*/ 1488758 w 1495425"/>
                  <a:gd name="connsiteY10" fmla="*/ 1811050 h 1838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95425" h="1838325">
                    <a:moveTo>
                      <a:pt x="1488758" y="1811050"/>
                    </a:moveTo>
                    <a:cubicBezTo>
                      <a:pt x="1311593" y="1375757"/>
                      <a:pt x="1122998" y="947132"/>
                      <a:pt x="854393" y="556607"/>
                    </a:cubicBezTo>
                    <a:cubicBezTo>
                      <a:pt x="726758" y="371822"/>
                      <a:pt x="583883" y="201325"/>
                      <a:pt x="390525" y="79405"/>
                    </a:cubicBezTo>
                    <a:cubicBezTo>
                      <a:pt x="302895" y="24160"/>
                      <a:pt x="205740" y="-3463"/>
                      <a:pt x="101918" y="347"/>
                    </a:cubicBezTo>
                    <a:cubicBezTo>
                      <a:pt x="59055" y="3205"/>
                      <a:pt x="18098" y="8920"/>
                      <a:pt x="0" y="61307"/>
                    </a:cubicBezTo>
                    <a:cubicBezTo>
                      <a:pt x="254318" y="60355"/>
                      <a:pt x="377190" y="100360"/>
                      <a:pt x="556260" y="278477"/>
                    </a:cubicBezTo>
                    <a:cubicBezTo>
                      <a:pt x="665798" y="388015"/>
                      <a:pt x="774383" y="507077"/>
                      <a:pt x="853440" y="639475"/>
                    </a:cubicBezTo>
                    <a:cubicBezTo>
                      <a:pt x="1028700" y="938560"/>
                      <a:pt x="1187768" y="1248122"/>
                      <a:pt x="1349693" y="1554827"/>
                    </a:cubicBezTo>
                    <a:cubicBezTo>
                      <a:pt x="1398270" y="1647220"/>
                      <a:pt x="1435418" y="1745327"/>
                      <a:pt x="1473518" y="1839625"/>
                    </a:cubicBezTo>
                    <a:lnTo>
                      <a:pt x="1496378" y="1832957"/>
                    </a:lnTo>
                    <a:cubicBezTo>
                      <a:pt x="1493520" y="1826290"/>
                      <a:pt x="1492568" y="1817717"/>
                      <a:pt x="1488758" y="18110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E04DE78-641F-477D-9871-793AA05989C6}"/>
              </a:ext>
            </a:extLst>
          </p:cNvPr>
          <p:cNvGrpSpPr/>
          <p:nvPr/>
        </p:nvGrpSpPr>
        <p:grpSpPr>
          <a:xfrm>
            <a:off x="80710" y="2714122"/>
            <a:ext cx="4800381" cy="4146309"/>
            <a:chOff x="3261506" y="475536"/>
            <a:chExt cx="5668988" cy="4896565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9238B26-E729-439C-A439-268EF1505FB5}"/>
                </a:ext>
              </a:extLst>
            </p:cNvPr>
            <p:cNvSpPr>
              <a:spLocks/>
            </p:cNvSpPr>
            <p:nvPr/>
          </p:nvSpPr>
          <p:spPr bwMode="auto">
            <a:xfrm rot="3516856">
              <a:off x="3693353" y="925497"/>
              <a:ext cx="4651277" cy="4241931"/>
            </a:xfrm>
            <a:custGeom>
              <a:avLst/>
              <a:gdLst>
                <a:gd name="connsiteX0" fmla="*/ 3897079 w 4651277"/>
                <a:gd name="connsiteY0" fmla="*/ 2775104 h 4241931"/>
                <a:gd name="connsiteX1" fmla="*/ 3897072 w 4651277"/>
                <a:gd name="connsiteY1" fmla="*/ 2775245 h 4241931"/>
                <a:gd name="connsiteX2" fmla="*/ 3897236 w 4651277"/>
                <a:gd name="connsiteY2" fmla="*/ 2775217 h 4241931"/>
                <a:gd name="connsiteX3" fmla="*/ 3870002 w 4651277"/>
                <a:gd name="connsiteY3" fmla="*/ 2525312 h 4241931"/>
                <a:gd name="connsiteX4" fmla="*/ 3868144 w 4651277"/>
                <a:gd name="connsiteY4" fmla="*/ 2533137 h 4241931"/>
                <a:gd name="connsiteX5" fmla="*/ 3873257 w 4651277"/>
                <a:gd name="connsiteY5" fmla="*/ 2535878 h 4241931"/>
                <a:gd name="connsiteX6" fmla="*/ 3875291 w 4651277"/>
                <a:gd name="connsiteY6" fmla="*/ 2517799 h 4241931"/>
                <a:gd name="connsiteX7" fmla="*/ 3877729 w 4651277"/>
                <a:gd name="connsiteY7" fmla="*/ 2513815 h 4241931"/>
                <a:gd name="connsiteX8" fmla="*/ 3877901 w 4651277"/>
                <a:gd name="connsiteY8" fmla="*/ 2487465 h 4241931"/>
                <a:gd name="connsiteX9" fmla="*/ 3888277 w 4651277"/>
                <a:gd name="connsiteY9" fmla="*/ 2487068 h 4241931"/>
                <a:gd name="connsiteX10" fmla="*/ 3891886 w 4651277"/>
                <a:gd name="connsiteY10" fmla="*/ 2490771 h 4241931"/>
                <a:gd name="connsiteX11" fmla="*/ 3891216 w 4651277"/>
                <a:gd name="connsiteY11" fmla="*/ 2494297 h 4241931"/>
                <a:gd name="connsiteX12" fmla="*/ 3905570 w 4651277"/>
                <a:gd name="connsiteY12" fmla="*/ 2476507 h 4241931"/>
                <a:gd name="connsiteX13" fmla="*/ 3910941 w 4651277"/>
                <a:gd name="connsiteY13" fmla="*/ 2469934 h 4241931"/>
                <a:gd name="connsiteX14" fmla="*/ 3903635 w 4651277"/>
                <a:gd name="connsiteY14" fmla="*/ 2473107 h 4241931"/>
                <a:gd name="connsiteX15" fmla="*/ 3861532 w 4651277"/>
                <a:gd name="connsiteY15" fmla="*/ 2480806 h 4241931"/>
                <a:gd name="connsiteX16" fmla="*/ 3861510 w 4651277"/>
                <a:gd name="connsiteY16" fmla="*/ 2481282 h 4241931"/>
                <a:gd name="connsiteX17" fmla="*/ 3864547 w 4651277"/>
                <a:gd name="connsiteY17" fmla="*/ 2490423 h 4241931"/>
                <a:gd name="connsiteX18" fmla="*/ 3870148 w 4651277"/>
                <a:gd name="connsiteY18" fmla="*/ 2488776 h 4241931"/>
                <a:gd name="connsiteX19" fmla="*/ 3869606 w 4651277"/>
                <a:gd name="connsiteY19" fmla="*/ 2488750 h 4241931"/>
                <a:gd name="connsiteX20" fmla="*/ 3844059 w 4651277"/>
                <a:gd name="connsiteY20" fmla="*/ 2490243 h 4241931"/>
                <a:gd name="connsiteX21" fmla="*/ 3842985 w 4651277"/>
                <a:gd name="connsiteY21" fmla="*/ 2493698 h 4241931"/>
                <a:gd name="connsiteX22" fmla="*/ 3843598 w 4651277"/>
                <a:gd name="connsiteY22" fmla="*/ 2492828 h 4241931"/>
                <a:gd name="connsiteX23" fmla="*/ 4088505 w 4651277"/>
                <a:gd name="connsiteY23" fmla="*/ 2054563 h 4241931"/>
                <a:gd name="connsiteX24" fmla="*/ 4088401 w 4651277"/>
                <a:gd name="connsiteY24" fmla="*/ 2054951 h 4241931"/>
                <a:gd name="connsiteX25" fmla="*/ 4089266 w 4651277"/>
                <a:gd name="connsiteY25" fmla="*/ 2055670 h 4241931"/>
                <a:gd name="connsiteX26" fmla="*/ 3885513 w 4651277"/>
                <a:gd name="connsiteY26" fmla="*/ 1821923 h 4241931"/>
                <a:gd name="connsiteX27" fmla="*/ 3885167 w 4651277"/>
                <a:gd name="connsiteY27" fmla="*/ 1822589 h 4241931"/>
                <a:gd name="connsiteX28" fmla="*/ 3886626 w 4651277"/>
                <a:gd name="connsiteY28" fmla="*/ 1822717 h 4241931"/>
                <a:gd name="connsiteX29" fmla="*/ 3891162 w 4651277"/>
                <a:gd name="connsiteY29" fmla="*/ 1820860 h 4241931"/>
                <a:gd name="connsiteX30" fmla="*/ 3821509 w 4651277"/>
                <a:gd name="connsiteY30" fmla="*/ 1811281 h 4241931"/>
                <a:gd name="connsiteX31" fmla="*/ 3822504 w 4651277"/>
                <a:gd name="connsiteY31" fmla="*/ 1811643 h 4241931"/>
                <a:gd name="connsiteX32" fmla="*/ 3822243 w 4651277"/>
                <a:gd name="connsiteY32" fmla="*/ 1811284 h 4241931"/>
                <a:gd name="connsiteX33" fmla="*/ 3767517 w 4651277"/>
                <a:gd name="connsiteY33" fmla="*/ 1561442 h 4241931"/>
                <a:gd name="connsiteX34" fmla="*/ 3765081 w 4651277"/>
                <a:gd name="connsiteY34" fmla="*/ 1577440 h 4241931"/>
                <a:gd name="connsiteX35" fmla="*/ 3767062 w 4651277"/>
                <a:gd name="connsiteY35" fmla="*/ 1592964 h 4241931"/>
                <a:gd name="connsiteX36" fmla="*/ 3763927 w 4651277"/>
                <a:gd name="connsiteY36" fmla="*/ 1607782 h 4241931"/>
                <a:gd name="connsiteX37" fmla="*/ 3761545 w 4651277"/>
                <a:gd name="connsiteY37" fmla="*/ 1609280 h 4241931"/>
                <a:gd name="connsiteX38" fmla="*/ 3797457 w 4651277"/>
                <a:gd name="connsiteY38" fmla="*/ 1614968 h 4241931"/>
                <a:gd name="connsiteX39" fmla="*/ 3788623 w 4651277"/>
                <a:gd name="connsiteY39" fmla="*/ 1604063 h 4241931"/>
                <a:gd name="connsiteX40" fmla="*/ 3776032 w 4651277"/>
                <a:gd name="connsiteY40" fmla="*/ 1576163 h 4241931"/>
                <a:gd name="connsiteX41" fmla="*/ 3386337 w 4651277"/>
                <a:gd name="connsiteY41" fmla="*/ 529816 h 4241931"/>
                <a:gd name="connsiteX42" fmla="*/ 3387319 w 4651277"/>
                <a:gd name="connsiteY42" fmla="*/ 533022 h 4241931"/>
                <a:gd name="connsiteX43" fmla="*/ 3390371 w 4651277"/>
                <a:gd name="connsiteY43" fmla="*/ 545619 h 4241931"/>
                <a:gd name="connsiteX44" fmla="*/ 3423565 w 4651277"/>
                <a:gd name="connsiteY44" fmla="*/ 548694 h 4241931"/>
                <a:gd name="connsiteX45" fmla="*/ 3424013 w 4651277"/>
                <a:gd name="connsiteY45" fmla="*/ 548364 h 4241931"/>
                <a:gd name="connsiteX46" fmla="*/ 3429555 w 4651277"/>
                <a:gd name="connsiteY46" fmla="*/ 530803 h 4241931"/>
                <a:gd name="connsiteX47" fmla="*/ 3427864 w 4651277"/>
                <a:gd name="connsiteY47" fmla="*/ 511430 h 4241931"/>
                <a:gd name="connsiteX48" fmla="*/ 3425437 w 4651277"/>
                <a:gd name="connsiteY48" fmla="*/ 507611 h 4241931"/>
                <a:gd name="connsiteX49" fmla="*/ 3420175 w 4651277"/>
                <a:gd name="connsiteY49" fmla="*/ 511007 h 4241931"/>
                <a:gd name="connsiteX50" fmla="*/ 3392266 w 4651277"/>
                <a:gd name="connsiteY50" fmla="*/ 521522 h 4241931"/>
                <a:gd name="connsiteX51" fmla="*/ 1071940 w 4651277"/>
                <a:gd name="connsiteY51" fmla="*/ 3407137 h 4241931"/>
                <a:gd name="connsiteX52" fmla="*/ 1073275 w 4651277"/>
                <a:gd name="connsiteY52" fmla="*/ 3407279 h 4241931"/>
                <a:gd name="connsiteX53" fmla="*/ 1073048 w 4651277"/>
                <a:gd name="connsiteY53" fmla="*/ 3406948 h 4241931"/>
                <a:gd name="connsiteX54" fmla="*/ 842232 w 4651277"/>
                <a:gd name="connsiteY54" fmla="*/ 3128002 h 4241931"/>
                <a:gd name="connsiteX55" fmla="*/ 853613 w 4651277"/>
                <a:gd name="connsiteY55" fmla="*/ 3150615 h 4241931"/>
                <a:gd name="connsiteX56" fmla="*/ 883500 w 4651277"/>
                <a:gd name="connsiteY56" fmla="*/ 3172512 h 4241931"/>
                <a:gd name="connsiteX57" fmla="*/ 895668 w 4651277"/>
                <a:gd name="connsiteY57" fmla="*/ 3159366 h 4241931"/>
                <a:gd name="connsiteX58" fmla="*/ 895051 w 4651277"/>
                <a:gd name="connsiteY58" fmla="*/ 3159242 h 4241931"/>
                <a:gd name="connsiteX59" fmla="*/ 884086 w 4651277"/>
                <a:gd name="connsiteY59" fmla="*/ 3150235 h 4241931"/>
                <a:gd name="connsiteX60" fmla="*/ 861788 w 4651277"/>
                <a:gd name="connsiteY60" fmla="*/ 3130176 h 4241931"/>
                <a:gd name="connsiteX61" fmla="*/ 846830 w 4651277"/>
                <a:gd name="connsiteY61" fmla="*/ 3126461 h 4241931"/>
                <a:gd name="connsiteX62" fmla="*/ 1434125 w 4651277"/>
                <a:gd name="connsiteY62" fmla="*/ 357635 h 4241931"/>
                <a:gd name="connsiteX63" fmla="*/ 1444615 w 4651277"/>
                <a:gd name="connsiteY63" fmla="*/ 349964 h 4241931"/>
                <a:gd name="connsiteX64" fmla="*/ 1442833 w 4651277"/>
                <a:gd name="connsiteY64" fmla="*/ 352363 h 4241931"/>
                <a:gd name="connsiteX65" fmla="*/ 1435282 w 4651277"/>
                <a:gd name="connsiteY65" fmla="*/ 357772 h 4241931"/>
                <a:gd name="connsiteX66" fmla="*/ 901577 w 4651277"/>
                <a:gd name="connsiteY66" fmla="*/ 1089026 h 4241931"/>
                <a:gd name="connsiteX67" fmla="*/ 902450 w 4651277"/>
                <a:gd name="connsiteY67" fmla="*/ 1097146 h 4241931"/>
                <a:gd name="connsiteX68" fmla="*/ 902526 w 4651277"/>
                <a:gd name="connsiteY68" fmla="*/ 1097156 h 4241931"/>
                <a:gd name="connsiteX69" fmla="*/ 903198 w 4651277"/>
                <a:gd name="connsiteY69" fmla="*/ 1086955 h 4241931"/>
                <a:gd name="connsiteX70" fmla="*/ 757666 w 4651277"/>
                <a:gd name="connsiteY70" fmla="*/ 1050727 h 4241931"/>
                <a:gd name="connsiteX71" fmla="*/ 751018 w 4651277"/>
                <a:gd name="connsiteY71" fmla="*/ 1071490 h 4241931"/>
                <a:gd name="connsiteX72" fmla="*/ 758841 w 4651277"/>
                <a:gd name="connsiteY72" fmla="*/ 1071058 h 4241931"/>
                <a:gd name="connsiteX73" fmla="*/ 769344 w 4651277"/>
                <a:gd name="connsiteY73" fmla="*/ 1066422 h 4241931"/>
                <a:gd name="connsiteX74" fmla="*/ 764664 w 4651277"/>
                <a:gd name="connsiteY74" fmla="*/ 1057752 h 4241931"/>
                <a:gd name="connsiteX75" fmla="*/ 394920 w 4651277"/>
                <a:gd name="connsiteY75" fmla="*/ 954017 h 4241931"/>
                <a:gd name="connsiteX76" fmla="*/ 407227 w 4651277"/>
                <a:gd name="connsiteY76" fmla="*/ 946656 h 4241931"/>
                <a:gd name="connsiteX77" fmla="*/ 424128 w 4651277"/>
                <a:gd name="connsiteY77" fmla="*/ 922299 h 4241931"/>
                <a:gd name="connsiteX78" fmla="*/ 452395 w 4651277"/>
                <a:gd name="connsiteY78" fmla="*/ 908274 h 4241931"/>
                <a:gd name="connsiteX79" fmla="*/ 459935 w 4651277"/>
                <a:gd name="connsiteY79" fmla="*/ 911515 h 4241931"/>
                <a:gd name="connsiteX80" fmla="*/ 483116 w 4651277"/>
                <a:gd name="connsiteY80" fmla="*/ 899146 h 4241931"/>
                <a:gd name="connsiteX81" fmla="*/ 490125 w 4651277"/>
                <a:gd name="connsiteY81" fmla="*/ 893227 h 4241931"/>
                <a:gd name="connsiteX82" fmla="*/ 505508 w 4651277"/>
                <a:gd name="connsiteY82" fmla="*/ 899211 h 4241931"/>
                <a:gd name="connsiteX83" fmla="*/ 533045 w 4651277"/>
                <a:gd name="connsiteY83" fmla="*/ 903097 h 4241931"/>
                <a:gd name="connsiteX84" fmla="*/ 549057 w 4651277"/>
                <a:gd name="connsiteY84" fmla="*/ 904707 h 4241931"/>
                <a:gd name="connsiteX85" fmla="*/ 576911 w 4651277"/>
                <a:gd name="connsiteY85" fmla="*/ 960445 h 4241931"/>
                <a:gd name="connsiteX86" fmla="*/ 592268 w 4651277"/>
                <a:gd name="connsiteY86" fmla="*/ 969814 h 4241931"/>
                <a:gd name="connsiteX87" fmla="*/ 635566 w 4651277"/>
                <a:gd name="connsiteY87" fmla="*/ 969038 h 4241931"/>
                <a:gd name="connsiteX88" fmla="*/ 656699 w 4651277"/>
                <a:gd name="connsiteY88" fmla="*/ 977852 h 4241931"/>
                <a:gd name="connsiteX89" fmla="*/ 677579 w 4651277"/>
                <a:gd name="connsiteY89" fmla="*/ 980395 h 4241931"/>
                <a:gd name="connsiteX90" fmla="*/ 708864 w 4651277"/>
                <a:gd name="connsiteY90" fmla="*/ 989282 h 4241931"/>
                <a:gd name="connsiteX91" fmla="*/ 709249 w 4651277"/>
                <a:gd name="connsiteY91" fmla="*/ 990879 h 4241931"/>
                <a:gd name="connsiteX92" fmla="*/ 730538 w 4651277"/>
                <a:gd name="connsiteY92" fmla="*/ 987041 h 4241931"/>
                <a:gd name="connsiteX93" fmla="*/ 733369 w 4651277"/>
                <a:gd name="connsiteY93" fmla="*/ 981508 h 4241931"/>
                <a:gd name="connsiteX94" fmla="*/ 741250 w 4651277"/>
                <a:gd name="connsiteY94" fmla="*/ 939228 h 4241931"/>
                <a:gd name="connsiteX95" fmla="*/ 770387 w 4651277"/>
                <a:gd name="connsiteY95" fmla="*/ 922209 h 4241931"/>
                <a:gd name="connsiteX96" fmla="*/ 772846 w 4651277"/>
                <a:gd name="connsiteY96" fmla="*/ 931130 h 4241931"/>
                <a:gd name="connsiteX97" fmla="*/ 771985 w 4651277"/>
                <a:gd name="connsiteY97" fmla="*/ 935690 h 4241931"/>
                <a:gd name="connsiteX98" fmla="*/ 777371 w 4651277"/>
                <a:gd name="connsiteY98" fmla="*/ 940499 h 4241931"/>
                <a:gd name="connsiteX99" fmla="*/ 782283 w 4651277"/>
                <a:gd name="connsiteY99" fmla="*/ 952504 h 4241931"/>
                <a:gd name="connsiteX100" fmla="*/ 776624 w 4651277"/>
                <a:gd name="connsiteY100" fmla="*/ 964006 h 4241931"/>
                <a:gd name="connsiteX101" fmla="*/ 768714 w 4651277"/>
                <a:gd name="connsiteY101" fmla="*/ 968596 h 4241931"/>
                <a:gd name="connsiteX102" fmla="*/ 769873 w 4651277"/>
                <a:gd name="connsiteY102" fmla="*/ 975063 h 4241931"/>
                <a:gd name="connsiteX103" fmla="*/ 789860 w 4651277"/>
                <a:gd name="connsiteY103" fmla="*/ 1001522 h 4241931"/>
                <a:gd name="connsiteX104" fmla="*/ 801796 w 4651277"/>
                <a:gd name="connsiteY104" fmla="*/ 1013423 h 4241931"/>
                <a:gd name="connsiteX105" fmla="*/ 804836 w 4651277"/>
                <a:gd name="connsiteY105" fmla="*/ 1014109 h 4241931"/>
                <a:gd name="connsiteX106" fmla="*/ 810407 w 4651277"/>
                <a:gd name="connsiteY106" fmla="*/ 1011186 h 4241931"/>
                <a:gd name="connsiteX107" fmla="*/ 847470 w 4651277"/>
                <a:gd name="connsiteY107" fmla="*/ 994970 h 4241931"/>
                <a:gd name="connsiteX108" fmla="*/ 858657 w 4651277"/>
                <a:gd name="connsiteY108" fmla="*/ 987296 h 4241931"/>
                <a:gd name="connsiteX109" fmla="*/ 874361 w 4651277"/>
                <a:gd name="connsiteY109" fmla="*/ 995010 h 4241931"/>
                <a:gd name="connsiteX110" fmla="*/ 927779 w 4651277"/>
                <a:gd name="connsiteY110" fmla="*/ 1035418 h 4241931"/>
                <a:gd name="connsiteX111" fmla="*/ 932742 w 4651277"/>
                <a:gd name="connsiteY111" fmla="*/ 1035538 h 4241931"/>
                <a:gd name="connsiteX112" fmla="*/ 935226 w 4651277"/>
                <a:gd name="connsiteY112" fmla="*/ 1039553 h 4241931"/>
                <a:gd name="connsiteX113" fmla="*/ 940983 w 4651277"/>
                <a:gd name="connsiteY113" fmla="*/ 1033338 h 4241931"/>
                <a:gd name="connsiteX114" fmla="*/ 935821 w 4651277"/>
                <a:gd name="connsiteY114" fmla="*/ 1023593 h 4241931"/>
                <a:gd name="connsiteX115" fmla="*/ 913760 w 4651277"/>
                <a:gd name="connsiteY115" fmla="*/ 1010868 h 4241931"/>
                <a:gd name="connsiteX116" fmla="*/ 908193 w 4651277"/>
                <a:gd name="connsiteY116" fmla="*/ 1013124 h 4241931"/>
                <a:gd name="connsiteX117" fmla="*/ 918086 w 4651277"/>
                <a:gd name="connsiteY117" fmla="*/ 991595 h 4241931"/>
                <a:gd name="connsiteX118" fmla="*/ 923864 w 4651277"/>
                <a:gd name="connsiteY118" fmla="*/ 967586 h 4241931"/>
                <a:gd name="connsiteX119" fmla="*/ 911850 w 4651277"/>
                <a:gd name="connsiteY119" fmla="*/ 958668 h 4241931"/>
                <a:gd name="connsiteX120" fmla="*/ 893528 w 4651277"/>
                <a:gd name="connsiteY120" fmla="*/ 951841 h 4241931"/>
                <a:gd name="connsiteX121" fmla="*/ 898383 w 4651277"/>
                <a:gd name="connsiteY121" fmla="*/ 935411 h 4241931"/>
                <a:gd name="connsiteX122" fmla="*/ 900622 w 4651277"/>
                <a:gd name="connsiteY122" fmla="*/ 928906 h 4241931"/>
                <a:gd name="connsiteX123" fmla="*/ 889714 w 4651277"/>
                <a:gd name="connsiteY123" fmla="*/ 923737 h 4241931"/>
                <a:gd name="connsiteX124" fmla="*/ 871981 w 4651277"/>
                <a:gd name="connsiteY124" fmla="*/ 910814 h 4241931"/>
                <a:gd name="connsiteX125" fmla="*/ 847331 w 4651277"/>
                <a:gd name="connsiteY125" fmla="*/ 874933 h 4241931"/>
                <a:gd name="connsiteX126" fmla="*/ 841915 w 4651277"/>
                <a:gd name="connsiteY126" fmla="*/ 864377 h 4241931"/>
                <a:gd name="connsiteX127" fmla="*/ 826359 w 4651277"/>
                <a:gd name="connsiteY127" fmla="*/ 834813 h 4241931"/>
                <a:gd name="connsiteX128" fmla="*/ 827614 w 4651277"/>
                <a:gd name="connsiteY128" fmla="*/ 825752 h 4241931"/>
                <a:gd name="connsiteX129" fmla="*/ 837279 w 4651277"/>
                <a:gd name="connsiteY129" fmla="*/ 794828 h 4241931"/>
                <a:gd name="connsiteX130" fmla="*/ 836885 w 4651277"/>
                <a:gd name="connsiteY130" fmla="*/ 786176 h 4241931"/>
                <a:gd name="connsiteX131" fmla="*/ 852800 w 4651277"/>
                <a:gd name="connsiteY131" fmla="*/ 762101 h 4241931"/>
                <a:gd name="connsiteX132" fmla="*/ 864539 w 4651277"/>
                <a:gd name="connsiteY132" fmla="*/ 744488 h 4241931"/>
                <a:gd name="connsiteX133" fmla="*/ 871755 w 4651277"/>
                <a:gd name="connsiteY133" fmla="*/ 722748 h 4241931"/>
                <a:gd name="connsiteX134" fmla="*/ 872404 w 4651277"/>
                <a:gd name="connsiteY134" fmla="*/ 707712 h 4241931"/>
                <a:gd name="connsiteX135" fmla="*/ 866503 w 4651277"/>
                <a:gd name="connsiteY135" fmla="*/ 692377 h 4241931"/>
                <a:gd name="connsiteX136" fmla="*/ 859921 w 4651277"/>
                <a:gd name="connsiteY136" fmla="*/ 687011 h 4241931"/>
                <a:gd name="connsiteX137" fmla="*/ 847757 w 4651277"/>
                <a:gd name="connsiteY137" fmla="*/ 690905 h 4241931"/>
                <a:gd name="connsiteX138" fmla="*/ 831295 w 4651277"/>
                <a:gd name="connsiteY138" fmla="*/ 680991 h 4241931"/>
                <a:gd name="connsiteX139" fmla="*/ 830432 w 4651277"/>
                <a:gd name="connsiteY139" fmla="*/ 660556 h 4241931"/>
                <a:gd name="connsiteX140" fmla="*/ 842534 w 4651277"/>
                <a:gd name="connsiteY140" fmla="*/ 646527 h 4241931"/>
                <a:gd name="connsiteX141" fmla="*/ 847783 w 4651277"/>
                <a:gd name="connsiteY141" fmla="*/ 638749 h 4241931"/>
                <a:gd name="connsiteX142" fmla="*/ 835406 w 4651277"/>
                <a:gd name="connsiteY142" fmla="*/ 626246 h 4241931"/>
                <a:gd name="connsiteX143" fmla="*/ 833304 w 4651277"/>
                <a:gd name="connsiteY143" fmla="*/ 626943 h 4241931"/>
                <a:gd name="connsiteX144" fmla="*/ 819248 w 4651277"/>
                <a:gd name="connsiteY144" fmla="*/ 628857 h 4241931"/>
                <a:gd name="connsiteX145" fmla="*/ 813029 w 4651277"/>
                <a:gd name="connsiteY145" fmla="*/ 608001 h 4241931"/>
                <a:gd name="connsiteX146" fmla="*/ 821182 w 4651277"/>
                <a:gd name="connsiteY146" fmla="*/ 590753 h 4241931"/>
                <a:gd name="connsiteX147" fmla="*/ 831485 w 4651277"/>
                <a:gd name="connsiteY147" fmla="*/ 589945 h 4241931"/>
                <a:gd name="connsiteX148" fmla="*/ 836962 w 4651277"/>
                <a:gd name="connsiteY148" fmla="*/ 591561 h 4241931"/>
                <a:gd name="connsiteX149" fmla="*/ 838006 w 4651277"/>
                <a:gd name="connsiteY149" fmla="*/ 585177 h 4241931"/>
                <a:gd name="connsiteX150" fmla="*/ 832588 w 4651277"/>
                <a:gd name="connsiteY150" fmla="*/ 574621 h 4241931"/>
                <a:gd name="connsiteX151" fmla="*/ 844297 w 4651277"/>
                <a:gd name="connsiteY151" fmla="*/ 551941 h 4241931"/>
                <a:gd name="connsiteX152" fmla="*/ 848337 w 4651277"/>
                <a:gd name="connsiteY152" fmla="*/ 551287 h 4241931"/>
                <a:gd name="connsiteX153" fmla="*/ 866763 w 4651277"/>
                <a:gd name="connsiteY153" fmla="*/ 528166 h 4241931"/>
                <a:gd name="connsiteX154" fmla="*/ 874296 w 4651277"/>
                <a:gd name="connsiteY154" fmla="*/ 511946 h 4241931"/>
                <a:gd name="connsiteX155" fmla="*/ 881271 w 4651277"/>
                <a:gd name="connsiteY155" fmla="*/ 506890 h 4241931"/>
                <a:gd name="connsiteX156" fmla="*/ 895567 w 4651277"/>
                <a:gd name="connsiteY156" fmla="*/ 469218 h 4241931"/>
                <a:gd name="connsiteX157" fmla="*/ 893053 w 4651277"/>
                <a:gd name="connsiteY157" fmla="*/ 449192 h 4241931"/>
                <a:gd name="connsiteX158" fmla="*/ 900283 w 4651277"/>
                <a:gd name="connsiteY158" fmla="*/ 439523 h 4241931"/>
                <a:gd name="connsiteX159" fmla="*/ 908015 w 4651277"/>
                <a:gd name="connsiteY159" fmla="*/ 446703 h 4241931"/>
                <a:gd name="connsiteX160" fmla="*/ 935325 w 4651277"/>
                <a:gd name="connsiteY160" fmla="*/ 451650 h 4241931"/>
                <a:gd name="connsiteX161" fmla="*/ 955007 w 4651277"/>
                <a:gd name="connsiteY161" fmla="*/ 438541 h 4241931"/>
                <a:gd name="connsiteX162" fmla="*/ 977460 w 4651277"/>
                <a:gd name="connsiteY162" fmla="*/ 440844 h 4241931"/>
                <a:gd name="connsiteX163" fmla="*/ 1019519 w 4651277"/>
                <a:gd name="connsiteY163" fmla="*/ 426905 h 4241931"/>
                <a:gd name="connsiteX164" fmla="*/ 1024027 w 4651277"/>
                <a:gd name="connsiteY164" fmla="*/ 418962 h 4241931"/>
                <a:gd name="connsiteX165" fmla="*/ 1054530 w 4651277"/>
                <a:gd name="connsiteY165" fmla="*/ 433965 h 4241931"/>
                <a:gd name="connsiteX166" fmla="*/ 1082669 w 4651277"/>
                <a:gd name="connsiteY166" fmla="*/ 416132 h 4241931"/>
                <a:gd name="connsiteX167" fmla="*/ 1084016 w 4651277"/>
                <a:gd name="connsiteY167" fmla="*/ 422272 h 4241931"/>
                <a:gd name="connsiteX168" fmla="*/ 1107832 w 4651277"/>
                <a:gd name="connsiteY168" fmla="*/ 442787 h 4241931"/>
                <a:gd name="connsiteX169" fmla="*/ 1128122 w 4651277"/>
                <a:gd name="connsiteY169" fmla="*/ 454725 h 4241931"/>
                <a:gd name="connsiteX170" fmla="*/ 1153601 w 4651277"/>
                <a:gd name="connsiteY170" fmla="*/ 467827 h 4241931"/>
                <a:gd name="connsiteX171" fmla="*/ 1155642 w 4651277"/>
                <a:gd name="connsiteY171" fmla="*/ 456996 h 4241931"/>
                <a:gd name="connsiteX172" fmla="*/ 1156095 w 4651277"/>
                <a:gd name="connsiteY172" fmla="*/ 437634 h 4241931"/>
                <a:gd name="connsiteX173" fmla="*/ 1165444 w 4651277"/>
                <a:gd name="connsiteY173" fmla="*/ 439338 h 4241931"/>
                <a:gd name="connsiteX174" fmla="*/ 1198671 w 4651277"/>
                <a:gd name="connsiteY174" fmla="*/ 452617 h 4241931"/>
                <a:gd name="connsiteX175" fmla="*/ 1270353 w 4651277"/>
                <a:gd name="connsiteY175" fmla="*/ 440250 h 4241931"/>
                <a:gd name="connsiteX176" fmla="*/ 1308224 w 4651277"/>
                <a:gd name="connsiteY176" fmla="*/ 439776 h 4241931"/>
                <a:gd name="connsiteX177" fmla="*/ 1321763 w 4651277"/>
                <a:gd name="connsiteY177" fmla="*/ 428016 h 4241931"/>
                <a:gd name="connsiteX178" fmla="*/ 1334517 w 4651277"/>
                <a:gd name="connsiteY178" fmla="*/ 418026 h 4241931"/>
                <a:gd name="connsiteX179" fmla="*/ 1338527 w 4651277"/>
                <a:gd name="connsiteY179" fmla="*/ 431380 h 4241931"/>
                <a:gd name="connsiteX180" fmla="*/ 1348242 w 4651277"/>
                <a:gd name="connsiteY180" fmla="*/ 455745 h 4241931"/>
                <a:gd name="connsiteX181" fmla="*/ 1387252 w 4651277"/>
                <a:gd name="connsiteY181" fmla="*/ 495472 h 4241931"/>
                <a:gd name="connsiteX182" fmla="*/ 1391836 w 4651277"/>
                <a:gd name="connsiteY182" fmla="*/ 495409 h 4241931"/>
                <a:gd name="connsiteX183" fmla="*/ 1416977 w 4651277"/>
                <a:gd name="connsiteY183" fmla="*/ 473735 h 4241931"/>
                <a:gd name="connsiteX184" fmla="*/ 1459403 w 4651277"/>
                <a:gd name="connsiteY184" fmla="*/ 441306 h 4241931"/>
                <a:gd name="connsiteX185" fmla="*/ 1469781 w 4651277"/>
                <a:gd name="connsiteY185" fmla="*/ 440250 h 4241931"/>
                <a:gd name="connsiteX186" fmla="*/ 1481549 w 4651277"/>
                <a:gd name="connsiteY186" fmla="*/ 423949 h 4241931"/>
                <a:gd name="connsiteX187" fmla="*/ 1461863 w 4651277"/>
                <a:gd name="connsiteY187" fmla="*/ 391126 h 4241931"/>
                <a:gd name="connsiteX188" fmla="*/ 1459823 w 4651277"/>
                <a:gd name="connsiteY188" fmla="*/ 373082 h 4241931"/>
                <a:gd name="connsiteX189" fmla="*/ 1468739 w 4651277"/>
                <a:gd name="connsiteY189" fmla="*/ 351406 h 4241931"/>
                <a:gd name="connsiteX190" fmla="*/ 1464112 w 4651277"/>
                <a:gd name="connsiteY190" fmla="*/ 338871 h 4241931"/>
                <a:gd name="connsiteX191" fmla="*/ 1460545 w 4651277"/>
                <a:gd name="connsiteY191" fmla="*/ 338313 h 4241931"/>
                <a:gd name="connsiteX192" fmla="*/ 1512110 w 4651277"/>
                <a:gd name="connsiteY192" fmla="*/ 300603 h 4241931"/>
                <a:gd name="connsiteX193" fmla="*/ 1512639 w 4651277"/>
                <a:gd name="connsiteY193" fmla="*/ 301468 h 4241931"/>
                <a:gd name="connsiteX194" fmla="*/ 1518925 w 4651277"/>
                <a:gd name="connsiteY194" fmla="*/ 302455 h 4241931"/>
                <a:gd name="connsiteX195" fmla="*/ 1592774 w 4651277"/>
                <a:gd name="connsiteY195" fmla="*/ 337949 h 4241931"/>
                <a:gd name="connsiteX196" fmla="*/ 1609283 w 4651277"/>
                <a:gd name="connsiteY196" fmla="*/ 384942 h 4241931"/>
                <a:gd name="connsiteX197" fmla="*/ 1618784 w 4651277"/>
                <a:gd name="connsiteY197" fmla="*/ 393835 h 4241931"/>
                <a:gd name="connsiteX198" fmla="*/ 1646488 w 4651277"/>
                <a:gd name="connsiteY198" fmla="*/ 387870 h 4241931"/>
                <a:gd name="connsiteX199" fmla="*/ 1656853 w 4651277"/>
                <a:gd name="connsiteY199" fmla="*/ 392900 h 4241931"/>
                <a:gd name="connsiteX200" fmla="*/ 1697241 w 4651277"/>
                <a:gd name="connsiteY200" fmla="*/ 414806 h 4241931"/>
                <a:gd name="connsiteX201" fmla="*/ 1703912 w 4651277"/>
                <a:gd name="connsiteY201" fmla="*/ 406155 h 4241931"/>
                <a:gd name="connsiteX202" fmla="*/ 1723639 w 4651277"/>
                <a:gd name="connsiteY202" fmla="*/ 381491 h 4241931"/>
                <a:gd name="connsiteX203" fmla="*/ 1751085 w 4651277"/>
                <a:gd name="connsiteY203" fmla="*/ 397791 h 4241931"/>
                <a:gd name="connsiteX204" fmla="*/ 1750050 w 4651277"/>
                <a:gd name="connsiteY204" fmla="*/ 414468 h 4241931"/>
                <a:gd name="connsiteX205" fmla="*/ 1771480 w 4651277"/>
                <a:gd name="connsiteY205" fmla="*/ 433478 h 4241931"/>
                <a:gd name="connsiteX206" fmla="*/ 1791671 w 4651277"/>
                <a:gd name="connsiteY206" fmla="*/ 427858 h 4241931"/>
                <a:gd name="connsiteX207" fmla="*/ 1811649 w 4651277"/>
                <a:gd name="connsiteY207" fmla="*/ 420162 h 4241931"/>
                <a:gd name="connsiteX208" fmla="*/ 1828465 w 4651277"/>
                <a:gd name="connsiteY208" fmla="*/ 420549 h 4241931"/>
                <a:gd name="connsiteX209" fmla="*/ 1828507 w 4651277"/>
                <a:gd name="connsiteY209" fmla="*/ 435439 h 4241931"/>
                <a:gd name="connsiteX210" fmla="*/ 1831732 w 4651277"/>
                <a:gd name="connsiteY210" fmla="*/ 469308 h 4241931"/>
                <a:gd name="connsiteX211" fmla="*/ 1847892 w 4651277"/>
                <a:gd name="connsiteY211" fmla="*/ 475634 h 4241931"/>
                <a:gd name="connsiteX212" fmla="*/ 1880127 w 4651277"/>
                <a:gd name="connsiteY212" fmla="*/ 458510 h 4241931"/>
                <a:gd name="connsiteX213" fmla="*/ 1931438 w 4651277"/>
                <a:gd name="connsiteY213" fmla="*/ 455808 h 4241931"/>
                <a:gd name="connsiteX214" fmla="*/ 1943891 w 4651277"/>
                <a:gd name="connsiteY214" fmla="*/ 454542 h 4241931"/>
                <a:gd name="connsiteX215" fmla="*/ 1961453 w 4651277"/>
                <a:gd name="connsiteY215" fmla="*/ 439538 h 4241931"/>
                <a:gd name="connsiteX216" fmla="*/ 1987828 w 4651277"/>
                <a:gd name="connsiteY216" fmla="*/ 418394 h 4241931"/>
                <a:gd name="connsiteX217" fmla="*/ 1975043 w 4651277"/>
                <a:gd name="connsiteY217" fmla="*/ 406059 h 4241931"/>
                <a:gd name="connsiteX218" fmla="*/ 1967342 w 4651277"/>
                <a:gd name="connsiteY218" fmla="*/ 392156 h 4241931"/>
                <a:gd name="connsiteX219" fmla="*/ 1982906 w 4651277"/>
                <a:gd name="connsiteY219" fmla="*/ 373999 h 4241931"/>
                <a:gd name="connsiteX220" fmla="*/ 1993404 w 4651277"/>
                <a:gd name="connsiteY220" fmla="*/ 384470 h 4241931"/>
                <a:gd name="connsiteX221" fmla="*/ 2001183 w 4651277"/>
                <a:gd name="connsiteY221" fmla="*/ 395007 h 4241931"/>
                <a:gd name="connsiteX222" fmla="*/ 2026848 w 4651277"/>
                <a:gd name="connsiteY222" fmla="*/ 370998 h 4241931"/>
                <a:gd name="connsiteX223" fmla="*/ 2023876 w 4651277"/>
                <a:gd name="connsiteY223" fmla="*/ 354098 h 4241931"/>
                <a:gd name="connsiteX224" fmla="*/ 2033778 w 4651277"/>
                <a:gd name="connsiteY224" fmla="*/ 340084 h 4241931"/>
                <a:gd name="connsiteX225" fmla="*/ 2048794 w 4651277"/>
                <a:gd name="connsiteY225" fmla="*/ 345479 h 4241931"/>
                <a:gd name="connsiteX226" fmla="*/ 2057325 w 4651277"/>
                <a:gd name="connsiteY226" fmla="*/ 373772 h 4241931"/>
                <a:gd name="connsiteX227" fmla="*/ 2070321 w 4651277"/>
                <a:gd name="connsiteY227" fmla="*/ 397232 h 4241931"/>
                <a:gd name="connsiteX228" fmla="*/ 2071512 w 4651277"/>
                <a:gd name="connsiteY228" fmla="*/ 397142 h 4241931"/>
                <a:gd name="connsiteX229" fmla="*/ 2069934 w 4651277"/>
                <a:gd name="connsiteY229" fmla="*/ 387948 h 4241931"/>
                <a:gd name="connsiteX230" fmla="*/ 2060255 w 4651277"/>
                <a:gd name="connsiteY230" fmla="*/ 375985 h 4241931"/>
                <a:gd name="connsiteX231" fmla="*/ 2064924 w 4651277"/>
                <a:gd name="connsiteY231" fmla="*/ 367708 h 4241931"/>
                <a:gd name="connsiteX232" fmla="*/ 2081666 w 4651277"/>
                <a:gd name="connsiteY232" fmla="*/ 366819 h 4241931"/>
                <a:gd name="connsiteX233" fmla="*/ 2129577 w 4651277"/>
                <a:gd name="connsiteY233" fmla="*/ 334348 h 4241931"/>
                <a:gd name="connsiteX234" fmla="*/ 2116160 w 4651277"/>
                <a:gd name="connsiteY234" fmla="*/ 315351 h 4241931"/>
                <a:gd name="connsiteX235" fmla="*/ 2102325 w 4651277"/>
                <a:gd name="connsiteY235" fmla="*/ 302217 h 4241931"/>
                <a:gd name="connsiteX236" fmla="*/ 2119407 w 4651277"/>
                <a:gd name="connsiteY236" fmla="*/ 294011 h 4241931"/>
                <a:gd name="connsiteX237" fmla="*/ 2224738 w 4651277"/>
                <a:gd name="connsiteY237" fmla="*/ 243162 h 4241931"/>
                <a:gd name="connsiteX238" fmla="*/ 2229478 w 4651277"/>
                <a:gd name="connsiteY238" fmla="*/ 222474 h 4241931"/>
                <a:gd name="connsiteX239" fmla="*/ 2233028 w 4651277"/>
                <a:gd name="connsiteY239" fmla="*/ 193087 h 4241931"/>
                <a:gd name="connsiteX240" fmla="*/ 2257860 w 4651277"/>
                <a:gd name="connsiteY240" fmla="*/ 207096 h 4241931"/>
                <a:gd name="connsiteX241" fmla="*/ 2292599 w 4651277"/>
                <a:gd name="connsiteY241" fmla="*/ 187734 h 4241931"/>
                <a:gd name="connsiteX242" fmla="*/ 2292817 w 4651277"/>
                <a:gd name="connsiteY242" fmla="*/ 187109 h 4241931"/>
                <a:gd name="connsiteX243" fmla="*/ 2286426 w 4651277"/>
                <a:gd name="connsiteY243" fmla="*/ 166089 h 4241931"/>
                <a:gd name="connsiteX244" fmla="*/ 2271698 w 4651277"/>
                <a:gd name="connsiteY244" fmla="*/ 148167 h 4241931"/>
                <a:gd name="connsiteX245" fmla="*/ 2200551 w 4651277"/>
                <a:gd name="connsiteY245" fmla="*/ 141725 h 4241931"/>
                <a:gd name="connsiteX246" fmla="*/ 2177955 w 4651277"/>
                <a:gd name="connsiteY246" fmla="*/ 156063 h 4241931"/>
                <a:gd name="connsiteX247" fmla="*/ 2161942 w 4651277"/>
                <a:gd name="connsiteY247" fmla="*/ 156914 h 4241931"/>
                <a:gd name="connsiteX248" fmla="*/ 2166815 w 4651277"/>
                <a:gd name="connsiteY248" fmla="*/ 128838 h 4241931"/>
                <a:gd name="connsiteX249" fmla="*/ 2176178 w 4651277"/>
                <a:gd name="connsiteY249" fmla="*/ 122581 h 4241931"/>
                <a:gd name="connsiteX250" fmla="*/ 2220346 w 4651277"/>
                <a:gd name="connsiteY250" fmla="*/ 115856 h 4241931"/>
                <a:gd name="connsiteX251" fmla="*/ 2224591 w 4651277"/>
                <a:gd name="connsiteY251" fmla="*/ 99573 h 4241931"/>
                <a:gd name="connsiteX252" fmla="*/ 2236573 w 4651277"/>
                <a:gd name="connsiteY252" fmla="*/ 77769 h 4241931"/>
                <a:gd name="connsiteX253" fmla="*/ 2240288 w 4651277"/>
                <a:gd name="connsiteY253" fmla="*/ 79030 h 4241931"/>
                <a:gd name="connsiteX254" fmla="*/ 2269604 w 4651277"/>
                <a:gd name="connsiteY254" fmla="*/ 94993 h 4241931"/>
                <a:gd name="connsiteX255" fmla="*/ 2282204 w 4651277"/>
                <a:gd name="connsiteY255" fmla="*/ 84835 h 4241931"/>
                <a:gd name="connsiteX256" fmla="*/ 2285805 w 4651277"/>
                <a:gd name="connsiteY256" fmla="*/ 83914 h 4241931"/>
                <a:gd name="connsiteX257" fmla="*/ 2306411 w 4651277"/>
                <a:gd name="connsiteY257" fmla="*/ 73331 h 4241931"/>
                <a:gd name="connsiteX258" fmla="*/ 2339875 w 4651277"/>
                <a:gd name="connsiteY258" fmla="*/ 29946 h 4241931"/>
                <a:gd name="connsiteX259" fmla="*/ 2392011 w 4651277"/>
                <a:gd name="connsiteY259" fmla="*/ 22068 h 4241931"/>
                <a:gd name="connsiteX260" fmla="*/ 2449746 w 4651277"/>
                <a:gd name="connsiteY260" fmla="*/ 23384 h 4241931"/>
                <a:gd name="connsiteX261" fmla="*/ 2451125 w 4651277"/>
                <a:gd name="connsiteY261" fmla="*/ 21850 h 4241931"/>
                <a:gd name="connsiteX262" fmla="*/ 2508325 w 4651277"/>
                <a:gd name="connsiteY262" fmla="*/ 26842 h 4241931"/>
                <a:gd name="connsiteX263" fmla="*/ 2528565 w 4651277"/>
                <a:gd name="connsiteY263" fmla="*/ 50586 h 4241931"/>
                <a:gd name="connsiteX264" fmla="*/ 2545177 w 4651277"/>
                <a:gd name="connsiteY264" fmla="*/ 19776 h 4241931"/>
                <a:gd name="connsiteX265" fmla="*/ 2549345 w 4651277"/>
                <a:gd name="connsiteY265" fmla="*/ 2036 h 4241931"/>
                <a:gd name="connsiteX266" fmla="*/ 2559883 w 4651277"/>
                <a:gd name="connsiteY266" fmla="*/ 8046 h 4241931"/>
                <a:gd name="connsiteX267" fmla="*/ 2562074 w 4651277"/>
                <a:gd name="connsiteY267" fmla="*/ 21799 h 4241931"/>
                <a:gd name="connsiteX268" fmla="*/ 2568791 w 4651277"/>
                <a:gd name="connsiteY268" fmla="*/ 52099 h 4241931"/>
                <a:gd name="connsiteX269" fmla="*/ 2601553 w 4651277"/>
                <a:gd name="connsiteY269" fmla="*/ 64228 h 4241931"/>
                <a:gd name="connsiteX270" fmla="*/ 2625296 w 4651277"/>
                <a:gd name="connsiteY270" fmla="*/ 43989 h 4241931"/>
                <a:gd name="connsiteX271" fmla="*/ 2645290 w 4651277"/>
                <a:gd name="connsiteY271" fmla="*/ 35629 h 4241931"/>
                <a:gd name="connsiteX272" fmla="*/ 2655912 w 4651277"/>
                <a:gd name="connsiteY272" fmla="*/ 56963 h 4241931"/>
                <a:gd name="connsiteX273" fmla="*/ 2657690 w 4651277"/>
                <a:gd name="connsiteY273" fmla="*/ 90445 h 4241931"/>
                <a:gd name="connsiteX274" fmla="*/ 2676280 w 4651277"/>
                <a:gd name="connsiteY274" fmla="*/ 110626 h 4241931"/>
                <a:gd name="connsiteX275" fmla="*/ 2711007 w 4651277"/>
                <a:gd name="connsiteY275" fmla="*/ 146010 h 4241931"/>
                <a:gd name="connsiteX276" fmla="*/ 2766305 w 4651277"/>
                <a:gd name="connsiteY276" fmla="*/ 183951 h 4241931"/>
                <a:gd name="connsiteX277" fmla="*/ 2774785 w 4651277"/>
                <a:gd name="connsiteY277" fmla="*/ 182383 h 4241931"/>
                <a:gd name="connsiteX278" fmla="*/ 2787062 w 4651277"/>
                <a:gd name="connsiteY278" fmla="*/ 171241 h 4241931"/>
                <a:gd name="connsiteX279" fmla="*/ 2822613 w 4651277"/>
                <a:gd name="connsiteY279" fmla="*/ 167164 h 4241931"/>
                <a:gd name="connsiteX280" fmla="*/ 2851379 w 4651277"/>
                <a:gd name="connsiteY280" fmla="*/ 159068 h 4241931"/>
                <a:gd name="connsiteX281" fmla="*/ 2865409 w 4651277"/>
                <a:gd name="connsiteY281" fmla="*/ 175841 h 4241931"/>
                <a:gd name="connsiteX282" fmla="*/ 2868616 w 4651277"/>
                <a:gd name="connsiteY282" fmla="*/ 203591 h 4241931"/>
                <a:gd name="connsiteX283" fmla="*/ 2876461 w 4651277"/>
                <a:gd name="connsiteY283" fmla="*/ 217589 h 4241931"/>
                <a:gd name="connsiteX284" fmla="*/ 2879988 w 4651277"/>
                <a:gd name="connsiteY284" fmla="*/ 214776 h 4241931"/>
                <a:gd name="connsiteX285" fmla="*/ 2883159 w 4651277"/>
                <a:gd name="connsiteY285" fmla="*/ 198914 h 4241931"/>
                <a:gd name="connsiteX286" fmla="*/ 2919613 w 4651277"/>
                <a:gd name="connsiteY286" fmla="*/ 156832 h 4241931"/>
                <a:gd name="connsiteX287" fmla="*/ 2928147 w 4651277"/>
                <a:gd name="connsiteY287" fmla="*/ 138860 h 4241931"/>
                <a:gd name="connsiteX288" fmla="*/ 2945881 w 4651277"/>
                <a:gd name="connsiteY288" fmla="*/ 129159 h 4241931"/>
                <a:gd name="connsiteX289" fmla="*/ 3020035 w 4651277"/>
                <a:gd name="connsiteY289" fmla="*/ 96025 h 4241931"/>
                <a:gd name="connsiteX290" fmla="*/ 3059179 w 4651277"/>
                <a:gd name="connsiteY290" fmla="*/ 77158 h 4241931"/>
                <a:gd name="connsiteX291" fmla="*/ 3077043 w 4651277"/>
                <a:gd name="connsiteY291" fmla="*/ 97377 h 4241931"/>
                <a:gd name="connsiteX292" fmla="*/ 3110061 w 4651277"/>
                <a:gd name="connsiteY292" fmla="*/ 86865 h 4241931"/>
                <a:gd name="connsiteX293" fmla="*/ 3141966 w 4651277"/>
                <a:gd name="connsiteY293" fmla="*/ 69112 h 4241931"/>
                <a:gd name="connsiteX294" fmla="*/ 3160021 w 4651277"/>
                <a:gd name="connsiteY294" fmla="*/ 92972 h 4241931"/>
                <a:gd name="connsiteX295" fmla="*/ 3174507 w 4651277"/>
                <a:gd name="connsiteY295" fmla="*/ 104611 h 4241931"/>
                <a:gd name="connsiteX296" fmla="*/ 3184041 w 4651277"/>
                <a:gd name="connsiteY296" fmla="*/ 91697 h 4241931"/>
                <a:gd name="connsiteX297" fmla="*/ 3184575 w 4651277"/>
                <a:gd name="connsiteY297" fmla="*/ 88018 h 4241931"/>
                <a:gd name="connsiteX298" fmla="*/ 3192073 w 4651277"/>
                <a:gd name="connsiteY298" fmla="*/ 64262 h 4241931"/>
                <a:gd name="connsiteX299" fmla="*/ 3201007 w 4651277"/>
                <a:gd name="connsiteY299" fmla="*/ 81307 h 4241931"/>
                <a:gd name="connsiteX300" fmla="*/ 3205002 w 4651277"/>
                <a:gd name="connsiteY300" fmla="*/ 101532 h 4241931"/>
                <a:gd name="connsiteX301" fmla="*/ 3239907 w 4651277"/>
                <a:gd name="connsiteY301" fmla="*/ 112818 h 4241931"/>
                <a:gd name="connsiteX302" fmla="*/ 3253692 w 4651277"/>
                <a:gd name="connsiteY302" fmla="*/ 97487 h 4241931"/>
                <a:gd name="connsiteX303" fmla="*/ 3276340 w 4651277"/>
                <a:gd name="connsiteY303" fmla="*/ 111614 h 4241931"/>
                <a:gd name="connsiteX304" fmla="*/ 3277538 w 4651277"/>
                <a:gd name="connsiteY304" fmla="*/ 134178 h 4241931"/>
                <a:gd name="connsiteX305" fmla="*/ 3294634 w 4651277"/>
                <a:gd name="connsiteY305" fmla="*/ 153708 h 4241931"/>
                <a:gd name="connsiteX306" fmla="*/ 3319511 w 4651277"/>
                <a:gd name="connsiteY306" fmla="*/ 182315 h 4241931"/>
                <a:gd name="connsiteX307" fmla="*/ 3357761 w 4651277"/>
                <a:gd name="connsiteY307" fmla="*/ 215321 h 4241931"/>
                <a:gd name="connsiteX308" fmla="*/ 3375693 w 4651277"/>
                <a:gd name="connsiteY308" fmla="*/ 223128 h 4241931"/>
                <a:gd name="connsiteX309" fmla="*/ 3367384 w 4651277"/>
                <a:gd name="connsiteY309" fmla="*/ 231599 h 4241931"/>
                <a:gd name="connsiteX310" fmla="*/ 3377007 w 4651277"/>
                <a:gd name="connsiteY310" fmla="*/ 247876 h 4241931"/>
                <a:gd name="connsiteX311" fmla="*/ 3404679 w 4651277"/>
                <a:gd name="connsiteY311" fmla="*/ 274145 h 4241931"/>
                <a:gd name="connsiteX312" fmla="*/ 3412506 w 4651277"/>
                <a:gd name="connsiteY312" fmla="*/ 297817 h 4241931"/>
                <a:gd name="connsiteX313" fmla="*/ 3404705 w 4651277"/>
                <a:gd name="connsiteY313" fmla="*/ 329618 h 4241931"/>
                <a:gd name="connsiteX314" fmla="*/ 3403809 w 4651277"/>
                <a:gd name="connsiteY314" fmla="*/ 381492 h 4241931"/>
                <a:gd name="connsiteX315" fmla="*/ 3416229 w 4651277"/>
                <a:gd name="connsiteY315" fmla="*/ 395432 h 4241931"/>
                <a:gd name="connsiteX316" fmla="*/ 3415823 w 4651277"/>
                <a:gd name="connsiteY316" fmla="*/ 429029 h 4241931"/>
                <a:gd name="connsiteX317" fmla="*/ 3401628 w 4651277"/>
                <a:gd name="connsiteY317" fmla="*/ 453597 h 4241931"/>
                <a:gd name="connsiteX318" fmla="*/ 3406631 w 4651277"/>
                <a:gd name="connsiteY318" fmla="*/ 464270 h 4241931"/>
                <a:gd name="connsiteX319" fmla="*/ 3407669 w 4651277"/>
                <a:gd name="connsiteY319" fmla="*/ 464755 h 4241931"/>
                <a:gd name="connsiteX320" fmla="*/ 3418321 w 4651277"/>
                <a:gd name="connsiteY320" fmla="*/ 455508 h 4241931"/>
                <a:gd name="connsiteX321" fmla="*/ 3436938 w 4651277"/>
                <a:gd name="connsiteY321" fmla="*/ 446109 h 4241931"/>
                <a:gd name="connsiteX322" fmla="*/ 3438909 w 4651277"/>
                <a:gd name="connsiteY322" fmla="*/ 448742 h 4241931"/>
                <a:gd name="connsiteX323" fmla="*/ 3451615 w 4651277"/>
                <a:gd name="connsiteY323" fmla="*/ 473672 h 4241931"/>
                <a:gd name="connsiteX324" fmla="*/ 3465140 w 4651277"/>
                <a:gd name="connsiteY324" fmla="*/ 472619 h 4241931"/>
                <a:gd name="connsiteX325" fmla="*/ 3468067 w 4651277"/>
                <a:gd name="connsiteY325" fmla="*/ 473688 h 4241931"/>
                <a:gd name="connsiteX326" fmla="*/ 3487330 w 4651277"/>
                <a:gd name="connsiteY326" fmla="*/ 476135 h 4241931"/>
                <a:gd name="connsiteX327" fmla="*/ 3531027 w 4651277"/>
                <a:gd name="connsiteY327" fmla="*/ 461995 h 4241931"/>
                <a:gd name="connsiteX328" fmla="*/ 3570810 w 4651277"/>
                <a:gd name="connsiteY328" fmla="*/ 481255 h 4241931"/>
                <a:gd name="connsiteX329" fmla="*/ 3610106 w 4651277"/>
                <a:gd name="connsiteY329" fmla="*/ 509524 h 4241931"/>
                <a:gd name="connsiteX330" fmla="*/ 3611787 w 4651277"/>
                <a:gd name="connsiteY330" fmla="*/ 509117 h 4241931"/>
                <a:gd name="connsiteX331" fmla="*/ 3648972 w 4651277"/>
                <a:gd name="connsiteY331" fmla="*/ 539676 h 4241931"/>
                <a:gd name="connsiteX332" fmla="*/ 3651715 w 4651277"/>
                <a:gd name="connsiteY332" fmla="*/ 565684 h 4241931"/>
                <a:gd name="connsiteX333" fmla="*/ 3677801 w 4651277"/>
                <a:gd name="connsiteY333" fmla="*/ 552253 h 4241931"/>
                <a:gd name="connsiteX334" fmla="*/ 3689090 w 4651277"/>
                <a:gd name="connsiteY334" fmla="*/ 541962 h 4241931"/>
                <a:gd name="connsiteX335" fmla="*/ 3693528 w 4651277"/>
                <a:gd name="connsiteY335" fmla="*/ 551111 h 4241931"/>
                <a:gd name="connsiteX336" fmla="*/ 3688525 w 4651277"/>
                <a:gd name="connsiteY336" fmla="*/ 561659 h 4241931"/>
                <a:gd name="connsiteX337" fmla="*/ 3678811 w 4651277"/>
                <a:gd name="connsiteY337" fmla="*/ 585792 h 4241931"/>
                <a:gd name="connsiteX338" fmla="*/ 3695717 w 4651277"/>
                <a:gd name="connsiteY338" fmla="*/ 609705 h 4241931"/>
                <a:gd name="connsiteX339" fmla="*/ 3721724 w 4651277"/>
                <a:gd name="connsiteY339" fmla="*/ 606963 h 4241931"/>
                <a:gd name="connsiteX340" fmla="*/ 3739511 w 4651277"/>
                <a:gd name="connsiteY340" fmla="*/ 610656 h 4241931"/>
                <a:gd name="connsiteX341" fmla="*/ 3736745 w 4651277"/>
                <a:gd name="connsiteY341" fmla="*/ 630441 h 4241931"/>
                <a:gd name="connsiteX342" fmla="*/ 3722108 w 4651277"/>
                <a:gd name="connsiteY342" fmla="*/ 654435 h 4241931"/>
                <a:gd name="connsiteX343" fmla="*/ 3725398 w 4651277"/>
                <a:gd name="connsiteY343" fmla="*/ 677198 h 4241931"/>
                <a:gd name="connsiteX344" fmla="*/ 3732642 w 4651277"/>
                <a:gd name="connsiteY344" fmla="*/ 718119 h 4241931"/>
                <a:gd name="connsiteX345" fmla="*/ 3752899 w 4651277"/>
                <a:gd name="connsiteY345" fmla="*/ 770559 h 4241931"/>
                <a:gd name="connsiteX346" fmla="*/ 3759505 w 4651277"/>
                <a:gd name="connsiteY346" fmla="*/ 773493 h 4241931"/>
                <a:gd name="connsiteX347" fmla="*/ 3773273 w 4651277"/>
                <a:gd name="connsiteY347" fmla="*/ 771607 h 4241931"/>
                <a:gd name="connsiteX348" fmla="*/ 3799787 w 4651277"/>
                <a:gd name="connsiteY348" fmla="*/ 785635 h 4241931"/>
                <a:gd name="connsiteX349" fmla="*/ 3823514 w 4651277"/>
                <a:gd name="connsiteY349" fmla="*/ 793668 h 4241931"/>
                <a:gd name="connsiteX350" fmla="*/ 3825266 w 4651277"/>
                <a:gd name="connsiteY350" fmla="*/ 811916 h 4241931"/>
                <a:gd name="connsiteX351" fmla="*/ 3814334 w 4651277"/>
                <a:gd name="connsiteY351" fmla="*/ 832622 h 4241931"/>
                <a:gd name="connsiteX352" fmla="*/ 3813124 w 4651277"/>
                <a:gd name="connsiteY352" fmla="*/ 846019 h 4241931"/>
                <a:gd name="connsiteX353" fmla="*/ 3816896 w 4651277"/>
                <a:gd name="connsiteY353" fmla="*/ 845745 h 4241931"/>
                <a:gd name="connsiteX354" fmla="*/ 3826606 w 4651277"/>
                <a:gd name="connsiteY354" fmla="*/ 836281 h 4241931"/>
                <a:gd name="connsiteX355" fmla="*/ 3871753 w 4651277"/>
                <a:gd name="connsiteY355" fmla="*/ 824457 h 4241931"/>
                <a:gd name="connsiteX356" fmla="*/ 3886170 w 4651277"/>
                <a:gd name="connsiteY356" fmla="*/ 816075 h 4241931"/>
                <a:gd name="connsiteX357" fmla="*/ 3903030 w 4651277"/>
                <a:gd name="connsiteY357" fmla="*/ 817772 h 4241931"/>
                <a:gd name="connsiteX358" fmla="*/ 3970004 w 4651277"/>
                <a:gd name="connsiteY358" fmla="*/ 830001 h 4241931"/>
                <a:gd name="connsiteX359" fmla="*/ 4006011 w 4651277"/>
                <a:gd name="connsiteY359" fmla="*/ 835505 h 4241931"/>
                <a:gd name="connsiteX360" fmla="*/ 4008781 w 4651277"/>
                <a:gd name="connsiteY360" fmla="*/ 857952 h 4241931"/>
                <a:gd name="connsiteX361" fmla="*/ 4036592 w 4651277"/>
                <a:gd name="connsiteY361" fmla="*/ 866330 h 4241931"/>
                <a:gd name="connsiteX362" fmla="*/ 4067065 w 4651277"/>
                <a:gd name="connsiteY362" fmla="*/ 869173 h 4241931"/>
                <a:gd name="connsiteX363" fmla="*/ 4068243 w 4651277"/>
                <a:gd name="connsiteY363" fmla="*/ 894227 h 4241931"/>
                <a:gd name="connsiteX364" fmla="*/ 4072744 w 4651277"/>
                <a:gd name="connsiteY364" fmla="*/ 909141 h 4241931"/>
                <a:gd name="connsiteX365" fmla="*/ 4085455 w 4651277"/>
                <a:gd name="connsiteY365" fmla="*/ 904728 h 4241931"/>
                <a:gd name="connsiteX366" fmla="*/ 4087569 w 4651277"/>
                <a:gd name="connsiteY366" fmla="*/ 902438 h 4241931"/>
                <a:gd name="connsiteX367" fmla="*/ 4104010 w 4651277"/>
                <a:gd name="connsiteY367" fmla="*/ 889565 h 4241931"/>
                <a:gd name="connsiteX368" fmla="*/ 4102112 w 4651277"/>
                <a:gd name="connsiteY368" fmla="*/ 905584 h 4241931"/>
                <a:gd name="connsiteX369" fmla="*/ 4095288 w 4651277"/>
                <a:gd name="connsiteY369" fmla="*/ 921462 h 4241931"/>
                <a:gd name="connsiteX370" fmla="*/ 4114076 w 4651277"/>
                <a:gd name="connsiteY370" fmla="*/ 945807 h 4241931"/>
                <a:gd name="connsiteX371" fmla="*/ 4130871 w 4651277"/>
                <a:gd name="connsiteY371" fmla="*/ 941738 h 4241931"/>
                <a:gd name="connsiteX372" fmla="*/ 4139837 w 4651277"/>
                <a:gd name="connsiteY372" fmla="*/ 962239 h 4241931"/>
                <a:gd name="connsiteX373" fmla="*/ 4129973 w 4651277"/>
                <a:gd name="connsiteY373" fmla="*/ 978408 h 4241931"/>
                <a:gd name="connsiteX374" fmla="*/ 4132538 w 4651277"/>
                <a:gd name="connsiteY374" fmla="*/ 1000014 h 4241931"/>
                <a:gd name="connsiteX375" fmla="*/ 4136183 w 4651277"/>
                <a:gd name="connsiteY375" fmla="*/ 1031582 h 4241931"/>
                <a:gd name="connsiteX376" fmla="*/ 4146989 w 4651277"/>
                <a:gd name="connsiteY376" fmla="*/ 1072530 h 4241931"/>
                <a:gd name="connsiteX377" fmla="*/ 4155688 w 4651277"/>
                <a:gd name="connsiteY377" fmla="*/ 1086426 h 4241931"/>
                <a:gd name="connsiteX378" fmla="*/ 4145929 w 4651277"/>
                <a:gd name="connsiteY378" fmla="*/ 1088345 h 4241931"/>
                <a:gd name="connsiteX379" fmla="*/ 4144869 w 4651277"/>
                <a:gd name="connsiteY379" fmla="*/ 1104161 h 4241931"/>
                <a:gd name="connsiteX380" fmla="*/ 4151555 w 4651277"/>
                <a:gd name="connsiteY380" fmla="*/ 1135438 h 4241931"/>
                <a:gd name="connsiteX381" fmla="*/ 4145749 w 4651277"/>
                <a:gd name="connsiteY381" fmla="*/ 1155514 h 4241931"/>
                <a:gd name="connsiteX382" fmla="*/ 4125285 w 4651277"/>
                <a:gd name="connsiteY382" fmla="*/ 1173805 h 4241931"/>
                <a:gd name="connsiteX383" fmla="*/ 4100084 w 4651277"/>
                <a:gd name="connsiteY383" fmla="*/ 1209249 h 4241931"/>
                <a:gd name="connsiteX384" fmla="*/ 4102066 w 4651277"/>
                <a:gd name="connsiteY384" fmla="*/ 1224772 h 4241931"/>
                <a:gd name="connsiteX385" fmla="*/ 4085863 w 4651277"/>
                <a:gd name="connsiteY385" fmla="*/ 1247812 h 4241931"/>
                <a:gd name="connsiteX386" fmla="*/ 4062766 w 4651277"/>
                <a:gd name="connsiteY386" fmla="*/ 1268076 h 4241931"/>
                <a:gd name="connsiteX387" fmla="*/ 4083268 w 4651277"/>
                <a:gd name="connsiteY387" fmla="*/ 1301340 h 4241931"/>
                <a:gd name="connsiteX388" fmla="*/ 4087529 w 4651277"/>
                <a:gd name="connsiteY388" fmla="*/ 1306087 h 4241931"/>
                <a:gd name="connsiteX389" fmla="*/ 4075365 w 4651277"/>
                <a:gd name="connsiteY389" fmla="*/ 1307255 h 4241931"/>
                <a:gd name="connsiteX390" fmla="*/ 4025745 w 4651277"/>
                <a:gd name="connsiteY390" fmla="*/ 1300602 h 4241931"/>
                <a:gd name="connsiteX391" fmla="*/ 4008462 w 4651277"/>
                <a:gd name="connsiteY391" fmla="*/ 1313679 h 4241931"/>
                <a:gd name="connsiteX392" fmla="*/ 3997211 w 4651277"/>
                <a:gd name="connsiteY392" fmla="*/ 1333296 h 4241931"/>
                <a:gd name="connsiteX393" fmla="*/ 3959710 w 4651277"/>
                <a:gd name="connsiteY393" fmla="*/ 1345489 h 4241931"/>
                <a:gd name="connsiteX394" fmla="*/ 3934694 w 4651277"/>
                <a:gd name="connsiteY394" fmla="*/ 1355993 h 4241931"/>
                <a:gd name="connsiteX395" fmla="*/ 3923280 w 4651277"/>
                <a:gd name="connsiteY395" fmla="*/ 1354757 h 4241931"/>
                <a:gd name="connsiteX396" fmla="*/ 3922998 w 4651277"/>
                <a:gd name="connsiteY396" fmla="*/ 1364605 h 4241931"/>
                <a:gd name="connsiteX397" fmla="*/ 3927995 w 4651277"/>
                <a:gd name="connsiteY397" fmla="*/ 1383399 h 4241931"/>
                <a:gd name="connsiteX398" fmla="*/ 3949877 w 4651277"/>
                <a:gd name="connsiteY398" fmla="*/ 1400327 h 4241931"/>
                <a:gd name="connsiteX399" fmla="*/ 3968971 w 4651277"/>
                <a:gd name="connsiteY399" fmla="*/ 1411260 h 4241931"/>
                <a:gd name="connsiteX400" fmla="*/ 3957365 w 4651277"/>
                <a:gd name="connsiteY400" fmla="*/ 1422073 h 4241931"/>
                <a:gd name="connsiteX401" fmla="*/ 3884013 w 4651277"/>
                <a:gd name="connsiteY401" fmla="*/ 1478958 h 4241931"/>
                <a:gd name="connsiteX402" fmla="*/ 3859916 w 4651277"/>
                <a:gd name="connsiteY402" fmla="*/ 1489420 h 4241931"/>
                <a:gd name="connsiteX403" fmla="*/ 3852809 w 4651277"/>
                <a:gd name="connsiteY403" fmla="*/ 1481838 h 4241931"/>
                <a:gd name="connsiteX404" fmla="*/ 3841864 w 4651277"/>
                <a:gd name="connsiteY404" fmla="*/ 1492090 h 4241931"/>
                <a:gd name="connsiteX405" fmla="*/ 3840531 w 4651277"/>
                <a:gd name="connsiteY405" fmla="*/ 1496284 h 4241931"/>
                <a:gd name="connsiteX406" fmla="*/ 3850294 w 4651277"/>
                <a:gd name="connsiteY406" fmla="*/ 1497109 h 4241931"/>
                <a:gd name="connsiteX407" fmla="*/ 3872107 w 4651277"/>
                <a:gd name="connsiteY407" fmla="*/ 1537613 h 4241931"/>
                <a:gd name="connsiteX408" fmla="*/ 3857531 w 4651277"/>
                <a:gd name="connsiteY408" fmla="*/ 1567370 h 4241931"/>
                <a:gd name="connsiteX409" fmla="*/ 3876637 w 4651277"/>
                <a:gd name="connsiteY409" fmla="*/ 1591194 h 4241931"/>
                <a:gd name="connsiteX410" fmla="*/ 3893840 w 4651277"/>
                <a:gd name="connsiteY410" fmla="*/ 1588805 h 4241931"/>
                <a:gd name="connsiteX411" fmla="*/ 3910000 w 4651277"/>
                <a:gd name="connsiteY411" fmla="*/ 1585781 h 4241931"/>
                <a:gd name="connsiteX412" fmla="*/ 3841479 w 4651277"/>
                <a:gd name="connsiteY412" fmla="*/ 1598374 h 4241931"/>
                <a:gd name="connsiteX413" fmla="*/ 3820166 w 4651277"/>
                <a:gd name="connsiteY413" fmla="*/ 1603982 h 4241931"/>
                <a:gd name="connsiteX414" fmla="*/ 3821044 w 4651277"/>
                <a:gd name="connsiteY414" fmla="*/ 1616327 h 4241931"/>
                <a:gd name="connsiteX415" fmla="*/ 3820601 w 4651277"/>
                <a:gd name="connsiteY415" fmla="*/ 1618633 h 4241931"/>
                <a:gd name="connsiteX416" fmla="*/ 3856796 w 4651277"/>
                <a:gd name="connsiteY416" fmla="*/ 1624365 h 4241931"/>
                <a:gd name="connsiteX417" fmla="*/ 3878963 w 4651277"/>
                <a:gd name="connsiteY417" fmla="*/ 1632824 h 4241931"/>
                <a:gd name="connsiteX418" fmla="*/ 3881060 w 4651277"/>
                <a:gd name="connsiteY418" fmla="*/ 1631301 h 4241931"/>
                <a:gd name="connsiteX419" fmla="*/ 3946493 w 4651277"/>
                <a:gd name="connsiteY419" fmla="*/ 1636096 h 4241931"/>
                <a:gd name="connsiteX420" fmla="*/ 4070600 w 4651277"/>
                <a:gd name="connsiteY420" fmla="*/ 1629769 h 4241931"/>
                <a:gd name="connsiteX421" fmla="*/ 4108464 w 4651277"/>
                <a:gd name="connsiteY421" fmla="*/ 1628961 h 4241931"/>
                <a:gd name="connsiteX422" fmla="*/ 4169224 w 4651277"/>
                <a:gd name="connsiteY422" fmla="*/ 1639821 h 4241931"/>
                <a:gd name="connsiteX423" fmla="*/ 4200098 w 4651277"/>
                <a:gd name="connsiteY423" fmla="*/ 1644093 h 4241931"/>
                <a:gd name="connsiteX424" fmla="*/ 4211147 w 4651277"/>
                <a:gd name="connsiteY424" fmla="*/ 1656359 h 4241931"/>
                <a:gd name="connsiteX425" fmla="*/ 4233231 w 4651277"/>
                <a:gd name="connsiteY425" fmla="*/ 1641916 h 4241931"/>
                <a:gd name="connsiteX426" fmla="*/ 4300563 w 4651277"/>
                <a:gd name="connsiteY426" fmla="*/ 1658147 h 4241931"/>
                <a:gd name="connsiteX427" fmla="*/ 4319080 w 4651277"/>
                <a:gd name="connsiteY427" fmla="*/ 1662317 h 4241931"/>
                <a:gd name="connsiteX428" fmla="*/ 4374375 w 4651277"/>
                <a:gd name="connsiteY428" fmla="*/ 1680353 h 4241931"/>
                <a:gd name="connsiteX429" fmla="*/ 4434018 w 4651277"/>
                <a:gd name="connsiteY429" fmla="*/ 1702171 h 4241931"/>
                <a:gd name="connsiteX430" fmla="*/ 4465268 w 4651277"/>
                <a:gd name="connsiteY430" fmla="*/ 1715781 h 4241931"/>
                <a:gd name="connsiteX431" fmla="*/ 4467174 w 4651277"/>
                <a:gd name="connsiteY431" fmla="*/ 1715464 h 4241931"/>
                <a:gd name="connsiteX432" fmla="*/ 4467174 w 4651277"/>
                <a:gd name="connsiteY432" fmla="*/ 1715466 h 4241931"/>
                <a:gd name="connsiteX433" fmla="*/ 4467651 w 4651277"/>
                <a:gd name="connsiteY433" fmla="*/ 1715385 h 4241931"/>
                <a:gd name="connsiteX434" fmla="*/ 4467174 w 4651277"/>
                <a:gd name="connsiteY434" fmla="*/ 1715464 h 4241931"/>
                <a:gd name="connsiteX435" fmla="*/ 4466063 w 4651277"/>
                <a:gd name="connsiteY435" fmla="*/ 1714670 h 4241931"/>
                <a:gd name="connsiteX436" fmla="*/ 4467370 w 4651277"/>
                <a:gd name="connsiteY436" fmla="*/ 1702505 h 4241931"/>
                <a:gd name="connsiteX437" fmla="*/ 4476105 w 4651277"/>
                <a:gd name="connsiteY437" fmla="*/ 1702032 h 4241931"/>
                <a:gd name="connsiteX438" fmla="*/ 4572317 w 4651277"/>
                <a:gd name="connsiteY438" fmla="*/ 1711701 h 4241931"/>
                <a:gd name="connsiteX439" fmla="*/ 4589311 w 4651277"/>
                <a:gd name="connsiteY439" fmla="*/ 1713775 h 4241931"/>
                <a:gd name="connsiteX440" fmla="*/ 4593344 w 4651277"/>
                <a:gd name="connsiteY440" fmla="*/ 1715649 h 4241931"/>
                <a:gd name="connsiteX441" fmla="*/ 4601154 w 4651277"/>
                <a:gd name="connsiteY441" fmla="*/ 1724930 h 4241931"/>
                <a:gd name="connsiteX442" fmla="*/ 4602994 w 4651277"/>
                <a:gd name="connsiteY442" fmla="*/ 1728933 h 4241931"/>
                <a:gd name="connsiteX443" fmla="*/ 4603083 w 4651277"/>
                <a:gd name="connsiteY443" fmla="*/ 1740082 h 4241931"/>
                <a:gd name="connsiteX444" fmla="*/ 4603239 w 4651277"/>
                <a:gd name="connsiteY444" fmla="*/ 1746912 h 4241931"/>
                <a:gd name="connsiteX445" fmla="*/ 4630175 w 4651277"/>
                <a:gd name="connsiteY445" fmla="*/ 1748703 h 4241931"/>
                <a:gd name="connsiteX446" fmla="*/ 4649928 w 4651277"/>
                <a:gd name="connsiteY446" fmla="*/ 1756780 h 4241931"/>
                <a:gd name="connsiteX447" fmla="*/ 4642711 w 4651277"/>
                <a:gd name="connsiteY447" fmla="*/ 1771103 h 4241931"/>
                <a:gd name="connsiteX448" fmla="*/ 4560387 w 4651277"/>
                <a:gd name="connsiteY448" fmla="*/ 1751878 h 4241931"/>
                <a:gd name="connsiteX449" fmla="*/ 4517474 w 4651277"/>
                <a:gd name="connsiteY449" fmla="*/ 1749413 h 4241931"/>
                <a:gd name="connsiteX450" fmla="*/ 4509437 w 4651277"/>
                <a:gd name="connsiteY450" fmla="*/ 1749377 h 4241931"/>
                <a:gd name="connsiteX451" fmla="*/ 4460463 w 4651277"/>
                <a:gd name="connsiteY451" fmla="*/ 1730486 h 4241931"/>
                <a:gd name="connsiteX452" fmla="*/ 4435148 w 4651277"/>
                <a:gd name="connsiteY452" fmla="*/ 1730189 h 4241931"/>
                <a:gd name="connsiteX453" fmla="*/ 4420092 w 4651277"/>
                <a:gd name="connsiteY453" fmla="*/ 1731516 h 4241931"/>
                <a:gd name="connsiteX454" fmla="*/ 4358507 w 4651277"/>
                <a:gd name="connsiteY454" fmla="*/ 1718051 h 4241931"/>
                <a:gd name="connsiteX455" fmla="*/ 4315401 w 4651277"/>
                <a:gd name="connsiteY455" fmla="*/ 1716792 h 4241931"/>
                <a:gd name="connsiteX456" fmla="*/ 4279957 w 4651277"/>
                <a:gd name="connsiteY456" fmla="*/ 1706229 h 4241931"/>
                <a:gd name="connsiteX457" fmla="*/ 4243898 w 4651277"/>
                <a:gd name="connsiteY457" fmla="*/ 1719077 h 4241931"/>
                <a:gd name="connsiteX458" fmla="*/ 4242561 w 4651277"/>
                <a:gd name="connsiteY458" fmla="*/ 1727526 h 4241931"/>
                <a:gd name="connsiteX459" fmla="*/ 4197062 w 4651277"/>
                <a:gd name="connsiteY459" fmla="*/ 1753107 h 4241931"/>
                <a:gd name="connsiteX460" fmla="*/ 4171232 w 4651277"/>
                <a:gd name="connsiteY460" fmla="*/ 1763863 h 4241931"/>
                <a:gd name="connsiteX461" fmla="*/ 4148247 w 4651277"/>
                <a:gd name="connsiteY461" fmla="*/ 1803527 h 4241931"/>
                <a:gd name="connsiteX462" fmla="*/ 4142937 w 4651277"/>
                <a:gd name="connsiteY462" fmla="*/ 1817531 h 4241931"/>
                <a:gd name="connsiteX463" fmla="*/ 4116091 w 4651277"/>
                <a:gd name="connsiteY463" fmla="*/ 1826890 h 4241931"/>
                <a:gd name="connsiteX464" fmla="*/ 4104976 w 4651277"/>
                <a:gd name="connsiteY464" fmla="*/ 1818944 h 4241931"/>
                <a:gd name="connsiteX465" fmla="*/ 4097318 w 4651277"/>
                <a:gd name="connsiteY465" fmla="*/ 1828247 h 4241931"/>
                <a:gd name="connsiteX466" fmla="*/ 4085236 w 4651277"/>
                <a:gd name="connsiteY466" fmla="*/ 1849842 h 4241931"/>
                <a:gd name="connsiteX467" fmla="*/ 4074972 w 4651277"/>
                <a:gd name="connsiteY467" fmla="*/ 1859969 h 4241931"/>
                <a:gd name="connsiteX468" fmla="*/ 4084940 w 4651277"/>
                <a:gd name="connsiteY468" fmla="*/ 1875158 h 4241931"/>
                <a:gd name="connsiteX469" fmla="*/ 4100714 w 4651277"/>
                <a:gd name="connsiteY469" fmla="*/ 1900545 h 4241931"/>
                <a:gd name="connsiteX470" fmla="*/ 4096318 w 4651277"/>
                <a:gd name="connsiteY470" fmla="*/ 1928305 h 4241931"/>
                <a:gd name="connsiteX471" fmla="*/ 4108759 w 4651277"/>
                <a:gd name="connsiteY471" fmla="*/ 1951309 h 4241931"/>
                <a:gd name="connsiteX472" fmla="*/ 4131370 w 4651277"/>
                <a:gd name="connsiteY472" fmla="*/ 1964787 h 4241931"/>
                <a:gd name="connsiteX473" fmla="*/ 4154147 w 4651277"/>
                <a:gd name="connsiteY473" fmla="*/ 1961590 h 4241931"/>
                <a:gd name="connsiteX474" fmla="*/ 4170691 w 4651277"/>
                <a:gd name="connsiteY474" fmla="*/ 1970397 h 4241931"/>
                <a:gd name="connsiteX475" fmla="*/ 4162195 w 4651277"/>
                <a:gd name="connsiteY475" fmla="*/ 2000601 h 4241931"/>
                <a:gd name="connsiteX476" fmla="*/ 4160762 w 4651277"/>
                <a:gd name="connsiteY476" fmla="*/ 2009654 h 4241931"/>
                <a:gd name="connsiteX477" fmla="*/ 4164444 w 4651277"/>
                <a:gd name="connsiteY477" fmla="*/ 2017660 h 4241931"/>
                <a:gd name="connsiteX478" fmla="*/ 4161732 w 4651277"/>
                <a:gd name="connsiteY478" fmla="*/ 2042594 h 4241931"/>
                <a:gd name="connsiteX479" fmla="*/ 4183266 w 4651277"/>
                <a:gd name="connsiteY479" fmla="*/ 2047242 h 4241931"/>
                <a:gd name="connsiteX480" fmla="*/ 4188027 w 4651277"/>
                <a:gd name="connsiteY480" fmla="*/ 2052326 h 4241931"/>
                <a:gd name="connsiteX481" fmla="*/ 4207826 w 4651277"/>
                <a:gd name="connsiteY481" fmla="*/ 2103095 h 4241931"/>
                <a:gd name="connsiteX482" fmla="*/ 4208997 w 4651277"/>
                <a:gd name="connsiteY482" fmla="*/ 2111322 h 4241931"/>
                <a:gd name="connsiteX483" fmla="*/ 4203675 w 4651277"/>
                <a:gd name="connsiteY483" fmla="*/ 2148834 h 4241931"/>
                <a:gd name="connsiteX484" fmla="*/ 4180972 w 4651277"/>
                <a:gd name="connsiteY484" fmla="*/ 2198440 h 4241931"/>
                <a:gd name="connsiteX485" fmla="*/ 4169590 w 4651277"/>
                <a:gd name="connsiteY485" fmla="*/ 2219527 h 4241931"/>
                <a:gd name="connsiteX486" fmla="*/ 4158340 w 4651277"/>
                <a:gd name="connsiteY486" fmla="*/ 2231974 h 4241931"/>
                <a:gd name="connsiteX487" fmla="*/ 4107542 w 4651277"/>
                <a:gd name="connsiteY487" fmla="*/ 2248054 h 4241931"/>
                <a:gd name="connsiteX488" fmla="*/ 4097438 w 4651277"/>
                <a:gd name="connsiteY488" fmla="*/ 2253258 h 4241931"/>
                <a:gd name="connsiteX489" fmla="*/ 4081921 w 4651277"/>
                <a:gd name="connsiteY489" fmla="*/ 2284825 h 4241931"/>
                <a:gd name="connsiteX490" fmla="*/ 4073975 w 4651277"/>
                <a:gd name="connsiteY490" fmla="*/ 2295940 h 4241931"/>
                <a:gd name="connsiteX491" fmla="*/ 4052681 w 4651277"/>
                <a:gd name="connsiteY491" fmla="*/ 2321023 h 4241931"/>
                <a:gd name="connsiteX492" fmla="*/ 4057216 w 4651277"/>
                <a:gd name="connsiteY492" fmla="*/ 2335352 h 4241931"/>
                <a:gd name="connsiteX493" fmla="*/ 4073448 w 4651277"/>
                <a:gd name="connsiteY493" fmla="*/ 2336856 h 4241931"/>
                <a:gd name="connsiteX494" fmla="*/ 4053350 w 4651277"/>
                <a:gd name="connsiteY494" fmla="*/ 2363122 h 4241931"/>
                <a:gd name="connsiteX495" fmla="*/ 4026071 w 4651277"/>
                <a:gd name="connsiteY495" fmla="*/ 2415619 h 4241931"/>
                <a:gd name="connsiteX496" fmla="*/ 4026496 w 4651277"/>
                <a:gd name="connsiteY496" fmla="*/ 2412144 h 4241931"/>
                <a:gd name="connsiteX497" fmla="*/ 4036449 w 4651277"/>
                <a:gd name="connsiteY497" fmla="*/ 2388357 h 4241931"/>
                <a:gd name="connsiteX498" fmla="*/ 4033640 w 4651277"/>
                <a:gd name="connsiteY498" fmla="*/ 2351413 h 4241931"/>
                <a:gd name="connsiteX499" fmla="*/ 4007815 w 4651277"/>
                <a:gd name="connsiteY499" fmla="*/ 2350417 h 4241931"/>
                <a:gd name="connsiteX500" fmla="*/ 4002760 w 4651277"/>
                <a:gd name="connsiteY500" fmla="*/ 2358895 h 4241931"/>
                <a:gd name="connsiteX501" fmla="*/ 3990263 w 4651277"/>
                <a:gd name="connsiteY501" fmla="*/ 2390941 h 4241931"/>
                <a:gd name="connsiteX502" fmla="*/ 3968627 w 4651277"/>
                <a:gd name="connsiteY502" fmla="*/ 2398648 h 4241931"/>
                <a:gd name="connsiteX503" fmla="*/ 3931553 w 4651277"/>
                <a:gd name="connsiteY503" fmla="*/ 2410099 h 4241931"/>
                <a:gd name="connsiteX504" fmla="*/ 3913538 w 4651277"/>
                <a:gd name="connsiteY504" fmla="*/ 2418381 h 4241931"/>
                <a:gd name="connsiteX505" fmla="*/ 3904576 w 4651277"/>
                <a:gd name="connsiteY505" fmla="*/ 2428097 h 4241931"/>
                <a:gd name="connsiteX506" fmla="*/ 3915152 w 4651277"/>
                <a:gd name="connsiteY506" fmla="*/ 2431628 h 4241931"/>
                <a:gd name="connsiteX507" fmla="*/ 3952295 w 4651277"/>
                <a:gd name="connsiteY507" fmla="*/ 2478339 h 4241931"/>
                <a:gd name="connsiteX508" fmla="*/ 3926585 w 4651277"/>
                <a:gd name="connsiteY508" fmla="*/ 2503961 h 4241931"/>
                <a:gd name="connsiteX509" fmla="*/ 3914218 w 4651277"/>
                <a:gd name="connsiteY509" fmla="*/ 2527366 h 4241931"/>
                <a:gd name="connsiteX510" fmla="*/ 3927394 w 4651277"/>
                <a:gd name="connsiteY510" fmla="*/ 2541825 h 4241931"/>
                <a:gd name="connsiteX511" fmla="*/ 3961310 w 4651277"/>
                <a:gd name="connsiteY511" fmla="*/ 2562043 h 4241931"/>
                <a:gd name="connsiteX512" fmla="*/ 3965845 w 4651277"/>
                <a:gd name="connsiteY512" fmla="*/ 2576371 h 4241931"/>
                <a:gd name="connsiteX513" fmla="*/ 3944723 w 4651277"/>
                <a:gd name="connsiteY513" fmla="*/ 2709741 h 4241931"/>
                <a:gd name="connsiteX514" fmla="*/ 3933742 w 4651277"/>
                <a:gd name="connsiteY514" fmla="*/ 2755636 h 4241931"/>
                <a:gd name="connsiteX515" fmla="*/ 3942916 w 4651277"/>
                <a:gd name="connsiteY515" fmla="*/ 2771935 h 4241931"/>
                <a:gd name="connsiteX516" fmla="*/ 3958242 w 4651277"/>
                <a:gd name="connsiteY516" fmla="*/ 2804057 h 4241931"/>
                <a:gd name="connsiteX517" fmla="*/ 3993102 w 4651277"/>
                <a:gd name="connsiteY517" fmla="*/ 2841746 h 4241931"/>
                <a:gd name="connsiteX518" fmla="*/ 4028260 w 4651277"/>
                <a:gd name="connsiteY518" fmla="*/ 2854118 h 4241931"/>
                <a:gd name="connsiteX519" fmla="*/ 4030417 w 4651277"/>
                <a:gd name="connsiteY519" fmla="*/ 2860027 h 4241931"/>
                <a:gd name="connsiteX520" fmla="*/ 4028877 w 4651277"/>
                <a:gd name="connsiteY520" fmla="*/ 2893189 h 4241931"/>
                <a:gd name="connsiteX521" fmla="*/ 4020657 w 4651277"/>
                <a:gd name="connsiteY521" fmla="*/ 2945090 h 4241931"/>
                <a:gd name="connsiteX522" fmla="*/ 4008391 w 4651277"/>
                <a:gd name="connsiteY522" fmla="*/ 2956137 h 4241931"/>
                <a:gd name="connsiteX523" fmla="*/ 4007340 w 4651277"/>
                <a:gd name="connsiteY523" fmla="*/ 2962776 h 4241931"/>
                <a:gd name="connsiteX524" fmla="*/ 3981780 w 4651277"/>
                <a:gd name="connsiteY524" fmla="*/ 3006980 h 4241931"/>
                <a:gd name="connsiteX525" fmla="*/ 3962714 w 4651277"/>
                <a:gd name="connsiteY525" fmla="*/ 3021901 h 4241931"/>
                <a:gd name="connsiteX526" fmla="*/ 3936483 w 4651277"/>
                <a:gd name="connsiteY526" fmla="*/ 3007848 h 4241931"/>
                <a:gd name="connsiteX527" fmla="*/ 3932864 w 4651277"/>
                <a:gd name="connsiteY527" fmla="*/ 3007275 h 4241931"/>
                <a:gd name="connsiteX528" fmla="*/ 3836556 w 4651277"/>
                <a:gd name="connsiteY528" fmla="*/ 2998209 h 4241931"/>
                <a:gd name="connsiteX529" fmla="*/ 3826595 w 4651277"/>
                <a:gd name="connsiteY529" fmla="*/ 2971269 h 4241931"/>
                <a:gd name="connsiteX530" fmla="*/ 3819102 w 4651277"/>
                <a:gd name="connsiteY530" fmla="*/ 2963895 h 4241931"/>
                <a:gd name="connsiteX531" fmla="*/ 3803698 w 4651277"/>
                <a:gd name="connsiteY531" fmla="*/ 2959600 h 4241931"/>
                <a:gd name="connsiteX532" fmla="*/ 3816538 w 4651277"/>
                <a:gd name="connsiteY532" fmla="*/ 2944930 h 4241931"/>
                <a:gd name="connsiteX533" fmla="*/ 3806099 w 4651277"/>
                <a:gd name="connsiteY533" fmla="*/ 2921007 h 4241931"/>
                <a:gd name="connsiteX534" fmla="*/ 3804324 w 4651277"/>
                <a:gd name="connsiteY534" fmla="*/ 2912684 h 4241931"/>
                <a:gd name="connsiteX535" fmla="*/ 3795618 w 4651277"/>
                <a:gd name="connsiteY535" fmla="*/ 2916873 h 4241931"/>
                <a:gd name="connsiteX536" fmla="*/ 3786147 w 4651277"/>
                <a:gd name="connsiteY536" fmla="*/ 2925888 h 4241931"/>
                <a:gd name="connsiteX537" fmla="*/ 3773865 w 4651277"/>
                <a:gd name="connsiteY537" fmla="*/ 2925935 h 4241931"/>
                <a:gd name="connsiteX538" fmla="*/ 3773518 w 4651277"/>
                <a:gd name="connsiteY538" fmla="*/ 2926280 h 4241931"/>
                <a:gd name="connsiteX539" fmla="*/ 3784755 w 4651277"/>
                <a:gd name="connsiteY539" fmla="*/ 2933616 h 4241931"/>
                <a:gd name="connsiteX540" fmla="*/ 3777010 w 4651277"/>
                <a:gd name="connsiteY540" fmla="*/ 2940205 h 4241931"/>
                <a:gd name="connsiteX541" fmla="*/ 3767057 w 4651277"/>
                <a:gd name="connsiteY541" fmla="*/ 2938294 h 4241931"/>
                <a:gd name="connsiteX542" fmla="*/ 3765045 w 4651277"/>
                <a:gd name="connsiteY542" fmla="*/ 2949766 h 4241931"/>
                <a:gd name="connsiteX543" fmla="*/ 3751466 w 4651277"/>
                <a:gd name="connsiteY543" fmla="*/ 2984732 h 4241931"/>
                <a:gd name="connsiteX544" fmla="*/ 3751078 w 4651277"/>
                <a:gd name="connsiteY544" fmla="*/ 2998900 h 4241931"/>
                <a:gd name="connsiteX545" fmla="*/ 3763368 w 4651277"/>
                <a:gd name="connsiteY545" fmla="*/ 3003321 h 4241931"/>
                <a:gd name="connsiteX546" fmla="*/ 3779627 w 4651277"/>
                <a:gd name="connsiteY546" fmla="*/ 3013937 h 4241931"/>
                <a:gd name="connsiteX547" fmla="*/ 3782528 w 4651277"/>
                <a:gd name="connsiteY547" fmla="*/ 3062031 h 4241931"/>
                <a:gd name="connsiteX548" fmla="*/ 3780892 w 4651277"/>
                <a:gd name="connsiteY548" fmla="*/ 3069427 h 4241931"/>
                <a:gd name="connsiteX549" fmla="*/ 3778293 w 4651277"/>
                <a:gd name="connsiteY549" fmla="*/ 3073382 h 4241931"/>
                <a:gd name="connsiteX550" fmla="*/ 3789082 w 4651277"/>
                <a:gd name="connsiteY550" fmla="*/ 3087723 h 4241931"/>
                <a:gd name="connsiteX551" fmla="*/ 3795809 w 4651277"/>
                <a:gd name="connsiteY551" fmla="*/ 3086560 h 4241931"/>
                <a:gd name="connsiteX552" fmla="*/ 3806757 w 4651277"/>
                <a:gd name="connsiteY552" fmla="*/ 3077003 h 4241931"/>
                <a:gd name="connsiteX553" fmla="*/ 3840145 w 4651277"/>
                <a:gd name="connsiteY553" fmla="*/ 3069300 h 4241931"/>
                <a:gd name="connsiteX554" fmla="*/ 3868293 w 4651277"/>
                <a:gd name="connsiteY554" fmla="*/ 3059530 h 4241931"/>
                <a:gd name="connsiteX555" fmla="*/ 3888279 w 4651277"/>
                <a:gd name="connsiteY555" fmla="*/ 3046611 h 4241931"/>
                <a:gd name="connsiteX556" fmla="*/ 3901101 w 4651277"/>
                <a:gd name="connsiteY556" fmla="*/ 3067200 h 4241931"/>
                <a:gd name="connsiteX557" fmla="*/ 3910137 w 4651277"/>
                <a:gd name="connsiteY557" fmla="*/ 3103892 h 4241931"/>
                <a:gd name="connsiteX558" fmla="*/ 3912964 w 4651277"/>
                <a:gd name="connsiteY558" fmla="*/ 3105577 h 4241931"/>
                <a:gd name="connsiteX559" fmla="*/ 3932587 w 4651277"/>
                <a:gd name="connsiteY559" fmla="*/ 3122294 h 4241931"/>
                <a:gd name="connsiteX560" fmla="*/ 3925389 w 4651277"/>
                <a:gd name="connsiteY560" fmla="*/ 3163840 h 4241931"/>
                <a:gd name="connsiteX561" fmla="*/ 3918081 w 4651277"/>
                <a:gd name="connsiteY561" fmla="*/ 3167012 h 4241931"/>
                <a:gd name="connsiteX562" fmla="*/ 3905062 w 4651277"/>
                <a:gd name="connsiteY562" fmla="*/ 3159383 h 4241931"/>
                <a:gd name="connsiteX563" fmla="*/ 3901124 w 4651277"/>
                <a:gd name="connsiteY563" fmla="*/ 3156903 h 4241931"/>
                <a:gd name="connsiteX564" fmla="*/ 3877568 w 4651277"/>
                <a:gd name="connsiteY564" fmla="*/ 3125953 h 4241931"/>
                <a:gd name="connsiteX565" fmla="*/ 3864614 w 4651277"/>
                <a:gd name="connsiteY565" fmla="*/ 3114005 h 4241931"/>
                <a:gd name="connsiteX566" fmla="*/ 3827867 w 4651277"/>
                <a:gd name="connsiteY566" fmla="*/ 3103854 h 4241931"/>
                <a:gd name="connsiteX567" fmla="*/ 3792335 w 4651277"/>
                <a:gd name="connsiteY567" fmla="*/ 3120584 h 4241931"/>
                <a:gd name="connsiteX568" fmla="*/ 3788652 w 4651277"/>
                <a:gd name="connsiteY568" fmla="*/ 3128340 h 4241931"/>
                <a:gd name="connsiteX569" fmla="*/ 3794472 w 4651277"/>
                <a:gd name="connsiteY569" fmla="*/ 3139166 h 4241931"/>
                <a:gd name="connsiteX570" fmla="*/ 3785947 w 4651277"/>
                <a:gd name="connsiteY570" fmla="*/ 3136398 h 4241931"/>
                <a:gd name="connsiteX571" fmla="*/ 3783579 w 4651277"/>
                <a:gd name="connsiteY571" fmla="*/ 3147180 h 4241931"/>
                <a:gd name="connsiteX572" fmla="*/ 3785751 w 4651277"/>
                <a:gd name="connsiteY572" fmla="*/ 3162758 h 4241931"/>
                <a:gd name="connsiteX573" fmla="*/ 3780632 w 4651277"/>
                <a:gd name="connsiteY573" fmla="*/ 3175556 h 4241931"/>
                <a:gd name="connsiteX574" fmla="*/ 3768818 w 4651277"/>
                <a:gd name="connsiteY574" fmla="*/ 3168119 h 4241931"/>
                <a:gd name="connsiteX575" fmla="*/ 3764521 w 4651277"/>
                <a:gd name="connsiteY575" fmla="*/ 3149205 h 4241931"/>
                <a:gd name="connsiteX576" fmla="*/ 3758745 w 4651277"/>
                <a:gd name="connsiteY576" fmla="*/ 3149338 h 4241931"/>
                <a:gd name="connsiteX577" fmla="*/ 3750332 w 4651277"/>
                <a:gd name="connsiteY577" fmla="*/ 3153082 h 4241931"/>
                <a:gd name="connsiteX578" fmla="*/ 3754299 w 4651277"/>
                <a:gd name="connsiteY578" fmla="*/ 3159710 h 4241931"/>
                <a:gd name="connsiteX579" fmla="*/ 3746580 w 4651277"/>
                <a:gd name="connsiteY579" fmla="*/ 3175731 h 4241931"/>
                <a:gd name="connsiteX580" fmla="*/ 3726880 w 4651277"/>
                <a:gd name="connsiteY580" fmla="*/ 3186840 h 4241931"/>
                <a:gd name="connsiteX581" fmla="*/ 3729726 w 4651277"/>
                <a:gd name="connsiteY581" fmla="*/ 3215747 h 4241931"/>
                <a:gd name="connsiteX582" fmla="*/ 3738701 w 4651277"/>
                <a:gd name="connsiteY582" fmla="*/ 3245006 h 4241931"/>
                <a:gd name="connsiteX583" fmla="*/ 3715985 w 4651277"/>
                <a:gd name="connsiteY583" fmla="*/ 3255637 h 4241931"/>
                <a:gd name="connsiteX584" fmla="*/ 3703909 w 4651277"/>
                <a:gd name="connsiteY584" fmla="*/ 3265478 h 4241931"/>
                <a:gd name="connsiteX585" fmla="*/ 3712831 w 4651277"/>
                <a:gd name="connsiteY585" fmla="*/ 3275552 h 4241931"/>
                <a:gd name="connsiteX586" fmla="*/ 3715754 w 4651277"/>
                <a:gd name="connsiteY586" fmla="*/ 3276634 h 4241931"/>
                <a:gd name="connsiteX587" fmla="*/ 3733918 w 4651277"/>
                <a:gd name="connsiteY587" fmla="*/ 3286934 h 4241931"/>
                <a:gd name="connsiteX588" fmla="*/ 3718383 w 4651277"/>
                <a:gd name="connsiteY588" fmla="*/ 3291278 h 4241931"/>
                <a:gd name="connsiteX589" fmla="*/ 3701104 w 4651277"/>
                <a:gd name="connsiteY589" fmla="*/ 3291017 h 4241931"/>
                <a:gd name="connsiteX590" fmla="*/ 3685748 w 4651277"/>
                <a:gd name="connsiteY590" fmla="*/ 3317659 h 4241931"/>
                <a:gd name="connsiteX591" fmla="*/ 3695906 w 4651277"/>
                <a:gd name="connsiteY591" fmla="*/ 3331641 h 4241931"/>
                <a:gd name="connsiteX592" fmla="*/ 3680365 w 4651277"/>
                <a:gd name="connsiteY592" fmla="*/ 3347738 h 4241931"/>
                <a:gd name="connsiteX593" fmla="*/ 3661658 w 4651277"/>
                <a:gd name="connsiteY593" fmla="*/ 3344775 h 4241931"/>
                <a:gd name="connsiteX594" fmla="*/ 3642658 w 4651277"/>
                <a:gd name="connsiteY594" fmla="*/ 3355375 h 4241931"/>
                <a:gd name="connsiteX595" fmla="*/ 3614856 w 4651277"/>
                <a:gd name="connsiteY595" fmla="*/ 3370769 h 4241931"/>
                <a:gd name="connsiteX596" fmla="*/ 3581110 w 4651277"/>
                <a:gd name="connsiteY596" fmla="*/ 3396356 h 4241931"/>
                <a:gd name="connsiteX597" fmla="*/ 3571575 w 4651277"/>
                <a:gd name="connsiteY597" fmla="*/ 3409691 h 4241931"/>
                <a:gd name="connsiteX598" fmla="*/ 3566083 w 4651277"/>
                <a:gd name="connsiteY598" fmla="*/ 3401399 h 4241931"/>
                <a:gd name="connsiteX599" fmla="*/ 3551057 w 4651277"/>
                <a:gd name="connsiteY599" fmla="*/ 3406442 h 4241931"/>
                <a:gd name="connsiteX600" fmla="*/ 3545766 w 4651277"/>
                <a:gd name="connsiteY600" fmla="*/ 3415251 h 4241931"/>
                <a:gd name="connsiteX601" fmla="*/ 3552178 w 4651277"/>
                <a:gd name="connsiteY601" fmla="*/ 3422386 h 4241931"/>
                <a:gd name="connsiteX602" fmla="*/ 3536193 w 4651277"/>
                <a:gd name="connsiteY602" fmla="*/ 3424560 h 4241931"/>
                <a:gd name="connsiteX603" fmla="*/ 3529977 w 4651277"/>
                <a:gd name="connsiteY603" fmla="*/ 3423604 h 4241931"/>
                <a:gd name="connsiteX604" fmla="*/ 3524683 w 4651277"/>
                <a:gd name="connsiteY604" fmla="*/ 3424536 h 4241931"/>
                <a:gd name="connsiteX605" fmla="*/ 3503908 w 4651277"/>
                <a:gd name="connsiteY605" fmla="*/ 3426814 h 4241931"/>
                <a:gd name="connsiteX606" fmla="*/ 3498752 w 4651277"/>
                <a:gd name="connsiteY606" fmla="*/ 3426054 h 4241931"/>
                <a:gd name="connsiteX607" fmla="*/ 3497136 w 4651277"/>
                <a:gd name="connsiteY607" fmla="*/ 3433401 h 4241931"/>
                <a:gd name="connsiteX608" fmla="*/ 3500251 w 4651277"/>
                <a:gd name="connsiteY608" fmla="*/ 3446219 h 4241931"/>
                <a:gd name="connsiteX609" fmla="*/ 3508398 w 4651277"/>
                <a:gd name="connsiteY609" fmla="*/ 3461460 h 4241931"/>
                <a:gd name="connsiteX610" fmla="*/ 3490797 w 4651277"/>
                <a:gd name="connsiteY610" fmla="*/ 3475276 h 4241931"/>
                <a:gd name="connsiteX611" fmla="*/ 3472671 w 4651277"/>
                <a:gd name="connsiteY611" fmla="*/ 3469777 h 4241931"/>
                <a:gd name="connsiteX612" fmla="*/ 3460862 w 4651277"/>
                <a:gd name="connsiteY612" fmla="*/ 3468188 h 4241931"/>
                <a:gd name="connsiteX613" fmla="*/ 3453331 w 4651277"/>
                <a:gd name="connsiteY613" fmla="*/ 3476626 h 4241931"/>
                <a:gd name="connsiteX614" fmla="*/ 3454386 w 4651277"/>
                <a:gd name="connsiteY614" fmla="*/ 3477165 h 4241931"/>
                <a:gd name="connsiteX615" fmla="*/ 3446789 w 4651277"/>
                <a:gd name="connsiteY615" fmla="*/ 3491117 h 4241931"/>
                <a:gd name="connsiteX616" fmla="*/ 3400060 w 4651277"/>
                <a:gd name="connsiteY616" fmla="*/ 3577309 h 4241931"/>
                <a:gd name="connsiteX617" fmla="*/ 3406973 w 4651277"/>
                <a:gd name="connsiteY617" fmla="*/ 3593703 h 4241931"/>
                <a:gd name="connsiteX618" fmla="*/ 3418956 w 4651277"/>
                <a:gd name="connsiteY618" fmla="*/ 3615430 h 4241931"/>
                <a:gd name="connsiteX619" fmla="*/ 3395203 w 4651277"/>
                <a:gd name="connsiteY619" fmla="*/ 3618067 h 4241931"/>
                <a:gd name="connsiteX620" fmla="*/ 3381062 w 4651277"/>
                <a:gd name="connsiteY620" fmla="*/ 3648256 h 4241931"/>
                <a:gd name="connsiteX621" fmla="*/ 3389340 w 4651277"/>
                <a:gd name="connsiteY621" fmla="*/ 3676099 h 4241931"/>
                <a:gd name="connsiteX622" fmla="*/ 3387297 w 4651277"/>
                <a:gd name="connsiteY622" fmla="*/ 3734980 h 4241931"/>
                <a:gd name="connsiteX623" fmla="*/ 3365114 w 4651277"/>
                <a:gd name="connsiteY623" fmla="*/ 3755173 h 4241931"/>
                <a:gd name="connsiteX624" fmla="*/ 3349515 w 4651277"/>
                <a:gd name="connsiteY624" fmla="*/ 3774773 h 4241931"/>
                <a:gd name="connsiteX625" fmla="*/ 3331755 w 4651277"/>
                <a:gd name="connsiteY625" fmla="*/ 3770238 h 4241931"/>
                <a:gd name="connsiteX626" fmla="*/ 3295139 w 4651277"/>
                <a:gd name="connsiteY626" fmla="*/ 3743233 h 4241931"/>
                <a:gd name="connsiteX627" fmla="*/ 3262091 w 4651277"/>
                <a:gd name="connsiteY627" fmla="*/ 3731390 h 4241931"/>
                <a:gd name="connsiteX628" fmla="*/ 3205351 w 4651277"/>
                <a:gd name="connsiteY628" fmla="*/ 3745657 h 4241931"/>
                <a:gd name="connsiteX629" fmla="*/ 3194120 w 4651277"/>
                <a:gd name="connsiteY629" fmla="*/ 3757041 h 4241931"/>
                <a:gd name="connsiteX630" fmla="*/ 3176971 w 4651277"/>
                <a:gd name="connsiteY630" fmla="*/ 3766914 h 4241931"/>
                <a:gd name="connsiteX631" fmla="*/ 3172726 w 4651277"/>
                <a:gd name="connsiteY631" fmla="*/ 3749940 h 4241931"/>
                <a:gd name="connsiteX632" fmla="*/ 3169365 w 4651277"/>
                <a:gd name="connsiteY632" fmla="*/ 3740884 h 4241931"/>
                <a:gd name="connsiteX633" fmla="*/ 3161839 w 4651277"/>
                <a:gd name="connsiteY633" fmla="*/ 3746151 h 4241931"/>
                <a:gd name="connsiteX634" fmla="*/ 3103961 w 4651277"/>
                <a:gd name="connsiteY634" fmla="*/ 3762903 h 4241931"/>
                <a:gd name="connsiteX635" fmla="*/ 3079445 w 4651277"/>
                <a:gd name="connsiteY635" fmla="*/ 3757920 h 4241931"/>
                <a:gd name="connsiteX636" fmla="*/ 3076595 w 4651277"/>
                <a:gd name="connsiteY636" fmla="*/ 3753244 h 4241931"/>
                <a:gd name="connsiteX637" fmla="*/ 3073963 w 4651277"/>
                <a:gd name="connsiteY637" fmla="*/ 3755235 h 4241931"/>
                <a:gd name="connsiteX638" fmla="*/ 3064222 w 4651277"/>
                <a:gd name="connsiteY638" fmla="*/ 3749147 h 4241931"/>
                <a:gd name="connsiteX639" fmla="*/ 3062184 w 4651277"/>
                <a:gd name="connsiteY639" fmla="*/ 3744246 h 4241931"/>
                <a:gd name="connsiteX640" fmla="*/ 3049858 w 4651277"/>
                <a:gd name="connsiteY640" fmla="*/ 3739106 h 4241931"/>
                <a:gd name="connsiteX641" fmla="*/ 3044792 w 4651277"/>
                <a:gd name="connsiteY641" fmla="*/ 3733879 h 4241931"/>
                <a:gd name="connsiteX642" fmla="*/ 3044128 w 4651277"/>
                <a:gd name="connsiteY642" fmla="*/ 3738922 h 4241931"/>
                <a:gd name="connsiteX643" fmla="*/ 2984298 w 4651277"/>
                <a:gd name="connsiteY643" fmla="*/ 3791655 h 4241931"/>
                <a:gd name="connsiteX644" fmla="*/ 2940903 w 4651277"/>
                <a:gd name="connsiteY644" fmla="*/ 3792129 h 4241931"/>
                <a:gd name="connsiteX645" fmla="*/ 2874058 w 4651277"/>
                <a:gd name="connsiteY645" fmla="*/ 3781642 h 4241931"/>
                <a:gd name="connsiteX646" fmla="*/ 2865991 w 4651277"/>
                <a:gd name="connsiteY646" fmla="*/ 3778096 h 4241931"/>
                <a:gd name="connsiteX647" fmla="*/ 2857815 w 4651277"/>
                <a:gd name="connsiteY647" fmla="*/ 3786799 h 4241931"/>
                <a:gd name="connsiteX648" fmla="*/ 2856425 w 4651277"/>
                <a:gd name="connsiteY648" fmla="*/ 3795390 h 4241931"/>
                <a:gd name="connsiteX649" fmla="*/ 2860563 w 4651277"/>
                <a:gd name="connsiteY649" fmla="*/ 3807410 h 4241931"/>
                <a:gd name="connsiteX650" fmla="*/ 2856998 w 4651277"/>
                <a:gd name="connsiteY650" fmla="*/ 3813863 h 4241931"/>
                <a:gd name="connsiteX651" fmla="*/ 2854422 w 4651277"/>
                <a:gd name="connsiteY651" fmla="*/ 3814137 h 4241931"/>
                <a:gd name="connsiteX652" fmla="*/ 2854754 w 4651277"/>
                <a:gd name="connsiteY652" fmla="*/ 3831215 h 4241931"/>
                <a:gd name="connsiteX653" fmla="*/ 2843360 w 4651277"/>
                <a:gd name="connsiteY653" fmla="*/ 3850708 h 4241931"/>
                <a:gd name="connsiteX654" fmla="*/ 2807827 w 4651277"/>
                <a:gd name="connsiteY654" fmla="*/ 3846654 h 4241931"/>
                <a:gd name="connsiteX655" fmla="*/ 2785810 w 4651277"/>
                <a:gd name="connsiteY655" fmla="*/ 3849588 h 4241931"/>
                <a:gd name="connsiteX656" fmla="*/ 2789121 w 4651277"/>
                <a:gd name="connsiteY656" fmla="*/ 3868487 h 4241931"/>
                <a:gd name="connsiteX657" fmla="*/ 2791863 w 4651277"/>
                <a:gd name="connsiteY657" fmla="*/ 3871984 h 4241931"/>
                <a:gd name="connsiteX658" fmla="*/ 2806233 w 4651277"/>
                <a:gd name="connsiteY658" fmla="*/ 3898062 h 4241931"/>
                <a:gd name="connsiteX659" fmla="*/ 2784118 w 4651277"/>
                <a:gd name="connsiteY659" fmla="*/ 3891736 h 4241931"/>
                <a:gd name="connsiteX660" fmla="*/ 2763325 w 4651277"/>
                <a:gd name="connsiteY660" fmla="*/ 3878511 h 4241931"/>
                <a:gd name="connsiteX661" fmla="*/ 2724775 w 4651277"/>
                <a:gd name="connsiteY661" fmla="*/ 3899406 h 4241931"/>
                <a:gd name="connsiteX662" fmla="*/ 2726671 w 4651277"/>
                <a:gd name="connsiteY662" fmla="*/ 3923975 h 4241931"/>
                <a:gd name="connsiteX663" fmla="*/ 2695770 w 4651277"/>
                <a:gd name="connsiteY663" fmla="*/ 3931920 h 4241931"/>
                <a:gd name="connsiteX664" fmla="*/ 2675260 w 4651277"/>
                <a:gd name="connsiteY664" fmla="*/ 3914348 h 4241931"/>
                <a:gd name="connsiteX665" fmla="*/ 2660753 w 4651277"/>
                <a:gd name="connsiteY665" fmla="*/ 3905503 h 4241931"/>
                <a:gd name="connsiteX666" fmla="*/ 2646083 w 4651277"/>
                <a:gd name="connsiteY666" fmla="*/ 3912202 h 4241931"/>
                <a:gd name="connsiteX667" fmla="*/ 2647150 w 4651277"/>
                <a:gd name="connsiteY667" fmla="*/ 3913511 h 4241931"/>
                <a:gd name="connsiteX668" fmla="*/ 2629231 w 4651277"/>
                <a:gd name="connsiteY668" fmla="*/ 3927369 h 4241931"/>
                <a:gd name="connsiteX669" fmla="*/ 2518807 w 4651277"/>
                <a:gd name="connsiteY669" fmla="*/ 4013107 h 4241931"/>
                <a:gd name="connsiteX670" fmla="*/ 2518432 w 4651277"/>
                <a:gd name="connsiteY670" fmla="*/ 4038475 h 4241931"/>
                <a:gd name="connsiteX671" fmla="*/ 2521619 w 4651277"/>
                <a:gd name="connsiteY671" fmla="*/ 4073711 h 4241931"/>
                <a:gd name="connsiteX672" fmla="*/ 2489096 w 4651277"/>
                <a:gd name="connsiteY672" fmla="*/ 4063534 h 4241931"/>
                <a:gd name="connsiteX673" fmla="*/ 2453324 w 4651277"/>
                <a:gd name="connsiteY673" fmla="*/ 4094842 h 4241931"/>
                <a:gd name="connsiteX674" fmla="*/ 2448168 w 4651277"/>
                <a:gd name="connsiteY674" fmla="*/ 4135938 h 4241931"/>
                <a:gd name="connsiteX675" fmla="*/ 2411741 w 4651277"/>
                <a:gd name="connsiteY675" fmla="*/ 4211641 h 4241931"/>
                <a:gd name="connsiteX676" fmla="*/ 2371202 w 4651277"/>
                <a:gd name="connsiteY676" fmla="*/ 4225284 h 4241931"/>
                <a:gd name="connsiteX677" fmla="*/ 2339599 w 4651277"/>
                <a:gd name="connsiteY677" fmla="*/ 4241931 h 4241931"/>
                <a:gd name="connsiteX678" fmla="*/ 2319011 w 4651277"/>
                <a:gd name="connsiteY678" fmla="*/ 4225827 h 4241931"/>
                <a:gd name="connsiteX679" fmla="*/ 2286691 w 4651277"/>
                <a:gd name="connsiteY679" fmla="*/ 4169575 h 4241931"/>
                <a:gd name="connsiteX680" fmla="*/ 2250336 w 4651277"/>
                <a:gd name="connsiteY680" fmla="*/ 4135164 h 4241931"/>
                <a:gd name="connsiteX681" fmla="*/ 2168075 w 4651277"/>
                <a:gd name="connsiteY681" fmla="*/ 4121259 h 4241931"/>
                <a:gd name="connsiteX682" fmla="*/ 2146887 w 4651277"/>
                <a:gd name="connsiteY682" fmla="*/ 4129683 h 4241931"/>
                <a:gd name="connsiteX683" fmla="*/ 2118834 w 4651277"/>
                <a:gd name="connsiteY683" fmla="*/ 4132741 h 4241931"/>
                <a:gd name="connsiteX684" fmla="*/ 2123027 w 4651277"/>
                <a:gd name="connsiteY684" fmla="*/ 4108146 h 4241931"/>
                <a:gd name="connsiteX685" fmla="*/ 2123831 w 4651277"/>
                <a:gd name="connsiteY685" fmla="*/ 4094395 h 4241931"/>
                <a:gd name="connsiteX686" fmla="*/ 2110984 w 4651277"/>
                <a:gd name="connsiteY686" fmla="*/ 4096957 h 4241931"/>
                <a:gd name="connsiteX687" fmla="*/ 2025816 w 4651277"/>
                <a:gd name="connsiteY687" fmla="*/ 4085641 h 4241931"/>
                <a:gd name="connsiteX688" fmla="*/ 1994734 w 4651277"/>
                <a:gd name="connsiteY688" fmla="*/ 4050712 h 4241931"/>
                <a:gd name="connsiteX689" fmla="*/ 1924097 w 4651277"/>
                <a:gd name="connsiteY689" fmla="*/ 3922677 h 4241931"/>
                <a:gd name="connsiteX690" fmla="*/ 1905006 w 4651277"/>
                <a:gd name="connsiteY690" fmla="*/ 3918804 h 4241931"/>
                <a:gd name="connsiteX691" fmla="*/ 1887982 w 4651277"/>
                <a:gd name="connsiteY691" fmla="*/ 3912568 h 4241931"/>
                <a:gd name="connsiteX692" fmla="*/ 1885017 w 4651277"/>
                <a:gd name="connsiteY692" fmla="*/ 3901578 h 4241931"/>
                <a:gd name="connsiteX693" fmla="*/ 1862111 w 4651277"/>
                <a:gd name="connsiteY693" fmla="*/ 3897986 h 4241931"/>
                <a:gd name="connsiteX694" fmla="*/ 1858625 w 4651277"/>
                <a:gd name="connsiteY694" fmla="*/ 3892341 h 4241931"/>
                <a:gd name="connsiteX695" fmla="*/ 1837794 w 4651277"/>
                <a:gd name="connsiteY695" fmla="*/ 3907157 h 4241931"/>
                <a:gd name="connsiteX696" fmla="*/ 1836714 w 4651277"/>
                <a:gd name="connsiteY696" fmla="*/ 3883084 h 4241931"/>
                <a:gd name="connsiteX697" fmla="*/ 1816165 w 4651277"/>
                <a:gd name="connsiteY697" fmla="*/ 3880505 h 4241931"/>
                <a:gd name="connsiteX698" fmla="*/ 1816633 w 4651277"/>
                <a:gd name="connsiteY698" fmla="*/ 3878350 h 4241931"/>
                <a:gd name="connsiteX699" fmla="*/ 1800539 w 4651277"/>
                <a:gd name="connsiteY699" fmla="*/ 3891482 h 4241931"/>
                <a:gd name="connsiteX700" fmla="*/ 1764303 w 4651277"/>
                <a:gd name="connsiteY700" fmla="*/ 3915801 h 4241931"/>
                <a:gd name="connsiteX701" fmla="*/ 1740423 w 4651277"/>
                <a:gd name="connsiteY701" fmla="*/ 3889176 h 4241931"/>
                <a:gd name="connsiteX702" fmla="*/ 1722011 w 4651277"/>
                <a:gd name="connsiteY702" fmla="*/ 3876752 h 4241931"/>
                <a:gd name="connsiteX703" fmla="*/ 1711940 w 4651277"/>
                <a:gd name="connsiteY703" fmla="*/ 3893084 h 4241931"/>
                <a:gd name="connsiteX704" fmla="*/ 1711668 w 4651277"/>
                <a:gd name="connsiteY704" fmla="*/ 3897518 h 4241931"/>
                <a:gd name="connsiteX705" fmla="*/ 1705099 w 4651277"/>
                <a:gd name="connsiteY705" fmla="*/ 3926559 h 4241931"/>
                <a:gd name="connsiteX706" fmla="*/ 1692762 w 4651277"/>
                <a:gd name="connsiteY706" fmla="*/ 3907147 h 4241931"/>
                <a:gd name="connsiteX707" fmla="*/ 1685994 w 4651277"/>
                <a:gd name="connsiteY707" fmla="*/ 3883452 h 4241931"/>
                <a:gd name="connsiteX708" fmla="*/ 1643295 w 4651277"/>
                <a:gd name="connsiteY708" fmla="*/ 3873479 h 4241931"/>
                <a:gd name="connsiteX709" fmla="*/ 1628399 w 4651277"/>
                <a:gd name="connsiteY709" fmla="*/ 3893111 h 4241931"/>
                <a:gd name="connsiteX710" fmla="*/ 1600019 w 4651277"/>
                <a:gd name="connsiteY710" fmla="*/ 3878537 h 4241931"/>
                <a:gd name="connsiteX711" fmla="*/ 1596347 w 4651277"/>
                <a:gd name="connsiteY711" fmla="*/ 3851778 h 4241931"/>
                <a:gd name="connsiteX712" fmla="*/ 1574043 w 4651277"/>
                <a:gd name="connsiteY712" fmla="*/ 3830214 h 4241931"/>
                <a:gd name="connsiteX713" fmla="*/ 1541567 w 4651277"/>
                <a:gd name="connsiteY713" fmla="*/ 3798615 h 4241931"/>
                <a:gd name="connsiteX714" fmla="*/ 1492724 w 4651277"/>
                <a:gd name="connsiteY714" fmla="*/ 3763103 h 4241931"/>
                <a:gd name="connsiteX715" fmla="*/ 1470589 w 4651277"/>
                <a:gd name="connsiteY715" fmla="*/ 3755587 h 4241931"/>
                <a:gd name="connsiteX716" fmla="*/ 1479644 w 4651277"/>
                <a:gd name="connsiteY716" fmla="*/ 3744671 h 4241931"/>
                <a:gd name="connsiteX717" fmla="*/ 1466562 w 4651277"/>
                <a:gd name="connsiteY717" fmla="*/ 3726239 h 4241931"/>
                <a:gd name="connsiteX718" fmla="*/ 1430989 w 4651277"/>
                <a:gd name="connsiteY718" fmla="*/ 3697700 h 4241931"/>
                <a:gd name="connsiteX719" fmla="*/ 1419313 w 4651277"/>
                <a:gd name="connsiteY719" fmla="*/ 3670284 h 4241931"/>
                <a:gd name="connsiteX720" fmla="*/ 1417125 w 4651277"/>
                <a:gd name="connsiteY720" fmla="*/ 3655509 h 4241931"/>
                <a:gd name="connsiteX721" fmla="*/ 1407563 w 4651277"/>
                <a:gd name="connsiteY721" fmla="*/ 3669999 h 4241931"/>
                <a:gd name="connsiteX722" fmla="*/ 1383547 w 4651277"/>
                <a:gd name="connsiteY722" fmla="*/ 3699284 h 4241931"/>
                <a:gd name="connsiteX723" fmla="*/ 1335775 w 4651277"/>
                <a:gd name="connsiteY723" fmla="*/ 3738369 h 4241931"/>
                <a:gd name="connsiteX724" fmla="*/ 1312449 w 4651277"/>
                <a:gd name="connsiteY724" fmla="*/ 3759039 h 4241931"/>
                <a:gd name="connsiteX725" fmla="*/ 1295945 w 4651277"/>
                <a:gd name="connsiteY725" fmla="*/ 3759452 h 4241931"/>
                <a:gd name="connsiteX726" fmla="*/ 1292551 w 4651277"/>
                <a:gd name="connsiteY726" fmla="*/ 3785619 h 4241931"/>
                <a:gd name="connsiteX727" fmla="*/ 1236423 w 4651277"/>
                <a:gd name="connsiteY727" fmla="*/ 3826202 h 4241931"/>
                <a:gd name="connsiteX728" fmla="*/ 1221212 w 4651277"/>
                <a:gd name="connsiteY728" fmla="*/ 3837554 h 4241931"/>
                <a:gd name="connsiteX729" fmla="*/ 1171545 w 4651277"/>
                <a:gd name="connsiteY729" fmla="*/ 3867819 h 4241931"/>
                <a:gd name="connsiteX730" fmla="*/ 1116177 w 4651277"/>
                <a:gd name="connsiteY730" fmla="*/ 3898928 h 4241931"/>
                <a:gd name="connsiteX731" fmla="*/ 1085512 w 4651277"/>
                <a:gd name="connsiteY731" fmla="*/ 3913809 h 4241931"/>
                <a:gd name="connsiteX732" fmla="*/ 1084513 w 4651277"/>
                <a:gd name="connsiteY732" fmla="*/ 3915463 h 4241931"/>
                <a:gd name="connsiteX733" fmla="*/ 1084512 w 4651277"/>
                <a:gd name="connsiteY733" fmla="*/ 3915463 h 4241931"/>
                <a:gd name="connsiteX734" fmla="*/ 1084263 w 4651277"/>
                <a:gd name="connsiteY734" fmla="*/ 3915876 h 4241931"/>
                <a:gd name="connsiteX735" fmla="*/ 1084513 w 4651277"/>
                <a:gd name="connsiteY735" fmla="*/ 3915463 h 4241931"/>
                <a:gd name="connsiteX736" fmla="*/ 1085839 w 4651277"/>
                <a:gd name="connsiteY736" fmla="*/ 3915136 h 4241931"/>
                <a:gd name="connsiteX737" fmla="*/ 1094229 w 4651277"/>
                <a:gd name="connsiteY737" fmla="*/ 3924043 h 4241931"/>
                <a:gd name="connsiteX738" fmla="*/ 1088904 w 4651277"/>
                <a:gd name="connsiteY738" fmla="*/ 3930985 h 4241931"/>
                <a:gd name="connsiteX739" fmla="*/ 1018977 w 4651277"/>
                <a:gd name="connsiteY739" fmla="*/ 3997770 h 4241931"/>
                <a:gd name="connsiteX740" fmla="*/ 1006350 w 4651277"/>
                <a:gd name="connsiteY740" fmla="*/ 4009328 h 4241931"/>
                <a:gd name="connsiteX741" fmla="*/ 1002301 w 4651277"/>
                <a:gd name="connsiteY741" fmla="*/ 4011171 h 4241931"/>
                <a:gd name="connsiteX742" fmla="*/ 990173 w 4651277"/>
                <a:gd name="connsiteY742" fmla="*/ 4011068 h 4241931"/>
                <a:gd name="connsiteX743" fmla="*/ 985936 w 4651277"/>
                <a:gd name="connsiteY743" fmla="*/ 4009861 h 4241931"/>
                <a:gd name="connsiteX744" fmla="*/ 977409 w 4651277"/>
                <a:gd name="connsiteY744" fmla="*/ 4002677 h 4241931"/>
                <a:gd name="connsiteX745" fmla="*/ 972121 w 4651277"/>
                <a:gd name="connsiteY745" fmla="*/ 3998352 h 4241931"/>
                <a:gd name="connsiteX746" fmla="*/ 953239 w 4651277"/>
                <a:gd name="connsiteY746" fmla="*/ 4017645 h 4241931"/>
                <a:gd name="connsiteX747" fmla="*/ 934255 w 4651277"/>
                <a:gd name="connsiteY747" fmla="*/ 4027395 h 4241931"/>
                <a:gd name="connsiteX748" fmla="*/ 928071 w 4651277"/>
                <a:gd name="connsiteY748" fmla="*/ 4012596 h 4241931"/>
                <a:gd name="connsiteX749" fmla="*/ 996223 w 4651277"/>
                <a:gd name="connsiteY749" fmla="*/ 3962574 h 4241931"/>
                <a:gd name="connsiteX750" fmla="*/ 1026009 w 4651277"/>
                <a:gd name="connsiteY750" fmla="*/ 3931585 h 4241931"/>
                <a:gd name="connsiteX751" fmla="*/ 1031264 w 4651277"/>
                <a:gd name="connsiteY751" fmla="*/ 3925503 h 4241931"/>
                <a:gd name="connsiteX752" fmla="*/ 1077468 w 4651277"/>
                <a:gd name="connsiteY752" fmla="*/ 3900596 h 4241931"/>
                <a:gd name="connsiteX753" fmla="*/ 1094162 w 4651277"/>
                <a:gd name="connsiteY753" fmla="*/ 3881561 h 4241931"/>
                <a:gd name="connsiteX754" fmla="*/ 1102948 w 4651277"/>
                <a:gd name="connsiteY754" fmla="*/ 3869261 h 4241931"/>
                <a:gd name="connsiteX755" fmla="*/ 1153234 w 4651277"/>
                <a:gd name="connsiteY755" fmla="*/ 3831245 h 4241931"/>
                <a:gd name="connsiteX756" fmla="*/ 1182230 w 4651277"/>
                <a:gd name="connsiteY756" fmla="*/ 3799326 h 4241931"/>
                <a:gd name="connsiteX757" fmla="*/ 1213308 w 4651277"/>
                <a:gd name="connsiteY757" fmla="*/ 3779276 h 4241931"/>
                <a:gd name="connsiteX758" fmla="*/ 1227005 w 4651277"/>
                <a:gd name="connsiteY758" fmla="*/ 3743531 h 4241931"/>
                <a:gd name="connsiteX759" fmla="*/ 1221458 w 4651277"/>
                <a:gd name="connsiteY759" fmla="*/ 3737019 h 4241931"/>
                <a:gd name="connsiteX760" fmla="*/ 1231625 w 4651277"/>
                <a:gd name="connsiteY760" fmla="*/ 3685821 h 4241931"/>
                <a:gd name="connsiteX761" fmla="*/ 1240257 w 4651277"/>
                <a:gd name="connsiteY761" fmla="*/ 3659206 h 4241931"/>
                <a:gd name="connsiteX762" fmla="*/ 1240179 w 4651277"/>
                <a:gd name="connsiteY762" fmla="*/ 3659067 h 4241931"/>
                <a:gd name="connsiteX763" fmla="*/ 1230192 w 4651277"/>
                <a:gd name="connsiteY763" fmla="*/ 3642988 h 4241931"/>
                <a:gd name="connsiteX764" fmla="*/ 1231048 w 4651277"/>
                <a:gd name="connsiteY764" fmla="*/ 3642849 h 4241931"/>
                <a:gd name="connsiteX765" fmla="*/ 1229111 w 4651277"/>
                <a:gd name="connsiteY765" fmla="*/ 3639405 h 4241931"/>
                <a:gd name="connsiteX766" fmla="*/ 1225082 w 4651277"/>
                <a:gd name="connsiteY766" fmla="*/ 3615949 h 4241931"/>
                <a:gd name="connsiteX767" fmla="*/ 1223380 w 4651277"/>
                <a:gd name="connsiteY767" fmla="*/ 3610559 h 4241931"/>
                <a:gd name="connsiteX768" fmla="*/ 1222745 w 4651277"/>
                <a:gd name="connsiteY768" fmla="*/ 3611002 h 4241931"/>
                <a:gd name="connsiteX769" fmla="*/ 1190493 w 4651277"/>
                <a:gd name="connsiteY769" fmla="*/ 3651565 h 4241931"/>
                <a:gd name="connsiteX770" fmla="*/ 1166783 w 4651277"/>
                <a:gd name="connsiteY770" fmla="*/ 3661736 h 4241931"/>
                <a:gd name="connsiteX771" fmla="*/ 1154637 w 4651277"/>
                <a:gd name="connsiteY771" fmla="*/ 3670210 h 4241931"/>
                <a:gd name="connsiteX772" fmla="*/ 1116633 w 4651277"/>
                <a:gd name="connsiteY772" fmla="*/ 3690352 h 4241931"/>
                <a:gd name="connsiteX773" fmla="*/ 1090960 w 4651277"/>
                <a:gd name="connsiteY773" fmla="*/ 3676395 h 4241931"/>
                <a:gd name="connsiteX774" fmla="*/ 1152056 w 4651277"/>
                <a:gd name="connsiteY774" fmla="*/ 3582772 h 4241931"/>
                <a:gd name="connsiteX775" fmla="*/ 1146988 w 4651277"/>
                <a:gd name="connsiteY775" fmla="*/ 3583121 h 4241931"/>
                <a:gd name="connsiteX776" fmla="*/ 1174341 w 4651277"/>
                <a:gd name="connsiteY776" fmla="*/ 3554475 h 4241931"/>
                <a:gd name="connsiteX777" fmla="*/ 1195008 w 4651277"/>
                <a:gd name="connsiteY777" fmla="*/ 3526369 h 4241931"/>
                <a:gd name="connsiteX778" fmla="*/ 1182314 w 4651277"/>
                <a:gd name="connsiteY778" fmla="*/ 3516738 h 4241931"/>
                <a:gd name="connsiteX779" fmla="*/ 1164089 w 4651277"/>
                <a:gd name="connsiteY779" fmla="*/ 3495341 h 4241931"/>
                <a:gd name="connsiteX780" fmla="*/ 1138525 w 4651277"/>
                <a:gd name="connsiteY780" fmla="*/ 3489826 h 4241931"/>
                <a:gd name="connsiteX781" fmla="*/ 1113579 w 4651277"/>
                <a:gd name="connsiteY781" fmla="*/ 3498232 h 4241931"/>
                <a:gd name="connsiteX782" fmla="*/ 1101193 w 4651277"/>
                <a:gd name="connsiteY782" fmla="*/ 3517611 h 4241931"/>
                <a:gd name="connsiteX783" fmla="*/ 1083741 w 4651277"/>
                <a:gd name="connsiteY783" fmla="*/ 3524449 h 4241931"/>
                <a:gd name="connsiteX784" fmla="*/ 1066327 w 4651277"/>
                <a:gd name="connsiteY784" fmla="*/ 3498350 h 4241931"/>
                <a:gd name="connsiteX785" fmla="*/ 1060384 w 4651277"/>
                <a:gd name="connsiteY785" fmla="*/ 3491373 h 4241931"/>
                <a:gd name="connsiteX786" fmla="*/ 1051908 w 4651277"/>
                <a:gd name="connsiteY786" fmla="*/ 3488960 h 4241931"/>
                <a:gd name="connsiteX787" fmla="*/ 1034735 w 4651277"/>
                <a:gd name="connsiteY787" fmla="*/ 3470682 h 4241931"/>
                <a:gd name="connsiteX788" fmla="*/ 1017197 w 4651277"/>
                <a:gd name="connsiteY788" fmla="*/ 3484015 h 4241931"/>
                <a:gd name="connsiteX789" fmla="*/ 1010237 w 4651277"/>
                <a:gd name="connsiteY789" fmla="*/ 3484324 h 4241931"/>
                <a:gd name="connsiteX790" fmla="*/ 958799 w 4651277"/>
                <a:gd name="connsiteY790" fmla="*/ 3466337 h 4241931"/>
                <a:gd name="connsiteX791" fmla="*/ 951788 w 4651277"/>
                <a:gd name="connsiteY791" fmla="*/ 3461874 h 4241931"/>
                <a:gd name="connsiteX792" fmla="*/ 926759 w 4651277"/>
                <a:gd name="connsiteY792" fmla="*/ 3433431 h 4241931"/>
                <a:gd name="connsiteX793" fmla="*/ 903850 w 4651277"/>
                <a:gd name="connsiteY793" fmla="*/ 3383920 h 4241931"/>
                <a:gd name="connsiteX794" fmla="*/ 895238 w 4651277"/>
                <a:gd name="connsiteY794" fmla="*/ 3361559 h 4241931"/>
                <a:gd name="connsiteX795" fmla="*/ 893102 w 4651277"/>
                <a:gd name="connsiteY795" fmla="*/ 3344918 h 4241931"/>
                <a:gd name="connsiteX796" fmla="*/ 913932 w 4651277"/>
                <a:gd name="connsiteY796" fmla="*/ 3295875 h 4241931"/>
                <a:gd name="connsiteX797" fmla="*/ 916552 w 4651277"/>
                <a:gd name="connsiteY797" fmla="*/ 3284815 h 4241931"/>
                <a:gd name="connsiteX798" fmla="*/ 902668 w 4651277"/>
                <a:gd name="connsiteY798" fmla="*/ 3252497 h 4241931"/>
                <a:gd name="connsiteX799" fmla="*/ 899396 w 4651277"/>
                <a:gd name="connsiteY799" fmla="*/ 3239232 h 4241931"/>
                <a:gd name="connsiteX800" fmla="*/ 894195 w 4651277"/>
                <a:gd name="connsiteY800" fmla="*/ 3206742 h 4241931"/>
                <a:gd name="connsiteX801" fmla="*/ 880363 w 4651277"/>
                <a:gd name="connsiteY801" fmla="*/ 3200867 h 4241931"/>
                <a:gd name="connsiteX802" fmla="*/ 868662 w 4651277"/>
                <a:gd name="connsiteY802" fmla="*/ 3212216 h 4241931"/>
                <a:gd name="connsiteX803" fmla="*/ 861785 w 4651277"/>
                <a:gd name="connsiteY803" fmla="*/ 3179867 h 4241931"/>
                <a:gd name="connsiteX804" fmla="*/ 841031 w 4651277"/>
                <a:gd name="connsiteY804" fmla="*/ 3128406 h 4241931"/>
                <a:gd name="connsiteX805" fmla="*/ 835094 w 4651277"/>
                <a:gd name="connsiteY805" fmla="*/ 3130395 h 4241931"/>
                <a:gd name="connsiteX806" fmla="*/ 836894 w 4651277"/>
                <a:gd name="connsiteY806" fmla="*/ 3131712 h 4241931"/>
                <a:gd name="connsiteX807" fmla="*/ 828164 w 4651277"/>
                <a:gd name="connsiteY807" fmla="*/ 3141426 h 4241931"/>
                <a:gd name="connsiteX808" fmla="*/ 810249 w 4651277"/>
                <a:gd name="connsiteY808" fmla="*/ 3168564 h 4241931"/>
                <a:gd name="connsiteX809" fmla="*/ 805666 w 4651277"/>
                <a:gd name="connsiteY809" fmla="*/ 3182762 h 4241931"/>
                <a:gd name="connsiteX810" fmla="*/ 762994 w 4651277"/>
                <a:gd name="connsiteY810" fmla="*/ 3247137 h 4241931"/>
                <a:gd name="connsiteX811" fmla="*/ 769696 w 4651277"/>
                <a:gd name="connsiteY811" fmla="*/ 3269578 h 4241931"/>
                <a:gd name="connsiteX812" fmla="*/ 788985 w 4651277"/>
                <a:gd name="connsiteY812" fmla="*/ 3312615 h 4241931"/>
                <a:gd name="connsiteX813" fmla="*/ 783024 w 4651277"/>
                <a:gd name="connsiteY813" fmla="*/ 3324613 h 4241931"/>
                <a:gd name="connsiteX814" fmla="*/ 758660 w 4651277"/>
                <a:gd name="connsiteY814" fmla="*/ 3335580 h 4241931"/>
                <a:gd name="connsiteX815" fmla="*/ 671389 w 4651277"/>
                <a:gd name="connsiteY815" fmla="*/ 3280299 h 4241931"/>
                <a:gd name="connsiteX816" fmla="*/ 650969 w 4651277"/>
                <a:gd name="connsiteY816" fmla="*/ 3269201 h 4241931"/>
                <a:gd name="connsiteX817" fmla="*/ 641617 w 4651277"/>
                <a:gd name="connsiteY817" fmla="*/ 3268933 h 4241931"/>
                <a:gd name="connsiteX818" fmla="*/ 644405 w 4651277"/>
                <a:gd name="connsiteY818" fmla="*/ 3282190 h 4241931"/>
                <a:gd name="connsiteX819" fmla="*/ 650760 w 4651277"/>
                <a:gd name="connsiteY819" fmla="*/ 3284028 h 4241931"/>
                <a:gd name="connsiteX820" fmla="*/ 664657 w 4651277"/>
                <a:gd name="connsiteY820" fmla="*/ 3289108 h 4241931"/>
                <a:gd name="connsiteX821" fmla="*/ 653088 w 4651277"/>
                <a:gd name="connsiteY821" fmla="*/ 3305841 h 4241931"/>
                <a:gd name="connsiteX822" fmla="*/ 681811 w 4651277"/>
                <a:gd name="connsiteY822" fmla="*/ 3311127 h 4241931"/>
                <a:gd name="connsiteX823" fmla="*/ 681325 w 4651277"/>
                <a:gd name="connsiteY823" fmla="*/ 3323067 h 4241931"/>
                <a:gd name="connsiteX824" fmla="*/ 642947 w 4651277"/>
                <a:gd name="connsiteY824" fmla="*/ 3318009 h 4241931"/>
                <a:gd name="connsiteX825" fmla="*/ 616859 w 4651277"/>
                <a:gd name="connsiteY825" fmla="*/ 3306171 h 4241931"/>
                <a:gd name="connsiteX826" fmla="*/ 615221 w 4651277"/>
                <a:gd name="connsiteY826" fmla="*/ 3285459 h 4241931"/>
                <a:gd name="connsiteX827" fmla="*/ 603851 w 4651277"/>
                <a:gd name="connsiteY827" fmla="*/ 3275124 h 4241931"/>
                <a:gd name="connsiteX828" fmla="*/ 584006 w 4651277"/>
                <a:gd name="connsiteY828" fmla="*/ 3294285 h 4241931"/>
                <a:gd name="connsiteX829" fmla="*/ 576030 w 4651277"/>
                <a:gd name="connsiteY829" fmla="*/ 3296216 h 4241931"/>
                <a:gd name="connsiteX830" fmla="*/ 595446 w 4651277"/>
                <a:gd name="connsiteY830" fmla="*/ 3254362 h 4241931"/>
                <a:gd name="connsiteX831" fmla="*/ 582146 w 4651277"/>
                <a:gd name="connsiteY831" fmla="*/ 3236050 h 4241931"/>
                <a:gd name="connsiteX832" fmla="*/ 559040 w 4651277"/>
                <a:gd name="connsiteY832" fmla="*/ 3238269 h 4241931"/>
                <a:gd name="connsiteX833" fmla="*/ 547418 w 4651277"/>
                <a:gd name="connsiteY833" fmla="*/ 3221663 h 4241931"/>
                <a:gd name="connsiteX834" fmla="*/ 555276 w 4651277"/>
                <a:gd name="connsiteY834" fmla="*/ 3208783 h 4241931"/>
                <a:gd name="connsiteX835" fmla="*/ 552916 w 4651277"/>
                <a:gd name="connsiteY835" fmla="*/ 3178113 h 4241931"/>
                <a:gd name="connsiteX836" fmla="*/ 554759 w 4651277"/>
                <a:gd name="connsiteY836" fmla="*/ 3143891 h 4241931"/>
                <a:gd name="connsiteX837" fmla="*/ 546452 w 4651277"/>
                <a:gd name="connsiteY837" fmla="*/ 3109595 h 4241931"/>
                <a:gd name="connsiteX838" fmla="*/ 531314 w 4651277"/>
                <a:gd name="connsiteY838" fmla="*/ 3097640 h 4241931"/>
                <a:gd name="connsiteX839" fmla="*/ 544016 w 4651277"/>
                <a:gd name="connsiteY839" fmla="*/ 3089076 h 4241931"/>
                <a:gd name="connsiteX840" fmla="*/ 547970 w 4651277"/>
                <a:gd name="connsiteY840" fmla="*/ 3079252 h 4241931"/>
                <a:gd name="connsiteX841" fmla="*/ 536113 w 4651277"/>
                <a:gd name="connsiteY841" fmla="*/ 3040749 h 4241931"/>
                <a:gd name="connsiteX842" fmla="*/ 536514 w 4651277"/>
                <a:gd name="connsiteY842" fmla="*/ 3026719 h 4241931"/>
                <a:gd name="connsiteX843" fmla="*/ 518069 w 4651277"/>
                <a:gd name="connsiteY843" fmla="*/ 3044697 h 4241931"/>
                <a:gd name="connsiteX844" fmla="*/ 505031 w 4651277"/>
                <a:gd name="connsiteY844" fmla="*/ 3044899 h 4241931"/>
                <a:gd name="connsiteX845" fmla="*/ 469088 w 4651277"/>
                <a:gd name="connsiteY845" fmla="*/ 3060358 h 4241931"/>
                <a:gd name="connsiteX846" fmla="*/ 446865 w 4651277"/>
                <a:gd name="connsiteY846" fmla="*/ 3064475 h 4241931"/>
                <a:gd name="connsiteX847" fmla="*/ 428167 w 4651277"/>
                <a:gd name="connsiteY847" fmla="*/ 3076179 h 4241931"/>
                <a:gd name="connsiteX848" fmla="*/ 421376 w 4651277"/>
                <a:gd name="connsiteY848" fmla="*/ 3079513 h 4241931"/>
                <a:gd name="connsiteX849" fmla="*/ 387850 w 4651277"/>
                <a:gd name="connsiteY849" fmla="*/ 3050902 h 4241931"/>
                <a:gd name="connsiteX850" fmla="*/ 356247 w 4651277"/>
                <a:gd name="connsiteY850" fmla="*/ 3058134 h 4241931"/>
                <a:gd name="connsiteX851" fmla="*/ 329279 w 4651277"/>
                <a:gd name="connsiteY851" fmla="*/ 3044401 h 4241931"/>
                <a:gd name="connsiteX852" fmla="*/ 308607 w 4651277"/>
                <a:gd name="connsiteY852" fmla="*/ 3027031 h 4241931"/>
                <a:gd name="connsiteX853" fmla="*/ 279538 w 4651277"/>
                <a:gd name="connsiteY853" fmla="*/ 3001141 h 4241931"/>
                <a:gd name="connsiteX854" fmla="*/ 267950 w 4651277"/>
                <a:gd name="connsiteY854" fmla="*/ 2993392 h 4241931"/>
                <a:gd name="connsiteX855" fmla="*/ 257547 w 4651277"/>
                <a:gd name="connsiteY855" fmla="*/ 2987046 h 4241931"/>
                <a:gd name="connsiteX856" fmla="*/ 263834 w 4651277"/>
                <a:gd name="connsiteY856" fmla="*/ 2971168 h 4241931"/>
                <a:gd name="connsiteX857" fmla="*/ 275244 w 4651277"/>
                <a:gd name="connsiteY857" fmla="*/ 2962494 h 4241931"/>
                <a:gd name="connsiteX858" fmla="*/ 283127 w 4651277"/>
                <a:gd name="connsiteY858" fmla="*/ 2946230 h 4241931"/>
                <a:gd name="connsiteX859" fmla="*/ 271842 w 4651277"/>
                <a:gd name="connsiteY859" fmla="*/ 2937986 h 4241931"/>
                <a:gd name="connsiteX860" fmla="*/ 255949 w 4651277"/>
                <a:gd name="connsiteY860" fmla="*/ 2947324 h 4241931"/>
                <a:gd name="connsiteX861" fmla="*/ 248671 w 4651277"/>
                <a:gd name="connsiteY861" fmla="*/ 2962598 h 4241931"/>
                <a:gd name="connsiteX862" fmla="*/ 220889 w 4651277"/>
                <a:gd name="connsiteY862" fmla="*/ 2964682 h 4241931"/>
                <a:gd name="connsiteX863" fmla="*/ 224312 w 4651277"/>
                <a:gd name="connsiteY863" fmla="*/ 2945699 h 4241931"/>
                <a:gd name="connsiteX864" fmla="*/ 224403 w 4651277"/>
                <a:gd name="connsiteY864" fmla="*/ 2919922 h 4241931"/>
                <a:gd name="connsiteX865" fmla="*/ 221119 w 4651277"/>
                <a:gd name="connsiteY865" fmla="*/ 2906363 h 4241931"/>
                <a:gd name="connsiteX866" fmla="*/ 227734 w 4651277"/>
                <a:gd name="connsiteY866" fmla="*/ 2886607 h 4241931"/>
                <a:gd name="connsiteX867" fmla="*/ 230419 w 4651277"/>
                <a:gd name="connsiteY867" fmla="*/ 2873291 h 4241931"/>
                <a:gd name="connsiteX868" fmla="*/ 220334 w 4651277"/>
                <a:gd name="connsiteY868" fmla="*/ 2850825 h 4241931"/>
                <a:gd name="connsiteX869" fmla="*/ 210854 w 4651277"/>
                <a:gd name="connsiteY869" fmla="*/ 2827368 h 4241931"/>
                <a:gd name="connsiteX870" fmla="*/ 241764 w 4651277"/>
                <a:gd name="connsiteY870" fmla="*/ 2778929 h 4241931"/>
                <a:gd name="connsiteX871" fmla="*/ 255002 w 4651277"/>
                <a:gd name="connsiteY871" fmla="*/ 2751657 h 4241931"/>
                <a:gd name="connsiteX872" fmla="*/ 276350 w 4651277"/>
                <a:gd name="connsiteY872" fmla="*/ 2717777 h 4241931"/>
                <a:gd name="connsiteX873" fmla="*/ 285282 w 4651277"/>
                <a:gd name="connsiteY873" fmla="*/ 2707593 h 4241931"/>
                <a:gd name="connsiteX874" fmla="*/ 276926 w 4651277"/>
                <a:gd name="connsiteY874" fmla="*/ 2680064 h 4241931"/>
                <a:gd name="connsiteX875" fmla="*/ 264542 w 4651277"/>
                <a:gd name="connsiteY875" fmla="*/ 2672508 h 4241931"/>
                <a:gd name="connsiteX876" fmla="*/ 308116 w 4651277"/>
                <a:gd name="connsiteY876" fmla="*/ 2674621 h 4241931"/>
                <a:gd name="connsiteX877" fmla="*/ 327864 w 4651277"/>
                <a:gd name="connsiteY877" fmla="*/ 2668993 h 4241931"/>
                <a:gd name="connsiteX878" fmla="*/ 339456 w 4651277"/>
                <a:gd name="connsiteY878" fmla="*/ 2648876 h 4241931"/>
                <a:gd name="connsiteX879" fmla="*/ 368061 w 4651277"/>
                <a:gd name="connsiteY879" fmla="*/ 2643216 h 4241931"/>
                <a:gd name="connsiteX880" fmla="*/ 389538 w 4651277"/>
                <a:gd name="connsiteY880" fmla="*/ 2632526 h 4241931"/>
                <a:gd name="connsiteX881" fmla="*/ 396992 w 4651277"/>
                <a:gd name="connsiteY881" fmla="*/ 2633675 h 4241931"/>
                <a:gd name="connsiteX882" fmla="*/ 398142 w 4651277"/>
                <a:gd name="connsiteY882" fmla="*/ 2626219 h 4241931"/>
                <a:gd name="connsiteX883" fmla="*/ 385394 w 4651277"/>
                <a:gd name="connsiteY883" fmla="*/ 2597603 h 4241931"/>
                <a:gd name="connsiteX884" fmla="*/ 377546 w 4651277"/>
                <a:gd name="connsiteY884" fmla="*/ 2596603 h 4241931"/>
                <a:gd name="connsiteX885" fmla="*/ 376221 w 4651277"/>
                <a:gd name="connsiteY885" fmla="*/ 2597323 h 4241931"/>
                <a:gd name="connsiteX886" fmla="*/ 363730 w 4651277"/>
                <a:gd name="connsiteY886" fmla="*/ 2594317 h 4241931"/>
                <a:gd name="connsiteX887" fmla="*/ 336858 w 4651277"/>
                <a:gd name="connsiteY887" fmla="*/ 2561827 h 4241931"/>
                <a:gd name="connsiteX888" fmla="*/ 337956 w 4651277"/>
                <a:gd name="connsiteY888" fmla="*/ 2558256 h 4241931"/>
                <a:gd name="connsiteX889" fmla="*/ 331405 w 4651277"/>
                <a:gd name="connsiteY889" fmla="*/ 2552878 h 4241931"/>
                <a:gd name="connsiteX890" fmla="*/ 308578 w 4651277"/>
                <a:gd name="connsiteY890" fmla="*/ 2557984 h 4241931"/>
                <a:gd name="connsiteX891" fmla="*/ 294264 w 4651277"/>
                <a:gd name="connsiteY891" fmla="*/ 2582561 h 4241931"/>
                <a:gd name="connsiteX892" fmla="*/ 283955 w 4651277"/>
                <a:gd name="connsiteY892" fmla="*/ 2590545 h 4241931"/>
                <a:gd name="connsiteX893" fmla="*/ 279462 w 4651277"/>
                <a:gd name="connsiteY893" fmla="*/ 2578968 h 4241931"/>
                <a:gd name="connsiteX894" fmla="*/ 280886 w 4651277"/>
                <a:gd name="connsiteY894" fmla="*/ 2534293 h 4241931"/>
                <a:gd name="connsiteX895" fmla="*/ 293312 w 4651277"/>
                <a:gd name="connsiteY895" fmla="*/ 2522841 h 4241931"/>
                <a:gd name="connsiteX896" fmla="*/ 313664 w 4651277"/>
                <a:gd name="connsiteY896" fmla="*/ 2509256 h 4241931"/>
                <a:gd name="connsiteX897" fmla="*/ 322562 w 4651277"/>
                <a:gd name="connsiteY897" fmla="*/ 2501743 h 4241931"/>
                <a:gd name="connsiteX898" fmla="*/ 322347 w 4651277"/>
                <a:gd name="connsiteY898" fmla="*/ 2500403 h 4241931"/>
                <a:gd name="connsiteX899" fmla="*/ 325012 w 4651277"/>
                <a:gd name="connsiteY899" fmla="*/ 2494504 h 4241931"/>
                <a:gd name="connsiteX900" fmla="*/ 327121 w 4651277"/>
                <a:gd name="connsiteY900" fmla="*/ 2489822 h 4241931"/>
                <a:gd name="connsiteX901" fmla="*/ 325375 w 4651277"/>
                <a:gd name="connsiteY901" fmla="*/ 2483801 h 4241931"/>
                <a:gd name="connsiteX902" fmla="*/ 319894 w 4651277"/>
                <a:gd name="connsiteY902" fmla="*/ 2485096 h 4241931"/>
                <a:gd name="connsiteX903" fmla="*/ 311599 w 4651277"/>
                <a:gd name="connsiteY903" fmla="*/ 2486736 h 4241931"/>
                <a:gd name="connsiteX904" fmla="*/ 310423 w 4651277"/>
                <a:gd name="connsiteY904" fmla="*/ 2477683 h 4241931"/>
                <a:gd name="connsiteX905" fmla="*/ 311281 w 4651277"/>
                <a:gd name="connsiteY905" fmla="*/ 2475872 h 4241931"/>
                <a:gd name="connsiteX906" fmla="*/ 304224 w 4651277"/>
                <a:gd name="connsiteY906" fmla="*/ 2463706 h 4241931"/>
                <a:gd name="connsiteX907" fmla="*/ 295275 w 4651277"/>
                <a:gd name="connsiteY907" fmla="*/ 2457135 h 4241931"/>
                <a:gd name="connsiteX908" fmla="*/ 294859 w 4651277"/>
                <a:gd name="connsiteY908" fmla="*/ 2454016 h 4241931"/>
                <a:gd name="connsiteX909" fmla="*/ 286910 w 4651277"/>
                <a:gd name="connsiteY909" fmla="*/ 2446244 h 4241931"/>
                <a:gd name="connsiteX910" fmla="*/ 278232 w 4651277"/>
                <a:gd name="connsiteY910" fmla="*/ 2442183 h 4241931"/>
                <a:gd name="connsiteX911" fmla="*/ 256502 w 4651277"/>
                <a:gd name="connsiteY911" fmla="*/ 2431877 h 4241931"/>
                <a:gd name="connsiteX912" fmla="*/ 233566 w 4651277"/>
                <a:gd name="connsiteY912" fmla="*/ 2432796 h 4241931"/>
                <a:gd name="connsiteX913" fmla="*/ 225585 w 4651277"/>
                <a:gd name="connsiteY913" fmla="*/ 2427605 h 4241931"/>
                <a:gd name="connsiteX914" fmla="*/ 218516 w 4651277"/>
                <a:gd name="connsiteY914" fmla="*/ 2409611 h 4241931"/>
                <a:gd name="connsiteX915" fmla="*/ 219702 w 4651277"/>
                <a:gd name="connsiteY915" fmla="*/ 2396654 h 4241931"/>
                <a:gd name="connsiteX916" fmla="*/ 203612 w 4651277"/>
                <a:gd name="connsiteY916" fmla="*/ 2390201 h 4241931"/>
                <a:gd name="connsiteX917" fmla="*/ 185454 w 4651277"/>
                <a:gd name="connsiteY917" fmla="*/ 2384308 h 4241931"/>
                <a:gd name="connsiteX918" fmla="*/ 180651 w 4651277"/>
                <a:gd name="connsiteY918" fmla="*/ 2360984 h 4241931"/>
                <a:gd name="connsiteX919" fmla="*/ 188954 w 4651277"/>
                <a:gd name="connsiteY919" fmla="*/ 2355173 h 4241931"/>
                <a:gd name="connsiteX920" fmla="*/ 203232 w 4651277"/>
                <a:gd name="connsiteY920" fmla="*/ 2321739 h 4241931"/>
                <a:gd name="connsiteX921" fmla="*/ 198358 w 4651277"/>
                <a:gd name="connsiteY921" fmla="*/ 2280702 h 4241931"/>
                <a:gd name="connsiteX922" fmla="*/ 181129 w 4651277"/>
                <a:gd name="connsiteY922" fmla="*/ 2268831 h 4241931"/>
                <a:gd name="connsiteX923" fmla="*/ 161542 w 4651277"/>
                <a:gd name="connsiteY923" fmla="*/ 2266396 h 4241931"/>
                <a:gd name="connsiteX924" fmla="*/ 170152 w 4651277"/>
                <a:gd name="connsiteY924" fmla="*/ 2232225 h 4241931"/>
                <a:gd name="connsiteX925" fmla="*/ 182158 w 4651277"/>
                <a:gd name="connsiteY925" fmla="*/ 2210319 h 4241931"/>
                <a:gd name="connsiteX926" fmla="*/ 185087 w 4651277"/>
                <a:gd name="connsiteY926" fmla="*/ 2204960 h 4241931"/>
                <a:gd name="connsiteX927" fmla="*/ 183548 w 4651277"/>
                <a:gd name="connsiteY927" fmla="*/ 2204931 h 4241931"/>
                <a:gd name="connsiteX928" fmla="*/ 176985 w 4651277"/>
                <a:gd name="connsiteY928" fmla="*/ 2201655 h 4241931"/>
                <a:gd name="connsiteX929" fmla="*/ 158195 w 4651277"/>
                <a:gd name="connsiteY929" fmla="*/ 2192908 h 4241931"/>
                <a:gd name="connsiteX930" fmla="*/ 153725 w 4651277"/>
                <a:gd name="connsiteY930" fmla="*/ 2186242 h 4241931"/>
                <a:gd name="connsiteX931" fmla="*/ 153180 w 4651277"/>
                <a:gd name="connsiteY931" fmla="*/ 2181644 h 4241931"/>
                <a:gd name="connsiteX932" fmla="*/ 148907 w 4651277"/>
                <a:gd name="connsiteY932" fmla="*/ 2184596 h 4241931"/>
                <a:gd name="connsiteX933" fmla="*/ 133549 w 4651277"/>
                <a:gd name="connsiteY933" fmla="*/ 2192221 h 4241931"/>
                <a:gd name="connsiteX934" fmla="*/ 130014 w 4651277"/>
                <a:gd name="connsiteY934" fmla="*/ 2191909 h 4241931"/>
                <a:gd name="connsiteX935" fmla="*/ 130318 w 4651277"/>
                <a:gd name="connsiteY935" fmla="*/ 2192823 h 4241931"/>
                <a:gd name="connsiteX936" fmla="*/ 126282 w 4651277"/>
                <a:gd name="connsiteY936" fmla="*/ 2195305 h 4241931"/>
                <a:gd name="connsiteX937" fmla="*/ 107338 w 4651277"/>
                <a:gd name="connsiteY937" fmla="*/ 2192707 h 4241931"/>
                <a:gd name="connsiteX938" fmla="*/ 90588 w 4651277"/>
                <a:gd name="connsiteY938" fmla="*/ 2196667 h 4241931"/>
                <a:gd name="connsiteX939" fmla="*/ 85329 w 4651277"/>
                <a:gd name="connsiteY939" fmla="*/ 2204345 h 4241931"/>
                <a:gd name="connsiteX940" fmla="*/ 82412 w 4651277"/>
                <a:gd name="connsiteY940" fmla="*/ 2206965 h 4241931"/>
                <a:gd name="connsiteX941" fmla="*/ 79791 w 4651277"/>
                <a:gd name="connsiteY941" fmla="*/ 2204045 h 4241931"/>
                <a:gd name="connsiteX942" fmla="*/ 72187 w 4651277"/>
                <a:gd name="connsiteY942" fmla="*/ 2199087 h 4241931"/>
                <a:gd name="connsiteX943" fmla="*/ 56610 w 4651277"/>
                <a:gd name="connsiteY943" fmla="*/ 2194405 h 4241931"/>
                <a:gd name="connsiteX944" fmla="*/ 49228 w 4651277"/>
                <a:gd name="connsiteY944" fmla="*/ 2195828 h 4241931"/>
                <a:gd name="connsiteX945" fmla="*/ 44932 w 4651277"/>
                <a:gd name="connsiteY945" fmla="*/ 2199419 h 4241931"/>
                <a:gd name="connsiteX946" fmla="*/ 40357 w 4651277"/>
                <a:gd name="connsiteY946" fmla="*/ 2195030 h 4241931"/>
                <a:gd name="connsiteX947" fmla="*/ 38739 w 4651277"/>
                <a:gd name="connsiteY947" fmla="*/ 2190908 h 4241931"/>
                <a:gd name="connsiteX948" fmla="*/ 25029 w 4651277"/>
                <a:gd name="connsiteY948" fmla="*/ 2188681 h 4241931"/>
                <a:gd name="connsiteX949" fmla="*/ 22953 w 4651277"/>
                <a:gd name="connsiteY949" fmla="*/ 2190781 h 4241931"/>
                <a:gd name="connsiteX950" fmla="*/ 17398 w 4651277"/>
                <a:gd name="connsiteY950" fmla="*/ 2191771 h 4241931"/>
                <a:gd name="connsiteX951" fmla="*/ 17464 w 4651277"/>
                <a:gd name="connsiteY951" fmla="*/ 2186609 h 4241931"/>
                <a:gd name="connsiteX952" fmla="*/ 20703 w 4651277"/>
                <a:gd name="connsiteY952" fmla="*/ 2182626 h 4241931"/>
                <a:gd name="connsiteX953" fmla="*/ 20175 w 4651277"/>
                <a:gd name="connsiteY953" fmla="*/ 2176316 h 4241931"/>
                <a:gd name="connsiteX954" fmla="*/ 10908 w 4651277"/>
                <a:gd name="connsiteY954" fmla="*/ 2158882 h 4241931"/>
                <a:gd name="connsiteX955" fmla="*/ 3909 w 4651277"/>
                <a:gd name="connsiteY955" fmla="*/ 2136084 h 4241931"/>
                <a:gd name="connsiteX956" fmla="*/ 5354 w 4651277"/>
                <a:gd name="connsiteY956" fmla="*/ 2129952 h 4241931"/>
                <a:gd name="connsiteX957" fmla="*/ 9185 w 4651277"/>
                <a:gd name="connsiteY957" fmla="*/ 2123453 h 4241931"/>
                <a:gd name="connsiteX958" fmla="*/ 8263 w 4651277"/>
                <a:gd name="connsiteY958" fmla="*/ 2119867 h 4241931"/>
                <a:gd name="connsiteX959" fmla="*/ 0 w 4651277"/>
                <a:gd name="connsiteY959" fmla="*/ 2106669 h 4241931"/>
                <a:gd name="connsiteX960" fmla="*/ 1997 w 4651277"/>
                <a:gd name="connsiteY960" fmla="*/ 2092253 h 4241931"/>
                <a:gd name="connsiteX961" fmla="*/ 18461 w 4651277"/>
                <a:gd name="connsiteY961" fmla="*/ 2073068 h 4241931"/>
                <a:gd name="connsiteX962" fmla="*/ 22909 w 4651277"/>
                <a:gd name="connsiteY962" fmla="*/ 2063545 h 4241931"/>
                <a:gd name="connsiteX963" fmla="*/ 31396 w 4651277"/>
                <a:gd name="connsiteY963" fmla="*/ 2046292 h 4241931"/>
                <a:gd name="connsiteX964" fmla="*/ 31352 w 4651277"/>
                <a:gd name="connsiteY964" fmla="*/ 2025192 h 4241931"/>
                <a:gd name="connsiteX965" fmla="*/ 63886 w 4651277"/>
                <a:gd name="connsiteY965" fmla="*/ 2013091 h 4241931"/>
                <a:gd name="connsiteX966" fmla="*/ 81239 w 4651277"/>
                <a:gd name="connsiteY966" fmla="*/ 2008044 h 4241931"/>
                <a:gd name="connsiteX967" fmla="*/ 111405 w 4651277"/>
                <a:gd name="connsiteY967" fmla="*/ 1993139 h 4241931"/>
                <a:gd name="connsiteX968" fmla="*/ 126677 w 4651277"/>
                <a:gd name="connsiteY968" fmla="*/ 2000417 h 4241931"/>
                <a:gd name="connsiteX969" fmla="*/ 139632 w 4651277"/>
                <a:gd name="connsiteY969" fmla="*/ 1998124 h 4241931"/>
                <a:gd name="connsiteX970" fmla="*/ 146533 w 4651277"/>
                <a:gd name="connsiteY970" fmla="*/ 1993496 h 4241931"/>
                <a:gd name="connsiteX971" fmla="*/ 153736 w 4651277"/>
                <a:gd name="connsiteY971" fmla="*/ 1988375 h 4241931"/>
                <a:gd name="connsiteX972" fmla="*/ 154376 w 4651277"/>
                <a:gd name="connsiteY972" fmla="*/ 1996242 h 4241931"/>
                <a:gd name="connsiteX973" fmla="*/ 153285 w 4651277"/>
                <a:gd name="connsiteY973" fmla="*/ 2009173 h 4241931"/>
                <a:gd name="connsiteX974" fmla="*/ 164872 w 4651277"/>
                <a:gd name="connsiteY974" fmla="*/ 2016921 h 4241931"/>
                <a:gd name="connsiteX975" fmla="*/ 175266 w 4651277"/>
                <a:gd name="connsiteY975" fmla="*/ 2011025 h 4241931"/>
                <a:gd name="connsiteX976" fmla="*/ 179204 w 4651277"/>
                <a:gd name="connsiteY976" fmla="*/ 2016827 h 4241931"/>
                <a:gd name="connsiteX977" fmla="*/ 185964 w 4651277"/>
                <a:gd name="connsiteY977" fmla="*/ 2044743 h 4241931"/>
                <a:gd name="connsiteX978" fmla="*/ 192136 w 4651277"/>
                <a:gd name="connsiteY978" fmla="*/ 2058025 h 4241931"/>
                <a:gd name="connsiteX979" fmla="*/ 191400 w 4651277"/>
                <a:gd name="connsiteY979" fmla="*/ 2065222 h 4241931"/>
                <a:gd name="connsiteX980" fmla="*/ 193705 w 4651277"/>
                <a:gd name="connsiteY980" fmla="*/ 2064625 h 4241931"/>
                <a:gd name="connsiteX981" fmla="*/ 201345 w 4651277"/>
                <a:gd name="connsiteY981" fmla="*/ 2058516 h 4241931"/>
                <a:gd name="connsiteX982" fmla="*/ 208726 w 4651277"/>
                <a:gd name="connsiteY982" fmla="*/ 2057092 h 4241931"/>
                <a:gd name="connsiteX983" fmla="*/ 228242 w 4651277"/>
                <a:gd name="connsiteY983" fmla="*/ 2063119 h 4241931"/>
                <a:gd name="connsiteX984" fmla="*/ 231942 w 4651277"/>
                <a:gd name="connsiteY984" fmla="*/ 2058517 h 4241931"/>
                <a:gd name="connsiteX985" fmla="*/ 254423 w 4651277"/>
                <a:gd name="connsiteY985" fmla="*/ 2032807 h 4241931"/>
                <a:gd name="connsiteX986" fmla="*/ 259562 w 4651277"/>
                <a:gd name="connsiteY986" fmla="*/ 2024385 h 4241931"/>
                <a:gd name="connsiteX987" fmla="*/ 260350 w 4651277"/>
                <a:gd name="connsiteY987" fmla="*/ 2011951 h 4241931"/>
                <a:gd name="connsiteX988" fmla="*/ 243934 w 4651277"/>
                <a:gd name="connsiteY988" fmla="*/ 1984262 h 4241931"/>
                <a:gd name="connsiteX989" fmla="*/ 241968 w 4651277"/>
                <a:gd name="connsiteY989" fmla="*/ 1967429 h 4241931"/>
                <a:gd name="connsiteX990" fmla="*/ 257810 w 4651277"/>
                <a:gd name="connsiteY990" fmla="*/ 1964858 h 4241931"/>
                <a:gd name="connsiteX991" fmla="*/ 278777 w 4651277"/>
                <a:gd name="connsiteY991" fmla="*/ 1969490 h 4241931"/>
                <a:gd name="connsiteX992" fmla="*/ 293797 w 4651277"/>
                <a:gd name="connsiteY992" fmla="*/ 1970497 h 4241931"/>
                <a:gd name="connsiteX993" fmla="*/ 304189 w 4651277"/>
                <a:gd name="connsiteY993" fmla="*/ 1964603 h 4241931"/>
                <a:gd name="connsiteX994" fmla="*/ 323849 w 4651277"/>
                <a:gd name="connsiteY994" fmla="*/ 1916778 h 4241931"/>
                <a:gd name="connsiteX995" fmla="*/ 339900 w 4651277"/>
                <a:gd name="connsiteY995" fmla="*/ 1899380 h 4241931"/>
                <a:gd name="connsiteX996" fmla="*/ 366172 w 4651277"/>
                <a:gd name="connsiteY996" fmla="*/ 1899774 h 4241931"/>
                <a:gd name="connsiteX997" fmla="*/ 386797 w 4651277"/>
                <a:gd name="connsiteY997" fmla="*/ 1855936 h 4241931"/>
                <a:gd name="connsiteX998" fmla="*/ 382353 w 4651277"/>
                <a:gd name="connsiteY998" fmla="*/ 1837591 h 4241931"/>
                <a:gd name="connsiteX999" fmla="*/ 397618 w 4651277"/>
                <a:gd name="connsiteY999" fmla="*/ 1832628 h 4241931"/>
                <a:gd name="connsiteX1000" fmla="*/ 428633 w 4651277"/>
                <a:gd name="connsiteY1000" fmla="*/ 1850870 h 4241931"/>
                <a:gd name="connsiteX1001" fmla="*/ 421799 w 4651277"/>
                <a:gd name="connsiteY1001" fmla="*/ 1833105 h 4241931"/>
                <a:gd name="connsiteX1002" fmla="*/ 416893 w 4651277"/>
                <a:gd name="connsiteY1002" fmla="*/ 1823315 h 4241931"/>
                <a:gd name="connsiteX1003" fmla="*/ 392972 w 4651277"/>
                <a:gd name="connsiteY1003" fmla="*/ 1801244 h 4241931"/>
                <a:gd name="connsiteX1004" fmla="*/ 372974 w 4651277"/>
                <a:gd name="connsiteY1004" fmla="*/ 1800599 h 4241931"/>
                <a:gd name="connsiteX1005" fmla="*/ 385949 w 4651277"/>
                <a:gd name="connsiteY1005" fmla="*/ 1754815 h 4241931"/>
                <a:gd name="connsiteX1006" fmla="*/ 398951 w 4651277"/>
                <a:gd name="connsiteY1006" fmla="*/ 1705649 h 4241931"/>
                <a:gd name="connsiteX1007" fmla="*/ 389494 w 4651277"/>
                <a:gd name="connsiteY1007" fmla="*/ 1678807 h 4241931"/>
                <a:gd name="connsiteX1008" fmla="*/ 363309 w 4651277"/>
                <a:gd name="connsiteY1008" fmla="*/ 1680505 h 4241931"/>
                <a:gd name="connsiteX1009" fmla="*/ 342496 w 4651277"/>
                <a:gd name="connsiteY1009" fmla="*/ 1695679 h 4241931"/>
                <a:gd name="connsiteX1010" fmla="*/ 298105 w 4651277"/>
                <a:gd name="connsiteY1010" fmla="*/ 1669277 h 4241931"/>
                <a:gd name="connsiteX1011" fmla="*/ 291363 w 4651277"/>
                <a:gd name="connsiteY1011" fmla="*/ 1665844 h 4241931"/>
                <a:gd name="connsiteX1012" fmla="*/ 294593 w 4651277"/>
                <a:gd name="connsiteY1012" fmla="*/ 1646062 h 4241931"/>
                <a:gd name="connsiteX1013" fmla="*/ 308882 w 4651277"/>
                <a:gd name="connsiteY1013" fmla="*/ 1624869 h 4241931"/>
                <a:gd name="connsiteX1014" fmla="*/ 350575 w 4651277"/>
                <a:gd name="connsiteY1014" fmla="*/ 1612239 h 4241931"/>
                <a:gd name="connsiteX1015" fmla="*/ 368299 w 4651277"/>
                <a:gd name="connsiteY1015" fmla="*/ 1624411 h 4241931"/>
                <a:gd name="connsiteX1016" fmla="*/ 381481 w 4651277"/>
                <a:gd name="connsiteY1016" fmla="*/ 1631773 h 4241931"/>
                <a:gd name="connsiteX1017" fmla="*/ 447262 w 4651277"/>
                <a:gd name="connsiteY1017" fmla="*/ 1605288 h 4241931"/>
                <a:gd name="connsiteX1018" fmla="*/ 459886 w 4651277"/>
                <a:gd name="connsiteY1018" fmla="*/ 1566766 h 4241931"/>
                <a:gd name="connsiteX1019" fmla="*/ 453689 w 4651277"/>
                <a:gd name="connsiteY1019" fmla="*/ 1556868 h 4241931"/>
                <a:gd name="connsiteX1020" fmla="*/ 470485 w 4651277"/>
                <a:gd name="connsiteY1020" fmla="*/ 1505937 h 4241931"/>
                <a:gd name="connsiteX1021" fmla="*/ 499433 w 4651277"/>
                <a:gd name="connsiteY1021" fmla="*/ 1480773 h 4241931"/>
                <a:gd name="connsiteX1022" fmla="*/ 547531 w 4651277"/>
                <a:gd name="connsiteY1022" fmla="*/ 1463211 h 4241931"/>
                <a:gd name="connsiteX1023" fmla="*/ 567253 w 4651277"/>
                <a:gd name="connsiteY1023" fmla="*/ 1460968 h 4241931"/>
                <a:gd name="connsiteX1024" fmla="*/ 536841 w 4651277"/>
                <a:gd name="connsiteY1024" fmla="*/ 1441738 h 4241931"/>
                <a:gd name="connsiteX1025" fmla="*/ 534666 w 4651277"/>
                <a:gd name="connsiteY1025" fmla="*/ 1439730 h 4241931"/>
                <a:gd name="connsiteX1026" fmla="*/ 534281 w 4651277"/>
                <a:gd name="connsiteY1026" fmla="*/ 1438135 h 4241931"/>
                <a:gd name="connsiteX1027" fmla="*/ 490714 w 4651277"/>
                <a:gd name="connsiteY1027" fmla="*/ 1340184 h 4241931"/>
                <a:gd name="connsiteX1028" fmla="*/ 488780 w 4651277"/>
                <a:gd name="connsiteY1028" fmla="*/ 1292099 h 4241931"/>
                <a:gd name="connsiteX1029" fmla="*/ 496936 w 4651277"/>
                <a:gd name="connsiteY1029" fmla="*/ 1238618 h 4241931"/>
                <a:gd name="connsiteX1030" fmla="*/ 497423 w 4651277"/>
                <a:gd name="connsiteY1030" fmla="*/ 1226677 h 4241931"/>
                <a:gd name="connsiteX1031" fmla="*/ 498708 w 4651277"/>
                <a:gd name="connsiteY1031" fmla="*/ 1146573 h 4241931"/>
                <a:gd name="connsiteX1032" fmla="*/ 494265 w 4651277"/>
                <a:gd name="connsiteY1032" fmla="*/ 1128228 h 4241931"/>
                <a:gd name="connsiteX1033" fmla="*/ 491301 w 4651277"/>
                <a:gd name="connsiteY1033" fmla="*/ 1098548 h 4241931"/>
                <a:gd name="connsiteX1034" fmla="*/ 474258 w 4651277"/>
                <a:gd name="connsiteY1034" fmla="*/ 1115342 h 4241931"/>
                <a:gd name="connsiteX1035" fmla="*/ 456676 w 4651277"/>
                <a:gd name="connsiteY1035" fmla="*/ 1110734 h 4241931"/>
                <a:gd name="connsiteX1036" fmla="*/ 424274 w 4651277"/>
                <a:gd name="connsiteY1036" fmla="*/ 1078050 h 4241931"/>
                <a:gd name="connsiteX1037" fmla="*/ 407590 w 4651277"/>
                <a:gd name="connsiteY1037" fmla="*/ 1059716 h 4241931"/>
                <a:gd name="connsiteX1038" fmla="*/ 403785 w 4651277"/>
                <a:gd name="connsiteY1038" fmla="*/ 1049237 h 4241931"/>
                <a:gd name="connsiteX1039" fmla="*/ 396629 w 4651277"/>
                <a:gd name="connsiteY1039" fmla="*/ 1007485 h 4241931"/>
                <a:gd name="connsiteX1040" fmla="*/ 398423 w 4651277"/>
                <a:gd name="connsiteY1040" fmla="*/ 980030 h 4241931"/>
                <a:gd name="connsiteX1041" fmla="*/ 397121 w 4651277"/>
                <a:gd name="connsiteY1041" fmla="*/ 967679 h 4241931"/>
                <a:gd name="connsiteX1042" fmla="*/ 394920 w 4651277"/>
                <a:gd name="connsiteY1042" fmla="*/ 954017 h 4241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</a:cxnLst>
              <a:rect l="l" t="t" r="r" b="b"/>
              <a:pathLst>
                <a:path w="4651277" h="4241931">
                  <a:moveTo>
                    <a:pt x="3897079" y="2775104"/>
                  </a:moveTo>
                  <a:lnTo>
                    <a:pt x="3897072" y="2775245"/>
                  </a:lnTo>
                  <a:lnTo>
                    <a:pt x="3897236" y="2775217"/>
                  </a:lnTo>
                  <a:close/>
                  <a:moveTo>
                    <a:pt x="3870002" y="2525312"/>
                  </a:moveTo>
                  <a:cubicBezTo>
                    <a:pt x="3867714" y="2528042"/>
                    <a:pt x="3867110" y="2530885"/>
                    <a:pt x="3868144" y="2533137"/>
                  </a:cubicBezTo>
                  <a:lnTo>
                    <a:pt x="3873257" y="2535878"/>
                  </a:lnTo>
                  <a:lnTo>
                    <a:pt x="3875291" y="2517799"/>
                  </a:lnTo>
                  <a:lnTo>
                    <a:pt x="3877729" y="2513815"/>
                  </a:lnTo>
                  <a:close/>
                  <a:moveTo>
                    <a:pt x="3877901" y="2487465"/>
                  </a:moveTo>
                  <a:lnTo>
                    <a:pt x="3888277" y="2487068"/>
                  </a:lnTo>
                  <a:cubicBezTo>
                    <a:pt x="3890139" y="2487516"/>
                    <a:pt x="3891479" y="2488580"/>
                    <a:pt x="3891886" y="2490771"/>
                  </a:cubicBezTo>
                  <a:lnTo>
                    <a:pt x="3891216" y="2494297"/>
                  </a:lnTo>
                  <a:lnTo>
                    <a:pt x="3905570" y="2476507"/>
                  </a:lnTo>
                  <a:cubicBezTo>
                    <a:pt x="3907159" y="2474283"/>
                    <a:pt x="3909352" y="2472157"/>
                    <a:pt x="3910941" y="2469934"/>
                  </a:cubicBezTo>
                  <a:cubicBezTo>
                    <a:pt x="3907829" y="2470059"/>
                    <a:pt x="3906239" y="2472282"/>
                    <a:pt x="3903635" y="2473107"/>
                  </a:cubicBezTo>
                  <a:close/>
                  <a:moveTo>
                    <a:pt x="3861532" y="2480806"/>
                  </a:moveTo>
                  <a:lnTo>
                    <a:pt x="3861510" y="2481282"/>
                  </a:lnTo>
                  <a:cubicBezTo>
                    <a:pt x="3862240" y="2484491"/>
                    <a:pt x="3862849" y="2488453"/>
                    <a:pt x="3864547" y="2490423"/>
                  </a:cubicBezTo>
                  <a:lnTo>
                    <a:pt x="3870148" y="2488776"/>
                  </a:lnTo>
                  <a:lnTo>
                    <a:pt x="3869606" y="2488750"/>
                  </a:lnTo>
                  <a:close/>
                  <a:moveTo>
                    <a:pt x="3844059" y="2490243"/>
                  </a:moveTo>
                  <a:lnTo>
                    <a:pt x="3842985" y="2493698"/>
                  </a:lnTo>
                  <a:lnTo>
                    <a:pt x="3843598" y="2492828"/>
                  </a:lnTo>
                  <a:close/>
                  <a:moveTo>
                    <a:pt x="4088505" y="2054563"/>
                  </a:moveTo>
                  <a:lnTo>
                    <a:pt x="4088401" y="2054951"/>
                  </a:lnTo>
                  <a:lnTo>
                    <a:pt x="4089266" y="2055670"/>
                  </a:lnTo>
                  <a:close/>
                  <a:moveTo>
                    <a:pt x="3885513" y="1821923"/>
                  </a:moveTo>
                  <a:lnTo>
                    <a:pt x="3885167" y="1822589"/>
                  </a:lnTo>
                  <a:lnTo>
                    <a:pt x="3886626" y="1822717"/>
                  </a:lnTo>
                  <a:lnTo>
                    <a:pt x="3891162" y="1820860"/>
                  </a:lnTo>
                  <a:close/>
                  <a:moveTo>
                    <a:pt x="3821509" y="1811281"/>
                  </a:moveTo>
                  <a:lnTo>
                    <a:pt x="3822504" y="1811643"/>
                  </a:lnTo>
                  <a:lnTo>
                    <a:pt x="3822243" y="1811284"/>
                  </a:lnTo>
                  <a:close/>
                  <a:moveTo>
                    <a:pt x="3767517" y="1561442"/>
                  </a:moveTo>
                  <a:lnTo>
                    <a:pt x="3765081" y="1577440"/>
                  </a:lnTo>
                  <a:cubicBezTo>
                    <a:pt x="3765461" y="1582682"/>
                    <a:pt x="3766682" y="1587722"/>
                    <a:pt x="3767062" y="1592964"/>
                  </a:cubicBezTo>
                  <a:cubicBezTo>
                    <a:pt x="3767647" y="1599046"/>
                    <a:pt x="3766615" y="1603964"/>
                    <a:pt x="3763927" y="1607782"/>
                  </a:cubicBezTo>
                  <a:lnTo>
                    <a:pt x="3761545" y="1609280"/>
                  </a:lnTo>
                  <a:lnTo>
                    <a:pt x="3797457" y="1614968"/>
                  </a:lnTo>
                  <a:lnTo>
                    <a:pt x="3788623" y="1604063"/>
                  </a:lnTo>
                  <a:cubicBezTo>
                    <a:pt x="3785763" y="1594087"/>
                    <a:pt x="3781115" y="1584988"/>
                    <a:pt x="3776032" y="1576163"/>
                  </a:cubicBezTo>
                  <a:close/>
                  <a:moveTo>
                    <a:pt x="3386337" y="529816"/>
                  </a:moveTo>
                  <a:lnTo>
                    <a:pt x="3387319" y="533022"/>
                  </a:lnTo>
                  <a:cubicBezTo>
                    <a:pt x="3387837" y="537454"/>
                    <a:pt x="3387616" y="542508"/>
                    <a:pt x="3390371" y="545619"/>
                  </a:cubicBezTo>
                  <a:cubicBezTo>
                    <a:pt x="3403040" y="561222"/>
                    <a:pt x="3409325" y="561478"/>
                    <a:pt x="3423565" y="548694"/>
                  </a:cubicBezTo>
                  <a:lnTo>
                    <a:pt x="3424013" y="548364"/>
                  </a:lnTo>
                  <a:lnTo>
                    <a:pt x="3429555" y="530803"/>
                  </a:lnTo>
                  <a:cubicBezTo>
                    <a:pt x="3430271" y="524351"/>
                    <a:pt x="3429730" y="517758"/>
                    <a:pt x="3427864" y="511430"/>
                  </a:cubicBezTo>
                  <a:lnTo>
                    <a:pt x="3425437" y="507611"/>
                  </a:lnTo>
                  <a:lnTo>
                    <a:pt x="3420175" y="511007"/>
                  </a:lnTo>
                  <a:cubicBezTo>
                    <a:pt x="3411083" y="515049"/>
                    <a:pt x="3401574" y="518110"/>
                    <a:pt x="3392266" y="521522"/>
                  </a:cubicBezTo>
                  <a:close/>
                  <a:moveTo>
                    <a:pt x="1071940" y="3407137"/>
                  </a:moveTo>
                  <a:lnTo>
                    <a:pt x="1073275" y="3407279"/>
                  </a:lnTo>
                  <a:lnTo>
                    <a:pt x="1073048" y="3406948"/>
                  </a:lnTo>
                  <a:close/>
                  <a:moveTo>
                    <a:pt x="842232" y="3128002"/>
                  </a:moveTo>
                  <a:lnTo>
                    <a:pt x="853613" y="3150615"/>
                  </a:lnTo>
                  <a:cubicBezTo>
                    <a:pt x="857212" y="3165206"/>
                    <a:pt x="876110" y="3161952"/>
                    <a:pt x="883500" y="3172512"/>
                  </a:cubicBezTo>
                  <a:lnTo>
                    <a:pt x="895668" y="3159366"/>
                  </a:lnTo>
                  <a:lnTo>
                    <a:pt x="895051" y="3159242"/>
                  </a:lnTo>
                  <a:cubicBezTo>
                    <a:pt x="890962" y="3157291"/>
                    <a:pt x="887431" y="3154321"/>
                    <a:pt x="884086" y="3150235"/>
                  </a:cubicBezTo>
                  <a:cubicBezTo>
                    <a:pt x="877397" y="3142805"/>
                    <a:pt x="871451" y="3134634"/>
                    <a:pt x="861788" y="3130176"/>
                  </a:cubicBezTo>
                  <a:cubicBezTo>
                    <a:pt x="856586" y="3127947"/>
                    <a:pt x="851755" y="3126461"/>
                    <a:pt x="846830" y="3126461"/>
                  </a:cubicBezTo>
                  <a:close/>
                  <a:moveTo>
                    <a:pt x="1434125" y="357635"/>
                  </a:moveTo>
                  <a:lnTo>
                    <a:pt x="1444615" y="349964"/>
                  </a:lnTo>
                  <a:lnTo>
                    <a:pt x="1442833" y="352363"/>
                  </a:lnTo>
                  <a:cubicBezTo>
                    <a:pt x="1440502" y="355223"/>
                    <a:pt x="1438066" y="357044"/>
                    <a:pt x="1435282" y="357772"/>
                  </a:cubicBezTo>
                  <a:close/>
                  <a:moveTo>
                    <a:pt x="901577" y="1089026"/>
                  </a:moveTo>
                  <a:cubicBezTo>
                    <a:pt x="900292" y="1091592"/>
                    <a:pt x="900074" y="1094338"/>
                    <a:pt x="902450" y="1097146"/>
                  </a:cubicBezTo>
                  <a:lnTo>
                    <a:pt x="902526" y="1097156"/>
                  </a:lnTo>
                  <a:lnTo>
                    <a:pt x="903198" y="1086955"/>
                  </a:lnTo>
                  <a:close/>
                  <a:moveTo>
                    <a:pt x="757666" y="1050727"/>
                  </a:moveTo>
                  <a:lnTo>
                    <a:pt x="751018" y="1071490"/>
                  </a:lnTo>
                  <a:lnTo>
                    <a:pt x="758841" y="1071058"/>
                  </a:lnTo>
                  <a:cubicBezTo>
                    <a:pt x="763118" y="1071162"/>
                    <a:pt x="767408" y="1070654"/>
                    <a:pt x="769344" y="1066422"/>
                  </a:cubicBezTo>
                  <a:cubicBezTo>
                    <a:pt x="771280" y="1062191"/>
                    <a:pt x="767049" y="1060255"/>
                    <a:pt x="764664" y="1057752"/>
                  </a:cubicBezTo>
                  <a:close/>
                  <a:moveTo>
                    <a:pt x="394920" y="954017"/>
                  </a:moveTo>
                  <a:cubicBezTo>
                    <a:pt x="396227" y="950481"/>
                    <a:pt x="399953" y="947995"/>
                    <a:pt x="407227" y="946656"/>
                  </a:cubicBezTo>
                  <a:cubicBezTo>
                    <a:pt x="418889" y="944254"/>
                    <a:pt x="421466" y="932231"/>
                    <a:pt x="424128" y="922299"/>
                  </a:cubicBezTo>
                  <a:cubicBezTo>
                    <a:pt x="429969" y="899351"/>
                    <a:pt x="429969" y="899351"/>
                    <a:pt x="452395" y="908274"/>
                  </a:cubicBezTo>
                  <a:cubicBezTo>
                    <a:pt x="454872" y="909785"/>
                    <a:pt x="457155" y="910499"/>
                    <a:pt x="459935" y="911515"/>
                  </a:cubicBezTo>
                  <a:cubicBezTo>
                    <a:pt x="471849" y="915384"/>
                    <a:pt x="481311" y="914359"/>
                    <a:pt x="483116" y="899146"/>
                  </a:cubicBezTo>
                  <a:cubicBezTo>
                    <a:pt x="482560" y="893369"/>
                    <a:pt x="486052" y="892101"/>
                    <a:pt x="490125" y="893227"/>
                  </a:cubicBezTo>
                  <a:cubicBezTo>
                    <a:pt x="495489" y="894461"/>
                    <a:pt x="501350" y="895995"/>
                    <a:pt x="505508" y="899211"/>
                  </a:cubicBezTo>
                  <a:cubicBezTo>
                    <a:pt x="514314" y="905945"/>
                    <a:pt x="522953" y="908496"/>
                    <a:pt x="533045" y="903097"/>
                  </a:cubicBezTo>
                  <a:cubicBezTo>
                    <a:pt x="538738" y="900451"/>
                    <a:pt x="543994" y="902978"/>
                    <a:pt x="549057" y="904707"/>
                  </a:cubicBezTo>
                  <a:cubicBezTo>
                    <a:pt x="558974" y="922992"/>
                    <a:pt x="551705" y="950506"/>
                    <a:pt x="576911" y="960445"/>
                  </a:cubicBezTo>
                  <a:cubicBezTo>
                    <a:pt x="582964" y="962779"/>
                    <a:pt x="582478" y="974719"/>
                    <a:pt x="592268" y="969814"/>
                  </a:cubicBezTo>
                  <a:cubicBezTo>
                    <a:pt x="612778" y="955137"/>
                    <a:pt x="612476" y="955631"/>
                    <a:pt x="635566" y="969038"/>
                  </a:cubicBezTo>
                  <a:cubicBezTo>
                    <a:pt x="642005" y="972967"/>
                    <a:pt x="647127" y="980170"/>
                    <a:pt x="656699" y="977852"/>
                  </a:cubicBezTo>
                  <a:cubicBezTo>
                    <a:pt x="663852" y="979496"/>
                    <a:pt x="669880" y="985215"/>
                    <a:pt x="677579" y="980395"/>
                  </a:cubicBezTo>
                  <a:cubicBezTo>
                    <a:pt x="689735" y="978295"/>
                    <a:pt x="699862" y="981753"/>
                    <a:pt x="708864" y="989282"/>
                  </a:cubicBezTo>
                  <a:cubicBezTo>
                    <a:pt x="709057" y="990081"/>
                    <a:pt x="709057" y="990081"/>
                    <a:pt x="709249" y="990879"/>
                  </a:cubicBezTo>
                  <a:cubicBezTo>
                    <a:pt x="719279" y="993938"/>
                    <a:pt x="725838" y="991822"/>
                    <a:pt x="730538" y="987041"/>
                  </a:cubicBezTo>
                  <a:lnTo>
                    <a:pt x="733369" y="981508"/>
                  </a:lnTo>
                  <a:lnTo>
                    <a:pt x="741250" y="939228"/>
                  </a:lnTo>
                  <a:cubicBezTo>
                    <a:pt x="743019" y="916657"/>
                    <a:pt x="748590" y="913737"/>
                    <a:pt x="770387" y="922209"/>
                  </a:cubicBezTo>
                  <a:cubicBezTo>
                    <a:pt x="772764" y="925017"/>
                    <a:pt x="773149" y="928082"/>
                    <a:pt x="772846" y="931130"/>
                  </a:cubicBezTo>
                  <a:lnTo>
                    <a:pt x="771985" y="935690"/>
                  </a:lnTo>
                  <a:lnTo>
                    <a:pt x="777371" y="940499"/>
                  </a:lnTo>
                  <a:cubicBezTo>
                    <a:pt x="778542" y="943594"/>
                    <a:pt x="779432" y="947706"/>
                    <a:pt x="782283" y="952504"/>
                  </a:cubicBezTo>
                  <a:cubicBezTo>
                    <a:pt x="782149" y="957181"/>
                    <a:pt x="780033" y="960649"/>
                    <a:pt x="776624" y="964006"/>
                  </a:cubicBezTo>
                  <a:lnTo>
                    <a:pt x="768714" y="968596"/>
                  </a:lnTo>
                  <a:lnTo>
                    <a:pt x="769873" y="975063"/>
                  </a:lnTo>
                  <a:cubicBezTo>
                    <a:pt x="773894" y="985704"/>
                    <a:pt x="781464" y="994902"/>
                    <a:pt x="789860" y="1001522"/>
                  </a:cubicBezTo>
                  <a:cubicBezTo>
                    <a:pt x="794048" y="1005291"/>
                    <a:pt x="800723" y="1007285"/>
                    <a:pt x="801796" y="1013423"/>
                  </a:cubicBezTo>
                  <a:cubicBezTo>
                    <a:pt x="802915" y="1017729"/>
                    <a:pt x="802930" y="1017118"/>
                    <a:pt x="804836" y="1014109"/>
                  </a:cubicBezTo>
                  <a:cubicBezTo>
                    <a:pt x="806116" y="1011694"/>
                    <a:pt x="808604" y="1009921"/>
                    <a:pt x="810407" y="1011186"/>
                  </a:cubicBezTo>
                  <a:cubicBezTo>
                    <a:pt x="828554" y="1018960"/>
                    <a:pt x="837446" y="1005119"/>
                    <a:pt x="847470" y="994970"/>
                  </a:cubicBezTo>
                  <a:cubicBezTo>
                    <a:pt x="850598" y="991990"/>
                    <a:pt x="854351" y="988414"/>
                    <a:pt x="858657" y="987296"/>
                  </a:cubicBezTo>
                  <a:cubicBezTo>
                    <a:pt x="865406" y="986236"/>
                    <a:pt x="872081" y="988231"/>
                    <a:pt x="874361" y="995010"/>
                  </a:cubicBezTo>
                  <a:cubicBezTo>
                    <a:pt x="882904" y="1020886"/>
                    <a:pt x="907844" y="1025768"/>
                    <a:pt x="927779" y="1035418"/>
                  </a:cubicBezTo>
                  <a:cubicBezTo>
                    <a:pt x="929008" y="1035143"/>
                    <a:pt x="931001" y="1034885"/>
                    <a:pt x="932742" y="1035538"/>
                  </a:cubicBezTo>
                  <a:lnTo>
                    <a:pt x="935226" y="1039553"/>
                  </a:lnTo>
                  <a:lnTo>
                    <a:pt x="940983" y="1033338"/>
                  </a:lnTo>
                  <a:lnTo>
                    <a:pt x="935821" y="1023593"/>
                  </a:lnTo>
                  <a:cubicBezTo>
                    <a:pt x="931931" y="1011433"/>
                    <a:pt x="926045" y="1008169"/>
                    <a:pt x="913760" y="1010868"/>
                  </a:cubicBezTo>
                  <a:cubicBezTo>
                    <a:pt x="912112" y="1011276"/>
                    <a:pt x="910749" y="1012140"/>
                    <a:pt x="908193" y="1013124"/>
                  </a:cubicBezTo>
                  <a:cubicBezTo>
                    <a:pt x="907678" y="1003278"/>
                    <a:pt x="913624" y="997603"/>
                    <a:pt x="918086" y="991595"/>
                  </a:cubicBezTo>
                  <a:cubicBezTo>
                    <a:pt x="923623" y="984271"/>
                    <a:pt x="926482" y="976736"/>
                    <a:pt x="923864" y="967586"/>
                  </a:cubicBezTo>
                  <a:cubicBezTo>
                    <a:pt x="922684" y="960704"/>
                    <a:pt x="919188" y="957197"/>
                    <a:pt x="911850" y="958668"/>
                  </a:cubicBezTo>
                  <a:cubicBezTo>
                    <a:pt x="904058" y="960427"/>
                    <a:pt x="897962" y="959840"/>
                    <a:pt x="893528" y="951841"/>
                  </a:cubicBezTo>
                  <a:cubicBezTo>
                    <a:pt x="888928" y="944582"/>
                    <a:pt x="893800" y="940223"/>
                    <a:pt x="898383" y="935411"/>
                  </a:cubicBezTo>
                  <a:cubicBezTo>
                    <a:pt x="899911" y="933807"/>
                    <a:pt x="903088" y="931793"/>
                    <a:pt x="900622" y="928906"/>
                  </a:cubicBezTo>
                  <a:cubicBezTo>
                    <a:pt x="898322" y="925276"/>
                    <a:pt x="893919" y="922344"/>
                    <a:pt x="889714" y="923737"/>
                  </a:cubicBezTo>
                  <a:cubicBezTo>
                    <a:pt x="878002" y="927344"/>
                    <a:pt x="874887" y="920417"/>
                    <a:pt x="871981" y="910814"/>
                  </a:cubicBezTo>
                  <a:cubicBezTo>
                    <a:pt x="866942" y="896840"/>
                    <a:pt x="858725" y="884879"/>
                    <a:pt x="847331" y="874933"/>
                  </a:cubicBezTo>
                  <a:cubicBezTo>
                    <a:pt x="844124" y="871878"/>
                    <a:pt x="841658" y="868990"/>
                    <a:pt x="841915" y="864377"/>
                  </a:cubicBezTo>
                  <a:cubicBezTo>
                    <a:pt x="842065" y="851565"/>
                    <a:pt x="839779" y="840932"/>
                    <a:pt x="826359" y="834813"/>
                  </a:cubicBezTo>
                  <a:cubicBezTo>
                    <a:pt x="821502" y="832169"/>
                    <a:pt x="824603" y="827024"/>
                    <a:pt x="827614" y="825752"/>
                  </a:cubicBezTo>
                  <a:cubicBezTo>
                    <a:pt x="844605" y="819435"/>
                    <a:pt x="844709" y="808559"/>
                    <a:pt x="837279" y="794828"/>
                  </a:cubicBezTo>
                  <a:cubicBezTo>
                    <a:pt x="836296" y="792273"/>
                    <a:pt x="836962" y="789306"/>
                    <a:pt x="836885" y="786176"/>
                  </a:cubicBezTo>
                  <a:cubicBezTo>
                    <a:pt x="836385" y="769326"/>
                    <a:pt x="836718" y="767844"/>
                    <a:pt x="852800" y="762101"/>
                  </a:cubicBezTo>
                  <a:cubicBezTo>
                    <a:pt x="861665" y="759028"/>
                    <a:pt x="866084" y="754956"/>
                    <a:pt x="864539" y="744488"/>
                  </a:cubicBezTo>
                  <a:cubicBezTo>
                    <a:pt x="863525" y="736866"/>
                    <a:pt x="865069" y="728258"/>
                    <a:pt x="871755" y="722748"/>
                  </a:cubicBezTo>
                  <a:cubicBezTo>
                    <a:pt x="877987" y="717526"/>
                    <a:pt x="875567" y="712702"/>
                    <a:pt x="872404" y="707712"/>
                  </a:cubicBezTo>
                  <a:cubicBezTo>
                    <a:pt x="869242" y="702722"/>
                    <a:pt x="865912" y="698474"/>
                    <a:pt x="866503" y="692377"/>
                  </a:cubicBezTo>
                  <a:cubicBezTo>
                    <a:pt x="866759" y="687763"/>
                    <a:pt x="863052" y="686934"/>
                    <a:pt x="859921" y="687011"/>
                  </a:cubicBezTo>
                  <a:cubicBezTo>
                    <a:pt x="855428" y="687951"/>
                    <a:pt x="851675" y="689057"/>
                    <a:pt x="847757" y="690905"/>
                  </a:cubicBezTo>
                  <a:cubicBezTo>
                    <a:pt x="833943" y="695208"/>
                    <a:pt x="832915" y="694588"/>
                    <a:pt x="831295" y="680991"/>
                  </a:cubicBezTo>
                  <a:cubicBezTo>
                    <a:pt x="830116" y="674108"/>
                    <a:pt x="830871" y="667272"/>
                    <a:pt x="830432" y="660556"/>
                  </a:cubicBezTo>
                  <a:cubicBezTo>
                    <a:pt x="830324" y="652357"/>
                    <a:pt x="830218" y="644158"/>
                    <a:pt x="842534" y="646527"/>
                  </a:cubicBezTo>
                  <a:cubicBezTo>
                    <a:pt x="846695" y="647070"/>
                    <a:pt x="849463" y="643408"/>
                    <a:pt x="847783" y="638749"/>
                  </a:cubicBezTo>
                  <a:cubicBezTo>
                    <a:pt x="845983" y="632897"/>
                    <a:pt x="844347" y="626302"/>
                    <a:pt x="835406" y="626246"/>
                  </a:cubicBezTo>
                  <a:cubicBezTo>
                    <a:pt x="834953" y="626533"/>
                    <a:pt x="834499" y="626821"/>
                    <a:pt x="833304" y="626943"/>
                  </a:cubicBezTo>
                  <a:cubicBezTo>
                    <a:pt x="828810" y="627884"/>
                    <a:pt x="824468" y="635086"/>
                    <a:pt x="819248" y="628857"/>
                  </a:cubicBezTo>
                  <a:cubicBezTo>
                    <a:pt x="814316" y="623080"/>
                    <a:pt x="812394" y="616033"/>
                    <a:pt x="813029" y="608001"/>
                  </a:cubicBezTo>
                  <a:cubicBezTo>
                    <a:pt x="814072" y="601617"/>
                    <a:pt x="817339" y="595731"/>
                    <a:pt x="821182" y="590753"/>
                  </a:cubicBezTo>
                  <a:cubicBezTo>
                    <a:pt x="824404" y="586802"/>
                    <a:pt x="827582" y="584789"/>
                    <a:pt x="831485" y="589945"/>
                  </a:cubicBezTo>
                  <a:cubicBezTo>
                    <a:pt x="833088" y="591472"/>
                    <a:pt x="835147" y="592712"/>
                    <a:pt x="836962" y="591561"/>
                  </a:cubicBezTo>
                  <a:cubicBezTo>
                    <a:pt x="840139" y="589547"/>
                    <a:pt x="839156" y="586991"/>
                    <a:pt x="838006" y="585177"/>
                  </a:cubicBezTo>
                  <a:cubicBezTo>
                    <a:pt x="836160" y="581260"/>
                    <a:pt x="834147" y="578085"/>
                    <a:pt x="832588" y="574621"/>
                  </a:cubicBezTo>
                  <a:cubicBezTo>
                    <a:pt x="827051" y="562871"/>
                    <a:pt x="831725" y="554186"/>
                    <a:pt x="844297" y="551941"/>
                  </a:cubicBezTo>
                  <a:cubicBezTo>
                    <a:pt x="845947" y="551532"/>
                    <a:pt x="847142" y="551410"/>
                    <a:pt x="848337" y="551287"/>
                  </a:cubicBezTo>
                  <a:cubicBezTo>
                    <a:pt x="867747" y="549796"/>
                    <a:pt x="869730" y="547904"/>
                    <a:pt x="866763" y="528166"/>
                  </a:cubicBezTo>
                  <a:cubicBezTo>
                    <a:pt x="865749" y="520542"/>
                    <a:pt x="866914" y="515353"/>
                    <a:pt x="874296" y="511946"/>
                  </a:cubicBezTo>
                  <a:cubicBezTo>
                    <a:pt x="877307" y="510674"/>
                    <a:pt x="879288" y="508783"/>
                    <a:pt x="881271" y="506890"/>
                  </a:cubicBezTo>
                  <a:cubicBezTo>
                    <a:pt x="894599" y="497807"/>
                    <a:pt x="901875" y="486202"/>
                    <a:pt x="895567" y="469218"/>
                  </a:cubicBezTo>
                  <a:cubicBezTo>
                    <a:pt x="893477" y="462912"/>
                    <a:pt x="892297" y="456030"/>
                    <a:pt x="893053" y="449192"/>
                  </a:cubicBezTo>
                  <a:cubicBezTo>
                    <a:pt x="893310" y="444578"/>
                    <a:pt x="895791" y="440463"/>
                    <a:pt x="900283" y="439523"/>
                  </a:cubicBezTo>
                  <a:cubicBezTo>
                    <a:pt x="905685" y="438008"/>
                    <a:pt x="906457" y="443241"/>
                    <a:pt x="908015" y="446703"/>
                  </a:cubicBezTo>
                  <a:cubicBezTo>
                    <a:pt x="918849" y="467814"/>
                    <a:pt x="918849" y="467814"/>
                    <a:pt x="935325" y="451650"/>
                  </a:cubicBezTo>
                  <a:cubicBezTo>
                    <a:pt x="941270" y="445975"/>
                    <a:pt x="947337" y="441495"/>
                    <a:pt x="955007" y="438541"/>
                  </a:cubicBezTo>
                  <a:cubicBezTo>
                    <a:pt x="962965" y="436041"/>
                    <a:pt x="969274" y="433950"/>
                    <a:pt x="977460" y="440844"/>
                  </a:cubicBezTo>
                  <a:cubicBezTo>
                    <a:pt x="989760" y="450215"/>
                    <a:pt x="1009307" y="442914"/>
                    <a:pt x="1019519" y="426905"/>
                  </a:cubicBezTo>
                  <a:cubicBezTo>
                    <a:pt x="1021214" y="424559"/>
                    <a:pt x="1022167" y="422048"/>
                    <a:pt x="1024027" y="418962"/>
                  </a:cubicBezTo>
                  <a:cubicBezTo>
                    <a:pt x="1032455" y="428244"/>
                    <a:pt x="1041215" y="436045"/>
                    <a:pt x="1054530" y="433965"/>
                  </a:cubicBezTo>
                  <a:cubicBezTo>
                    <a:pt x="1066648" y="432009"/>
                    <a:pt x="1074288" y="423987"/>
                    <a:pt x="1082669" y="416132"/>
                  </a:cubicBezTo>
                  <a:cubicBezTo>
                    <a:pt x="1085301" y="418279"/>
                    <a:pt x="1084061" y="420336"/>
                    <a:pt x="1084016" y="422272"/>
                  </a:cubicBezTo>
                  <a:cubicBezTo>
                    <a:pt x="1081264" y="438006"/>
                    <a:pt x="1092082" y="447046"/>
                    <a:pt x="1107832" y="442787"/>
                  </a:cubicBezTo>
                  <a:cubicBezTo>
                    <a:pt x="1124035" y="438240"/>
                    <a:pt x="1124035" y="438240"/>
                    <a:pt x="1128122" y="454725"/>
                  </a:cubicBezTo>
                  <a:cubicBezTo>
                    <a:pt x="1130981" y="466266"/>
                    <a:pt x="1142753" y="472793"/>
                    <a:pt x="1153601" y="467827"/>
                  </a:cubicBezTo>
                  <a:cubicBezTo>
                    <a:pt x="1159168" y="465570"/>
                    <a:pt x="1156747" y="460746"/>
                    <a:pt x="1155642" y="456996"/>
                  </a:cubicBezTo>
                  <a:cubicBezTo>
                    <a:pt x="1153554" y="450689"/>
                    <a:pt x="1150436" y="443762"/>
                    <a:pt x="1156095" y="437634"/>
                  </a:cubicBezTo>
                  <a:cubicBezTo>
                    <a:pt x="1160058" y="433849"/>
                    <a:pt x="1162949" y="431382"/>
                    <a:pt x="1165444" y="439338"/>
                  </a:cubicBezTo>
                  <a:cubicBezTo>
                    <a:pt x="1172285" y="459165"/>
                    <a:pt x="1180561" y="462186"/>
                    <a:pt x="1198671" y="452617"/>
                  </a:cubicBezTo>
                  <a:cubicBezTo>
                    <a:pt x="1221607" y="440624"/>
                    <a:pt x="1245102" y="436543"/>
                    <a:pt x="1270353" y="440250"/>
                  </a:cubicBezTo>
                  <a:cubicBezTo>
                    <a:pt x="1283123" y="442332"/>
                    <a:pt x="1295484" y="442764"/>
                    <a:pt x="1308224" y="439776"/>
                  </a:cubicBezTo>
                  <a:cubicBezTo>
                    <a:pt x="1314819" y="438140"/>
                    <a:pt x="1319812" y="434976"/>
                    <a:pt x="1321763" y="428016"/>
                  </a:cubicBezTo>
                  <a:cubicBezTo>
                    <a:pt x="1323547" y="421800"/>
                    <a:pt x="1327103" y="416366"/>
                    <a:pt x="1334517" y="418026"/>
                  </a:cubicBezTo>
                  <a:cubicBezTo>
                    <a:pt x="1342218" y="420140"/>
                    <a:pt x="1339525" y="426934"/>
                    <a:pt x="1338527" y="431380"/>
                  </a:cubicBezTo>
                  <a:cubicBezTo>
                    <a:pt x="1336031" y="442501"/>
                    <a:pt x="1339602" y="449139"/>
                    <a:pt x="1348242" y="455745"/>
                  </a:cubicBezTo>
                  <a:lnTo>
                    <a:pt x="1387252" y="495472"/>
                  </a:lnTo>
                  <a:lnTo>
                    <a:pt x="1391836" y="495409"/>
                  </a:lnTo>
                  <a:cubicBezTo>
                    <a:pt x="1404436" y="492736"/>
                    <a:pt x="1415417" y="485221"/>
                    <a:pt x="1416977" y="473735"/>
                  </a:cubicBezTo>
                  <a:cubicBezTo>
                    <a:pt x="1420965" y="446895"/>
                    <a:pt x="1437005" y="441697"/>
                    <a:pt x="1459403" y="441306"/>
                  </a:cubicBezTo>
                  <a:cubicBezTo>
                    <a:pt x="1462911" y="440739"/>
                    <a:pt x="1466274" y="440818"/>
                    <a:pt x="1469781" y="440250"/>
                  </a:cubicBezTo>
                  <a:cubicBezTo>
                    <a:pt x="1484809" y="439561"/>
                    <a:pt x="1485743" y="438417"/>
                    <a:pt x="1481549" y="423949"/>
                  </a:cubicBezTo>
                  <a:cubicBezTo>
                    <a:pt x="1477566" y="411556"/>
                    <a:pt x="1470431" y="401164"/>
                    <a:pt x="1461863" y="391126"/>
                  </a:cubicBezTo>
                  <a:cubicBezTo>
                    <a:pt x="1456437" y="385175"/>
                    <a:pt x="1454727" y="380734"/>
                    <a:pt x="1459823" y="373082"/>
                  </a:cubicBezTo>
                  <a:cubicBezTo>
                    <a:pt x="1463987" y="366575"/>
                    <a:pt x="1466363" y="358990"/>
                    <a:pt x="1468739" y="351406"/>
                  </a:cubicBezTo>
                  <a:cubicBezTo>
                    <a:pt x="1470539" y="346398"/>
                    <a:pt x="1468975" y="341312"/>
                    <a:pt x="1464112" y="338871"/>
                  </a:cubicBezTo>
                  <a:lnTo>
                    <a:pt x="1460545" y="338313"/>
                  </a:lnTo>
                  <a:lnTo>
                    <a:pt x="1512110" y="300603"/>
                  </a:lnTo>
                  <a:lnTo>
                    <a:pt x="1512639" y="301468"/>
                  </a:lnTo>
                  <a:cubicBezTo>
                    <a:pt x="1514202" y="302411"/>
                    <a:pt x="1516207" y="302522"/>
                    <a:pt x="1518925" y="302455"/>
                  </a:cubicBezTo>
                  <a:cubicBezTo>
                    <a:pt x="1549337" y="302509"/>
                    <a:pt x="1572854" y="315221"/>
                    <a:pt x="1592774" y="337949"/>
                  </a:cubicBezTo>
                  <a:cubicBezTo>
                    <a:pt x="1604626" y="351430"/>
                    <a:pt x="1610607" y="366975"/>
                    <a:pt x="1609283" y="384942"/>
                  </a:cubicBezTo>
                  <a:cubicBezTo>
                    <a:pt x="1608837" y="392960"/>
                    <a:pt x="1611124" y="394824"/>
                    <a:pt x="1618784" y="393835"/>
                  </a:cubicBezTo>
                  <a:cubicBezTo>
                    <a:pt x="1627874" y="392491"/>
                    <a:pt x="1638107" y="392080"/>
                    <a:pt x="1646488" y="387870"/>
                  </a:cubicBezTo>
                  <a:cubicBezTo>
                    <a:pt x="1652648" y="384516"/>
                    <a:pt x="1654934" y="386382"/>
                    <a:pt x="1656853" y="392900"/>
                  </a:cubicBezTo>
                  <a:cubicBezTo>
                    <a:pt x="1659904" y="406436"/>
                    <a:pt x="1684065" y="419292"/>
                    <a:pt x="1697241" y="414806"/>
                  </a:cubicBezTo>
                  <a:cubicBezTo>
                    <a:pt x="1701679" y="413096"/>
                    <a:pt x="1702546" y="409231"/>
                    <a:pt x="1703912" y="406155"/>
                  </a:cubicBezTo>
                  <a:cubicBezTo>
                    <a:pt x="1708797" y="396427"/>
                    <a:pt x="1714181" y="387489"/>
                    <a:pt x="1723639" y="381491"/>
                  </a:cubicBezTo>
                  <a:cubicBezTo>
                    <a:pt x="1739900" y="372285"/>
                    <a:pt x="1751265" y="378892"/>
                    <a:pt x="1751085" y="397791"/>
                  </a:cubicBezTo>
                  <a:cubicBezTo>
                    <a:pt x="1751216" y="403232"/>
                    <a:pt x="1749918" y="409028"/>
                    <a:pt x="1750050" y="414468"/>
                  </a:cubicBezTo>
                  <a:cubicBezTo>
                    <a:pt x="1750736" y="429504"/>
                    <a:pt x="1756307" y="434812"/>
                    <a:pt x="1771480" y="433478"/>
                  </a:cubicBezTo>
                  <a:cubicBezTo>
                    <a:pt x="1778994" y="433134"/>
                    <a:pt x="1785010" y="430423"/>
                    <a:pt x="1791671" y="427858"/>
                  </a:cubicBezTo>
                  <a:cubicBezTo>
                    <a:pt x="1798474" y="424649"/>
                    <a:pt x="1804491" y="421938"/>
                    <a:pt x="1811649" y="420162"/>
                  </a:cubicBezTo>
                  <a:cubicBezTo>
                    <a:pt x="1816733" y="418595"/>
                    <a:pt x="1822961" y="417960"/>
                    <a:pt x="1828465" y="420549"/>
                  </a:cubicBezTo>
                  <a:cubicBezTo>
                    <a:pt x="1835612" y="424856"/>
                    <a:pt x="1828874" y="430786"/>
                    <a:pt x="1828507" y="435439"/>
                  </a:cubicBezTo>
                  <a:cubicBezTo>
                    <a:pt x="1828628" y="446965"/>
                    <a:pt x="1826673" y="458702"/>
                    <a:pt x="1831732" y="469308"/>
                  </a:cubicBezTo>
                  <a:cubicBezTo>
                    <a:pt x="1835583" y="476257"/>
                    <a:pt x="1839800" y="478556"/>
                    <a:pt x="1847892" y="475634"/>
                  </a:cubicBezTo>
                  <a:cubicBezTo>
                    <a:pt x="1858991" y="471360"/>
                    <a:pt x="1870025" y="464363"/>
                    <a:pt x="1880127" y="458510"/>
                  </a:cubicBezTo>
                  <a:cubicBezTo>
                    <a:pt x="1897176" y="448804"/>
                    <a:pt x="1913648" y="441674"/>
                    <a:pt x="1931438" y="455808"/>
                  </a:cubicBezTo>
                  <a:cubicBezTo>
                    <a:pt x="1936156" y="458895"/>
                    <a:pt x="1940095" y="456396"/>
                    <a:pt x="1943891" y="454542"/>
                  </a:cubicBezTo>
                  <a:cubicBezTo>
                    <a:pt x="1951340" y="451475"/>
                    <a:pt x="1956790" y="445257"/>
                    <a:pt x="1961453" y="439538"/>
                  </a:cubicBezTo>
                  <a:cubicBezTo>
                    <a:pt x="1968913" y="430388"/>
                    <a:pt x="1975085" y="420949"/>
                    <a:pt x="1987828" y="418394"/>
                  </a:cubicBezTo>
                  <a:cubicBezTo>
                    <a:pt x="1985264" y="411731"/>
                    <a:pt x="1978971" y="409645"/>
                    <a:pt x="1975043" y="406059"/>
                  </a:cubicBezTo>
                  <a:cubicBezTo>
                    <a:pt x="1971114" y="402471"/>
                    <a:pt x="1965110" y="399096"/>
                    <a:pt x="1967342" y="392156"/>
                  </a:cubicBezTo>
                  <a:cubicBezTo>
                    <a:pt x="1969863" y="383927"/>
                    <a:pt x="1973671" y="375988"/>
                    <a:pt x="1982906" y="373999"/>
                  </a:cubicBezTo>
                  <a:cubicBezTo>
                    <a:pt x="1990853" y="371723"/>
                    <a:pt x="1996357" y="374310"/>
                    <a:pt x="1993404" y="384470"/>
                  </a:cubicBezTo>
                  <a:cubicBezTo>
                    <a:pt x="1991172" y="391410"/>
                    <a:pt x="1995389" y="393709"/>
                    <a:pt x="2001183" y="395007"/>
                  </a:cubicBezTo>
                  <a:cubicBezTo>
                    <a:pt x="2016988" y="399903"/>
                    <a:pt x="2030607" y="387399"/>
                    <a:pt x="2026848" y="370998"/>
                  </a:cubicBezTo>
                  <a:cubicBezTo>
                    <a:pt x="2026072" y="365413"/>
                    <a:pt x="2024508" y="360326"/>
                    <a:pt x="2023876" y="354098"/>
                  </a:cubicBezTo>
                  <a:cubicBezTo>
                    <a:pt x="2024031" y="347369"/>
                    <a:pt x="2027118" y="342649"/>
                    <a:pt x="2033778" y="340084"/>
                  </a:cubicBezTo>
                  <a:cubicBezTo>
                    <a:pt x="2040582" y="336873"/>
                    <a:pt x="2044367" y="341105"/>
                    <a:pt x="2048794" y="345479"/>
                  </a:cubicBezTo>
                  <a:cubicBezTo>
                    <a:pt x="2056507" y="353296"/>
                    <a:pt x="2056273" y="363390"/>
                    <a:pt x="2057325" y="373772"/>
                  </a:cubicBezTo>
                  <a:cubicBezTo>
                    <a:pt x="2059221" y="392460"/>
                    <a:pt x="2059695" y="397132"/>
                    <a:pt x="2070321" y="397232"/>
                  </a:cubicBezTo>
                  <a:lnTo>
                    <a:pt x="2071512" y="397142"/>
                  </a:lnTo>
                  <a:lnTo>
                    <a:pt x="2069934" y="387948"/>
                  </a:lnTo>
                  <a:cubicBezTo>
                    <a:pt x="2068112" y="383916"/>
                    <a:pt x="2065026" y="379929"/>
                    <a:pt x="2060255" y="375985"/>
                  </a:cubicBezTo>
                  <a:cubicBezTo>
                    <a:pt x="2056461" y="373267"/>
                    <a:pt x="2059830" y="367979"/>
                    <a:pt x="2064924" y="367708"/>
                  </a:cubicBezTo>
                  <a:cubicBezTo>
                    <a:pt x="2070748" y="367399"/>
                    <a:pt x="2075842" y="367129"/>
                    <a:pt x="2081666" y="366819"/>
                  </a:cubicBezTo>
                  <a:cubicBezTo>
                    <a:pt x="2107986" y="367612"/>
                    <a:pt x="2120663" y="358909"/>
                    <a:pt x="2129577" y="334348"/>
                  </a:cubicBezTo>
                  <a:cubicBezTo>
                    <a:pt x="2134016" y="321703"/>
                    <a:pt x="2123671" y="319333"/>
                    <a:pt x="2116160" y="315351"/>
                  </a:cubicBezTo>
                  <a:cubicBezTo>
                    <a:pt x="2110145" y="312021"/>
                    <a:pt x="2101294" y="310302"/>
                    <a:pt x="2102325" y="302217"/>
                  </a:cubicBezTo>
                  <a:cubicBezTo>
                    <a:pt x="2104083" y="294094"/>
                    <a:pt x="2112818" y="293630"/>
                    <a:pt x="2119407" y="294011"/>
                  </a:cubicBezTo>
                  <a:cubicBezTo>
                    <a:pt x="2164846" y="297438"/>
                    <a:pt x="2192375" y="266049"/>
                    <a:pt x="2224738" y="243162"/>
                  </a:cubicBezTo>
                  <a:cubicBezTo>
                    <a:pt x="2232474" y="237642"/>
                    <a:pt x="2229865" y="229752"/>
                    <a:pt x="2229478" y="222474"/>
                  </a:cubicBezTo>
                  <a:cubicBezTo>
                    <a:pt x="2229666" y="212244"/>
                    <a:pt x="2223108" y="198724"/>
                    <a:pt x="2233028" y="193087"/>
                  </a:cubicBezTo>
                  <a:cubicBezTo>
                    <a:pt x="2245093" y="186607"/>
                    <a:pt x="2248243" y="204688"/>
                    <a:pt x="2257860" y="207096"/>
                  </a:cubicBezTo>
                  <a:cubicBezTo>
                    <a:pt x="2280850" y="213906"/>
                    <a:pt x="2287208" y="209919"/>
                    <a:pt x="2292599" y="187734"/>
                  </a:cubicBezTo>
                  <a:lnTo>
                    <a:pt x="2292817" y="187109"/>
                  </a:lnTo>
                  <a:lnTo>
                    <a:pt x="2286426" y="166089"/>
                  </a:lnTo>
                  <a:cubicBezTo>
                    <a:pt x="2282779" y="159257"/>
                    <a:pt x="2277801" y="153134"/>
                    <a:pt x="2271698" y="148167"/>
                  </a:cubicBezTo>
                  <a:cubicBezTo>
                    <a:pt x="2252651" y="133119"/>
                    <a:pt x="2225333" y="127270"/>
                    <a:pt x="2200551" y="141725"/>
                  </a:cubicBezTo>
                  <a:cubicBezTo>
                    <a:pt x="2193466" y="145751"/>
                    <a:pt x="2180094" y="141351"/>
                    <a:pt x="2177955" y="156063"/>
                  </a:cubicBezTo>
                  <a:cubicBezTo>
                    <a:pt x="2177459" y="160469"/>
                    <a:pt x="2167500" y="165378"/>
                    <a:pt x="2161942" y="156914"/>
                  </a:cubicBezTo>
                  <a:cubicBezTo>
                    <a:pt x="2160845" y="146570"/>
                    <a:pt x="2160157" y="136206"/>
                    <a:pt x="2166815" y="128838"/>
                  </a:cubicBezTo>
                  <a:cubicBezTo>
                    <a:pt x="2169034" y="126382"/>
                    <a:pt x="2172069" y="124259"/>
                    <a:pt x="2176178" y="122581"/>
                  </a:cubicBezTo>
                  <a:cubicBezTo>
                    <a:pt x="2190465" y="116713"/>
                    <a:pt x="2206825" y="122414"/>
                    <a:pt x="2220346" y="115856"/>
                  </a:cubicBezTo>
                  <a:cubicBezTo>
                    <a:pt x="2227470" y="112559"/>
                    <a:pt x="2238235" y="109067"/>
                    <a:pt x="2224591" y="99573"/>
                  </a:cubicBezTo>
                  <a:cubicBezTo>
                    <a:pt x="2222555" y="88731"/>
                    <a:pt x="2211554" y="73987"/>
                    <a:pt x="2236573" y="77769"/>
                  </a:cubicBezTo>
                  <a:cubicBezTo>
                    <a:pt x="2238028" y="77691"/>
                    <a:pt x="2238756" y="77652"/>
                    <a:pt x="2240288" y="79030"/>
                  </a:cubicBezTo>
                  <a:cubicBezTo>
                    <a:pt x="2247381" y="88874"/>
                    <a:pt x="2259833" y="89671"/>
                    <a:pt x="2269604" y="94993"/>
                  </a:cubicBezTo>
                  <a:cubicBezTo>
                    <a:pt x="2277114" y="98974"/>
                    <a:pt x="2283473" y="94987"/>
                    <a:pt x="2282204" y="84835"/>
                  </a:cubicBezTo>
                  <a:cubicBezTo>
                    <a:pt x="2282893" y="84068"/>
                    <a:pt x="2284309" y="83264"/>
                    <a:pt x="2285805" y="83914"/>
                  </a:cubicBezTo>
                  <a:cubicBezTo>
                    <a:pt x="2292124" y="79199"/>
                    <a:pt x="2301741" y="81608"/>
                    <a:pt x="2306411" y="73331"/>
                  </a:cubicBezTo>
                  <a:cubicBezTo>
                    <a:pt x="2320351" y="60911"/>
                    <a:pt x="2332834" y="48569"/>
                    <a:pt x="2339875" y="29946"/>
                  </a:cubicBezTo>
                  <a:cubicBezTo>
                    <a:pt x="2352810" y="-1397"/>
                    <a:pt x="2370239" y="-3053"/>
                    <a:pt x="2392011" y="22068"/>
                  </a:cubicBezTo>
                  <a:cubicBezTo>
                    <a:pt x="2415355" y="49297"/>
                    <a:pt x="2423401" y="49600"/>
                    <a:pt x="2449746" y="23384"/>
                  </a:cubicBezTo>
                  <a:cubicBezTo>
                    <a:pt x="2450436" y="22617"/>
                    <a:pt x="2450436" y="22617"/>
                    <a:pt x="2451125" y="21850"/>
                  </a:cubicBezTo>
                  <a:cubicBezTo>
                    <a:pt x="2481072" y="-5288"/>
                    <a:pt x="2484595" y="-7664"/>
                    <a:pt x="2508325" y="26842"/>
                  </a:cubicBezTo>
                  <a:cubicBezTo>
                    <a:pt x="2514651" y="35996"/>
                    <a:pt x="2516958" y="51931"/>
                    <a:pt x="2528565" y="50586"/>
                  </a:cubicBezTo>
                  <a:cubicBezTo>
                    <a:pt x="2543084" y="49084"/>
                    <a:pt x="2541428" y="31654"/>
                    <a:pt x="2545177" y="19776"/>
                  </a:cubicBezTo>
                  <a:cubicBezTo>
                    <a:pt x="2547052" y="13837"/>
                    <a:pt x="2548199" y="7937"/>
                    <a:pt x="2549345" y="2036"/>
                  </a:cubicBezTo>
                  <a:cubicBezTo>
                    <a:pt x="2556391" y="-2718"/>
                    <a:pt x="2559535" y="1496"/>
                    <a:pt x="2559883" y="8046"/>
                  </a:cubicBezTo>
                  <a:cubicBezTo>
                    <a:pt x="2560882" y="13102"/>
                    <a:pt x="2559657" y="17548"/>
                    <a:pt x="2562074" y="21799"/>
                  </a:cubicBezTo>
                  <a:cubicBezTo>
                    <a:pt x="2564070" y="31912"/>
                    <a:pt x="2566066" y="42024"/>
                    <a:pt x="2568791" y="52099"/>
                  </a:cubicBezTo>
                  <a:cubicBezTo>
                    <a:pt x="2575008" y="72937"/>
                    <a:pt x="2583208" y="76153"/>
                    <a:pt x="2601553" y="64228"/>
                  </a:cubicBezTo>
                  <a:cubicBezTo>
                    <a:pt x="2610018" y="58670"/>
                    <a:pt x="2616872" y="50277"/>
                    <a:pt x="2625296" y="43989"/>
                  </a:cubicBezTo>
                  <a:cubicBezTo>
                    <a:pt x="2630888" y="39313"/>
                    <a:pt x="2637090" y="32414"/>
                    <a:pt x="2645290" y="35629"/>
                  </a:cubicBezTo>
                  <a:cubicBezTo>
                    <a:pt x="2654257" y="39532"/>
                    <a:pt x="2654721" y="48267"/>
                    <a:pt x="2655912" y="56963"/>
                  </a:cubicBezTo>
                  <a:cubicBezTo>
                    <a:pt x="2657220" y="67843"/>
                    <a:pt x="2657071" y="78799"/>
                    <a:pt x="2657690" y="90445"/>
                  </a:cubicBezTo>
                  <a:cubicBezTo>
                    <a:pt x="2658347" y="102819"/>
                    <a:pt x="2663062" y="109138"/>
                    <a:pt x="2676280" y="110626"/>
                  </a:cubicBezTo>
                  <a:cubicBezTo>
                    <a:pt x="2699765" y="113030"/>
                    <a:pt x="2709119" y="124212"/>
                    <a:pt x="2711007" y="146010"/>
                  </a:cubicBezTo>
                  <a:cubicBezTo>
                    <a:pt x="2715741" y="193934"/>
                    <a:pt x="2718768" y="195963"/>
                    <a:pt x="2766305" y="183951"/>
                  </a:cubicBezTo>
                  <a:lnTo>
                    <a:pt x="2774785" y="182383"/>
                  </a:lnTo>
                  <a:lnTo>
                    <a:pt x="2787062" y="171241"/>
                  </a:lnTo>
                  <a:cubicBezTo>
                    <a:pt x="2798361" y="164073"/>
                    <a:pt x="2812957" y="164028"/>
                    <a:pt x="2822613" y="167164"/>
                  </a:cubicBezTo>
                  <a:cubicBezTo>
                    <a:pt x="2833762" y="170951"/>
                    <a:pt x="2840275" y="169876"/>
                    <a:pt x="2851379" y="159068"/>
                  </a:cubicBezTo>
                  <a:cubicBezTo>
                    <a:pt x="2843193" y="183589"/>
                    <a:pt x="2851927" y="183125"/>
                    <a:pt x="2865409" y="175841"/>
                  </a:cubicBezTo>
                  <a:cubicBezTo>
                    <a:pt x="2866295" y="185647"/>
                    <a:pt x="2866605" y="194938"/>
                    <a:pt x="2868616" y="203591"/>
                  </a:cubicBezTo>
                  <a:lnTo>
                    <a:pt x="2876461" y="217589"/>
                  </a:lnTo>
                  <a:lnTo>
                    <a:pt x="2879988" y="214776"/>
                  </a:lnTo>
                  <a:cubicBezTo>
                    <a:pt x="2882505" y="210629"/>
                    <a:pt x="2883508" y="205465"/>
                    <a:pt x="2883159" y="198914"/>
                  </a:cubicBezTo>
                  <a:cubicBezTo>
                    <a:pt x="2881344" y="164704"/>
                    <a:pt x="2883373" y="161676"/>
                    <a:pt x="2919613" y="156832"/>
                  </a:cubicBezTo>
                  <a:cubicBezTo>
                    <a:pt x="2934860" y="155292"/>
                    <a:pt x="2934511" y="148741"/>
                    <a:pt x="2928147" y="138860"/>
                  </a:cubicBezTo>
                  <a:cubicBezTo>
                    <a:pt x="2925764" y="121468"/>
                    <a:pt x="2937836" y="128857"/>
                    <a:pt x="2945881" y="129159"/>
                  </a:cubicBezTo>
                  <a:cubicBezTo>
                    <a:pt x="2979944" y="138300"/>
                    <a:pt x="3002044" y="128368"/>
                    <a:pt x="3020035" y="96025"/>
                  </a:cubicBezTo>
                  <a:cubicBezTo>
                    <a:pt x="3035385" y="68933"/>
                    <a:pt x="3041054" y="65711"/>
                    <a:pt x="3059179" y="77158"/>
                  </a:cubicBezTo>
                  <a:cubicBezTo>
                    <a:pt x="3063973" y="84932"/>
                    <a:pt x="3065280" y="95812"/>
                    <a:pt x="3077043" y="97377"/>
                  </a:cubicBezTo>
                  <a:cubicBezTo>
                    <a:pt x="3090414" y="101777"/>
                    <a:pt x="3100334" y="96140"/>
                    <a:pt x="3110061" y="86865"/>
                  </a:cubicBezTo>
                  <a:cubicBezTo>
                    <a:pt x="3119098" y="78356"/>
                    <a:pt x="3126447" y="65557"/>
                    <a:pt x="3141966" y="69112"/>
                  </a:cubicBezTo>
                  <a:cubicBezTo>
                    <a:pt x="3147524" y="77577"/>
                    <a:pt x="3152355" y="86080"/>
                    <a:pt x="3160021" y="92972"/>
                  </a:cubicBezTo>
                  <a:cubicBezTo>
                    <a:pt x="3164620" y="97106"/>
                    <a:pt x="3163055" y="108869"/>
                    <a:pt x="3174507" y="104611"/>
                  </a:cubicBezTo>
                  <a:cubicBezTo>
                    <a:pt x="3179448" y="101429"/>
                    <a:pt x="3180594" y="95529"/>
                    <a:pt x="3184041" y="91697"/>
                  </a:cubicBezTo>
                  <a:cubicBezTo>
                    <a:pt x="3184731" y="90930"/>
                    <a:pt x="3184653" y="89474"/>
                    <a:pt x="3184575" y="88018"/>
                  </a:cubicBezTo>
                  <a:cubicBezTo>
                    <a:pt x="3188556" y="80507"/>
                    <a:pt x="3182153" y="69898"/>
                    <a:pt x="3192073" y="64262"/>
                  </a:cubicBezTo>
                  <a:cubicBezTo>
                    <a:pt x="3200962" y="66710"/>
                    <a:pt x="3199932" y="74794"/>
                    <a:pt x="3201007" y="81307"/>
                  </a:cubicBezTo>
                  <a:cubicBezTo>
                    <a:pt x="3202083" y="87819"/>
                    <a:pt x="3203198" y="95058"/>
                    <a:pt x="3205002" y="101532"/>
                  </a:cubicBezTo>
                  <a:cubicBezTo>
                    <a:pt x="3211448" y="126738"/>
                    <a:pt x="3219610" y="129225"/>
                    <a:pt x="3239907" y="112818"/>
                  </a:cubicBezTo>
                  <a:cubicBezTo>
                    <a:pt x="3244771" y="108180"/>
                    <a:pt x="3249596" y="102815"/>
                    <a:pt x="3253692" y="97487"/>
                  </a:cubicBezTo>
                  <a:cubicBezTo>
                    <a:pt x="3267940" y="90891"/>
                    <a:pt x="3274878" y="97821"/>
                    <a:pt x="3276340" y="111614"/>
                  </a:cubicBezTo>
                  <a:cubicBezTo>
                    <a:pt x="3277455" y="118855"/>
                    <a:pt x="3277880" y="126860"/>
                    <a:pt x="3277538" y="134178"/>
                  </a:cubicBezTo>
                  <a:cubicBezTo>
                    <a:pt x="3277428" y="145864"/>
                    <a:pt x="3279999" y="153026"/>
                    <a:pt x="3294634" y="153708"/>
                  </a:cubicBezTo>
                  <a:cubicBezTo>
                    <a:pt x="3310725" y="154314"/>
                    <a:pt x="3317971" y="167068"/>
                    <a:pt x="3319511" y="182315"/>
                  </a:cubicBezTo>
                  <a:cubicBezTo>
                    <a:pt x="3323589" y="217866"/>
                    <a:pt x="3323589" y="217866"/>
                    <a:pt x="3357761" y="215321"/>
                  </a:cubicBezTo>
                  <a:cubicBezTo>
                    <a:pt x="3365040" y="214935"/>
                    <a:pt x="3376221" y="205581"/>
                    <a:pt x="3375693" y="223128"/>
                  </a:cubicBezTo>
                  <a:cubicBezTo>
                    <a:pt x="3372936" y="226195"/>
                    <a:pt x="3370180" y="229261"/>
                    <a:pt x="3367384" y="231599"/>
                  </a:cubicBezTo>
                  <a:cubicBezTo>
                    <a:pt x="3359268" y="243709"/>
                    <a:pt x="3368118" y="245428"/>
                    <a:pt x="3377007" y="247876"/>
                  </a:cubicBezTo>
                  <a:cubicBezTo>
                    <a:pt x="3393175" y="249938"/>
                    <a:pt x="3404403" y="255181"/>
                    <a:pt x="3404679" y="274145"/>
                  </a:cubicBezTo>
                  <a:cubicBezTo>
                    <a:pt x="3404377" y="282190"/>
                    <a:pt x="3409897" y="289927"/>
                    <a:pt x="3412506" y="297817"/>
                  </a:cubicBezTo>
                  <a:cubicBezTo>
                    <a:pt x="3416074" y="310037"/>
                    <a:pt x="3414432" y="320343"/>
                    <a:pt x="3404705" y="329618"/>
                  </a:cubicBezTo>
                  <a:cubicBezTo>
                    <a:pt x="3386707" y="348093"/>
                    <a:pt x="3386714" y="361961"/>
                    <a:pt x="3403809" y="381492"/>
                  </a:cubicBezTo>
                  <a:cubicBezTo>
                    <a:pt x="3407719" y="386394"/>
                    <a:pt x="3412319" y="390529"/>
                    <a:pt x="3416229" y="395432"/>
                  </a:cubicBezTo>
                  <a:cubicBezTo>
                    <a:pt x="3425582" y="406614"/>
                    <a:pt x="3425434" y="417571"/>
                    <a:pt x="3415823" y="429029"/>
                  </a:cubicBezTo>
                  <a:cubicBezTo>
                    <a:pt x="3409102" y="436503"/>
                    <a:pt x="3400313" y="443677"/>
                    <a:pt x="3401628" y="453597"/>
                  </a:cubicBezTo>
                  <a:lnTo>
                    <a:pt x="3406631" y="464270"/>
                  </a:lnTo>
                  <a:lnTo>
                    <a:pt x="3407669" y="464755"/>
                  </a:lnTo>
                  <a:cubicBezTo>
                    <a:pt x="3414157" y="465851"/>
                    <a:pt x="3423255" y="468538"/>
                    <a:pt x="3418321" y="455508"/>
                  </a:cubicBezTo>
                  <a:cubicBezTo>
                    <a:pt x="3422051" y="447047"/>
                    <a:pt x="3421431" y="431638"/>
                    <a:pt x="3436938" y="446109"/>
                  </a:cubicBezTo>
                  <a:cubicBezTo>
                    <a:pt x="3437981" y="446745"/>
                    <a:pt x="3438503" y="447064"/>
                    <a:pt x="3438909" y="448742"/>
                  </a:cubicBezTo>
                  <a:cubicBezTo>
                    <a:pt x="3439149" y="458909"/>
                    <a:pt x="3447381" y="465362"/>
                    <a:pt x="3451615" y="473672"/>
                  </a:cubicBezTo>
                  <a:cubicBezTo>
                    <a:pt x="3454921" y="479983"/>
                    <a:pt x="3461208" y="480239"/>
                    <a:pt x="3465140" y="472619"/>
                  </a:cubicBezTo>
                  <a:cubicBezTo>
                    <a:pt x="3465981" y="472415"/>
                    <a:pt x="3467342" y="472530"/>
                    <a:pt x="3468067" y="473688"/>
                  </a:cubicBezTo>
                  <a:cubicBezTo>
                    <a:pt x="3474671" y="473422"/>
                    <a:pt x="3480179" y="479645"/>
                    <a:pt x="3487330" y="476135"/>
                  </a:cubicBezTo>
                  <a:cubicBezTo>
                    <a:pt x="3502854" y="474154"/>
                    <a:pt x="3517334" y="471536"/>
                    <a:pt x="3531027" y="461995"/>
                  </a:cubicBezTo>
                  <a:cubicBezTo>
                    <a:pt x="3554823" y="446453"/>
                    <a:pt x="3567660" y="453568"/>
                    <a:pt x="3570810" y="481255"/>
                  </a:cubicBezTo>
                  <a:cubicBezTo>
                    <a:pt x="3574047" y="511145"/>
                    <a:pt x="3579467" y="515167"/>
                    <a:pt x="3610106" y="509524"/>
                  </a:cubicBezTo>
                  <a:cubicBezTo>
                    <a:pt x="3610947" y="509321"/>
                    <a:pt x="3610947" y="509321"/>
                    <a:pt x="3611787" y="509117"/>
                  </a:cubicBezTo>
                  <a:cubicBezTo>
                    <a:pt x="3645353" y="504544"/>
                    <a:pt x="3648916" y="504571"/>
                    <a:pt x="3648972" y="539676"/>
                  </a:cubicBezTo>
                  <a:cubicBezTo>
                    <a:pt x="3649008" y="549002"/>
                    <a:pt x="3643051" y="561114"/>
                    <a:pt x="3651715" y="565684"/>
                  </a:cubicBezTo>
                  <a:cubicBezTo>
                    <a:pt x="3662465" y="571526"/>
                    <a:pt x="3669581" y="558689"/>
                    <a:pt x="3677801" y="552253"/>
                  </a:cubicBezTo>
                  <a:cubicBezTo>
                    <a:pt x="3681913" y="549034"/>
                    <a:pt x="3685501" y="545499"/>
                    <a:pt x="3689090" y="541962"/>
                  </a:cubicBezTo>
                  <a:cubicBezTo>
                    <a:pt x="3696215" y="542015"/>
                    <a:pt x="3696392" y="546416"/>
                    <a:pt x="3693528" y="551111"/>
                  </a:cubicBezTo>
                  <a:cubicBezTo>
                    <a:pt x="3691823" y="555081"/>
                    <a:pt x="3688870" y="557574"/>
                    <a:pt x="3688525" y="561659"/>
                  </a:cubicBezTo>
                  <a:cubicBezTo>
                    <a:pt x="3685113" y="569598"/>
                    <a:pt x="3681701" y="577536"/>
                    <a:pt x="3678811" y="585792"/>
                  </a:cubicBezTo>
                  <a:cubicBezTo>
                    <a:pt x="3673234" y="603147"/>
                    <a:pt x="3677381" y="609256"/>
                    <a:pt x="3695717" y="609705"/>
                  </a:cubicBezTo>
                  <a:cubicBezTo>
                    <a:pt x="3704203" y="609872"/>
                    <a:pt x="3712919" y="607317"/>
                    <a:pt x="3721724" y="606963"/>
                  </a:cubicBezTo>
                  <a:cubicBezTo>
                    <a:pt x="3727807" y="606379"/>
                    <a:pt x="3735364" y="604548"/>
                    <a:pt x="3739511" y="610656"/>
                  </a:cubicBezTo>
                  <a:cubicBezTo>
                    <a:pt x="3743862" y="617604"/>
                    <a:pt x="3740043" y="623864"/>
                    <a:pt x="3736745" y="630441"/>
                  </a:cubicBezTo>
                  <a:cubicBezTo>
                    <a:pt x="3732494" y="638584"/>
                    <a:pt x="3727200" y="646089"/>
                    <a:pt x="3722108" y="654435"/>
                  </a:cubicBezTo>
                  <a:cubicBezTo>
                    <a:pt x="3716698" y="663302"/>
                    <a:pt x="3716964" y="669906"/>
                    <a:pt x="3725398" y="677198"/>
                  </a:cubicBezTo>
                  <a:cubicBezTo>
                    <a:pt x="3740499" y="689988"/>
                    <a:pt x="3741667" y="702153"/>
                    <a:pt x="3732642" y="718119"/>
                  </a:cubicBezTo>
                  <a:cubicBezTo>
                    <a:pt x="3713205" y="753500"/>
                    <a:pt x="3714336" y="756337"/>
                    <a:pt x="3752899" y="770559"/>
                  </a:cubicBezTo>
                  <a:lnTo>
                    <a:pt x="3759505" y="773493"/>
                  </a:lnTo>
                  <a:lnTo>
                    <a:pt x="3773273" y="771607"/>
                  </a:lnTo>
                  <a:cubicBezTo>
                    <a:pt x="3784483" y="772004"/>
                    <a:pt x="3794597" y="778891"/>
                    <a:pt x="3799787" y="785635"/>
                  </a:cubicBezTo>
                  <a:cubicBezTo>
                    <a:pt x="3805701" y="793537"/>
                    <a:pt x="3810714" y="795880"/>
                    <a:pt x="3823514" y="793668"/>
                  </a:cubicBezTo>
                  <a:cubicBezTo>
                    <a:pt x="3806234" y="806744"/>
                    <a:pt x="3812492" y="810563"/>
                    <a:pt x="3825266" y="811916"/>
                  </a:cubicBezTo>
                  <a:cubicBezTo>
                    <a:pt x="3821231" y="819116"/>
                    <a:pt x="3817043" y="825686"/>
                    <a:pt x="3814334" y="832622"/>
                  </a:cubicBezTo>
                  <a:lnTo>
                    <a:pt x="3813124" y="846019"/>
                  </a:lnTo>
                  <a:lnTo>
                    <a:pt x="3816896" y="845745"/>
                  </a:lnTo>
                  <a:cubicBezTo>
                    <a:pt x="3820602" y="844070"/>
                    <a:pt x="3823742" y="840975"/>
                    <a:pt x="3826606" y="836281"/>
                  </a:cubicBezTo>
                  <a:cubicBezTo>
                    <a:pt x="3841561" y="811765"/>
                    <a:pt x="3844399" y="810633"/>
                    <a:pt x="3871753" y="824457"/>
                  </a:cubicBezTo>
                  <a:cubicBezTo>
                    <a:pt x="3883025" y="830618"/>
                    <a:pt x="3885888" y="825924"/>
                    <a:pt x="3886170" y="816075"/>
                  </a:cubicBezTo>
                  <a:cubicBezTo>
                    <a:pt x="3892765" y="802921"/>
                    <a:pt x="3897610" y="813750"/>
                    <a:pt x="3903030" y="817772"/>
                  </a:cubicBezTo>
                  <a:cubicBezTo>
                    <a:pt x="3922250" y="840234"/>
                    <a:pt x="3942238" y="843838"/>
                    <a:pt x="3970004" y="830001"/>
                  </a:cubicBezTo>
                  <a:cubicBezTo>
                    <a:pt x="3993457" y="818542"/>
                    <a:pt x="3998902" y="819002"/>
                    <a:pt x="4006011" y="835505"/>
                  </a:cubicBezTo>
                  <a:cubicBezTo>
                    <a:pt x="4005641" y="843152"/>
                    <a:pt x="4001389" y="851295"/>
                    <a:pt x="4008781" y="857952"/>
                  </a:cubicBezTo>
                  <a:cubicBezTo>
                    <a:pt x="4015942" y="867330"/>
                    <a:pt x="4025472" y="868134"/>
                    <a:pt x="4036592" y="866330"/>
                  </a:cubicBezTo>
                  <a:cubicBezTo>
                    <a:pt x="4046874" y="864729"/>
                    <a:pt x="4058021" y="859362"/>
                    <a:pt x="4067065" y="869173"/>
                  </a:cubicBezTo>
                  <a:cubicBezTo>
                    <a:pt x="4066898" y="877661"/>
                    <a:pt x="4066209" y="885829"/>
                    <a:pt x="4068243" y="894227"/>
                  </a:cubicBezTo>
                  <a:cubicBezTo>
                    <a:pt x="4069463" y="899266"/>
                    <a:pt x="4062807" y="906657"/>
                    <a:pt x="4072744" y="909141"/>
                  </a:cubicBezTo>
                  <a:cubicBezTo>
                    <a:pt x="4077668" y="909281"/>
                    <a:pt x="4081257" y="905745"/>
                    <a:pt x="4085455" y="904728"/>
                  </a:cubicBezTo>
                  <a:cubicBezTo>
                    <a:pt x="4086296" y="904525"/>
                    <a:pt x="4086932" y="903482"/>
                    <a:pt x="4087569" y="902438"/>
                  </a:cubicBezTo>
                  <a:cubicBezTo>
                    <a:pt x="4093881" y="899131"/>
                    <a:pt x="4094481" y="888762"/>
                    <a:pt x="4104010" y="889565"/>
                  </a:cubicBezTo>
                  <a:cubicBezTo>
                    <a:pt x="4108996" y="895471"/>
                    <a:pt x="4104454" y="900572"/>
                    <a:pt x="4102112" y="905584"/>
                  </a:cubicBezTo>
                  <a:cubicBezTo>
                    <a:pt x="4099768" y="910597"/>
                    <a:pt x="4097108" y="916131"/>
                    <a:pt x="4095288" y="921462"/>
                  </a:cubicBezTo>
                  <a:cubicBezTo>
                    <a:pt x="4087801" y="941946"/>
                    <a:pt x="4092266" y="947533"/>
                    <a:pt x="4114076" y="945807"/>
                  </a:cubicBezTo>
                  <a:cubicBezTo>
                    <a:pt x="4119635" y="944905"/>
                    <a:pt x="4125515" y="943481"/>
                    <a:pt x="4130871" y="941738"/>
                  </a:cubicBezTo>
                  <a:cubicBezTo>
                    <a:pt x="4143850" y="943930"/>
                    <a:pt x="4145362" y="952010"/>
                    <a:pt x="4139837" y="962239"/>
                  </a:cubicBezTo>
                  <a:cubicBezTo>
                    <a:pt x="4137177" y="967773"/>
                    <a:pt x="4133677" y="973511"/>
                    <a:pt x="4129973" y="978408"/>
                  </a:cubicBezTo>
                  <a:cubicBezTo>
                    <a:pt x="4124359" y="986437"/>
                    <a:pt x="4122742" y="992607"/>
                    <a:pt x="4132538" y="1000014"/>
                  </a:cubicBezTo>
                  <a:cubicBezTo>
                    <a:pt x="4143377" y="1008058"/>
                    <a:pt x="4142343" y="1020311"/>
                    <a:pt x="4136183" y="1031582"/>
                  </a:cubicBezTo>
                  <a:cubicBezTo>
                    <a:pt x="4122155" y="1058096"/>
                    <a:pt x="4122155" y="1058096"/>
                    <a:pt x="4146989" y="1072530"/>
                  </a:cubicBezTo>
                  <a:cubicBezTo>
                    <a:pt x="4152205" y="1075712"/>
                    <a:pt x="4164370" y="1074544"/>
                    <a:pt x="4155688" y="1086426"/>
                  </a:cubicBezTo>
                  <a:cubicBezTo>
                    <a:pt x="4152330" y="1087240"/>
                    <a:pt x="4148971" y="1088053"/>
                    <a:pt x="4145929" y="1088345"/>
                  </a:cubicBezTo>
                  <a:cubicBezTo>
                    <a:pt x="4134579" y="1092873"/>
                    <a:pt x="4139884" y="1098255"/>
                    <a:pt x="4144869" y="1104161"/>
                  </a:cubicBezTo>
                  <a:cubicBezTo>
                    <a:pt x="4155072" y="1113248"/>
                    <a:pt x="4160351" y="1122193"/>
                    <a:pt x="4151555" y="1135438"/>
                  </a:cubicBezTo>
                  <a:cubicBezTo>
                    <a:pt x="4147534" y="1140857"/>
                    <a:pt x="4147683" y="1148821"/>
                    <a:pt x="4145749" y="1155514"/>
                  </a:cubicBezTo>
                  <a:cubicBezTo>
                    <a:pt x="4142425" y="1165654"/>
                    <a:pt x="4136406" y="1172002"/>
                    <a:pt x="4125285" y="1173805"/>
                  </a:cubicBezTo>
                  <a:cubicBezTo>
                    <a:pt x="4104086" y="1178051"/>
                    <a:pt x="4097520" y="1187644"/>
                    <a:pt x="4100084" y="1209249"/>
                  </a:cubicBezTo>
                  <a:cubicBezTo>
                    <a:pt x="4100465" y="1214492"/>
                    <a:pt x="4101686" y="1219531"/>
                    <a:pt x="4102066" y="1224772"/>
                  </a:cubicBezTo>
                  <a:cubicBezTo>
                    <a:pt x="4103234" y="1236937"/>
                    <a:pt x="4097939" y="1244443"/>
                    <a:pt x="4085863" y="1247812"/>
                  </a:cubicBezTo>
                  <a:cubicBezTo>
                    <a:pt x="4074945" y="1250456"/>
                    <a:pt x="4061738" y="1250987"/>
                    <a:pt x="4062766" y="1268076"/>
                  </a:cubicBezTo>
                  <a:cubicBezTo>
                    <a:pt x="4063703" y="1282962"/>
                    <a:pt x="4064641" y="1297849"/>
                    <a:pt x="4083268" y="1301340"/>
                  </a:cubicBezTo>
                  <a:cubicBezTo>
                    <a:pt x="4085152" y="1301773"/>
                    <a:pt x="4088078" y="1302842"/>
                    <a:pt x="4087529" y="1306087"/>
                  </a:cubicBezTo>
                  <a:cubicBezTo>
                    <a:pt x="4084144" y="1310464"/>
                    <a:pt x="4079449" y="1307599"/>
                    <a:pt x="4075365" y="1307255"/>
                  </a:cubicBezTo>
                  <a:cubicBezTo>
                    <a:pt x="4057845" y="1310164"/>
                    <a:pt x="4041851" y="1304703"/>
                    <a:pt x="4025745" y="1300602"/>
                  </a:cubicBezTo>
                  <a:cubicBezTo>
                    <a:pt x="4016736" y="1300117"/>
                    <a:pt x="4012599" y="1306898"/>
                    <a:pt x="4008462" y="1313679"/>
                  </a:cubicBezTo>
                  <a:cubicBezTo>
                    <a:pt x="4004644" y="1319937"/>
                    <a:pt x="4001030" y="1327036"/>
                    <a:pt x="3997211" y="1333296"/>
                  </a:cubicBezTo>
                  <a:cubicBezTo>
                    <a:pt x="3983731" y="1356565"/>
                    <a:pt x="3982892" y="1356768"/>
                    <a:pt x="3959710" y="1345489"/>
                  </a:cubicBezTo>
                  <a:cubicBezTo>
                    <a:pt x="3954629" y="1366724"/>
                    <a:pt x="3954629" y="1366724"/>
                    <a:pt x="3934694" y="1355993"/>
                  </a:cubicBezTo>
                  <a:cubicBezTo>
                    <a:pt x="3931042" y="1353766"/>
                    <a:pt x="3927072" y="1352060"/>
                    <a:pt x="3923280" y="1354757"/>
                  </a:cubicBezTo>
                  <a:cubicBezTo>
                    <a:pt x="3919488" y="1357454"/>
                    <a:pt x="3922185" y="1361246"/>
                    <a:pt x="3922998" y="1364605"/>
                  </a:cubicBezTo>
                  <a:cubicBezTo>
                    <a:pt x="3924944" y="1370803"/>
                    <a:pt x="3926889" y="1376999"/>
                    <a:pt x="3927995" y="1383399"/>
                  </a:cubicBezTo>
                  <a:cubicBezTo>
                    <a:pt x="3930525" y="1395678"/>
                    <a:pt x="3936872" y="1401698"/>
                    <a:pt x="3949877" y="1400327"/>
                  </a:cubicBezTo>
                  <a:cubicBezTo>
                    <a:pt x="3958999" y="1399451"/>
                    <a:pt x="3965894" y="1402227"/>
                    <a:pt x="3968971" y="1411260"/>
                  </a:cubicBezTo>
                  <a:cubicBezTo>
                    <a:pt x="3969123" y="1419225"/>
                    <a:pt x="3962926" y="1421171"/>
                    <a:pt x="3957365" y="1422073"/>
                  </a:cubicBezTo>
                  <a:cubicBezTo>
                    <a:pt x="3922845" y="1428211"/>
                    <a:pt x="3902964" y="1452585"/>
                    <a:pt x="3884013" y="1478958"/>
                  </a:cubicBezTo>
                  <a:cubicBezTo>
                    <a:pt x="3874400" y="1492955"/>
                    <a:pt x="3868462" y="1496310"/>
                    <a:pt x="3859916" y="1489420"/>
                  </a:cubicBezTo>
                  <a:lnTo>
                    <a:pt x="3852809" y="1481838"/>
                  </a:lnTo>
                  <a:lnTo>
                    <a:pt x="3841864" y="1492090"/>
                  </a:lnTo>
                  <a:lnTo>
                    <a:pt x="3840531" y="1496284"/>
                  </a:lnTo>
                  <a:lnTo>
                    <a:pt x="3850294" y="1497109"/>
                  </a:lnTo>
                  <a:cubicBezTo>
                    <a:pt x="3875524" y="1500333"/>
                    <a:pt x="3883385" y="1514432"/>
                    <a:pt x="3872107" y="1537613"/>
                  </a:cubicBezTo>
                  <a:cubicBezTo>
                    <a:pt x="3867422" y="1547638"/>
                    <a:pt x="3860129" y="1556073"/>
                    <a:pt x="3857531" y="1567370"/>
                  </a:cubicBezTo>
                  <a:cubicBezTo>
                    <a:pt x="3852883" y="1586722"/>
                    <a:pt x="3857029" y="1592830"/>
                    <a:pt x="3876637" y="1591194"/>
                  </a:cubicBezTo>
                  <a:cubicBezTo>
                    <a:pt x="3882401" y="1591131"/>
                    <a:pt x="3888279" y="1589708"/>
                    <a:pt x="3893840" y="1588805"/>
                  </a:cubicBezTo>
                  <a:cubicBezTo>
                    <a:pt x="3898879" y="1587585"/>
                    <a:pt x="3903918" y="1586365"/>
                    <a:pt x="3910000" y="1585781"/>
                  </a:cubicBezTo>
                  <a:cubicBezTo>
                    <a:pt x="3887371" y="1613488"/>
                    <a:pt x="3869009" y="1616601"/>
                    <a:pt x="3841479" y="1598374"/>
                  </a:cubicBezTo>
                  <a:cubicBezTo>
                    <a:pt x="3828236" y="1589580"/>
                    <a:pt x="3822040" y="1591525"/>
                    <a:pt x="3820166" y="1603982"/>
                  </a:cubicBezTo>
                  <a:cubicBezTo>
                    <a:pt x="3819879" y="1607385"/>
                    <a:pt x="3820969" y="1612344"/>
                    <a:pt x="3821044" y="1616327"/>
                  </a:cubicBezTo>
                  <a:lnTo>
                    <a:pt x="3820601" y="1618633"/>
                  </a:lnTo>
                  <a:lnTo>
                    <a:pt x="3856796" y="1624365"/>
                  </a:lnTo>
                  <a:cubicBezTo>
                    <a:pt x="3864640" y="1625607"/>
                    <a:pt x="3873280" y="1625738"/>
                    <a:pt x="3878963" y="1632824"/>
                  </a:cubicBezTo>
                  <a:cubicBezTo>
                    <a:pt x="3879662" y="1632318"/>
                    <a:pt x="3880361" y="1631810"/>
                    <a:pt x="3881060" y="1631301"/>
                  </a:cubicBezTo>
                  <a:cubicBezTo>
                    <a:pt x="3903233" y="1628009"/>
                    <a:pt x="3924385" y="1635070"/>
                    <a:pt x="3946493" y="1636096"/>
                  </a:cubicBezTo>
                  <a:cubicBezTo>
                    <a:pt x="3987691" y="1637671"/>
                    <a:pt x="4029301" y="1640551"/>
                    <a:pt x="4070600" y="1629769"/>
                  </a:cubicBezTo>
                  <a:cubicBezTo>
                    <a:pt x="4082831" y="1626757"/>
                    <a:pt x="4095982" y="1625747"/>
                    <a:pt x="4108464" y="1628961"/>
                  </a:cubicBezTo>
                  <a:cubicBezTo>
                    <a:pt x="4128696" y="1634021"/>
                    <a:pt x="4146574" y="1646132"/>
                    <a:pt x="4169224" y="1639821"/>
                  </a:cubicBezTo>
                  <a:cubicBezTo>
                    <a:pt x="4178947" y="1637030"/>
                    <a:pt x="4190030" y="1641260"/>
                    <a:pt x="4200098" y="1644093"/>
                  </a:cubicBezTo>
                  <a:cubicBezTo>
                    <a:pt x="4206038" y="1645651"/>
                    <a:pt x="4211182" y="1648322"/>
                    <a:pt x="4211147" y="1656359"/>
                  </a:cubicBezTo>
                  <a:cubicBezTo>
                    <a:pt x="4214361" y="1643876"/>
                    <a:pt x="4222463" y="1639592"/>
                    <a:pt x="4233231" y="1641916"/>
                  </a:cubicBezTo>
                  <a:cubicBezTo>
                    <a:pt x="4255971" y="1646755"/>
                    <a:pt x="4279859" y="1644351"/>
                    <a:pt x="4300563" y="1658147"/>
                  </a:cubicBezTo>
                  <a:cubicBezTo>
                    <a:pt x="4305612" y="1661421"/>
                    <a:pt x="4313140" y="1660757"/>
                    <a:pt x="4319080" y="1662317"/>
                  </a:cubicBezTo>
                  <a:cubicBezTo>
                    <a:pt x="4337405" y="1667694"/>
                    <a:pt x="4355923" y="1671864"/>
                    <a:pt x="4374375" y="1680353"/>
                  </a:cubicBezTo>
                  <a:cubicBezTo>
                    <a:pt x="4392127" y="1689350"/>
                    <a:pt x="4410924" y="1703463"/>
                    <a:pt x="4434018" y="1702171"/>
                  </a:cubicBezTo>
                  <a:cubicBezTo>
                    <a:pt x="4445166" y="1702081"/>
                    <a:pt x="4457840" y="1704088"/>
                    <a:pt x="4465268" y="1715781"/>
                  </a:cubicBezTo>
                  <a:lnTo>
                    <a:pt x="4467174" y="1715464"/>
                  </a:lnTo>
                  <a:lnTo>
                    <a:pt x="4467174" y="1715466"/>
                  </a:lnTo>
                  <a:cubicBezTo>
                    <a:pt x="4468222" y="1714702"/>
                    <a:pt x="4468175" y="1715005"/>
                    <a:pt x="4467651" y="1715385"/>
                  </a:cubicBezTo>
                  <a:lnTo>
                    <a:pt x="4467174" y="1715464"/>
                  </a:lnTo>
                  <a:lnTo>
                    <a:pt x="4466063" y="1714670"/>
                  </a:lnTo>
                  <a:cubicBezTo>
                    <a:pt x="4458791" y="1709807"/>
                    <a:pt x="4459459" y="1705582"/>
                    <a:pt x="4467370" y="1702505"/>
                  </a:cubicBezTo>
                  <a:cubicBezTo>
                    <a:pt x="4470071" y="1701077"/>
                    <a:pt x="4473088" y="1701554"/>
                    <a:pt x="4476105" y="1702032"/>
                  </a:cubicBezTo>
                  <a:cubicBezTo>
                    <a:pt x="4507614" y="1710115"/>
                    <a:pt x="4540876" y="1699299"/>
                    <a:pt x="4572317" y="1711701"/>
                  </a:cubicBezTo>
                  <a:cubicBezTo>
                    <a:pt x="4576953" y="1713673"/>
                    <a:pt x="4583370" y="1712214"/>
                    <a:pt x="4589311" y="1713775"/>
                  </a:cubicBezTo>
                  <a:cubicBezTo>
                    <a:pt x="4590518" y="1713966"/>
                    <a:pt x="4592231" y="1714856"/>
                    <a:pt x="4593344" y="1715649"/>
                  </a:cubicBezTo>
                  <a:cubicBezTo>
                    <a:pt x="4596582" y="1718638"/>
                    <a:pt x="4596420" y="1723561"/>
                    <a:pt x="4601154" y="1724930"/>
                  </a:cubicBezTo>
                  <a:cubicBezTo>
                    <a:pt x="4602169" y="1726327"/>
                    <a:pt x="4602581" y="1727630"/>
                    <a:pt x="4602994" y="1728933"/>
                  </a:cubicBezTo>
                  <a:cubicBezTo>
                    <a:pt x="4603627" y="1732745"/>
                    <a:pt x="4603657" y="1736461"/>
                    <a:pt x="4603083" y="1740082"/>
                  </a:cubicBezTo>
                  <a:cubicBezTo>
                    <a:pt x="4603305" y="1742591"/>
                    <a:pt x="4602923" y="1745006"/>
                    <a:pt x="4603239" y="1746912"/>
                  </a:cubicBezTo>
                  <a:cubicBezTo>
                    <a:pt x="4611844" y="1755078"/>
                    <a:pt x="4620675" y="1754003"/>
                    <a:pt x="4630175" y="1748703"/>
                  </a:cubicBezTo>
                  <a:cubicBezTo>
                    <a:pt x="4639388" y="1745213"/>
                    <a:pt x="4645740" y="1748074"/>
                    <a:pt x="4649928" y="1756780"/>
                  </a:cubicBezTo>
                  <a:cubicBezTo>
                    <a:pt x="4653196" y="1763484"/>
                    <a:pt x="4650431" y="1769232"/>
                    <a:pt x="4642711" y="1771103"/>
                  </a:cubicBezTo>
                  <a:cubicBezTo>
                    <a:pt x="4616892" y="1758353"/>
                    <a:pt x="4587764" y="1758689"/>
                    <a:pt x="4560387" y="1751878"/>
                  </a:cubicBezTo>
                  <a:cubicBezTo>
                    <a:pt x="4549111" y="1748855"/>
                    <a:pt x="4532124" y="1735030"/>
                    <a:pt x="4517474" y="1749413"/>
                  </a:cubicBezTo>
                  <a:cubicBezTo>
                    <a:pt x="4515980" y="1751032"/>
                    <a:pt x="4511056" y="1750871"/>
                    <a:pt x="4509437" y="1749377"/>
                  </a:cubicBezTo>
                  <a:cubicBezTo>
                    <a:pt x="4495275" y="1737237"/>
                    <a:pt x="4475707" y="1739705"/>
                    <a:pt x="4460463" y="1730486"/>
                  </a:cubicBezTo>
                  <a:cubicBezTo>
                    <a:pt x="4451986" y="1725431"/>
                    <a:pt x="4443919" y="1721680"/>
                    <a:pt x="4435148" y="1730189"/>
                  </a:cubicBezTo>
                  <a:cubicBezTo>
                    <a:pt x="4430762" y="1734443"/>
                    <a:pt x="4424728" y="1733487"/>
                    <a:pt x="4420092" y="1731516"/>
                  </a:cubicBezTo>
                  <a:cubicBezTo>
                    <a:pt x="4400338" y="1723438"/>
                    <a:pt x="4379216" y="1720093"/>
                    <a:pt x="4358507" y="1718051"/>
                  </a:cubicBezTo>
                  <a:cubicBezTo>
                    <a:pt x="4343927" y="1716359"/>
                    <a:pt x="4330142" y="1713559"/>
                    <a:pt x="4315401" y="1716792"/>
                  </a:cubicBezTo>
                  <a:cubicBezTo>
                    <a:pt x="4303267" y="1719200"/>
                    <a:pt x="4290880" y="1715382"/>
                    <a:pt x="4279957" y="1706229"/>
                  </a:cubicBezTo>
                  <a:cubicBezTo>
                    <a:pt x="4264779" y="1692691"/>
                    <a:pt x="4247656" y="1699257"/>
                    <a:pt x="4243898" y="1719077"/>
                  </a:cubicBezTo>
                  <a:cubicBezTo>
                    <a:pt x="4243516" y="1721491"/>
                    <a:pt x="4243039" y="1724509"/>
                    <a:pt x="4242561" y="1727526"/>
                  </a:cubicBezTo>
                  <a:cubicBezTo>
                    <a:pt x="4237591" y="1758907"/>
                    <a:pt x="4227487" y="1764111"/>
                    <a:pt x="4197062" y="1753107"/>
                  </a:cubicBezTo>
                  <a:cubicBezTo>
                    <a:pt x="4185374" y="1748781"/>
                    <a:pt x="4177117" y="1746236"/>
                    <a:pt x="4171232" y="1763863"/>
                  </a:cubicBezTo>
                  <a:cubicBezTo>
                    <a:pt x="4166620" y="1777361"/>
                    <a:pt x="4162737" y="1794067"/>
                    <a:pt x="4148247" y="1803527"/>
                  </a:cubicBezTo>
                  <a:cubicBezTo>
                    <a:pt x="4143450" y="1806478"/>
                    <a:pt x="4144304" y="1812800"/>
                    <a:pt x="4142937" y="1817531"/>
                  </a:cubicBezTo>
                  <a:cubicBezTo>
                    <a:pt x="4139244" y="1833031"/>
                    <a:pt x="4129428" y="1836426"/>
                    <a:pt x="4116091" y="1826890"/>
                  </a:cubicBezTo>
                  <a:cubicBezTo>
                    <a:pt x="4112249" y="1823808"/>
                    <a:pt x="4109997" y="1818501"/>
                    <a:pt x="4104976" y="1818944"/>
                  </a:cubicBezTo>
                  <a:cubicBezTo>
                    <a:pt x="4100561" y="1819482"/>
                    <a:pt x="4090905" y="1817953"/>
                    <a:pt x="4097318" y="1828247"/>
                  </a:cubicBezTo>
                  <a:cubicBezTo>
                    <a:pt x="4105061" y="1841846"/>
                    <a:pt x="4097372" y="1847433"/>
                    <a:pt x="4085236" y="1849842"/>
                  </a:cubicBezTo>
                  <a:cubicBezTo>
                    <a:pt x="4078915" y="1850697"/>
                    <a:pt x="4074500" y="1851235"/>
                    <a:pt x="4074972" y="1859969"/>
                  </a:cubicBezTo>
                  <a:cubicBezTo>
                    <a:pt x="4075032" y="1867404"/>
                    <a:pt x="4075791" y="1874327"/>
                    <a:pt x="4084940" y="1875158"/>
                  </a:cubicBezTo>
                  <a:cubicBezTo>
                    <a:pt x="4101330" y="1877135"/>
                    <a:pt x="4102721" y="1887872"/>
                    <a:pt x="4100714" y="1900545"/>
                  </a:cubicBezTo>
                  <a:cubicBezTo>
                    <a:pt x="4099281" y="1909598"/>
                    <a:pt x="4098354" y="1919348"/>
                    <a:pt x="4096318" y="1928305"/>
                  </a:cubicBezTo>
                  <a:cubicBezTo>
                    <a:pt x="4093898" y="1939677"/>
                    <a:pt x="4089764" y="1950156"/>
                    <a:pt x="4108759" y="1951309"/>
                  </a:cubicBezTo>
                  <a:cubicBezTo>
                    <a:pt x="4116700" y="1951948"/>
                    <a:pt x="4120124" y="1965481"/>
                    <a:pt x="4131370" y="1964787"/>
                  </a:cubicBezTo>
                  <a:cubicBezTo>
                    <a:pt x="4138801" y="1964727"/>
                    <a:pt x="4146360" y="1967780"/>
                    <a:pt x="4154147" y="1961590"/>
                  </a:cubicBezTo>
                  <a:cubicBezTo>
                    <a:pt x="4161931" y="1955400"/>
                    <a:pt x="4170697" y="1958644"/>
                    <a:pt x="4170691" y="1970397"/>
                  </a:cubicBezTo>
                  <a:cubicBezTo>
                    <a:pt x="4170877" y="1980943"/>
                    <a:pt x="4173889" y="1993173"/>
                    <a:pt x="4162195" y="2000601"/>
                  </a:cubicBezTo>
                  <a:cubicBezTo>
                    <a:pt x="4158797" y="2002537"/>
                    <a:pt x="4158826" y="2006253"/>
                    <a:pt x="4160762" y="2009654"/>
                  </a:cubicBezTo>
                  <a:cubicBezTo>
                    <a:pt x="4162191" y="2012353"/>
                    <a:pt x="4163619" y="2015054"/>
                    <a:pt x="4164444" y="2017660"/>
                  </a:cubicBezTo>
                  <a:cubicBezTo>
                    <a:pt x="4168029" y="2026269"/>
                    <a:pt x="4156940" y="2033793"/>
                    <a:pt x="4161732" y="2042594"/>
                  </a:cubicBezTo>
                  <a:cubicBezTo>
                    <a:pt x="4166429" y="2051998"/>
                    <a:pt x="4177267" y="2038249"/>
                    <a:pt x="4183266" y="2047242"/>
                  </a:cubicBezTo>
                  <a:cubicBezTo>
                    <a:pt x="4184790" y="2049338"/>
                    <a:pt x="4188219" y="2051119"/>
                    <a:pt x="4188027" y="2052326"/>
                  </a:cubicBezTo>
                  <a:cubicBezTo>
                    <a:pt x="4186081" y="2072432"/>
                    <a:pt x="4203260" y="2085051"/>
                    <a:pt x="4207826" y="2103095"/>
                  </a:cubicBezTo>
                  <a:cubicBezTo>
                    <a:pt x="4208650" y="2105700"/>
                    <a:pt x="4210491" y="2109703"/>
                    <a:pt x="4208997" y="2111322"/>
                  </a:cubicBezTo>
                  <a:cubicBezTo>
                    <a:pt x="4199145" y="2122753"/>
                    <a:pt x="4203776" y="2136478"/>
                    <a:pt x="4203675" y="2148834"/>
                  </a:cubicBezTo>
                  <a:cubicBezTo>
                    <a:pt x="4203635" y="2168623"/>
                    <a:pt x="4188572" y="2181704"/>
                    <a:pt x="4180972" y="2198440"/>
                  </a:cubicBezTo>
                  <a:cubicBezTo>
                    <a:pt x="4177411" y="2205300"/>
                    <a:pt x="4172136" y="2211268"/>
                    <a:pt x="4169590" y="2219527"/>
                  </a:cubicBezTo>
                  <a:cubicBezTo>
                    <a:pt x="4168126" y="2224863"/>
                    <a:pt x="4163867" y="2232229"/>
                    <a:pt x="4158340" y="2231974"/>
                  </a:cubicBezTo>
                  <a:cubicBezTo>
                    <a:pt x="4139249" y="2231424"/>
                    <a:pt x="4126124" y="2247903"/>
                    <a:pt x="4107542" y="2248054"/>
                  </a:cubicBezTo>
                  <a:cubicBezTo>
                    <a:pt x="4103221" y="2247988"/>
                    <a:pt x="4097215" y="2250749"/>
                    <a:pt x="4097438" y="2253258"/>
                  </a:cubicBezTo>
                  <a:cubicBezTo>
                    <a:pt x="4100067" y="2267903"/>
                    <a:pt x="4085548" y="2273646"/>
                    <a:pt x="4081921" y="2284825"/>
                  </a:cubicBezTo>
                  <a:cubicBezTo>
                    <a:pt x="4080648" y="2288954"/>
                    <a:pt x="4077088" y="2295814"/>
                    <a:pt x="4073975" y="2295940"/>
                  </a:cubicBezTo>
                  <a:cubicBezTo>
                    <a:pt x="4057712" y="2297075"/>
                    <a:pt x="4060657" y="2313626"/>
                    <a:pt x="4052681" y="2321023"/>
                  </a:cubicBezTo>
                  <a:cubicBezTo>
                    <a:pt x="4048295" y="2325278"/>
                    <a:pt x="4050358" y="2331790"/>
                    <a:pt x="4057216" y="2335352"/>
                  </a:cubicBezTo>
                  <a:lnTo>
                    <a:pt x="4073448" y="2336856"/>
                  </a:lnTo>
                  <a:lnTo>
                    <a:pt x="4053350" y="2363122"/>
                  </a:lnTo>
                  <a:lnTo>
                    <a:pt x="4026071" y="2415619"/>
                  </a:lnTo>
                  <a:lnTo>
                    <a:pt x="4026496" y="2412144"/>
                  </a:lnTo>
                  <a:cubicBezTo>
                    <a:pt x="4027930" y="2403092"/>
                    <a:pt x="4030982" y="2395533"/>
                    <a:pt x="4036449" y="2388357"/>
                  </a:cubicBezTo>
                  <a:cubicBezTo>
                    <a:pt x="4045191" y="2376132"/>
                    <a:pt x="4030425" y="2363895"/>
                    <a:pt x="4033640" y="2351413"/>
                  </a:cubicBezTo>
                  <a:cubicBezTo>
                    <a:pt x="4025000" y="2351282"/>
                    <a:pt x="4016551" y="2349945"/>
                    <a:pt x="4007815" y="2350417"/>
                  </a:cubicBezTo>
                  <a:cubicBezTo>
                    <a:pt x="4004004" y="2351050"/>
                    <a:pt x="4003843" y="2355973"/>
                    <a:pt x="4002760" y="2358895"/>
                  </a:cubicBezTo>
                  <a:cubicBezTo>
                    <a:pt x="3998627" y="2369376"/>
                    <a:pt x="3995000" y="2380555"/>
                    <a:pt x="3990263" y="2390941"/>
                  </a:cubicBezTo>
                  <a:cubicBezTo>
                    <a:pt x="3986223" y="2400817"/>
                    <a:pt x="3976598" y="2403004"/>
                    <a:pt x="3968627" y="2398648"/>
                  </a:cubicBezTo>
                  <a:cubicBezTo>
                    <a:pt x="3951574" y="2389144"/>
                    <a:pt x="3939313" y="2388438"/>
                    <a:pt x="3931553" y="2410099"/>
                  </a:cubicBezTo>
                  <a:cubicBezTo>
                    <a:pt x="3928596" y="2417054"/>
                    <a:pt x="3920368" y="2418225"/>
                    <a:pt x="3913538" y="2418381"/>
                  </a:cubicBezTo>
                  <a:cubicBezTo>
                    <a:pt x="3906709" y="2418537"/>
                    <a:pt x="3903721" y="2421775"/>
                    <a:pt x="3904576" y="2428097"/>
                  </a:cubicBezTo>
                  <a:cubicBezTo>
                    <a:pt x="3905939" y="2435118"/>
                    <a:pt x="3910133" y="2432070"/>
                    <a:pt x="3915152" y="2431628"/>
                  </a:cubicBezTo>
                  <a:cubicBezTo>
                    <a:pt x="3944949" y="2427067"/>
                    <a:pt x="3963013" y="2449724"/>
                    <a:pt x="3952295" y="2478339"/>
                  </a:cubicBezTo>
                  <a:cubicBezTo>
                    <a:pt x="3947778" y="2491233"/>
                    <a:pt x="3944563" y="2503715"/>
                    <a:pt x="3926585" y="2503961"/>
                  </a:cubicBezTo>
                  <a:cubicBezTo>
                    <a:pt x="3912323" y="2504177"/>
                    <a:pt x="3915048" y="2518218"/>
                    <a:pt x="3914218" y="2527366"/>
                  </a:cubicBezTo>
                  <a:cubicBezTo>
                    <a:pt x="3912784" y="2536418"/>
                    <a:pt x="3918150" y="2541598"/>
                    <a:pt x="3927394" y="2541825"/>
                  </a:cubicBezTo>
                  <a:cubicBezTo>
                    <a:pt x="3942863" y="2541800"/>
                    <a:pt x="3950799" y="2554193"/>
                    <a:pt x="3961310" y="2562043"/>
                  </a:cubicBezTo>
                  <a:cubicBezTo>
                    <a:pt x="3965754" y="2565221"/>
                    <a:pt x="3966706" y="2570940"/>
                    <a:pt x="3965845" y="2576371"/>
                  </a:cubicBezTo>
                  <a:cubicBezTo>
                    <a:pt x="3958773" y="2621029"/>
                    <a:pt x="3951796" y="2665083"/>
                    <a:pt x="3944723" y="2709741"/>
                  </a:cubicBezTo>
                  <a:cubicBezTo>
                    <a:pt x="3942237" y="2725432"/>
                    <a:pt x="3935020" y="2739754"/>
                    <a:pt x="3933742" y="2755636"/>
                  </a:cubicBezTo>
                  <a:cubicBezTo>
                    <a:pt x="3933103" y="2763577"/>
                    <a:pt x="3934054" y="2769295"/>
                    <a:pt x="3942916" y="2771935"/>
                  </a:cubicBezTo>
                  <a:cubicBezTo>
                    <a:pt x="3958828" y="2776929"/>
                    <a:pt x="3960631" y="2788970"/>
                    <a:pt x="3958242" y="2804057"/>
                  </a:cubicBezTo>
                  <a:cubicBezTo>
                    <a:pt x="3953654" y="2833025"/>
                    <a:pt x="3963496" y="2845098"/>
                    <a:pt x="3993102" y="2841746"/>
                  </a:cubicBezTo>
                  <a:cubicBezTo>
                    <a:pt x="4008159" y="2840418"/>
                    <a:pt x="4015300" y="2853922"/>
                    <a:pt x="4028260" y="2854118"/>
                  </a:cubicBezTo>
                  <a:cubicBezTo>
                    <a:pt x="4028864" y="2854214"/>
                    <a:pt x="4030704" y="2858217"/>
                    <a:pt x="4030417" y="2860027"/>
                  </a:cubicBezTo>
                  <a:cubicBezTo>
                    <a:pt x="4030508" y="2871177"/>
                    <a:pt x="4030597" y="2882326"/>
                    <a:pt x="4028877" y="2893189"/>
                  </a:cubicBezTo>
                  <a:cubicBezTo>
                    <a:pt x="4025502" y="2910595"/>
                    <a:pt x="4016188" y="2926441"/>
                    <a:pt x="4020657" y="2945090"/>
                  </a:cubicBezTo>
                  <a:cubicBezTo>
                    <a:pt x="4022116" y="2951507"/>
                    <a:pt x="4016936" y="2956871"/>
                    <a:pt x="4008391" y="2956137"/>
                  </a:cubicBezTo>
                  <a:cubicBezTo>
                    <a:pt x="4003880" y="2957278"/>
                    <a:pt x="4005912" y="2960075"/>
                    <a:pt x="4007340" y="2962776"/>
                  </a:cubicBezTo>
                  <a:cubicBezTo>
                    <a:pt x="3985800" y="2969881"/>
                    <a:pt x="3985252" y="2988971"/>
                    <a:pt x="3981780" y="3006980"/>
                  </a:cubicBezTo>
                  <a:cubicBezTo>
                    <a:pt x="3979744" y="3015937"/>
                    <a:pt x="3972054" y="3021525"/>
                    <a:pt x="3962714" y="3021901"/>
                  </a:cubicBezTo>
                  <a:cubicBezTo>
                    <a:pt x="3952168" y="3022087"/>
                    <a:pt x="3940512" y="3021477"/>
                    <a:pt x="3936483" y="3007848"/>
                  </a:cubicBezTo>
                  <a:cubicBezTo>
                    <a:pt x="3935946" y="3003433"/>
                    <a:pt x="3934452" y="3005052"/>
                    <a:pt x="3932864" y="3007275"/>
                  </a:cubicBezTo>
                  <a:cubicBezTo>
                    <a:pt x="3899887" y="3016282"/>
                    <a:pt x="3866439" y="3016551"/>
                    <a:pt x="3836556" y="2998209"/>
                  </a:cubicBezTo>
                  <a:cubicBezTo>
                    <a:pt x="3828681" y="2993250"/>
                    <a:pt x="3830084" y="2980482"/>
                    <a:pt x="3826595" y="2971269"/>
                  </a:cubicBezTo>
                  <a:cubicBezTo>
                    <a:pt x="3825357" y="2967361"/>
                    <a:pt x="3827109" y="2960213"/>
                    <a:pt x="3819102" y="2963895"/>
                  </a:cubicBezTo>
                  <a:cubicBezTo>
                    <a:pt x="3812399" y="2967163"/>
                    <a:pt x="3806076" y="2968018"/>
                    <a:pt x="3803698" y="2959600"/>
                  </a:cubicBezTo>
                  <a:cubicBezTo>
                    <a:pt x="3801510" y="2949974"/>
                    <a:pt x="3807706" y="2946006"/>
                    <a:pt x="3816538" y="2944930"/>
                  </a:cubicBezTo>
                  <a:cubicBezTo>
                    <a:pt x="3810348" y="2937145"/>
                    <a:pt x="3803966" y="2930567"/>
                    <a:pt x="3806099" y="2921007"/>
                  </a:cubicBezTo>
                  <a:cubicBezTo>
                    <a:pt x="3807276" y="2917482"/>
                    <a:pt x="3809660" y="2914147"/>
                    <a:pt x="3804324" y="2912684"/>
                  </a:cubicBezTo>
                  <a:cubicBezTo>
                    <a:pt x="3800195" y="2911412"/>
                    <a:pt x="3797399" y="2913443"/>
                    <a:pt x="3795618" y="2916873"/>
                  </a:cubicBezTo>
                  <a:cubicBezTo>
                    <a:pt x="3793138" y="2920810"/>
                    <a:pt x="3790880" y="2927257"/>
                    <a:pt x="3786147" y="2925888"/>
                  </a:cubicBezTo>
                  <a:cubicBezTo>
                    <a:pt x="3780613" y="2924703"/>
                    <a:pt x="3776684" y="2924854"/>
                    <a:pt x="3773865" y="2925935"/>
                  </a:cubicBezTo>
                  <a:lnTo>
                    <a:pt x="3773518" y="2926280"/>
                  </a:lnTo>
                  <a:lnTo>
                    <a:pt x="3784755" y="2933616"/>
                  </a:lnTo>
                  <a:cubicBezTo>
                    <a:pt x="3786489" y="2940527"/>
                    <a:pt x="3782270" y="2941802"/>
                    <a:pt x="3777010" y="2940205"/>
                  </a:cubicBezTo>
                  <a:lnTo>
                    <a:pt x="3767057" y="2938294"/>
                  </a:lnTo>
                  <a:lnTo>
                    <a:pt x="3765045" y="2949766"/>
                  </a:lnTo>
                  <a:cubicBezTo>
                    <a:pt x="3762435" y="2962344"/>
                    <a:pt x="3762841" y="2975400"/>
                    <a:pt x="3751466" y="2984732"/>
                  </a:cubicBezTo>
                  <a:cubicBezTo>
                    <a:pt x="3746476" y="2988891"/>
                    <a:pt x="3748824" y="2993595"/>
                    <a:pt x="3751078" y="2998900"/>
                  </a:cubicBezTo>
                  <a:cubicBezTo>
                    <a:pt x="3753742" y="3005509"/>
                    <a:pt x="3757555" y="3004875"/>
                    <a:pt x="3763368" y="3003321"/>
                  </a:cubicBezTo>
                  <a:cubicBezTo>
                    <a:pt x="3772390" y="3001038"/>
                    <a:pt x="3778044" y="3004407"/>
                    <a:pt x="3779627" y="3013937"/>
                  </a:cubicBezTo>
                  <a:cubicBezTo>
                    <a:pt x="3782669" y="3029885"/>
                    <a:pt x="3787015" y="3045420"/>
                    <a:pt x="3782528" y="3062031"/>
                  </a:cubicBezTo>
                  <a:cubicBezTo>
                    <a:pt x="3781843" y="3064397"/>
                    <a:pt x="3781588" y="3066986"/>
                    <a:pt x="3780892" y="3069427"/>
                  </a:cubicBezTo>
                  <a:lnTo>
                    <a:pt x="3778293" y="3073382"/>
                  </a:lnTo>
                  <a:lnTo>
                    <a:pt x="3789082" y="3087723"/>
                  </a:lnTo>
                  <a:lnTo>
                    <a:pt x="3795809" y="3086560"/>
                  </a:lnTo>
                  <a:cubicBezTo>
                    <a:pt x="3799908" y="3084115"/>
                    <a:pt x="3803420" y="3080496"/>
                    <a:pt x="3806757" y="3077003"/>
                  </a:cubicBezTo>
                  <a:cubicBezTo>
                    <a:pt x="3816513" y="3066176"/>
                    <a:pt x="3825822" y="3062083"/>
                    <a:pt x="3840145" y="3069300"/>
                  </a:cubicBezTo>
                  <a:cubicBezTo>
                    <a:pt x="3851037" y="3074737"/>
                    <a:pt x="3862790" y="3074742"/>
                    <a:pt x="3868293" y="3059530"/>
                  </a:cubicBezTo>
                  <a:cubicBezTo>
                    <a:pt x="3871537" y="3050764"/>
                    <a:pt x="3878814" y="3043874"/>
                    <a:pt x="3888279" y="3046611"/>
                  </a:cubicBezTo>
                  <a:cubicBezTo>
                    <a:pt x="3897743" y="3049347"/>
                    <a:pt x="3903139" y="3058244"/>
                    <a:pt x="3901101" y="3067200"/>
                  </a:cubicBezTo>
                  <a:cubicBezTo>
                    <a:pt x="3898903" y="3081080"/>
                    <a:pt x="3916752" y="3089475"/>
                    <a:pt x="3910137" y="3103892"/>
                  </a:cubicBezTo>
                  <a:cubicBezTo>
                    <a:pt x="3910137" y="3103892"/>
                    <a:pt x="3911757" y="3105386"/>
                    <a:pt x="3912964" y="3105577"/>
                  </a:cubicBezTo>
                  <a:cubicBezTo>
                    <a:pt x="3922524" y="3107710"/>
                    <a:pt x="3933609" y="3111940"/>
                    <a:pt x="3932587" y="3122294"/>
                  </a:cubicBezTo>
                  <a:cubicBezTo>
                    <a:pt x="3930992" y="3136271"/>
                    <a:pt x="3934829" y="3151107"/>
                    <a:pt x="3925389" y="3163840"/>
                  </a:cubicBezTo>
                  <a:cubicBezTo>
                    <a:pt x="3923195" y="3165967"/>
                    <a:pt x="3921194" y="3166887"/>
                    <a:pt x="3918081" y="3167012"/>
                  </a:cubicBezTo>
                  <a:cubicBezTo>
                    <a:pt x="3913540" y="3164437"/>
                    <a:pt x="3909793" y="3160752"/>
                    <a:pt x="3905062" y="3159383"/>
                  </a:cubicBezTo>
                  <a:cubicBezTo>
                    <a:pt x="3903252" y="3159096"/>
                    <a:pt x="3902235" y="3157698"/>
                    <a:pt x="3901124" y="3156903"/>
                  </a:cubicBezTo>
                  <a:cubicBezTo>
                    <a:pt x="3889311" y="3149465"/>
                    <a:pt x="3880295" y="3139996"/>
                    <a:pt x="3877568" y="3125953"/>
                  </a:cubicBezTo>
                  <a:cubicBezTo>
                    <a:pt x="3876206" y="3118933"/>
                    <a:pt x="3871061" y="3116262"/>
                    <a:pt x="3864614" y="3114005"/>
                  </a:cubicBezTo>
                  <a:cubicBezTo>
                    <a:pt x="3852926" y="3109679"/>
                    <a:pt x="3840255" y="3107671"/>
                    <a:pt x="3827867" y="3103854"/>
                  </a:cubicBezTo>
                  <a:cubicBezTo>
                    <a:pt x="3817291" y="3100323"/>
                    <a:pt x="3800884" y="3109440"/>
                    <a:pt x="3792335" y="3120584"/>
                  </a:cubicBezTo>
                  <a:lnTo>
                    <a:pt x="3788652" y="3128340"/>
                  </a:lnTo>
                  <a:lnTo>
                    <a:pt x="3794472" y="3139166"/>
                  </a:lnTo>
                  <a:lnTo>
                    <a:pt x="3785947" y="3136398"/>
                  </a:lnTo>
                  <a:lnTo>
                    <a:pt x="3783579" y="3147180"/>
                  </a:lnTo>
                  <a:cubicBezTo>
                    <a:pt x="3782779" y="3152235"/>
                    <a:pt x="3782896" y="3157357"/>
                    <a:pt x="3785751" y="3162758"/>
                  </a:cubicBezTo>
                  <a:cubicBezTo>
                    <a:pt x="3788705" y="3167556"/>
                    <a:pt x="3786541" y="3173400"/>
                    <a:pt x="3780632" y="3175556"/>
                  </a:cubicBezTo>
                  <a:cubicBezTo>
                    <a:pt x="3774723" y="3177715"/>
                    <a:pt x="3770469" y="3173328"/>
                    <a:pt x="3768818" y="3168119"/>
                  </a:cubicBezTo>
                  <a:lnTo>
                    <a:pt x="3764521" y="3149205"/>
                  </a:lnTo>
                  <a:lnTo>
                    <a:pt x="3758745" y="3149338"/>
                  </a:lnTo>
                  <a:lnTo>
                    <a:pt x="3750332" y="3153082"/>
                  </a:lnTo>
                  <a:lnTo>
                    <a:pt x="3754299" y="3159710"/>
                  </a:lnTo>
                  <a:cubicBezTo>
                    <a:pt x="3755583" y="3164785"/>
                    <a:pt x="3752857" y="3169301"/>
                    <a:pt x="3746580" y="3175731"/>
                  </a:cubicBezTo>
                  <a:cubicBezTo>
                    <a:pt x="3739368" y="3178301"/>
                    <a:pt x="3730220" y="3177471"/>
                    <a:pt x="3726880" y="3186840"/>
                  </a:cubicBezTo>
                  <a:cubicBezTo>
                    <a:pt x="3720936" y="3197033"/>
                    <a:pt x="3723822" y="3206152"/>
                    <a:pt x="3729726" y="3215747"/>
                  </a:cubicBezTo>
                  <a:cubicBezTo>
                    <a:pt x="3735122" y="3224644"/>
                    <a:pt x="3744330" y="3232907"/>
                    <a:pt x="3738701" y="3245006"/>
                  </a:cubicBezTo>
                  <a:cubicBezTo>
                    <a:pt x="3730791" y="3248084"/>
                    <a:pt x="3722976" y="3250558"/>
                    <a:pt x="3715985" y="3255637"/>
                  </a:cubicBezTo>
                  <a:cubicBezTo>
                    <a:pt x="3711791" y="3258685"/>
                    <a:pt x="3702422" y="3255344"/>
                    <a:pt x="3703909" y="3265478"/>
                  </a:cubicBezTo>
                  <a:cubicBezTo>
                    <a:pt x="3705655" y="3270085"/>
                    <a:pt x="3710292" y="3272057"/>
                    <a:pt x="3712831" y="3275552"/>
                  </a:cubicBezTo>
                  <a:cubicBezTo>
                    <a:pt x="3713339" y="3276252"/>
                    <a:pt x="3714546" y="3276443"/>
                    <a:pt x="3715754" y="3276634"/>
                  </a:cubicBezTo>
                  <a:cubicBezTo>
                    <a:pt x="3721214" y="3281210"/>
                    <a:pt x="3731031" y="3277816"/>
                    <a:pt x="3733918" y="3286934"/>
                  </a:cubicBezTo>
                  <a:cubicBezTo>
                    <a:pt x="3730357" y="3293793"/>
                    <a:pt x="3723909" y="3291535"/>
                    <a:pt x="3718383" y="3291278"/>
                  </a:cubicBezTo>
                  <a:cubicBezTo>
                    <a:pt x="3712856" y="3291022"/>
                    <a:pt x="3706725" y="3290670"/>
                    <a:pt x="3701104" y="3291017"/>
                  </a:cubicBezTo>
                  <a:cubicBezTo>
                    <a:pt x="3679312" y="3291895"/>
                    <a:pt x="3675846" y="3298151"/>
                    <a:pt x="3685748" y="3317659"/>
                  </a:cubicBezTo>
                  <a:cubicBezTo>
                    <a:pt x="3688700" y="3322457"/>
                    <a:pt x="3692256" y="3327351"/>
                    <a:pt x="3695906" y="3331641"/>
                  </a:cubicBezTo>
                  <a:cubicBezTo>
                    <a:pt x="3698823" y="3344475"/>
                    <a:pt x="3691928" y="3348950"/>
                    <a:pt x="3680365" y="3347738"/>
                  </a:cubicBezTo>
                  <a:cubicBezTo>
                    <a:pt x="3674236" y="3347385"/>
                    <a:pt x="3667598" y="3346335"/>
                    <a:pt x="3661658" y="3344775"/>
                  </a:cubicBezTo>
                  <a:cubicBezTo>
                    <a:pt x="3652097" y="3342642"/>
                    <a:pt x="3645775" y="3343497"/>
                    <a:pt x="3642658" y="3355375"/>
                  </a:cubicBezTo>
                  <a:cubicBezTo>
                    <a:pt x="3639348" y="3368462"/>
                    <a:pt x="3627624" y="3372173"/>
                    <a:pt x="3614856" y="3370769"/>
                  </a:cubicBezTo>
                  <a:cubicBezTo>
                    <a:pt x="3584999" y="3367896"/>
                    <a:pt x="3584999" y="3367896"/>
                    <a:pt x="3581110" y="3396356"/>
                  </a:cubicBezTo>
                  <a:cubicBezTo>
                    <a:pt x="3580155" y="3402391"/>
                    <a:pt x="3585868" y="3413194"/>
                    <a:pt x="3571575" y="3409691"/>
                  </a:cubicBezTo>
                  <a:cubicBezTo>
                    <a:pt x="3569544" y="3406896"/>
                    <a:pt x="3567511" y="3404100"/>
                    <a:pt x="3566083" y="3401399"/>
                  </a:cubicBezTo>
                  <a:cubicBezTo>
                    <a:pt x="3557575" y="3392628"/>
                    <a:pt x="3554617" y="3399584"/>
                    <a:pt x="3551057" y="3406442"/>
                  </a:cubicBezTo>
                  <a:lnTo>
                    <a:pt x="3545766" y="3415251"/>
                  </a:lnTo>
                  <a:lnTo>
                    <a:pt x="3552178" y="3422386"/>
                  </a:lnTo>
                  <a:cubicBezTo>
                    <a:pt x="3547711" y="3428692"/>
                    <a:pt x="3541633" y="3425572"/>
                    <a:pt x="3536193" y="3424560"/>
                  </a:cubicBezTo>
                  <a:lnTo>
                    <a:pt x="3529977" y="3423604"/>
                  </a:lnTo>
                  <a:lnTo>
                    <a:pt x="3524683" y="3424536"/>
                  </a:lnTo>
                  <a:cubicBezTo>
                    <a:pt x="3518140" y="3422882"/>
                    <a:pt x="3510833" y="3426054"/>
                    <a:pt x="3503908" y="3426814"/>
                  </a:cubicBezTo>
                  <a:lnTo>
                    <a:pt x="3498752" y="3426054"/>
                  </a:lnTo>
                  <a:lnTo>
                    <a:pt x="3497136" y="3433401"/>
                  </a:lnTo>
                  <a:cubicBezTo>
                    <a:pt x="3497398" y="3436813"/>
                    <a:pt x="3498468" y="3441049"/>
                    <a:pt x="3500251" y="3446219"/>
                  </a:cubicBezTo>
                  <a:cubicBezTo>
                    <a:pt x="3502517" y="3451376"/>
                    <a:pt x="3505369" y="3456710"/>
                    <a:pt x="3508398" y="3461460"/>
                  </a:cubicBezTo>
                  <a:cubicBezTo>
                    <a:pt x="3509527" y="3474573"/>
                    <a:pt x="3502083" y="3478061"/>
                    <a:pt x="3490797" y="3475276"/>
                  </a:cubicBezTo>
                  <a:cubicBezTo>
                    <a:pt x="3484771" y="3474086"/>
                    <a:pt x="3478342" y="3472135"/>
                    <a:pt x="3472671" y="3469777"/>
                  </a:cubicBezTo>
                  <a:cubicBezTo>
                    <a:pt x="3468082" y="3468065"/>
                    <a:pt x="3464193" y="3467203"/>
                    <a:pt x="3460862" y="3468188"/>
                  </a:cubicBezTo>
                  <a:lnTo>
                    <a:pt x="3453331" y="3476626"/>
                  </a:lnTo>
                  <a:lnTo>
                    <a:pt x="3454386" y="3477165"/>
                  </a:lnTo>
                  <a:cubicBezTo>
                    <a:pt x="3457170" y="3483552"/>
                    <a:pt x="3451456" y="3488147"/>
                    <a:pt x="3446789" y="3491117"/>
                  </a:cubicBezTo>
                  <a:cubicBezTo>
                    <a:pt x="3414205" y="3511049"/>
                    <a:pt x="3410859" y="3545887"/>
                    <a:pt x="3400060" y="3577309"/>
                  </a:cubicBezTo>
                  <a:cubicBezTo>
                    <a:pt x="3397504" y="3584854"/>
                    <a:pt x="3403143" y="3588942"/>
                    <a:pt x="3406973" y="3593703"/>
                  </a:cubicBezTo>
                  <a:cubicBezTo>
                    <a:pt x="3411857" y="3600752"/>
                    <a:pt x="3422942" y="3606735"/>
                    <a:pt x="3418956" y="3615430"/>
                  </a:cubicBezTo>
                  <a:cubicBezTo>
                    <a:pt x="3413926" y="3625748"/>
                    <a:pt x="3402924" y="3614994"/>
                    <a:pt x="3395203" y="3618067"/>
                  </a:cubicBezTo>
                  <a:cubicBezTo>
                    <a:pt x="3376230" y="3624700"/>
                    <a:pt x="3373860" y="3630526"/>
                    <a:pt x="3381062" y="3648256"/>
                  </a:cubicBezTo>
                  <a:cubicBezTo>
                    <a:pt x="3384901" y="3656931"/>
                    <a:pt x="3385500" y="3667427"/>
                    <a:pt x="3389340" y="3676099"/>
                  </a:cubicBezTo>
                  <a:cubicBezTo>
                    <a:pt x="3394544" y="3696220"/>
                    <a:pt x="3395930" y="3715493"/>
                    <a:pt x="3387297" y="3734980"/>
                  </a:cubicBezTo>
                  <a:cubicBezTo>
                    <a:pt x="3383124" y="3745392"/>
                    <a:pt x="3373219" y="3752575"/>
                    <a:pt x="3365114" y="3755173"/>
                  </a:cubicBezTo>
                  <a:cubicBezTo>
                    <a:pt x="3355675" y="3758059"/>
                    <a:pt x="3351772" y="3761981"/>
                    <a:pt x="3349515" y="3774773"/>
                  </a:cubicBezTo>
                  <a:cubicBezTo>
                    <a:pt x="3343069" y="3754084"/>
                    <a:pt x="3337356" y="3758679"/>
                    <a:pt x="3331755" y="3770238"/>
                  </a:cubicBezTo>
                  <a:cubicBezTo>
                    <a:pt x="3320939" y="3757766"/>
                    <a:pt x="3312703" y="3745573"/>
                    <a:pt x="3295139" y="3743233"/>
                  </a:cubicBezTo>
                  <a:cubicBezTo>
                    <a:pt x="3283971" y="3742020"/>
                    <a:pt x="3273363" y="3735654"/>
                    <a:pt x="3262091" y="3731390"/>
                  </a:cubicBezTo>
                  <a:cubicBezTo>
                    <a:pt x="3240026" y="3722475"/>
                    <a:pt x="3221241" y="3727390"/>
                    <a:pt x="3205351" y="3745657"/>
                  </a:cubicBezTo>
                  <a:cubicBezTo>
                    <a:pt x="3201925" y="3749197"/>
                    <a:pt x="3198023" y="3753119"/>
                    <a:pt x="3194120" y="3757041"/>
                  </a:cubicBezTo>
                  <a:cubicBezTo>
                    <a:pt x="3189266" y="3761730"/>
                    <a:pt x="3184897" y="3769948"/>
                    <a:pt x="3176971" y="3766914"/>
                  </a:cubicBezTo>
                  <a:cubicBezTo>
                    <a:pt x="3169424" y="3764358"/>
                    <a:pt x="3173410" y="3755664"/>
                    <a:pt x="3172726" y="3749940"/>
                  </a:cubicBezTo>
                  <a:cubicBezTo>
                    <a:pt x="3172241" y="3746411"/>
                    <a:pt x="3172707" y="3742114"/>
                    <a:pt x="3169365" y="3740884"/>
                  </a:cubicBezTo>
                  <a:cubicBezTo>
                    <a:pt x="3164779" y="3739082"/>
                    <a:pt x="3163361" y="3744143"/>
                    <a:pt x="3161839" y="3746151"/>
                  </a:cubicBezTo>
                  <a:cubicBezTo>
                    <a:pt x="3147203" y="3768900"/>
                    <a:pt x="3124578" y="3765140"/>
                    <a:pt x="3103961" y="3762903"/>
                  </a:cubicBezTo>
                  <a:cubicBezTo>
                    <a:pt x="3096516" y="3762421"/>
                    <a:pt x="3086178" y="3763825"/>
                    <a:pt x="3079445" y="3757920"/>
                  </a:cubicBezTo>
                  <a:lnTo>
                    <a:pt x="3076595" y="3753244"/>
                  </a:lnTo>
                  <a:lnTo>
                    <a:pt x="3073963" y="3755235"/>
                  </a:lnTo>
                  <a:cubicBezTo>
                    <a:pt x="3068724" y="3755834"/>
                    <a:pt x="3066071" y="3752970"/>
                    <a:pt x="3064222" y="3749147"/>
                  </a:cubicBezTo>
                  <a:lnTo>
                    <a:pt x="3062184" y="3744246"/>
                  </a:lnTo>
                  <a:lnTo>
                    <a:pt x="3049858" y="3739106"/>
                  </a:lnTo>
                  <a:lnTo>
                    <a:pt x="3044792" y="3733879"/>
                  </a:lnTo>
                  <a:lnTo>
                    <a:pt x="3044128" y="3738922"/>
                  </a:lnTo>
                  <a:cubicBezTo>
                    <a:pt x="3039449" y="3774418"/>
                    <a:pt x="3010243" y="3782693"/>
                    <a:pt x="2984298" y="3791655"/>
                  </a:cubicBezTo>
                  <a:cubicBezTo>
                    <a:pt x="2972054" y="3796491"/>
                    <a:pt x="2955545" y="3808245"/>
                    <a:pt x="2940903" y="3792129"/>
                  </a:cubicBezTo>
                  <a:cubicBezTo>
                    <a:pt x="2916216" y="3800353"/>
                    <a:pt x="2895053" y="3791632"/>
                    <a:pt x="2874058" y="3781642"/>
                  </a:cubicBezTo>
                  <a:lnTo>
                    <a:pt x="2865991" y="3778096"/>
                  </a:lnTo>
                  <a:lnTo>
                    <a:pt x="2857815" y="3786799"/>
                  </a:lnTo>
                  <a:lnTo>
                    <a:pt x="2856425" y="3795390"/>
                  </a:lnTo>
                  <a:lnTo>
                    <a:pt x="2860563" y="3807410"/>
                  </a:lnTo>
                  <a:cubicBezTo>
                    <a:pt x="2860718" y="3810137"/>
                    <a:pt x="2859820" y="3812404"/>
                    <a:pt x="2856998" y="3813863"/>
                  </a:cubicBezTo>
                  <a:lnTo>
                    <a:pt x="2854422" y="3814137"/>
                  </a:lnTo>
                  <a:lnTo>
                    <a:pt x="2854754" y="3831215"/>
                  </a:lnTo>
                  <a:cubicBezTo>
                    <a:pt x="2854012" y="3838609"/>
                    <a:pt x="2851297" y="3845462"/>
                    <a:pt x="2843360" y="3850708"/>
                  </a:cubicBezTo>
                  <a:cubicBezTo>
                    <a:pt x="2831452" y="3848538"/>
                    <a:pt x="2820112" y="3845704"/>
                    <a:pt x="2807827" y="3846654"/>
                  </a:cubicBezTo>
                  <a:cubicBezTo>
                    <a:pt x="2800456" y="3847223"/>
                    <a:pt x="2791571" y="3836168"/>
                    <a:pt x="2785810" y="3849588"/>
                  </a:cubicBezTo>
                  <a:cubicBezTo>
                    <a:pt x="2784489" y="3856487"/>
                    <a:pt x="2788649" y="3862345"/>
                    <a:pt x="2789121" y="3868487"/>
                  </a:cubicBezTo>
                  <a:cubicBezTo>
                    <a:pt x="2789216" y="3869716"/>
                    <a:pt x="2790539" y="3870850"/>
                    <a:pt x="2791863" y="3871984"/>
                  </a:cubicBezTo>
                  <a:cubicBezTo>
                    <a:pt x="2795079" y="3881622"/>
                    <a:pt x="2809538" y="3884830"/>
                    <a:pt x="2806233" y="3898062"/>
                  </a:cubicBezTo>
                  <a:cubicBezTo>
                    <a:pt x="2796785" y="3903734"/>
                    <a:pt x="2790640" y="3896176"/>
                    <a:pt x="2784118" y="3891736"/>
                  </a:cubicBezTo>
                  <a:cubicBezTo>
                    <a:pt x="2777598" y="3887296"/>
                    <a:pt x="2770415" y="3882289"/>
                    <a:pt x="2763325" y="3878511"/>
                  </a:cubicBezTo>
                  <a:cubicBezTo>
                    <a:pt x="2736200" y="3863302"/>
                    <a:pt x="2727318" y="3868314"/>
                    <a:pt x="2724775" y="3899406"/>
                  </a:cubicBezTo>
                  <a:cubicBezTo>
                    <a:pt x="2724777" y="3907437"/>
                    <a:pt x="2725439" y="3916036"/>
                    <a:pt x="2726671" y="3923975"/>
                  </a:cubicBezTo>
                  <a:cubicBezTo>
                    <a:pt x="2720629" y="3941742"/>
                    <a:pt x="2708909" y="3942028"/>
                    <a:pt x="2695770" y="3931920"/>
                  </a:cubicBezTo>
                  <a:cubicBezTo>
                    <a:pt x="2688587" y="3926912"/>
                    <a:pt x="2681309" y="3920678"/>
                    <a:pt x="2675260" y="3914348"/>
                  </a:cubicBezTo>
                  <a:cubicBezTo>
                    <a:pt x="2670251" y="3909481"/>
                    <a:pt x="2665666" y="3906128"/>
                    <a:pt x="2660753" y="3905503"/>
                  </a:cubicBezTo>
                  <a:lnTo>
                    <a:pt x="2646083" y="3912202"/>
                  </a:lnTo>
                  <a:lnTo>
                    <a:pt x="2647150" y="3913511"/>
                  </a:lnTo>
                  <a:cubicBezTo>
                    <a:pt x="2647124" y="3923446"/>
                    <a:pt x="2637029" y="3926168"/>
                    <a:pt x="2629231" y="3927369"/>
                  </a:cubicBezTo>
                  <a:cubicBezTo>
                    <a:pt x="2575263" y="3934709"/>
                    <a:pt x="2550921" y="3978274"/>
                    <a:pt x="2518807" y="4013107"/>
                  </a:cubicBezTo>
                  <a:cubicBezTo>
                    <a:pt x="2511143" y="4021492"/>
                    <a:pt x="2516162" y="4030063"/>
                    <a:pt x="2518432" y="4038475"/>
                  </a:cubicBezTo>
                  <a:cubicBezTo>
                    <a:pt x="2520767" y="4050478"/>
                    <a:pt x="2531809" y="4064644"/>
                    <a:pt x="2521619" y="4073711"/>
                  </a:cubicBezTo>
                  <a:cubicBezTo>
                    <a:pt x="2509136" y="4084298"/>
                    <a:pt x="2500938" y="4063950"/>
                    <a:pt x="2489096" y="4063534"/>
                  </a:cubicBezTo>
                  <a:cubicBezTo>
                    <a:pt x="2460522" y="4061316"/>
                    <a:pt x="2454087" y="4067564"/>
                    <a:pt x="2453324" y="4094842"/>
                  </a:cubicBezTo>
                  <a:cubicBezTo>
                    <a:pt x="2453363" y="4108368"/>
                    <a:pt x="2448129" y="4122414"/>
                    <a:pt x="2448168" y="4135938"/>
                  </a:cubicBezTo>
                  <a:cubicBezTo>
                    <a:pt x="2443426" y="4165192"/>
                    <a:pt x="2434185" y="4191149"/>
                    <a:pt x="2411741" y="4211641"/>
                  </a:cubicBezTo>
                  <a:cubicBezTo>
                    <a:pt x="2400323" y="4222841"/>
                    <a:pt x="2383272" y="4226539"/>
                    <a:pt x="2371202" y="4225284"/>
                  </a:cubicBezTo>
                  <a:cubicBezTo>
                    <a:pt x="2357224" y="4223641"/>
                    <a:pt x="2349880" y="4226524"/>
                    <a:pt x="2339599" y="4241931"/>
                  </a:cubicBezTo>
                  <a:cubicBezTo>
                    <a:pt x="2343045" y="4211222"/>
                    <a:pt x="2332951" y="4213947"/>
                    <a:pt x="2319011" y="4225827"/>
                  </a:cubicBezTo>
                  <a:cubicBezTo>
                    <a:pt x="2312042" y="4203343"/>
                    <a:pt x="2308279" y="4182700"/>
                    <a:pt x="2286691" y="4169575"/>
                  </a:cubicBezTo>
                  <a:cubicBezTo>
                    <a:pt x="2272805" y="4161589"/>
                    <a:pt x="2262605" y="4147195"/>
                    <a:pt x="2250336" y="4135164"/>
                  </a:cubicBezTo>
                  <a:cubicBezTo>
                    <a:pt x="2226638" y="4110875"/>
                    <a:pt x="2199293" y="4106522"/>
                    <a:pt x="2168075" y="4121259"/>
                  </a:cubicBezTo>
                  <a:cubicBezTo>
                    <a:pt x="2161574" y="4123918"/>
                    <a:pt x="2154229" y="4126801"/>
                    <a:pt x="2146887" y="4129683"/>
                  </a:cubicBezTo>
                  <a:cubicBezTo>
                    <a:pt x="2137860" y="4133020"/>
                    <a:pt x="2127445" y="4141245"/>
                    <a:pt x="2118834" y="4132741"/>
                  </a:cubicBezTo>
                  <a:cubicBezTo>
                    <a:pt x="2110449" y="4125075"/>
                    <a:pt x="2120638" y="4116010"/>
                    <a:pt x="2123027" y="4108146"/>
                  </a:cubicBezTo>
                  <a:cubicBezTo>
                    <a:pt x="2124417" y="4103259"/>
                    <a:pt x="2127488" y="4097918"/>
                    <a:pt x="2123831" y="4094395"/>
                  </a:cubicBezTo>
                  <a:cubicBezTo>
                    <a:pt x="2118877" y="4089412"/>
                    <a:pt x="2114123" y="4095208"/>
                    <a:pt x="2110984" y="4096957"/>
                  </a:cubicBezTo>
                  <a:cubicBezTo>
                    <a:pt x="2078833" y="4118264"/>
                    <a:pt x="2051449" y="4100385"/>
                    <a:pt x="2025816" y="4085641"/>
                  </a:cubicBezTo>
                  <a:cubicBezTo>
                    <a:pt x="2013224" y="4079113"/>
                    <a:pt x="1991996" y="4074010"/>
                    <a:pt x="1994734" y="4050712"/>
                  </a:cubicBezTo>
                  <a:cubicBezTo>
                    <a:pt x="1946444" y="4022230"/>
                    <a:pt x="1963203" y="3957247"/>
                    <a:pt x="1924097" y="3922677"/>
                  </a:cubicBezTo>
                  <a:cubicBezTo>
                    <a:pt x="1917236" y="3917310"/>
                    <a:pt x="1913898" y="3908284"/>
                    <a:pt x="1905006" y="3918804"/>
                  </a:cubicBezTo>
                  <a:cubicBezTo>
                    <a:pt x="1893429" y="3932757"/>
                    <a:pt x="1890479" y="3921820"/>
                    <a:pt x="1887982" y="3912568"/>
                  </a:cubicBezTo>
                  <a:lnTo>
                    <a:pt x="1885017" y="3901578"/>
                  </a:lnTo>
                  <a:lnTo>
                    <a:pt x="1862111" y="3897986"/>
                  </a:lnTo>
                  <a:lnTo>
                    <a:pt x="1858625" y="3892341"/>
                  </a:lnTo>
                  <a:lnTo>
                    <a:pt x="1837794" y="3907157"/>
                  </a:lnTo>
                  <a:cubicBezTo>
                    <a:pt x="1822226" y="3899624"/>
                    <a:pt x="1836007" y="3890494"/>
                    <a:pt x="1836714" y="3883084"/>
                  </a:cubicBezTo>
                  <a:cubicBezTo>
                    <a:pt x="1829690" y="3880467"/>
                    <a:pt x="1820571" y="3890146"/>
                    <a:pt x="1816165" y="3880505"/>
                  </a:cubicBezTo>
                  <a:lnTo>
                    <a:pt x="1816633" y="3878350"/>
                  </a:lnTo>
                  <a:lnTo>
                    <a:pt x="1800539" y="3891482"/>
                  </a:lnTo>
                  <a:cubicBezTo>
                    <a:pt x="1790621" y="3902516"/>
                    <a:pt x="1783139" y="3918493"/>
                    <a:pt x="1764303" y="3915801"/>
                  </a:cubicBezTo>
                  <a:cubicBezTo>
                    <a:pt x="1756838" y="3906270"/>
                    <a:pt x="1750239" y="3896623"/>
                    <a:pt x="1740423" y="3889176"/>
                  </a:cubicBezTo>
                  <a:cubicBezTo>
                    <a:pt x="1734534" y="3884708"/>
                    <a:pt x="1735229" y="3870542"/>
                    <a:pt x="1722011" y="3876752"/>
                  </a:cubicBezTo>
                  <a:cubicBezTo>
                    <a:pt x="1716442" y="3881033"/>
                    <a:pt x="1715664" y="3888175"/>
                    <a:pt x="1711940" y="3893084"/>
                  </a:cubicBezTo>
                  <a:cubicBezTo>
                    <a:pt x="1711193" y="3894066"/>
                    <a:pt x="1711430" y="3895791"/>
                    <a:pt x="1711668" y="3897518"/>
                  </a:cubicBezTo>
                  <a:cubicBezTo>
                    <a:pt x="1707673" y="3906861"/>
                    <a:pt x="1716355" y="3918860"/>
                    <a:pt x="1705099" y="3926559"/>
                  </a:cubicBezTo>
                  <a:cubicBezTo>
                    <a:pt x="1694267" y="3924528"/>
                    <a:pt x="1694692" y="3914796"/>
                    <a:pt x="1692762" y="3907147"/>
                  </a:cubicBezTo>
                  <a:cubicBezTo>
                    <a:pt x="1690834" y="3899496"/>
                    <a:pt x="1688787" y="3890983"/>
                    <a:pt x="1685994" y="3883452"/>
                  </a:cubicBezTo>
                  <a:cubicBezTo>
                    <a:pt x="1675808" y="3854070"/>
                    <a:pt x="1665840" y="3851919"/>
                    <a:pt x="1643295" y="3873479"/>
                  </a:cubicBezTo>
                  <a:cubicBezTo>
                    <a:pt x="1637963" y="3879486"/>
                    <a:pt x="1632749" y="3886358"/>
                    <a:pt x="1628399" y="3893111"/>
                  </a:cubicBezTo>
                  <a:cubicBezTo>
                    <a:pt x="1612084" y="3902386"/>
                    <a:pt x="1603131" y="3894819"/>
                    <a:pt x="1600019" y="3878537"/>
                  </a:cubicBezTo>
                  <a:cubicBezTo>
                    <a:pt x="1597970" y="3870023"/>
                    <a:pt x="1596668" y="3860529"/>
                    <a:pt x="1596347" y="3851778"/>
                  </a:cubicBezTo>
                  <a:cubicBezTo>
                    <a:pt x="1595317" y="3837849"/>
                    <a:pt x="1591543" y="3829573"/>
                    <a:pt x="1574043" y="3830214"/>
                  </a:cubicBezTo>
                  <a:cubicBezTo>
                    <a:pt x="1554817" y="3831094"/>
                    <a:pt x="1544917" y="3816622"/>
                    <a:pt x="1541567" y="3798615"/>
                  </a:cubicBezTo>
                  <a:cubicBezTo>
                    <a:pt x="1533176" y="3756674"/>
                    <a:pt x="1533176" y="3756674"/>
                    <a:pt x="1492724" y="3763103"/>
                  </a:cubicBezTo>
                  <a:cubicBezTo>
                    <a:pt x="1484092" y="3764286"/>
                    <a:pt x="1471703" y="3776539"/>
                    <a:pt x="1470589" y="3755587"/>
                  </a:cubicBezTo>
                  <a:cubicBezTo>
                    <a:pt x="1473566" y="3751661"/>
                    <a:pt x="1476545" y="3747733"/>
                    <a:pt x="1479644" y="3744671"/>
                  </a:cubicBezTo>
                  <a:cubicBezTo>
                    <a:pt x="1488107" y="3729440"/>
                    <a:pt x="1477393" y="3728270"/>
                    <a:pt x="1466562" y="3726239"/>
                  </a:cubicBezTo>
                  <a:cubicBezTo>
                    <a:pt x="1447100" y="3725390"/>
                    <a:pt x="1433204" y="3720262"/>
                    <a:pt x="1430989" y="3697700"/>
                  </a:cubicBezTo>
                  <a:cubicBezTo>
                    <a:pt x="1430550" y="3688088"/>
                    <a:pt x="1423206" y="3679421"/>
                    <a:pt x="1419313" y="3670284"/>
                  </a:cubicBezTo>
                  <a:lnTo>
                    <a:pt x="1417125" y="3655509"/>
                  </a:lnTo>
                  <a:lnTo>
                    <a:pt x="1407563" y="3669999"/>
                  </a:lnTo>
                  <a:cubicBezTo>
                    <a:pt x="1401895" y="3681248"/>
                    <a:pt x="1394108" y="3691893"/>
                    <a:pt x="1383547" y="3699284"/>
                  </a:cubicBezTo>
                  <a:cubicBezTo>
                    <a:pt x="1366543" y="3711359"/>
                    <a:pt x="1345717" y="3717059"/>
                    <a:pt x="1335775" y="3738369"/>
                  </a:cubicBezTo>
                  <a:cubicBezTo>
                    <a:pt x="1331571" y="3747568"/>
                    <a:pt x="1321149" y="3753234"/>
                    <a:pt x="1312449" y="3759039"/>
                  </a:cubicBezTo>
                  <a:cubicBezTo>
                    <a:pt x="1307402" y="3762537"/>
                    <a:pt x="1302027" y="3764707"/>
                    <a:pt x="1295945" y="3759452"/>
                  </a:cubicBezTo>
                  <a:cubicBezTo>
                    <a:pt x="1303336" y="3770012"/>
                    <a:pt x="1301319" y="3778953"/>
                    <a:pt x="1292551" y="3785619"/>
                  </a:cubicBezTo>
                  <a:cubicBezTo>
                    <a:pt x="1274083" y="3799744"/>
                    <a:pt x="1260369" y="3819451"/>
                    <a:pt x="1236423" y="3826202"/>
                  </a:cubicBezTo>
                  <a:cubicBezTo>
                    <a:pt x="1230652" y="3827908"/>
                    <a:pt x="1226260" y="3834058"/>
                    <a:pt x="1221212" y="3837554"/>
                  </a:cubicBezTo>
                  <a:cubicBezTo>
                    <a:pt x="1205207" y="3847975"/>
                    <a:pt x="1189996" y="3859328"/>
                    <a:pt x="1171545" y="3867819"/>
                  </a:cubicBezTo>
                  <a:cubicBezTo>
                    <a:pt x="1153165" y="3875450"/>
                    <a:pt x="1130218" y="3880547"/>
                    <a:pt x="1116177" y="3898928"/>
                  </a:cubicBezTo>
                  <a:cubicBezTo>
                    <a:pt x="1108993" y="3907454"/>
                    <a:pt x="1099225" y="3915774"/>
                    <a:pt x="1085512" y="3913809"/>
                  </a:cubicBezTo>
                  <a:lnTo>
                    <a:pt x="1084513" y="3915463"/>
                  </a:lnTo>
                  <a:lnTo>
                    <a:pt x="1084512" y="3915463"/>
                  </a:lnTo>
                  <a:cubicBezTo>
                    <a:pt x="1084409" y="3916755"/>
                    <a:pt x="1084211" y="3916523"/>
                    <a:pt x="1084263" y="3915876"/>
                  </a:cubicBezTo>
                  <a:lnTo>
                    <a:pt x="1084513" y="3915463"/>
                  </a:lnTo>
                  <a:lnTo>
                    <a:pt x="1085839" y="3915136"/>
                  </a:lnTo>
                  <a:cubicBezTo>
                    <a:pt x="1094263" y="3912776"/>
                    <a:pt x="1097036" y="3916032"/>
                    <a:pt x="1094229" y="3924043"/>
                  </a:cubicBezTo>
                  <a:cubicBezTo>
                    <a:pt x="1093556" y="3927023"/>
                    <a:pt x="1091230" y="3929004"/>
                    <a:pt x="1088904" y="3930985"/>
                  </a:cubicBezTo>
                  <a:cubicBezTo>
                    <a:pt x="1062271" y="3949658"/>
                    <a:pt x="1048850" y="3981957"/>
                    <a:pt x="1018977" y="3997770"/>
                  </a:cubicBezTo>
                  <a:cubicBezTo>
                    <a:pt x="1014463" y="4000009"/>
                    <a:pt x="1011398" y="4005831"/>
                    <a:pt x="1006350" y="4009328"/>
                  </a:cubicBezTo>
                  <a:cubicBezTo>
                    <a:pt x="1005419" y="4010121"/>
                    <a:pt x="1003627" y="4010844"/>
                    <a:pt x="1002301" y="4011171"/>
                  </a:cubicBezTo>
                  <a:cubicBezTo>
                    <a:pt x="997926" y="4011688"/>
                    <a:pt x="994291" y="4008363"/>
                    <a:pt x="990173" y="4011068"/>
                  </a:cubicBezTo>
                  <a:cubicBezTo>
                    <a:pt x="988450" y="4010929"/>
                    <a:pt x="987194" y="4010395"/>
                    <a:pt x="985936" y="4009861"/>
                  </a:cubicBezTo>
                  <a:cubicBezTo>
                    <a:pt x="982628" y="4007862"/>
                    <a:pt x="979786" y="4005468"/>
                    <a:pt x="977409" y="4002677"/>
                  </a:cubicBezTo>
                  <a:cubicBezTo>
                    <a:pt x="975359" y="4001212"/>
                    <a:pt x="973773" y="3999351"/>
                    <a:pt x="972121" y="3998352"/>
                  </a:cubicBezTo>
                  <a:cubicBezTo>
                    <a:pt x="960320" y="3999575"/>
                    <a:pt x="955393" y="4006983"/>
                    <a:pt x="953239" y="4017645"/>
                  </a:cubicBezTo>
                  <a:cubicBezTo>
                    <a:pt x="949897" y="4026914"/>
                    <a:pt x="943591" y="4029876"/>
                    <a:pt x="934255" y="4027395"/>
                  </a:cubicBezTo>
                  <a:cubicBezTo>
                    <a:pt x="927037" y="4025517"/>
                    <a:pt x="924470" y="4019677"/>
                    <a:pt x="928071" y="4012596"/>
                  </a:cubicBezTo>
                  <a:cubicBezTo>
                    <a:pt x="954549" y="4001280"/>
                    <a:pt x="973242" y="3978937"/>
                    <a:pt x="996223" y="3962574"/>
                  </a:cubicBezTo>
                  <a:cubicBezTo>
                    <a:pt x="1005853" y="3955977"/>
                    <a:pt x="1027404" y="3952068"/>
                    <a:pt x="1026009" y="3931585"/>
                  </a:cubicBezTo>
                  <a:cubicBezTo>
                    <a:pt x="1025752" y="3929396"/>
                    <a:pt x="1029075" y="3925762"/>
                    <a:pt x="1031264" y="3925503"/>
                  </a:cubicBezTo>
                  <a:cubicBezTo>
                    <a:pt x="1049697" y="3922645"/>
                    <a:pt x="1060551" y="3906177"/>
                    <a:pt x="1077468" y="3900596"/>
                  </a:cubicBezTo>
                  <a:cubicBezTo>
                    <a:pt x="1086822" y="3897444"/>
                    <a:pt x="1094918" y="3893758"/>
                    <a:pt x="1094162" y="3881561"/>
                  </a:cubicBezTo>
                  <a:cubicBezTo>
                    <a:pt x="1093783" y="3875464"/>
                    <a:pt x="1098434" y="3871502"/>
                    <a:pt x="1102948" y="3869261"/>
                  </a:cubicBezTo>
                  <a:cubicBezTo>
                    <a:pt x="1121932" y="3859514"/>
                    <a:pt x="1138212" y="3845647"/>
                    <a:pt x="1153234" y="3831245"/>
                  </a:cubicBezTo>
                  <a:cubicBezTo>
                    <a:pt x="1164003" y="3821271"/>
                    <a:pt x="1175096" y="3812624"/>
                    <a:pt x="1182230" y="3799326"/>
                  </a:cubicBezTo>
                  <a:cubicBezTo>
                    <a:pt x="1188294" y="3788542"/>
                    <a:pt x="1199251" y="3781617"/>
                    <a:pt x="1213308" y="3779276"/>
                  </a:cubicBezTo>
                  <a:cubicBezTo>
                    <a:pt x="1233463" y="3776554"/>
                    <a:pt x="1239615" y="3759276"/>
                    <a:pt x="1227005" y="3743531"/>
                  </a:cubicBezTo>
                  <a:cubicBezTo>
                    <a:pt x="1225420" y="3741670"/>
                    <a:pt x="1223439" y="3739344"/>
                    <a:pt x="1221458" y="3737019"/>
                  </a:cubicBezTo>
                  <a:cubicBezTo>
                    <a:pt x="1200857" y="3712831"/>
                    <a:pt x="1203476" y="3701772"/>
                    <a:pt x="1231625" y="3685821"/>
                  </a:cubicBezTo>
                  <a:cubicBezTo>
                    <a:pt x="1242513" y="3679758"/>
                    <a:pt x="1249817" y="3675141"/>
                    <a:pt x="1240257" y="3659206"/>
                  </a:cubicBezTo>
                  <a:lnTo>
                    <a:pt x="1240179" y="3659067"/>
                  </a:lnTo>
                  <a:lnTo>
                    <a:pt x="1230192" y="3642988"/>
                  </a:lnTo>
                  <a:lnTo>
                    <a:pt x="1231048" y="3642849"/>
                  </a:lnTo>
                  <a:lnTo>
                    <a:pt x="1229111" y="3639405"/>
                  </a:lnTo>
                  <a:cubicBezTo>
                    <a:pt x="1225943" y="3632271"/>
                    <a:pt x="1223963" y="3624527"/>
                    <a:pt x="1225082" y="3615949"/>
                  </a:cubicBezTo>
                  <a:lnTo>
                    <a:pt x="1223380" y="3610559"/>
                  </a:lnTo>
                  <a:lnTo>
                    <a:pt x="1222745" y="3611002"/>
                  </a:lnTo>
                  <a:cubicBezTo>
                    <a:pt x="1211165" y="3623331"/>
                    <a:pt x="1193951" y="3632156"/>
                    <a:pt x="1190493" y="3651565"/>
                  </a:cubicBezTo>
                  <a:cubicBezTo>
                    <a:pt x="1182352" y="3655121"/>
                    <a:pt x="1174923" y="3658179"/>
                    <a:pt x="1166783" y="3661736"/>
                  </a:cubicBezTo>
                  <a:cubicBezTo>
                    <a:pt x="1162495" y="3664727"/>
                    <a:pt x="1158923" y="3667218"/>
                    <a:pt x="1154637" y="3670210"/>
                  </a:cubicBezTo>
                  <a:cubicBezTo>
                    <a:pt x="1145979" y="3683687"/>
                    <a:pt x="1131057" y="3686663"/>
                    <a:pt x="1116633" y="3690352"/>
                  </a:cubicBezTo>
                  <a:cubicBezTo>
                    <a:pt x="1105999" y="3690337"/>
                    <a:pt x="1094649" y="3690818"/>
                    <a:pt x="1090960" y="3676395"/>
                  </a:cubicBezTo>
                  <a:cubicBezTo>
                    <a:pt x="1104933" y="3640086"/>
                    <a:pt x="1123543" y="3605853"/>
                    <a:pt x="1152056" y="3582772"/>
                  </a:cubicBezTo>
                  <a:cubicBezTo>
                    <a:pt x="1150627" y="3583769"/>
                    <a:pt x="1149414" y="3583552"/>
                    <a:pt x="1146988" y="3583121"/>
                  </a:cubicBezTo>
                  <a:cubicBezTo>
                    <a:pt x="1156762" y="3573911"/>
                    <a:pt x="1165926" y="3564396"/>
                    <a:pt x="1174341" y="3554475"/>
                  </a:cubicBezTo>
                  <a:lnTo>
                    <a:pt x="1195008" y="3526369"/>
                  </a:lnTo>
                  <a:lnTo>
                    <a:pt x="1182314" y="3516738"/>
                  </a:lnTo>
                  <a:cubicBezTo>
                    <a:pt x="1176370" y="3509760"/>
                    <a:pt x="1169567" y="3502713"/>
                    <a:pt x="1164089" y="3495341"/>
                  </a:cubicBezTo>
                  <a:cubicBezTo>
                    <a:pt x="1157027" y="3486106"/>
                    <a:pt x="1151755" y="3476150"/>
                    <a:pt x="1138525" y="3489826"/>
                  </a:cubicBezTo>
                  <a:cubicBezTo>
                    <a:pt x="1132874" y="3495443"/>
                    <a:pt x="1120368" y="3489240"/>
                    <a:pt x="1113579" y="3498232"/>
                  </a:cubicBezTo>
                  <a:cubicBezTo>
                    <a:pt x="1108791" y="3503916"/>
                    <a:pt x="1101555" y="3507672"/>
                    <a:pt x="1101193" y="3517611"/>
                  </a:cubicBezTo>
                  <a:cubicBezTo>
                    <a:pt x="1100831" y="3527551"/>
                    <a:pt x="1092665" y="3532099"/>
                    <a:pt x="1083741" y="3524449"/>
                  </a:cubicBezTo>
                  <a:cubicBezTo>
                    <a:pt x="1075611" y="3517730"/>
                    <a:pt x="1064362" y="3512062"/>
                    <a:pt x="1066327" y="3498350"/>
                  </a:cubicBezTo>
                  <a:cubicBezTo>
                    <a:pt x="1067067" y="3494508"/>
                    <a:pt x="1064226" y="3492113"/>
                    <a:pt x="1060384" y="3491373"/>
                  </a:cubicBezTo>
                  <a:cubicBezTo>
                    <a:pt x="1057404" y="3490701"/>
                    <a:pt x="1054424" y="3490029"/>
                    <a:pt x="1051908" y="3488960"/>
                  </a:cubicBezTo>
                  <a:cubicBezTo>
                    <a:pt x="1043037" y="3486083"/>
                    <a:pt x="1044536" y="3472766"/>
                    <a:pt x="1034735" y="3470682"/>
                  </a:cubicBezTo>
                  <a:cubicBezTo>
                    <a:pt x="1024536" y="3468132"/>
                    <a:pt x="1027929" y="3485307"/>
                    <a:pt x="1017197" y="3484015"/>
                  </a:cubicBezTo>
                  <a:cubicBezTo>
                    <a:pt x="1014613" y="3483807"/>
                    <a:pt x="1011030" y="3485255"/>
                    <a:pt x="1010237" y="3484324"/>
                  </a:cubicBezTo>
                  <a:cubicBezTo>
                    <a:pt x="996233" y="3469766"/>
                    <a:pt x="975474" y="3474606"/>
                    <a:pt x="958799" y="3466337"/>
                  </a:cubicBezTo>
                  <a:cubicBezTo>
                    <a:pt x="956284" y="3465269"/>
                    <a:pt x="952046" y="3464063"/>
                    <a:pt x="951788" y="3461874"/>
                  </a:cubicBezTo>
                  <a:cubicBezTo>
                    <a:pt x="949515" y="3446956"/>
                    <a:pt x="936078" y="3441546"/>
                    <a:pt x="926759" y="3433431"/>
                  </a:cubicBezTo>
                  <a:cubicBezTo>
                    <a:pt x="911755" y="3420529"/>
                    <a:pt x="911618" y="3400579"/>
                    <a:pt x="903850" y="3383920"/>
                  </a:cubicBezTo>
                  <a:cubicBezTo>
                    <a:pt x="900957" y="3376754"/>
                    <a:pt x="899854" y="3368864"/>
                    <a:pt x="895238" y="3361559"/>
                  </a:cubicBezTo>
                  <a:cubicBezTo>
                    <a:pt x="892137" y="3356976"/>
                    <a:pt x="889313" y="3348949"/>
                    <a:pt x="893102" y="3344918"/>
                  </a:cubicBezTo>
                  <a:cubicBezTo>
                    <a:pt x="905938" y="3330776"/>
                    <a:pt x="901959" y="3310087"/>
                    <a:pt x="913932" y="3295875"/>
                  </a:cubicBezTo>
                  <a:cubicBezTo>
                    <a:pt x="916793" y="3292637"/>
                    <a:pt x="918601" y="3286279"/>
                    <a:pt x="916552" y="3284815"/>
                  </a:cubicBezTo>
                  <a:cubicBezTo>
                    <a:pt x="903718" y="3277287"/>
                    <a:pt x="908800" y="3262523"/>
                    <a:pt x="902668" y="3252497"/>
                  </a:cubicBezTo>
                  <a:cubicBezTo>
                    <a:pt x="900360" y="3248845"/>
                    <a:pt x="897466" y="3241679"/>
                    <a:pt x="899396" y="3239232"/>
                  </a:cubicBezTo>
                  <a:cubicBezTo>
                    <a:pt x="909112" y="3226141"/>
                    <a:pt x="894626" y="3217612"/>
                    <a:pt x="894195" y="3206742"/>
                  </a:cubicBezTo>
                  <a:cubicBezTo>
                    <a:pt x="893817" y="3200644"/>
                    <a:pt x="887529" y="3197974"/>
                    <a:pt x="880363" y="3200867"/>
                  </a:cubicBezTo>
                  <a:lnTo>
                    <a:pt x="868662" y="3212216"/>
                  </a:lnTo>
                  <a:lnTo>
                    <a:pt x="861785" y="3179867"/>
                  </a:lnTo>
                  <a:lnTo>
                    <a:pt x="841031" y="3128406"/>
                  </a:lnTo>
                  <a:lnTo>
                    <a:pt x="835094" y="3130395"/>
                  </a:lnTo>
                  <a:lnTo>
                    <a:pt x="836894" y="3131712"/>
                  </a:lnTo>
                  <a:cubicBezTo>
                    <a:pt x="837023" y="3134426"/>
                    <a:pt x="833965" y="3137488"/>
                    <a:pt x="828164" y="3141426"/>
                  </a:cubicBezTo>
                  <a:cubicBezTo>
                    <a:pt x="818458" y="3148422"/>
                    <a:pt x="813018" y="3157337"/>
                    <a:pt x="810249" y="3168564"/>
                  </a:cubicBezTo>
                  <a:cubicBezTo>
                    <a:pt x="809318" y="3173433"/>
                    <a:pt x="809074" y="3179403"/>
                    <a:pt x="805666" y="3182762"/>
                  </a:cubicBezTo>
                  <a:cubicBezTo>
                    <a:pt x="787414" y="3201536"/>
                    <a:pt x="780751" y="3228059"/>
                    <a:pt x="762994" y="3247137"/>
                  </a:cubicBezTo>
                  <a:cubicBezTo>
                    <a:pt x="751258" y="3259688"/>
                    <a:pt x="753600" y="3265877"/>
                    <a:pt x="769696" y="3269578"/>
                  </a:cubicBezTo>
                  <a:cubicBezTo>
                    <a:pt x="792945" y="3274925"/>
                    <a:pt x="800386" y="3291698"/>
                    <a:pt x="788985" y="3312615"/>
                  </a:cubicBezTo>
                  <a:cubicBezTo>
                    <a:pt x="786568" y="3316577"/>
                    <a:pt x="784452" y="3320045"/>
                    <a:pt x="783024" y="3324613"/>
                  </a:cubicBezTo>
                  <a:cubicBezTo>
                    <a:pt x="776218" y="3343570"/>
                    <a:pt x="776326" y="3342279"/>
                    <a:pt x="758660" y="3335580"/>
                  </a:cubicBezTo>
                  <a:cubicBezTo>
                    <a:pt x="725311" y="3323391"/>
                    <a:pt x="700011" y="3299121"/>
                    <a:pt x="671389" y="3280299"/>
                  </a:cubicBezTo>
                  <a:cubicBezTo>
                    <a:pt x="664454" y="3276068"/>
                    <a:pt x="658316" y="3271644"/>
                    <a:pt x="650969" y="3269201"/>
                  </a:cubicBezTo>
                  <a:cubicBezTo>
                    <a:pt x="647695" y="3267882"/>
                    <a:pt x="644252" y="3262384"/>
                    <a:pt x="641617" y="3268933"/>
                  </a:cubicBezTo>
                  <a:cubicBezTo>
                    <a:pt x="639393" y="3273694"/>
                    <a:pt x="638956" y="3278866"/>
                    <a:pt x="644405" y="3282190"/>
                  </a:cubicBezTo>
                  <a:cubicBezTo>
                    <a:pt x="646387" y="3283399"/>
                    <a:pt x="648476" y="3283314"/>
                    <a:pt x="650760" y="3284028"/>
                  </a:cubicBezTo>
                  <a:cubicBezTo>
                    <a:pt x="655328" y="3285455"/>
                    <a:pt x="662423" y="3281627"/>
                    <a:pt x="664657" y="3289108"/>
                  </a:cubicBezTo>
                  <a:cubicBezTo>
                    <a:pt x="666890" y="3296588"/>
                    <a:pt x="658310" y="3299510"/>
                    <a:pt x="653088" y="3305841"/>
                  </a:cubicBezTo>
                  <a:cubicBezTo>
                    <a:pt x="664943" y="3304236"/>
                    <a:pt x="673994" y="3305000"/>
                    <a:pt x="681811" y="3311127"/>
                  </a:cubicBezTo>
                  <a:cubicBezTo>
                    <a:pt x="686161" y="3315142"/>
                    <a:pt x="689712" y="3319347"/>
                    <a:pt x="681325" y="3323067"/>
                  </a:cubicBezTo>
                  <a:cubicBezTo>
                    <a:pt x="670368" y="3310944"/>
                    <a:pt x="656397" y="3316018"/>
                    <a:pt x="642947" y="3318009"/>
                  </a:cubicBezTo>
                  <a:cubicBezTo>
                    <a:pt x="631587" y="3319914"/>
                    <a:pt x="621135" y="3320335"/>
                    <a:pt x="616859" y="3306171"/>
                  </a:cubicBezTo>
                  <a:cubicBezTo>
                    <a:pt x="612232" y="3299271"/>
                    <a:pt x="615171" y="3292227"/>
                    <a:pt x="615221" y="3285459"/>
                  </a:cubicBezTo>
                  <a:cubicBezTo>
                    <a:pt x="615078" y="3277895"/>
                    <a:pt x="613230" y="3272008"/>
                    <a:pt x="603851" y="3275124"/>
                  </a:cubicBezTo>
                  <a:cubicBezTo>
                    <a:pt x="597338" y="3281347"/>
                    <a:pt x="590822" y="3287567"/>
                    <a:pt x="584006" y="3294285"/>
                  </a:cubicBezTo>
                  <a:cubicBezTo>
                    <a:pt x="581394" y="3297450"/>
                    <a:pt x="579690" y="3299130"/>
                    <a:pt x="576030" y="3296216"/>
                  </a:cubicBezTo>
                  <a:cubicBezTo>
                    <a:pt x="583887" y="3283337"/>
                    <a:pt x="590066" y="3268752"/>
                    <a:pt x="595446" y="3254362"/>
                  </a:cubicBezTo>
                  <a:cubicBezTo>
                    <a:pt x="600717" y="3241264"/>
                    <a:pt x="595184" y="3235849"/>
                    <a:pt x="582146" y="3236050"/>
                  </a:cubicBezTo>
                  <a:cubicBezTo>
                    <a:pt x="574581" y="3236194"/>
                    <a:pt x="566907" y="3237630"/>
                    <a:pt x="559040" y="3238269"/>
                  </a:cubicBezTo>
                  <a:cubicBezTo>
                    <a:pt x="545396" y="3239463"/>
                    <a:pt x="541651" y="3234459"/>
                    <a:pt x="547418" y="3221663"/>
                  </a:cubicBezTo>
                  <a:cubicBezTo>
                    <a:pt x="549644" y="3216903"/>
                    <a:pt x="552364" y="3212444"/>
                    <a:pt x="555276" y="3208783"/>
                  </a:cubicBezTo>
                  <a:cubicBezTo>
                    <a:pt x="563219" y="3197993"/>
                    <a:pt x="565770" y="3189354"/>
                    <a:pt x="552916" y="3178113"/>
                  </a:cubicBezTo>
                  <a:cubicBezTo>
                    <a:pt x="541244" y="3168275"/>
                    <a:pt x="547808" y="3155285"/>
                    <a:pt x="554759" y="3143891"/>
                  </a:cubicBezTo>
                  <a:cubicBezTo>
                    <a:pt x="566243" y="3125067"/>
                    <a:pt x="564975" y="3121575"/>
                    <a:pt x="546452" y="3109595"/>
                  </a:cubicBezTo>
                  <a:cubicBezTo>
                    <a:pt x="540701" y="3106766"/>
                    <a:pt x="532640" y="3106607"/>
                    <a:pt x="531314" y="3097640"/>
                  </a:cubicBezTo>
                  <a:cubicBezTo>
                    <a:pt x="533647" y="3091586"/>
                    <a:pt x="538239" y="3089631"/>
                    <a:pt x="544016" y="3089076"/>
                  </a:cubicBezTo>
                  <a:cubicBezTo>
                    <a:pt x="551086" y="3088629"/>
                    <a:pt x="550917" y="3084449"/>
                    <a:pt x="547970" y="3079252"/>
                  </a:cubicBezTo>
                  <a:cubicBezTo>
                    <a:pt x="535005" y="3069303"/>
                    <a:pt x="524737" y="3058281"/>
                    <a:pt x="536113" y="3040749"/>
                  </a:cubicBezTo>
                  <a:cubicBezTo>
                    <a:pt x="534651" y="3036458"/>
                    <a:pt x="536573" y="3032193"/>
                    <a:pt x="536514" y="3026719"/>
                  </a:cubicBezTo>
                  <a:cubicBezTo>
                    <a:pt x="527825" y="3030935"/>
                    <a:pt x="526650" y="3041773"/>
                    <a:pt x="518069" y="3044697"/>
                  </a:cubicBezTo>
                  <a:cubicBezTo>
                    <a:pt x="513393" y="3044561"/>
                    <a:pt x="509103" y="3046023"/>
                    <a:pt x="505031" y="3044899"/>
                  </a:cubicBezTo>
                  <a:cubicBezTo>
                    <a:pt x="488743" y="3040401"/>
                    <a:pt x="476283" y="3042996"/>
                    <a:pt x="469088" y="3060358"/>
                  </a:cubicBezTo>
                  <a:cubicBezTo>
                    <a:pt x="464531" y="3071173"/>
                    <a:pt x="455891" y="3068621"/>
                    <a:pt x="446865" y="3064475"/>
                  </a:cubicBezTo>
                  <a:cubicBezTo>
                    <a:pt x="427327" y="3055274"/>
                    <a:pt x="427327" y="3055274"/>
                    <a:pt x="428167" y="3076179"/>
                  </a:cubicBezTo>
                  <a:cubicBezTo>
                    <a:pt x="428034" y="3080857"/>
                    <a:pt x="426028" y="3083029"/>
                    <a:pt x="421376" y="3079513"/>
                  </a:cubicBezTo>
                  <a:cubicBezTo>
                    <a:pt x="412206" y="3067802"/>
                    <a:pt x="406748" y="3052236"/>
                    <a:pt x="387850" y="3050902"/>
                  </a:cubicBezTo>
                  <a:cubicBezTo>
                    <a:pt x="376212" y="3049921"/>
                    <a:pt x="366532" y="3053532"/>
                    <a:pt x="356247" y="3058134"/>
                  </a:cubicBezTo>
                  <a:cubicBezTo>
                    <a:pt x="336669" y="3067942"/>
                    <a:pt x="330917" y="3065114"/>
                    <a:pt x="329279" y="3044401"/>
                  </a:cubicBezTo>
                  <a:cubicBezTo>
                    <a:pt x="328084" y="3030757"/>
                    <a:pt x="321452" y="3026031"/>
                    <a:pt x="308607" y="3027031"/>
                  </a:cubicBezTo>
                  <a:cubicBezTo>
                    <a:pt x="279229" y="3029502"/>
                    <a:pt x="278733" y="3029199"/>
                    <a:pt x="279538" y="3001141"/>
                  </a:cubicBezTo>
                  <a:cubicBezTo>
                    <a:pt x="280108" y="2991291"/>
                    <a:pt x="276338" y="2989671"/>
                    <a:pt x="267950" y="2993392"/>
                  </a:cubicBezTo>
                  <a:cubicBezTo>
                    <a:pt x="260856" y="2997221"/>
                    <a:pt x="258597" y="2993124"/>
                    <a:pt x="257547" y="2987046"/>
                  </a:cubicBezTo>
                  <a:cubicBezTo>
                    <a:pt x="260075" y="2981789"/>
                    <a:pt x="261803" y="2976727"/>
                    <a:pt x="263834" y="2971168"/>
                  </a:cubicBezTo>
                  <a:cubicBezTo>
                    <a:pt x="265565" y="2966107"/>
                    <a:pt x="271147" y="2964754"/>
                    <a:pt x="275244" y="2962494"/>
                  </a:cubicBezTo>
                  <a:cubicBezTo>
                    <a:pt x="281540" y="2958859"/>
                    <a:pt x="284865" y="2953409"/>
                    <a:pt x="283127" y="2946230"/>
                  </a:cubicBezTo>
                  <a:cubicBezTo>
                    <a:pt x="281774" y="2940646"/>
                    <a:pt x="277014" y="2938422"/>
                    <a:pt x="271842" y="2937986"/>
                  </a:cubicBezTo>
                  <a:cubicBezTo>
                    <a:pt x="264084" y="2937332"/>
                    <a:pt x="259383" y="2940582"/>
                    <a:pt x="255949" y="2947324"/>
                  </a:cubicBezTo>
                  <a:cubicBezTo>
                    <a:pt x="253724" y="2952085"/>
                    <a:pt x="255959" y="2959566"/>
                    <a:pt x="248671" y="2962598"/>
                  </a:cubicBezTo>
                  <a:cubicBezTo>
                    <a:pt x="239403" y="2964419"/>
                    <a:pt x="230520" y="2967838"/>
                    <a:pt x="220889" y="2964682"/>
                  </a:cubicBezTo>
                  <a:cubicBezTo>
                    <a:pt x="215271" y="2957176"/>
                    <a:pt x="220191" y="2951340"/>
                    <a:pt x="224312" y="2945699"/>
                  </a:cubicBezTo>
                  <a:cubicBezTo>
                    <a:pt x="230248" y="2937083"/>
                    <a:pt x="234093" y="2928553"/>
                    <a:pt x="224403" y="2919922"/>
                  </a:cubicBezTo>
                  <a:cubicBezTo>
                    <a:pt x="221045" y="2916514"/>
                    <a:pt x="220683" y="2911535"/>
                    <a:pt x="221119" y="2906363"/>
                  </a:cubicBezTo>
                  <a:cubicBezTo>
                    <a:pt x="220481" y="2898496"/>
                    <a:pt x="223611" y="2892250"/>
                    <a:pt x="227734" y="2886607"/>
                  </a:cubicBezTo>
                  <a:cubicBezTo>
                    <a:pt x="230949" y="2882452"/>
                    <a:pt x="232570" y="2878681"/>
                    <a:pt x="230419" y="2873291"/>
                  </a:cubicBezTo>
                  <a:cubicBezTo>
                    <a:pt x="231485" y="2863744"/>
                    <a:pt x="216574" y="2861446"/>
                    <a:pt x="220334" y="2850825"/>
                  </a:cubicBezTo>
                  <a:cubicBezTo>
                    <a:pt x="229485" y="2838054"/>
                    <a:pt x="212181" y="2836334"/>
                    <a:pt x="210854" y="2827368"/>
                  </a:cubicBezTo>
                  <a:cubicBezTo>
                    <a:pt x="210642" y="2802088"/>
                    <a:pt x="220203" y="2787527"/>
                    <a:pt x="241764" y="2778929"/>
                  </a:cubicBezTo>
                  <a:cubicBezTo>
                    <a:pt x="254139" y="2774242"/>
                    <a:pt x="256909" y="2763016"/>
                    <a:pt x="255002" y="2751657"/>
                  </a:cubicBezTo>
                  <a:cubicBezTo>
                    <a:pt x="251852" y="2733421"/>
                    <a:pt x="254043" y="2719803"/>
                    <a:pt x="276350" y="2717777"/>
                  </a:cubicBezTo>
                  <a:cubicBezTo>
                    <a:pt x="282127" y="2717223"/>
                    <a:pt x="285837" y="2713370"/>
                    <a:pt x="285282" y="2707593"/>
                  </a:cubicBezTo>
                  <a:cubicBezTo>
                    <a:pt x="284559" y="2697636"/>
                    <a:pt x="286229" y="2687100"/>
                    <a:pt x="276926" y="2680064"/>
                  </a:cubicBezTo>
                  <a:cubicBezTo>
                    <a:pt x="273458" y="2677948"/>
                    <a:pt x="269496" y="2675530"/>
                    <a:pt x="264542" y="2672508"/>
                  </a:cubicBezTo>
                  <a:cubicBezTo>
                    <a:pt x="280384" y="2669938"/>
                    <a:pt x="293859" y="2664564"/>
                    <a:pt x="308116" y="2674621"/>
                  </a:cubicBezTo>
                  <a:cubicBezTo>
                    <a:pt x="315740" y="2679952"/>
                    <a:pt x="323028" y="2676920"/>
                    <a:pt x="327864" y="2668993"/>
                  </a:cubicBezTo>
                  <a:cubicBezTo>
                    <a:pt x="331792" y="2662553"/>
                    <a:pt x="336024" y="2655618"/>
                    <a:pt x="339456" y="2648876"/>
                  </a:cubicBezTo>
                  <a:cubicBezTo>
                    <a:pt x="345913" y="2637181"/>
                    <a:pt x="353636" y="2628976"/>
                    <a:pt x="368061" y="2643216"/>
                  </a:cubicBezTo>
                  <a:cubicBezTo>
                    <a:pt x="369890" y="2624619"/>
                    <a:pt x="377177" y="2621587"/>
                    <a:pt x="389538" y="2632526"/>
                  </a:cubicBezTo>
                  <a:cubicBezTo>
                    <a:pt x="391519" y="2633735"/>
                    <a:pt x="393995" y="2635245"/>
                    <a:pt x="396992" y="2633675"/>
                  </a:cubicBezTo>
                  <a:cubicBezTo>
                    <a:pt x="400292" y="2631609"/>
                    <a:pt x="398721" y="2628612"/>
                    <a:pt x="398142" y="2626219"/>
                  </a:cubicBezTo>
                  <a:cubicBezTo>
                    <a:pt x="394936" y="2615596"/>
                    <a:pt x="395164" y="2602479"/>
                    <a:pt x="385394" y="2597603"/>
                  </a:cubicBezTo>
                  <a:lnTo>
                    <a:pt x="377546" y="2596603"/>
                  </a:lnTo>
                  <a:lnTo>
                    <a:pt x="376221" y="2597323"/>
                  </a:lnTo>
                  <a:cubicBezTo>
                    <a:pt x="371736" y="2598535"/>
                    <a:pt x="367330" y="2598074"/>
                    <a:pt x="363730" y="2594317"/>
                  </a:cubicBezTo>
                  <a:cubicBezTo>
                    <a:pt x="354152" y="2584016"/>
                    <a:pt x="340389" y="2577279"/>
                    <a:pt x="336858" y="2561827"/>
                  </a:cubicBezTo>
                  <a:lnTo>
                    <a:pt x="337956" y="2558256"/>
                  </a:lnTo>
                  <a:lnTo>
                    <a:pt x="331405" y="2552878"/>
                  </a:lnTo>
                  <a:cubicBezTo>
                    <a:pt x="322102" y="2545844"/>
                    <a:pt x="314127" y="2547775"/>
                    <a:pt x="308578" y="2557984"/>
                  </a:cubicBezTo>
                  <a:cubicBezTo>
                    <a:pt x="303440" y="2566405"/>
                    <a:pt x="299100" y="2574634"/>
                    <a:pt x="294264" y="2582561"/>
                  </a:cubicBezTo>
                  <a:cubicBezTo>
                    <a:pt x="292149" y="2586028"/>
                    <a:pt x="290806" y="2592686"/>
                    <a:pt x="283955" y="2590545"/>
                  </a:cubicBezTo>
                  <a:cubicBezTo>
                    <a:pt x="278892" y="2588816"/>
                    <a:pt x="279630" y="2583149"/>
                    <a:pt x="279462" y="2578968"/>
                  </a:cubicBezTo>
                  <a:cubicBezTo>
                    <a:pt x="279671" y="2564141"/>
                    <a:pt x="280677" y="2549121"/>
                    <a:pt x="280886" y="2534293"/>
                  </a:cubicBezTo>
                  <a:cubicBezTo>
                    <a:pt x="282229" y="2527635"/>
                    <a:pt x="287920" y="2524990"/>
                    <a:pt x="293312" y="2522841"/>
                  </a:cubicBezTo>
                  <a:cubicBezTo>
                    <a:pt x="300902" y="2519313"/>
                    <a:pt x="307430" y="2514460"/>
                    <a:pt x="313664" y="2509256"/>
                  </a:cubicBezTo>
                  <a:lnTo>
                    <a:pt x="322562" y="2501743"/>
                  </a:lnTo>
                  <a:lnTo>
                    <a:pt x="322347" y="2500403"/>
                  </a:lnTo>
                  <a:cubicBezTo>
                    <a:pt x="322951" y="2498369"/>
                    <a:pt x="324153" y="2496315"/>
                    <a:pt x="325012" y="2494504"/>
                  </a:cubicBezTo>
                  <a:cubicBezTo>
                    <a:pt x="325942" y="2492996"/>
                    <a:pt x="326566" y="2491562"/>
                    <a:pt x="327121" y="2489822"/>
                  </a:cubicBezTo>
                  <a:cubicBezTo>
                    <a:pt x="327907" y="2487706"/>
                    <a:pt x="327635" y="2485197"/>
                    <a:pt x="325375" y="2483801"/>
                  </a:cubicBezTo>
                  <a:cubicBezTo>
                    <a:pt x="323420" y="2482332"/>
                    <a:pt x="321433" y="2483446"/>
                    <a:pt x="319894" y="2485096"/>
                  </a:cubicBezTo>
                  <a:cubicBezTo>
                    <a:pt x="317513" y="2487268"/>
                    <a:pt x="315060" y="2489134"/>
                    <a:pt x="311599" y="2486736"/>
                  </a:cubicBezTo>
                  <a:cubicBezTo>
                    <a:pt x="308442" y="2484265"/>
                    <a:pt x="309244" y="2480857"/>
                    <a:pt x="310423" y="2477683"/>
                  </a:cubicBezTo>
                  <a:cubicBezTo>
                    <a:pt x="310655" y="2477307"/>
                    <a:pt x="311120" y="2476555"/>
                    <a:pt x="311281" y="2475872"/>
                  </a:cubicBezTo>
                  <a:cubicBezTo>
                    <a:pt x="314962" y="2466960"/>
                    <a:pt x="313921" y="2465274"/>
                    <a:pt x="304224" y="2463706"/>
                  </a:cubicBezTo>
                  <a:cubicBezTo>
                    <a:pt x="299601" y="2463191"/>
                    <a:pt x="295890" y="2462459"/>
                    <a:pt x="295275" y="2457135"/>
                  </a:cubicBezTo>
                  <a:cubicBezTo>
                    <a:pt x="294986" y="2455917"/>
                    <a:pt x="294770" y="2455003"/>
                    <a:pt x="294859" y="2454016"/>
                  </a:cubicBezTo>
                  <a:cubicBezTo>
                    <a:pt x="295461" y="2448405"/>
                    <a:pt x="291944" y="2444410"/>
                    <a:pt x="286910" y="2446244"/>
                  </a:cubicBezTo>
                  <a:cubicBezTo>
                    <a:pt x="281877" y="2448077"/>
                    <a:pt x="279401" y="2445767"/>
                    <a:pt x="278232" y="2442183"/>
                  </a:cubicBezTo>
                  <a:cubicBezTo>
                    <a:pt x="274814" y="2430443"/>
                    <a:pt x="266929" y="2429735"/>
                    <a:pt x="256502" y="2431877"/>
                  </a:cubicBezTo>
                  <a:cubicBezTo>
                    <a:pt x="249121" y="2433301"/>
                    <a:pt x="241379" y="2433200"/>
                    <a:pt x="233566" y="2432796"/>
                  </a:cubicBezTo>
                  <a:cubicBezTo>
                    <a:pt x="229927" y="2432370"/>
                    <a:pt x="227364" y="2431045"/>
                    <a:pt x="225585" y="2427605"/>
                  </a:cubicBezTo>
                  <a:cubicBezTo>
                    <a:pt x="222281" y="2421790"/>
                    <a:pt x="219661" y="2415815"/>
                    <a:pt x="218516" y="2409611"/>
                  </a:cubicBezTo>
                  <a:lnTo>
                    <a:pt x="219702" y="2396654"/>
                  </a:lnTo>
                  <a:lnTo>
                    <a:pt x="203612" y="2390201"/>
                  </a:lnTo>
                  <a:cubicBezTo>
                    <a:pt x="197466" y="2388576"/>
                    <a:pt x="191205" y="2387136"/>
                    <a:pt x="185454" y="2384308"/>
                  </a:cubicBezTo>
                  <a:cubicBezTo>
                    <a:pt x="171667" y="2377936"/>
                    <a:pt x="170122" y="2371555"/>
                    <a:pt x="180651" y="2360984"/>
                  </a:cubicBezTo>
                  <a:cubicBezTo>
                    <a:pt x="183455" y="2358616"/>
                    <a:pt x="186451" y="2357046"/>
                    <a:pt x="188954" y="2355173"/>
                  </a:cubicBezTo>
                  <a:cubicBezTo>
                    <a:pt x="201353" y="2347104"/>
                    <a:pt x="207397" y="2337195"/>
                    <a:pt x="203232" y="2321739"/>
                  </a:cubicBezTo>
                  <a:cubicBezTo>
                    <a:pt x="199949" y="2308181"/>
                    <a:pt x="199553" y="2294345"/>
                    <a:pt x="198358" y="2280702"/>
                  </a:cubicBezTo>
                  <a:cubicBezTo>
                    <a:pt x="196947" y="2269642"/>
                    <a:pt x="193010" y="2263843"/>
                    <a:pt x="181129" y="2268831"/>
                  </a:cubicBezTo>
                  <a:cubicBezTo>
                    <a:pt x="174338" y="2272164"/>
                    <a:pt x="167461" y="2273408"/>
                    <a:pt x="161542" y="2266396"/>
                  </a:cubicBezTo>
                  <a:cubicBezTo>
                    <a:pt x="159249" y="2253442"/>
                    <a:pt x="166586" y="2243644"/>
                    <a:pt x="170152" y="2232225"/>
                  </a:cubicBezTo>
                  <a:cubicBezTo>
                    <a:pt x="172898" y="2224383"/>
                    <a:pt x="177430" y="2216953"/>
                    <a:pt x="182158" y="2210319"/>
                  </a:cubicBezTo>
                  <a:lnTo>
                    <a:pt x="185087" y="2204960"/>
                  </a:lnTo>
                  <a:lnTo>
                    <a:pt x="183548" y="2204931"/>
                  </a:lnTo>
                  <a:cubicBezTo>
                    <a:pt x="180415" y="2206636"/>
                    <a:pt x="178099" y="2203645"/>
                    <a:pt x="176985" y="2201655"/>
                  </a:cubicBezTo>
                  <a:cubicBezTo>
                    <a:pt x="172371" y="2194382"/>
                    <a:pt x="166329" y="2191949"/>
                    <a:pt x="158195" y="2192908"/>
                  </a:cubicBezTo>
                  <a:cubicBezTo>
                    <a:pt x="153178" y="2193451"/>
                    <a:pt x="151831" y="2191838"/>
                    <a:pt x="153725" y="2186242"/>
                  </a:cubicBezTo>
                  <a:lnTo>
                    <a:pt x="153180" y="2181644"/>
                  </a:lnTo>
                  <a:lnTo>
                    <a:pt x="148907" y="2184596"/>
                  </a:lnTo>
                  <a:cubicBezTo>
                    <a:pt x="144000" y="2188740"/>
                    <a:pt x="138907" y="2191241"/>
                    <a:pt x="133549" y="2192221"/>
                  </a:cubicBezTo>
                  <a:lnTo>
                    <a:pt x="130014" y="2191909"/>
                  </a:lnTo>
                  <a:lnTo>
                    <a:pt x="130318" y="2192823"/>
                  </a:lnTo>
                  <a:cubicBezTo>
                    <a:pt x="130000" y="2194023"/>
                    <a:pt x="128756" y="2194881"/>
                    <a:pt x="126282" y="2195305"/>
                  </a:cubicBezTo>
                  <a:cubicBezTo>
                    <a:pt x="119511" y="2196585"/>
                    <a:pt x="113381" y="2195139"/>
                    <a:pt x="107338" y="2192707"/>
                  </a:cubicBezTo>
                  <a:cubicBezTo>
                    <a:pt x="99558" y="2189719"/>
                    <a:pt x="95831" y="2190279"/>
                    <a:pt x="90588" y="2196667"/>
                  </a:cubicBezTo>
                  <a:cubicBezTo>
                    <a:pt x="88512" y="2198766"/>
                    <a:pt x="86957" y="2201708"/>
                    <a:pt x="85329" y="2204345"/>
                  </a:cubicBezTo>
                  <a:cubicBezTo>
                    <a:pt x="84631" y="2205475"/>
                    <a:pt x="84079" y="2207214"/>
                    <a:pt x="82412" y="2206965"/>
                  </a:cubicBezTo>
                  <a:cubicBezTo>
                    <a:pt x="80440" y="2206787"/>
                    <a:pt x="79775" y="2205337"/>
                    <a:pt x="79791" y="2204045"/>
                  </a:cubicBezTo>
                  <a:cubicBezTo>
                    <a:pt x="79714" y="2198273"/>
                    <a:pt x="76988" y="2197631"/>
                    <a:pt x="72187" y="2199087"/>
                  </a:cubicBezTo>
                  <a:cubicBezTo>
                    <a:pt x="66169" y="2200831"/>
                    <a:pt x="60968" y="2197880"/>
                    <a:pt x="56610" y="2194405"/>
                  </a:cubicBezTo>
                  <a:cubicBezTo>
                    <a:pt x="53077" y="2191701"/>
                    <a:pt x="50872" y="2191900"/>
                    <a:pt x="49228" y="2195828"/>
                  </a:cubicBezTo>
                  <a:cubicBezTo>
                    <a:pt x="48443" y="2197945"/>
                    <a:pt x="47513" y="2199452"/>
                    <a:pt x="44932" y="2199419"/>
                  </a:cubicBezTo>
                  <a:cubicBezTo>
                    <a:pt x="41439" y="2199601"/>
                    <a:pt x="41471" y="2197020"/>
                    <a:pt x="40357" y="2195030"/>
                  </a:cubicBezTo>
                  <a:cubicBezTo>
                    <a:pt x="39764" y="2193883"/>
                    <a:pt x="39404" y="2192360"/>
                    <a:pt x="38739" y="2190908"/>
                  </a:cubicBezTo>
                  <a:cubicBezTo>
                    <a:pt x="35881" y="2182898"/>
                    <a:pt x="30881" y="2182150"/>
                    <a:pt x="25029" y="2188681"/>
                  </a:cubicBezTo>
                  <a:cubicBezTo>
                    <a:pt x="24258" y="2189507"/>
                    <a:pt x="23794" y="2190261"/>
                    <a:pt x="22953" y="2190781"/>
                  </a:cubicBezTo>
                  <a:cubicBezTo>
                    <a:pt x="21341" y="2192127"/>
                    <a:pt x="19049" y="2193312"/>
                    <a:pt x="17398" y="2191771"/>
                  </a:cubicBezTo>
                  <a:cubicBezTo>
                    <a:pt x="15820" y="2190537"/>
                    <a:pt x="16534" y="2188116"/>
                    <a:pt x="17464" y="2186609"/>
                  </a:cubicBezTo>
                  <a:cubicBezTo>
                    <a:pt x="18394" y="2185102"/>
                    <a:pt x="19396" y="2183901"/>
                    <a:pt x="20703" y="2182626"/>
                  </a:cubicBezTo>
                  <a:cubicBezTo>
                    <a:pt x="22403" y="2180293"/>
                    <a:pt x="22580" y="2178321"/>
                    <a:pt x="20175" y="2176316"/>
                  </a:cubicBezTo>
                  <a:cubicBezTo>
                    <a:pt x="14847" y="2171463"/>
                    <a:pt x="12726" y="2165208"/>
                    <a:pt x="10908" y="2158882"/>
                  </a:cubicBezTo>
                  <a:cubicBezTo>
                    <a:pt x="8498" y="2151407"/>
                    <a:pt x="7539" y="2143269"/>
                    <a:pt x="3909" y="2136084"/>
                  </a:cubicBezTo>
                  <a:cubicBezTo>
                    <a:pt x="2653" y="2133485"/>
                    <a:pt x="4120" y="2131530"/>
                    <a:pt x="5354" y="2129952"/>
                  </a:cubicBezTo>
                  <a:lnTo>
                    <a:pt x="9185" y="2123453"/>
                  </a:lnTo>
                  <a:lnTo>
                    <a:pt x="8263" y="2119867"/>
                  </a:lnTo>
                  <a:cubicBezTo>
                    <a:pt x="5811" y="2114972"/>
                    <a:pt x="252" y="2112941"/>
                    <a:pt x="0" y="2106669"/>
                  </a:cubicBezTo>
                  <a:cubicBezTo>
                    <a:pt x="6599" y="2102537"/>
                    <a:pt x="1066" y="2097122"/>
                    <a:pt x="1997" y="2092253"/>
                  </a:cubicBezTo>
                  <a:cubicBezTo>
                    <a:pt x="6531" y="2084822"/>
                    <a:pt x="7100" y="2074973"/>
                    <a:pt x="18461" y="2073068"/>
                  </a:cubicBezTo>
                  <a:cubicBezTo>
                    <a:pt x="22642" y="2072898"/>
                    <a:pt x="23573" y="2068029"/>
                    <a:pt x="22909" y="2063545"/>
                  </a:cubicBezTo>
                  <a:cubicBezTo>
                    <a:pt x="21473" y="2055872"/>
                    <a:pt x="23504" y="2050313"/>
                    <a:pt x="31396" y="2046292"/>
                  </a:cubicBezTo>
                  <a:cubicBezTo>
                    <a:pt x="40689" y="2041086"/>
                    <a:pt x="33972" y="2034267"/>
                    <a:pt x="31352" y="2025192"/>
                  </a:cubicBezTo>
                  <a:cubicBezTo>
                    <a:pt x="45852" y="2029280"/>
                    <a:pt x="56523" y="2026274"/>
                    <a:pt x="63886" y="2013091"/>
                  </a:cubicBezTo>
                  <a:cubicBezTo>
                    <a:pt x="65396" y="2010614"/>
                    <a:pt x="74278" y="2007196"/>
                    <a:pt x="81239" y="2008044"/>
                  </a:cubicBezTo>
                  <a:cubicBezTo>
                    <a:pt x="94363" y="2009931"/>
                    <a:pt x="101700" y="2000134"/>
                    <a:pt x="111405" y="1993139"/>
                  </a:cubicBezTo>
                  <a:cubicBezTo>
                    <a:pt x="111305" y="2006673"/>
                    <a:pt x="117770" y="2007219"/>
                    <a:pt x="126677" y="2000417"/>
                  </a:cubicBezTo>
                  <a:cubicBezTo>
                    <a:pt x="131161" y="1999753"/>
                    <a:pt x="135728" y="2001180"/>
                    <a:pt x="139632" y="1998124"/>
                  </a:cubicBezTo>
                  <a:cubicBezTo>
                    <a:pt x="141832" y="1996747"/>
                    <a:pt x="144334" y="1994875"/>
                    <a:pt x="146533" y="1993496"/>
                  </a:cubicBezTo>
                  <a:cubicBezTo>
                    <a:pt x="149035" y="1991624"/>
                    <a:pt x="151948" y="1987964"/>
                    <a:pt x="153736" y="1988375"/>
                  </a:cubicBezTo>
                  <a:cubicBezTo>
                    <a:pt x="158305" y="1989802"/>
                    <a:pt x="154593" y="1993656"/>
                    <a:pt x="154376" y="1996242"/>
                  </a:cubicBezTo>
                  <a:cubicBezTo>
                    <a:pt x="154241" y="2000919"/>
                    <a:pt x="153914" y="2004797"/>
                    <a:pt x="153285" y="2009173"/>
                  </a:cubicBezTo>
                  <a:cubicBezTo>
                    <a:pt x="154336" y="2015250"/>
                    <a:pt x="159397" y="2016979"/>
                    <a:pt x="164872" y="2016921"/>
                  </a:cubicBezTo>
                  <a:cubicBezTo>
                    <a:pt x="168171" y="2014855"/>
                    <a:pt x="171966" y="2013091"/>
                    <a:pt x="175266" y="2011025"/>
                  </a:cubicBezTo>
                  <a:cubicBezTo>
                    <a:pt x="179447" y="2010857"/>
                    <a:pt x="178624" y="2014433"/>
                    <a:pt x="179204" y="2016827"/>
                  </a:cubicBezTo>
                  <a:cubicBezTo>
                    <a:pt x="173050" y="2028027"/>
                    <a:pt x="172975" y="2038177"/>
                    <a:pt x="185964" y="2044743"/>
                  </a:cubicBezTo>
                  <a:cubicBezTo>
                    <a:pt x="191221" y="2047270"/>
                    <a:pt x="195570" y="2051282"/>
                    <a:pt x="192136" y="2058025"/>
                  </a:cubicBezTo>
                  <a:lnTo>
                    <a:pt x="191400" y="2065222"/>
                  </a:lnTo>
                  <a:lnTo>
                    <a:pt x="193705" y="2064625"/>
                  </a:lnTo>
                  <a:cubicBezTo>
                    <a:pt x="196450" y="2062971"/>
                    <a:pt x="198965" y="2060687"/>
                    <a:pt x="201345" y="2058516"/>
                  </a:cubicBezTo>
                  <a:cubicBezTo>
                    <a:pt x="203798" y="2056649"/>
                    <a:pt x="205481" y="2055607"/>
                    <a:pt x="208726" y="2057092"/>
                  </a:cubicBezTo>
                  <a:lnTo>
                    <a:pt x="228242" y="2063119"/>
                  </a:lnTo>
                  <a:lnTo>
                    <a:pt x="231942" y="2058517"/>
                  </a:lnTo>
                  <a:cubicBezTo>
                    <a:pt x="240656" y="2050918"/>
                    <a:pt x="244031" y="2038701"/>
                    <a:pt x="254423" y="2032807"/>
                  </a:cubicBezTo>
                  <a:cubicBezTo>
                    <a:pt x="256237" y="2029835"/>
                    <a:pt x="257748" y="2027358"/>
                    <a:pt x="259562" y="2024385"/>
                  </a:cubicBezTo>
                  <a:cubicBezTo>
                    <a:pt x="258100" y="2020095"/>
                    <a:pt x="261014" y="2016434"/>
                    <a:pt x="260350" y="2011951"/>
                  </a:cubicBezTo>
                  <a:cubicBezTo>
                    <a:pt x="259241" y="2000398"/>
                    <a:pt x="248041" y="1994245"/>
                    <a:pt x="243934" y="1984262"/>
                  </a:cubicBezTo>
                  <a:cubicBezTo>
                    <a:pt x="241288" y="1978570"/>
                    <a:pt x="238148" y="1972575"/>
                    <a:pt x="241968" y="1967429"/>
                  </a:cubicBezTo>
                  <a:cubicBezTo>
                    <a:pt x="245788" y="1962282"/>
                    <a:pt x="252445" y="1963625"/>
                    <a:pt x="257810" y="1964858"/>
                  </a:cubicBezTo>
                  <a:cubicBezTo>
                    <a:pt x="264964" y="1966502"/>
                    <a:pt x="271404" y="1970433"/>
                    <a:pt x="278777" y="1969490"/>
                  </a:cubicBezTo>
                  <a:cubicBezTo>
                    <a:pt x="283973" y="1966543"/>
                    <a:pt x="288817" y="1970860"/>
                    <a:pt x="293797" y="1970497"/>
                  </a:cubicBezTo>
                  <a:cubicBezTo>
                    <a:pt x="297096" y="1968432"/>
                    <a:pt x="300201" y="1965569"/>
                    <a:pt x="304189" y="1964603"/>
                  </a:cubicBezTo>
                  <a:cubicBezTo>
                    <a:pt x="318017" y="1951966"/>
                    <a:pt x="330854" y="1938723"/>
                    <a:pt x="323849" y="1916778"/>
                  </a:cubicBezTo>
                  <a:cubicBezTo>
                    <a:pt x="320347" y="1905805"/>
                    <a:pt x="328953" y="1899498"/>
                    <a:pt x="339900" y="1899380"/>
                  </a:cubicBezTo>
                  <a:cubicBezTo>
                    <a:pt x="348759" y="1899346"/>
                    <a:pt x="357507" y="1900605"/>
                    <a:pt x="366172" y="1899774"/>
                  </a:cubicBezTo>
                  <a:cubicBezTo>
                    <a:pt x="385398" y="1897227"/>
                    <a:pt x="399611" y="1886186"/>
                    <a:pt x="386797" y="1855936"/>
                  </a:cubicBezTo>
                  <a:cubicBezTo>
                    <a:pt x="388937" y="1849084"/>
                    <a:pt x="381809" y="1844057"/>
                    <a:pt x="382353" y="1837591"/>
                  </a:cubicBezTo>
                  <a:cubicBezTo>
                    <a:pt x="386937" y="1823393"/>
                    <a:pt x="387735" y="1823200"/>
                    <a:pt x="397618" y="1832628"/>
                  </a:cubicBezTo>
                  <a:cubicBezTo>
                    <a:pt x="406317" y="1840654"/>
                    <a:pt x="417626" y="1845514"/>
                    <a:pt x="428633" y="1850870"/>
                  </a:cubicBezTo>
                  <a:cubicBezTo>
                    <a:pt x="424695" y="1845069"/>
                    <a:pt x="427138" y="1837723"/>
                    <a:pt x="421799" y="1833105"/>
                  </a:cubicBezTo>
                  <a:cubicBezTo>
                    <a:pt x="418632" y="1830494"/>
                    <a:pt x="416567" y="1827194"/>
                    <a:pt x="416893" y="1823315"/>
                  </a:cubicBezTo>
                  <a:cubicBezTo>
                    <a:pt x="417514" y="1806700"/>
                    <a:pt x="407003" y="1801646"/>
                    <a:pt x="392972" y="1801244"/>
                  </a:cubicBezTo>
                  <a:cubicBezTo>
                    <a:pt x="386338" y="1796518"/>
                    <a:pt x="378867" y="1810993"/>
                    <a:pt x="372974" y="1800599"/>
                  </a:cubicBezTo>
                  <a:cubicBezTo>
                    <a:pt x="365944" y="1782037"/>
                    <a:pt x="382055" y="1770114"/>
                    <a:pt x="385949" y="1754815"/>
                  </a:cubicBezTo>
                  <a:cubicBezTo>
                    <a:pt x="390449" y="1738528"/>
                    <a:pt x="396735" y="1722650"/>
                    <a:pt x="398951" y="1705649"/>
                  </a:cubicBezTo>
                  <a:cubicBezTo>
                    <a:pt x="400621" y="1695112"/>
                    <a:pt x="398001" y="1686035"/>
                    <a:pt x="389494" y="1678807"/>
                  </a:cubicBezTo>
                  <a:cubicBezTo>
                    <a:pt x="379504" y="1670672"/>
                    <a:pt x="371057" y="1668918"/>
                    <a:pt x="363309" y="1680505"/>
                  </a:cubicBezTo>
                  <a:cubicBezTo>
                    <a:pt x="357977" y="1688128"/>
                    <a:pt x="348708" y="1689952"/>
                    <a:pt x="342496" y="1695679"/>
                  </a:cubicBezTo>
                  <a:cubicBezTo>
                    <a:pt x="322085" y="1696822"/>
                    <a:pt x="303295" y="1694196"/>
                    <a:pt x="298105" y="1669277"/>
                  </a:cubicBezTo>
                  <a:cubicBezTo>
                    <a:pt x="297247" y="1663995"/>
                    <a:pt x="292932" y="1668839"/>
                    <a:pt x="291363" y="1665844"/>
                  </a:cubicBezTo>
                  <a:cubicBezTo>
                    <a:pt x="289623" y="1658665"/>
                    <a:pt x="294047" y="1652528"/>
                    <a:pt x="294593" y="1646062"/>
                  </a:cubicBezTo>
                  <a:cubicBezTo>
                    <a:pt x="298136" y="1638026"/>
                    <a:pt x="306825" y="1633812"/>
                    <a:pt x="308882" y="1624869"/>
                  </a:cubicBezTo>
                  <a:cubicBezTo>
                    <a:pt x="322164" y="1618699"/>
                    <a:pt x="335444" y="1612525"/>
                    <a:pt x="350575" y="1612239"/>
                  </a:cubicBezTo>
                  <a:cubicBezTo>
                    <a:pt x="353160" y="1612458"/>
                    <a:pt x="367718" y="1622019"/>
                    <a:pt x="368299" y="1624411"/>
                  </a:cubicBezTo>
                  <a:cubicBezTo>
                    <a:pt x="369433" y="1632581"/>
                    <a:pt x="374496" y="1634309"/>
                    <a:pt x="381481" y="1631773"/>
                  </a:cubicBezTo>
                  <a:cubicBezTo>
                    <a:pt x="403343" y="1622679"/>
                    <a:pt x="426281" y="1616280"/>
                    <a:pt x="447262" y="1605288"/>
                  </a:cubicBezTo>
                  <a:cubicBezTo>
                    <a:pt x="464446" y="1596060"/>
                    <a:pt x="468123" y="1583348"/>
                    <a:pt x="459886" y="1566766"/>
                  </a:cubicBezTo>
                  <a:cubicBezTo>
                    <a:pt x="457820" y="1563467"/>
                    <a:pt x="455754" y="1560167"/>
                    <a:pt x="453689" y="1556868"/>
                  </a:cubicBezTo>
                  <a:cubicBezTo>
                    <a:pt x="438565" y="1529288"/>
                    <a:pt x="441528" y="1518861"/>
                    <a:pt x="470485" y="1505937"/>
                  </a:cubicBezTo>
                  <a:cubicBezTo>
                    <a:pt x="483163" y="1500755"/>
                    <a:pt x="492675" y="1492964"/>
                    <a:pt x="499433" y="1480773"/>
                  </a:cubicBezTo>
                  <a:cubicBezTo>
                    <a:pt x="509925" y="1461343"/>
                    <a:pt x="529127" y="1462182"/>
                    <a:pt x="547531" y="1463211"/>
                  </a:cubicBezTo>
                  <a:cubicBezTo>
                    <a:pt x="553223" y="1460568"/>
                    <a:pt x="560074" y="1462707"/>
                    <a:pt x="567253" y="1460968"/>
                  </a:cubicBezTo>
                  <a:cubicBezTo>
                    <a:pt x="555146" y="1456301"/>
                    <a:pt x="543727" y="1452735"/>
                    <a:pt x="536841" y="1441738"/>
                  </a:cubicBezTo>
                  <a:cubicBezTo>
                    <a:pt x="536648" y="1440939"/>
                    <a:pt x="535657" y="1440335"/>
                    <a:pt x="534666" y="1439730"/>
                  </a:cubicBezTo>
                  <a:cubicBezTo>
                    <a:pt x="534172" y="1439428"/>
                    <a:pt x="533978" y="1438631"/>
                    <a:pt x="534281" y="1438135"/>
                  </a:cubicBezTo>
                  <a:cubicBezTo>
                    <a:pt x="536368" y="1397943"/>
                    <a:pt x="520472" y="1367174"/>
                    <a:pt x="490714" y="1340184"/>
                  </a:cubicBezTo>
                  <a:cubicBezTo>
                    <a:pt x="472519" y="1324325"/>
                    <a:pt x="474298" y="1312494"/>
                    <a:pt x="488780" y="1292099"/>
                  </a:cubicBezTo>
                  <a:cubicBezTo>
                    <a:pt x="500842" y="1275668"/>
                    <a:pt x="496206" y="1256526"/>
                    <a:pt x="496936" y="1238618"/>
                  </a:cubicBezTo>
                  <a:cubicBezTo>
                    <a:pt x="495971" y="1234629"/>
                    <a:pt x="496298" y="1230750"/>
                    <a:pt x="497423" y="1226677"/>
                  </a:cubicBezTo>
                  <a:cubicBezTo>
                    <a:pt x="501501" y="1199937"/>
                    <a:pt x="504781" y="1173389"/>
                    <a:pt x="498708" y="1146573"/>
                  </a:cubicBezTo>
                  <a:cubicBezTo>
                    <a:pt x="501647" y="1139528"/>
                    <a:pt x="498204" y="1134029"/>
                    <a:pt x="494265" y="1128228"/>
                  </a:cubicBezTo>
                  <a:cubicBezTo>
                    <a:pt x="489857" y="1118740"/>
                    <a:pt x="492023" y="1108506"/>
                    <a:pt x="491301" y="1098548"/>
                  </a:cubicBezTo>
                  <a:cubicBezTo>
                    <a:pt x="482720" y="1101471"/>
                    <a:pt x="479673" y="1109808"/>
                    <a:pt x="474258" y="1115342"/>
                  </a:cubicBezTo>
                  <a:cubicBezTo>
                    <a:pt x="465132" y="1124729"/>
                    <a:pt x="456686" y="1122975"/>
                    <a:pt x="456676" y="1110734"/>
                  </a:cubicBezTo>
                  <a:cubicBezTo>
                    <a:pt x="455944" y="1088534"/>
                    <a:pt x="441662" y="1081861"/>
                    <a:pt x="424274" y="1078050"/>
                  </a:cubicBezTo>
                  <a:cubicBezTo>
                    <a:pt x="414341" y="1075391"/>
                    <a:pt x="406802" y="1072150"/>
                    <a:pt x="407590" y="1059716"/>
                  </a:cubicBezTo>
                  <a:cubicBezTo>
                    <a:pt x="407916" y="1055836"/>
                    <a:pt x="406456" y="1051545"/>
                    <a:pt x="403785" y="1049237"/>
                  </a:cubicBezTo>
                  <a:cubicBezTo>
                    <a:pt x="389141" y="1037584"/>
                    <a:pt x="389048" y="1023253"/>
                    <a:pt x="396629" y="1007485"/>
                  </a:cubicBezTo>
                  <a:cubicBezTo>
                    <a:pt x="399483" y="998349"/>
                    <a:pt x="402832" y="989518"/>
                    <a:pt x="398423" y="980030"/>
                  </a:cubicBezTo>
                  <a:cubicBezTo>
                    <a:pt x="398256" y="975849"/>
                    <a:pt x="400177" y="971584"/>
                    <a:pt x="397121" y="967679"/>
                  </a:cubicBezTo>
                  <a:cubicBezTo>
                    <a:pt x="394723" y="962138"/>
                    <a:pt x="393612" y="957553"/>
                    <a:pt x="394920" y="9540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F4FB900-0C3A-4ABA-99A3-9947C83F5DA3}"/>
                </a:ext>
              </a:extLst>
            </p:cNvPr>
            <p:cNvGrpSpPr/>
            <p:nvPr/>
          </p:nvGrpSpPr>
          <p:grpSpPr>
            <a:xfrm>
              <a:off x="3261506" y="475536"/>
              <a:ext cx="5668988" cy="4846071"/>
              <a:chOff x="3261506" y="475536"/>
              <a:chExt cx="5668988" cy="4846071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447A9D91-676D-4CE9-B3FA-00C497928766}"/>
                  </a:ext>
                </a:extLst>
              </p:cNvPr>
              <p:cNvSpPr/>
              <p:nvPr/>
            </p:nvSpPr>
            <p:spPr>
              <a:xfrm rot="19755688">
                <a:off x="7256856" y="1721755"/>
                <a:ext cx="1008159" cy="122201"/>
              </a:xfrm>
              <a:custGeom>
                <a:avLst/>
                <a:gdLst>
                  <a:gd name="connsiteX0" fmla="*/ 15389 w 1270000"/>
                  <a:gd name="connsiteY0" fmla="*/ 73891 h 153939"/>
                  <a:gd name="connsiteX1" fmla="*/ 166250 w 1270000"/>
                  <a:gd name="connsiteY1" fmla="*/ 35406 h 153939"/>
                  <a:gd name="connsiteX2" fmla="*/ 250916 w 1270000"/>
                  <a:gd name="connsiteY2" fmla="*/ 34636 h 153939"/>
                  <a:gd name="connsiteX3" fmla="*/ 257843 w 1270000"/>
                  <a:gd name="connsiteY3" fmla="*/ 26170 h 153939"/>
                  <a:gd name="connsiteX4" fmla="*/ 406395 w 1270000"/>
                  <a:gd name="connsiteY4" fmla="*/ 25400 h 153939"/>
                  <a:gd name="connsiteX5" fmla="*/ 431025 w 1270000"/>
                  <a:gd name="connsiteY5" fmla="*/ 61576 h 153939"/>
                  <a:gd name="connsiteX6" fmla="*/ 442571 w 1270000"/>
                  <a:gd name="connsiteY6" fmla="*/ 70812 h 153939"/>
                  <a:gd name="connsiteX7" fmla="*/ 514153 w 1270000"/>
                  <a:gd name="connsiteY7" fmla="*/ 61576 h 153939"/>
                  <a:gd name="connsiteX8" fmla="*/ 667322 w 1270000"/>
                  <a:gd name="connsiteY8" fmla="*/ 27709 h 153939"/>
                  <a:gd name="connsiteX9" fmla="*/ 763534 w 1270000"/>
                  <a:gd name="connsiteY9" fmla="*/ 9236 h 153939"/>
                  <a:gd name="connsiteX10" fmla="*/ 1072183 w 1270000"/>
                  <a:gd name="connsiteY10" fmla="*/ 0 h 153939"/>
                  <a:gd name="connsiteX11" fmla="*/ 1118365 w 1270000"/>
                  <a:gd name="connsiteY11" fmla="*/ 770 h 153939"/>
                  <a:gd name="connsiteX12" fmla="*/ 1136838 w 1270000"/>
                  <a:gd name="connsiteY12" fmla="*/ 8467 h 153939"/>
                  <a:gd name="connsiteX13" fmla="*/ 1136838 w 1270000"/>
                  <a:gd name="connsiteY13" fmla="*/ 8467 h 153939"/>
                  <a:gd name="connsiteX14" fmla="*/ 1104510 w 1270000"/>
                  <a:gd name="connsiteY14" fmla="*/ 19242 h 153939"/>
                  <a:gd name="connsiteX15" fmla="*/ 1046013 w 1270000"/>
                  <a:gd name="connsiteY15" fmla="*/ 32327 h 153939"/>
                  <a:gd name="connsiteX16" fmla="*/ 996753 w 1270000"/>
                  <a:gd name="connsiteY16" fmla="*/ 39255 h 153939"/>
                  <a:gd name="connsiteX17" fmla="*/ 979820 w 1270000"/>
                  <a:gd name="connsiteY17" fmla="*/ 40794 h 153939"/>
                  <a:gd name="connsiteX18" fmla="*/ 922092 w 1270000"/>
                  <a:gd name="connsiteY18" fmla="*/ 47721 h 153939"/>
                  <a:gd name="connsiteX19" fmla="*/ 949801 w 1270000"/>
                  <a:gd name="connsiteY19" fmla="*/ 48491 h 153939"/>
                  <a:gd name="connsiteX20" fmla="*/ 1031389 w 1270000"/>
                  <a:gd name="connsiteY20" fmla="*/ 71582 h 153939"/>
                  <a:gd name="connsiteX21" fmla="*/ 1031389 w 1270000"/>
                  <a:gd name="connsiteY21" fmla="*/ 71582 h 153939"/>
                  <a:gd name="connsiteX22" fmla="*/ 1201492 w 1270000"/>
                  <a:gd name="connsiteY22" fmla="*/ 90824 h 153939"/>
                  <a:gd name="connsiteX23" fmla="*/ 1273843 w 1270000"/>
                  <a:gd name="connsiteY23" fmla="*/ 94673 h 153939"/>
                  <a:gd name="connsiteX24" fmla="*/ 1246904 w 1270000"/>
                  <a:gd name="connsiteY24" fmla="*/ 106218 h 153939"/>
                  <a:gd name="connsiteX25" fmla="*/ 1246904 w 1270000"/>
                  <a:gd name="connsiteY25" fmla="*/ 106218 h 153939"/>
                  <a:gd name="connsiteX26" fmla="*/ 1193795 w 1270000"/>
                  <a:gd name="connsiteY26" fmla="*/ 115455 h 153939"/>
                  <a:gd name="connsiteX27" fmla="*/ 1193795 w 1270000"/>
                  <a:gd name="connsiteY27" fmla="*/ 115455 h 153939"/>
                  <a:gd name="connsiteX28" fmla="*/ 1151461 w 1270000"/>
                  <a:gd name="connsiteY28" fmla="*/ 120843 h 153939"/>
                  <a:gd name="connsiteX29" fmla="*/ 1022922 w 1270000"/>
                  <a:gd name="connsiteY29" fmla="*/ 131618 h 153939"/>
                  <a:gd name="connsiteX30" fmla="*/ 923631 w 1270000"/>
                  <a:gd name="connsiteY30" fmla="*/ 121612 h 153939"/>
                  <a:gd name="connsiteX31" fmla="*/ 735056 w 1270000"/>
                  <a:gd name="connsiteY31" fmla="*/ 103139 h 153939"/>
                  <a:gd name="connsiteX32" fmla="*/ 670401 w 1270000"/>
                  <a:gd name="connsiteY32" fmla="*/ 110067 h 153939"/>
                  <a:gd name="connsiteX33" fmla="*/ 581886 w 1270000"/>
                  <a:gd name="connsiteY33" fmla="*/ 115455 h 153939"/>
                  <a:gd name="connsiteX34" fmla="*/ 531086 w 1270000"/>
                  <a:gd name="connsiteY34" fmla="*/ 125461 h 153939"/>
                  <a:gd name="connsiteX35" fmla="*/ 310183 w 1270000"/>
                  <a:gd name="connsiteY35" fmla="*/ 160097 h 153939"/>
                  <a:gd name="connsiteX36" fmla="*/ 297098 w 1270000"/>
                  <a:gd name="connsiteY36" fmla="*/ 160097 h 153939"/>
                  <a:gd name="connsiteX37" fmla="*/ 120068 w 1270000"/>
                  <a:gd name="connsiteY37" fmla="*/ 159327 h 153939"/>
                  <a:gd name="connsiteX38" fmla="*/ 49256 w 1270000"/>
                  <a:gd name="connsiteY38" fmla="*/ 150861 h 153939"/>
                  <a:gd name="connsiteX39" fmla="*/ 40789 w 1270000"/>
                  <a:gd name="connsiteY39" fmla="*/ 150861 h 153939"/>
                  <a:gd name="connsiteX40" fmla="*/ 33092 w 1270000"/>
                  <a:gd name="connsiteY40" fmla="*/ 147782 h 153939"/>
                  <a:gd name="connsiteX41" fmla="*/ 6922 w 1270000"/>
                  <a:gd name="connsiteY41" fmla="*/ 93903 h 153939"/>
                  <a:gd name="connsiteX42" fmla="*/ 15389 w 1270000"/>
                  <a:gd name="connsiteY42" fmla="*/ 73891 h 15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270000" h="153939">
                    <a:moveTo>
                      <a:pt x="15389" y="73891"/>
                    </a:moveTo>
                    <a:cubicBezTo>
                      <a:pt x="60801" y="42333"/>
                      <a:pt x="113910" y="38485"/>
                      <a:pt x="166250" y="35406"/>
                    </a:cubicBezTo>
                    <a:cubicBezTo>
                      <a:pt x="193959" y="33867"/>
                      <a:pt x="222437" y="25400"/>
                      <a:pt x="250916" y="34636"/>
                    </a:cubicBezTo>
                    <a:cubicBezTo>
                      <a:pt x="257074" y="36176"/>
                      <a:pt x="260922" y="33867"/>
                      <a:pt x="257843" y="26170"/>
                    </a:cubicBezTo>
                    <a:cubicBezTo>
                      <a:pt x="307104" y="22321"/>
                      <a:pt x="357134" y="18473"/>
                      <a:pt x="406395" y="25400"/>
                    </a:cubicBezTo>
                    <a:cubicBezTo>
                      <a:pt x="434874" y="29249"/>
                      <a:pt x="438722" y="34636"/>
                      <a:pt x="431025" y="61576"/>
                    </a:cubicBezTo>
                    <a:cubicBezTo>
                      <a:pt x="427177" y="73891"/>
                      <a:pt x="437953" y="70042"/>
                      <a:pt x="442571" y="70812"/>
                    </a:cubicBezTo>
                    <a:cubicBezTo>
                      <a:pt x="467201" y="73121"/>
                      <a:pt x="490292" y="66194"/>
                      <a:pt x="514153" y="61576"/>
                    </a:cubicBezTo>
                    <a:cubicBezTo>
                      <a:pt x="565722" y="51570"/>
                      <a:pt x="617292" y="42333"/>
                      <a:pt x="667322" y="27709"/>
                    </a:cubicBezTo>
                    <a:cubicBezTo>
                      <a:pt x="700419" y="25400"/>
                      <a:pt x="731207" y="13085"/>
                      <a:pt x="763534" y="9236"/>
                    </a:cubicBezTo>
                    <a:cubicBezTo>
                      <a:pt x="865904" y="-1539"/>
                      <a:pt x="969813" y="770"/>
                      <a:pt x="1072183" y="0"/>
                    </a:cubicBezTo>
                    <a:cubicBezTo>
                      <a:pt x="1087577" y="0"/>
                      <a:pt x="1102971" y="0"/>
                      <a:pt x="1118365" y="770"/>
                    </a:cubicBezTo>
                    <a:cubicBezTo>
                      <a:pt x="1125293" y="770"/>
                      <a:pt x="1133759" y="-770"/>
                      <a:pt x="1136838" y="8467"/>
                    </a:cubicBezTo>
                    <a:cubicBezTo>
                      <a:pt x="1136838" y="8467"/>
                      <a:pt x="1136838" y="8467"/>
                      <a:pt x="1136838" y="8467"/>
                    </a:cubicBezTo>
                    <a:cubicBezTo>
                      <a:pt x="1128371" y="17703"/>
                      <a:pt x="1115286" y="16933"/>
                      <a:pt x="1104510" y="19242"/>
                    </a:cubicBezTo>
                    <a:cubicBezTo>
                      <a:pt x="1084498" y="23091"/>
                      <a:pt x="1066025" y="30018"/>
                      <a:pt x="1046013" y="32327"/>
                    </a:cubicBezTo>
                    <a:cubicBezTo>
                      <a:pt x="1029080" y="30788"/>
                      <a:pt x="1012916" y="35406"/>
                      <a:pt x="996753" y="39255"/>
                    </a:cubicBezTo>
                    <a:cubicBezTo>
                      <a:pt x="991365" y="40024"/>
                      <a:pt x="985207" y="41564"/>
                      <a:pt x="979820" y="40794"/>
                    </a:cubicBezTo>
                    <a:cubicBezTo>
                      <a:pt x="959808" y="37715"/>
                      <a:pt x="942104" y="50030"/>
                      <a:pt x="922092" y="47721"/>
                    </a:cubicBezTo>
                    <a:cubicBezTo>
                      <a:pt x="931328" y="46952"/>
                      <a:pt x="940565" y="46952"/>
                      <a:pt x="949801" y="48491"/>
                    </a:cubicBezTo>
                    <a:cubicBezTo>
                      <a:pt x="975971" y="60806"/>
                      <a:pt x="1006759" y="56188"/>
                      <a:pt x="1031389" y="71582"/>
                    </a:cubicBezTo>
                    <a:lnTo>
                      <a:pt x="1031389" y="71582"/>
                    </a:lnTo>
                    <a:cubicBezTo>
                      <a:pt x="1086808" y="86976"/>
                      <a:pt x="1143764" y="93133"/>
                      <a:pt x="1201492" y="90824"/>
                    </a:cubicBezTo>
                    <a:cubicBezTo>
                      <a:pt x="1226123" y="90055"/>
                      <a:pt x="1249983" y="83897"/>
                      <a:pt x="1273843" y="94673"/>
                    </a:cubicBezTo>
                    <a:cubicBezTo>
                      <a:pt x="1269995" y="110836"/>
                      <a:pt x="1255371" y="100830"/>
                      <a:pt x="1246904" y="106218"/>
                    </a:cubicBezTo>
                    <a:lnTo>
                      <a:pt x="1246904" y="106218"/>
                    </a:lnTo>
                    <a:cubicBezTo>
                      <a:pt x="1230741" y="116224"/>
                      <a:pt x="1211498" y="110067"/>
                      <a:pt x="1193795" y="115455"/>
                    </a:cubicBezTo>
                    <a:lnTo>
                      <a:pt x="1193795" y="115455"/>
                    </a:lnTo>
                    <a:cubicBezTo>
                      <a:pt x="1180710" y="125461"/>
                      <a:pt x="1165316" y="120073"/>
                      <a:pt x="1151461" y="120843"/>
                    </a:cubicBezTo>
                    <a:cubicBezTo>
                      <a:pt x="1108359" y="123152"/>
                      <a:pt x="1066025" y="129309"/>
                      <a:pt x="1022922" y="131618"/>
                    </a:cubicBezTo>
                    <a:cubicBezTo>
                      <a:pt x="989056" y="133927"/>
                      <a:pt x="955959" y="128539"/>
                      <a:pt x="923631" y="121612"/>
                    </a:cubicBezTo>
                    <a:cubicBezTo>
                      <a:pt x="861286" y="107758"/>
                      <a:pt x="798171" y="101600"/>
                      <a:pt x="735056" y="103139"/>
                    </a:cubicBezTo>
                    <a:cubicBezTo>
                      <a:pt x="713504" y="103909"/>
                      <a:pt x="691953" y="107758"/>
                      <a:pt x="670401" y="110067"/>
                    </a:cubicBezTo>
                    <a:cubicBezTo>
                      <a:pt x="641153" y="113146"/>
                      <a:pt x="611135" y="112376"/>
                      <a:pt x="581886" y="115455"/>
                    </a:cubicBezTo>
                    <a:cubicBezTo>
                      <a:pt x="563413" y="113146"/>
                      <a:pt x="546480" y="118533"/>
                      <a:pt x="531086" y="125461"/>
                    </a:cubicBezTo>
                    <a:cubicBezTo>
                      <a:pt x="460274" y="156249"/>
                      <a:pt x="384843" y="156249"/>
                      <a:pt x="310183" y="160097"/>
                    </a:cubicBezTo>
                    <a:cubicBezTo>
                      <a:pt x="305565" y="160097"/>
                      <a:pt x="301716" y="160097"/>
                      <a:pt x="297098" y="160097"/>
                    </a:cubicBezTo>
                    <a:cubicBezTo>
                      <a:pt x="237831" y="160097"/>
                      <a:pt x="179335" y="160097"/>
                      <a:pt x="120068" y="159327"/>
                    </a:cubicBezTo>
                    <a:cubicBezTo>
                      <a:pt x="96977" y="153939"/>
                      <a:pt x="72347" y="159327"/>
                      <a:pt x="49256" y="150861"/>
                    </a:cubicBezTo>
                    <a:cubicBezTo>
                      <a:pt x="46177" y="150861"/>
                      <a:pt x="43098" y="150861"/>
                      <a:pt x="40789" y="150861"/>
                    </a:cubicBezTo>
                    <a:cubicBezTo>
                      <a:pt x="38480" y="148552"/>
                      <a:pt x="35401" y="148552"/>
                      <a:pt x="33092" y="147782"/>
                    </a:cubicBezTo>
                    <a:cubicBezTo>
                      <a:pt x="765" y="141624"/>
                      <a:pt x="-7702" y="124691"/>
                      <a:pt x="6922" y="93903"/>
                    </a:cubicBezTo>
                    <a:cubicBezTo>
                      <a:pt x="10771" y="85436"/>
                      <a:pt x="11540" y="79279"/>
                      <a:pt x="15389" y="73891"/>
                    </a:cubicBezTo>
                    <a:close/>
                  </a:path>
                </a:pathLst>
              </a:custGeom>
              <a:solidFill>
                <a:srgbClr val="BED24B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955B0B5C-03F2-441F-9994-6BFD99C7B7CD}"/>
                  </a:ext>
                </a:extLst>
              </p:cNvPr>
              <p:cNvSpPr/>
              <p:nvPr/>
            </p:nvSpPr>
            <p:spPr>
              <a:xfrm rot="20986817">
                <a:off x="3803252" y="3918155"/>
                <a:ext cx="818747" cy="470474"/>
              </a:xfrm>
              <a:custGeom>
                <a:avLst/>
                <a:gdLst>
                  <a:gd name="connsiteX0" fmla="*/ 369455 w 1031393"/>
                  <a:gd name="connsiteY0" fmla="*/ 259388 h 592666"/>
                  <a:gd name="connsiteX1" fmla="*/ 454891 w 1031393"/>
                  <a:gd name="connsiteY1" fmla="*/ 203200 h 592666"/>
                  <a:gd name="connsiteX2" fmla="*/ 571885 w 1031393"/>
                  <a:gd name="connsiteY2" fmla="*/ 161636 h 592666"/>
                  <a:gd name="connsiteX3" fmla="*/ 677334 w 1031393"/>
                  <a:gd name="connsiteY3" fmla="*/ 120843 h 592666"/>
                  <a:gd name="connsiteX4" fmla="*/ 905933 w 1031393"/>
                  <a:gd name="connsiteY4" fmla="*/ 17703 h 592666"/>
                  <a:gd name="connsiteX5" fmla="*/ 1020618 w 1031393"/>
                  <a:gd name="connsiteY5" fmla="*/ 0 h 592666"/>
                  <a:gd name="connsiteX6" fmla="*/ 1022158 w 1031393"/>
                  <a:gd name="connsiteY6" fmla="*/ 18473 h 592666"/>
                  <a:gd name="connsiteX7" fmla="*/ 1035243 w 1031393"/>
                  <a:gd name="connsiteY7" fmla="*/ 95443 h 592666"/>
                  <a:gd name="connsiteX8" fmla="*/ 985982 w 1031393"/>
                  <a:gd name="connsiteY8" fmla="*/ 117764 h 592666"/>
                  <a:gd name="connsiteX9" fmla="*/ 847436 w 1031393"/>
                  <a:gd name="connsiteY9" fmla="*/ 167794 h 592666"/>
                  <a:gd name="connsiteX10" fmla="*/ 784321 w 1031393"/>
                  <a:gd name="connsiteY10" fmla="*/ 187806 h 592666"/>
                  <a:gd name="connsiteX11" fmla="*/ 779703 w 1031393"/>
                  <a:gd name="connsiteY11" fmla="*/ 191655 h 592666"/>
                  <a:gd name="connsiteX12" fmla="*/ 741218 w 1031393"/>
                  <a:gd name="connsiteY12" fmla="*/ 208588 h 592666"/>
                  <a:gd name="connsiteX13" fmla="*/ 648085 w 1031393"/>
                  <a:gd name="connsiteY13" fmla="*/ 255539 h 592666"/>
                  <a:gd name="connsiteX14" fmla="*/ 597285 w 1031393"/>
                  <a:gd name="connsiteY14" fmla="*/ 280939 h 592666"/>
                  <a:gd name="connsiteX15" fmla="*/ 597285 w 1031393"/>
                  <a:gd name="connsiteY15" fmla="*/ 298642 h 592666"/>
                  <a:gd name="connsiteX16" fmla="*/ 600364 w 1031393"/>
                  <a:gd name="connsiteY16" fmla="*/ 327121 h 592666"/>
                  <a:gd name="connsiteX17" fmla="*/ 573424 w 1031393"/>
                  <a:gd name="connsiteY17" fmla="*/ 349443 h 592666"/>
                  <a:gd name="connsiteX18" fmla="*/ 554182 w 1031393"/>
                  <a:gd name="connsiteY18" fmla="*/ 365606 h 592666"/>
                  <a:gd name="connsiteX19" fmla="*/ 320194 w 1031393"/>
                  <a:gd name="connsiteY19" fmla="*/ 496455 h 592666"/>
                  <a:gd name="connsiteX20" fmla="*/ 177800 w 1031393"/>
                  <a:gd name="connsiteY20" fmla="*/ 547254 h 592666"/>
                  <a:gd name="connsiteX21" fmla="*/ 164715 w 1031393"/>
                  <a:gd name="connsiteY21" fmla="*/ 549564 h 592666"/>
                  <a:gd name="connsiteX22" fmla="*/ 164715 w 1031393"/>
                  <a:gd name="connsiteY22" fmla="*/ 549564 h 592666"/>
                  <a:gd name="connsiteX23" fmla="*/ 150091 w 1031393"/>
                  <a:gd name="connsiteY23" fmla="*/ 559570 h 592666"/>
                  <a:gd name="connsiteX24" fmla="*/ 23861 w 1031393"/>
                  <a:gd name="connsiteY24" fmla="*/ 598824 h 592666"/>
                  <a:gd name="connsiteX25" fmla="*/ 0 w 1031393"/>
                  <a:gd name="connsiteY25" fmla="*/ 588049 h 592666"/>
                  <a:gd name="connsiteX26" fmla="*/ 10776 w 1031393"/>
                  <a:gd name="connsiteY26" fmla="*/ 572655 h 592666"/>
                  <a:gd name="connsiteX27" fmla="*/ 111606 w 1031393"/>
                  <a:gd name="connsiteY27" fmla="*/ 517236 h 592666"/>
                  <a:gd name="connsiteX28" fmla="*/ 123921 w 1031393"/>
                  <a:gd name="connsiteY28" fmla="*/ 514157 h 592666"/>
                  <a:gd name="connsiteX29" fmla="*/ 123921 w 1031393"/>
                  <a:gd name="connsiteY29" fmla="*/ 514157 h 592666"/>
                  <a:gd name="connsiteX30" fmla="*/ 152400 w 1031393"/>
                  <a:gd name="connsiteY30" fmla="*/ 494915 h 592666"/>
                  <a:gd name="connsiteX31" fmla="*/ 296333 w 1031393"/>
                  <a:gd name="connsiteY31" fmla="*/ 417176 h 592666"/>
                  <a:gd name="connsiteX32" fmla="*/ 296333 w 1031393"/>
                  <a:gd name="connsiteY32" fmla="*/ 417176 h 592666"/>
                  <a:gd name="connsiteX33" fmla="*/ 340976 w 1031393"/>
                  <a:gd name="connsiteY33" fmla="*/ 375612 h 592666"/>
                  <a:gd name="connsiteX34" fmla="*/ 347133 w 1031393"/>
                  <a:gd name="connsiteY34" fmla="*/ 352521 h 592666"/>
                  <a:gd name="connsiteX35" fmla="*/ 354830 w 1031393"/>
                  <a:gd name="connsiteY35" fmla="*/ 330200 h 592666"/>
                  <a:gd name="connsiteX36" fmla="*/ 381000 w 1031393"/>
                  <a:gd name="connsiteY36" fmla="*/ 311727 h 592666"/>
                  <a:gd name="connsiteX37" fmla="*/ 345594 w 1031393"/>
                  <a:gd name="connsiteY37" fmla="*/ 325582 h 592666"/>
                  <a:gd name="connsiteX38" fmla="*/ 256309 w 1031393"/>
                  <a:gd name="connsiteY38" fmla="*/ 337897 h 592666"/>
                  <a:gd name="connsiteX39" fmla="*/ 256309 w 1031393"/>
                  <a:gd name="connsiteY39" fmla="*/ 337897 h 592666"/>
                  <a:gd name="connsiteX40" fmla="*/ 199352 w 1031393"/>
                  <a:gd name="connsiteY40" fmla="*/ 330970 h 592666"/>
                  <a:gd name="connsiteX41" fmla="*/ 196273 w 1031393"/>
                  <a:gd name="connsiteY41" fmla="*/ 317115 h 592666"/>
                  <a:gd name="connsiteX42" fmla="*/ 245533 w 1031393"/>
                  <a:gd name="connsiteY42" fmla="*/ 292485 h 592666"/>
                  <a:gd name="connsiteX43" fmla="*/ 318655 w 1031393"/>
                  <a:gd name="connsiteY43" fmla="*/ 271703 h 592666"/>
                  <a:gd name="connsiteX44" fmla="*/ 342515 w 1031393"/>
                  <a:gd name="connsiteY44" fmla="*/ 264776 h 592666"/>
                  <a:gd name="connsiteX45" fmla="*/ 348673 w 1031393"/>
                  <a:gd name="connsiteY45" fmla="*/ 263236 h 592666"/>
                  <a:gd name="connsiteX46" fmla="*/ 369455 w 1031393"/>
                  <a:gd name="connsiteY46" fmla="*/ 259388 h 592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031393" h="592666">
                    <a:moveTo>
                      <a:pt x="369455" y="259388"/>
                    </a:moveTo>
                    <a:cubicBezTo>
                      <a:pt x="397933" y="240915"/>
                      <a:pt x="426412" y="221673"/>
                      <a:pt x="454891" y="203200"/>
                    </a:cubicBezTo>
                    <a:cubicBezTo>
                      <a:pt x="490297" y="179339"/>
                      <a:pt x="529552" y="167024"/>
                      <a:pt x="571885" y="161636"/>
                    </a:cubicBezTo>
                    <a:cubicBezTo>
                      <a:pt x="610370" y="157018"/>
                      <a:pt x="644236" y="139315"/>
                      <a:pt x="677334" y="120843"/>
                    </a:cubicBezTo>
                    <a:cubicBezTo>
                      <a:pt x="750455" y="80049"/>
                      <a:pt x="824345" y="40794"/>
                      <a:pt x="905933" y="17703"/>
                    </a:cubicBezTo>
                    <a:cubicBezTo>
                      <a:pt x="943648" y="6927"/>
                      <a:pt x="982133" y="4618"/>
                      <a:pt x="1020618" y="0"/>
                    </a:cubicBezTo>
                    <a:cubicBezTo>
                      <a:pt x="1026006" y="6157"/>
                      <a:pt x="1022927" y="12315"/>
                      <a:pt x="1022158" y="18473"/>
                    </a:cubicBezTo>
                    <a:cubicBezTo>
                      <a:pt x="1015230" y="46182"/>
                      <a:pt x="1015230" y="72352"/>
                      <a:pt x="1035243" y="95443"/>
                    </a:cubicBezTo>
                    <a:cubicBezTo>
                      <a:pt x="1022158" y="110067"/>
                      <a:pt x="1002915" y="111606"/>
                      <a:pt x="985982" y="117764"/>
                    </a:cubicBezTo>
                    <a:cubicBezTo>
                      <a:pt x="939800" y="133157"/>
                      <a:pt x="895158" y="154709"/>
                      <a:pt x="847436" y="167794"/>
                    </a:cubicBezTo>
                    <a:cubicBezTo>
                      <a:pt x="824345" y="168564"/>
                      <a:pt x="801255" y="167794"/>
                      <a:pt x="784321" y="187806"/>
                    </a:cubicBezTo>
                    <a:cubicBezTo>
                      <a:pt x="782782" y="189345"/>
                      <a:pt x="782012" y="190885"/>
                      <a:pt x="779703" y="191655"/>
                    </a:cubicBezTo>
                    <a:cubicBezTo>
                      <a:pt x="765849" y="194733"/>
                      <a:pt x="749685" y="192424"/>
                      <a:pt x="741218" y="208588"/>
                    </a:cubicBezTo>
                    <a:cubicBezTo>
                      <a:pt x="713509" y="230909"/>
                      <a:pt x="678873" y="239376"/>
                      <a:pt x="648085" y="255539"/>
                    </a:cubicBezTo>
                    <a:cubicBezTo>
                      <a:pt x="631152" y="264006"/>
                      <a:pt x="614218" y="271703"/>
                      <a:pt x="597285" y="280939"/>
                    </a:cubicBezTo>
                    <a:cubicBezTo>
                      <a:pt x="586509" y="287097"/>
                      <a:pt x="584970" y="291715"/>
                      <a:pt x="597285" y="298642"/>
                    </a:cubicBezTo>
                    <a:cubicBezTo>
                      <a:pt x="614988" y="308648"/>
                      <a:pt x="614988" y="314036"/>
                      <a:pt x="600364" y="327121"/>
                    </a:cubicBezTo>
                    <a:cubicBezTo>
                      <a:pt x="591897" y="334818"/>
                      <a:pt x="581891" y="341746"/>
                      <a:pt x="573424" y="349443"/>
                    </a:cubicBezTo>
                    <a:cubicBezTo>
                      <a:pt x="566497" y="354061"/>
                      <a:pt x="560339" y="359449"/>
                      <a:pt x="554182" y="365606"/>
                    </a:cubicBezTo>
                    <a:cubicBezTo>
                      <a:pt x="484909" y="424873"/>
                      <a:pt x="406400" y="467206"/>
                      <a:pt x="320194" y="496455"/>
                    </a:cubicBezTo>
                    <a:cubicBezTo>
                      <a:pt x="272473" y="512618"/>
                      <a:pt x="226291" y="533400"/>
                      <a:pt x="177800" y="547254"/>
                    </a:cubicBezTo>
                    <a:cubicBezTo>
                      <a:pt x="173182" y="548794"/>
                      <a:pt x="169333" y="548024"/>
                      <a:pt x="164715" y="549564"/>
                    </a:cubicBezTo>
                    <a:lnTo>
                      <a:pt x="164715" y="549564"/>
                    </a:lnTo>
                    <a:cubicBezTo>
                      <a:pt x="160867" y="554182"/>
                      <a:pt x="156249" y="558030"/>
                      <a:pt x="150091" y="559570"/>
                    </a:cubicBezTo>
                    <a:cubicBezTo>
                      <a:pt x="107758" y="571885"/>
                      <a:pt x="67733" y="591897"/>
                      <a:pt x="23861" y="598824"/>
                    </a:cubicBezTo>
                    <a:cubicBezTo>
                      <a:pt x="13855" y="599594"/>
                      <a:pt x="4618" y="598824"/>
                      <a:pt x="0" y="588049"/>
                    </a:cubicBezTo>
                    <a:cubicBezTo>
                      <a:pt x="0" y="580352"/>
                      <a:pt x="5388" y="576503"/>
                      <a:pt x="10776" y="572655"/>
                    </a:cubicBezTo>
                    <a:cubicBezTo>
                      <a:pt x="43873" y="553412"/>
                      <a:pt x="78509" y="536479"/>
                      <a:pt x="111606" y="517236"/>
                    </a:cubicBezTo>
                    <a:cubicBezTo>
                      <a:pt x="115455" y="514927"/>
                      <a:pt x="120073" y="516466"/>
                      <a:pt x="123921" y="514157"/>
                    </a:cubicBezTo>
                    <a:lnTo>
                      <a:pt x="123921" y="514157"/>
                    </a:lnTo>
                    <a:cubicBezTo>
                      <a:pt x="130848" y="503382"/>
                      <a:pt x="142394" y="500303"/>
                      <a:pt x="152400" y="494915"/>
                    </a:cubicBezTo>
                    <a:cubicBezTo>
                      <a:pt x="200891" y="470285"/>
                      <a:pt x="247073" y="440267"/>
                      <a:pt x="296333" y="417176"/>
                    </a:cubicBezTo>
                    <a:lnTo>
                      <a:pt x="296333" y="417176"/>
                    </a:lnTo>
                    <a:cubicBezTo>
                      <a:pt x="308649" y="401012"/>
                      <a:pt x="327891" y="391006"/>
                      <a:pt x="340976" y="375612"/>
                    </a:cubicBezTo>
                    <a:cubicBezTo>
                      <a:pt x="347133" y="368685"/>
                      <a:pt x="351752" y="361758"/>
                      <a:pt x="347133" y="352521"/>
                    </a:cubicBezTo>
                    <a:cubicBezTo>
                      <a:pt x="342515" y="342515"/>
                      <a:pt x="347133" y="335588"/>
                      <a:pt x="354830" y="330200"/>
                    </a:cubicBezTo>
                    <a:cubicBezTo>
                      <a:pt x="363297" y="321733"/>
                      <a:pt x="374073" y="315576"/>
                      <a:pt x="381000" y="311727"/>
                    </a:cubicBezTo>
                    <a:cubicBezTo>
                      <a:pt x="372533" y="317115"/>
                      <a:pt x="357909" y="318655"/>
                      <a:pt x="345594" y="325582"/>
                    </a:cubicBezTo>
                    <a:cubicBezTo>
                      <a:pt x="317115" y="337127"/>
                      <a:pt x="286327" y="337127"/>
                      <a:pt x="256309" y="337897"/>
                    </a:cubicBezTo>
                    <a:lnTo>
                      <a:pt x="256309" y="337897"/>
                    </a:lnTo>
                    <a:cubicBezTo>
                      <a:pt x="236297" y="344055"/>
                      <a:pt x="217055" y="340206"/>
                      <a:pt x="199352" y="330970"/>
                    </a:cubicBezTo>
                    <a:cubicBezTo>
                      <a:pt x="196273" y="327121"/>
                      <a:pt x="195503" y="321733"/>
                      <a:pt x="196273" y="317115"/>
                    </a:cubicBezTo>
                    <a:cubicBezTo>
                      <a:pt x="207049" y="298642"/>
                      <a:pt x="227830" y="297873"/>
                      <a:pt x="245533" y="292485"/>
                    </a:cubicBezTo>
                    <a:cubicBezTo>
                      <a:pt x="269394" y="284788"/>
                      <a:pt x="294024" y="277860"/>
                      <a:pt x="318655" y="271703"/>
                    </a:cubicBezTo>
                    <a:cubicBezTo>
                      <a:pt x="327121" y="270163"/>
                      <a:pt x="334818" y="267854"/>
                      <a:pt x="342515" y="264776"/>
                    </a:cubicBezTo>
                    <a:cubicBezTo>
                      <a:pt x="344055" y="264006"/>
                      <a:pt x="346364" y="263236"/>
                      <a:pt x="348673" y="263236"/>
                    </a:cubicBezTo>
                    <a:cubicBezTo>
                      <a:pt x="356370" y="262466"/>
                      <a:pt x="362527" y="261697"/>
                      <a:pt x="369455" y="259388"/>
                    </a:cubicBez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DE48231A-5FD0-45F2-A794-B9048644575D}"/>
                  </a:ext>
                </a:extLst>
              </p:cNvPr>
              <p:cNvSpPr>
                <a:spLocks/>
              </p:cNvSpPr>
              <p:nvPr/>
            </p:nvSpPr>
            <p:spPr bwMode="auto">
              <a:xfrm rot="3516856">
                <a:off x="5178412" y="1286217"/>
                <a:ext cx="2075805" cy="2907237"/>
              </a:xfrm>
              <a:custGeom>
                <a:avLst/>
                <a:gdLst>
                  <a:gd name="connsiteX0" fmla="*/ 523821 w 2317676"/>
                  <a:gd name="connsiteY0" fmla="*/ 81126 h 3245984"/>
                  <a:gd name="connsiteX1" fmla="*/ 540146 w 2317676"/>
                  <a:gd name="connsiteY1" fmla="*/ 71362 h 3245984"/>
                  <a:gd name="connsiteX2" fmla="*/ 562562 w 2317676"/>
                  <a:gd name="connsiteY2" fmla="*/ 39055 h 3245984"/>
                  <a:gd name="connsiteX3" fmla="*/ 600056 w 2317676"/>
                  <a:gd name="connsiteY3" fmla="*/ 20453 h 3245984"/>
                  <a:gd name="connsiteX4" fmla="*/ 610057 w 2317676"/>
                  <a:gd name="connsiteY4" fmla="*/ 24752 h 3245984"/>
                  <a:gd name="connsiteX5" fmla="*/ 640804 w 2317676"/>
                  <a:gd name="connsiteY5" fmla="*/ 8346 h 3245984"/>
                  <a:gd name="connsiteX6" fmla="*/ 650101 w 2317676"/>
                  <a:gd name="connsiteY6" fmla="*/ 494 h 3245984"/>
                  <a:gd name="connsiteX7" fmla="*/ 670504 w 2317676"/>
                  <a:gd name="connsiteY7" fmla="*/ 8432 h 3245984"/>
                  <a:gd name="connsiteX8" fmla="*/ 707030 w 2317676"/>
                  <a:gd name="connsiteY8" fmla="*/ 13586 h 3245984"/>
                  <a:gd name="connsiteX9" fmla="*/ 728268 w 2317676"/>
                  <a:gd name="connsiteY9" fmla="*/ 15722 h 3245984"/>
                  <a:gd name="connsiteX10" fmla="*/ 765214 w 2317676"/>
                  <a:gd name="connsiteY10" fmla="*/ 89653 h 3245984"/>
                  <a:gd name="connsiteX11" fmla="*/ 785583 w 2317676"/>
                  <a:gd name="connsiteY11" fmla="*/ 102079 h 3245984"/>
                  <a:gd name="connsiteX12" fmla="*/ 843013 w 2317676"/>
                  <a:gd name="connsiteY12" fmla="*/ 101050 h 3245984"/>
                  <a:gd name="connsiteX13" fmla="*/ 871044 w 2317676"/>
                  <a:gd name="connsiteY13" fmla="*/ 112741 h 3245984"/>
                  <a:gd name="connsiteX14" fmla="*/ 898740 w 2317676"/>
                  <a:gd name="connsiteY14" fmla="*/ 116114 h 3245984"/>
                  <a:gd name="connsiteX15" fmla="*/ 940235 w 2317676"/>
                  <a:gd name="connsiteY15" fmla="*/ 127903 h 3245984"/>
                  <a:gd name="connsiteX16" fmla="*/ 940747 w 2317676"/>
                  <a:gd name="connsiteY16" fmla="*/ 130020 h 3245984"/>
                  <a:gd name="connsiteX17" fmla="*/ 982428 w 2317676"/>
                  <a:gd name="connsiteY17" fmla="*/ 98645 h 3245984"/>
                  <a:gd name="connsiteX18" fmla="*/ 1000644 w 2317676"/>
                  <a:gd name="connsiteY18" fmla="*/ 62874 h 3245984"/>
                  <a:gd name="connsiteX19" fmla="*/ 1022349 w 2317676"/>
                  <a:gd name="connsiteY19" fmla="*/ 55378 h 3245984"/>
                  <a:gd name="connsiteX20" fmla="*/ 1037618 w 2317676"/>
                  <a:gd name="connsiteY20" fmla="*/ 79120 h 3245984"/>
                  <a:gd name="connsiteX21" fmla="*/ 1030113 w 2317676"/>
                  <a:gd name="connsiteY21" fmla="*/ 94376 h 3245984"/>
                  <a:gd name="connsiteX22" fmla="*/ 1007620 w 2317676"/>
                  <a:gd name="connsiteY22" fmla="*/ 119423 h 3245984"/>
                  <a:gd name="connsiteX23" fmla="*/ 1015795 w 2317676"/>
                  <a:gd name="connsiteY23" fmla="*/ 120803 h 3245984"/>
                  <a:gd name="connsiteX24" fmla="*/ 1024250 w 2317676"/>
                  <a:gd name="connsiteY24" fmla="*/ 155716 h 3245984"/>
                  <a:gd name="connsiteX25" fmla="*/ 1019841 w 2317676"/>
                  <a:gd name="connsiteY25" fmla="*/ 162943 h 3245984"/>
                  <a:gd name="connsiteX26" fmla="*/ 962278 w 2317676"/>
                  <a:gd name="connsiteY26" fmla="*/ 325283 h 3245984"/>
                  <a:gd name="connsiteX27" fmla="*/ 933887 w 2317676"/>
                  <a:gd name="connsiteY27" fmla="*/ 416156 h 3245984"/>
                  <a:gd name="connsiteX28" fmla="*/ 935569 w 2317676"/>
                  <a:gd name="connsiteY28" fmla="*/ 420789 h 3245984"/>
                  <a:gd name="connsiteX29" fmla="*/ 939000 w 2317676"/>
                  <a:gd name="connsiteY29" fmla="*/ 421078 h 3245984"/>
                  <a:gd name="connsiteX30" fmla="*/ 947910 w 2317676"/>
                  <a:gd name="connsiteY30" fmla="*/ 430120 h 3245984"/>
                  <a:gd name="connsiteX31" fmla="*/ 957385 w 2317676"/>
                  <a:gd name="connsiteY31" fmla="*/ 559424 h 3245984"/>
                  <a:gd name="connsiteX32" fmla="*/ 955569 w 2317676"/>
                  <a:gd name="connsiteY32" fmla="*/ 593253 h 3245984"/>
                  <a:gd name="connsiteX33" fmla="*/ 954477 w 2317676"/>
                  <a:gd name="connsiteY33" fmla="*/ 600704 h 3245984"/>
                  <a:gd name="connsiteX34" fmla="*/ 964632 w 2317676"/>
                  <a:gd name="connsiteY34" fmla="*/ 598732 h 3245984"/>
                  <a:gd name="connsiteX35" fmla="*/ 980407 w 2317676"/>
                  <a:gd name="connsiteY35" fmla="*/ 597746 h 3245984"/>
                  <a:gd name="connsiteX36" fmla="*/ 1039559 w 2317676"/>
                  <a:gd name="connsiteY36" fmla="*/ 553404 h 3245984"/>
                  <a:gd name="connsiteX37" fmla="*/ 1055332 w 2317676"/>
                  <a:gd name="connsiteY37" fmla="*/ 519902 h 3245984"/>
                  <a:gd name="connsiteX38" fmla="*/ 1076036 w 2317676"/>
                  <a:gd name="connsiteY38" fmla="*/ 512018 h 3245984"/>
                  <a:gd name="connsiteX39" fmla="*/ 1080965 w 2317676"/>
                  <a:gd name="connsiteY39" fmla="*/ 530741 h 3245984"/>
                  <a:gd name="connsiteX40" fmla="*/ 1118429 w 2317676"/>
                  <a:gd name="connsiteY40" fmla="*/ 565229 h 3245984"/>
                  <a:gd name="connsiteX41" fmla="*/ 1161806 w 2317676"/>
                  <a:gd name="connsiteY41" fmla="*/ 564244 h 3245984"/>
                  <a:gd name="connsiteX42" fmla="*/ 1194341 w 2317676"/>
                  <a:gd name="connsiteY42" fmla="*/ 589863 h 3245984"/>
                  <a:gd name="connsiteX43" fmla="*/ 1273210 w 2317676"/>
                  <a:gd name="connsiteY43" fmla="*/ 609571 h 3245984"/>
                  <a:gd name="connsiteX44" fmla="*/ 1287998 w 2317676"/>
                  <a:gd name="connsiteY44" fmla="*/ 601688 h 3245984"/>
                  <a:gd name="connsiteX45" fmla="*/ 1320532 w 2317676"/>
                  <a:gd name="connsiteY45" fmla="*/ 654898 h 3245984"/>
                  <a:gd name="connsiteX46" fmla="*/ 1381656 w 2317676"/>
                  <a:gd name="connsiteY46" fmla="*/ 654898 h 3245984"/>
                  <a:gd name="connsiteX47" fmla="*/ 1377713 w 2317676"/>
                  <a:gd name="connsiteY47" fmla="*/ 665737 h 3245984"/>
                  <a:gd name="connsiteX48" fmla="*/ 1394472 w 2317676"/>
                  <a:gd name="connsiteY48" fmla="*/ 720919 h 3245984"/>
                  <a:gd name="connsiteX49" fmla="*/ 1414190 w 2317676"/>
                  <a:gd name="connsiteY49" fmla="*/ 759348 h 3245984"/>
                  <a:gd name="connsiteX50" fmla="*/ 1440808 w 2317676"/>
                  <a:gd name="connsiteY50" fmla="*/ 804675 h 3245984"/>
                  <a:gd name="connsiteX51" fmla="*/ 1454610 w 2317676"/>
                  <a:gd name="connsiteY51" fmla="*/ 789895 h 3245984"/>
                  <a:gd name="connsiteX52" fmla="*/ 1474328 w 2317676"/>
                  <a:gd name="connsiteY52" fmla="*/ 760333 h 3245984"/>
                  <a:gd name="connsiteX53" fmla="*/ 1487144 w 2317676"/>
                  <a:gd name="connsiteY53" fmla="*/ 772158 h 3245984"/>
                  <a:gd name="connsiteX54" fmla="*/ 1525593 w 2317676"/>
                  <a:gd name="connsiteY54" fmla="*/ 825368 h 3245984"/>
                  <a:gd name="connsiteX55" fmla="*/ 1648827 w 2317676"/>
                  <a:gd name="connsiteY55" fmla="*/ 876608 h 3245984"/>
                  <a:gd name="connsiteX56" fmla="*/ 1707979 w 2317676"/>
                  <a:gd name="connsiteY56" fmla="*/ 913067 h 3245984"/>
                  <a:gd name="connsiteX57" fmla="*/ 1740513 w 2317676"/>
                  <a:gd name="connsiteY57" fmla="*/ 908140 h 3245984"/>
                  <a:gd name="connsiteX58" fmla="*/ 1770089 w 2317676"/>
                  <a:gd name="connsiteY58" fmla="*/ 905184 h 3245984"/>
                  <a:gd name="connsiteX59" fmla="*/ 1763188 w 2317676"/>
                  <a:gd name="connsiteY59" fmla="*/ 929818 h 3245984"/>
                  <a:gd name="connsiteX60" fmla="*/ 1754315 w 2317676"/>
                  <a:gd name="connsiteY60" fmla="*/ 977117 h 3245984"/>
                  <a:gd name="connsiteX61" fmla="*/ 1780934 w 2317676"/>
                  <a:gd name="connsiteY61" fmla="*/ 1206710 h 3245984"/>
                  <a:gd name="connsiteX62" fmla="*/ 1815440 w 2317676"/>
                  <a:gd name="connsiteY62" fmla="*/ 1260905 h 3245984"/>
                  <a:gd name="connsiteX63" fmla="*/ 1873606 w 2317676"/>
                  <a:gd name="connsiteY63" fmla="*/ 1248095 h 3245984"/>
                  <a:gd name="connsiteX64" fmla="*/ 1931772 w 2317676"/>
                  <a:gd name="connsiteY64" fmla="*/ 1198827 h 3245984"/>
                  <a:gd name="connsiteX65" fmla="*/ 1972193 w 2317676"/>
                  <a:gd name="connsiteY65" fmla="*/ 1189958 h 3245984"/>
                  <a:gd name="connsiteX66" fmla="*/ 1955433 w 2317676"/>
                  <a:gd name="connsiteY66" fmla="*/ 1218534 h 3245984"/>
                  <a:gd name="connsiteX67" fmla="*/ 1935716 w 2317676"/>
                  <a:gd name="connsiteY67" fmla="*/ 1275686 h 3245984"/>
                  <a:gd name="connsiteX68" fmla="*/ 1919942 w 2317676"/>
                  <a:gd name="connsiteY68" fmla="*/ 1288495 h 3245984"/>
                  <a:gd name="connsiteX69" fmla="*/ 1887408 w 2317676"/>
                  <a:gd name="connsiteY69" fmla="*/ 1293422 h 3245984"/>
                  <a:gd name="connsiteX70" fmla="*/ 1875578 w 2317676"/>
                  <a:gd name="connsiteY70" fmla="*/ 1311159 h 3245984"/>
                  <a:gd name="connsiteX71" fmla="*/ 1890366 w 2317676"/>
                  <a:gd name="connsiteY71" fmla="*/ 1321999 h 3245984"/>
                  <a:gd name="connsiteX72" fmla="*/ 2009656 w 2317676"/>
                  <a:gd name="connsiteY72" fmla="*/ 1363384 h 3245984"/>
                  <a:gd name="connsiteX73" fmla="*/ 2077681 w 2317676"/>
                  <a:gd name="connsiteY73" fmla="*/ 1397872 h 3245984"/>
                  <a:gd name="connsiteX74" fmla="*/ 2119088 w 2317676"/>
                  <a:gd name="connsiteY74" fmla="*/ 1511191 h 3245984"/>
                  <a:gd name="connsiteX75" fmla="*/ 2133876 w 2317676"/>
                  <a:gd name="connsiteY75" fmla="*/ 1590021 h 3245984"/>
                  <a:gd name="connsiteX76" fmla="*/ 2099371 w 2317676"/>
                  <a:gd name="connsiteY76" fmla="*/ 1633377 h 3245984"/>
                  <a:gd name="connsiteX77" fmla="*/ 2060922 w 2317676"/>
                  <a:gd name="connsiteY77" fmla="*/ 1665895 h 3245984"/>
                  <a:gd name="connsiteX78" fmla="*/ 2030359 w 2317676"/>
                  <a:gd name="connsiteY78" fmla="*/ 1688559 h 3245984"/>
                  <a:gd name="connsiteX79" fmla="*/ 2045147 w 2317676"/>
                  <a:gd name="connsiteY79" fmla="*/ 1740784 h 3245984"/>
                  <a:gd name="connsiteX80" fmla="*/ 2085568 w 2317676"/>
                  <a:gd name="connsiteY80" fmla="*/ 1763447 h 3245984"/>
                  <a:gd name="connsiteX81" fmla="*/ 2155565 w 2317676"/>
                  <a:gd name="connsiteY81" fmla="*/ 1798921 h 3245984"/>
                  <a:gd name="connsiteX82" fmla="*/ 2177254 w 2317676"/>
                  <a:gd name="connsiteY82" fmla="*/ 1788082 h 3245984"/>
                  <a:gd name="connsiteX83" fmla="*/ 2213731 w 2317676"/>
                  <a:gd name="connsiteY83" fmla="*/ 1740784 h 3245984"/>
                  <a:gd name="connsiteX84" fmla="*/ 2280770 w 2317676"/>
                  <a:gd name="connsiteY84" fmla="*/ 1757535 h 3245984"/>
                  <a:gd name="connsiteX85" fmla="*/ 2287672 w 2317676"/>
                  <a:gd name="connsiteY85" fmla="*/ 1799906 h 3245984"/>
                  <a:gd name="connsiteX86" fmla="*/ 2304431 w 2317676"/>
                  <a:gd name="connsiteY86" fmla="*/ 1832424 h 3245984"/>
                  <a:gd name="connsiteX87" fmla="*/ 2317248 w 2317676"/>
                  <a:gd name="connsiteY87" fmla="*/ 1851146 h 3245984"/>
                  <a:gd name="connsiteX88" fmla="*/ 2300488 w 2317676"/>
                  <a:gd name="connsiteY88" fmla="*/ 1857058 h 3245984"/>
                  <a:gd name="connsiteX89" fmla="*/ 2011628 w 2317676"/>
                  <a:gd name="connsiteY89" fmla="*/ 1764433 h 3245984"/>
                  <a:gd name="connsiteX90" fmla="*/ 1990924 w 2317676"/>
                  <a:gd name="connsiteY90" fmla="*/ 1764433 h 3245984"/>
                  <a:gd name="connsiteX91" fmla="*/ 1956419 w 2317676"/>
                  <a:gd name="connsiteY91" fmla="*/ 1793994 h 3245984"/>
                  <a:gd name="connsiteX92" fmla="*/ 1902196 w 2317676"/>
                  <a:gd name="connsiteY92" fmla="*/ 1829468 h 3245984"/>
                  <a:gd name="connsiteX93" fmla="*/ 1896281 w 2317676"/>
                  <a:gd name="connsiteY93" fmla="*/ 1847205 h 3245984"/>
                  <a:gd name="connsiteX94" fmla="*/ 1923885 w 2317676"/>
                  <a:gd name="connsiteY94" fmla="*/ 1869868 h 3245984"/>
                  <a:gd name="connsiteX95" fmla="*/ 2007684 w 2317676"/>
                  <a:gd name="connsiteY95" fmla="*/ 1917166 h 3245984"/>
                  <a:gd name="connsiteX96" fmla="*/ 2069794 w 2317676"/>
                  <a:gd name="connsiteY96" fmla="*/ 1958552 h 3245984"/>
                  <a:gd name="connsiteX97" fmla="*/ 2099370 w 2317676"/>
                  <a:gd name="connsiteY97" fmla="*/ 1947713 h 3245984"/>
                  <a:gd name="connsiteX98" fmla="*/ 2117116 w 2317676"/>
                  <a:gd name="connsiteY98" fmla="*/ 1932932 h 3245984"/>
                  <a:gd name="connsiteX99" fmla="*/ 2135847 w 2317676"/>
                  <a:gd name="connsiteY99" fmla="*/ 1957566 h 3245984"/>
                  <a:gd name="connsiteX100" fmla="*/ 2125003 w 2317676"/>
                  <a:gd name="connsiteY100" fmla="*/ 1965450 h 3245984"/>
                  <a:gd name="connsiteX101" fmla="*/ 2082610 w 2317676"/>
                  <a:gd name="connsiteY101" fmla="*/ 1980231 h 3245984"/>
                  <a:gd name="connsiteX102" fmla="*/ 2066836 w 2317676"/>
                  <a:gd name="connsiteY102" fmla="*/ 1980230 h 3245984"/>
                  <a:gd name="connsiteX103" fmla="*/ 1906140 w 2317676"/>
                  <a:gd name="connsiteY103" fmla="*/ 1876766 h 3245984"/>
                  <a:gd name="connsiteX104" fmla="*/ 1854874 w 2317676"/>
                  <a:gd name="connsiteY104" fmla="*/ 1888590 h 3245984"/>
                  <a:gd name="connsiteX105" fmla="*/ 1826284 w 2317676"/>
                  <a:gd name="connsiteY105" fmla="*/ 1903371 h 3245984"/>
                  <a:gd name="connsiteX106" fmla="*/ 1804595 w 2317676"/>
                  <a:gd name="connsiteY106" fmla="*/ 1905342 h 3245984"/>
                  <a:gd name="connsiteX107" fmla="*/ 1787835 w 2317676"/>
                  <a:gd name="connsiteY107" fmla="*/ 1928991 h 3245984"/>
                  <a:gd name="connsiteX108" fmla="*/ 1800651 w 2317676"/>
                  <a:gd name="connsiteY108" fmla="*/ 1948698 h 3245984"/>
                  <a:gd name="connsiteX109" fmla="*/ 1833185 w 2317676"/>
                  <a:gd name="connsiteY109" fmla="*/ 1962494 h 3245984"/>
                  <a:gd name="connsiteX110" fmla="*/ 1865718 w 2317676"/>
                  <a:gd name="connsiteY110" fmla="*/ 1984172 h 3245984"/>
                  <a:gd name="connsiteX111" fmla="*/ 1854874 w 2317676"/>
                  <a:gd name="connsiteY111" fmla="*/ 2027528 h 3245984"/>
                  <a:gd name="connsiteX112" fmla="*/ 1832199 w 2317676"/>
                  <a:gd name="connsiteY112" fmla="*/ 2096504 h 3245984"/>
                  <a:gd name="connsiteX113" fmla="*/ 1845015 w 2317676"/>
                  <a:gd name="connsiteY113" fmla="*/ 2148730 h 3245984"/>
                  <a:gd name="connsiteX114" fmla="*/ 1837129 w 2317676"/>
                  <a:gd name="connsiteY114" fmla="*/ 2157598 h 3245984"/>
                  <a:gd name="connsiteX115" fmla="*/ 1828256 w 2317676"/>
                  <a:gd name="connsiteY115" fmla="*/ 2148730 h 3245984"/>
                  <a:gd name="connsiteX116" fmla="*/ 1798680 w 2317676"/>
                  <a:gd name="connsiteY116" fmla="*/ 2124096 h 3245984"/>
                  <a:gd name="connsiteX117" fmla="*/ 1752344 w 2317676"/>
                  <a:gd name="connsiteY117" fmla="*/ 2085666 h 3245984"/>
                  <a:gd name="connsiteX118" fmla="*/ 1733612 w 2317676"/>
                  <a:gd name="connsiteY118" fmla="*/ 2026543 h 3245984"/>
                  <a:gd name="connsiteX119" fmla="*/ 1710937 w 2317676"/>
                  <a:gd name="connsiteY119" fmla="*/ 1993040 h 3245984"/>
                  <a:gd name="connsiteX120" fmla="*/ 1697135 w 2317676"/>
                  <a:gd name="connsiteY120" fmla="*/ 1987128 h 3245984"/>
                  <a:gd name="connsiteX121" fmla="*/ 1688262 w 2317676"/>
                  <a:gd name="connsiteY121" fmla="*/ 2003879 h 3245984"/>
                  <a:gd name="connsiteX122" fmla="*/ 1693191 w 2317676"/>
                  <a:gd name="connsiteY122" fmla="*/ 2042309 h 3245984"/>
                  <a:gd name="connsiteX123" fmla="*/ 1703050 w 2317676"/>
                  <a:gd name="connsiteY123" fmla="*/ 2049207 h 3245984"/>
                  <a:gd name="connsiteX124" fmla="*/ 1715867 w 2317676"/>
                  <a:gd name="connsiteY124" fmla="*/ 2052163 h 3245984"/>
                  <a:gd name="connsiteX125" fmla="*/ 1732626 w 2317676"/>
                  <a:gd name="connsiteY125" fmla="*/ 2074826 h 3245984"/>
                  <a:gd name="connsiteX126" fmla="*/ 1707980 w 2317676"/>
                  <a:gd name="connsiteY126" fmla="*/ 2079753 h 3245984"/>
                  <a:gd name="connsiteX127" fmla="*/ 1699107 w 2317676"/>
                  <a:gd name="connsiteY127" fmla="*/ 2075812 h 3245984"/>
                  <a:gd name="connsiteX128" fmla="*/ 1675446 w 2317676"/>
                  <a:gd name="connsiteY128" fmla="*/ 2087636 h 3245984"/>
                  <a:gd name="connsiteX129" fmla="*/ 1693191 w 2317676"/>
                  <a:gd name="connsiteY129" fmla="*/ 2110300 h 3245984"/>
                  <a:gd name="connsiteX130" fmla="*/ 1709951 w 2317676"/>
                  <a:gd name="connsiteY130" fmla="*/ 2131978 h 3245984"/>
                  <a:gd name="connsiteX131" fmla="*/ 1701078 w 2317676"/>
                  <a:gd name="connsiteY131" fmla="*/ 2168438 h 3245984"/>
                  <a:gd name="connsiteX132" fmla="*/ 1725725 w 2317676"/>
                  <a:gd name="connsiteY132" fmla="*/ 2193072 h 3245984"/>
                  <a:gd name="connsiteX133" fmla="*/ 1735584 w 2317676"/>
                  <a:gd name="connsiteY133" fmla="*/ 2192086 h 3245984"/>
                  <a:gd name="connsiteX134" fmla="*/ 1758259 w 2317676"/>
                  <a:gd name="connsiteY134" fmla="*/ 2211794 h 3245984"/>
                  <a:gd name="connsiteX135" fmla="*/ 1778962 w 2317676"/>
                  <a:gd name="connsiteY135" fmla="*/ 2281756 h 3245984"/>
                  <a:gd name="connsiteX136" fmla="*/ 1830227 w 2317676"/>
                  <a:gd name="connsiteY136" fmla="*/ 2358615 h 3245984"/>
                  <a:gd name="connsiteX137" fmla="*/ 1833185 w 2317676"/>
                  <a:gd name="connsiteY137" fmla="*/ 2409855 h 3245984"/>
                  <a:gd name="connsiteX138" fmla="*/ 1836143 w 2317676"/>
                  <a:gd name="connsiteY138" fmla="*/ 2477846 h 3245984"/>
                  <a:gd name="connsiteX139" fmla="*/ 1844030 w 2317676"/>
                  <a:gd name="connsiteY139" fmla="*/ 2496568 h 3245984"/>
                  <a:gd name="connsiteX140" fmla="*/ 1830228 w 2317676"/>
                  <a:gd name="connsiteY140" fmla="*/ 2558647 h 3245984"/>
                  <a:gd name="connsiteX141" fmla="*/ 1822341 w 2317676"/>
                  <a:gd name="connsiteY141" fmla="*/ 2578354 h 3245984"/>
                  <a:gd name="connsiteX142" fmla="*/ 1821355 w 2317676"/>
                  <a:gd name="connsiteY142" fmla="*/ 2611857 h 3245984"/>
                  <a:gd name="connsiteX143" fmla="*/ 1840086 w 2317676"/>
                  <a:gd name="connsiteY143" fmla="*/ 2640433 h 3245984"/>
                  <a:gd name="connsiteX144" fmla="*/ 1857832 w 2317676"/>
                  <a:gd name="connsiteY144" fmla="*/ 2694629 h 3245984"/>
                  <a:gd name="connsiteX145" fmla="*/ 1850931 w 2317676"/>
                  <a:gd name="connsiteY145" fmla="*/ 2718278 h 3245984"/>
                  <a:gd name="connsiteX146" fmla="*/ 1846001 w 2317676"/>
                  <a:gd name="connsiteY146" fmla="*/ 2737000 h 3245984"/>
                  <a:gd name="connsiteX147" fmla="*/ 1820368 w 2317676"/>
                  <a:gd name="connsiteY147" fmla="*/ 2729117 h 3245984"/>
                  <a:gd name="connsiteX148" fmla="*/ 1805580 w 2317676"/>
                  <a:gd name="connsiteY148" fmla="*/ 2702512 h 3245984"/>
                  <a:gd name="connsiteX149" fmla="*/ 1762202 w 2317676"/>
                  <a:gd name="connsiteY149" fmla="*/ 2752766 h 3245984"/>
                  <a:gd name="connsiteX150" fmla="*/ 1772061 w 2317676"/>
                  <a:gd name="connsiteY150" fmla="*/ 2778386 h 3245984"/>
                  <a:gd name="connsiteX151" fmla="*/ 1797694 w 2317676"/>
                  <a:gd name="connsiteY151" fmla="*/ 2803020 h 3245984"/>
                  <a:gd name="connsiteX152" fmla="*/ 1813467 w 2317676"/>
                  <a:gd name="connsiteY152" fmla="*/ 2834552 h 3245984"/>
                  <a:gd name="connsiteX153" fmla="*/ 1792764 w 2317676"/>
                  <a:gd name="connsiteY153" fmla="*/ 2851303 h 3245984"/>
                  <a:gd name="connsiteX154" fmla="*/ 1770089 w 2317676"/>
                  <a:gd name="connsiteY154" fmla="*/ 2871996 h 3245984"/>
                  <a:gd name="connsiteX155" fmla="*/ 1767132 w 2317676"/>
                  <a:gd name="connsiteY155" fmla="*/ 2906485 h 3245984"/>
                  <a:gd name="connsiteX156" fmla="*/ 1732626 w 2317676"/>
                  <a:gd name="connsiteY156" fmla="*/ 2892690 h 3245984"/>
                  <a:gd name="connsiteX157" fmla="*/ 1719810 w 2317676"/>
                  <a:gd name="connsiteY157" fmla="*/ 2882836 h 3245984"/>
                  <a:gd name="connsiteX158" fmla="*/ 1700092 w 2317676"/>
                  <a:gd name="connsiteY158" fmla="*/ 2883821 h 3245984"/>
                  <a:gd name="connsiteX159" fmla="*/ 1700092 w 2317676"/>
                  <a:gd name="connsiteY159" fmla="*/ 2901557 h 3245984"/>
                  <a:gd name="connsiteX160" fmla="*/ 1699107 w 2317676"/>
                  <a:gd name="connsiteY160" fmla="*/ 2928163 h 3245984"/>
                  <a:gd name="connsiteX161" fmla="*/ 1670516 w 2317676"/>
                  <a:gd name="connsiteY161" fmla="*/ 2925207 h 3245984"/>
                  <a:gd name="connsiteX162" fmla="*/ 1665586 w 2317676"/>
                  <a:gd name="connsiteY162" fmla="*/ 2921266 h 3245984"/>
                  <a:gd name="connsiteX163" fmla="*/ 1623194 w 2317676"/>
                  <a:gd name="connsiteY163" fmla="*/ 2934075 h 3245984"/>
                  <a:gd name="connsiteX164" fmla="*/ 1596576 w 2317676"/>
                  <a:gd name="connsiteY164" fmla="*/ 2956739 h 3245984"/>
                  <a:gd name="connsiteX165" fmla="*/ 1586717 w 2317676"/>
                  <a:gd name="connsiteY165" fmla="*/ 2955753 h 3245984"/>
                  <a:gd name="connsiteX166" fmla="*/ 1557141 w 2317676"/>
                  <a:gd name="connsiteY166" fmla="*/ 2974476 h 3245984"/>
                  <a:gd name="connsiteX167" fmla="*/ 1538409 w 2317676"/>
                  <a:gd name="connsiteY167" fmla="*/ 2998125 h 3245984"/>
                  <a:gd name="connsiteX168" fmla="*/ 1491088 w 2317676"/>
                  <a:gd name="connsiteY168" fmla="*/ 3057247 h 3245984"/>
                  <a:gd name="connsiteX169" fmla="*/ 1477286 w 2317676"/>
                  <a:gd name="connsiteY169" fmla="*/ 3128195 h 3245984"/>
                  <a:gd name="connsiteX170" fmla="*/ 1455596 w 2317676"/>
                  <a:gd name="connsiteY170" fmla="*/ 3148887 h 3245984"/>
                  <a:gd name="connsiteX171" fmla="*/ 1337291 w 2317676"/>
                  <a:gd name="connsiteY171" fmla="*/ 3138048 h 3245984"/>
                  <a:gd name="connsiteX172" fmla="*/ 1316588 w 2317676"/>
                  <a:gd name="connsiteY172" fmla="*/ 3098633 h 3245984"/>
                  <a:gd name="connsiteX173" fmla="*/ 1292927 w 2317676"/>
                  <a:gd name="connsiteY173" fmla="*/ 3022759 h 3245984"/>
                  <a:gd name="connsiteX174" fmla="*/ 1277154 w 2317676"/>
                  <a:gd name="connsiteY174" fmla="*/ 3013891 h 3245984"/>
                  <a:gd name="connsiteX175" fmla="*/ 1206171 w 2317676"/>
                  <a:gd name="connsiteY175" fmla="*/ 3009950 h 3245984"/>
                  <a:gd name="connsiteX176" fmla="*/ 1172651 w 2317676"/>
                  <a:gd name="connsiteY176" fmla="*/ 2994184 h 3245984"/>
                  <a:gd name="connsiteX177" fmla="*/ 1143075 w 2317676"/>
                  <a:gd name="connsiteY177" fmla="*/ 2967578 h 3245984"/>
                  <a:gd name="connsiteX178" fmla="*/ 1123234 w 2317676"/>
                  <a:gd name="connsiteY178" fmla="*/ 2962651 h 3245984"/>
                  <a:gd name="connsiteX179" fmla="*/ 1107668 w 2317676"/>
                  <a:gd name="connsiteY179" fmla="*/ 2967868 h 3245984"/>
                  <a:gd name="connsiteX180" fmla="*/ 1110055 w 2317676"/>
                  <a:gd name="connsiteY180" fmla="*/ 2969616 h 3245984"/>
                  <a:gd name="connsiteX181" fmla="*/ 1098475 w 2317676"/>
                  <a:gd name="connsiteY181" fmla="*/ 2982501 h 3245984"/>
                  <a:gd name="connsiteX182" fmla="*/ 1074713 w 2317676"/>
                  <a:gd name="connsiteY182" fmla="*/ 3018496 h 3245984"/>
                  <a:gd name="connsiteX183" fmla="*/ 1068634 w 2317676"/>
                  <a:gd name="connsiteY183" fmla="*/ 3037328 h 3245984"/>
                  <a:gd name="connsiteX184" fmla="*/ 1012034 w 2317676"/>
                  <a:gd name="connsiteY184" fmla="*/ 3122715 h 3245984"/>
                  <a:gd name="connsiteX185" fmla="*/ 1020923 w 2317676"/>
                  <a:gd name="connsiteY185" fmla="*/ 3152481 h 3245984"/>
                  <a:gd name="connsiteX186" fmla="*/ 1046508 w 2317676"/>
                  <a:gd name="connsiteY186" fmla="*/ 3209565 h 3245984"/>
                  <a:gd name="connsiteX187" fmla="*/ 1038602 w 2317676"/>
                  <a:gd name="connsiteY187" fmla="*/ 3225479 h 3245984"/>
                  <a:gd name="connsiteX188" fmla="*/ 1006286 w 2317676"/>
                  <a:gd name="connsiteY188" fmla="*/ 3240025 h 3245984"/>
                  <a:gd name="connsiteX189" fmla="*/ 890529 w 2317676"/>
                  <a:gd name="connsiteY189" fmla="*/ 3166701 h 3245984"/>
                  <a:gd name="connsiteX190" fmla="*/ 863444 w 2317676"/>
                  <a:gd name="connsiteY190" fmla="*/ 3151981 h 3245984"/>
                  <a:gd name="connsiteX191" fmla="*/ 851039 w 2317676"/>
                  <a:gd name="connsiteY191" fmla="*/ 3151626 h 3245984"/>
                  <a:gd name="connsiteX192" fmla="*/ 854738 w 2317676"/>
                  <a:gd name="connsiteY192" fmla="*/ 3169210 h 3245984"/>
                  <a:gd name="connsiteX193" fmla="*/ 863167 w 2317676"/>
                  <a:gd name="connsiteY193" fmla="*/ 3171647 h 3245984"/>
                  <a:gd name="connsiteX194" fmla="*/ 881600 w 2317676"/>
                  <a:gd name="connsiteY194" fmla="*/ 3178384 h 3245984"/>
                  <a:gd name="connsiteX195" fmla="*/ 866254 w 2317676"/>
                  <a:gd name="connsiteY195" fmla="*/ 3200580 h 3245984"/>
                  <a:gd name="connsiteX196" fmla="*/ 904353 w 2317676"/>
                  <a:gd name="connsiteY196" fmla="*/ 3207592 h 3245984"/>
                  <a:gd name="connsiteX197" fmla="*/ 903708 w 2317676"/>
                  <a:gd name="connsiteY197" fmla="*/ 3223429 h 3245984"/>
                  <a:gd name="connsiteX198" fmla="*/ 852804 w 2317676"/>
                  <a:gd name="connsiteY198" fmla="*/ 3216719 h 3245984"/>
                  <a:gd name="connsiteX199" fmla="*/ 818201 w 2317676"/>
                  <a:gd name="connsiteY199" fmla="*/ 3201018 h 3245984"/>
                  <a:gd name="connsiteX200" fmla="*/ 816028 w 2317676"/>
                  <a:gd name="connsiteY200" fmla="*/ 3173545 h 3245984"/>
                  <a:gd name="connsiteX201" fmla="*/ 800948 w 2317676"/>
                  <a:gd name="connsiteY201" fmla="*/ 3159837 h 3245984"/>
                  <a:gd name="connsiteX202" fmla="*/ 774624 w 2317676"/>
                  <a:gd name="connsiteY202" fmla="*/ 3185252 h 3245984"/>
                  <a:gd name="connsiteX203" fmla="*/ 764045 w 2317676"/>
                  <a:gd name="connsiteY203" fmla="*/ 3187814 h 3245984"/>
                  <a:gd name="connsiteX204" fmla="*/ 789798 w 2317676"/>
                  <a:gd name="connsiteY204" fmla="*/ 3132298 h 3245984"/>
                  <a:gd name="connsiteX205" fmla="*/ 772157 w 2317676"/>
                  <a:gd name="connsiteY205" fmla="*/ 3108010 h 3245984"/>
                  <a:gd name="connsiteX206" fmla="*/ 741510 w 2317676"/>
                  <a:gd name="connsiteY206" fmla="*/ 3110953 h 3245984"/>
                  <a:gd name="connsiteX207" fmla="*/ 726095 w 2317676"/>
                  <a:gd name="connsiteY207" fmla="*/ 3088926 h 3245984"/>
                  <a:gd name="connsiteX208" fmla="*/ 736518 w 2317676"/>
                  <a:gd name="connsiteY208" fmla="*/ 3071842 h 3245984"/>
                  <a:gd name="connsiteX209" fmla="*/ 733386 w 2317676"/>
                  <a:gd name="connsiteY209" fmla="*/ 3031162 h 3245984"/>
                  <a:gd name="connsiteX210" fmla="*/ 735831 w 2317676"/>
                  <a:gd name="connsiteY210" fmla="*/ 2985770 h 3245984"/>
                  <a:gd name="connsiteX211" fmla="*/ 724813 w 2317676"/>
                  <a:gd name="connsiteY211" fmla="*/ 2940279 h 3245984"/>
                  <a:gd name="connsiteX212" fmla="*/ 704734 w 2317676"/>
                  <a:gd name="connsiteY212" fmla="*/ 2924422 h 3245984"/>
                  <a:gd name="connsiteX213" fmla="*/ 721582 w 2317676"/>
                  <a:gd name="connsiteY213" fmla="*/ 2913063 h 3245984"/>
                  <a:gd name="connsiteX214" fmla="*/ 726827 w 2317676"/>
                  <a:gd name="connsiteY214" fmla="*/ 2900032 h 3245984"/>
                  <a:gd name="connsiteX215" fmla="*/ 711099 w 2317676"/>
                  <a:gd name="connsiteY215" fmla="*/ 2848963 h 3245984"/>
                  <a:gd name="connsiteX216" fmla="*/ 711631 w 2317676"/>
                  <a:gd name="connsiteY216" fmla="*/ 2830353 h 3245984"/>
                  <a:gd name="connsiteX217" fmla="*/ 687166 w 2317676"/>
                  <a:gd name="connsiteY217" fmla="*/ 2854198 h 3245984"/>
                  <a:gd name="connsiteX218" fmla="*/ 669871 w 2317676"/>
                  <a:gd name="connsiteY218" fmla="*/ 2854467 h 3245984"/>
                  <a:gd name="connsiteX219" fmla="*/ 622198 w 2317676"/>
                  <a:gd name="connsiteY219" fmla="*/ 2874972 h 3245984"/>
                  <a:gd name="connsiteX220" fmla="*/ 592721 w 2317676"/>
                  <a:gd name="connsiteY220" fmla="*/ 2880432 h 3245984"/>
                  <a:gd name="connsiteX221" fmla="*/ 567921 w 2317676"/>
                  <a:gd name="connsiteY221" fmla="*/ 2895958 h 3245984"/>
                  <a:gd name="connsiteX222" fmla="*/ 558913 w 2317676"/>
                  <a:gd name="connsiteY222" fmla="*/ 2900379 h 3245984"/>
                  <a:gd name="connsiteX223" fmla="*/ 514443 w 2317676"/>
                  <a:gd name="connsiteY223" fmla="*/ 2862430 h 3245984"/>
                  <a:gd name="connsiteX224" fmla="*/ 472526 w 2317676"/>
                  <a:gd name="connsiteY224" fmla="*/ 2872022 h 3245984"/>
                  <a:gd name="connsiteX225" fmla="*/ 436755 w 2317676"/>
                  <a:gd name="connsiteY225" fmla="*/ 2853806 h 3245984"/>
                  <a:gd name="connsiteX226" fmla="*/ 409336 w 2317676"/>
                  <a:gd name="connsiteY226" fmla="*/ 2830766 h 3245984"/>
                  <a:gd name="connsiteX227" fmla="*/ 370779 w 2317676"/>
                  <a:gd name="connsiteY227" fmla="*/ 2796426 h 3245984"/>
                  <a:gd name="connsiteX228" fmla="*/ 355409 w 2317676"/>
                  <a:gd name="connsiteY228" fmla="*/ 2786148 h 3245984"/>
                  <a:gd name="connsiteX229" fmla="*/ 341611 w 2317676"/>
                  <a:gd name="connsiteY229" fmla="*/ 2777730 h 3245984"/>
                  <a:gd name="connsiteX230" fmla="*/ 349950 w 2317676"/>
                  <a:gd name="connsiteY230" fmla="*/ 2756671 h 3245984"/>
                  <a:gd name="connsiteX231" fmla="*/ 365084 w 2317676"/>
                  <a:gd name="connsiteY231" fmla="*/ 2745165 h 3245984"/>
                  <a:gd name="connsiteX232" fmla="*/ 375539 w 2317676"/>
                  <a:gd name="connsiteY232" fmla="*/ 2723593 h 3245984"/>
                  <a:gd name="connsiteX233" fmla="*/ 360571 w 2317676"/>
                  <a:gd name="connsiteY233" fmla="*/ 2712659 h 3245984"/>
                  <a:gd name="connsiteX234" fmla="*/ 339490 w 2317676"/>
                  <a:gd name="connsiteY234" fmla="*/ 2725045 h 3245984"/>
                  <a:gd name="connsiteX235" fmla="*/ 329837 w 2317676"/>
                  <a:gd name="connsiteY235" fmla="*/ 2745302 h 3245984"/>
                  <a:gd name="connsiteX236" fmla="*/ 292988 w 2317676"/>
                  <a:gd name="connsiteY236" fmla="*/ 2748067 h 3245984"/>
                  <a:gd name="connsiteX237" fmla="*/ 297528 w 2317676"/>
                  <a:gd name="connsiteY237" fmla="*/ 2722888 h 3245984"/>
                  <a:gd name="connsiteX238" fmla="*/ 297648 w 2317676"/>
                  <a:gd name="connsiteY238" fmla="*/ 2688698 h 3245984"/>
                  <a:gd name="connsiteX239" fmla="*/ 293293 w 2317676"/>
                  <a:gd name="connsiteY239" fmla="*/ 2670714 h 3245984"/>
                  <a:gd name="connsiteX240" fmla="*/ 302066 w 2317676"/>
                  <a:gd name="connsiteY240" fmla="*/ 2644509 h 3245984"/>
                  <a:gd name="connsiteX241" fmla="*/ 305628 w 2317676"/>
                  <a:gd name="connsiteY241" fmla="*/ 2626847 h 3245984"/>
                  <a:gd name="connsiteX242" fmla="*/ 292252 w 2317676"/>
                  <a:gd name="connsiteY242" fmla="*/ 2597047 h 3245984"/>
                  <a:gd name="connsiteX243" fmla="*/ 279676 w 2317676"/>
                  <a:gd name="connsiteY243" fmla="*/ 2565934 h 3245984"/>
                  <a:gd name="connsiteX244" fmla="*/ 320675 w 2317676"/>
                  <a:gd name="connsiteY244" fmla="*/ 2501684 h 3245984"/>
                  <a:gd name="connsiteX245" fmla="*/ 338235 w 2317676"/>
                  <a:gd name="connsiteY245" fmla="*/ 2465512 h 3245984"/>
                  <a:gd name="connsiteX246" fmla="*/ 366550 w 2317676"/>
                  <a:gd name="connsiteY246" fmla="*/ 2420574 h 3245984"/>
                  <a:gd name="connsiteX247" fmla="*/ 378398 w 2317676"/>
                  <a:gd name="connsiteY247" fmla="*/ 2407065 h 3245984"/>
                  <a:gd name="connsiteX248" fmla="*/ 367314 w 2317676"/>
                  <a:gd name="connsiteY248" fmla="*/ 2370550 h 3245984"/>
                  <a:gd name="connsiteX249" fmla="*/ 350888 w 2317676"/>
                  <a:gd name="connsiteY249" fmla="*/ 2360529 h 3245984"/>
                  <a:gd name="connsiteX250" fmla="*/ 408685 w 2317676"/>
                  <a:gd name="connsiteY250" fmla="*/ 2363331 h 3245984"/>
                  <a:gd name="connsiteX251" fmla="*/ 434878 w 2317676"/>
                  <a:gd name="connsiteY251" fmla="*/ 2355867 h 3245984"/>
                  <a:gd name="connsiteX252" fmla="*/ 450255 w 2317676"/>
                  <a:gd name="connsiteY252" fmla="*/ 2329183 h 3245984"/>
                  <a:gd name="connsiteX253" fmla="*/ 488196 w 2317676"/>
                  <a:gd name="connsiteY253" fmla="*/ 2321675 h 3245984"/>
                  <a:gd name="connsiteX254" fmla="*/ 516682 w 2317676"/>
                  <a:gd name="connsiteY254" fmla="*/ 2307496 h 3245984"/>
                  <a:gd name="connsiteX255" fmla="*/ 526570 w 2317676"/>
                  <a:gd name="connsiteY255" fmla="*/ 2309020 h 3245984"/>
                  <a:gd name="connsiteX256" fmla="*/ 528095 w 2317676"/>
                  <a:gd name="connsiteY256" fmla="*/ 2299131 h 3245984"/>
                  <a:gd name="connsiteX257" fmla="*/ 493146 w 2317676"/>
                  <a:gd name="connsiteY257" fmla="*/ 2258877 h 3245984"/>
                  <a:gd name="connsiteX258" fmla="*/ 478067 w 2317676"/>
                  <a:gd name="connsiteY258" fmla="*/ 2245168 h 3245984"/>
                  <a:gd name="connsiteX259" fmla="*/ 439575 w 2317676"/>
                  <a:gd name="connsiteY259" fmla="*/ 2201851 h 3245984"/>
                  <a:gd name="connsiteX260" fmla="*/ 409297 w 2317676"/>
                  <a:gd name="connsiteY260" fmla="*/ 2208624 h 3245984"/>
                  <a:gd name="connsiteX261" fmla="*/ 390312 w 2317676"/>
                  <a:gd name="connsiteY261" fmla="*/ 2241223 h 3245984"/>
                  <a:gd name="connsiteX262" fmla="*/ 376638 w 2317676"/>
                  <a:gd name="connsiteY262" fmla="*/ 2251813 h 3245984"/>
                  <a:gd name="connsiteX263" fmla="*/ 370678 w 2317676"/>
                  <a:gd name="connsiteY263" fmla="*/ 2236457 h 3245984"/>
                  <a:gd name="connsiteX264" fmla="*/ 372567 w 2317676"/>
                  <a:gd name="connsiteY264" fmla="*/ 2177200 h 3245984"/>
                  <a:gd name="connsiteX265" fmla="*/ 389048 w 2317676"/>
                  <a:gd name="connsiteY265" fmla="*/ 2162010 h 3245984"/>
                  <a:gd name="connsiteX266" fmla="*/ 416043 w 2317676"/>
                  <a:gd name="connsiteY266" fmla="*/ 2143991 h 3245984"/>
                  <a:gd name="connsiteX267" fmla="*/ 427845 w 2317676"/>
                  <a:gd name="connsiteY267" fmla="*/ 2134026 h 3245984"/>
                  <a:gd name="connsiteX268" fmla="*/ 427560 w 2317676"/>
                  <a:gd name="connsiteY268" fmla="*/ 2132248 h 3245984"/>
                  <a:gd name="connsiteX269" fmla="*/ 431096 w 2317676"/>
                  <a:gd name="connsiteY269" fmla="*/ 2124424 h 3245984"/>
                  <a:gd name="connsiteX270" fmla="*/ 433893 w 2317676"/>
                  <a:gd name="connsiteY270" fmla="*/ 2118214 h 3245984"/>
                  <a:gd name="connsiteX271" fmla="*/ 431577 w 2317676"/>
                  <a:gd name="connsiteY271" fmla="*/ 2110227 h 3245984"/>
                  <a:gd name="connsiteX272" fmla="*/ 424307 w 2317676"/>
                  <a:gd name="connsiteY272" fmla="*/ 2111946 h 3245984"/>
                  <a:gd name="connsiteX273" fmla="*/ 413305 w 2317676"/>
                  <a:gd name="connsiteY273" fmla="*/ 2114121 h 3245984"/>
                  <a:gd name="connsiteX274" fmla="*/ 411745 w 2317676"/>
                  <a:gd name="connsiteY274" fmla="*/ 2102113 h 3245984"/>
                  <a:gd name="connsiteX275" fmla="*/ 412883 w 2317676"/>
                  <a:gd name="connsiteY275" fmla="*/ 2099711 h 3245984"/>
                  <a:gd name="connsiteX276" fmla="*/ 403523 w 2317676"/>
                  <a:gd name="connsiteY276" fmla="*/ 2083574 h 3245984"/>
                  <a:gd name="connsiteX277" fmla="*/ 391652 w 2317676"/>
                  <a:gd name="connsiteY277" fmla="*/ 2074859 h 3245984"/>
                  <a:gd name="connsiteX278" fmla="*/ 391100 w 2317676"/>
                  <a:gd name="connsiteY278" fmla="*/ 2070722 h 3245984"/>
                  <a:gd name="connsiteX279" fmla="*/ 380558 w 2317676"/>
                  <a:gd name="connsiteY279" fmla="*/ 2060412 h 3245984"/>
                  <a:gd name="connsiteX280" fmla="*/ 369047 w 2317676"/>
                  <a:gd name="connsiteY280" fmla="*/ 2055026 h 3245984"/>
                  <a:gd name="connsiteX281" fmla="*/ 340224 w 2317676"/>
                  <a:gd name="connsiteY281" fmla="*/ 2041356 h 3245984"/>
                  <a:gd name="connsiteX282" fmla="*/ 309801 w 2317676"/>
                  <a:gd name="connsiteY282" fmla="*/ 2042575 h 3245984"/>
                  <a:gd name="connsiteX283" fmla="*/ 299216 w 2317676"/>
                  <a:gd name="connsiteY283" fmla="*/ 2035690 h 3245984"/>
                  <a:gd name="connsiteX284" fmla="*/ 289841 w 2317676"/>
                  <a:gd name="connsiteY284" fmla="*/ 2011822 h 3245984"/>
                  <a:gd name="connsiteX285" fmla="*/ 291414 w 2317676"/>
                  <a:gd name="connsiteY285" fmla="*/ 1994636 h 3245984"/>
                  <a:gd name="connsiteX286" fmla="*/ 270070 w 2317676"/>
                  <a:gd name="connsiteY286" fmla="*/ 1986077 h 3245984"/>
                  <a:gd name="connsiteX287" fmla="*/ 245987 w 2317676"/>
                  <a:gd name="connsiteY287" fmla="*/ 1978260 h 3245984"/>
                  <a:gd name="connsiteX288" fmla="*/ 239615 w 2317676"/>
                  <a:gd name="connsiteY288" fmla="*/ 1947324 h 3245984"/>
                  <a:gd name="connsiteX289" fmla="*/ 250628 w 2317676"/>
                  <a:gd name="connsiteY289" fmla="*/ 1939617 h 3245984"/>
                  <a:gd name="connsiteX290" fmla="*/ 269567 w 2317676"/>
                  <a:gd name="connsiteY290" fmla="*/ 1895270 h 3245984"/>
                  <a:gd name="connsiteX291" fmla="*/ 263103 w 2317676"/>
                  <a:gd name="connsiteY291" fmla="*/ 1840837 h 3245984"/>
                  <a:gd name="connsiteX292" fmla="*/ 240250 w 2317676"/>
                  <a:gd name="connsiteY292" fmla="*/ 1825092 h 3245984"/>
                  <a:gd name="connsiteX293" fmla="*/ 214269 w 2317676"/>
                  <a:gd name="connsiteY293" fmla="*/ 1821863 h 3245984"/>
                  <a:gd name="connsiteX294" fmla="*/ 225691 w 2317676"/>
                  <a:gd name="connsiteY294" fmla="*/ 1776538 h 3245984"/>
                  <a:gd name="connsiteX295" fmla="*/ 241614 w 2317676"/>
                  <a:gd name="connsiteY295" fmla="*/ 1747482 h 3245984"/>
                  <a:gd name="connsiteX296" fmla="*/ 245499 w 2317676"/>
                  <a:gd name="connsiteY296" fmla="*/ 1740375 h 3245984"/>
                  <a:gd name="connsiteX297" fmla="*/ 243458 w 2317676"/>
                  <a:gd name="connsiteY297" fmla="*/ 1740335 h 3245984"/>
                  <a:gd name="connsiteX298" fmla="*/ 234753 w 2317676"/>
                  <a:gd name="connsiteY298" fmla="*/ 1735991 h 3245984"/>
                  <a:gd name="connsiteX299" fmla="*/ 209829 w 2317676"/>
                  <a:gd name="connsiteY299" fmla="*/ 1724388 h 3245984"/>
                  <a:gd name="connsiteX300" fmla="*/ 203901 w 2317676"/>
                  <a:gd name="connsiteY300" fmla="*/ 1715547 h 3245984"/>
                  <a:gd name="connsiteX301" fmla="*/ 203178 w 2317676"/>
                  <a:gd name="connsiteY301" fmla="*/ 1709447 h 3245984"/>
                  <a:gd name="connsiteX302" fmla="*/ 197511 w 2317676"/>
                  <a:gd name="connsiteY302" fmla="*/ 1713364 h 3245984"/>
                  <a:gd name="connsiteX303" fmla="*/ 177140 w 2317676"/>
                  <a:gd name="connsiteY303" fmla="*/ 1723477 h 3245984"/>
                  <a:gd name="connsiteX304" fmla="*/ 172451 w 2317676"/>
                  <a:gd name="connsiteY304" fmla="*/ 1723064 h 3245984"/>
                  <a:gd name="connsiteX305" fmla="*/ 172854 w 2317676"/>
                  <a:gd name="connsiteY305" fmla="*/ 1724275 h 3245984"/>
                  <a:gd name="connsiteX306" fmla="*/ 167501 w 2317676"/>
                  <a:gd name="connsiteY306" fmla="*/ 1727568 h 3245984"/>
                  <a:gd name="connsiteX307" fmla="*/ 142374 w 2317676"/>
                  <a:gd name="connsiteY307" fmla="*/ 1724121 h 3245984"/>
                  <a:gd name="connsiteX308" fmla="*/ 120156 w 2317676"/>
                  <a:gd name="connsiteY308" fmla="*/ 1729374 h 3245984"/>
                  <a:gd name="connsiteX309" fmla="*/ 113181 w 2317676"/>
                  <a:gd name="connsiteY309" fmla="*/ 1739558 h 3245984"/>
                  <a:gd name="connsiteX310" fmla="*/ 109311 w 2317676"/>
                  <a:gd name="connsiteY310" fmla="*/ 1743034 h 3245984"/>
                  <a:gd name="connsiteX311" fmla="*/ 105836 w 2317676"/>
                  <a:gd name="connsiteY311" fmla="*/ 1739161 h 3245984"/>
                  <a:gd name="connsiteX312" fmla="*/ 95750 w 2317676"/>
                  <a:gd name="connsiteY312" fmla="*/ 1732584 h 3245984"/>
                  <a:gd name="connsiteX313" fmla="*/ 75088 w 2317676"/>
                  <a:gd name="connsiteY313" fmla="*/ 1726374 h 3245984"/>
                  <a:gd name="connsiteX314" fmla="*/ 65297 w 2317676"/>
                  <a:gd name="connsiteY314" fmla="*/ 1728262 h 3245984"/>
                  <a:gd name="connsiteX315" fmla="*/ 59599 w 2317676"/>
                  <a:gd name="connsiteY315" fmla="*/ 1733024 h 3245984"/>
                  <a:gd name="connsiteX316" fmla="*/ 53531 w 2317676"/>
                  <a:gd name="connsiteY316" fmla="*/ 1727203 h 3245984"/>
                  <a:gd name="connsiteX317" fmla="*/ 51385 w 2317676"/>
                  <a:gd name="connsiteY317" fmla="*/ 1721736 h 3245984"/>
                  <a:gd name="connsiteX318" fmla="*/ 33199 w 2317676"/>
                  <a:gd name="connsiteY318" fmla="*/ 1718781 h 3245984"/>
                  <a:gd name="connsiteX319" fmla="*/ 30445 w 2317676"/>
                  <a:gd name="connsiteY319" fmla="*/ 1721567 h 3245984"/>
                  <a:gd name="connsiteX320" fmla="*/ 23078 w 2317676"/>
                  <a:gd name="connsiteY320" fmla="*/ 1722881 h 3245984"/>
                  <a:gd name="connsiteX321" fmla="*/ 23165 w 2317676"/>
                  <a:gd name="connsiteY321" fmla="*/ 1716033 h 3245984"/>
                  <a:gd name="connsiteX322" fmla="*/ 27461 w 2317676"/>
                  <a:gd name="connsiteY322" fmla="*/ 1710750 h 3245984"/>
                  <a:gd name="connsiteX323" fmla="*/ 26761 w 2317676"/>
                  <a:gd name="connsiteY323" fmla="*/ 1702381 h 3245984"/>
                  <a:gd name="connsiteX324" fmla="*/ 14469 w 2317676"/>
                  <a:gd name="connsiteY324" fmla="*/ 1679256 h 3245984"/>
                  <a:gd name="connsiteX325" fmla="*/ 5186 w 2317676"/>
                  <a:gd name="connsiteY325" fmla="*/ 1649017 h 3245984"/>
                  <a:gd name="connsiteX326" fmla="*/ 7102 w 2317676"/>
                  <a:gd name="connsiteY326" fmla="*/ 1640883 h 3245984"/>
                  <a:gd name="connsiteX327" fmla="*/ 12183 w 2317676"/>
                  <a:gd name="connsiteY327" fmla="*/ 1632263 h 3245984"/>
                  <a:gd name="connsiteX328" fmla="*/ 10960 w 2317676"/>
                  <a:gd name="connsiteY328" fmla="*/ 1627506 h 3245984"/>
                  <a:gd name="connsiteX329" fmla="*/ 0 w 2317676"/>
                  <a:gd name="connsiteY329" fmla="*/ 1610002 h 3245984"/>
                  <a:gd name="connsiteX330" fmla="*/ 2649 w 2317676"/>
                  <a:gd name="connsiteY330" fmla="*/ 1590880 h 3245984"/>
                  <a:gd name="connsiteX331" fmla="*/ 24486 w 2317676"/>
                  <a:gd name="connsiteY331" fmla="*/ 1565433 h 3245984"/>
                  <a:gd name="connsiteX332" fmla="*/ 30387 w 2317676"/>
                  <a:gd name="connsiteY332" fmla="*/ 1552802 h 3245984"/>
                  <a:gd name="connsiteX333" fmla="*/ 41644 w 2317676"/>
                  <a:gd name="connsiteY333" fmla="*/ 1529917 h 3245984"/>
                  <a:gd name="connsiteX334" fmla="*/ 41586 w 2317676"/>
                  <a:gd name="connsiteY334" fmla="*/ 1501931 h 3245984"/>
                  <a:gd name="connsiteX335" fmla="*/ 84738 w 2317676"/>
                  <a:gd name="connsiteY335" fmla="*/ 1485880 h 3245984"/>
                  <a:gd name="connsiteX336" fmla="*/ 107756 w 2317676"/>
                  <a:gd name="connsiteY336" fmla="*/ 1479185 h 3245984"/>
                  <a:gd name="connsiteX337" fmla="*/ 147768 w 2317676"/>
                  <a:gd name="connsiteY337" fmla="*/ 1459415 h 3245984"/>
                  <a:gd name="connsiteX338" fmla="*/ 168025 w 2317676"/>
                  <a:gd name="connsiteY338" fmla="*/ 1469069 h 3245984"/>
                  <a:gd name="connsiteX339" fmla="*/ 185208 w 2317676"/>
                  <a:gd name="connsiteY339" fmla="*/ 1466027 h 3245984"/>
                  <a:gd name="connsiteX340" fmla="*/ 194362 w 2317676"/>
                  <a:gd name="connsiteY340" fmla="*/ 1459890 h 3245984"/>
                  <a:gd name="connsiteX341" fmla="*/ 203916 w 2317676"/>
                  <a:gd name="connsiteY341" fmla="*/ 1453096 h 3245984"/>
                  <a:gd name="connsiteX342" fmla="*/ 204764 w 2317676"/>
                  <a:gd name="connsiteY342" fmla="*/ 1463532 h 3245984"/>
                  <a:gd name="connsiteX343" fmla="*/ 203317 w 2317676"/>
                  <a:gd name="connsiteY343" fmla="*/ 1480682 h 3245984"/>
                  <a:gd name="connsiteX344" fmla="*/ 218687 w 2317676"/>
                  <a:gd name="connsiteY344" fmla="*/ 1490959 h 3245984"/>
                  <a:gd name="connsiteX345" fmla="*/ 232472 w 2317676"/>
                  <a:gd name="connsiteY345" fmla="*/ 1483139 h 3245984"/>
                  <a:gd name="connsiteX346" fmla="*/ 237696 w 2317676"/>
                  <a:gd name="connsiteY346" fmla="*/ 1490835 h 3245984"/>
                  <a:gd name="connsiteX347" fmla="*/ 246663 w 2317676"/>
                  <a:gd name="connsiteY347" fmla="*/ 1527862 h 3245984"/>
                  <a:gd name="connsiteX348" fmla="*/ 254850 w 2317676"/>
                  <a:gd name="connsiteY348" fmla="*/ 1545480 h 3245984"/>
                  <a:gd name="connsiteX349" fmla="*/ 253873 w 2317676"/>
                  <a:gd name="connsiteY349" fmla="*/ 1555026 h 3245984"/>
                  <a:gd name="connsiteX350" fmla="*/ 256931 w 2317676"/>
                  <a:gd name="connsiteY350" fmla="*/ 1554234 h 3245984"/>
                  <a:gd name="connsiteX351" fmla="*/ 267064 w 2317676"/>
                  <a:gd name="connsiteY351" fmla="*/ 1546131 h 3245984"/>
                  <a:gd name="connsiteX352" fmla="*/ 276855 w 2317676"/>
                  <a:gd name="connsiteY352" fmla="*/ 1544243 h 3245984"/>
                  <a:gd name="connsiteX353" fmla="*/ 302739 w 2317676"/>
                  <a:gd name="connsiteY353" fmla="*/ 1552237 h 3245984"/>
                  <a:gd name="connsiteX354" fmla="*/ 307647 w 2317676"/>
                  <a:gd name="connsiteY354" fmla="*/ 1546132 h 3245984"/>
                  <a:gd name="connsiteX355" fmla="*/ 337467 w 2317676"/>
                  <a:gd name="connsiteY355" fmla="*/ 1512030 h 3245984"/>
                  <a:gd name="connsiteX356" fmla="*/ 344283 w 2317676"/>
                  <a:gd name="connsiteY356" fmla="*/ 1500860 h 3245984"/>
                  <a:gd name="connsiteX357" fmla="*/ 345328 w 2317676"/>
                  <a:gd name="connsiteY357" fmla="*/ 1484367 h 3245984"/>
                  <a:gd name="connsiteX358" fmla="*/ 323554 w 2317676"/>
                  <a:gd name="connsiteY358" fmla="*/ 1447641 h 3245984"/>
                  <a:gd name="connsiteX359" fmla="*/ 320946 w 2317676"/>
                  <a:gd name="connsiteY359" fmla="*/ 1425313 h 3245984"/>
                  <a:gd name="connsiteX360" fmla="*/ 341959 w 2317676"/>
                  <a:gd name="connsiteY360" fmla="*/ 1421903 h 3245984"/>
                  <a:gd name="connsiteX361" fmla="*/ 369769 w 2317676"/>
                  <a:gd name="connsiteY361" fmla="*/ 1428048 h 3245984"/>
                  <a:gd name="connsiteX362" fmla="*/ 389691 w 2317676"/>
                  <a:gd name="connsiteY362" fmla="*/ 1429383 h 3245984"/>
                  <a:gd name="connsiteX363" fmla="*/ 403477 w 2317676"/>
                  <a:gd name="connsiteY363" fmla="*/ 1421565 h 3245984"/>
                  <a:gd name="connsiteX364" fmla="*/ 429554 w 2317676"/>
                  <a:gd name="connsiteY364" fmla="*/ 1358130 h 3245984"/>
                  <a:gd name="connsiteX365" fmla="*/ 450844 w 2317676"/>
                  <a:gd name="connsiteY365" fmla="*/ 1335054 h 3245984"/>
                  <a:gd name="connsiteX366" fmla="*/ 485690 w 2317676"/>
                  <a:gd name="connsiteY366" fmla="*/ 1335575 h 3245984"/>
                  <a:gd name="connsiteX367" fmla="*/ 513047 w 2317676"/>
                  <a:gd name="connsiteY367" fmla="*/ 1277429 h 3245984"/>
                  <a:gd name="connsiteX368" fmla="*/ 507153 w 2317676"/>
                  <a:gd name="connsiteY368" fmla="*/ 1253097 h 3245984"/>
                  <a:gd name="connsiteX369" fmla="*/ 527400 w 2317676"/>
                  <a:gd name="connsiteY369" fmla="*/ 1246514 h 3245984"/>
                  <a:gd name="connsiteX370" fmla="*/ 568539 w 2317676"/>
                  <a:gd name="connsiteY370" fmla="*/ 1270710 h 3245984"/>
                  <a:gd name="connsiteX371" fmla="*/ 559473 w 2317676"/>
                  <a:gd name="connsiteY371" fmla="*/ 1247146 h 3245984"/>
                  <a:gd name="connsiteX372" fmla="*/ 552967 w 2317676"/>
                  <a:gd name="connsiteY372" fmla="*/ 1234161 h 3245984"/>
                  <a:gd name="connsiteX373" fmla="*/ 521238 w 2317676"/>
                  <a:gd name="connsiteY373" fmla="*/ 1204886 h 3245984"/>
                  <a:gd name="connsiteX374" fmla="*/ 494711 w 2317676"/>
                  <a:gd name="connsiteY374" fmla="*/ 1204031 h 3245984"/>
                  <a:gd name="connsiteX375" fmla="*/ 511923 w 2317676"/>
                  <a:gd name="connsiteY375" fmla="*/ 1143303 h 3245984"/>
                  <a:gd name="connsiteX376" fmla="*/ 529168 w 2317676"/>
                  <a:gd name="connsiteY376" fmla="*/ 1078089 h 3245984"/>
                  <a:gd name="connsiteX377" fmla="*/ 516625 w 2317676"/>
                  <a:gd name="connsiteY377" fmla="*/ 1042485 h 3245984"/>
                  <a:gd name="connsiteX378" fmla="*/ 481892 w 2317676"/>
                  <a:gd name="connsiteY378" fmla="*/ 1044739 h 3245984"/>
                  <a:gd name="connsiteX379" fmla="*/ 454286 w 2317676"/>
                  <a:gd name="connsiteY379" fmla="*/ 1064864 h 3245984"/>
                  <a:gd name="connsiteX380" fmla="*/ 395406 w 2317676"/>
                  <a:gd name="connsiteY380" fmla="*/ 1029845 h 3245984"/>
                  <a:gd name="connsiteX381" fmla="*/ 386463 w 2317676"/>
                  <a:gd name="connsiteY381" fmla="*/ 1025291 h 3245984"/>
                  <a:gd name="connsiteX382" fmla="*/ 390748 w 2317676"/>
                  <a:gd name="connsiteY382" fmla="*/ 999053 h 3245984"/>
                  <a:gd name="connsiteX383" fmla="*/ 409700 w 2317676"/>
                  <a:gd name="connsiteY383" fmla="*/ 970943 h 3245984"/>
                  <a:gd name="connsiteX384" fmla="*/ 465002 w 2317676"/>
                  <a:gd name="connsiteY384" fmla="*/ 954190 h 3245984"/>
                  <a:gd name="connsiteX385" fmla="*/ 488512 w 2317676"/>
                  <a:gd name="connsiteY385" fmla="*/ 970336 h 3245984"/>
                  <a:gd name="connsiteX386" fmla="*/ 505996 w 2317676"/>
                  <a:gd name="connsiteY386" fmla="*/ 980101 h 3245984"/>
                  <a:gd name="connsiteX387" fmla="*/ 593248 w 2317676"/>
                  <a:gd name="connsiteY387" fmla="*/ 944970 h 3245984"/>
                  <a:gd name="connsiteX388" fmla="*/ 609991 w 2317676"/>
                  <a:gd name="connsiteY388" fmla="*/ 893875 h 3245984"/>
                  <a:gd name="connsiteX389" fmla="*/ 601772 w 2317676"/>
                  <a:gd name="connsiteY389" fmla="*/ 880746 h 3245984"/>
                  <a:gd name="connsiteX390" fmla="*/ 624050 w 2317676"/>
                  <a:gd name="connsiteY390" fmla="*/ 813192 h 3245984"/>
                  <a:gd name="connsiteX391" fmla="*/ 662447 w 2317676"/>
                  <a:gd name="connsiteY391" fmla="*/ 779813 h 3245984"/>
                  <a:gd name="connsiteX392" fmla="*/ 726244 w 2317676"/>
                  <a:gd name="connsiteY392" fmla="*/ 756521 h 3245984"/>
                  <a:gd name="connsiteX393" fmla="*/ 752403 w 2317676"/>
                  <a:gd name="connsiteY393" fmla="*/ 753545 h 3245984"/>
                  <a:gd name="connsiteX394" fmla="*/ 712065 w 2317676"/>
                  <a:gd name="connsiteY394" fmla="*/ 728037 h 3245984"/>
                  <a:gd name="connsiteX395" fmla="*/ 709181 w 2317676"/>
                  <a:gd name="connsiteY395" fmla="*/ 725375 h 3245984"/>
                  <a:gd name="connsiteX396" fmla="*/ 708669 w 2317676"/>
                  <a:gd name="connsiteY396" fmla="*/ 723259 h 3245984"/>
                  <a:gd name="connsiteX397" fmla="*/ 650882 w 2317676"/>
                  <a:gd name="connsiteY397" fmla="*/ 593336 h 3245984"/>
                  <a:gd name="connsiteX398" fmla="*/ 648317 w 2317676"/>
                  <a:gd name="connsiteY398" fmla="*/ 529558 h 3245984"/>
                  <a:gd name="connsiteX399" fmla="*/ 659135 w 2317676"/>
                  <a:gd name="connsiteY399" fmla="*/ 458620 h 3245984"/>
                  <a:gd name="connsiteX400" fmla="*/ 659780 w 2317676"/>
                  <a:gd name="connsiteY400" fmla="*/ 442783 h 3245984"/>
                  <a:gd name="connsiteX401" fmla="*/ 661486 w 2317676"/>
                  <a:gd name="connsiteY401" fmla="*/ 336531 h 3245984"/>
                  <a:gd name="connsiteX402" fmla="*/ 655593 w 2317676"/>
                  <a:gd name="connsiteY402" fmla="*/ 312199 h 3245984"/>
                  <a:gd name="connsiteX403" fmla="*/ 651660 w 2317676"/>
                  <a:gd name="connsiteY403" fmla="*/ 272833 h 3245984"/>
                  <a:gd name="connsiteX404" fmla="*/ 629055 w 2317676"/>
                  <a:gd name="connsiteY404" fmla="*/ 295107 h 3245984"/>
                  <a:gd name="connsiteX405" fmla="*/ 605735 w 2317676"/>
                  <a:gd name="connsiteY405" fmla="*/ 288995 h 3245984"/>
                  <a:gd name="connsiteX406" fmla="*/ 562756 w 2317676"/>
                  <a:gd name="connsiteY406" fmla="*/ 245643 h 3245984"/>
                  <a:gd name="connsiteX407" fmla="*/ 540627 w 2317676"/>
                  <a:gd name="connsiteY407" fmla="*/ 221325 h 3245984"/>
                  <a:gd name="connsiteX408" fmla="*/ 535580 w 2317676"/>
                  <a:gd name="connsiteY408" fmla="*/ 207427 h 3245984"/>
                  <a:gd name="connsiteX409" fmla="*/ 526088 w 2317676"/>
                  <a:gd name="connsiteY409" fmla="*/ 152046 h 3245984"/>
                  <a:gd name="connsiteX410" fmla="*/ 528467 w 2317676"/>
                  <a:gd name="connsiteY410" fmla="*/ 115631 h 3245984"/>
                  <a:gd name="connsiteX411" fmla="*/ 526741 w 2317676"/>
                  <a:gd name="connsiteY411" fmla="*/ 99248 h 3245984"/>
                  <a:gd name="connsiteX412" fmla="*/ 523821 w 2317676"/>
                  <a:gd name="connsiteY412" fmla="*/ 81126 h 3245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</a:cxnLst>
                <a:rect l="l" t="t" r="r" b="b"/>
                <a:pathLst>
                  <a:path w="2317676" h="3245984">
                    <a:moveTo>
                      <a:pt x="523821" y="81126"/>
                    </a:moveTo>
                    <a:cubicBezTo>
                      <a:pt x="525555" y="76436"/>
                      <a:pt x="530497" y="73139"/>
                      <a:pt x="540146" y="71362"/>
                    </a:cubicBezTo>
                    <a:cubicBezTo>
                      <a:pt x="555614" y="68177"/>
                      <a:pt x="559032" y="52229"/>
                      <a:pt x="562562" y="39055"/>
                    </a:cubicBezTo>
                    <a:cubicBezTo>
                      <a:pt x="570310" y="8617"/>
                      <a:pt x="570310" y="8617"/>
                      <a:pt x="600056" y="20453"/>
                    </a:cubicBezTo>
                    <a:cubicBezTo>
                      <a:pt x="603341" y="22457"/>
                      <a:pt x="606370" y="23404"/>
                      <a:pt x="610057" y="24752"/>
                    </a:cubicBezTo>
                    <a:cubicBezTo>
                      <a:pt x="625860" y="29884"/>
                      <a:pt x="638410" y="28525"/>
                      <a:pt x="640804" y="8346"/>
                    </a:cubicBezTo>
                    <a:cubicBezTo>
                      <a:pt x="640067" y="683"/>
                      <a:pt x="644699" y="-999"/>
                      <a:pt x="650101" y="494"/>
                    </a:cubicBezTo>
                    <a:cubicBezTo>
                      <a:pt x="657217" y="2130"/>
                      <a:pt x="664990" y="4167"/>
                      <a:pt x="670504" y="8432"/>
                    </a:cubicBezTo>
                    <a:cubicBezTo>
                      <a:pt x="682186" y="17363"/>
                      <a:pt x="693645" y="20747"/>
                      <a:pt x="707030" y="13586"/>
                    </a:cubicBezTo>
                    <a:cubicBezTo>
                      <a:pt x="714581" y="10077"/>
                      <a:pt x="721553" y="13428"/>
                      <a:pt x="728268" y="15722"/>
                    </a:cubicBezTo>
                    <a:cubicBezTo>
                      <a:pt x="741422" y="39975"/>
                      <a:pt x="731781" y="76470"/>
                      <a:pt x="765214" y="89653"/>
                    </a:cubicBezTo>
                    <a:cubicBezTo>
                      <a:pt x="773243" y="92748"/>
                      <a:pt x="772598" y="108585"/>
                      <a:pt x="785583" y="102079"/>
                    </a:cubicBezTo>
                    <a:cubicBezTo>
                      <a:pt x="812788" y="82611"/>
                      <a:pt x="812386" y="83268"/>
                      <a:pt x="843013" y="101050"/>
                    </a:cubicBezTo>
                    <a:cubicBezTo>
                      <a:pt x="851555" y="106261"/>
                      <a:pt x="858348" y="115816"/>
                      <a:pt x="871044" y="112741"/>
                    </a:cubicBezTo>
                    <a:cubicBezTo>
                      <a:pt x="880532" y="114922"/>
                      <a:pt x="888528" y="122507"/>
                      <a:pt x="898740" y="116114"/>
                    </a:cubicBezTo>
                    <a:cubicBezTo>
                      <a:pt x="914864" y="113328"/>
                      <a:pt x="928295" y="117915"/>
                      <a:pt x="940235" y="127903"/>
                    </a:cubicBezTo>
                    <a:cubicBezTo>
                      <a:pt x="940492" y="128961"/>
                      <a:pt x="940492" y="128961"/>
                      <a:pt x="940747" y="130020"/>
                    </a:cubicBezTo>
                    <a:cubicBezTo>
                      <a:pt x="967353" y="138135"/>
                      <a:pt x="975548" y="118790"/>
                      <a:pt x="982428" y="98645"/>
                    </a:cubicBezTo>
                    <a:cubicBezTo>
                      <a:pt x="982270" y="84123"/>
                      <a:pt x="992516" y="73243"/>
                      <a:pt x="1000644" y="62874"/>
                    </a:cubicBezTo>
                    <a:cubicBezTo>
                      <a:pt x="1005711" y="56046"/>
                      <a:pt x="1014174" y="53997"/>
                      <a:pt x="1022349" y="55378"/>
                    </a:cubicBezTo>
                    <a:cubicBezTo>
                      <a:pt x="1032895" y="57303"/>
                      <a:pt x="1030056" y="66390"/>
                      <a:pt x="1037618" y="79120"/>
                    </a:cubicBezTo>
                    <a:cubicBezTo>
                      <a:pt x="1037441" y="85323"/>
                      <a:pt x="1034635" y="89922"/>
                      <a:pt x="1030113" y="94376"/>
                    </a:cubicBezTo>
                    <a:cubicBezTo>
                      <a:pt x="1015559" y="99021"/>
                      <a:pt x="1007976" y="107018"/>
                      <a:pt x="1007620" y="119423"/>
                    </a:cubicBezTo>
                    <a:cubicBezTo>
                      <a:pt x="1009079" y="118509"/>
                      <a:pt x="1011852" y="118398"/>
                      <a:pt x="1015795" y="120803"/>
                    </a:cubicBezTo>
                    <a:cubicBezTo>
                      <a:pt x="1015038" y="133866"/>
                      <a:pt x="1011910" y="146385"/>
                      <a:pt x="1024250" y="155716"/>
                    </a:cubicBezTo>
                    <a:cubicBezTo>
                      <a:pt x="1023047" y="157687"/>
                      <a:pt x="1021444" y="160315"/>
                      <a:pt x="1019841" y="162943"/>
                    </a:cubicBezTo>
                    <a:cubicBezTo>
                      <a:pt x="1004777" y="218671"/>
                      <a:pt x="984056" y="271848"/>
                      <a:pt x="962278" y="325283"/>
                    </a:cubicBezTo>
                    <a:cubicBezTo>
                      <a:pt x="949786" y="354627"/>
                      <a:pt x="942694" y="385464"/>
                      <a:pt x="933887" y="416156"/>
                    </a:cubicBezTo>
                    <a:cubicBezTo>
                      <a:pt x="933086" y="417470"/>
                      <a:pt x="934657" y="419330"/>
                      <a:pt x="935569" y="420789"/>
                    </a:cubicBezTo>
                    <a:cubicBezTo>
                      <a:pt x="936628" y="420533"/>
                      <a:pt x="937285" y="420934"/>
                      <a:pt x="939000" y="421078"/>
                    </a:cubicBezTo>
                    <a:cubicBezTo>
                      <a:pt x="943343" y="422826"/>
                      <a:pt x="946227" y="425487"/>
                      <a:pt x="947910" y="430120"/>
                    </a:cubicBezTo>
                    <a:cubicBezTo>
                      <a:pt x="942835" y="473910"/>
                      <a:pt x="944764" y="516562"/>
                      <a:pt x="957385" y="559424"/>
                    </a:cubicBezTo>
                    <a:cubicBezTo>
                      <a:pt x="958489" y="570916"/>
                      <a:pt x="957285" y="582128"/>
                      <a:pt x="955569" y="593253"/>
                    </a:cubicBezTo>
                    <a:lnTo>
                      <a:pt x="954477" y="600704"/>
                    </a:lnTo>
                    <a:lnTo>
                      <a:pt x="964632" y="598732"/>
                    </a:lnTo>
                    <a:cubicBezTo>
                      <a:pt x="970547" y="599717"/>
                      <a:pt x="975477" y="598732"/>
                      <a:pt x="980407" y="597746"/>
                    </a:cubicBezTo>
                    <a:cubicBezTo>
                      <a:pt x="1009982" y="596761"/>
                      <a:pt x="1032657" y="585921"/>
                      <a:pt x="1039559" y="553404"/>
                    </a:cubicBezTo>
                    <a:cubicBezTo>
                      <a:pt x="1042516" y="541580"/>
                      <a:pt x="1047446" y="529755"/>
                      <a:pt x="1055332" y="519902"/>
                    </a:cubicBezTo>
                    <a:cubicBezTo>
                      <a:pt x="1060262" y="513004"/>
                      <a:pt x="1068149" y="509063"/>
                      <a:pt x="1076036" y="512018"/>
                    </a:cubicBezTo>
                    <a:cubicBezTo>
                      <a:pt x="1085894" y="514974"/>
                      <a:pt x="1081951" y="523843"/>
                      <a:pt x="1080965" y="530741"/>
                    </a:cubicBezTo>
                    <a:cubicBezTo>
                      <a:pt x="1077022" y="574097"/>
                      <a:pt x="1077022" y="574097"/>
                      <a:pt x="1118429" y="565229"/>
                    </a:cubicBezTo>
                    <a:cubicBezTo>
                      <a:pt x="1133216" y="562273"/>
                      <a:pt x="1147019" y="561288"/>
                      <a:pt x="1161806" y="564244"/>
                    </a:cubicBezTo>
                    <a:cubicBezTo>
                      <a:pt x="1176595" y="568185"/>
                      <a:pt x="1188425" y="571141"/>
                      <a:pt x="1194341" y="589863"/>
                    </a:cubicBezTo>
                    <a:cubicBezTo>
                      <a:pt x="1204199" y="616468"/>
                      <a:pt x="1241662" y="624351"/>
                      <a:pt x="1273210" y="609571"/>
                    </a:cubicBezTo>
                    <a:cubicBezTo>
                      <a:pt x="1278140" y="607600"/>
                      <a:pt x="1282083" y="604644"/>
                      <a:pt x="1287998" y="601688"/>
                    </a:cubicBezTo>
                    <a:cubicBezTo>
                      <a:pt x="1291942" y="624351"/>
                      <a:pt x="1297857" y="645044"/>
                      <a:pt x="1320532" y="654898"/>
                    </a:cubicBezTo>
                    <a:cubicBezTo>
                      <a:pt x="1341235" y="663767"/>
                      <a:pt x="1360953" y="658840"/>
                      <a:pt x="1381656" y="654898"/>
                    </a:cubicBezTo>
                    <a:cubicBezTo>
                      <a:pt x="1383628" y="660810"/>
                      <a:pt x="1379684" y="662781"/>
                      <a:pt x="1377713" y="665737"/>
                    </a:cubicBezTo>
                    <a:cubicBezTo>
                      <a:pt x="1357995" y="687416"/>
                      <a:pt x="1365882" y="712050"/>
                      <a:pt x="1394472" y="720919"/>
                    </a:cubicBezTo>
                    <a:cubicBezTo>
                      <a:pt x="1424048" y="729787"/>
                      <a:pt x="1424048" y="729787"/>
                      <a:pt x="1414190" y="759348"/>
                    </a:cubicBezTo>
                    <a:cubicBezTo>
                      <a:pt x="1407288" y="780041"/>
                      <a:pt x="1419119" y="801719"/>
                      <a:pt x="1440808" y="804675"/>
                    </a:cubicBezTo>
                    <a:cubicBezTo>
                      <a:pt x="1451652" y="806646"/>
                      <a:pt x="1452639" y="796793"/>
                      <a:pt x="1454610" y="789895"/>
                    </a:cubicBezTo>
                    <a:cubicBezTo>
                      <a:pt x="1457568" y="778070"/>
                      <a:pt x="1459540" y="764275"/>
                      <a:pt x="1474328" y="760333"/>
                    </a:cubicBezTo>
                    <a:cubicBezTo>
                      <a:pt x="1484187" y="758363"/>
                      <a:pt x="1491088" y="757377"/>
                      <a:pt x="1487144" y="772158"/>
                    </a:cubicBezTo>
                    <a:cubicBezTo>
                      <a:pt x="1478271" y="809603"/>
                      <a:pt x="1488130" y="822412"/>
                      <a:pt x="1525593" y="825368"/>
                    </a:cubicBezTo>
                    <a:cubicBezTo>
                      <a:pt x="1572915" y="829310"/>
                      <a:pt x="1613336" y="846061"/>
                      <a:pt x="1648827" y="876608"/>
                    </a:cubicBezTo>
                    <a:cubicBezTo>
                      <a:pt x="1666573" y="892374"/>
                      <a:pt x="1685304" y="905184"/>
                      <a:pt x="1707979" y="913067"/>
                    </a:cubicBezTo>
                    <a:cubicBezTo>
                      <a:pt x="1719810" y="917009"/>
                      <a:pt x="1730654" y="917008"/>
                      <a:pt x="1740513" y="908140"/>
                    </a:cubicBezTo>
                    <a:cubicBezTo>
                      <a:pt x="1749386" y="900257"/>
                      <a:pt x="1760231" y="895330"/>
                      <a:pt x="1770089" y="905184"/>
                    </a:cubicBezTo>
                    <a:cubicBezTo>
                      <a:pt x="1779948" y="916023"/>
                      <a:pt x="1769103" y="923906"/>
                      <a:pt x="1763188" y="929818"/>
                    </a:cubicBezTo>
                    <a:cubicBezTo>
                      <a:pt x="1748400" y="944599"/>
                      <a:pt x="1747414" y="958394"/>
                      <a:pt x="1754315" y="977117"/>
                    </a:cubicBezTo>
                    <a:cubicBezTo>
                      <a:pt x="1780934" y="1052005"/>
                      <a:pt x="1783892" y="1128864"/>
                      <a:pt x="1780934" y="1206710"/>
                    </a:cubicBezTo>
                    <a:cubicBezTo>
                      <a:pt x="1779948" y="1246124"/>
                      <a:pt x="1779948" y="1246124"/>
                      <a:pt x="1815440" y="1260905"/>
                    </a:cubicBezTo>
                    <a:cubicBezTo>
                      <a:pt x="1847973" y="1273715"/>
                      <a:pt x="1847973" y="1273715"/>
                      <a:pt x="1873606" y="1248095"/>
                    </a:cubicBezTo>
                    <a:cubicBezTo>
                      <a:pt x="1891352" y="1230358"/>
                      <a:pt x="1909097" y="1211636"/>
                      <a:pt x="1931772" y="1198827"/>
                    </a:cubicBezTo>
                    <a:cubicBezTo>
                      <a:pt x="1943603" y="1192914"/>
                      <a:pt x="1956419" y="1187002"/>
                      <a:pt x="1972193" y="1189958"/>
                    </a:cubicBezTo>
                    <a:cubicBezTo>
                      <a:pt x="1969235" y="1201783"/>
                      <a:pt x="1961348" y="1209666"/>
                      <a:pt x="1955433" y="1218534"/>
                    </a:cubicBezTo>
                    <a:cubicBezTo>
                      <a:pt x="1943603" y="1236271"/>
                      <a:pt x="1935716" y="1254993"/>
                      <a:pt x="1935716" y="1275686"/>
                    </a:cubicBezTo>
                    <a:cubicBezTo>
                      <a:pt x="1934730" y="1287510"/>
                      <a:pt x="1930786" y="1289481"/>
                      <a:pt x="1919942" y="1288495"/>
                    </a:cubicBezTo>
                    <a:cubicBezTo>
                      <a:pt x="1909097" y="1287510"/>
                      <a:pt x="1897266" y="1287510"/>
                      <a:pt x="1887408" y="1293422"/>
                    </a:cubicBezTo>
                    <a:cubicBezTo>
                      <a:pt x="1881493" y="1298350"/>
                      <a:pt x="1876563" y="1304262"/>
                      <a:pt x="1875578" y="1311159"/>
                    </a:cubicBezTo>
                    <a:cubicBezTo>
                      <a:pt x="1875577" y="1320028"/>
                      <a:pt x="1884451" y="1320028"/>
                      <a:pt x="1890366" y="1321999"/>
                    </a:cubicBezTo>
                    <a:cubicBezTo>
                      <a:pt x="1929800" y="1335794"/>
                      <a:pt x="1969235" y="1348604"/>
                      <a:pt x="2009656" y="1363384"/>
                    </a:cubicBezTo>
                    <a:cubicBezTo>
                      <a:pt x="2033317" y="1371267"/>
                      <a:pt x="2056978" y="1382107"/>
                      <a:pt x="2077681" y="1397872"/>
                    </a:cubicBezTo>
                    <a:cubicBezTo>
                      <a:pt x="2118102" y="1426449"/>
                      <a:pt x="2130918" y="1462908"/>
                      <a:pt x="2119088" y="1511191"/>
                    </a:cubicBezTo>
                    <a:cubicBezTo>
                      <a:pt x="2107257" y="1554548"/>
                      <a:pt x="2107257" y="1554548"/>
                      <a:pt x="2133876" y="1590021"/>
                    </a:cubicBezTo>
                    <a:cubicBezTo>
                      <a:pt x="2118102" y="1600860"/>
                      <a:pt x="2108243" y="1617612"/>
                      <a:pt x="2099371" y="1633377"/>
                    </a:cubicBezTo>
                    <a:cubicBezTo>
                      <a:pt x="2090497" y="1649144"/>
                      <a:pt x="2079653" y="1661953"/>
                      <a:pt x="2060922" y="1665895"/>
                    </a:cubicBezTo>
                    <a:cubicBezTo>
                      <a:pt x="2047119" y="1668851"/>
                      <a:pt x="2033317" y="1671807"/>
                      <a:pt x="2030359" y="1688559"/>
                    </a:cubicBezTo>
                    <a:cubicBezTo>
                      <a:pt x="2026416" y="1708266"/>
                      <a:pt x="2027402" y="1726988"/>
                      <a:pt x="2045147" y="1740784"/>
                    </a:cubicBezTo>
                    <a:cubicBezTo>
                      <a:pt x="2056978" y="1750638"/>
                      <a:pt x="2071766" y="1757535"/>
                      <a:pt x="2085568" y="1763447"/>
                    </a:cubicBezTo>
                    <a:cubicBezTo>
                      <a:pt x="2109229" y="1774286"/>
                      <a:pt x="2133876" y="1784140"/>
                      <a:pt x="2155565" y="1798921"/>
                    </a:cubicBezTo>
                    <a:cubicBezTo>
                      <a:pt x="2168381" y="1807789"/>
                      <a:pt x="2175282" y="1803848"/>
                      <a:pt x="2177254" y="1788082"/>
                    </a:cubicBezTo>
                    <a:cubicBezTo>
                      <a:pt x="2178240" y="1764433"/>
                      <a:pt x="2191056" y="1747681"/>
                      <a:pt x="2213731" y="1740784"/>
                    </a:cubicBezTo>
                    <a:cubicBezTo>
                      <a:pt x="2238378" y="1732901"/>
                      <a:pt x="2265982" y="1739798"/>
                      <a:pt x="2280770" y="1757535"/>
                    </a:cubicBezTo>
                    <a:cubicBezTo>
                      <a:pt x="2291615" y="1770345"/>
                      <a:pt x="2293587" y="1785126"/>
                      <a:pt x="2287672" y="1799906"/>
                    </a:cubicBezTo>
                    <a:cubicBezTo>
                      <a:pt x="2280770" y="1818629"/>
                      <a:pt x="2288657" y="1827497"/>
                      <a:pt x="2304431" y="1832424"/>
                    </a:cubicBezTo>
                    <a:cubicBezTo>
                      <a:pt x="2314290" y="1835380"/>
                      <a:pt x="2319220" y="1840307"/>
                      <a:pt x="2317248" y="1851146"/>
                    </a:cubicBezTo>
                    <a:cubicBezTo>
                      <a:pt x="2315276" y="1862970"/>
                      <a:pt x="2306403" y="1857058"/>
                      <a:pt x="2300488" y="1857058"/>
                    </a:cubicBezTo>
                    <a:cubicBezTo>
                      <a:pt x="2195986" y="1850160"/>
                      <a:pt x="2098385" y="1823556"/>
                      <a:pt x="2011628" y="1764433"/>
                    </a:cubicBezTo>
                    <a:cubicBezTo>
                      <a:pt x="2003741" y="1758521"/>
                      <a:pt x="1996840" y="1758521"/>
                      <a:pt x="1990924" y="1764433"/>
                    </a:cubicBezTo>
                    <a:cubicBezTo>
                      <a:pt x="1979094" y="1774287"/>
                      <a:pt x="1967264" y="1784140"/>
                      <a:pt x="1956419" y="1793994"/>
                    </a:cubicBezTo>
                    <a:cubicBezTo>
                      <a:pt x="1940645" y="1808775"/>
                      <a:pt x="1924871" y="1823556"/>
                      <a:pt x="1902196" y="1829468"/>
                    </a:cubicBezTo>
                    <a:cubicBezTo>
                      <a:pt x="1891352" y="1831438"/>
                      <a:pt x="1891352" y="1839321"/>
                      <a:pt x="1896281" y="1847205"/>
                    </a:cubicBezTo>
                    <a:cubicBezTo>
                      <a:pt x="1903182" y="1857058"/>
                      <a:pt x="1910083" y="1866912"/>
                      <a:pt x="1923885" y="1869868"/>
                    </a:cubicBezTo>
                    <a:cubicBezTo>
                      <a:pt x="1955433" y="1878737"/>
                      <a:pt x="1982052" y="1897459"/>
                      <a:pt x="2007684" y="1917166"/>
                    </a:cubicBezTo>
                    <a:cubicBezTo>
                      <a:pt x="2027402" y="1932932"/>
                      <a:pt x="2047119" y="1947713"/>
                      <a:pt x="2069794" y="1958552"/>
                    </a:cubicBezTo>
                    <a:cubicBezTo>
                      <a:pt x="2085568" y="1967420"/>
                      <a:pt x="2094441" y="1964464"/>
                      <a:pt x="2099370" y="1947713"/>
                    </a:cubicBezTo>
                    <a:cubicBezTo>
                      <a:pt x="2101342" y="1938845"/>
                      <a:pt x="2103314" y="1928991"/>
                      <a:pt x="2117116" y="1932932"/>
                    </a:cubicBezTo>
                    <a:cubicBezTo>
                      <a:pt x="2129933" y="1936874"/>
                      <a:pt x="2134862" y="1945742"/>
                      <a:pt x="2135847" y="1957566"/>
                    </a:cubicBezTo>
                    <a:cubicBezTo>
                      <a:pt x="2135847" y="1965450"/>
                      <a:pt x="2129932" y="1965450"/>
                      <a:pt x="2125003" y="1965450"/>
                    </a:cubicBezTo>
                    <a:cubicBezTo>
                      <a:pt x="2109229" y="1966435"/>
                      <a:pt x="2095427" y="1970376"/>
                      <a:pt x="2082610" y="1980231"/>
                    </a:cubicBezTo>
                    <a:cubicBezTo>
                      <a:pt x="2076696" y="1985157"/>
                      <a:pt x="2072752" y="1983187"/>
                      <a:pt x="2066836" y="1980230"/>
                    </a:cubicBezTo>
                    <a:cubicBezTo>
                      <a:pt x="2009656" y="1951654"/>
                      <a:pt x="1948532" y="1928005"/>
                      <a:pt x="1906140" y="1876766"/>
                    </a:cubicBezTo>
                    <a:cubicBezTo>
                      <a:pt x="1893323" y="1861985"/>
                      <a:pt x="1862761" y="1868882"/>
                      <a:pt x="1854874" y="1888590"/>
                    </a:cubicBezTo>
                    <a:cubicBezTo>
                      <a:pt x="1847973" y="1903371"/>
                      <a:pt x="1840086" y="1905342"/>
                      <a:pt x="1826284" y="1903371"/>
                    </a:cubicBezTo>
                    <a:cubicBezTo>
                      <a:pt x="1819383" y="1902385"/>
                      <a:pt x="1811496" y="1903371"/>
                      <a:pt x="1804595" y="1905342"/>
                    </a:cubicBezTo>
                    <a:cubicBezTo>
                      <a:pt x="1792764" y="1908298"/>
                      <a:pt x="1789806" y="1918152"/>
                      <a:pt x="1787835" y="1928991"/>
                    </a:cubicBezTo>
                    <a:cubicBezTo>
                      <a:pt x="1785863" y="1939830"/>
                      <a:pt x="1792764" y="1944757"/>
                      <a:pt x="1800651" y="1948698"/>
                    </a:cubicBezTo>
                    <a:cubicBezTo>
                      <a:pt x="1810510" y="1953626"/>
                      <a:pt x="1822341" y="1957566"/>
                      <a:pt x="1833185" y="1962494"/>
                    </a:cubicBezTo>
                    <a:cubicBezTo>
                      <a:pt x="1845015" y="1967421"/>
                      <a:pt x="1856846" y="1973333"/>
                      <a:pt x="1865718" y="1984172"/>
                    </a:cubicBezTo>
                    <a:cubicBezTo>
                      <a:pt x="1880507" y="2002894"/>
                      <a:pt x="1877549" y="2020631"/>
                      <a:pt x="1854874" y="2027528"/>
                    </a:cubicBezTo>
                    <a:cubicBezTo>
                      <a:pt x="1812482" y="2040338"/>
                      <a:pt x="1809525" y="2056105"/>
                      <a:pt x="1832199" y="2096504"/>
                    </a:cubicBezTo>
                    <a:cubicBezTo>
                      <a:pt x="1841072" y="2113256"/>
                      <a:pt x="1851916" y="2128037"/>
                      <a:pt x="1845015" y="2148730"/>
                    </a:cubicBezTo>
                    <a:cubicBezTo>
                      <a:pt x="1843044" y="2152671"/>
                      <a:pt x="1843044" y="2158583"/>
                      <a:pt x="1837129" y="2157598"/>
                    </a:cubicBezTo>
                    <a:cubicBezTo>
                      <a:pt x="1831213" y="2157598"/>
                      <a:pt x="1829242" y="2152671"/>
                      <a:pt x="1828256" y="2148730"/>
                    </a:cubicBezTo>
                    <a:cubicBezTo>
                      <a:pt x="1826284" y="2130993"/>
                      <a:pt x="1815439" y="2125081"/>
                      <a:pt x="1798680" y="2124096"/>
                    </a:cubicBezTo>
                    <a:cubicBezTo>
                      <a:pt x="1775019" y="2122125"/>
                      <a:pt x="1760231" y="2108329"/>
                      <a:pt x="1752344" y="2085666"/>
                    </a:cubicBezTo>
                    <a:cubicBezTo>
                      <a:pt x="1746428" y="2065958"/>
                      <a:pt x="1740513" y="2046250"/>
                      <a:pt x="1733612" y="2026543"/>
                    </a:cubicBezTo>
                    <a:cubicBezTo>
                      <a:pt x="1729669" y="2012748"/>
                      <a:pt x="1721782" y="2000924"/>
                      <a:pt x="1710937" y="1993040"/>
                    </a:cubicBezTo>
                    <a:cubicBezTo>
                      <a:pt x="1706993" y="1990084"/>
                      <a:pt x="1703050" y="1985157"/>
                      <a:pt x="1697135" y="1987128"/>
                    </a:cubicBezTo>
                    <a:cubicBezTo>
                      <a:pt x="1690233" y="1991069"/>
                      <a:pt x="1687276" y="1996982"/>
                      <a:pt x="1688262" y="2003879"/>
                    </a:cubicBezTo>
                    <a:cubicBezTo>
                      <a:pt x="1689248" y="2016689"/>
                      <a:pt x="1691220" y="2029499"/>
                      <a:pt x="1693191" y="2042309"/>
                    </a:cubicBezTo>
                    <a:cubicBezTo>
                      <a:pt x="1694177" y="2047236"/>
                      <a:pt x="1699107" y="2048221"/>
                      <a:pt x="1703050" y="2049207"/>
                    </a:cubicBezTo>
                    <a:cubicBezTo>
                      <a:pt x="1706993" y="2050192"/>
                      <a:pt x="1711923" y="2050192"/>
                      <a:pt x="1715867" y="2052163"/>
                    </a:cubicBezTo>
                    <a:cubicBezTo>
                      <a:pt x="1727696" y="2055119"/>
                      <a:pt x="1736570" y="2062017"/>
                      <a:pt x="1732626" y="2074826"/>
                    </a:cubicBezTo>
                    <a:cubicBezTo>
                      <a:pt x="1728683" y="2085666"/>
                      <a:pt x="1716852" y="2080739"/>
                      <a:pt x="1707980" y="2079753"/>
                    </a:cubicBezTo>
                    <a:cubicBezTo>
                      <a:pt x="1705022" y="2078768"/>
                      <a:pt x="1701078" y="2077783"/>
                      <a:pt x="1699107" y="2075812"/>
                    </a:cubicBezTo>
                    <a:cubicBezTo>
                      <a:pt x="1681361" y="2060046"/>
                      <a:pt x="1679389" y="2072856"/>
                      <a:pt x="1675446" y="2087636"/>
                    </a:cubicBezTo>
                    <a:cubicBezTo>
                      <a:pt x="1669530" y="2109315"/>
                      <a:pt x="1669530" y="2108329"/>
                      <a:pt x="1693191" y="2110300"/>
                    </a:cubicBezTo>
                    <a:cubicBezTo>
                      <a:pt x="1706993" y="2110300"/>
                      <a:pt x="1715866" y="2115227"/>
                      <a:pt x="1709951" y="2131978"/>
                    </a:cubicBezTo>
                    <a:cubicBezTo>
                      <a:pt x="1706008" y="2143803"/>
                      <a:pt x="1703050" y="2155627"/>
                      <a:pt x="1701078" y="2168438"/>
                    </a:cubicBezTo>
                    <a:cubicBezTo>
                      <a:pt x="1698121" y="2189130"/>
                      <a:pt x="1705022" y="2196028"/>
                      <a:pt x="1725725" y="2193072"/>
                    </a:cubicBezTo>
                    <a:cubicBezTo>
                      <a:pt x="1729669" y="2193071"/>
                      <a:pt x="1732626" y="2193072"/>
                      <a:pt x="1735584" y="2192086"/>
                    </a:cubicBezTo>
                    <a:cubicBezTo>
                      <a:pt x="1753330" y="2188145"/>
                      <a:pt x="1760231" y="2191101"/>
                      <a:pt x="1758259" y="2211794"/>
                    </a:cubicBezTo>
                    <a:cubicBezTo>
                      <a:pt x="1754315" y="2237414"/>
                      <a:pt x="1765160" y="2260078"/>
                      <a:pt x="1778962" y="2281756"/>
                    </a:cubicBezTo>
                    <a:cubicBezTo>
                      <a:pt x="1795722" y="2307376"/>
                      <a:pt x="1817411" y="2331025"/>
                      <a:pt x="1830227" y="2358615"/>
                    </a:cubicBezTo>
                    <a:cubicBezTo>
                      <a:pt x="1838114" y="2375367"/>
                      <a:pt x="1842058" y="2391132"/>
                      <a:pt x="1833185" y="2409855"/>
                    </a:cubicBezTo>
                    <a:cubicBezTo>
                      <a:pt x="1822341" y="2431533"/>
                      <a:pt x="1827270" y="2455182"/>
                      <a:pt x="1836143" y="2477846"/>
                    </a:cubicBezTo>
                    <a:cubicBezTo>
                      <a:pt x="1839100" y="2484743"/>
                      <a:pt x="1842058" y="2490656"/>
                      <a:pt x="1844030" y="2496568"/>
                    </a:cubicBezTo>
                    <a:cubicBezTo>
                      <a:pt x="1860790" y="2533027"/>
                      <a:pt x="1860790" y="2533027"/>
                      <a:pt x="1830228" y="2558647"/>
                    </a:cubicBezTo>
                    <a:cubicBezTo>
                      <a:pt x="1824312" y="2563573"/>
                      <a:pt x="1820369" y="2568500"/>
                      <a:pt x="1822341" y="2578354"/>
                    </a:cubicBezTo>
                    <a:cubicBezTo>
                      <a:pt x="1824312" y="2589193"/>
                      <a:pt x="1823326" y="2601018"/>
                      <a:pt x="1821355" y="2611857"/>
                    </a:cubicBezTo>
                    <a:cubicBezTo>
                      <a:pt x="1817411" y="2628608"/>
                      <a:pt x="1826284" y="2635506"/>
                      <a:pt x="1840086" y="2640433"/>
                    </a:cubicBezTo>
                    <a:cubicBezTo>
                      <a:pt x="1884451" y="2656199"/>
                      <a:pt x="1884451" y="2656199"/>
                      <a:pt x="1857832" y="2694629"/>
                    </a:cubicBezTo>
                    <a:cubicBezTo>
                      <a:pt x="1852902" y="2701526"/>
                      <a:pt x="1850931" y="2709410"/>
                      <a:pt x="1850931" y="2718278"/>
                    </a:cubicBezTo>
                    <a:cubicBezTo>
                      <a:pt x="1850931" y="2725175"/>
                      <a:pt x="1857832" y="2734044"/>
                      <a:pt x="1846001" y="2737000"/>
                    </a:cubicBezTo>
                    <a:cubicBezTo>
                      <a:pt x="1836143" y="2739956"/>
                      <a:pt x="1826284" y="2738970"/>
                      <a:pt x="1820368" y="2729117"/>
                    </a:cubicBezTo>
                    <a:cubicBezTo>
                      <a:pt x="1814453" y="2721234"/>
                      <a:pt x="1810510" y="2712366"/>
                      <a:pt x="1805580" y="2702512"/>
                    </a:cubicBezTo>
                    <a:cubicBezTo>
                      <a:pt x="1781920" y="2711380"/>
                      <a:pt x="1771075" y="2732073"/>
                      <a:pt x="1762202" y="2752766"/>
                    </a:cubicBezTo>
                    <a:cubicBezTo>
                      <a:pt x="1757273" y="2762620"/>
                      <a:pt x="1766145" y="2771488"/>
                      <a:pt x="1772061" y="2778386"/>
                    </a:cubicBezTo>
                    <a:cubicBezTo>
                      <a:pt x="1780934" y="2787254"/>
                      <a:pt x="1789806" y="2795137"/>
                      <a:pt x="1797694" y="2803020"/>
                    </a:cubicBezTo>
                    <a:cubicBezTo>
                      <a:pt x="1806566" y="2811889"/>
                      <a:pt x="1812482" y="2821742"/>
                      <a:pt x="1813467" y="2834552"/>
                    </a:cubicBezTo>
                    <a:cubicBezTo>
                      <a:pt x="1814453" y="2851303"/>
                      <a:pt x="1809524" y="2855245"/>
                      <a:pt x="1792764" y="2851303"/>
                    </a:cubicBezTo>
                    <a:cubicBezTo>
                      <a:pt x="1772061" y="2845391"/>
                      <a:pt x="1767132" y="2851303"/>
                      <a:pt x="1770089" y="2871996"/>
                    </a:cubicBezTo>
                    <a:cubicBezTo>
                      <a:pt x="1771075" y="2883821"/>
                      <a:pt x="1780934" y="2898602"/>
                      <a:pt x="1767132" y="2906485"/>
                    </a:cubicBezTo>
                    <a:cubicBezTo>
                      <a:pt x="1754315" y="2913382"/>
                      <a:pt x="1742485" y="2900572"/>
                      <a:pt x="1732626" y="2892690"/>
                    </a:cubicBezTo>
                    <a:cubicBezTo>
                      <a:pt x="1728683" y="2888748"/>
                      <a:pt x="1724739" y="2885792"/>
                      <a:pt x="1719810" y="2882836"/>
                    </a:cubicBezTo>
                    <a:cubicBezTo>
                      <a:pt x="1713894" y="2878894"/>
                      <a:pt x="1706008" y="2877909"/>
                      <a:pt x="1700092" y="2883821"/>
                    </a:cubicBezTo>
                    <a:cubicBezTo>
                      <a:pt x="1694177" y="2888748"/>
                      <a:pt x="1696149" y="2895646"/>
                      <a:pt x="1700092" y="2901557"/>
                    </a:cubicBezTo>
                    <a:cubicBezTo>
                      <a:pt x="1705022" y="2910426"/>
                      <a:pt x="1708966" y="2919294"/>
                      <a:pt x="1699107" y="2928163"/>
                    </a:cubicBezTo>
                    <a:cubicBezTo>
                      <a:pt x="1689248" y="2936046"/>
                      <a:pt x="1679389" y="2931119"/>
                      <a:pt x="1670516" y="2925207"/>
                    </a:cubicBezTo>
                    <a:cubicBezTo>
                      <a:pt x="1669530" y="2924222"/>
                      <a:pt x="1667559" y="2922251"/>
                      <a:pt x="1665586" y="2921266"/>
                    </a:cubicBezTo>
                    <a:cubicBezTo>
                      <a:pt x="1640940" y="2903529"/>
                      <a:pt x="1635025" y="2905499"/>
                      <a:pt x="1623194" y="2934075"/>
                    </a:cubicBezTo>
                    <a:cubicBezTo>
                      <a:pt x="1618265" y="2947871"/>
                      <a:pt x="1613336" y="2958710"/>
                      <a:pt x="1596576" y="2956739"/>
                    </a:cubicBezTo>
                    <a:cubicBezTo>
                      <a:pt x="1592632" y="2956739"/>
                      <a:pt x="1589675" y="2956739"/>
                      <a:pt x="1586717" y="2955753"/>
                    </a:cubicBezTo>
                    <a:cubicBezTo>
                      <a:pt x="1569958" y="2949841"/>
                      <a:pt x="1555169" y="2957724"/>
                      <a:pt x="1557141" y="2974476"/>
                    </a:cubicBezTo>
                    <a:cubicBezTo>
                      <a:pt x="1559113" y="2991227"/>
                      <a:pt x="1550240" y="2997139"/>
                      <a:pt x="1538409" y="2998125"/>
                    </a:cubicBezTo>
                    <a:cubicBezTo>
                      <a:pt x="1499960" y="3000095"/>
                      <a:pt x="1492074" y="3023745"/>
                      <a:pt x="1491088" y="3057247"/>
                    </a:cubicBezTo>
                    <a:cubicBezTo>
                      <a:pt x="1490102" y="3080896"/>
                      <a:pt x="1484187" y="3104546"/>
                      <a:pt x="1477286" y="3128195"/>
                    </a:cubicBezTo>
                    <a:cubicBezTo>
                      <a:pt x="1473342" y="3139034"/>
                      <a:pt x="1467427" y="3145931"/>
                      <a:pt x="1455596" y="3148887"/>
                    </a:cubicBezTo>
                    <a:cubicBezTo>
                      <a:pt x="1415176" y="3160712"/>
                      <a:pt x="1374755" y="3163668"/>
                      <a:pt x="1337291" y="3138048"/>
                    </a:cubicBezTo>
                    <a:cubicBezTo>
                      <a:pt x="1323489" y="3128194"/>
                      <a:pt x="1314617" y="3117355"/>
                      <a:pt x="1316588" y="3098633"/>
                    </a:cubicBezTo>
                    <a:cubicBezTo>
                      <a:pt x="1320532" y="3071043"/>
                      <a:pt x="1306729" y="3046408"/>
                      <a:pt x="1292927" y="3022759"/>
                    </a:cubicBezTo>
                    <a:cubicBezTo>
                      <a:pt x="1289970" y="3015861"/>
                      <a:pt x="1284055" y="3014877"/>
                      <a:pt x="1277154" y="3013891"/>
                    </a:cubicBezTo>
                    <a:cubicBezTo>
                      <a:pt x="1253493" y="3010935"/>
                      <a:pt x="1229832" y="3008964"/>
                      <a:pt x="1206171" y="3009950"/>
                    </a:cubicBezTo>
                    <a:cubicBezTo>
                      <a:pt x="1191383" y="3009949"/>
                      <a:pt x="1181524" y="3005022"/>
                      <a:pt x="1172651" y="2994184"/>
                    </a:cubicBezTo>
                    <a:cubicBezTo>
                      <a:pt x="1163778" y="2984329"/>
                      <a:pt x="1155891" y="2973491"/>
                      <a:pt x="1143075" y="2967578"/>
                    </a:cubicBezTo>
                    <a:cubicBezTo>
                      <a:pt x="1136174" y="2964622"/>
                      <a:pt x="1129766" y="2962651"/>
                      <a:pt x="1123234" y="2962651"/>
                    </a:cubicBezTo>
                    <a:lnTo>
                      <a:pt x="1107668" y="2967868"/>
                    </a:lnTo>
                    <a:lnTo>
                      <a:pt x="1110055" y="2969616"/>
                    </a:lnTo>
                    <a:cubicBezTo>
                      <a:pt x="1110226" y="2973215"/>
                      <a:pt x="1106170" y="2977278"/>
                      <a:pt x="1098475" y="2982501"/>
                    </a:cubicBezTo>
                    <a:cubicBezTo>
                      <a:pt x="1085601" y="2991779"/>
                      <a:pt x="1078386" y="3003605"/>
                      <a:pt x="1074713" y="3018496"/>
                    </a:cubicBezTo>
                    <a:cubicBezTo>
                      <a:pt x="1073478" y="3024954"/>
                      <a:pt x="1073154" y="3032873"/>
                      <a:pt x="1068634" y="3037328"/>
                    </a:cubicBezTo>
                    <a:cubicBezTo>
                      <a:pt x="1044425" y="3062230"/>
                      <a:pt x="1035586" y="3097410"/>
                      <a:pt x="1012034" y="3122715"/>
                    </a:cubicBezTo>
                    <a:cubicBezTo>
                      <a:pt x="996467" y="3139364"/>
                      <a:pt x="999574" y="3147571"/>
                      <a:pt x="1020923" y="3152481"/>
                    </a:cubicBezTo>
                    <a:cubicBezTo>
                      <a:pt x="1051760" y="3159573"/>
                      <a:pt x="1061630" y="3181822"/>
                      <a:pt x="1046508" y="3209565"/>
                    </a:cubicBezTo>
                    <a:cubicBezTo>
                      <a:pt x="1043302" y="3214820"/>
                      <a:pt x="1040496" y="3219420"/>
                      <a:pt x="1038602" y="3225479"/>
                    </a:cubicBezTo>
                    <a:cubicBezTo>
                      <a:pt x="1029574" y="3250624"/>
                      <a:pt x="1029717" y="3248910"/>
                      <a:pt x="1006286" y="3240025"/>
                    </a:cubicBezTo>
                    <a:cubicBezTo>
                      <a:pt x="962052" y="3223857"/>
                      <a:pt x="928494" y="3191666"/>
                      <a:pt x="890529" y="3166701"/>
                    </a:cubicBezTo>
                    <a:cubicBezTo>
                      <a:pt x="881330" y="3161089"/>
                      <a:pt x="873189" y="3155221"/>
                      <a:pt x="863444" y="3151981"/>
                    </a:cubicBezTo>
                    <a:cubicBezTo>
                      <a:pt x="859102" y="3150232"/>
                      <a:pt x="854535" y="3142939"/>
                      <a:pt x="851039" y="3151626"/>
                    </a:cubicBezTo>
                    <a:cubicBezTo>
                      <a:pt x="848089" y="3157940"/>
                      <a:pt x="847510" y="3164801"/>
                      <a:pt x="854738" y="3169210"/>
                    </a:cubicBezTo>
                    <a:cubicBezTo>
                      <a:pt x="857366" y="3170813"/>
                      <a:pt x="860138" y="3170701"/>
                      <a:pt x="863167" y="3171647"/>
                    </a:cubicBezTo>
                    <a:cubicBezTo>
                      <a:pt x="869226" y="3173540"/>
                      <a:pt x="878636" y="3168462"/>
                      <a:pt x="881600" y="3178384"/>
                    </a:cubicBezTo>
                    <a:cubicBezTo>
                      <a:pt x="884562" y="3188307"/>
                      <a:pt x="873181" y="3192182"/>
                      <a:pt x="866254" y="3200580"/>
                    </a:cubicBezTo>
                    <a:cubicBezTo>
                      <a:pt x="881980" y="3198452"/>
                      <a:pt x="893984" y="3199464"/>
                      <a:pt x="904353" y="3207592"/>
                    </a:cubicBezTo>
                    <a:cubicBezTo>
                      <a:pt x="910122" y="3212916"/>
                      <a:pt x="914833" y="3218494"/>
                      <a:pt x="903708" y="3223429"/>
                    </a:cubicBezTo>
                    <a:cubicBezTo>
                      <a:pt x="889174" y="3207348"/>
                      <a:pt x="870644" y="3214077"/>
                      <a:pt x="852804" y="3216719"/>
                    </a:cubicBezTo>
                    <a:cubicBezTo>
                      <a:pt x="837736" y="3219246"/>
                      <a:pt x="823873" y="3219804"/>
                      <a:pt x="818201" y="3201018"/>
                    </a:cubicBezTo>
                    <a:cubicBezTo>
                      <a:pt x="812064" y="3191865"/>
                      <a:pt x="815962" y="3182521"/>
                      <a:pt x="816028" y="3173545"/>
                    </a:cubicBezTo>
                    <a:cubicBezTo>
                      <a:pt x="815838" y="3163512"/>
                      <a:pt x="813387" y="3155704"/>
                      <a:pt x="800948" y="3159837"/>
                    </a:cubicBezTo>
                    <a:cubicBezTo>
                      <a:pt x="792308" y="3168091"/>
                      <a:pt x="783666" y="3176342"/>
                      <a:pt x="774624" y="3185252"/>
                    </a:cubicBezTo>
                    <a:cubicBezTo>
                      <a:pt x="771160" y="3189451"/>
                      <a:pt x="768900" y="3191679"/>
                      <a:pt x="764045" y="3187814"/>
                    </a:cubicBezTo>
                    <a:cubicBezTo>
                      <a:pt x="774466" y="3170731"/>
                      <a:pt x="782662" y="3151386"/>
                      <a:pt x="789798" y="3132298"/>
                    </a:cubicBezTo>
                    <a:cubicBezTo>
                      <a:pt x="796791" y="3114924"/>
                      <a:pt x="789452" y="3107742"/>
                      <a:pt x="772157" y="3108010"/>
                    </a:cubicBezTo>
                    <a:cubicBezTo>
                      <a:pt x="762123" y="3108200"/>
                      <a:pt x="751944" y="3110106"/>
                      <a:pt x="741510" y="3110953"/>
                    </a:cubicBezTo>
                    <a:cubicBezTo>
                      <a:pt x="723413" y="3112536"/>
                      <a:pt x="718445" y="3105899"/>
                      <a:pt x="726095" y="3088926"/>
                    </a:cubicBezTo>
                    <a:cubicBezTo>
                      <a:pt x="729047" y="3082612"/>
                      <a:pt x="732654" y="3076699"/>
                      <a:pt x="736518" y="3071842"/>
                    </a:cubicBezTo>
                    <a:cubicBezTo>
                      <a:pt x="747052" y="3057531"/>
                      <a:pt x="750436" y="3046072"/>
                      <a:pt x="733386" y="3031162"/>
                    </a:cubicBezTo>
                    <a:cubicBezTo>
                      <a:pt x="717905" y="3018112"/>
                      <a:pt x="726612" y="3000883"/>
                      <a:pt x="735831" y="2985770"/>
                    </a:cubicBezTo>
                    <a:cubicBezTo>
                      <a:pt x="751064" y="2960802"/>
                      <a:pt x="749382" y="2956169"/>
                      <a:pt x="724813" y="2940279"/>
                    </a:cubicBezTo>
                    <a:cubicBezTo>
                      <a:pt x="717185" y="2936527"/>
                      <a:pt x="706494" y="2936316"/>
                      <a:pt x="704734" y="2924422"/>
                    </a:cubicBezTo>
                    <a:cubicBezTo>
                      <a:pt x="707829" y="2916393"/>
                      <a:pt x="713920" y="2913798"/>
                      <a:pt x="721582" y="2913063"/>
                    </a:cubicBezTo>
                    <a:cubicBezTo>
                      <a:pt x="730959" y="2912471"/>
                      <a:pt x="730736" y="2906926"/>
                      <a:pt x="726827" y="2900032"/>
                    </a:cubicBezTo>
                    <a:cubicBezTo>
                      <a:pt x="709630" y="2886837"/>
                      <a:pt x="696010" y="2872216"/>
                      <a:pt x="711099" y="2848963"/>
                    </a:cubicBezTo>
                    <a:cubicBezTo>
                      <a:pt x="709160" y="2843271"/>
                      <a:pt x="711710" y="2837614"/>
                      <a:pt x="711631" y="2830353"/>
                    </a:cubicBezTo>
                    <a:cubicBezTo>
                      <a:pt x="700105" y="2835945"/>
                      <a:pt x="698547" y="2850321"/>
                      <a:pt x="687166" y="2854198"/>
                    </a:cubicBezTo>
                    <a:cubicBezTo>
                      <a:pt x="680964" y="2854020"/>
                      <a:pt x="675273" y="2855958"/>
                      <a:pt x="669871" y="2854467"/>
                    </a:cubicBezTo>
                    <a:cubicBezTo>
                      <a:pt x="648267" y="2848500"/>
                      <a:pt x="631741" y="2851943"/>
                      <a:pt x="622198" y="2874972"/>
                    </a:cubicBezTo>
                    <a:cubicBezTo>
                      <a:pt x="616153" y="2889316"/>
                      <a:pt x="604693" y="2885932"/>
                      <a:pt x="592721" y="2880432"/>
                    </a:cubicBezTo>
                    <a:cubicBezTo>
                      <a:pt x="566806" y="2868228"/>
                      <a:pt x="566806" y="2868228"/>
                      <a:pt x="567921" y="2895958"/>
                    </a:cubicBezTo>
                    <a:cubicBezTo>
                      <a:pt x="567744" y="2902161"/>
                      <a:pt x="565083" y="2905044"/>
                      <a:pt x="558913" y="2900379"/>
                    </a:cubicBezTo>
                    <a:cubicBezTo>
                      <a:pt x="546750" y="2884845"/>
                      <a:pt x="539511" y="2864199"/>
                      <a:pt x="514443" y="2862430"/>
                    </a:cubicBezTo>
                    <a:cubicBezTo>
                      <a:pt x="499007" y="2861128"/>
                      <a:pt x="486168" y="2865918"/>
                      <a:pt x="472526" y="2872022"/>
                    </a:cubicBezTo>
                    <a:cubicBezTo>
                      <a:pt x="446557" y="2885032"/>
                      <a:pt x="438929" y="2881279"/>
                      <a:pt x="436755" y="2853806"/>
                    </a:cubicBezTo>
                    <a:cubicBezTo>
                      <a:pt x="435171" y="2835709"/>
                      <a:pt x="426374" y="2829440"/>
                      <a:pt x="409336" y="2830766"/>
                    </a:cubicBezTo>
                    <a:cubicBezTo>
                      <a:pt x="370369" y="2834044"/>
                      <a:pt x="369711" y="2833643"/>
                      <a:pt x="370779" y="2796426"/>
                    </a:cubicBezTo>
                    <a:cubicBezTo>
                      <a:pt x="371535" y="2783362"/>
                      <a:pt x="366534" y="2781213"/>
                      <a:pt x="355409" y="2786148"/>
                    </a:cubicBezTo>
                    <a:cubicBezTo>
                      <a:pt x="345999" y="2791227"/>
                      <a:pt x="343004" y="2785793"/>
                      <a:pt x="341611" y="2777730"/>
                    </a:cubicBezTo>
                    <a:cubicBezTo>
                      <a:pt x="344963" y="2770758"/>
                      <a:pt x="347256" y="2764043"/>
                      <a:pt x="349950" y="2756671"/>
                    </a:cubicBezTo>
                    <a:cubicBezTo>
                      <a:pt x="352245" y="2749956"/>
                      <a:pt x="359649" y="2748162"/>
                      <a:pt x="365084" y="2745165"/>
                    </a:cubicBezTo>
                    <a:cubicBezTo>
                      <a:pt x="373435" y="2740343"/>
                      <a:pt x="377845" y="2733115"/>
                      <a:pt x="375539" y="2723593"/>
                    </a:cubicBezTo>
                    <a:cubicBezTo>
                      <a:pt x="373745" y="2716187"/>
                      <a:pt x="367431" y="2713237"/>
                      <a:pt x="360571" y="2712659"/>
                    </a:cubicBezTo>
                    <a:cubicBezTo>
                      <a:pt x="350281" y="2711790"/>
                      <a:pt x="344045" y="2716101"/>
                      <a:pt x="339490" y="2725045"/>
                    </a:cubicBezTo>
                    <a:cubicBezTo>
                      <a:pt x="336540" y="2731359"/>
                      <a:pt x="339504" y="2741282"/>
                      <a:pt x="329837" y="2745302"/>
                    </a:cubicBezTo>
                    <a:cubicBezTo>
                      <a:pt x="317544" y="2747719"/>
                      <a:pt x="305762" y="2752253"/>
                      <a:pt x="292988" y="2748067"/>
                    </a:cubicBezTo>
                    <a:cubicBezTo>
                      <a:pt x="285536" y="2738111"/>
                      <a:pt x="292061" y="2730371"/>
                      <a:pt x="297528" y="2722888"/>
                    </a:cubicBezTo>
                    <a:cubicBezTo>
                      <a:pt x="305401" y="2711460"/>
                      <a:pt x="310501" y="2700146"/>
                      <a:pt x="297648" y="2688698"/>
                    </a:cubicBezTo>
                    <a:cubicBezTo>
                      <a:pt x="293194" y="2684178"/>
                      <a:pt x="292714" y="2677573"/>
                      <a:pt x="293293" y="2670714"/>
                    </a:cubicBezTo>
                    <a:cubicBezTo>
                      <a:pt x="292446" y="2660279"/>
                      <a:pt x="296598" y="2651993"/>
                      <a:pt x="302066" y="2644509"/>
                    </a:cubicBezTo>
                    <a:cubicBezTo>
                      <a:pt x="306331" y="2638997"/>
                      <a:pt x="308480" y="2633996"/>
                      <a:pt x="305628" y="2626847"/>
                    </a:cubicBezTo>
                    <a:cubicBezTo>
                      <a:pt x="307042" y="2614184"/>
                      <a:pt x="287264" y="2611135"/>
                      <a:pt x="292252" y="2597047"/>
                    </a:cubicBezTo>
                    <a:cubicBezTo>
                      <a:pt x="304389" y="2580108"/>
                      <a:pt x="281437" y="2577827"/>
                      <a:pt x="279676" y="2565934"/>
                    </a:cubicBezTo>
                    <a:cubicBezTo>
                      <a:pt x="279395" y="2532402"/>
                      <a:pt x="292078" y="2513090"/>
                      <a:pt x="320675" y="2501684"/>
                    </a:cubicBezTo>
                    <a:cubicBezTo>
                      <a:pt x="337090" y="2495469"/>
                      <a:pt x="340764" y="2480579"/>
                      <a:pt x="338235" y="2465512"/>
                    </a:cubicBezTo>
                    <a:cubicBezTo>
                      <a:pt x="334056" y="2441324"/>
                      <a:pt x="336962" y="2423261"/>
                      <a:pt x="366550" y="2420574"/>
                    </a:cubicBezTo>
                    <a:cubicBezTo>
                      <a:pt x="374212" y="2419839"/>
                      <a:pt x="379134" y="2414727"/>
                      <a:pt x="378398" y="2407065"/>
                    </a:cubicBezTo>
                    <a:cubicBezTo>
                      <a:pt x="377439" y="2393858"/>
                      <a:pt x="379654" y="2379882"/>
                      <a:pt x="367314" y="2370550"/>
                    </a:cubicBezTo>
                    <a:cubicBezTo>
                      <a:pt x="362715" y="2367744"/>
                      <a:pt x="357459" y="2364537"/>
                      <a:pt x="350888" y="2360529"/>
                    </a:cubicBezTo>
                    <a:cubicBezTo>
                      <a:pt x="371901" y="2357119"/>
                      <a:pt x="389775" y="2349991"/>
                      <a:pt x="408685" y="2363331"/>
                    </a:cubicBezTo>
                    <a:cubicBezTo>
                      <a:pt x="418798" y="2370402"/>
                      <a:pt x="428465" y="2366380"/>
                      <a:pt x="434878" y="2355867"/>
                    </a:cubicBezTo>
                    <a:cubicBezTo>
                      <a:pt x="440089" y="2347325"/>
                      <a:pt x="445701" y="2338126"/>
                      <a:pt x="450255" y="2329183"/>
                    </a:cubicBezTo>
                    <a:cubicBezTo>
                      <a:pt x="458818" y="2313670"/>
                      <a:pt x="469062" y="2302789"/>
                      <a:pt x="488196" y="2321675"/>
                    </a:cubicBezTo>
                    <a:cubicBezTo>
                      <a:pt x="490622" y="2297007"/>
                      <a:pt x="500287" y="2292987"/>
                      <a:pt x="516682" y="2307496"/>
                    </a:cubicBezTo>
                    <a:cubicBezTo>
                      <a:pt x="519310" y="2309099"/>
                      <a:pt x="522594" y="2311103"/>
                      <a:pt x="526570" y="2309020"/>
                    </a:cubicBezTo>
                    <a:cubicBezTo>
                      <a:pt x="530947" y="2306280"/>
                      <a:pt x="528864" y="2302305"/>
                      <a:pt x="528095" y="2299131"/>
                    </a:cubicBezTo>
                    <a:cubicBezTo>
                      <a:pt x="522426" y="2280344"/>
                      <a:pt x="524852" y="2255677"/>
                      <a:pt x="493146" y="2258877"/>
                    </a:cubicBezTo>
                    <a:cubicBezTo>
                      <a:pt x="485485" y="2259612"/>
                      <a:pt x="480517" y="2252975"/>
                      <a:pt x="478067" y="2245168"/>
                    </a:cubicBezTo>
                    <a:cubicBezTo>
                      <a:pt x="472140" y="2225325"/>
                      <a:pt x="455458" y="2214245"/>
                      <a:pt x="439575" y="2201851"/>
                    </a:cubicBezTo>
                    <a:cubicBezTo>
                      <a:pt x="427236" y="2192521"/>
                      <a:pt x="416658" y="2195082"/>
                      <a:pt x="409297" y="2208624"/>
                    </a:cubicBezTo>
                    <a:cubicBezTo>
                      <a:pt x="402483" y="2219794"/>
                      <a:pt x="396726" y="2230709"/>
                      <a:pt x="390312" y="2241223"/>
                    </a:cubicBezTo>
                    <a:cubicBezTo>
                      <a:pt x="387507" y="2245822"/>
                      <a:pt x="385725" y="2254653"/>
                      <a:pt x="376638" y="2251813"/>
                    </a:cubicBezTo>
                    <a:cubicBezTo>
                      <a:pt x="369923" y="2249520"/>
                      <a:pt x="370901" y="2242003"/>
                      <a:pt x="370678" y="2236457"/>
                    </a:cubicBezTo>
                    <a:cubicBezTo>
                      <a:pt x="370956" y="2216791"/>
                      <a:pt x="372290" y="2196868"/>
                      <a:pt x="372567" y="2177200"/>
                    </a:cubicBezTo>
                    <a:cubicBezTo>
                      <a:pt x="374348" y="2168369"/>
                      <a:pt x="381897" y="2164861"/>
                      <a:pt x="389048" y="2162010"/>
                    </a:cubicBezTo>
                    <a:cubicBezTo>
                      <a:pt x="399115" y="2157331"/>
                      <a:pt x="407775" y="2150894"/>
                      <a:pt x="416043" y="2143991"/>
                    </a:cubicBezTo>
                    <a:lnTo>
                      <a:pt x="427845" y="2134026"/>
                    </a:lnTo>
                    <a:lnTo>
                      <a:pt x="427560" y="2132248"/>
                    </a:lnTo>
                    <a:cubicBezTo>
                      <a:pt x="428362" y="2129551"/>
                      <a:pt x="429957" y="2126827"/>
                      <a:pt x="431096" y="2124424"/>
                    </a:cubicBezTo>
                    <a:cubicBezTo>
                      <a:pt x="432329" y="2122425"/>
                      <a:pt x="433158" y="2120522"/>
                      <a:pt x="433893" y="2118214"/>
                    </a:cubicBezTo>
                    <a:cubicBezTo>
                      <a:pt x="434935" y="2115408"/>
                      <a:pt x="434575" y="2112079"/>
                      <a:pt x="431577" y="2110227"/>
                    </a:cubicBezTo>
                    <a:cubicBezTo>
                      <a:pt x="428984" y="2108280"/>
                      <a:pt x="426348" y="2109756"/>
                      <a:pt x="424307" y="2111946"/>
                    </a:cubicBezTo>
                    <a:cubicBezTo>
                      <a:pt x="421149" y="2114827"/>
                      <a:pt x="417895" y="2117303"/>
                      <a:pt x="413305" y="2114121"/>
                    </a:cubicBezTo>
                    <a:cubicBezTo>
                      <a:pt x="409117" y="2110844"/>
                      <a:pt x="410181" y="2106324"/>
                      <a:pt x="411745" y="2102113"/>
                    </a:cubicBezTo>
                    <a:cubicBezTo>
                      <a:pt x="412053" y="2101614"/>
                      <a:pt x="412670" y="2100616"/>
                      <a:pt x="412883" y="2099711"/>
                    </a:cubicBezTo>
                    <a:cubicBezTo>
                      <a:pt x="417765" y="2087889"/>
                      <a:pt x="416384" y="2085654"/>
                      <a:pt x="403523" y="2083574"/>
                    </a:cubicBezTo>
                    <a:cubicBezTo>
                      <a:pt x="397390" y="2082891"/>
                      <a:pt x="392468" y="2081920"/>
                      <a:pt x="391652" y="2074859"/>
                    </a:cubicBezTo>
                    <a:cubicBezTo>
                      <a:pt x="391269" y="2073242"/>
                      <a:pt x="390983" y="2072030"/>
                      <a:pt x="391100" y="2070722"/>
                    </a:cubicBezTo>
                    <a:cubicBezTo>
                      <a:pt x="391899" y="2063278"/>
                      <a:pt x="387234" y="2057980"/>
                      <a:pt x="380558" y="2060412"/>
                    </a:cubicBezTo>
                    <a:cubicBezTo>
                      <a:pt x="373882" y="2062844"/>
                      <a:pt x="370598" y="2059779"/>
                      <a:pt x="369047" y="2055026"/>
                    </a:cubicBezTo>
                    <a:cubicBezTo>
                      <a:pt x="364513" y="2039454"/>
                      <a:pt x="354054" y="2038514"/>
                      <a:pt x="340224" y="2041356"/>
                    </a:cubicBezTo>
                    <a:cubicBezTo>
                      <a:pt x="330434" y="2043245"/>
                      <a:pt x="320165" y="2043112"/>
                      <a:pt x="309801" y="2042575"/>
                    </a:cubicBezTo>
                    <a:cubicBezTo>
                      <a:pt x="304975" y="2042009"/>
                      <a:pt x="301575" y="2040253"/>
                      <a:pt x="299216" y="2035690"/>
                    </a:cubicBezTo>
                    <a:cubicBezTo>
                      <a:pt x="294833" y="2027977"/>
                      <a:pt x="291359" y="2020051"/>
                      <a:pt x="289841" y="2011822"/>
                    </a:cubicBezTo>
                    <a:lnTo>
                      <a:pt x="291414" y="1994636"/>
                    </a:lnTo>
                    <a:lnTo>
                      <a:pt x="270070" y="1986077"/>
                    </a:lnTo>
                    <a:cubicBezTo>
                      <a:pt x="261918" y="1983922"/>
                      <a:pt x="253615" y="1982012"/>
                      <a:pt x="245987" y="1978260"/>
                    </a:cubicBezTo>
                    <a:cubicBezTo>
                      <a:pt x="227700" y="1969809"/>
                      <a:pt x="225650" y="1961346"/>
                      <a:pt x="239615" y="1947324"/>
                    </a:cubicBezTo>
                    <a:cubicBezTo>
                      <a:pt x="243334" y="1944183"/>
                      <a:pt x="247308" y="1942100"/>
                      <a:pt x="250628" y="1939617"/>
                    </a:cubicBezTo>
                    <a:cubicBezTo>
                      <a:pt x="267075" y="1928913"/>
                      <a:pt x="275091" y="1915771"/>
                      <a:pt x="269567" y="1895270"/>
                    </a:cubicBezTo>
                    <a:cubicBezTo>
                      <a:pt x="265212" y="1877286"/>
                      <a:pt x="264687" y="1858933"/>
                      <a:pt x="263103" y="1840837"/>
                    </a:cubicBezTo>
                    <a:cubicBezTo>
                      <a:pt x="261231" y="1826169"/>
                      <a:pt x="256008" y="1818476"/>
                      <a:pt x="240250" y="1825092"/>
                    </a:cubicBezTo>
                    <a:cubicBezTo>
                      <a:pt x="231242" y="1829513"/>
                      <a:pt x="222121" y="1831162"/>
                      <a:pt x="214269" y="1821863"/>
                    </a:cubicBezTo>
                    <a:cubicBezTo>
                      <a:pt x="211228" y="1804680"/>
                      <a:pt x="220960" y="1791684"/>
                      <a:pt x="225691" y="1776538"/>
                    </a:cubicBezTo>
                    <a:cubicBezTo>
                      <a:pt x="229332" y="1766136"/>
                      <a:pt x="235344" y="1756280"/>
                      <a:pt x="241614" y="1747482"/>
                    </a:cubicBezTo>
                    <a:lnTo>
                      <a:pt x="245499" y="1740375"/>
                    </a:lnTo>
                    <a:lnTo>
                      <a:pt x="243458" y="1740335"/>
                    </a:lnTo>
                    <a:cubicBezTo>
                      <a:pt x="239301" y="1742598"/>
                      <a:pt x="236230" y="1738630"/>
                      <a:pt x="234753" y="1735991"/>
                    </a:cubicBezTo>
                    <a:cubicBezTo>
                      <a:pt x="228633" y="1726343"/>
                      <a:pt x="220619" y="1723117"/>
                      <a:pt x="209829" y="1724388"/>
                    </a:cubicBezTo>
                    <a:cubicBezTo>
                      <a:pt x="203175" y="1725108"/>
                      <a:pt x="201389" y="1722969"/>
                      <a:pt x="203901" y="1715547"/>
                    </a:cubicBezTo>
                    <a:lnTo>
                      <a:pt x="203178" y="1709447"/>
                    </a:lnTo>
                    <a:lnTo>
                      <a:pt x="197511" y="1713364"/>
                    </a:lnTo>
                    <a:cubicBezTo>
                      <a:pt x="191002" y="1718860"/>
                      <a:pt x="184246" y="1722177"/>
                      <a:pt x="177140" y="1723477"/>
                    </a:cubicBezTo>
                    <a:lnTo>
                      <a:pt x="172451" y="1723064"/>
                    </a:lnTo>
                    <a:lnTo>
                      <a:pt x="172854" y="1724275"/>
                    </a:lnTo>
                    <a:cubicBezTo>
                      <a:pt x="172431" y="1725868"/>
                      <a:pt x="170781" y="1727006"/>
                      <a:pt x="167501" y="1727568"/>
                    </a:cubicBezTo>
                    <a:cubicBezTo>
                      <a:pt x="158519" y="1729265"/>
                      <a:pt x="150388" y="1727347"/>
                      <a:pt x="142374" y="1724121"/>
                    </a:cubicBezTo>
                    <a:cubicBezTo>
                      <a:pt x="132053" y="1720159"/>
                      <a:pt x="127111" y="1720901"/>
                      <a:pt x="120156" y="1729374"/>
                    </a:cubicBezTo>
                    <a:cubicBezTo>
                      <a:pt x="117403" y="1732158"/>
                      <a:pt x="115340" y="1736061"/>
                      <a:pt x="113181" y="1739558"/>
                    </a:cubicBezTo>
                    <a:cubicBezTo>
                      <a:pt x="112256" y="1741057"/>
                      <a:pt x="111522" y="1743364"/>
                      <a:pt x="109311" y="1743034"/>
                    </a:cubicBezTo>
                    <a:cubicBezTo>
                      <a:pt x="106696" y="1742798"/>
                      <a:pt x="105814" y="1740874"/>
                      <a:pt x="105836" y="1739161"/>
                    </a:cubicBezTo>
                    <a:cubicBezTo>
                      <a:pt x="105732" y="1731504"/>
                      <a:pt x="102117" y="1730652"/>
                      <a:pt x="95750" y="1732584"/>
                    </a:cubicBezTo>
                    <a:cubicBezTo>
                      <a:pt x="87766" y="1734898"/>
                      <a:pt x="80869" y="1730982"/>
                      <a:pt x="75088" y="1726374"/>
                    </a:cubicBezTo>
                    <a:cubicBezTo>
                      <a:pt x="70401" y="1722788"/>
                      <a:pt x="67478" y="1723052"/>
                      <a:pt x="65297" y="1728262"/>
                    </a:cubicBezTo>
                    <a:cubicBezTo>
                      <a:pt x="64254" y="1731069"/>
                      <a:pt x="63021" y="1733068"/>
                      <a:pt x="59599" y="1733024"/>
                    </a:cubicBezTo>
                    <a:cubicBezTo>
                      <a:pt x="54965" y="1733266"/>
                      <a:pt x="55008" y="1729842"/>
                      <a:pt x="53531" y="1727203"/>
                    </a:cubicBezTo>
                    <a:cubicBezTo>
                      <a:pt x="52744" y="1725682"/>
                      <a:pt x="52266" y="1723662"/>
                      <a:pt x="51385" y="1721736"/>
                    </a:cubicBezTo>
                    <a:cubicBezTo>
                      <a:pt x="47593" y="1711111"/>
                      <a:pt x="40961" y="1710119"/>
                      <a:pt x="33199" y="1718781"/>
                    </a:cubicBezTo>
                    <a:cubicBezTo>
                      <a:pt x="32177" y="1719877"/>
                      <a:pt x="31561" y="1720876"/>
                      <a:pt x="30445" y="1721567"/>
                    </a:cubicBezTo>
                    <a:cubicBezTo>
                      <a:pt x="28307" y="1723353"/>
                      <a:pt x="25267" y="1724924"/>
                      <a:pt x="23078" y="1722881"/>
                    </a:cubicBezTo>
                    <a:cubicBezTo>
                      <a:pt x="20984" y="1721243"/>
                      <a:pt x="21931" y="1718032"/>
                      <a:pt x="23165" y="1716033"/>
                    </a:cubicBezTo>
                    <a:cubicBezTo>
                      <a:pt x="24398" y="1714035"/>
                      <a:pt x="25727" y="1712441"/>
                      <a:pt x="27461" y="1710750"/>
                    </a:cubicBezTo>
                    <a:cubicBezTo>
                      <a:pt x="29716" y="1707656"/>
                      <a:pt x="29950" y="1705040"/>
                      <a:pt x="26761" y="1702381"/>
                    </a:cubicBezTo>
                    <a:cubicBezTo>
                      <a:pt x="19694" y="1695943"/>
                      <a:pt x="16880" y="1687647"/>
                      <a:pt x="14469" y="1679256"/>
                    </a:cubicBezTo>
                    <a:cubicBezTo>
                      <a:pt x="11272" y="1669342"/>
                      <a:pt x="10000" y="1658547"/>
                      <a:pt x="5186" y="1649017"/>
                    </a:cubicBezTo>
                    <a:cubicBezTo>
                      <a:pt x="3519" y="1645570"/>
                      <a:pt x="5465" y="1642977"/>
                      <a:pt x="7102" y="1640883"/>
                    </a:cubicBezTo>
                    <a:lnTo>
                      <a:pt x="12183" y="1632263"/>
                    </a:lnTo>
                    <a:lnTo>
                      <a:pt x="10960" y="1627506"/>
                    </a:lnTo>
                    <a:cubicBezTo>
                      <a:pt x="7708" y="1621014"/>
                      <a:pt x="335" y="1618320"/>
                      <a:pt x="0" y="1610002"/>
                    </a:cubicBezTo>
                    <a:cubicBezTo>
                      <a:pt x="8753" y="1604521"/>
                      <a:pt x="1414" y="1597338"/>
                      <a:pt x="2649" y="1590880"/>
                    </a:cubicBezTo>
                    <a:cubicBezTo>
                      <a:pt x="8663" y="1581024"/>
                      <a:pt x="9418" y="1567960"/>
                      <a:pt x="24486" y="1565433"/>
                    </a:cubicBezTo>
                    <a:cubicBezTo>
                      <a:pt x="30032" y="1565208"/>
                      <a:pt x="31268" y="1558749"/>
                      <a:pt x="30387" y="1552802"/>
                    </a:cubicBezTo>
                    <a:cubicBezTo>
                      <a:pt x="28482" y="1542624"/>
                      <a:pt x="31176" y="1535251"/>
                      <a:pt x="41644" y="1529917"/>
                    </a:cubicBezTo>
                    <a:cubicBezTo>
                      <a:pt x="53971" y="1523011"/>
                      <a:pt x="45061" y="1513968"/>
                      <a:pt x="41586" y="1501931"/>
                    </a:cubicBezTo>
                    <a:cubicBezTo>
                      <a:pt x="60819" y="1507353"/>
                      <a:pt x="74973" y="1503365"/>
                      <a:pt x="84738" y="1485880"/>
                    </a:cubicBezTo>
                    <a:cubicBezTo>
                      <a:pt x="86742" y="1482594"/>
                      <a:pt x="98523" y="1478061"/>
                      <a:pt x="107756" y="1479185"/>
                    </a:cubicBezTo>
                    <a:cubicBezTo>
                      <a:pt x="125163" y="1481689"/>
                      <a:pt x="134895" y="1468693"/>
                      <a:pt x="147768" y="1459415"/>
                    </a:cubicBezTo>
                    <a:cubicBezTo>
                      <a:pt x="147635" y="1477366"/>
                      <a:pt x="156210" y="1478091"/>
                      <a:pt x="168025" y="1469069"/>
                    </a:cubicBezTo>
                    <a:cubicBezTo>
                      <a:pt x="173972" y="1468189"/>
                      <a:pt x="180031" y="1470080"/>
                      <a:pt x="185208" y="1466027"/>
                    </a:cubicBezTo>
                    <a:cubicBezTo>
                      <a:pt x="188126" y="1464200"/>
                      <a:pt x="191445" y="1461718"/>
                      <a:pt x="194362" y="1459890"/>
                    </a:cubicBezTo>
                    <a:cubicBezTo>
                      <a:pt x="197680" y="1457406"/>
                      <a:pt x="201544" y="1452551"/>
                      <a:pt x="203916" y="1453096"/>
                    </a:cubicBezTo>
                    <a:cubicBezTo>
                      <a:pt x="209975" y="1454989"/>
                      <a:pt x="205052" y="1460101"/>
                      <a:pt x="204764" y="1463532"/>
                    </a:cubicBezTo>
                    <a:cubicBezTo>
                      <a:pt x="204586" y="1469734"/>
                      <a:pt x="204152" y="1474879"/>
                      <a:pt x="203317" y="1480682"/>
                    </a:cubicBezTo>
                    <a:cubicBezTo>
                      <a:pt x="204711" y="1488744"/>
                      <a:pt x="211425" y="1491037"/>
                      <a:pt x="218687" y="1490959"/>
                    </a:cubicBezTo>
                    <a:cubicBezTo>
                      <a:pt x="223063" y="1488219"/>
                      <a:pt x="228096" y="1485880"/>
                      <a:pt x="232472" y="1483139"/>
                    </a:cubicBezTo>
                    <a:cubicBezTo>
                      <a:pt x="238019" y="1482917"/>
                      <a:pt x="236927" y="1487660"/>
                      <a:pt x="237696" y="1490835"/>
                    </a:cubicBezTo>
                    <a:cubicBezTo>
                      <a:pt x="229534" y="1505691"/>
                      <a:pt x="229435" y="1519154"/>
                      <a:pt x="246663" y="1527862"/>
                    </a:cubicBezTo>
                    <a:cubicBezTo>
                      <a:pt x="253635" y="1531214"/>
                      <a:pt x="259404" y="1536536"/>
                      <a:pt x="254850" y="1545480"/>
                    </a:cubicBezTo>
                    <a:lnTo>
                      <a:pt x="253873" y="1555026"/>
                    </a:lnTo>
                    <a:lnTo>
                      <a:pt x="256931" y="1554234"/>
                    </a:lnTo>
                    <a:cubicBezTo>
                      <a:pt x="260571" y="1552040"/>
                      <a:pt x="263906" y="1549011"/>
                      <a:pt x="267064" y="1546131"/>
                    </a:cubicBezTo>
                    <a:cubicBezTo>
                      <a:pt x="270318" y="1543654"/>
                      <a:pt x="272550" y="1542273"/>
                      <a:pt x="276855" y="1544243"/>
                    </a:cubicBezTo>
                    <a:lnTo>
                      <a:pt x="302739" y="1552237"/>
                    </a:lnTo>
                    <a:lnTo>
                      <a:pt x="307647" y="1546132"/>
                    </a:lnTo>
                    <a:cubicBezTo>
                      <a:pt x="319206" y="1536053"/>
                      <a:pt x="323682" y="1519849"/>
                      <a:pt x="337467" y="1512030"/>
                    </a:cubicBezTo>
                    <a:cubicBezTo>
                      <a:pt x="339873" y="1508088"/>
                      <a:pt x="341877" y="1504803"/>
                      <a:pt x="344283" y="1500860"/>
                    </a:cubicBezTo>
                    <a:cubicBezTo>
                      <a:pt x="342344" y="1495170"/>
                      <a:pt x="346209" y="1490314"/>
                      <a:pt x="345328" y="1484367"/>
                    </a:cubicBezTo>
                    <a:cubicBezTo>
                      <a:pt x="343857" y="1469044"/>
                      <a:pt x="329001" y="1460882"/>
                      <a:pt x="323554" y="1447641"/>
                    </a:cubicBezTo>
                    <a:cubicBezTo>
                      <a:pt x="320045" y="1440091"/>
                      <a:pt x="315879" y="1432140"/>
                      <a:pt x="320946" y="1425313"/>
                    </a:cubicBezTo>
                    <a:cubicBezTo>
                      <a:pt x="326012" y="1418486"/>
                      <a:pt x="334844" y="1420267"/>
                      <a:pt x="341959" y="1421903"/>
                    </a:cubicBezTo>
                    <a:cubicBezTo>
                      <a:pt x="351448" y="1424085"/>
                      <a:pt x="359991" y="1429297"/>
                      <a:pt x="369769" y="1428048"/>
                    </a:cubicBezTo>
                    <a:cubicBezTo>
                      <a:pt x="376661" y="1424139"/>
                      <a:pt x="383087" y="1429864"/>
                      <a:pt x="389691" y="1429383"/>
                    </a:cubicBezTo>
                    <a:cubicBezTo>
                      <a:pt x="394067" y="1426644"/>
                      <a:pt x="398187" y="1422846"/>
                      <a:pt x="403477" y="1421565"/>
                    </a:cubicBezTo>
                    <a:cubicBezTo>
                      <a:pt x="421818" y="1404803"/>
                      <a:pt x="438844" y="1387239"/>
                      <a:pt x="429554" y="1358130"/>
                    </a:cubicBezTo>
                    <a:cubicBezTo>
                      <a:pt x="424908" y="1343575"/>
                      <a:pt x="436323" y="1335210"/>
                      <a:pt x="450844" y="1335054"/>
                    </a:cubicBezTo>
                    <a:cubicBezTo>
                      <a:pt x="462593" y="1335009"/>
                      <a:pt x="474197" y="1336678"/>
                      <a:pt x="485690" y="1335575"/>
                    </a:cubicBezTo>
                    <a:cubicBezTo>
                      <a:pt x="511192" y="1332198"/>
                      <a:pt x="530043" y="1317553"/>
                      <a:pt x="513047" y="1277429"/>
                    </a:cubicBezTo>
                    <a:cubicBezTo>
                      <a:pt x="515886" y="1268342"/>
                      <a:pt x="506431" y="1261672"/>
                      <a:pt x="507153" y="1253097"/>
                    </a:cubicBezTo>
                    <a:cubicBezTo>
                      <a:pt x="513233" y="1234265"/>
                      <a:pt x="514291" y="1234008"/>
                      <a:pt x="527400" y="1246514"/>
                    </a:cubicBezTo>
                    <a:cubicBezTo>
                      <a:pt x="538938" y="1257160"/>
                      <a:pt x="553938" y="1263606"/>
                      <a:pt x="568539" y="1270710"/>
                    </a:cubicBezTo>
                    <a:cubicBezTo>
                      <a:pt x="563315" y="1263015"/>
                      <a:pt x="566555" y="1253271"/>
                      <a:pt x="559473" y="1247146"/>
                    </a:cubicBezTo>
                    <a:cubicBezTo>
                      <a:pt x="555273" y="1243683"/>
                      <a:pt x="552534" y="1239306"/>
                      <a:pt x="552967" y="1234161"/>
                    </a:cubicBezTo>
                    <a:cubicBezTo>
                      <a:pt x="553789" y="1212123"/>
                      <a:pt x="539847" y="1205420"/>
                      <a:pt x="521238" y="1204886"/>
                    </a:cubicBezTo>
                    <a:cubicBezTo>
                      <a:pt x="512439" y="1198618"/>
                      <a:pt x="502529" y="1217817"/>
                      <a:pt x="494711" y="1204031"/>
                    </a:cubicBezTo>
                    <a:cubicBezTo>
                      <a:pt x="485388" y="1179410"/>
                      <a:pt x="506757" y="1163595"/>
                      <a:pt x="511923" y="1143303"/>
                    </a:cubicBezTo>
                    <a:cubicBezTo>
                      <a:pt x="517891" y="1121699"/>
                      <a:pt x="526229" y="1100640"/>
                      <a:pt x="529168" y="1078089"/>
                    </a:cubicBezTo>
                    <a:cubicBezTo>
                      <a:pt x="531383" y="1064112"/>
                      <a:pt x="527908" y="1052073"/>
                      <a:pt x="516625" y="1042485"/>
                    </a:cubicBezTo>
                    <a:cubicBezTo>
                      <a:pt x="503373" y="1031696"/>
                      <a:pt x="492170" y="1029369"/>
                      <a:pt x="481892" y="1044739"/>
                    </a:cubicBezTo>
                    <a:cubicBezTo>
                      <a:pt x="474821" y="1054850"/>
                      <a:pt x="462526" y="1057268"/>
                      <a:pt x="454286" y="1064864"/>
                    </a:cubicBezTo>
                    <a:cubicBezTo>
                      <a:pt x="427213" y="1066381"/>
                      <a:pt x="402291" y="1062897"/>
                      <a:pt x="395406" y="1029845"/>
                    </a:cubicBezTo>
                    <a:cubicBezTo>
                      <a:pt x="394269" y="1022840"/>
                      <a:pt x="388545" y="1029265"/>
                      <a:pt x="386463" y="1025291"/>
                    </a:cubicBezTo>
                    <a:cubicBezTo>
                      <a:pt x="384156" y="1015769"/>
                      <a:pt x="390025" y="1007629"/>
                      <a:pt x="390748" y="999053"/>
                    </a:cubicBezTo>
                    <a:cubicBezTo>
                      <a:pt x="395447" y="988395"/>
                      <a:pt x="406972" y="982804"/>
                      <a:pt x="409700" y="970943"/>
                    </a:cubicBezTo>
                    <a:cubicBezTo>
                      <a:pt x="427318" y="962758"/>
                      <a:pt x="444933" y="954570"/>
                      <a:pt x="465002" y="954190"/>
                    </a:cubicBezTo>
                    <a:cubicBezTo>
                      <a:pt x="468432" y="954480"/>
                      <a:pt x="487742" y="967162"/>
                      <a:pt x="488512" y="970336"/>
                    </a:cubicBezTo>
                    <a:cubicBezTo>
                      <a:pt x="490016" y="981172"/>
                      <a:pt x="496731" y="983465"/>
                      <a:pt x="505996" y="980101"/>
                    </a:cubicBezTo>
                    <a:cubicBezTo>
                      <a:pt x="534994" y="968038"/>
                      <a:pt x="565418" y="959550"/>
                      <a:pt x="593248" y="944970"/>
                    </a:cubicBezTo>
                    <a:cubicBezTo>
                      <a:pt x="616041" y="932730"/>
                      <a:pt x="620918" y="915868"/>
                      <a:pt x="609991" y="893875"/>
                    </a:cubicBezTo>
                    <a:cubicBezTo>
                      <a:pt x="607252" y="889499"/>
                      <a:pt x="604512" y="885122"/>
                      <a:pt x="601772" y="880746"/>
                    </a:cubicBezTo>
                    <a:cubicBezTo>
                      <a:pt x="581712" y="844165"/>
                      <a:pt x="585643" y="830334"/>
                      <a:pt x="624050" y="813192"/>
                    </a:cubicBezTo>
                    <a:cubicBezTo>
                      <a:pt x="640866" y="806319"/>
                      <a:pt x="653483" y="795983"/>
                      <a:pt x="662447" y="779813"/>
                    </a:cubicBezTo>
                    <a:cubicBezTo>
                      <a:pt x="676364" y="754043"/>
                      <a:pt x="701833" y="755155"/>
                      <a:pt x="726244" y="756521"/>
                    </a:cubicBezTo>
                    <a:cubicBezTo>
                      <a:pt x="733795" y="753014"/>
                      <a:pt x="742881" y="755852"/>
                      <a:pt x="752403" y="753545"/>
                    </a:cubicBezTo>
                    <a:cubicBezTo>
                      <a:pt x="736345" y="747355"/>
                      <a:pt x="721199" y="742624"/>
                      <a:pt x="712065" y="728037"/>
                    </a:cubicBezTo>
                    <a:cubicBezTo>
                      <a:pt x="711809" y="726978"/>
                      <a:pt x="710495" y="726177"/>
                      <a:pt x="709181" y="725375"/>
                    </a:cubicBezTo>
                    <a:cubicBezTo>
                      <a:pt x="708525" y="724974"/>
                      <a:pt x="708268" y="723916"/>
                      <a:pt x="708669" y="723259"/>
                    </a:cubicBezTo>
                    <a:cubicBezTo>
                      <a:pt x="711437" y="669948"/>
                      <a:pt x="690353" y="629137"/>
                      <a:pt x="650882" y="593336"/>
                    </a:cubicBezTo>
                    <a:cubicBezTo>
                      <a:pt x="626749" y="572302"/>
                      <a:pt x="629108" y="556610"/>
                      <a:pt x="648317" y="529558"/>
                    </a:cubicBezTo>
                    <a:cubicBezTo>
                      <a:pt x="664317" y="507763"/>
                      <a:pt x="658168" y="482373"/>
                      <a:pt x="659135" y="458620"/>
                    </a:cubicBezTo>
                    <a:cubicBezTo>
                      <a:pt x="657855" y="453329"/>
                      <a:pt x="658289" y="448184"/>
                      <a:pt x="659780" y="442783"/>
                    </a:cubicBezTo>
                    <a:cubicBezTo>
                      <a:pt x="665190" y="407314"/>
                      <a:pt x="669541" y="372100"/>
                      <a:pt x="661486" y="336531"/>
                    </a:cubicBezTo>
                    <a:cubicBezTo>
                      <a:pt x="665384" y="327187"/>
                      <a:pt x="660817" y="319894"/>
                      <a:pt x="655593" y="312199"/>
                    </a:cubicBezTo>
                    <a:cubicBezTo>
                      <a:pt x="649746" y="299615"/>
                      <a:pt x="652619" y="286040"/>
                      <a:pt x="651660" y="272833"/>
                    </a:cubicBezTo>
                    <a:cubicBezTo>
                      <a:pt x="640279" y="276709"/>
                      <a:pt x="636237" y="287767"/>
                      <a:pt x="629055" y="295107"/>
                    </a:cubicBezTo>
                    <a:cubicBezTo>
                      <a:pt x="616950" y="307558"/>
                      <a:pt x="605747" y="305231"/>
                      <a:pt x="605735" y="288995"/>
                    </a:cubicBezTo>
                    <a:cubicBezTo>
                      <a:pt x="604763" y="259550"/>
                      <a:pt x="585819" y="250698"/>
                      <a:pt x="562756" y="245643"/>
                    </a:cubicBezTo>
                    <a:cubicBezTo>
                      <a:pt x="549581" y="242116"/>
                      <a:pt x="539581" y="237817"/>
                      <a:pt x="540627" y="221325"/>
                    </a:cubicBezTo>
                    <a:cubicBezTo>
                      <a:pt x="541059" y="216179"/>
                      <a:pt x="539122" y="210488"/>
                      <a:pt x="535580" y="207427"/>
                    </a:cubicBezTo>
                    <a:cubicBezTo>
                      <a:pt x="516157" y="191970"/>
                      <a:pt x="516033" y="172961"/>
                      <a:pt x="526088" y="152046"/>
                    </a:cubicBezTo>
                    <a:cubicBezTo>
                      <a:pt x="529873" y="139929"/>
                      <a:pt x="534316" y="128214"/>
                      <a:pt x="528467" y="115631"/>
                    </a:cubicBezTo>
                    <a:cubicBezTo>
                      <a:pt x="528246" y="110085"/>
                      <a:pt x="530795" y="104427"/>
                      <a:pt x="526741" y="99248"/>
                    </a:cubicBezTo>
                    <a:cubicBezTo>
                      <a:pt x="523560" y="91899"/>
                      <a:pt x="522087" y="85816"/>
                      <a:pt x="523821" y="8112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F7F5B7FB-3D97-4C4E-BDA5-E767A30F40D8}"/>
                  </a:ext>
                </a:extLst>
              </p:cNvPr>
              <p:cNvSpPr/>
              <p:nvPr/>
            </p:nvSpPr>
            <p:spPr>
              <a:xfrm rot="3494497">
                <a:off x="4443886" y="1143275"/>
                <a:ext cx="1232348" cy="1956871"/>
              </a:xfrm>
              <a:custGeom>
                <a:avLst/>
                <a:gdLst>
                  <a:gd name="connsiteX0" fmla="*/ 808709 w 1552416"/>
                  <a:gd name="connsiteY0" fmla="*/ 2007805 h 2465114"/>
                  <a:gd name="connsiteX1" fmla="*/ 805222 w 1552416"/>
                  <a:gd name="connsiteY1" fmla="*/ 2011321 h 2465114"/>
                  <a:gd name="connsiteX2" fmla="*/ 806643 w 1552416"/>
                  <a:gd name="connsiteY2" fmla="*/ 2012083 h 2465114"/>
                  <a:gd name="connsiteX3" fmla="*/ 814629 w 1552416"/>
                  <a:gd name="connsiteY3" fmla="*/ 2008716 h 2465114"/>
                  <a:gd name="connsiteX4" fmla="*/ 832543 w 1552416"/>
                  <a:gd name="connsiteY4" fmla="*/ 1983999 h 2465114"/>
                  <a:gd name="connsiteX5" fmla="*/ 834160 w 1552416"/>
                  <a:gd name="connsiteY5" fmla="*/ 1992745 h 2465114"/>
                  <a:gd name="connsiteX6" fmla="*/ 845417 w 1552416"/>
                  <a:gd name="connsiteY6" fmla="*/ 2001019 h 2465114"/>
                  <a:gd name="connsiteX7" fmla="*/ 845990 w 1552416"/>
                  <a:gd name="connsiteY7" fmla="*/ 2000929 h 2465114"/>
                  <a:gd name="connsiteX8" fmla="*/ 843940 w 1552416"/>
                  <a:gd name="connsiteY8" fmla="*/ 1990068 h 2465114"/>
                  <a:gd name="connsiteX9" fmla="*/ 430301 w 1552416"/>
                  <a:gd name="connsiteY9" fmla="*/ 1634800 h 2465114"/>
                  <a:gd name="connsiteX10" fmla="*/ 422431 w 1552416"/>
                  <a:gd name="connsiteY10" fmla="*/ 1642346 h 2465114"/>
                  <a:gd name="connsiteX11" fmla="*/ 396909 w 1552416"/>
                  <a:gd name="connsiteY11" fmla="*/ 1668690 h 2465114"/>
                  <a:gd name="connsiteX12" fmla="*/ 414193 w 1552416"/>
                  <a:gd name="connsiteY12" fmla="*/ 1660524 h 2465114"/>
                  <a:gd name="connsiteX13" fmla="*/ 430549 w 1552416"/>
                  <a:gd name="connsiteY13" fmla="*/ 1638491 h 2465114"/>
                  <a:gd name="connsiteX14" fmla="*/ 1233126 w 1552416"/>
                  <a:gd name="connsiteY14" fmla="*/ 195929 h 2465114"/>
                  <a:gd name="connsiteX15" fmla="*/ 1246446 w 1552416"/>
                  <a:gd name="connsiteY15" fmla="*/ 205446 h 2465114"/>
                  <a:gd name="connsiteX16" fmla="*/ 1242873 w 1552416"/>
                  <a:gd name="connsiteY16" fmla="*/ 204263 h 2465114"/>
                  <a:gd name="connsiteX17" fmla="*/ 1233419 w 1552416"/>
                  <a:gd name="connsiteY17" fmla="*/ 197368 h 2465114"/>
                  <a:gd name="connsiteX18" fmla="*/ 665522 w 1552416"/>
                  <a:gd name="connsiteY18" fmla="*/ 124 h 2465114"/>
                  <a:gd name="connsiteX19" fmla="*/ 715851 w 1552416"/>
                  <a:gd name="connsiteY19" fmla="*/ 11645 h 2465114"/>
                  <a:gd name="connsiteX20" fmla="*/ 736496 w 1552416"/>
                  <a:gd name="connsiteY20" fmla="*/ 43009 h 2465114"/>
                  <a:gd name="connsiteX21" fmla="*/ 762645 w 1552416"/>
                  <a:gd name="connsiteY21" fmla="*/ 104729 h 2465114"/>
                  <a:gd name="connsiteX22" fmla="*/ 776619 w 1552416"/>
                  <a:gd name="connsiteY22" fmla="*/ 110864 h 2465114"/>
                  <a:gd name="connsiteX23" fmla="*/ 836522 w 1552416"/>
                  <a:gd name="connsiteY23" fmla="*/ 108286 h 2465114"/>
                  <a:gd name="connsiteX24" fmla="*/ 865962 w 1552416"/>
                  <a:gd name="connsiteY24" fmla="*/ 118739 h 2465114"/>
                  <a:gd name="connsiteX25" fmla="*/ 892991 w 1552416"/>
                  <a:gd name="connsiteY25" fmla="*/ 138617 h 2465114"/>
                  <a:gd name="connsiteX26" fmla="*/ 926753 w 1552416"/>
                  <a:gd name="connsiteY26" fmla="*/ 133612 h 2465114"/>
                  <a:gd name="connsiteX27" fmla="*/ 961903 w 1552416"/>
                  <a:gd name="connsiteY27" fmla="*/ 142665 h 2465114"/>
                  <a:gd name="connsiteX28" fmla="*/ 1014348 w 1552416"/>
                  <a:gd name="connsiteY28" fmla="*/ 149175 h 2465114"/>
                  <a:gd name="connsiteX29" fmla="*/ 1045925 w 1552416"/>
                  <a:gd name="connsiteY29" fmla="*/ 105136 h 2465114"/>
                  <a:gd name="connsiteX30" fmla="*/ 1070278 w 1552416"/>
                  <a:gd name="connsiteY30" fmla="*/ 84058 h 2465114"/>
                  <a:gd name="connsiteX31" fmla="*/ 1074508 w 1552416"/>
                  <a:gd name="connsiteY31" fmla="*/ 82605 h 2465114"/>
                  <a:gd name="connsiteX32" fmla="*/ 1079637 w 1552416"/>
                  <a:gd name="connsiteY32" fmla="*/ 86269 h 2465114"/>
                  <a:gd name="connsiteX33" fmla="*/ 1064472 w 1552416"/>
                  <a:gd name="connsiteY33" fmla="*/ 118440 h 2465114"/>
                  <a:gd name="connsiteX34" fmla="*/ 1046690 w 1552416"/>
                  <a:gd name="connsiteY34" fmla="*/ 155166 h 2465114"/>
                  <a:gd name="connsiteX35" fmla="*/ 1087478 w 1552416"/>
                  <a:gd name="connsiteY35" fmla="*/ 221285 h 2465114"/>
                  <a:gd name="connsiteX36" fmla="*/ 1143028 w 1552416"/>
                  <a:gd name="connsiteY36" fmla="*/ 259222 h 2465114"/>
                  <a:gd name="connsiteX37" fmla="*/ 1148390 w 1552416"/>
                  <a:gd name="connsiteY37" fmla="*/ 271218 h 2465114"/>
                  <a:gd name="connsiteX38" fmla="*/ 1172539 w 1552416"/>
                  <a:gd name="connsiteY38" fmla="*/ 278854 h 2465114"/>
                  <a:gd name="connsiteX39" fmla="*/ 1204023 w 1552416"/>
                  <a:gd name="connsiteY39" fmla="*/ 242340 h 2465114"/>
                  <a:gd name="connsiteX40" fmla="*/ 1224801 w 1552416"/>
                  <a:gd name="connsiteY40" fmla="*/ 232771 h 2465114"/>
                  <a:gd name="connsiteX41" fmla="*/ 1254252 w 1552416"/>
                  <a:gd name="connsiteY41" fmla="*/ 234872 h 2465114"/>
                  <a:gd name="connsiteX42" fmla="*/ 1267420 w 1552416"/>
                  <a:gd name="connsiteY42" fmla="*/ 224385 h 2465114"/>
                  <a:gd name="connsiteX43" fmla="*/ 1266675 w 1552416"/>
                  <a:gd name="connsiteY43" fmla="*/ 219898 h 2465114"/>
                  <a:gd name="connsiteX44" fmla="*/ 1332157 w 1552416"/>
                  <a:gd name="connsiteY44" fmla="*/ 266681 h 2465114"/>
                  <a:gd name="connsiteX45" fmla="*/ 1331329 w 1552416"/>
                  <a:gd name="connsiteY45" fmla="*/ 267656 h 2465114"/>
                  <a:gd name="connsiteX46" fmla="*/ 1332633 w 1552416"/>
                  <a:gd name="connsiteY46" fmla="*/ 275564 h 2465114"/>
                  <a:gd name="connsiteX47" fmla="*/ 1319351 w 1552416"/>
                  <a:gd name="connsiteY47" fmla="*/ 377923 h 2465114"/>
                  <a:gd name="connsiteX48" fmla="*/ 1269663 w 1552416"/>
                  <a:gd name="connsiteY48" fmla="*/ 416236 h 2465114"/>
                  <a:gd name="connsiteX49" fmla="*/ 1262777 w 1552416"/>
                  <a:gd name="connsiteY49" fmla="*/ 431113 h 2465114"/>
                  <a:gd name="connsiteX50" fmla="*/ 1280857 w 1552416"/>
                  <a:gd name="connsiteY50" fmla="*/ 461895 h 2465114"/>
                  <a:gd name="connsiteX51" fmla="*/ 1278937 w 1552416"/>
                  <a:gd name="connsiteY51" fmla="*/ 476282 h 2465114"/>
                  <a:gd name="connsiteX52" fmla="*/ 1268690 w 1552416"/>
                  <a:gd name="connsiteY52" fmla="*/ 533246 h 2465114"/>
                  <a:gd name="connsiteX53" fmla="*/ 1281673 w 1552416"/>
                  <a:gd name="connsiteY53" fmla="*/ 537808 h 2465114"/>
                  <a:gd name="connsiteX54" fmla="*/ 1318969 w 1552416"/>
                  <a:gd name="connsiteY54" fmla="*/ 551661 h 2465114"/>
                  <a:gd name="connsiteX55" fmla="*/ 1310315 w 1552416"/>
                  <a:gd name="connsiteY55" fmla="*/ 590930 h 2465114"/>
                  <a:gd name="connsiteX56" fmla="*/ 1289956 w 1552416"/>
                  <a:gd name="connsiteY56" fmla="*/ 596282 h 2465114"/>
                  <a:gd name="connsiteX57" fmla="*/ 1275685 w 1552416"/>
                  <a:gd name="connsiteY57" fmla="*/ 629426 h 2465114"/>
                  <a:gd name="connsiteX58" fmla="*/ 1290384 w 1552416"/>
                  <a:gd name="connsiteY58" fmla="*/ 651356 h 2465114"/>
                  <a:gd name="connsiteX59" fmla="*/ 1307484 w 1552416"/>
                  <a:gd name="connsiteY59" fmla="*/ 672214 h 2465114"/>
                  <a:gd name="connsiteX60" fmla="*/ 1313664 w 1552416"/>
                  <a:gd name="connsiteY60" fmla="*/ 692481 h 2465114"/>
                  <a:gd name="connsiteX61" fmla="*/ 1295869 w 1552416"/>
                  <a:gd name="connsiteY61" fmla="*/ 698414 h 2465114"/>
                  <a:gd name="connsiteX62" fmla="*/ 1256632 w 1552416"/>
                  <a:gd name="connsiteY62" fmla="*/ 715653 h 2465114"/>
                  <a:gd name="connsiteX63" fmla="*/ 1255446 w 1552416"/>
                  <a:gd name="connsiteY63" fmla="*/ 737482 h 2465114"/>
                  <a:gd name="connsiteX64" fmla="*/ 1288665 w 1552416"/>
                  <a:gd name="connsiteY64" fmla="*/ 769274 h 2465114"/>
                  <a:gd name="connsiteX65" fmla="*/ 1312169 w 1552416"/>
                  <a:gd name="connsiteY65" fmla="*/ 829584 h 2465114"/>
                  <a:gd name="connsiteX66" fmla="*/ 1318604 w 1552416"/>
                  <a:gd name="connsiteY66" fmla="*/ 843980 h 2465114"/>
                  <a:gd name="connsiteX67" fmla="*/ 1343489 w 1552416"/>
                  <a:gd name="connsiteY67" fmla="*/ 859059 h 2465114"/>
                  <a:gd name="connsiteX68" fmla="*/ 1379201 w 1552416"/>
                  <a:gd name="connsiteY68" fmla="*/ 882254 h 2465114"/>
                  <a:gd name="connsiteX69" fmla="*/ 1388905 w 1552416"/>
                  <a:gd name="connsiteY69" fmla="*/ 862088 h 2465114"/>
                  <a:gd name="connsiteX70" fmla="*/ 1402492 w 1552416"/>
                  <a:gd name="connsiteY70" fmla="*/ 847384 h 2465114"/>
                  <a:gd name="connsiteX71" fmla="*/ 1430359 w 1552416"/>
                  <a:gd name="connsiteY71" fmla="*/ 858828 h 2465114"/>
                  <a:gd name="connsiteX72" fmla="*/ 1421983 w 1552416"/>
                  <a:gd name="connsiteY72" fmla="*/ 875522 h 2465114"/>
                  <a:gd name="connsiteX73" fmla="*/ 1412451 w 1552416"/>
                  <a:gd name="connsiteY73" fmla="*/ 888991 h 2465114"/>
                  <a:gd name="connsiteX74" fmla="*/ 1451310 w 1552416"/>
                  <a:gd name="connsiteY74" fmla="*/ 910204 h 2465114"/>
                  <a:gd name="connsiteX75" fmla="*/ 1470351 w 1552416"/>
                  <a:gd name="connsiteY75" fmla="*/ 899972 h 2465114"/>
                  <a:gd name="connsiteX76" fmla="*/ 1491027 w 1552416"/>
                  <a:gd name="connsiteY76" fmla="*/ 906281 h 2465114"/>
                  <a:gd name="connsiteX77" fmla="*/ 1490505 w 1552416"/>
                  <a:gd name="connsiteY77" fmla="*/ 926374 h 2465114"/>
                  <a:gd name="connsiteX78" fmla="*/ 1460032 w 1552416"/>
                  <a:gd name="connsiteY78" fmla="*/ 947757 h 2465114"/>
                  <a:gd name="connsiteX79" fmla="*/ 1444096 w 1552416"/>
                  <a:gd name="connsiteY79" fmla="*/ 989416 h 2465114"/>
                  <a:gd name="connsiteX80" fmla="*/ 1470878 w 1552416"/>
                  <a:gd name="connsiteY80" fmla="*/ 1074455 h 2465114"/>
                  <a:gd name="connsiteX81" fmla="*/ 1484515 w 1552416"/>
                  <a:gd name="connsiteY81" fmla="*/ 1085634 h 2465114"/>
                  <a:gd name="connsiteX82" fmla="*/ 1552416 w 1552416"/>
                  <a:gd name="connsiteY82" fmla="*/ 1104814 h 2465114"/>
                  <a:gd name="connsiteX83" fmla="*/ 1499705 w 1552416"/>
                  <a:gd name="connsiteY83" fmla="*/ 1112527 h 2465114"/>
                  <a:gd name="connsiteX84" fmla="*/ 1446942 w 1552416"/>
                  <a:gd name="connsiteY84" fmla="*/ 1162000 h 2465114"/>
                  <a:gd name="connsiteX85" fmla="*/ 1466933 w 1552416"/>
                  <a:gd name="connsiteY85" fmla="*/ 1186748 h 2465114"/>
                  <a:gd name="connsiteX86" fmla="*/ 1486617 w 1552416"/>
                  <a:gd name="connsiteY86" fmla="*/ 1191484 h 2465114"/>
                  <a:gd name="connsiteX87" fmla="*/ 1461120 w 1552416"/>
                  <a:gd name="connsiteY87" fmla="*/ 1204024 h 2465114"/>
                  <a:gd name="connsiteX88" fmla="*/ 1449106 w 1552416"/>
                  <a:gd name="connsiteY88" fmla="*/ 1217737 h 2465114"/>
                  <a:gd name="connsiteX89" fmla="*/ 1473356 w 1552416"/>
                  <a:gd name="connsiteY89" fmla="*/ 1277138 h 2465114"/>
                  <a:gd name="connsiteX90" fmla="*/ 1497310 w 1552416"/>
                  <a:gd name="connsiteY90" fmla="*/ 1308176 h 2465114"/>
                  <a:gd name="connsiteX91" fmla="*/ 1510150 w 1552416"/>
                  <a:gd name="connsiteY91" fmla="*/ 1362024 h 2465114"/>
                  <a:gd name="connsiteX92" fmla="*/ 1531785 w 1552416"/>
                  <a:gd name="connsiteY92" fmla="*/ 1394960 h 2465114"/>
                  <a:gd name="connsiteX93" fmla="*/ 1541050 w 1552416"/>
                  <a:gd name="connsiteY93" fmla="*/ 1395715 h 2465114"/>
                  <a:gd name="connsiteX94" fmla="*/ 1512395 w 1552416"/>
                  <a:gd name="connsiteY94" fmla="*/ 1418588 h 2465114"/>
                  <a:gd name="connsiteX95" fmla="*/ 1487704 w 1552416"/>
                  <a:gd name="connsiteY95" fmla="*/ 1447751 h 2465114"/>
                  <a:gd name="connsiteX96" fmla="*/ 1498103 w 1552416"/>
                  <a:gd name="connsiteY96" fmla="*/ 1468436 h 2465114"/>
                  <a:gd name="connsiteX97" fmla="*/ 1518676 w 1552416"/>
                  <a:gd name="connsiteY97" fmla="*/ 1490621 h 2465114"/>
                  <a:gd name="connsiteX98" fmla="*/ 1500534 w 1552416"/>
                  <a:gd name="connsiteY98" fmla="*/ 1509951 h 2465114"/>
                  <a:gd name="connsiteX99" fmla="*/ 1492913 w 1552416"/>
                  <a:gd name="connsiteY99" fmla="*/ 1517384 h 2465114"/>
                  <a:gd name="connsiteX100" fmla="*/ 1504394 w 1552416"/>
                  <a:gd name="connsiteY100" fmla="*/ 1532117 h 2465114"/>
                  <a:gd name="connsiteX101" fmla="*/ 1519911 w 1552416"/>
                  <a:gd name="connsiteY101" fmla="*/ 1562318 h 2465114"/>
                  <a:gd name="connsiteX102" fmla="*/ 1529011 w 1552416"/>
                  <a:gd name="connsiteY102" fmla="*/ 1629061 h 2465114"/>
                  <a:gd name="connsiteX103" fmla="*/ 1529153 w 1552416"/>
                  <a:gd name="connsiteY103" fmla="*/ 1647419 h 2465114"/>
                  <a:gd name="connsiteX104" fmla="*/ 1530082 w 1552416"/>
                  <a:gd name="connsiteY104" fmla="*/ 1699103 h 2465114"/>
                  <a:gd name="connsiteX105" fmla="*/ 1522042 w 1552416"/>
                  <a:gd name="connsiteY105" fmla="*/ 1710754 h 2465114"/>
                  <a:gd name="connsiteX106" fmla="*/ 1487166 w 1552416"/>
                  <a:gd name="connsiteY106" fmla="*/ 1746768 h 2465114"/>
                  <a:gd name="connsiteX107" fmla="*/ 1481691 w 1552416"/>
                  <a:gd name="connsiteY107" fmla="*/ 1759000 h 2465114"/>
                  <a:gd name="connsiteX108" fmla="*/ 1442943 w 1552416"/>
                  <a:gd name="connsiteY108" fmla="*/ 1781201 h 2465114"/>
                  <a:gd name="connsiteX109" fmla="*/ 1414463 w 1552416"/>
                  <a:gd name="connsiteY109" fmla="*/ 1797375 h 2465114"/>
                  <a:gd name="connsiteX110" fmla="*/ 1389364 w 1552416"/>
                  <a:gd name="connsiteY110" fmla="*/ 1822403 h 2465114"/>
                  <a:gd name="connsiteX111" fmla="*/ 1378004 w 1552416"/>
                  <a:gd name="connsiteY111" fmla="*/ 1842732 h 2465114"/>
                  <a:gd name="connsiteX112" fmla="*/ 1375490 w 1552416"/>
                  <a:gd name="connsiteY112" fmla="*/ 1868033 h 2465114"/>
                  <a:gd name="connsiteX113" fmla="*/ 1380853 w 1552416"/>
                  <a:gd name="connsiteY113" fmla="*/ 1880030 h 2465114"/>
                  <a:gd name="connsiteX114" fmla="*/ 1400375 w 1552416"/>
                  <a:gd name="connsiteY114" fmla="*/ 1883112 h 2465114"/>
                  <a:gd name="connsiteX115" fmla="*/ 1416228 w 1552416"/>
                  <a:gd name="connsiteY115" fmla="*/ 1908269 h 2465114"/>
                  <a:gd name="connsiteX116" fmla="*/ 1403203 w 1552416"/>
                  <a:gd name="connsiteY116" fmla="*/ 1937114 h 2465114"/>
                  <a:gd name="connsiteX117" fmla="*/ 1376714 w 1552416"/>
                  <a:gd name="connsiteY117" fmla="*/ 1948082 h 2465114"/>
                  <a:gd name="connsiteX118" fmla="*/ 1364047 w 1552416"/>
                  <a:gd name="connsiteY118" fmla="*/ 1955179 h 2465114"/>
                  <a:gd name="connsiteX119" fmla="*/ 1372454 w 1552416"/>
                  <a:gd name="connsiteY119" fmla="*/ 1981071 h 2465114"/>
                  <a:gd name="connsiteX120" fmla="*/ 1375845 w 1552416"/>
                  <a:gd name="connsiteY120" fmla="*/ 1981571 h 2465114"/>
                  <a:gd name="connsiteX121" fmla="*/ 1396603 w 1552416"/>
                  <a:gd name="connsiteY121" fmla="*/ 1988706 h 2465114"/>
                  <a:gd name="connsiteX122" fmla="*/ 1390687 w 1552416"/>
                  <a:gd name="connsiteY122" fmla="*/ 2021860 h 2465114"/>
                  <a:gd name="connsiteX123" fmla="*/ 1367417 w 1552416"/>
                  <a:gd name="connsiteY123" fmla="*/ 2040026 h 2465114"/>
                  <a:gd name="connsiteX124" fmla="*/ 1352615 w 1552416"/>
                  <a:gd name="connsiteY124" fmla="*/ 2033972 h 2465114"/>
                  <a:gd name="connsiteX125" fmla="*/ 1346169 w 1552416"/>
                  <a:gd name="connsiteY125" fmla="*/ 2027928 h 2465114"/>
                  <a:gd name="connsiteX126" fmla="*/ 1340285 w 1552416"/>
                  <a:gd name="connsiteY126" fmla="*/ 2036025 h 2465114"/>
                  <a:gd name="connsiteX127" fmla="*/ 1340427 w 1552416"/>
                  <a:gd name="connsiteY127" fmla="*/ 2054383 h 2465114"/>
                  <a:gd name="connsiteX128" fmla="*/ 1308463 w 1552416"/>
                  <a:gd name="connsiteY128" fmla="*/ 2077583 h 2465114"/>
                  <a:gd name="connsiteX129" fmla="*/ 1302426 w 1552416"/>
                  <a:gd name="connsiteY129" fmla="*/ 2075675 h 2465114"/>
                  <a:gd name="connsiteX130" fmla="*/ 1260870 w 1552416"/>
                  <a:gd name="connsiteY130" fmla="*/ 2094811 h 2465114"/>
                  <a:gd name="connsiteX131" fmla="*/ 1239172 w 1552416"/>
                  <a:gd name="connsiteY131" fmla="*/ 2111987 h 2465114"/>
                  <a:gd name="connsiteX132" fmla="*/ 1226015 w 1552416"/>
                  <a:gd name="connsiteY132" fmla="*/ 2114122 h 2465114"/>
                  <a:gd name="connsiteX133" fmla="*/ 1180045 w 1552416"/>
                  <a:gd name="connsiteY133" fmla="*/ 2156243 h 2465114"/>
                  <a:gd name="connsiteX134" fmla="*/ 1169584 w 1552416"/>
                  <a:gd name="connsiteY134" fmla="*/ 2185669 h 2465114"/>
                  <a:gd name="connsiteX135" fmla="*/ 1152862 w 1552416"/>
                  <a:gd name="connsiteY135" fmla="*/ 2194002 h 2465114"/>
                  <a:gd name="connsiteX136" fmla="*/ 1147172 w 1552416"/>
                  <a:gd name="connsiteY136" fmla="*/ 2178697 h 2465114"/>
                  <a:gd name="connsiteX137" fmla="*/ 1112869 w 1552416"/>
                  <a:gd name="connsiteY137" fmla="*/ 2152858 h 2465114"/>
                  <a:gd name="connsiteX138" fmla="*/ 1076544 w 1552416"/>
                  <a:gd name="connsiteY138" fmla="*/ 2157281 h 2465114"/>
                  <a:gd name="connsiteX139" fmla="*/ 1047114 w 1552416"/>
                  <a:gd name="connsiteY139" fmla="*/ 2138477 h 2465114"/>
                  <a:gd name="connsiteX140" fmla="*/ 979285 w 1552416"/>
                  <a:gd name="connsiteY140" fmla="*/ 2128475 h 2465114"/>
                  <a:gd name="connsiteX141" fmla="*/ 967527 w 1552416"/>
                  <a:gd name="connsiteY141" fmla="*/ 2136318 h 2465114"/>
                  <a:gd name="connsiteX142" fmla="*/ 935810 w 1552416"/>
                  <a:gd name="connsiteY142" fmla="*/ 2094356 h 2465114"/>
                  <a:gd name="connsiteX143" fmla="*/ 909761 w 1552416"/>
                  <a:gd name="connsiteY143" fmla="*/ 2092858 h 2465114"/>
                  <a:gd name="connsiteX144" fmla="*/ 890923 w 1552416"/>
                  <a:gd name="connsiteY144" fmla="*/ 2097756 h 2465114"/>
                  <a:gd name="connsiteX145" fmla="*/ 889951 w 1552416"/>
                  <a:gd name="connsiteY145" fmla="*/ 2099239 h 2465114"/>
                  <a:gd name="connsiteX146" fmla="*/ 903914 w 1552416"/>
                  <a:gd name="connsiteY146" fmla="*/ 2149570 h 2465114"/>
                  <a:gd name="connsiteX147" fmla="*/ 913150 w 1552416"/>
                  <a:gd name="connsiteY147" fmla="*/ 2162655 h 2465114"/>
                  <a:gd name="connsiteX148" fmla="*/ 991659 w 1552416"/>
                  <a:gd name="connsiteY148" fmla="*/ 2161116 h 2465114"/>
                  <a:gd name="connsiteX149" fmla="*/ 1036302 w 1552416"/>
                  <a:gd name="connsiteY149" fmla="*/ 2174970 h 2465114"/>
                  <a:gd name="connsiteX150" fmla="*/ 1038611 w 1552416"/>
                  <a:gd name="connsiteY150" fmla="*/ 2189594 h 2465114"/>
                  <a:gd name="connsiteX151" fmla="*/ 1036302 w 1552416"/>
                  <a:gd name="connsiteY151" fmla="*/ 2265794 h 2465114"/>
                  <a:gd name="connsiteX152" fmla="*/ 1033992 w 1552416"/>
                  <a:gd name="connsiteY152" fmla="*/ 2268873 h 2465114"/>
                  <a:gd name="connsiteX153" fmla="*/ 995508 w 1552416"/>
                  <a:gd name="connsiteY153" fmla="*/ 2241164 h 2465114"/>
                  <a:gd name="connsiteX154" fmla="*/ 992429 w 1552416"/>
                  <a:gd name="connsiteY154" fmla="*/ 2234237 h 2465114"/>
                  <a:gd name="connsiteX155" fmla="*/ 967799 w 1552416"/>
                  <a:gd name="connsiteY155" fmla="*/ 2214994 h 2465114"/>
                  <a:gd name="connsiteX156" fmla="*/ 937011 w 1552416"/>
                  <a:gd name="connsiteY156" fmla="*/ 2214994 h 2465114"/>
                  <a:gd name="connsiteX157" fmla="*/ 916999 w 1552416"/>
                  <a:gd name="connsiteY157" fmla="*/ 2219612 h 2465114"/>
                  <a:gd name="connsiteX158" fmla="*/ 915459 w 1552416"/>
                  <a:gd name="connsiteY158" fmla="*/ 2254249 h 2465114"/>
                  <a:gd name="connsiteX159" fmla="*/ 910841 w 1552416"/>
                  <a:gd name="connsiteY159" fmla="*/ 2287346 h 2465114"/>
                  <a:gd name="connsiteX160" fmla="*/ 906992 w 1552416"/>
                  <a:gd name="connsiteY160" fmla="*/ 2324291 h 2465114"/>
                  <a:gd name="connsiteX161" fmla="*/ 919308 w 1552416"/>
                  <a:gd name="connsiteY161" fmla="*/ 2397413 h 2465114"/>
                  <a:gd name="connsiteX162" fmla="*/ 892368 w 1552416"/>
                  <a:gd name="connsiteY162" fmla="*/ 2427430 h 2465114"/>
                  <a:gd name="connsiteX163" fmla="*/ 883132 w 1552416"/>
                  <a:gd name="connsiteY163" fmla="*/ 2442824 h 2465114"/>
                  <a:gd name="connsiteX164" fmla="*/ 876974 w 1552416"/>
                  <a:gd name="connsiteY164" fmla="*/ 2456679 h 2465114"/>
                  <a:gd name="connsiteX165" fmla="*/ 769986 w 1552416"/>
                  <a:gd name="connsiteY165" fmla="*/ 2448982 h 2465114"/>
                  <a:gd name="connsiteX166" fmla="*/ 771526 w 1552416"/>
                  <a:gd name="connsiteY166" fmla="*/ 2443594 h 2465114"/>
                  <a:gd name="connsiteX167" fmla="*/ 833871 w 1552416"/>
                  <a:gd name="connsiteY167" fmla="*/ 2430509 h 2465114"/>
                  <a:gd name="connsiteX168" fmla="*/ 865429 w 1552416"/>
                  <a:gd name="connsiteY168" fmla="*/ 2385867 h 2465114"/>
                  <a:gd name="connsiteX169" fmla="*/ 863120 w 1552416"/>
                  <a:gd name="connsiteY169" fmla="*/ 2359697 h 2465114"/>
                  <a:gd name="connsiteX170" fmla="*/ 852344 w 1552416"/>
                  <a:gd name="connsiteY170" fmla="*/ 2339685 h 2465114"/>
                  <a:gd name="connsiteX171" fmla="*/ 820786 w 1552416"/>
                  <a:gd name="connsiteY171" fmla="*/ 2288116 h 2465114"/>
                  <a:gd name="connsiteX172" fmla="*/ 805393 w 1552416"/>
                  <a:gd name="connsiteY172" fmla="*/ 2276570 h 2465114"/>
                  <a:gd name="connsiteX173" fmla="*/ 771526 w 1552416"/>
                  <a:gd name="connsiteY173" fmla="*/ 2268104 h 2465114"/>
                  <a:gd name="connsiteX174" fmla="*/ 738429 w 1552416"/>
                  <a:gd name="connsiteY174" fmla="*/ 2262716 h 2465114"/>
                  <a:gd name="connsiteX175" fmla="*/ 734580 w 1552416"/>
                  <a:gd name="connsiteY175" fmla="*/ 2249631 h 2465114"/>
                  <a:gd name="connsiteX176" fmla="*/ 725344 w 1552416"/>
                  <a:gd name="connsiteY176" fmla="*/ 2235006 h 2465114"/>
                  <a:gd name="connsiteX177" fmla="*/ 712259 w 1552416"/>
                  <a:gd name="connsiteY177" fmla="*/ 2224231 h 2465114"/>
                  <a:gd name="connsiteX178" fmla="*/ 707641 w 1552416"/>
                  <a:gd name="connsiteY178" fmla="*/ 2215764 h 2465114"/>
                  <a:gd name="connsiteX179" fmla="*/ 672235 w 1552416"/>
                  <a:gd name="connsiteY179" fmla="*/ 2189594 h 2465114"/>
                  <a:gd name="connsiteX180" fmla="*/ 663768 w 1552416"/>
                  <a:gd name="connsiteY180" fmla="*/ 2176509 h 2465114"/>
                  <a:gd name="connsiteX181" fmla="*/ 646064 w 1552416"/>
                  <a:gd name="connsiteY181" fmla="*/ 2181127 h 2465114"/>
                  <a:gd name="connsiteX182" fmla="*/ 641446 w 1552416"/>
                  <a:gd name="connsiteY182" fmla="*/ 2198831 h 2465114"/>
                  <a:gd name="connsiteX183" fmla="*/ 628362 w 1552416"/>
                  <a:gd name="connsiteY183" fmla="*/ 2211915 h 2465114"/>
                  <a:gd name="connsiteX184" fmla="*/ 612967 w 1552416"/>
                  <a:gd name="connsiteY184" fmla="*/ 2213455 h 2465114"/>
                  <a:gd name="connsiteX185" fmla="*/ 603731 w 1552416"/>
                  <a:gd name="connsiteY185" fmla="*/ 2212685 h 2465114"/>
                  <a:gd name="connsiteX186" fmla="*/ 609119 w 1552416"/>
                  <a:gd name="connsiteY186" fmla="*/ 2202679 h 2465114"/>
                  <a:gd name="connsiteX187" fmla="*/ 624513 w 1552416"/>
                  <a:gd name="connsiteY187" fmla="*/ 2185746 h 2465114"/>
                  <a:gd name="connsiteX188" fmla="*/ 637598 w 1552416"/>
                  <a:gd name="connsiteY188" fmla="*/ 2159576 h 2465114"/>
                  <a:gd name="connsiteX189" fmla="*/ 629132 w 1552416"/>
                  <a:gd name="connsiteY189" fmla="*/ 2146491 h 2465114"/>
                  <a:gd name="connsiteX190" fmla="*/ 619894 w 1552416"/>
                  <a:gd name="connsiteY190" fmla="*/ 2154188 h 2465114"/>
                  <a:gd name="connsiteX191" fmla="*/ 592955 w 1552416"/>
                  <a:gd name="connsiteY191" fmla="*/ 2190364 h 2465114"/>
                  <a:gd name="connsiteX192" fmla="*/ 575252 w 1552416"/>
                  <a:gd name="connsiteY192" fmla="*/ 2212685 h 2465114"/>
                  <a:gd name="connsiteX193" fmla="*/ 566785 w 1552416"/>
                  <a:gd name="connsiteY193" fmla="*/ 2212685 h 2465114"/>
                  <a:gd name="connsiteX194" fmla="*/ 566785 w 1552416"/>
                  <a:gd name="connsiteY194" fmla="*/ 2172661 h 2465114"/>
                  <a:gd name="connsiteX195" fmla="*/ 565246 w 1552416"/>
                  <a:gd name="connsiteY195" fmla="*/ 2172661 h 2465114"/>
                  <a:gd name="connsiteX196" fmla="*/ 539076 w 1552416"/>
                  <a:gd name="connsiteY196" fmla="*/ 2194982 h 2465114"/>
                  <a:gd name="connsiteX197" fmla="*/ 530610 w 1552416"/>
                  <a:gd name="connsiteY197" fmla="*/ 2181127 h 2465114"/>
                  <a:gd name="connsiteX198" fmla="*/ 539846 w 1552416"/>
                  <a:gd name="connsiteY198" fmla="*/ 2155728 h 2465114"/>
                  <a:gd name="connsiteX199" fmla="*/ 561397 w 1552416"/>
                  <a:gd name="connsiteY199" fmla="*/ 2092612 h 2465114"/>
                  <a:gd name="connsiteX200" fmla="*/ 538307 w 1552416"/>
                  <a:gd name="connsiteY200" fmla="*/ 2042582 h 2465114"/>
                  <a:gd name="connsiteX201" fmla="*/ 513676 w 1552416"/>
                  <a:gd name="connsiteY201" fmla="*/ 2024879 h 2465114"/>
                  <a:gd name="connsiteX202" fmla="*/ 473652 w 1552416"/>
                  <a:gd name="connsiteY202" fmla="*/ 2018722 h 2465114"/>
                  <a:gd name="connsiteX203" fmla="*/ 429010 w 1552416"/>
                  <a:gd name="connsiteY203" fmla="*/ 1987164 h 2465114"/>
                  <a:gd name="connsiteX204" fmla="*/ 425931 w 1552416"/>
                  <a:gd name="connsiteY204" fmla="*/ 1952528 h 2465114"/>
                  <a:gd name="connsiteX205" fmla="*/ 408228 w 1552416"/>
                  <a:gd name="connsiteY205" fmla="*/ 1925588 h 2465114"/>
                  <a:gd name="connsiteX206" fmla="*/ 390525 w 1552416"/>
                  <a:gd name="connsiteY206" fmla="*/ 1900958 h 2465114"/>
                  <a:gd name="connsiteX207" fmla="*/ 350500 w 1552416"/>
                  <a:gd name="connsiteY207" fmla="*/ 1894031 h 2465114"/>
                  <a:gd name="connsiteX208" fmla="*/ 267373 w 1552416"/>
                  <a:gd name="connsiteY208" fmla="*/ 1910964 h 2465114"/>
                  <a:gd name="connsiteX209" fmla="*/ 225040 w 1552416"/>
                  <a:gd name="connsiteY209" fmla="*/ 1875558 h 2465114"/>
                  <a:gd name="connsiteX210" fmla="*/ 221961 w 1552416"/>
                  <a:gd name="connsiteY210" fmla="*/ 1837843 h 2465114"/>
                  <a:gd name="connsiteX211" fmla="*/ 227349 w 1552416"/>
                  <a:gd name="connsiteY211" fmla="*/ 1787813 h 2465114"/>
                  <a:gd name="connsiteX212" fmla="*/ 246591 w 1552416"/>
                  <a:gd name="connsiteY212" fmla="*/ 1787043 h 2465114"/>
                  <a:gd name="connsiteX213" fmla="*/ 228119 w 1552416"/>
                  <a:gd name="connsiteY213" fmla="*/ 1765491 h 2465114"/>
                  <a:gd name="connsiteX214" fmla="*/ 298931 w 1552416"/>
                  <a:gd name="connsiteY214" fmla="*/ 1596928 h 2465114"/>
                  <a:gd name="connsiteX215" fmla="*/ 346652 w 1552416"/>
                  <a:gd name="connsiteY215" fmla="*/ 1656195 h 2465114"/>
                  <a:gd name="connsiteX216" fmla="*/ 361501 w 1552416"/>
                  <a:gd name="connsiteY216" fmla="*/ 1660735 h 2465114"/>
                  <a:gd name="connsiteX217" fmla="*/ 365925 w 1552416"/>
                  <a:gd name="connsiteY217" fmla="*/ 1649703 h 2465114"/>
                  <a:gd name="connsiteX218" fmla="*/ 368015 w 1552416"/>
                  <a:gd name="connsiteY218" fmla="*/ 1624340 h 2465114"/>
                  <a:gd name="connsiteX219" fmla="*/ 380192 w 1552416"/>
                  <a:gd name="connsiteY219" fmla="*/ 1612281 h 2465114"/>
                  <a:gd name="connsiteX220" fmla="*/ 407089 w 1552416"/>
                  <a:gd name="connsiteY220" fmla="*/ 1605448 h 2465114"/>
                  <a:gd name="connsiteX221" fmla="*/ 415547 w 1552416"/>
                  <a:gd name="connsiteY221" fmla="*/ 1589580 h 2465114"/>
                  <a:gd name="connsiteX222" fmla="*/ 402237 w 1552416"/>
                  <a:gd name="connsiteY222" fmla="*/ 1581709 h 2465114"/>
                  <a:gd name="connsiteX223" fmla="*/ 298685 w 1552416"/>
                  <a:gd name="connsiteY223" fmla="*/ 1556865 h 2465114"/>
                  <a:gd name="connsiteX224" fmla="*/ 238732 w 1552416"/>
                  <a:gd name="connsiteY224" fmla="*/ 1533560 h 2465114"/>
                  <a:gd name="connsiteX225" fmla="*/ 194584 w 1552416"/>
                  <a:gd name="connsiteY225" fmla="*/ 1441885 h 2465114"/>
                  <a:gd name="connsiteX226" fmla="*/ 175636 w 1552416"/>
                  <a:gd name="connsiteY226" fmla="*/ 1376949 h 2465114"/>
                  <a:gd name="connsiteX227" fmla="*/ 201001 w 1552416"/>
                  <a:gd name="connsiteY227" fmla="*/ 1337699 h 2465114"/>
                  <a:gd name="connsiteX228" fmla="*/ 230576 w 1552416"/>
                  <a:gd name="connsiteY228" fmla="*/ 1307219 h 2465114"/>
                  <a:gd name="connsiteX229" fmla="*/ 254347 w 1552416"/>
                  <a:gd name="connsiteY229" fmla="*/ 1285664 h 2465114"/>
                  <a:gd name="connsiteX230" fmla="*/ 237605 w 1552416"/>
                  <a:gd name="connsiteY230" fmla="*/ 1243058 h 2465114"/>
                  <a:gd name="connsiteX231" fmla="*/ 201801 w 1552416"/>
                  <a:gd name="connsiteY231" fmla="*/ 1227388 h 2465114"/>
                  <a:gd name="connsiteX232" fmla="*/ 140112 w 1552416"/>
                  <a:gd name="connsiteY232" fmla="*/ 1203419 h 2465114"/>
                  <a:gd name="connsiteX233" fmla="*/ 122807 w 1552416"/>
                  <a:gd name="connsiteY233" fmla="*/ 1214314 h 2465114"/>
                  <a:gd name="connsiteX234" fmla="*/ 96113 w 1552416"/>
                  <a:gd name="connsiteY234" fmla="*/ 1257036 h 2465114"/>
                  <a:gd name="connsiteX235" fmla="*/ 38458 w 1552416"/>
                  <a:gd name="connsiteY235" fmla="*/ 1248535 h 2465114"/>
                  <a:gd name="connsiteX236" fmla="*/ 29153 w 1552416"/>
                  <a:gd name="connsiteY236" fmla="*/ 1213546 h 2465114"/>
                  <a:gd name="connsiteX237" fmla="*/ 12391 w 1552416"/>
                  <a:gd name="connsiteY237" fmla="*/ 1187643 h 2465114"/>
                  <a:gd name="connsiteX238" fmla="*/ 81 w 1552416"/>
                  <a:gd name="connsiteY238" fmla="*/ 1172993 h 2465114"/>
                  <a:gd name="connsiteX239" fmla="*/ 13658 w 1552416"/>
                  <a:gd name="connsiteY239" fmla="*/ 1166641 h 2465114"/>
                  <a:gd name="connsiteX240" fmla="*/ 142679 w 1552416"/>
                  <a:gd name="connsiteY240" fmla="*/ 1176546 h 2465114"/>
                  <a:gd name="connsiteX241" fmla="*/ 239171 w 1552416"/>
                  <a:gd name="connsiteY241" fmla="*/ 1211513 h 2465114"/>
                  <a:gd name="connsiteX242" fmla="*/ 235719 w 1552416"/>
                  <a:gd name="connsiteY242" fmla="*/ 1208616 h 2465114"/>
                  <a:gd name="connsiteX243" fmla="*/ 234276 w 1552416"/>
                  <a:gd name="connsiteY243" fmla="*/ 1199764 h 2465114"/>
                  <a:gd name="connsiteX244" fmla="*/ 250440 w 1552416"/>
                  <a:gd name="connsiteY244" fmla="*/ 1196685 h 2465114"/>
                  <a:gd name="connsiteX245" fmla="*/ 292773 w 1552416"/>
                  <a:gd name="connsiteY245" fmla="*/ 1205152 h 2465114"/>
                  <a:gd name="connsiteX246" fmla="*/ 293536 w 1552416"/>
                  <a:gd name="connsiteY246" fmla="*/ 1205788 h 2465114"/>
                  <a:gd name="connsiteX247" fmla="*/ 307663 w 1552416"/>
                  <a:gd name="connsiteY247" fmla="*/ 1191042 h 2465114"/>
                  <a:gd name="connsiteX248" fmla="*/ 350231 w 1552416"/>
                  <a:gd name="connsiteY248" fmla="*/ 1156773 h 2465114"/>
                  <a:gd name="connsiteX249" fmla="*/ 353724 w 1552416"/>
                  <a:gd name="connsiteY249" fmla="*/ 1141396 h 2465114"/>
                  <a:gd name="connsiteX250" fmla="*/ 328677 w 1552416"/>
                  <a:gd name="connsiteY250" fmla="*/ 1124663 h 2465114"/>
                  <a:gd name="connsiteX251" fmla="*/ 254423 w 1552416"/>
                  <a:gd name="connsiteY251" fmla="*/ 1091914 h 2465114"/>
                  <a:gd name="connsiteX252" fmla="*/ 198863 w 1552416"/>
                  <a:gd name="connsiteY252" fmla="*/ 1062329 h 2465114"/>
                  <a:gd name="connsiteX253" fmla="*/ 174939 w 1552416"/>
                  <a:gd name="connsiteY253" fmla="*/ 1073879 h 2465114"/>
                  <a:gd name="connsiteX254" fmla="*/ 161270 w 1552416"/>
                  <a:gd name="connsiteY254" fmla="*/ 1087756 h 2465114"/>
                  <a:gd name="connsiteX255" fmla="*/ 143506 w 1552416"/>
                  <a:gd name="connsiteY255" fmla="*/ 1068633 h 2465114"/>
                  <a:gd name="connsiteX256" fmla="*/ 151955 w 1552416"/>
                  <a:gd name="connsiteY256" fmla="*/ 1061118 h 2465114"/>
                  <a:gd name="connsiteX257" fmla="*/ 186309 w 1552416"/>
                  <a:gd name="connsiteY257" fmla="*/ 1045197 h 2465114"/>
                  <a:gd name="connsiteX258" fmla="*/ 199548 w 1552416"/>
                  <a:gd name="connsiteY258" fmla="*/ 1043889 h 2465114"/>
                  <a:gd name="connsiteX259" fmla="*/ 342999 w 1552416"/>
                  <a:gd name="connsiteY259" fmla="*/ 1117403 h 2465114"/>
                  <a:gd name="connsiteX260" fmla="*/ 385045 w 1552416"/>
                  <a:gd name="connsiteY260" fmla="*/ 1103228 h 2465114"/>
                  <a:gd name="connsiteX261" fmla="*/ 407816 w 1552416"/>
                  <a:gd name="connsiteY261" fmla="*/ 1088452 h 2465114"/>
                  <a:gd name="connsiteX262" fmla="*/ 425855 w 1552416"/>
                  <a:gd name="connsiteY262" fmla="*/ 1084999 h 2465114"/>
                  <a:gd name="connsiteX263" fmla="*/ 437962 w 1552416"/>
                  <a:gd name="connsiteY263" fmla="*/ 1063761 h 2465114"/>
                  <a:gd name="connsiteX264" fmla="*/ 425571 w 1552416"/>
                  <a:gd name="connsiteY264" fmla="*/ 1048283 h 2465114"/>
                  <a:gd name="connsiteX265" fmla="*/ 397121 w 1552416"/>
                  <a:gd name="connsiteY265" fmla="*/ 1039402 h 2465114"/>
                  <a:gd name="connsiteX266" fmla="*/ 368019 w 1552416"/>
                  <a:gd name="connsiteY266" fmla="*/ 1023905 h 2465114"/>
                  <a:gd name="connsiteX267" fmla="*/ 361094 w 1552416"/>
                  <a:gd name="connsiteY267" fmla="*/ 1008297 h 2465114"/>
                  <a:gd name="connsiteX268" fmla="*/ 355311 w 1552416"/>
                  <a:gd name="connsiteY268" fmla="*/ 1004069 h 2465114"/>
                  <a:gd name="connsiteX269" fmla="*/ 353579 w 1552416"/>
                  <a:gd name="connsiteY269" fmla="*/ 981940 h 2465114"/>
                  <a:gd name="connsiteX270" fmla="*/ 365125 w 1552416"/>
                  <a:gd name="connsiteY270" fmla="*/ 954231 h 2465114"/>
                  <a:gd name="connsiteX271" fmla="*/ 348192 w 1552416"/>
                  <a:gd name="connsiteY271" fmla="*/ 915746 h 2465114"/>
                  <a:gd name="connsiteX272" fmla="*/ 329719 w 1552416"/>
                  <a:gd name="connsiteY272" fmla="*/ 911897 h 2465114"/>
                  <a:gd name="connsiteX273" fmla="*/ 326640 w 1552416"/>
                  <a:gd name="connsiteY273" fmla="*/ 913437 h 2465114"/>
                  <a:gd name="connsiteX274" fmla="*/ 318173 w 1552416"/>
                  <a:gd name="connsiteY274" fmla="*/ 911897 h 2465114"/>
                  <a:gd name="connsiteX275" fmla="*/ 269682 w 1552416"/>
                  <a:gd name="connsiteY275" fmla="*/ 903430 h 2465114"/>
                  <a:gd name="connsiteX276" fmla="*/ 245052 w 1552416"/>
                  <a:gd name="connsiteY276" fmla="*/ 887267 h 2465114"/>
                  <a:gd name="connsiteX277" fmla="*/ 260446 w 1552416"/>
                  <a:gd name="connsiteY277" fmla="*/ 872643 h 2465114"/>
                  <a:gd name="connsiteX278" fmla="*/ 313555 w 1552416"/>
                  <a:gd name="connsiteY278" fmla="*/ 859558 h 2465114"/>
                  <a:gd name="connsiteX279" fmla="*/ 352040 w 1552416"/>
                  <a:gd name="connsiteY279" fmla="*/ 846473 h 2465114"/>
                  <a:gd name="connsiteX280" fmla="*/ 361276 w 1552416"/>
                  <a:gd name="connsiteY280" fmla="*/ 848782 h 2465114"/>
                  <a:gd name="connsiteX281" fmla="*/ 358197 w 1552416"/>
                  <a:gd name="connsiteY281" fmla="*/ 853400 h 2465114"/>
                  <a:gd name="connsiteX282" fmla="*/ 362046 w 1552416"/>
                  <a:gd name="connsiteY282" fmla="*/ 851091 h 2465114"/>
                  <a:gd name="connsiteX283" fmla="*/ 397452 w 1552416"/>
                  <a:gd name="connsiteY283" fmla="*/ 836467 h 2465114"/>
                  <a:gd name="connsiteX284" fmla="*/ 402840 w 1552416"/>
                  <a:gd name="connsiteY284" fmla="*/ 769503 h 2465114"/>
                  <a:gd name="connsiteX285" fmla="*/ 383597 w 1552416"/>
                  <a:gd name="connsiteY285" fmla="*/ 735637 h 2465114"/>
                  <a:gd name="connsiteX286" fmla="*/ 361276 w 1552416"/>
                  <a:gd name="connsiteY286" fmla="*/ 717934 h 2465114"/>
                  <a:gd name="connsiteX287" fmla="*/ 348192 w 1552416"/>
                  <a:gd name="connsiteY287" fmla="*/ 700231 h 2465114"/>
                  <a:gd name="connsiteX288" fmla="*/ 345113 w 1552416"/>
                  <a:gd name="connsiteY288" fmla="*/ 677140 h 2465114"/>
                  <a:gd name="connsiteX289" fmla="*/ 359259 w 1552416"/>
                  <a:gd name="connsiteY289" fmla="*/ 673306 h 2465114"/>
                  <a:gd name="connsiteX290" fmla="*/ 360028 w 1552416"/>
                  <a:gd name="connsiteY290" fmla="*/ 663933 h 2465114"/>
                  <a:gd name="connsiteX291" fmla="*/ 351908 w 1552416"/>
                  <a:gd name="connsiteY291" fmla="*/ 607114 h 2465114"/>
                  <a:gd name="connsiteX292" fmla="*/ 343736 w 1552416"/>
                  <a:gd name="connsiteY292" fmla="*/ 592055 h 2465114"/>
                  <a:gd name="connsiteX293" fmla="*/ 350173 w 1552416"/>
                  <a:gd name="connsiteY293" fmla="*/ 538808 h 2465114"/>
                  <a:gd name="connsiteX294" fmla="*/ 355159 w 1552416"/>
                  <a:gd name="connsiteY294" fmla="*/ 521613 h 2465114"/>
                  <a:gd name="connsiteX295" fmla="*/ 353208 w 1552416"/>
                  <a:gd name="connsiteY295" fmla="*/ 493412 h 2465114"/>
                  <a:gd name="connsiteX296" fmla="*/ 335118 w 1552416"/>
                  <a:gd name="connsiteY296" fmla="*/ 470982 h 2465114"/>
                  <a:gd name="connsiteX297" fmla="*/ 315730 w 1552416"/>
                  <a:gd name="connsiteY297" fmla="*/ 426967 h 2465114"/>
                  <a:gd name="connsiteX298" fmla="*/ 319561 w 1552416"/>
                  <a:gd name="connsiteY298" fmla="*/ 406546 h 2465114"/>
                  <a:gd name="connsiteX299" fmla="*/ 322146 w 1552416"/>
                  <a:gd name="connsiteY299" fmla="*/ 390424 h 2465114"/>
                  <a:gd name="connsiteX300" fmla="*/ 344313 w 1552416"/>
                  <a:gd name="connsiteY300" fmla="*/ 394915 h 2465114"/>
                  <a:gd name="connsiteX301" fmla="*/ 358931 w 1552416"/>
                  <a:gd name="connsiteY301" fmla="*/ 416018 h 2465114"/>
                  <a:gd name="connsiteX302" fmla="*/ 391171 w 1552416"/>
                  <a:gd name="connsiteY302" fmla="*/ 370244 h 2465114"/>
                  <a:gd name="connsiteX303" fmla="*/ 380772 w 1552416"/>
                  <a:gd name="connsiteY303" fmla="*/ 349558 h 2465114"/>
                  <a:gd name="connsiteX304" fmla="*/ 357216 w 1552416"/>
                  <a:gd name="connsiteY304" fmla="*/ 331008 h 2465114"/>
                  <a:gd name="connsiteX305" fmla="*/ 341363 w 1552416"/>
                  <a:gd name="connsiteY305" fmla="*/ 305851 h 2465114"/>
                  <a:gd name="connsiteX306" fmla="*/ 357350 w 1552416"/>
                  <a:gd name="connsiteY306" fmla="*/ 290075 h 2465114"/>
                  <a:gd name="connsiteX307" fmla="*/ 374665 w 1552416"/>
                  <a:gd name="connsiteY307" fmla="*/ 270828 h 2465114"/>
                  <a:gd name="connsiteX308" fmla="*/ 374288 w 1552416"/>
                  <a:gd name="connsiteY308" fmla="*/ 241636 h 2465114"/>
                  <a:gd name="connsiteX309" fmla="*/ 404392 w 1552416"/>
                  <a:gd name="connsiteY309" fmla="*/ 250354 h 2465114"/>
                  <a:gd name="connsiteX310" fmla="*/ 415966 w 1552416"/>
                  <a:gd name="connsiteY310" fmla="*/ 257561 h 2465114"/>
                  <a:gd name="connsiteX311" fmla="*/ 432433 w 1552416"/>
                  <a:gd name="connsiteY311" fmla="*/ 255099 h 2465114"/>
                  <a:gd name="connsiteX312" fmla="*/ 430963 w 1552416"/>
                  <a:gd name="connsiteY312" fmla="*/ 240213 h 2465114"/>
                  <a:gd name="connsiteX313" fmla="*/ 429584 w 1552416"/>
                  <a:gd name="connsiteY313" fmla="*/ 217801 h 2465114"/>
                  <a:gd name="connsiteX314" fmla="*/ 453825 w 1552416"/>
                  <a:gd name="connsiteY314" fmla="*/ 217912 h 2465114"/>
                  <a:gd name="connsiteX315" fmla="*/ 458289 w 1552416"/>
                  <a:gd name="connsiteY315" fmla="*/ 220811 h 2465114"/>
                  <a:gd name="connsiteX316" fmla="*/ 492807 w 1552416"/>
                  <a:gd name="connsiteY316" fmla="*/ 206545 h 2465114"/>
                  <a:gd name="connsiteX317" fmla="*/ 513268 w 1552416"/>
                  <a:gd name="connsiteY317" fmla="*/ 185317 h 2465114"/>
                  <a:gd name="connsiteX318" fmla="*/ 521624 w 1552416"/>
                  <a:gd name="connsiteY318" fmla="*/ 185326 h 2465114"/>
                  <a:gd name="connsiteX319" fmla="*/ 544895 w 1552416"/>
                  <a:gd name="connsiteY319" fmla="*/ 167160 h 2465114"/>
                  <a:gd name="connsiteX320" fmla="*/ 558655 w 1552416"/>
                  <a:gd name="connsiteY320" fmla="*/ 145758 h 2465114"/>
                  <a:gd name="connsiteX321" fmla="*/ 593470 w 1552416"/>
                  <a:gd name="connsiteY321" fmla="*/ 92213 h 2465114"/>
                  <a:gd name="connsiteX322" fmla="*/ 599172 w 1552416"/>
                  <a:gd name="connsiteY322" fmla="*/ 31523 h 2465114"/>
                  <a:gd name="connsiteX323" fmla="*/ 615660 w 1552416"/>
                  <a:gd name="connsiteY323" fmla="*/ 12357 h 2465114"/>
                  <a:gd name="connsiteX324" fmla="*/ 665522 w 1552416"/>
                  <a:gd name="connsiteY324" fmla="*/ 124 h 2465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</a:cxnLst>
                <a:rect l="l" t="t" r="r" b="b"/>
                <a:pathLst>
                  <a:path w="1552416" h="2465114">
                    <a:moveTo>
                      <a:pt x="808709" y="2007805"/>
                    </a:moveTo>
                    <a:lnTo>
                      <a:pt x="805222" y="2011321"/>
                    </a:lnTo>
                    <a:lnTo>
                      <a:pt x="806643" y="2012083"/>
                    </a:lnTo>
                    <a:cubicBezTo>
                      <a:pt x="810011" y="2012757"/>
                      <a:pt x="812705" y="2011795"/>
                      <a:pt x="814629" y="2008716"/>
                    </a:cubicBezTo>
                    <a:close/>
                    <a:moveTo>
                      <a:pt x="832543" y="1983999"/>
                    </a:moveTo>
                    <a:lnTo>
                      <a:pt x="834160" y="1992745"/>
                    </a:lnTo>
                    <a:cubicBezTo>
                      <a:pt x="836373" y="1996593"/>
                      <a:pt x="840029" y="1999480"/>
                      <a:pt x="845417" y="2001019"/>
                    </a:cubicBezTo>
                    <a:lnTo>
                      <a:pt x="845990" y="2000929"/>
                    </a:lnTo>
                    <a:lnTo>
                      <a:pt x="843940" y="1990068"/>
                    </a:lnTo>
                    <a:close/>
                    <a:moveTo>
                      <a:pt x="430301" y="1634800"/>
                    </a:moveTo>
                    <a:lnTo>
                      <a:pt x="422431" y="1642346"/>
                    </a:lnTo>
                    <a:lnTo>
                      <a:pt x="396909" y="1668690"/>
                    </a:lnTo>
                    <a:lnTo>
                      <a:pt x="414193" y="1660524"/>
                    </a:lnTo>
                    <a:cubicBezTo>
                      <a:pt x="420543" y="1655232"/>
                      <a:pt x="426123" y="1647920"/>
                      <a:pt x="430549" y="1638491"/>
                    </a:cubicBezTo>
                    <a:close/>
                    <a:moveTo>
                      <a:pt x="1233126" y="195929"/>
                    </a:moveTo>
                    <a:lnTo>
                      <a:pt x="1246446" y="205446"/>
                    </a:lnTo>
                    <a:lnTo>
                      <a:pt x="1242873" y="204263"/>
                    </a:lnTo>
                    <a:cubicBezTo>
                      <a:pt x="1238532" y="202604"/>
                      <a:pt x="1235390" y="200409"/>
                      <a:pt x="1233419" y="197368"/>
                    </a:cubicBezTo>
                    <a:close/>
                    <a:moveTo>
                      <a:pt x="665522" y="124"/>
                    </a:moveTo>
                    <a:cubicBezTo>
                      <a:pt x="682256" y="-694"/>
                      <a:pt x="699068" y="2447"/>
                      <a:pt x="715851" y="11645"/>
                    </a:cubicBezTo>
                    <a:cubicBezTo>
                      <a:pt x="728252" y="18771"/>
                      <a:pt x="736598" y="27133"/>
                      <a:pt x="736496" y="43009"/>
                    </a:cubicBezTo>
                    <a:cubicBezTo>
                      <a:pt x="735473" y="66493"/>
                      <a:pt x="749100" y="86024"/>
                      <a:pt x="762645" y="104729"/>
                    </a:cubicBezTo>
                    <a:cubicBezTo>
                      <a:pt x="765700" y="110272"/>
                      <a:pt x="770746" y="110609"/>
                      <a:pt x="776619" y="110864"/>
                    </a:cubicBezTo>
                    <a:cubicBezTo>
                      <a:pt x="796723" y="111383"/>
                      <a:pt x="816745" y="111075"/>
                      <a:pt x="836522" y="108286"/>
                    </a:cubicBezTo>
                    <a:cubicBezTo>
                      <a:pt x="848933" y="107060"/>
                      <a:pt x="857616" y="110378"/>
                      <a:pt x="865962" y="118739"/>
                    </a:cubicBezTo>
                    <a:cubicBezTo>
                      <a:pt x="874226" y="126274"/>
                      <a:pt x="881744" y="134717"/>
                      <a:pt x="892991" y="138617"/>
                    </a:cubicBezTo>
                    <a:cubicBezTo>
                      <a:pt x="905066" y="142435"/>
                      <a:pt x="915158" y="143108"/>
                      <a:pt x="926753" y="133612"/>
                    </a:cubicBezTo>
                    <a:cubicBezTo>
                      <a:pt x="940584" y="121389"/>
                      <a:pt x="954314" y="125043"/>
                      <a:pt x="961903" y="142665"/>
                    </a:cubicBezTo>
                    <a:cubicBezTo>
                      <a:pt x="975765" y="173029"/>
                      <a:pt x="990985" y="174866"/>
                      <a:pt x="1014348" y="149175"/>
                    </a:cubicBezTo>
                    <a:cubicBezTo>
                      <a:pt x="1027271" y="136207"/>
                      <a:pt x="1034821" y="119595"/>
                      <a:pt x="1045925" y="105136"/>
                    </a:cubicBezTo>
                    <a:cubicBezTo>
                      <a:pt x="1052636" y="96957"/>
                      <a:pt x="1059394" y="89244"/>
                      <a:pt x="1070278" y="84058"/>
                    </a:cubicBezTo>
                    <a:lnTo>
                      <a:pt x="1074508" y="82605"/>
                    </a:lnTo>
                    <a:lnTo>
                      <a:pt x="1079637" y="86269"/>
                    </a:lnTo>
                    <a:lnTo>
                      <a:pt x="1064472" y="118440"/>
                    </a:lnTo>
                    <a:cubicBezTo>
                      <a:pt x="1058696" y="130807"/>
                      <a:pt x="1052993" y="142852"/>
                      <a:pt x="1046690" y="155166"/>
                    </a:cubicBezTo>
                    <a:cubicBezTo>
                      <a:pt x="1034165" y="180622"/>
                      <a:pt x="1058763" y="226627"/>
                      <a:pt x="1087478" y="221285"/>
                    </a:cubicBezTo>
                    <a:cubicBezTo>
                      <a:pt x="1121157" y="215452"/>
                      <a:pt x="1133712" y="232584"/>
                      <a:pt x="1143028" y="259222"/>
                    </a:cubicBezTo>
                    <a:cubicBezTo>
                      <a:pt x="1145091" y="263193"/>
                      <a:pt x="1146327" y="267247"/>
                      <a:pt x="1148390" y="271218"/>
                    </a:cubicBezTo>
                    <a:cubicBezTo>
                      <a:pt x="1155152" y="288923"/>
                      <a:pt x="1156889" y="289586"/>
                      <a:pt x="1172539" y="278854"/>
                    </a:cubicBezTo>
                    <a:cubicBezTo>
                      <a:pt x="1185788" y="269194"/>
                      <a:pt x="1195402" y="256553"/>
                      <a:pt x="1204023" y="242340"/>
                    </a:cubicBezTo>
                    <a:cubicBezTo>
                      <a:pt x="1208998" y="233497"/>
                      <a:pt x="1213636" y="229699"/>
                      <a:pt x="1224801" y="232771"/>
                    </a:cubicBezTo>
                    <a:cubicBezTo>
                      <a:pt x="1234230" y="235180"/>
                      <a:pt x="1244241" y="235026"/>
                      <a:pt x="1254252" y="234872"/>
                    </a:cubicBezTo>
                    <a:cubicBezTo>
                      <a:pt x="1260953" y="235045"/>
                      <a:pt x="1266418" y="231165"/>
                      <a:pt x="1267420" y="224385"/>
                    </a:cubicBezTo>
                    <a:lnTo>
                      <a:pt x="1266675" y="219898"/>
                    </a:lnTo>
                    <a:lnTo>
                      <a:pt x="1332157" y="266681"/>
                    </a:lnTo>
                    <a:lnTo>
                      <a:pt x="1331329" y="267656"/>
                    </a:lnTo>
                    <a:cubicBezTo>
                      <a:pt x="1330820" y="269898"/>
                      <a:pt x="1331479" y="272338"/>
                      <a:pt x="1332633" y="275564"/>
                    </a:cubicBezTo>
                    <a:cubicBezTo>
                      <a:pt x="1344584" y="311963"/>
                      <a:pt x="1338669" y="345116"/>
                      <a:pt x="1319351" y="377923"/>
                    </a:cubicBezTo>
                    <a:cubicBezTo>
                      <a:pt x="1307909" y="397426"/>
                      <a:pt x="1291677" y="410721"/>
                      <a:pt x="1269663" y="416236"/>
                    </a:cubicBezTo>
                    <a:cubicBezTo>
                      <a:pt x="1259897" y="418871"/>
                      <a:pt x="1258569" y="422342"/>
                      <a:pt x="1262777" y="431113"/>
                    </a:cubicBezTo>
                    <a:cubicBezTo>
                      <a:pt x="1267977" y="441455"/>
                      <a:pt x="1272512" y="453534"/>
                      <a:pt x="1280857" y="461895"/>
                    </a:cubicBezTo>
                    <a:cubicBezTo>
                      <a:pt x="1287303" y="467939"/>
                      <a:pt x="1285975" y="471411"/>
                      <a:pt x="1278937" y="476282"/>
                    </a:cubicBezTo>
                    <a:cubicBezTo>
                      <a:pt x="1263951" y="485278"/>
                      <a:pt x="1258117" y="519258"/>
                      <a:pt x="1268690" y="533246"/>
                    </a:cubicBezTo>
                    <a:cubicBezTo>
                      <a:pt x="1272489" y="537881"/>
                      <a:pt x="1277454" y="537390"/>
                      <a:pt x="1281673" y="537808"/>
                    </a:cubicBezTo>
                    <a:cubicBezTo>
                      <a:pt x="1295239" y="539808"/>
                      <a:pt x="1308059" y="542718"/>
                      <a:pt x="1318969" y="551661"/>
                    </a:cubicBezTo>
                    <a:cubicBezTo>
                      <a:pt x="1336406" y="567475"/>
                      <a:pt x="1332994" y="583679"/>
                      <a:pt x="1310315" y="590930"/>
                    </a:cubicBezTo>
                    <a:cubicBezTo>
                      <a:pt x="1303860" y="593238"/>
                      <a:pt x="1296412" y="593974"/>
                      <a:pt x="1289956" y="596282"/>
                    </a:cubicBezTo>
                    <a:cubicBezTo>
                      <a:pt x="1272243" y="603042"/>
                      <a:pt x="1268095" y="611803"/>
                      <a:pt x="1275685" y="629426"/>
                    </a:cubicBezTo>
                    <a:cubicBezTo>
                      <a:pt x="1279066" y="638278"/>
                      <a:pt x="1284684" y="644403"/>
                      <a:pt x="1290384" y="651356"/>
                    </a:cubicBezTo>
                    <a:cubicBezTo>
                      <a:pt x="1296912" y="658227"/>
                      <a:pt x="1302530" y="664353"/>
                      <a:pt x="1307484" y="672214"/>
                    </a:cubicBezTo>
                    <a:cubicBezTo>
                      <a:pt x="1311366" y="677676"/>
                      <a:pt x="1314584" y="684875"/>
                      <a:pt x="1313664" y="692481"/>
                    </a:cubicBezTo>
                    <a:cubicBezTo>
                      <a:pt x="1311334" y="702732"/>
                      <a:pt x="1301579" y="697015"/>
                      <a:pt x="1295869" y="698414"/>
                    </a:cubicBezTo>
                    <a:cubicBezTo>
                      <a:pt x="1282129" y="703112"/>
                      <a:pt x="1267317" y="705411"/>
                      <a:pt x="1256632" y="715653"/>
                    </a:cubicBezTo>
                    <a:cubicBezTo>
                      <a:pt x="1249838" y="723004"/>
                      <a:pt x="1248755" y="728957"/>
                      <a:pt x="1255446" y="737482"/>
                    </a:cubicBezTo>
                    <a:cubicBezTo>
                      <a:pt x="1264946" y="749070"/>
                      <a:pt x="1277674" y="759504"/>
                      <a:pt x="1288665" y="769274"/>
                    </a:cubicBezTo>
                    <a:cubicBezTo>
                      <a:pt x="1307011" y="785834"/>
                      <a:pt x="1322048" y="802720"/>
                      <a:pt x="1312169" y="829584"/>
                    </a:cubicBezTo>
                    <a:cubicBezTo>
                      <a:pt x="1310340" y="836446"/>
                      <a:pt x="1314886" y="840172"/>
                      <a:pt x="1318604" y="843980"/>
                    </a:cubicBezTo>
                    <a:cubicBezTo>
                      <a:pt x="1325214" y="851678"/>
                      <a:pt x="1334806" y="855741"/>
                      <a:pt x="1343489" y="859059"/>
                    </a:cubicBezTo>
                    <a:cubicBezTo>
                      <a:pt x="1357381" y="864367"/>
                      <a:pt x="1371110" y="868022"/>
                      <a:pt x="1379201" y="882254"/>
                    </a:cubicBezTo>
                    <a:cubicBezTo>
                      <a:pt x="1386158" y="876556"/>
                      <a:pt x="1386168" y="868204"/>
                      <a:pt x="1388905" y="862088"/>
                    </a:cubicBezTo>
                    <a:cubicBezTo>
                      <a:pt x="1391644" y="855972"/>
                      <a:pt x="1393309" y="847457"/>
                      <a:pt x="1402492" y="847384"/>
                    </a:cubicBezTo>
                    <a:cubicBezTo>
                      <a:pt x="1413331" y="847149"/>
                      <a:pt x="1424332" y="848567"/>
                      <a:pt x="1430359" y="858828"/>
                    </a:cubicBezTo>
                    <a:cubicBezTo>
                      <a:pt x="1436222" y="867435"/>
                      <a:pt x="1435303" y="875041"/>
                      <a:pt x="1421983" y="875522"/>
                    </a:cubicBezTo>
                    <a:cubicBezTo>
                      <a:pt x="1412799" y="875594"/>
                      <a:pt x="1411716" y="881547"/>
                      <a:pt x="1412451" y="888991"/>
                    </a:cubicBezTo>
                    <a:cubicBezTo>
                      <a:pt x="1412839" y="909829"/>
                      <a:pt x="1433177" y="921182"/>
                      <a:pt x="1451310" y="910204"/>
                    </a:cubicBezTo>
                    <a:cubicBezTo>
                      <a:pt x="1457684" y="907069"/>
                      <a:pt x="1463149" y="903189"/>
                      <a:pt x="1470351" y="899972"/>
                    </a:cubicBezTo>
                    <a:cubicBezTo>
                      <a:pt x="1478462" y="897500"/>
                      <a:pt x="1485326" y="899328"/>
                      <a:pt x="1491027" y="906281"/>
                    </a:cubicBezTo>
                    <a:cubicBezTo>
                      <a:pt x="1497554" y="913151"/>
                      <a:pt x="1493989" y="919349"/>
                      <a:pt x="1490505" y="926374"/>
                    </a:cubicBezTo>
                    <a:cubicBezTo>
                      <a:pt x="1484202" y="938688"/>
                      <a:pt x="1472036" y="942396"/>
                      <a:pt x="1460032" y="947757"/>
                    </a:cubicBezTo>
                    <a:cubicBezTo>
                      <a:pt x="1431225" y="960624"/>
                      <a:pt x="1431225" y="960624"/>
                      <a:pt x="1444096" y="989416"/>
                    </a:cubicBezTo>
                    <a:cubicBezTo>
                      <a:pt x="1456057" y="1017463"/>
                      <a:pt x="1467110" y="1044764"/>
                      <a:pt x="1470878" y="1074455"/>
                    </a:cubicBezTo>
                    <a:cubicBezTo>
                      <a:pt x="1471859" y="1084379"/>
                      <a:pt x="1477732" y="1084634"/>
                      <a:pt x="1484515" y="1085634"/>
                    </a:cubicBezTo>
                    <a:cubicBezTo>
                      <a:pt x="1506601" y="1089298"/>
                      <a:pt x="1528849" y="1094616"/>
                      <a:pt x="1552416" y="1104814"/>
                    </a:cubicBezTo>
                    <a:cubicBezTo>
                      <a:pt x="1534039" y="1113311"/>
                      <a:pt x="1517163" y="1111637"/>
                      <a:pt x="1499705" y="1112527"/>
                    </a:cubicBezTo>
                    <a:cubicBezTo>
                      <a:pt x="1463134" y="1114470"/>
                      <a:pt x="1447893" y="1129337"/>
                      <a:pt x="1446942" y="1162000"/>
                    </a:cubicBezTo>
                    <a:cubicBezTo>
                      <a:pt x="1445930" y="1177131"/>
                      <a:pt x="1451712" y="1184911"/>
                      <a:pt x="1466933" y="1186748"/>
                    </a:cubicBezTo>
                    <a:cubicBezTo>
                      <a:pt x="1473715" y="1187748"/>
                      <a:pt x="1480335" y="1187094"/>
                      <a:pt x="1486617" y="1191484"/>
                    </a:cubicBezTo>
                    <a:cubicBezTo>
                      <a:pt x="1480978" y="1202062"/>
                      <a:pt x="1470222" y="1203125"/>
                      <a:pt x="1461120" y="1204024"/>
                    </a:cubicBezTo>
                    <a:cubicBezTo>
                      <a:pt x="1451190" y="1205005"/>
                      <a:pt x="1449116" y="1209385"/>
                      <a:pt x="1449106" y="1217737"/>
                    </a:cubicBezTo>
                    <a:cubicBezTo>
                      <a:pt x="1449739" y="1241057"/>
                      <a:pt x="1459893" y="1259261"/>
                      <a:pt x="1473356" y="1277138"/>
                    </a:cubicBezTo>
                    <a:cubicBezTo>
                      <a:pt x="1481038" y="1287236"/>
                      <a:pt x="1489628" y="1298078"/>
                      <a:pt x="1497310" y="1308176"/>
                    </a:cubicBezTo>
                    <a:cubicBezTo>
                      <a:pt x="1508955" y="1324562"/>
                      <a:pt x="1514062" y="1342430"/>
                      <a:pt x="1510150" y="1362024"/>
                    </a:cubicBezTo>
                    <a:cubicBezTo>
                      <a:pt x="1507064" y="1381536"/>
                      <a:pt x="1512927" y="1390143"/>
                      <a:pt x="1531785" y="1394960"/>
                    </a:cubicBezTo>
                    <a:cubicBezTo>
                      <a:pt x="1534348" y="1395542"/>
                      <a:pt x="1536831" y="1395297"/>
                      <a:pt x="1541050" y="1395715"/>
                    </a:cubicBezTo>
                    <a:cubicBezTo>
                      <a:pt x="1534910" y="1409683"/>
                      <a:pt x="1522744" y="1413390"/>
                      <a:pt x="1512395" y="1418588"/>
                    </a:cubicBezTo>
                    <a:cubicBezTo>
                      <a:pt x="1499647" y="1424858"/>
                      <a:pt x="1490453" y="1433282"/>
                      <a:pt x="1487704" y="1447751"/>
                    </a:cubicBezTo>
                    <a:cubicBezTo>
                      <a:pt x="1484548" y="1458084"/>
                      <a:pt x="1486938" y="1465364"/>
                      <a:pt x="1498103" y="1468436"/>
                    </a:cubicBezTo>
                    <a:cubicBezTo>
                      <a:pt x="1510096" y="1471427"/>
                      <a:pt x="1518115" y="1476480"/>
                      <a:pt x="1518676" y="1490621"/>
                    </a:cubicBezTo>
                    <a:cubicBezTo>
                      <a:pt x="1519984" y="1503854"/>
                      <a:pt x="1510218" y="1506488"/>
                      <a:pt x="1500534" y="1509951"/>
                    </a:cubicBezTo>
                    <a:cubicBezTo>
                      <a:pt x="1497306" y="1511104"/>
                      <a:pt x="1491513" y="1511677"/>
                      <a:pt x="1492913" y="1517384"/>
                    </a:cubicBezTo>
                    <a:cubicBezTo>
                      <a:pt x="1493566" y="1524000"/>
                      <a:pt x="1497611" y="1531116"/>
                      <a:pt x="1504394" y="1532117"/>
                    </a:cubicBezTo>
                    <a:cubicBezTo>
                      <a:pt x="1523088" y="1535280"/>
                      <a:pt x="1522577" y="1547022"/>
                      <a:pt x="1519911" y="1562318"/>
                    </a:cubicBezTo>
                    <a:cubicBezTo>
                      <a:pt x="1517152" y="1585138"/>
                      <a:pt x="1520185" y="1607385"/>
                      <a:pt x="1529011" y="1629061"/>
                    </a:cubicBezTo>
                    <a:cubicBezTo>
                      <a:pt x="1531320" y="1635514"/>
                      <a:pt x="1532719" y="1641221"/>
                      <a:pt x="1529153" y="1647419"/>
                    </a:cubicBezTo>
                    <a:cubicBezTo>
                      <a:pt x="1520031" y="1665022"/>
                      <a:pt x="1515791" y="1681308"/>
                      <a:pt x="1530082" y="1699103"/>
                    </a:cubicBezTo>
                    <a:cubicBezTo>
                      <a:pt x="1534954" y="1706138"/>
                      <a:pt x="1527088" y="1711090"/>
                      <a:pt x="1522042" y="1710754"/>
                    </a:cubicBezTo>
                    <a:cubicBezTo>
                      <a:pt x="1494165" y="1707662"/>
                      <a:pt x="1486452" y="1722621"/>
                      <a:pt x="1487166" y="1746768"/>
                    </a:cubicBezTo>
                    <a:cubicBezTo>
                      <a:pt x="1486748" y="1750985"/>
                      <a:pt x="1483765" y="1754620"/>
                      <a:pt x="1481691" y="1759000"/>
                    </a:cubicBezTo>
                    <a:cubicBezTo>
                      <a:pt x="1470658" y="1782638"/>
                      <a:pt x="1469166" y="1784456"/>
                      <a:pt x="1442943" y="1781201"/>
                    </a:cubicBezTo>
                    <a:cubicBezTo>
                      <a:pt x="1428551" y="1779282"/>
                      <a:pt x="1419612" y="1781835"/>
                      <a:pt x="1414463" y="1797375"/>
                    </a:cubicBezTo>
                    <a:cubicBezTo>
                      <a:pt x="1410561" y="1808617"/>
                      <a:pt x="1402439" y="1819441"/>
                      <a:pt x="1389364" y="1822403"/>
                    </a:cubicBezTo>
                    <a:cubicBezTo>
                      <a:pt x="1377116" y="1825283"/>
                      <a:pt x="1377105" y="1833635"/>
                      <a:pt x="1378004" y="1842732"/>
                    </a:cubicBezTo>
                    <a:cubicBezTo>
                      <a:pt x="1378903" y="1851829"/>
                      <a:pt x="1380547" y="1860018"/>
                      <a:pt x="1375490" y="1868033"/>
                    </a:cubicBezTo>
                    <a:cubicBezTo>
                      <a:pt x="1371925" y="1874231"/>
                      <a:pt x="1376471" y="1877958"/>
                      <a:pt x="1380853" y="1880030"/>
                    </a:cubicBezTo>
                    <a:cubicBezTo>
                      <a:pt x="1387718" y="1881857"/>
                      <a:pt x="1393673" y="1882939"/>
                      <a:pt x="1400375" y="1883112"/>
                    </a:cubicBezTo>
                    <a:cubicBezTo>
                      <a:pt x="1422460" y="1886776"/>
                      <a:pt x="1423451" y="1888348"/>
                      <a:pt x="1416228" y="1908269"/>
                    </a:cubicBezTo>
                    <a:cubicBezTo>
                      <a:pt x="1413071" y="1918602"/>
                      <a:pt x="1407268" y="1927526"/>
                      <a:pt x="1403203" y="1937114"/>
                    </a:cubicBezTo>
                    <a:cubicBezTo>
                      <a:pt x="1397645" y="1948519"/>
                      <a:pt x="1392088" y="1959925"/>
                      <a:pt x="1376714" y="1948082"/>
                    </a:cubicBezTo>
                    <a:cubicBezTo>
                      <a:pt x="1371341" y="1944437"/>
                      <a:pt x="1364967" y="1947572"/>
                      <a:pt x="1364047" y="1955179"/>
                    </a:cubicBezTo>
                    <a:cubicBezTo>
                      <a:pt x="1362464" y="1964521"/>
                      <a:pt x="1360134" y="1974773"/>
                      <a:pt x="1372454" y="1981071"/>
                    </a:cubicBezTo>
                    <a:cubicBezTo>
                      <a:pt x="1373281" y="1980990"/>
                      <a:pt x="1374108" y="1980908"/>
                      <a:pt x="1375845" y="1981571"/>
                    </a:cubicBezTo>
                    <a:cubicBezTo>
                      <a:pt x="1382710" y="1983399"/>
                      <a:pt x="1393722" y="1976465"/>
                      <a:pt x="1396603" y="1988706"/>
                    </a:cubicBezTo>
                    <a:cubicBezTo>
                      <a:pt x="1399401" y="2000121"/>
                      <a:pt x="1397154" y="2011200"/>
                      <a:pt x="1390687" y="2021860"/>
                    </a:cubicBezTo>
                    <a:cubicBezTo>
                      <a:pt x="1384803" y="2029957"/>
                      <a:pt x="1376191" y="2035818"/>
                      <a:pt x="1367417" y="2040026"/>
                    </a:cubicBezTo>
                    <a:cubicBezTo>
                      <a:pt x="1360214" y="2043242"/>
                      <a:pt x="1354422" y="2043815"/>
                      <a:pt x="1352615" y="2033972"/>
                    </a:cubicBezTo>
                    <a:cubicBezTo>
                      <a:pt x="1351460" y="2030746"/>
                      <a:pt x="1349479" y="2027601"/>
                      <a:pt x="1346169" y="2027928"/>
                    </a:cubicBezTo>
                    <a:cubicBezTo>
                      <a:pt x="1340377" y="2028500"/>
                      <a:pt x="1339958" y="2032717"/>
                      <a:pt x="1340285" y="2036025"/>
                    </a:cubicBezTo>
                    <a:cubicBezTo>
                      <a:pt x="1340111" y="2042723"/>
                      <a:pt x="1340683" y="2048512"/>
                      <a:pt x="1340427" y="2054383"/>
                    </a:cubicBezTo>
                    <a:cubicBezTo>
                      <a:pt x="1339906" y="2074477"/>
                      <a:pt x="1327402" y="2083228"/>
                      <a:pt x="1308463" y="2077583"/>
                    </a:cubicBezTo>
                    <a:cubicBezTo>
                      <a:pt x="1305899" y="2077002"/>
                      <a:pt x="1304163" y="2076338"/>
                      <a:pt x="1302426" y="2075675"/>
                    </a:cubicBezTo>
                    <a:cubicBezTo>
                      <a:pt x="1274559" y="2064231"/>
                      <a:pt x="1270503" y="2065467"/>
                      <a:pt x="1260870" y="2094811"/>
                    </a:cubicBezTo>
                    <a:cubicBezTo>
                      <a:pt x="1256967" y="2106053"/>
                      <a:pt x="1251747" y="2112415"/>
                      <a:pt x="1239172" y="2111987"/>
                    </a:cubicBezTo>
                    <a:cubicBezTo>
                      <a:pt x="1234126" y="2111650"/>
                      <a:pt x="1230070" y="2112886"/>
                      <a:pt x="1226015" y="2114122"/>
                    </a:cubicBezTo>
                    <a:cubicBezTo>
                      <a:pt x="1201274" y="2117401"/>
                      <a:pt x="1183141" y="2128379"/>
                      <a:pt x="1180045" y="2156243"/>
                    </a:cubicBezTo>
                    <a:cubicBezTo>
                      <a:pt x="1178544" y="2166412"/>
                      <a:pt x="1175386" y="2176745"/>
                      <a:pt x="1169584" y="2185669"/>
                    </a:cubicBezTo>
                    <a:cubicBezTo>
                      <a:pt x="1166019" y="2191867"/>
                      <a:pt x="1159726" y="2195829"/>
                      <a:pt x="1152862" y="2194002"/>
                    </a:cubicBezTo>
                    <a:cubicBezTo>
                      <a:pt x="1144342" y="2192339"/>
                      <a:pt x="1146916" y="2184568"/>
                      <a:pt x="1147172" y="2178697"/>
                    </a:cubicBezTo>
                    <a:cubicBezTo>
                      <a:pt x="1146887" y="2141981"/>
                      <a:pt x="1146887" y="2141981"/>
                      <a:pt x="1112869" y="2152858"/>
                    </a:cubicBezTo>
                    <a:cubicBezTo>
                      <a:pt x="1100703" y="2156565"/>
                      <a:pt x="1089201" y="2158536"/>
                      <a:pt x="1076544" y="2157281"/>
                    </a:cubicBezTo>
                    <a:cubicBezTo>
                      <a:pt x="1063806" y="2155199"/>
                      <a:pt x="1053631" y="2153699"/>
                      <a:pt x="1047114" y="2138477"/>
                    </a:cubicBezTo>
                    <a:cubicBezTo>
                      <a:pt x="1036634" y="2116965"/>
                      <a:pt x="1004538" y="2113455"/>
                      <a:pt x="979285" y="2128475"/>
                    </a:cubicBezTo>
                    <a:cubicBezTo>
                      <a:pt x="975311" y="2130538"/>
                      <a:pt x="972247" y="2133346"/>
                      <a:pt x="967527" y="2136318"/>
                    </a:cubicBezTo>
                    <a:cubicBezTo>
                      <a:pt x="962338" y="2117623"/>
                      <a:pt x="955658" y="2100746"/>
                      <a:pt x="935810" y="2094356"/>
                    </a:cubicBezTo>
                    <a:cubicBezTo>
                      <a:pt x="926754" y="2091493"/>
                      <a:pt x="918191" y="2091504"/>
                      <a:pt x="909761" y="2092858"/>
                    </a:cubicBezTo>
                    <a:lnTo>
                      <a:pt x="890923" y="2097756"/>
                    </a:lnTo>
                    <a:lnTo>
                      <a:pt x="889951" y="2099239"/>
                    </a:lnTo>
                    <a:cubicBezTo>
                      <a:pt x="881833" y="2116665"/>
                      <a:pt x="886596" y="2130520"/>
                      <a:pt x="903914" y="2149570"/>
                    </a:cubicBezTo>
                    <a:cubicBezTo>
                      <a:pt x="907762" y="2153419"/>
                      <a:pt x="913150" y="2156498"/>
                      <a:pt x="913150" y="2162655"/>
                    </a:cubicBezTo>
                    <a:cubicBezTo>
                      <a:pt x="939320" y="2157267"/>
                      <a:pt x="965489" y="2160346"/>
                      <a:pt x="991659" y="2161116"/>
                    </a:cubicBezTo>
                    <a:cubicBezTo>
                      <a:pt x="1006283" y="2166504"/>
                      <a:pt x="1023986" y="2162655"/>
                      <a:pt x="1036302" y="2174970"/>
                    </a:cubicBezTo>
                    <a:cubicBezTo>
                      <a:pt x="1039380" y="2179588"/>
                      <a:pt x="1040150" y="2184976"/>
                      <a:pt x="1038611" y="2189594"/>
                    </a:cubicBezTo>
                    <a:cubicBezTo>
                      <a:pt x="1028605" y="2214994"/>
                      <a:pt x="1031683" y="2240394"/>
                      <a:pt x="1036302" y="2265794"/>
                    </a:cubicBezTo>
                    <a:cubicBezTo>
                      <a:pt x="1035532" y="2267334"/>
                      <a:pt x="1034762" y="2268104"/>
                      <a:pt x="1033992" y="2268873"/>
                    </a:cubicBezTo>
                    <a:cubicBezTo>
                      <a:pt x="1019368" y="2262716"/>
                      <a:pt x="1010901" y="2246552"/>
                      <a:pt x="995508" y="2241164"/>
                    </a:cubicBezTo>
                    <a:cubicBezTo>
                      <a:pt x="991659" y="2239625"/>
                      <a:pt x="991659" y="2237316"/>
                      <a:pt x="992429" y="2234237"/>
                    </a:cubicBezTo>
                    <a:cubicBezTo>
                      <a:pt x="997817" y="2210376"/>
                      <a:pt x="988580" y="2207297"/>
                      <a:pt x="967799" y="2214994"/>
                    </a:cubicBezTo>
                    <a:cubicBezTo>
                      <a:pt x="958562" y="2218073"/>
                      <a:pt x="947017" y="2216534"/>
                      <a:pt x="937011" y="2214994"/>
                    </a:cubicBezTo>
                    <a:cubicBezTo>
                      <a:pt x="928544" y="2214225"/>
                      <a:pt x="916999" y="2209606"/>
                      <a:pt x="916999" y="2219612"/>
                    </a:cubicBezTo>
                    <a:cubicBezTo>
                      <a:pt x="917768" y="2231158"/>
                      <a:pt x="897756" y="2240394"/>
                      <a:pt x="915459" y="2254249"/>
                    </a:cubicBezTo>
                    <a:cubicBezTo>
                      <a:pt x="925465" y="2262716"/>
                      <a:pt x="920077" y="2278110"/>
                      <a:pt x="910841" y="2287346"/>
                    </a:cubicBezTo>
                    <a:cubicBezTo>
                      <a:pt x="898526" y="2299661"/>
                      <a:pt x="903144" y="2309667"/>
                      <a:pt x="906992" y="2324291"/>
                    </a:cubicBezTo>
                    <a:cubicBezTo>
                      <a:pt x="913150" y="2348152"/>
                      <a:pt x="921617" y="2372013"/>
                      <a:pt x="919308" y="2397413"/>
                    </a:cubicBezTo>
                    <a:cubicBezTo>
                      <a:pt x="917768" y="2412807"/>
                      <a:pt x="905453" y="2422043"/>
                      <a:pt x="892368" y="2427430"/>
                    </a:cubicBezTo>
                    <a:cubicBezTo>
                      <a:pt x="883901" y="2430509"/>
                      <a:pt x="879283" y="2433588"/>
                      <a:pt x="883132" y="2442824"/>
                    </a:cubicBezTo>
                    <a:cubicBezTo>
                      <a:pt x="886211" y="2448982"/>
                      <a:pt x="883132" y="2455909"/>
                      <a:pt x="876974" y="2456679"/>
                    </a:cubicBezTo>
                    <a:cubicBezTo>
                      <a:pt x="840799" y="2461297"/>
                      <a:pt x="803853" y="2476691"/>
                      <a:pt x="769986" y="2448982"/>
                    </a:cubicBezTo>
                    <a:cubicBezTo>
                      <a:pt x="769217" y="2446673"/>
                      <a:pt x="769986" y="2443594"/>
                      <a:pt x="771526" y="2443594"/>
                    </a:cubicBezTo>
                    <a:cubicBezTo>
                      <a:pt x="793847" y="2445903"/>
                      <a:pt x="812320" y="2430509"/>
                      <a:pt x="833871" y="2430509"/>
                    </a:cubicBezTo>
                    <a:cubicBezTo>
                      <a:pt x="859271" y="2430509"/>
                      <a:pt x="873895" y="2409728"/>
                      <a:pt x="865429" y="2385867"/>
                    </a:cubicBezTo>
                    <a:cubicBezTo>
                      <a:pt x="861580" y="2376631"/>
                      <a:pt x="871586" y="2367394"/>
                      <a:pt x="863120" y="2359697"/>
                    </a:cubicBezTo>
                    <a:cubicBezTo>
                      <a:pt x="853114" y="2355849"/>
                      <a:pt x="853883" y="2347382"/>
                      <a:pt x="852344" y="2339685"/>
                    </a:cubicBezTo>
                    <a:cubicBezTo>
                      <a:pt x="848496" y="2318134"/>
                      <a:pt x="840799" y="2299661"/>
                      <a:pt x="820786" y="2288116"/>
                    </a:cubicBezTo>
                    <a:cubicBezTo>
                      <a:pt x="815398" y="2285037"/>
                      <a:pt x="810780" y="2279649"/>
                      <a:pt x="805393" y="2276570"/>
                    </a:cubicBezTo>
                    <a:cubicBezTo>
                      <a:pt x="795386" y="2270413"/>
                      <a:pt x="788459" y="2255788"/>
                      <a:pt x="771526" y="2268104"/>
                    </a:cubicBezTo>
                    <a:cubicBezTo>
                      <a:pt x="764598" y="2272722"/>
                      <a:pt x="749204" y="2268104"/>
                      <a:pt x="738429" y="2262716"/>
                    </a:cubicBezTo>
                    <a:cubicBezTo>
                      <a:pt x="732271" y="2259637"/>
                      <a:pt x="733041" y="2255019"/>
                      <a:pt x="734580" y="2249631"/>
                    </a:cubicBezTo>
                    <a:cubicBezTo>
                      <a:pt x="736890" y="2241164"/>
                      <a:pt x="731502" y="2238085"/>
                      <a:pt x="725344" y="2235006"/>
                    </a:cubicBezTo>
                    <a:cubicBezTo>
                      <a:pt x="720726" y="2231928"/>
                      <a:pt x="716108" y="2228079"/>
                      <a:pt x="712259" y="2224231"/>
                    </a:cubicBezTo>
                    <a:cubicBezTo>
                      <a:pt x="708411" y="2222691"/>
                      <a:pt x="707641" y="2219612"/>
                      <a:pt x="707641" y="2215764"/>
                    </a:cubicBezTo>
                    <a:cubicBezTo>
                      <a:pt x="693786" y="2210376"/>
                      <a:pt x="675314" y="2209606"/>
                      <a:pt x="672235" y="2189594"/>
                    </a:cubicBezTo>
                    <a:cubicBezTo>
                      <a:pt x="673005" y="2182667"/>
                      <a:pt x="666077" y="2181127"/>
                      <a:pt x="663768" y="2176509"/>
                    </a:cubicBezTo>
                    <a:cubicBezTo>
                      <a:pt x="657611" y="2175740"/>
                      <a:pt x="651453" y="2178049"/>
                      <a:pt x="646064" y="2181127"/>
                    </a:cubicBezTo>
                    <a:cubicBezTo>
                      <a:pt x="645294" y="2187285"/>
                      <a:pt x="647604" y="2194212"/>
                      <a:pt x="641446" y="2198831"/>
                    </a:cubicBezTo>
                    <a:cubicBezTo>
                      <a:pt x="638368" y="2204988"/>
                      <a:pt x="634520" y="2208837"/>
                      <a:pt x="628362" y="2211915"/>
                    </a:cubicBezTo>
                    <a:cubicBezTo>
                      <a:pt x="623743" y="2219612"/>
                      <a:pt x="618355" y="2211915"/>
                      <a:pt x="612967" y="2213455"/>
                    </a:cubicBezTo>
                    <a:cubicBezTo>
                      <a:pt x="609888" y="2214994"/>
                      <a:pt x="606040" y="2217303"/>
                      <a:pt x="603731" y="2212685"/>
                    </a:cubicBezTo>
                    <a:cubicBezTo>
                      <a:pt x="601422" y="2208067"/>
                      <a:pt x="604501" y="2204218"/>
                      <a:pt x="609119" y="2202679"/>
                    </a:cubicBezTo>
                    <a:cubicBezTo>
                      <a:pt x="617585" y="2200370"/>
                      <a:pt x="619125" y="2191134"/>
                      <a:pt x="624513" y="2185746"/>
                    </a:cubicBezTo>
                    <a:cubicBezTo>
                      <a:pt x="629132" y="2177279"/>
                      <a:pt x="632980" y="2168043"/>
                      <a:pt x="637598" y="2159576"/>
                    </a:cubicBezTo>
                    <a:cubicBezTo>
                      <a:pt x="636828" y="2153419"/>
                      <a:pt x="637598" y="2146491"/>
                      <a:pt x="629132" y="2146491"/>
                    </a:cubicBezTo>
                    <a:cubicBezTo>
                      <a:pt x="623743" y="2146491"/>
                      <a:pt x="619894" y="2148801"/>
                      <a:pt x="619894" y="2154188"/>
                    </a:cubicBezTo>
                    <a:cubicBezTo>
                      <a:pt x="621434" y="2174200"/>
                      <a:pt x="606040" y="2181127"/>
                      <a:pt x="592955" y="2190364"/>
                    </a:cubicBezTo>
                    <a:cubicBezTo>
                      <a:pt x="588337" y="2198831"/>
                      <a:pt x="604501" y="2224231"/>
                      <a:pt x="575252" y="2212685"/>
                    </a:cubicBezTo>
                    <a:cubicBezTo>
                      <a:pt x="572943" y="2212685"/>
                      <a:pt x="569864" y="2212685"/>
                      <a:pt x="566785" y="2212685"/>
                    </a:cubicBezTo>
                    <a:cubicBezTo>
                      <a:pt x="550622" y="2199600"/>
                      <a:pt x="550622" y="2198061"/>
                      <a:pt x="566785" y="2172661"/>
                    </a:cubicBezTo>
                    <a:cubicBezTo>
                      <a:pt x="566016" y="2172661"/>
                      <a:pt x="566016" y="2172661"/>
                      <a:pt x="565246" y="2172661"/>
                    </a:cubicBezTo>
                    <a:cubicBezTo>
                      <a:pt x="556010" y="2180358"/>
                      <a:pt x="547543" y="2187285"/>
                      <a:pt x="539076" y="2194982"/>
                    </a:cubicBezTo>
                    <a:cubicBezTo>
                      <a:pt x="529070" y="2194982"/>
                      <a:pt x="526761" y="2189594"/>
                      <a:pt x="530610" y="2181127"/>
                    </a:cubicBezTo>
                    <a:cubicBezTo>
                      <a:pt x="533688" y="2172661"/>
                      <a:pt x="536767" y="2164195"/>
                      <a:pt x="539846" y="2155728"/>
                    </a:cubicBezTo>
                    <a:cubicBezTo>
                      <a:pt x="552931" y="2136485"/>
                      <a:pt x="557549" y="2114934"/>
                      <a:pt x="561397" y="2092612"/>
                    </a:cubicBezTo>
                    <a:cubicBezTo>
                      <a:pt x="565246" y="2071061"/>
                      <a:pt x="557549" y="2054127"/>
                      <a:pt x="538307" y="2042582"/>
                    </a:cubicBezTo>
                    <a:cubicBezTo>
                      <a:pt x="529840" y="2037195"/>
                      <a:pt x="521373" y="2031807"/>
                      <a:pt x="513676" y="2024879"/>
                    </a:cubicBezTo>
                    <a:cubicBezTo>
                      <a:pt x="501361" y="2014104"/>
                      <a:pt x="489046" y="2012564"/>
                      <a:pt x="473652" y="2018722"/>
                    </a:cubicBezTo>
                    <a:cubicBezTo>
                      <a:pt x="441325" y="2031037"/>
                      <a:pt x="429010" y="2021801"/>
                      <a:pt x="429010" y="1987164"/>
                    </a:cubicBezTo>
                    <a:cubicBezTo>
                      <a:pt x="429010" y="1975619"/>
                      <a:pt x="432088" y="1963303"/>
                      <a:pt x="425931" y="1952528"/>
                    </a:cubicBezTo>
                    <a:cubicBezTo>
                      <a:pt x="419003" y="1944061"/>
                      <a:pt x="413616" y="1934824"/>
                      <a:pt x="408228" y="1925588"/>
                    </a:cubicBezTo>
                    <a:cubicBezTo>
                      <a:pt x="402840" y="1917122"/>
                      <a:pt x="396682" y="1909425"/>
                      <a:pt x="390525" y="1900958"/>
                    </a:cubicBezTo>
                    <a:cubicBezTo>
                      <a:pt x="372822" y="1877097"/>
                      <a:pt x="372822" y="1877867"/>
                      <a:pt x="350500" y="1894031"/>
                    </a:cubicBezTo>
                    <a:cubicBezTo>
                      <a:pt x="325870" y="1911734"/>
                      <a:pt x="298161" y="1918661"/>
                      <a:pt x="267373" y="1910964"/>
                    </a:cubicBezTo>
                    <a:cubicBezTo>
                      <a:pt x="247361" y="1905576"/>
                      <a:pt x="245822" y="1879407"/>
                      <a:pt x="225040" y="1875558"/>
                    </a:cubicBezTo>
                    <a:cubicBezTo>
                      <a:pt x="230428" y="1862473"/>
                      <a:pt x="221961" y="1850928"/>
                      <a:pt x="221961" y="1837843"/>
                    </a:cubicBezTo>
                    <a:cubicBezTo>
                      <a:pt x="222731" y="1820909"/>
                      <a:pt x="232737" y="1804746"/>
                      <a:pt x="227349" y="1787813"/>
                    </a:cubicBezTo>
                    <a:cubicBezTo>
                      <a:pt x="233506" y="1782425"/>
                      <a:pt x="243513" y="1799358"/>
                      <a:pt x="246591" y="1787043"/>
                    </a:cubicBezTo>
                    <a:cubicBezTo>
                      <a:pt x="249670" y="1774728"/>
                      <a:pt x="236585" y="1770879"/>
                      <a:pt x="228119" y="1765491"/>
                    </a:cubicBezTo>
                    <a:cubicBezTo>
                      <a:pt x="295852" y="1745479"/>
                      <a:pt x="318943" y="1694679"/>
                      <a:pt x="298931" y="1596928"/>
                    </a:cubicBezTo>
                    <a:cubicBezTo>
                      <a:pt x="316634" y="1616940"/>
                      <a:pt x="326640" y="1640031"/>
                      <a:pt x="346652" y="1656195"/>
                    </a:cubicBezTo>
                    <a:lnTo>
                      <a:pt x="361501" y="1660735"/>
                    </a:lnTo>
                    <a:lnTo>
                      <a:pt x="365925" y="1649703"/>
                    </a:lnTo>
                    <a:cubicBezTo>
                      <a:pt x="368035" y="1641457"/>
                      <a:pt x="368873" y="1633023"/>
                      <a:pt x="368015" y="1624340"/>
                    </a:cubicBezTo>
                    <a:cubicBezTo>
                      <a:pt x="367862" y="1614333"/>
                      <a:pt x="371008" y="1612353"/>
                      <a:pt x="380192" y="1612281"/>
                    </a:cubicBezTo>
                    <a:cubicBezTo>
                      <a:pt x="389375" y="1612208"/>
                      <a:pt x="399305" y="1611227"/>
                      <a:pt x="407089" y="1605448"/>
                    </a:cubicBezTo>
                    <a:cubicBezTo>
                      <a:pt x="411645" y="1600822"/>
                      <a:pt x="415292" y="1595451"/>
                      <a:pt x="415547" y="1589580"/>
                    </a:cubicBezTo>
                    <a:cubicBezTo>
                      <a:pt x="414812" y="1582137"/>
                      <a:pt x="407365" y="1582873"/>
                      <a:pt x="402237" y="1581709"/>
                    </a:cubicBezTo>
                    <a:cubicBezTo>
                      <a:pt x="367996" y="1573400"/>
                      <a:pt x="333836" y="1565919"/>
                      <a:pt x="298685" y="1556865"/>
                    </a:cubicBezTo>
                    <a:cubicBezTo>
                      <a:pt x="278173" y="1552211"/>
                      <a:pt x="257416" y="1545075"/>
                      <a:pt x="238732" y="1533560"/>
                    </a:cubicBezTo>
                    <a:cubicBezTo>
                      <a:pt x="202438" y="1512927"/>
                      <a:pt x="188658" y="1483390"/>
                      <a:pt x="194584" y="1441885"/>
                    </a:cubicBezTo>
                    <a:cubicBezTo>
                      <a:pt x="200919" y="1404515"/>
                      <a:pt x="200919" y="1404515"/>
                      <a:pt x="175636" y="1376949"/>
                    </a:cubicBezTo>
                    <a:cubicBezTo>
                      <a:pt x="187976" y="1366544"/>
                      <a:pt x="194862" y="1351667"/>
                      <a:pt x="201001" y="1337699"/>
                    </a:cubicBezTo>
                    <a:cubicBezTo>
                      <a:pt x="207142" y="1323731"/>
                      <a:pt x="215181" y="1312081"/>
                      <a:pt x="230576" y="1307219"/>
                    </a:cubicBezTo>
                    <a:cubicBezTo>
                      <a:pt x="241915" y="1303594"/>
                      <a:pt x="253254" y="1299969"/>
                      <a:pt x="254347" y="1285664"/>
                    </a:cubicBezTo>
                    <a:cubicBezTo>
                      <a:pt x="256023" y="1268797"/>
                      <a:pt x="253643" y="1253165"/>
                      <a:pt x="237605" y="1243058"/>
                    </a:cubicBezTo>
                    <a:cubicBezTo>
                      <a:pt x="226859" y="1235768"/>
                      <a:pt x="213875" y="1231205"/>
                      <a:pt x="201801" y="1227388"/>
                    </a:cubicBezTo>
                    <a:cubicBezTo>
                      <a:pt x="181044" y="1220252"/>
                      <a:pt x="159541" y="1214026"/>
                      <a:pt x="140112" y="1203419"/>
                    </a:cubicBezTo>
                    <a:cubicBezTo>
                      <a:pt x="128620" y="1197038"/>
                      <a:pt x="123155" y="1200919"/>
                      <a:pt x="122807" y="1214314"/>
                    </a:cubicBezTo>
                    <a:cubicBezTo>
                      <a:pt x="123940" y="1234245"/>
                      <a:pt x="114572" y="1249367"/>
                      <a:pt x="96113" y="1257036"/>
                    </a:cubicBezTo>
                    <a:cubicBezTo>
                      <a:pt x="76081" y="1265696"/>
                      <a:pt x="52341" y="1262196"/>
                      <a:pt x="38458" y="1248535"/>
                    </a:cubicBezTo>
                    <a:cubicBezTo>
                      <a:pt x="28295" y="1238683"/>
                      <a:pt x="25414" y="1226441"/>
                      <a:pt x="29153" y="1213546"/>
                    </a:cubicBezTo>
                    <a:cubicBezTo>
                      <a:pt x="33393" y="1197260"/>
                      <a:pt x="26038" y="1190470"/>
                      <a:pt x="12391" y="1187643"/>
                    </a:cubicBezTo>
                    <a:cubicBezTo>
                      <a:pt x="3871" y="1185980"/>
                      <a:pt x="-675" y="1182253"/>
                      <a:pt x="81" y="1172993"/>
                    </a:cubicBezTo>
                    <a:cubicBezTo>
                      <a:pt x="756" y="1162905"/>
                      <a:pt x="8693" y="1167131"/>
                      <a:pt x="13658" y="1166641"/>
                    </a:cubicBezTo>
                    <a:cubicBezTo>
                      <a:pt x="57798" y="1165203"/>
                      <a:pt x="100899" y="1168043"/>
                      <a:pt x="142679" y="1176546"/>
                    </a:cubicBezTo>
                    <a:lnTo>
                      <a:pt x="239171" y="1211513"/>
                    </a:lnTo>
                    <a:lnTo>
                      <a:pt x="235719" y="1208616"/>
                    </a:lnTo>
                    <a:cubicBezTo>
                      <a:pt x="233507" y="1206307"/>
                      <a:pt x="232352" y="1203613"/>
                      <a:pt x="234276" y="1199764"/>
                    </a:cubicBezTo>
                    <a:cubicBezTo>
                      <a:pt x="237355" y="1193606"/>
                      <a:pt x="245052" y="1195915"/>
                      <a:pt x="250440" y="1196685"/>
                    </a:cubicBezTo>
                    <a:cubicBezTo>
                      <a:pt x="264294" y="1198994"/>
                      <a:pt x="278919" y="1202073"/>
                      <a:pt x="292773" y="1205152"/>
                    </a:cubicBezTo>
                    <a:lnTo>
                      <a:pt x="293536" y="1205788"/>
                    </a:lnTo>
                    <a:lnTo>
                      <a:pt x="307663" y="1191042"/>
                    </a:lnTo>
                    <a:cubicBezTo>
                      <a:pt x="319676" y="1177328"/>
                      <a:pt x="331690" y="1163615"/>
                      <a:pt x="350231" y="1156773"/>
                    </a:cubicBezTo>
                    <a:cubicBezTo>
                      <a:pt x="359169" y="1154220"/>
                      <a:pt x="358515" y="1147603"/>
                      <a:pt x="353724" y="1141396"/>
                    </a:cubicBezTo>
                    <a:cubicBezTo>
                      <a:pt x="347115" y="1133698"/>
                      <a:pt x="340506" y="1126000"/>
                      <a:pt x="328677" y="1124663"/>
                    </a:cubicBezTo>
                    <a:cubicBezTo>
                      <a:pt x="301464" y="1119835"/>
                      <a:pt x="277570" y="1106329"/>
                      <a:pt x="254423" y="1091914"/>
                    </a:cubicBezTo>
                    <a:cubicBezTo>
                      <a:pt x="236567" y="1080317"/>
                      <a:pt x="218793" y="1069546"/>
                      <a:pt x="198863" y="1062329"/>
                    </a:cubicBezTo>
                    <a:cubicBezTo>
                      <a:pt x="184889" y="1056194"/>
                      <a:pt x="177686" y="1059411"/>
                      <a:pt x="174939" y="1073879"/>
                    </a:cubicBezTo>
                    <a:cubicBezTo>
                      <a:pt x="174019" y="1081485"/>
                      <a:pt x="173181" y="1089919"/>
                      <a:pt x="161270" y="1087756"/>
                    </a:cubicBezTo>
                    <a:cubicBezTo>
                      <a:pt x="150186" y="1085510"/>
                      <a:pt x="145314" y="1078475"/>
                      <a:pt x="143506" y="1068633"/>
                    </a:cubicBezTo>
                    <a:cubicBezTo>
                      <a:pt x="142853" y="1062017"/>
                      <a:pt x="147817" y="1061526"/>
                      <a:pt x="151955" y="1061118"/>
                    </a:cubicBezTo>
                    <a:cubicBezTo>
                      <a:pt x="165112" y="1058982"/>
                      <a:pt x="176369" y="1054530"/>
                      <a:pt x="186309" y="1045197"/>
                    </a:cubicBezTo>
                    <a:cubicBezTo>
                      <a:pt x="190865" y="1040572"/>
                      <a:pt x="194338" y="1041899"/>
                      <a:pt x="199548" y="1043889"/>
                    </a:cubicBezTo>
                    <a:cubicBezTo>
                      <a:pt x="249909" y="1063132"/>
                      <a:pt x="303171" y="1077912"/>
                      <a:pt x="342999" y="1117403"/>
                    </a:cubicBezTo>
                    <a:cubicBezTo>
                      <a:pt x="354981" y="1128745"/>
                      <a:pt x="380060" y="1120422"/>
                      <a:pt x="385045" y="1103228"/>
                    </a:cubicBezTo>
                    <a:cubicBezTo>
                      <a:pt x="389612" y="1090250"/>
                      <a:pt x="396068" y="1087942"/>
                      <a:pt x="407816" y="1088452"/>
                    </a:cubicBezTo>
                    <a:cubicBezTo>
                      <a:pt x="413689" y="1088707"/>
                      <a:pt x="420227" y="1087226"/>
                      <a:pt x="425855" y="1084999"/>
                    </a:cubicBezTo>
                    <a:cubicBezTo>
                      <a:pt x="435540" y="1081537"/>
                      <a:pt x="437206" y="1073022"/>
                      <a:pt x="437962" y="1063761"/>
                    </a:cubicBezTo>
                    <a:cubicBezTo>
                      <a:pt x="438718" y="1054500"/>
                      <a:pt x="432517" y="1050937"/>
                      <a:pt x="425571" y="1048283"/>
                    </a:cubicBezTo>
                    <a:cubicBezTo>
                      <a:pt x="416888" y="1044965"/>
                      <a:pt x="406632" y="1042638"/>
                      <a:pt x="397121" y="1039402"/>
                    </a:cubicBezTo>
                    <a:cubicBezTo>
                      <a:pt x="386784" y="1036248"/>
                      <a:pt x="376364" y="1032267"/>
                      <a:pt x="368019" y="1023905"/>
                    </a:cubicBezTo>
                    <a:lnTo>
                      <a:pt x="361094" y="1008297"/>
                    </a:lnTo>
                    <a:lnTo>
                      <a:pt x="355311" y="1004069"/>
                    </a:lnTo>
                    <a:cubicBezTo>
                      <a:pt x="351847" y="999451"/>
                      <a:pt x="352040" y="993101"/>
                      <a:pt x="353579" y="981940"/>
                    </a:cubicBezTo>
                    <a:cubicBezTo>
                      <a:pt x="351270" y="970394"/>
                      <a:pt x="360506" y="963467"/>
                      <a:pt x="365125" y="954231"/>
                    </a:cubicBezTo>
                    <a:cubicBezTo>
                      <a:pt x="375900" y="931909"/>
                      <a:pt x="372052" y="921903"/>
                      <a:pt x="348192" y="915746"/>
                    </a:cubicBezTo>
                    <a:cubicBezTo>
                      <a:pt x="342034" y="914206"/>
                      <a:pt x="335876" y="913437"/>
                      <a:pt x="329719" y="911897"/>
                    </a:cubicBezTo>
                    <a:cubicBezTo>
                      <a:pt x="328179" y="912667"/>
                      <a:pt x="327410" y="912667"/>
                      <a:pt x="326640" y="913437"/>
                    </a:cubicBezTo>
                    <a:cubicBezTo>
                      <a:pt x="323561" y="914976"/>
                      <a:pt x="320482" y="914206"/>
                      <a:pt x="318173" y="911897"/>
                    </a:cubicBezTo>
                    <a:cubicBezTo>
                      <a:pt x="301240" y="914976"/>
                      <a:pt x="286616" y="903430"/>
                      <a:pt x="269682" y="903430"/>
                    </a:cubicBezTo>
                    <a:cubicBezTo>
                      <a:pt x="256597" y="904970"/>
                      <a:pt x="248131" y="898043"/>
                      <a:pt x="245052" y="887267"/>
                    </a:cubicBezTo>
                    <a:cubicBezTo>
                      <a:pt x="242743" y="877261"/>
                      <a:pt x="254288" y="877261"/>
                      <a:pt x="260446" y="872643"/>
                    </a:cubicBezTo>
                    <a:cubicBezTo>
                      <a:pt x="278919" y="871104"/>
                      <a:pt x="295852" y="863407"/>
                      <a:pt x="313555" y="859558"/>
                    </a:cubicBezTo>
                    <a:cubicBezTo>
                      <a:pt x="325101" y="851091"/>
                      <a:pt x="338955" y="848782"/>
                      <a:pt x="352040" y="846473"/>
                    </a:cubicBezTo>
                    <a:cubicBezTo>
                      <a:pt x="355119" y="846473"/>
                      <a:pt x="358197" y="847243"/>
                      <a:pt x="361276" y="848782"/>
                    </a:cubicBezTo>
                    <a:cubicBezTo>
                      <a:pt x="360506" y="850322"/>
                      <a:pt x="358967" y="851861"/>
                      <a:pt x="358197" y="853400"/>
                    </a:cubicBezTo>
                    <a:cubicBezTo>
                      <a:pt x="359737" y="852631"/>
                      <a:pt x="360506" y="851861"/>
                      <a:pt x="362046" y="851091"/>
                    </a:cubicBezTo>
                    <a:cubicBezTo>
                      <a:pt x="370513" y="838776"/>
                      <a:pt x="382828" y="833388"/>
                      <a:pt x="397452" y="836467"/>
                    </a:cubicBezTo>
                    <a:cubicBezTo>
                      <a:pt x="419773" y="815685"/>
                      <a:pt x="418234" y="793364"/>
                      <a:pt x="402840" y="769503"/>
                    </a:cubicBezTo>
                    <a:cubicBezTo>
                      <a:pt x="395913" y="758728"/>
                      <a:pt x="389755" y="747182"/>
                      <a:pt x="383597" y="735637"/>
                    </a:cubicBezTo>
                    <a:cubicBezTo>
                      <a:pt x="375900" y="729479"/>
                      <a:pt x="368973" y="724091"/>
                      <a:pt x="361276" y="717934"/>
                    </a:cubicBezTo>
                    <a:cubicBezTo>
                      <a:pt x="353579" y="714855"/>
                      <a:pt x="352040" y="706388"/>
                      <a:pt x="348192" y="700231"/>
                    </a:cubicBezTo>
                    <a:cubicBezTo>
                      <a:pt x="349731" y="692534"/>
                      <a:pt x="335876" y="684067"/>
                      <a:pt x="345113" y="677140"/>
                    </a:cubicBezTo>
                    <a:lnTo>
                      <a:pt x="359259" y="673306"/>
                    </a:lnTo>
                    <a:lnTo>
                      <a:pt x="360028" y="663933"/>
                    </a:lnTo>
                    <a:cubicBezTo>
                      <a:pt x="367332" y="644839"/>
                      <a:pt x="361234" y="625400"/>
                      <a:pt x="351908" y="607114"/>
                    </a:cubicBezTo>
                    <a:cubicBezTo>
                      <a:pt x="348854" y="601570"/>
                      <a:pt x="345881" y="596853"/>
                      <a:pt x="343736" y="592055"/>
                    </a:cubicBezTo>
                    <a:cubicBezTo>
                      <a:pt x="326647" y="562844"/>
                      <a:pt x="326647" y="562844"/>
                      <a:pt x="350173" y="538808"/>
                    </a:cubicBezTo>
                    <a:cubicBezTo>
                      <a:pt x="354729" y="534182"/>
                      <a:pt x="357630" y="529720"/>
                      <a:pt x="355159" y="521613"/>
                    </a:cubicBezTo>
                    <a:cubicBezTo>
                      <a:pt x="352605" y="512679"/>
                      <a:pt x="352452" y="502673"/>
                      <a:pt x="353208" y="493412"/>
                    </a:cubicBezTo>
                    <a:cubicBezTo>
                      <a:pt x="355129" y="479027"/>
                      <a:pt x="347110" y="473973"/>
                      <a:pt x="335118" y="470982"/>
                    </a:cubicBezTo>
                    <a:cubicBezTo>
                      <a:pt x="296575" y="461428"/>
                      <a:pt x="296575" y="461428"/>
                      <a:pt x="315730" y="426967"/>
                    </a:cubicBezTo>
                    <a:cubicBezTo>
                      <a:pt x="319295" y="420769"/>
                      <a:pt x="320296" y="413990"/>
                      <a:pt x="319561" y="406546"/>
                    </a:cubicBezTo>
                    <a:cubicBezTo>
                      <a:pt x="318989" y="400757"/>
                      <a:pt x="312462" y="393886"/>
                      <a:pt x="322146" y="390424"/>
                    </a:cubicBezTo>
                    <a:cubicBezTo>
                      <a:pt x="330175" y="387126"/>
                      <a:pt x="338531" y="387135"/>
                      <a:pt x="344313" y="394915"/>
                    </a:cubicBezTo>
                    <a:cubicBezTo>
                      <a:pt x="349931" y="401040"/>
                      <a:pt x="353976" y="408157"/>
                      <a:pt x="358931" y="416018"/>
                    </a:cubicBezTo>
                    <a:cubicBezTo>
                      <a:pt x="378054" y="406614"/>
                      <a:pt x="385440" y="388347"/>
                      <a:pt x="391171" y="370244"/>
                    </a:cubicBezTo>
                    <a:cubicBezTo>
                      <a:pt x="394491" y="361565"/>
                      <a:pt x="386309" y="354857"/>
                      <a:pt x="380772" y="349558"/>
                    </a:cubicBezTo>
                    <a:cubicBezTo>
                      <a:pt x="372590" y="342851"/>
                      <a:pt x="364490" y="336970"/>
                      <a:pt x="357216" y="331008"/>
                    </a:cubicBezTo>
                    <a:cubicBezTo>
                      <a:pt x="349034" y="324300"/>
                      <a:pt x="343252" y="316521"/>
                      <a:pt x="341363" y="305851"/>
                    </a:cubicBezTo>
                    <a:cubicBezTo>
                      <a:pt x="339146" y="291874"/>
                      <a:pt x="342957" y="288157"/>
                      <a:pt x="357350" y="290075"/>
                    </a:cubicBezTo>
                    <a:cubicBezTo>
                      <a:pt x="375216" y="293321"/>
                      <a:pt x="378863" y="287950"/>
                      <a:pt x="374665" y="270828"/>
                    </a:cubicBezTo>
                    <a:cubicBezTo>
                      <a:pt x="372858" y="260985"/>
                      <a:pt x="363358" y="249397"/>
                      <a:pt x="374288" y="241636"/>
                    </a:cubicBezTo>
                    <a:cubicBezTo>
                      <a:pt x="384473" y="234785"/>
                      <a:pt x="395464" y="244555"/>
                      <a:pt x="404392" y="250354"/>
                    </a:cubicBezTo>
                    <a:cubicBezTo>
                      <a:pt x="408029" y="253335"/>
                      <a:pt x="411584" y="255489"/>
                      <a:pt x="415966" y="257561"/>
                    </a:cubicBezTo>
                    <a:cubicBezTo>
                      <a:pt x="421258" y="260379"/>
                      <a:pt x="427958" y="260552"/>
                      <a:pt x="432433" y="255099"/>
                    </a:cubicBezTo>
                    <a:cubicBezTo>
                      <a:pt x="436989" y="250474"/>
                      <a:pt x="434762" y="244848"/>
                      <a:pt x="430963" y="240213"/>
                    </a:cubicBezTo>
                    <a:cubicBezTo>
                      <a:pt x="426090" y="233178"/>
                      <a:pt x="422045" y="226062"/>
                      <a:pt x="429584" y="217801"/>
                    </a:cubicBezTo>
                    <a:cubicBezTo>
                      <a:pt x="437204" y="210368"/>
                      <a:pt x="445887" y="213686"/>
                      <a:pt x="453825" y="217912"/>
                    </a:cubicBezTo>
                    <a:cubicBezTo>
                      <a:pt x="454734" y="218657"/>
                      <a:pt x="456552" y="220148"/>
                      <a:pt x="458289" y="220811"/>
                    </a:cubicBezTo>
                    <a:cubicBezTo>
                      <a:pt x="480445" y="233654"/>
                      <a:pt x="485246" y="231510"/>
                      <a:pt x="492807" y="206545"/>
                    </a:cubicBezTo>
                    <a:cubicBezTo>
                      <a:pt x="495800" y="194558"/>
                      <a:pt x="499038" y="185052"/>
                      <a:pt x="513268" y="185317"/>
                    </a:cubicBezTo>
                    <a:cubicBezTo>
                      <a:pt x="516578" y="184989"/>
                      <a:pt x="519060" y="184744"/>
                      <a:pt x="521624" y="185326"/>
                    </a:cubicBezTo>
                    <a:cubicBezTo>
                      <a:pt x="536181" y="188899"/>
                      <a:pt x="547939" y="181056"/>
                      <a:pt x="544895" y="167160"/>
                    </a:cubicBezTo>
                    <a:cubicBezTo>
                      <a:pt x="541851" y="153264"/>
                      <a:pt x="548808" y="147567"/>
                      <a:pt x="558655" y="145758"/>
                    </a:cubicBezTo>
                    <a:cubicBezTo>
                      <a:pt x="590762" y="140917"/>
                      <a:pt x="595421" y="120414"/>
                      <a:pt x="593470" y="92213"/>
                    </a:cubicBezTo>
                    <a:cubicBezTo>
                      <a:pt x="592337" y="72283"/>
                      <a:pt x="595341" y="51944"/>
                      <a:pt x="599172" y="31523"/>
                    </a:cubicBezTo>
                    <a:cubicBezTo>
                      <a:pt x="601583" y="22099"/>
                      <a:pt x="605975" y="15819"/>
                      <a:pt x="615660" y="12357"/>
                    </a:cubicBezTo>
                    <a:cubicBezTo>
                      <a:pt x="632132" y="5720"/>
                      <a:pt x="648788" y="943"/>
                      <a:pt x="665522" y="12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120F827F-F9E9-470E-BA0F-2A8DDC4428E8}"/>
                  </a:ext>
                </a:extLst>
              </p:cNvPr>
              <p:cNvSpPr/>
              <p:nvPr/>
            </p:nvSpPr>
            <p:spPr>
              <a:xfrm>
                <a:off x="5527230" y="3046463"/>
                <a:ext cx="1732071" cy="1727593"/>
              </a:xfrm>
              <a:custGeom>
                <a:avLst/>
                <a:gdLst>
                  <a:gd name="connsiteX0" fmla="*/ 1594258 w 2181928"/>
                  <a:gd name="connsiteY0" fmla="*/ 1054835 h 2176287"/>
                  <a:gd name="connsiteX1" fmla="*/ 1594316 w 2181928"/>
                  <a:gd name="connsiteY1" fmla="*/ 1056846 h 2176287"/>
                  <a:gd name="connsiteX2" fmla="*/ 1602845 w 2181928"/>
                  <a:gd name="connsiteY2" fmla="*/ 1056101 h 2176287"/>
                  <a:gd name="connsiteX3" fmla="*/ 1600954 w 2181928"/>
                  <a:gd name="connsiteY3" fmla="*/ 1055480 h 2176287"/>
                  <a:gd name="connsiteX4" fmla="*/ 1594258 w 2181928"/>
                  <a:gd name="connsiteY4" fmla="*/ 1054835 h 2176287"/>
                  <a:gd name="connsiteX5" fmla="*/ 1657952 w 2181928"/>
                  <a:gd name="connsiteY5" fmla="*/ 941904 h 2176287"/>
                  <a:gd name="connsiteX6" fmla="*/ 1656709 w 2181928"/>
                  <a:gd name="connsiteY6" fmla="*/ 943146 h 2176287"/>
                  <a:gd name="connsiteX7" fmla="*/ 1651561 w 2181928"/>
                  <a:gd name="connsiteY7" fmla="*/ 948552 h 2176287"/>
                  <a:gd name="connsiteX8" fmla="*/ 1640569 w 2181928"/>
                  <a:gd name="connsiteY8" fmla="*/ 958045 h 2176287"/>
                  <a:gd name="connsiteX9" fmla="*/ 1638707 w 2181928"/>
                  <a:gd name="connsiteY9" fmla="*/ 959908 h 2176287"/>
                  <a:gd name="connsiteX10" fmla="*/ 1644293 w 2181928"/>
                  <a:gd name="connsiteY10" fmla="*/ 956182 h 2176287"/>
                  <a:gd name="connsiteX11" fmla="*/ 1651561 w 2181928"/>
                  <a:gd name="connsiteY11" fmla="*/ 948552 h 2176287"/>
                  <a:gd name="connsiteX12" fmla="*/ 1654226 w 2181928"/>
                  <a:gd name="connsiteY12" fmla="*/ 946250 h 2176287"/>
                  <a:gd name="connsiteX13" fmla="*/ 1657331 w 2181928"/>
                  <a:gd name="connsiteY13" fmla="*/ 942525 h 2176287"/>
                  <a:gd name="connsiteX14" fmla="*/ 1657952 w 2181928"/>
                  <a:gd name="connsiteY14" fmla="*/ 941904 h 2176287"/>
                  <a:gd name="connsiteX15" fmla="*/ 1651123 w 2181928"/>
                  <a:gd name="connsiteY15" fmla="*/ 847542 h 2176287"/>
                  <a:gd name="connsiteX16" fmla="*/ 1634982 w 2181928"/>
                  <a:gd name="connsiteY16" fmla="*/ 850026 h 2176287"/>
                  <a:gd name="connsiteX17" fmla="*/ 1623186 w 2181928"/>
                  <a:gd name="connsiteY17" fmla="*/ 859338 h 2176287"/>
                  <a:gd name="connsiteX18" fmla="*/ 1634982 w 2181928"/>
                  <a:gd name="connsiteY18" fmla="*/ 851268 h 2176287"/>
                  <a:gd name="connsiteX19" fmla="*/ 1648018 w 2181928"/>
                  <a:gd name="connsiteY19" fmla="*/ 855613 h 2176287"/>
                  <a:gd name="connsiteX20" fmla="*/ 1651123 w 2181928"/>
                  <a:gd name="connsiteY20" fmla="*/ 847542 h 2176287"/>
                  <a:gd name="connsiteX21" fmla="*/ 686564 w 2181928"/>
                  <a:gd name="connsiteY21" fmla="*/ 2961 h 2176287"/>
                  <a:gd name="connsiteX22" fmla="*/ 683861 w 2181928"/>
                  <a:gd name="connsiteY22" fmla="*/ 3910 h 2176287"/>
                  <a:gd name="connsiteX23" fmla="*/ 674957 w 2181928"/>
                  <a:gd name="connsiteY23" fmla="*/ 4152 h 2176287"/>
                  <a:gd name="connsiteX24" fmla="*/ 674111 w 2181928"/>
                  <a:gd name="connsiteY24" fmla="*/ 3421 h 2176287"/>
                  <a:gd name="connsiteX25" fmla="*/ 766694 w 2181928"/>
                  <a:gd name="connsiteY25" fmla="*/ 0 h 2176287"/>
                  <a:gd name="connsiteX26" fmla="*/ 766648 w 2181928"/>
                  <a:gd name="connsiteY26" fmla="*/ 972 h 2176287"/>
                  <a:gd name="connsiteX27" fmla="*/ 771112 w 2181928"/>
                  <a:gd name="connsiteY27" fmla="*/ 5131 h 2176287"/>
                  <a:gd name="connsiteX28" fmla="*/ 810713 w 2181928"/>
                  <a:gd name="connsiteY28" fmla="*/ 72992 h 2176287"/>
                  <a:gd name="connsiteX29" fmla="*/ 798589 w 2181928"/>
                  <a:gd name="connsiteY29" fmla="*/ 119188 h 2176287"/>
                  <a:gd name="connsiteX30" fmla="*/ 801359 w 2181928"/>
                  <a:gd name="connsiteY30" fmla="*/ 131356 h 2176287"/>
                  <a:gd name="connsiteX31" fmla="*/ 826570 w 2181928"/>
                  <a:gd name="connsiteY31" fmla="*/ 141497 h 2176287"/>
                  <a:gd name="connsiteX32" fmla="*/ 827298 w 2181928"/>
                  <a:gd name="connsiteY32" fmla="*/ 141823 h 2176287"/>
                  <a:gd name="connsiteX33" fmla="*/ 847108 w 2181928"/>
                  <a:gd name="connsiteY33" fmla="*/ 148211 h 2176287"/>
                  <a:gd name="connsiteX34" fmla="*/ 895608 w 2181928"/>
                  <a:gd name="connsiteY34" fmla="*/ 147901 h 2176287"/>
                  <a:gd name="connsiteX35" fmla="*/ 887705 w 2181928"/>
                  <a:gd name="connsiteY35" fmla="*/ 178980 h 2176287"/>
                  <a:gd name="connsiteX36" fmla="*/ 891285 w 2181928"/>
                  <a:gd name="connsiteY36" fmla="*/ 177866 h 2176287"/>
                  <a:gd name="connsiteX37" fmla="*/ 904334 w 2181928"/>
                  <a:gd name="connsiteY37" fmla="*/ 205555 h 2176287"/>
                  <a:gd name="connsiteX38" fmla="*/ 894554 w 2181928"/>
                  <a:gd name="connsiteY38" fmla="*/ 218249 h 2176287"/>
                  <a:gd name="connsiteX39" fmla="*/ 890952 w 2181928"/>
                  <a:gd name="connsiteY39" fmla="*/ 231324 h 2176287"/>
                  <a:gd name="connsiteX40" fmla="*/ 891811 w 2181928"/>
                  <a:gd name="connsiteY40" fmla="*/ 235017 h 2176287"/>
                  <a:gd name="connsiteX41" fmla="*/ 901368 w 2181928"/>
                  <a:gd name="connsiteY41" fmla="*/ 244859 h 2176287"/>
                  <a:gd name="connsiteX42" fmla="*/ 920426 w 2181928"/>
                  <a:gd name="connsiteY42" fmla="*/ 251238 h 2176287"/>
                  <a:gd name="connsiteX43" fmla="*/ 940431 w 2181928"/>
                  <a:gd name="connsiteY43" fmla="*/ 255855 h 2176287"/>
                  <a:gd name="connsiteX44" fmla="*/ 953581 w 2181928"/>
                  <a:gd name="connsiteY44" fmla="*/ 265194 h 2176287"/>
                  <a:gd name="connsiteX45" fmla="*/ 945617 w 2181928"/>
                  <a:gd name="connsiteY45" fmla="*/ 277045 h 2176287"/>
                  <a:gd name="connsiteX46" fmla="*/ 936146 w 2181928"/>
                  <a:gd name="connsiteY46" fmla="*/ 290643 h 2176287"/>
                  <a:gd name="connsiteX47" fmla="*/ 934173 w 2181928"/>
                  <a:gd name="connsiteY47" fmla="*/ 295461 h 2176287"/>
                  <a:gd name="connsiteX48" fmla="*/ 942169 w 2181928"/>
                  <a:gd name="connsiteY48" fmla="*/ 302790 h 2176287"/>
                  <a:gd name="connsiteX49" fmla="*/ 983141 w 2181928"/>
                  <a:gd name="connsiteY49" fmla="*/ 322346 h 2176287"/>
                  <a:gd name="connsiteX50" fmla="*/ 980961 w 2181928"/>
                  <a:gd name="connsiteY50" fmla="*/ 324526 h 2176287"/>
                  <a:gd name="connsiteX51" fmla="*/ 999919 w 2181928"/>
                  <a:gd name="connsiteY51" fmla="*/ 328552 h 2176287"/>
                  <a:gd name="connsiteX52" fmla="*/ 1016444 w 2181928"/>
                  <a:gd name="connsiteY52" fmla="*/ 348509 h 2176287"/>
                  <a:gd name="connsiteX53" fmla="*/ 1027017 w 2181928"/>
                  <a:gd name="connsiteY53" fmla="*/ 354191 h 2176287"/>
                  <a:gd name="connsiteX54" fmla="*/ 1049026 w 2181928"/>
                  <a:gd name="connsiteY54" fmla="*/ 351705 h 2176287"/>
                  <a:gd name="connsiteX55" fmla="*/ 1081334 w 2181928"/>
                  <a:gd name="connsiteY55" fmla="*/ 349074 h 2176287"/>
                  <a:gd name="connsiteX56" fmla="*/ 1077803 w 2181928"/>
                  <a:gd name="connsiteY56" fmla="*/ 332408 h 2176287"/>
                  <a:gd name="connsiteX57" fmla="*/ 1079152 w 2181928"/>
                  <a:gd name="connsiteY57" fmla="*/ 317228 h 2176287"/>
                  <a:gd name="connsiteX58" fmla="*/ 1101268 w 2181928"/>
                  <a:gd name="connsiteY58" fmla="*/ 311164 h 2176287"/>
                  <a:gd name="connsiteX59" fmla="*/ 1103984 w 2181928"/>
                  <a:gd name="connsiteY59" fmla="*/ 325120 h 2176287"/>
                  <a:gd name="connsiteX60" fmla="*/ 1104504 w 2181928"/>
                  <a:gd name="connsiteY60" fmla="*/ 337669 h 2176287"/>
                  <a:gd name="connsiteX61" fmla="*/ 1137787 w 2181928"/>
                  <a:gd name="connsiteY61" fmla="*/ 332380 h 2176287"/>
                  <a:gd name="connsiteX62" fmla="*/ 1144503 w 2181928"/>
                  <a:gd name="connsiteY62" fmla="*/ 317359 h 2176287"/>
                  <a:gd name="connsiteX63" fmla="*/ 1159896 w 2181928"/>
                  <a:gd name="connsiteY63" fmla="*/ 311544 h 2176287"/>
                  <a:gd name="connsiteX64" fmla="*/ 1168927 w 2181928"/>
                  <a:gd name="connsiteY64" fmla="*/ 323896 h 2176287"/>
                  <a:gd name="connsiteX65" fmla="*/ 1160508 w 2181928"/>
                  <a:gd name="connsiteY65" fmla="*/ 350953 h 2176287"/>
                  <a:gd name="connsiteX66" fmla="*/ 1170279 w 2181928"/>
                  <a:gd name="connsiteY66" fmla="*/ 383469 h 2176287"/>
                  <a:gd name="connsiteX67" fmla="*/ 1225969 w 2181928"/>
                  <a:gd name="connsiteY67" fmla="*/ 422259 h 2176287"/>
                  <a:gd name="connsiteX68" fmla="*/ 1239386 w 2181928"/>
                  <a:gd name="connsiteY68" fmla="*/ 422654 h 2176287"/>
                  <a:gd name="connsiteX69" fmla="*/ 1289224 w 2181928"/>
                  <a:gd name="connsiteY69" fmla="*/ 402633 h 2176287"/>
                  <a:gd name="connsiteX70" fmla="*/ 1261046 w 2181928"/>
                  <a:gd name="connsiteY70" fmla="*/ 431795 h 2176287"/>
                  <a:gd name="connsiteX71" fmla="*/ 1244590 w 2181928"/>
                  <a:gd name="connsiteY71" fmla="*/ 456244 h 2176287"/>
                  <a:gd name="connsiteX72" fmla="*/ 1245740 w 2181928"/>
                  <a:gd name="connsiteY72" fmla="*/ 456438 h 2176287"/>
                  <a:gd name="connsiteX73" fmla="*/ 1295403 w 2181928"/>
                  <a:gd name="connsiteY73" fmla="*/ 468234 h 2176287"/>
                  <a:gd name="connsiteX74" fmla="*/ 1408389 w 2181928"/>
                  <a:gd name="connsiteY74" fmla="*/ 485616 h 2176287"/>
                  <a:gd name="connsiteX75" fmla="*/ 1469228 w 2181928"/>
                  <a:gd name="connsiteY75" fmla="*/ 474442 h 2176287"/>
                  <a:gd name="connsiteX76" fmla="*/ 1494681 w 2181928"/>
                  <a:gd name="connsiteY76" fmla="*/ 463888 h 2176287"/>
                  <a:gd name="connsiteX77" fmla="*/ 1520134 w 2181928"/>
                  <a:gd name="connsiteY77" fmla="*/ 464508 h 2176287"/>
                  <a:gd name="connsiteX78" fmla="*/ 1596491 w 2181928"/>
                  <a:gd name="connsiteY78" fmla="*/ 471959 h 2176287"/>
                  <a:gd name="connsiteX79" fmla="*/ 1636844 w 2181928"/>
                  <a:gd name="connsiteY79" fmla="*/ 486858 h 2176287"/>
                  <a:gd name="connsiteX80" fmla="*/ 1715685 w 2181928"/>
                  <a:gd name="connsiteY80" fmla="*/ 539005 h 2176287"/>
                  <a:gd name="connsiteX81" fmla="*/ 1662297 w 2181928"/>
                  <a:gd name="connsiteY81" fmla="*/ 511689 h 2176287"/>
                  <a:gd name="connsiteX82" fmla="*/ 1619461 w 2181928"/>
                  <a:gd name="connsiteY82" fmla="*/ 493065 h 2176287"/>
                  <a:gd name="connsiteX83" fmla="*/ 1676576 w 2181928"/>
                  <a:gd name="connsiteY83" fmla="*/ 529692 h 2176287"/>
                  <a:gd name="connsiteX84" fmla="*/ 1716927 w 2181928"/>
                  <a:gd name="connsiteY84" fmla="*/ 569424 h 2176287"/>
                  <a:gd name="connsiteX85" fmla="*/ 1741139 w 2181928"/>
                  <a:gd name="connsiteY85" fmla="*/ 602326 h 2176287"/>
                  <a:gd name="connsiteX86" fmla="*/ 1743622 w 2181928"/>
                  <a:gd name="connsiteY86" fmla="*/ 614121 h 2176287"/>
                  <a:gd name="connsiteX87" fmla="*/ 1726860 w 2181928"/>
                  <a:gd name="connsiteY87" fmla="*/ 603568 h 2176287"/>
                  <a:gd name="connsiteX88" fmla="*/ 1697061 w 2181928"/>
                  <a:gd name="connsiteY88" fmla="*/ 563837 h 2176287"/>
                  <a:gd name="connsiteX89" fmla="*/ 1644293 w 2181928"/>
                  <a:gd name="connsiteY89" fmla="*/ 522864 h 2176287"/>
                  <a:gd name="connsiteX90" fmla="*/ 1644293 w 2181928"/>
                  <a:gd name="connsiteY90" fmla="*/ 525347 h 2176287"/>
                  <a:gd name="connsiteX91" fmla="*/ 1656709 w 2181928"/>
                  <a:gd name="connsiteY91" fmla="*/ 534659 h 2176287"/>
                  <a:gd name="connsiteX92" fmla="*/ 1657331 w 2181928"/>
                  <a:gd name="connsiteY92" fmla="*/ 535280 h 2176287"/>
                  <a:gd name="connsiteX93" fmla="*/ 1693958 w 2181928"/>
                  <a:gd name="connsiteY93" fmla="*/ 572528 h 2176287"/>
                  <a:gd name="connsiteX94" fmla="*/ 1749209 w 2181928"/>
                  <a:gd name="connsiteY94" fmla="*/ 651370 h 2176287"/>
                  <a:gd name="connsiteX95" fmla="*/ 1751692 w 2181928"/>
                  <a:gd name="connsiteY95" fmla="*/ 655715 h 2176287"/>
                  <a:gd name="connsiteX96" fmla="*/ 1743622 w 2181928"/>
                  <a:gd name="connsiteY96" fmla="*/ 674339 h 2176287"/>
                  <a:gd name="connsiteX97" fmla="*/ 1741760 w 2181928"/>
                  <a:gd name="connsiteY97" fmla="*/ 676202 h 2176287"/>
                  <a:gd name="connsiteX98" fmla="*/ 1741760 w 2181928"/>
                  <a:gd name="connsiteY98" fmla="*/ 676823 h 2176287"/>
                  <a:gd name="connsiteX99" fmla="*/ 1754796 w 2181928"/>
                  <a:gd name="connsiteY99" fmla="*/ 688618 h 2176287"/>
                  <a:gd name="connsiteX100" fmla="*/ 1754176 w 2181928"/>
                  <a:gd name="connsiteY100" fmla="*/ 692963 h 2176287"/>
                  <a:gd name="connsiteX101" fmla="*/ 1733068 w 2181928"/>
                  <a:gd name="connsiteY101" fmla="*/ 691722 h 2176287"/>
                  <a:gd name="connsiteX102" fmla="*/ 1729964 w 2181928"/>
                  <a:gd name="connsiteY102" fmla="*/ 699171 h 2176287"/>
                  <a:gd name="connsiteX103" fmla="*/ 1731206 w 2181928"/>
                  <a:gd name="connsiteY103" fmla="*/ 701654 h 2176287"/>
                  <a:gd name="connsiteX104" fmla="*/ 1723756 w 2181928"/>
                  <a:gd name="connsiteY104" fmla="*/ 715932 h 2176287"/>
                  <a:gd name="connsiteX105" fmla="*/ 1724377 w 2181928"/>
                  <a:gd name="connsiteY105" fmla="*/ 722762 h 2176287"/>
                  <a:gd name="connsiteX106" fmla="*/ 1741760 w 2181928"/>
                  <a:gd name="connsiteY106" fmla="*/ 761872 h 2176287"/>
                  <a:gd name="connsiteX107" fmla="*/ 1745484 w 2181928"/>
                  <a:gd name="connsiteY107" fmla="*/ 764976 h 2176287"/>
                  <a:gd name="connsiteX108" fmla="*/ 1772800 w 2181928"/>
                  <a:gd name="connsiteY108" fmla="*/ 776150 h 2176287"/>
                  <a:gd name="connsiteX109" fmla="*/ 1785836 w 2181928"/>
                  <a:gd name="connsiteY109" fmla="*/ 777392 h 2176287"/>
                  <a:gd name="connsiteX110" fmla="*/ 1790182 w 2181928"/>
                  <a:gd name="connsiteY110" fmla="*/ 780496 h 2176287"/>
                  <a:gd name="connsiteX111" fmla="*/ 1785836 w 2181928"/>
                  <a:gd name="connsiteY111" fmla="*/ 786704 h 2176287"/>
                  <a:gd name="connsiteX112" fmla="*/ 1766592 w 2181928"/>
                  <a:gd name="connsiteY112" fmla="*/ 789809 h 2176287"/>
                  <a:gd name="connsiteX113" fmla="*/ 1776525 w 2181928"/>
                  <a:gd name="connsiteY113" fmla="*/ 790429 h 2176287"/>
                  <a:gd name="connsiteX114" fmla="*/ 1783974 w 2181928"/>
                  <a:gd name="connsiteY114" fmla="*/ 791671 h 2176287"/>
                  <a:gd name="connsiteX115" fmla="*/ 1787698 w 2181928"/>
                  <a:gd name="connsiteY115" fmla="*/ 794774 h 2176287"/>
                  <a:gd name="connsiteX116" fmla="*/ 1793286 w 2181928"/>
                  <a:gd name="connsiteY116" fmla="*/ 816502 h 2176287"/>
                  <a:gd name="connsiteX117" fmla="*/ 1788941 w 2181928"/>
                  <a:gd name="connsiteY117" fmla="*/ 818986 h 2176287"/>
                  <a:gd name="connsiteX118" fmla="*/ 1775282 w 2181928"/>
                  <a:gd name="connsiteY118" fmla="*/ 824573 h 2176287"/>
                  <a:gd name="connsiteX119" fmla="*/ 1812531 w 2181928"/>
                  <a:gd name="connsiteY119" fmla="*/ 858717 h 2176287"/>
                  <a:gd name="connsiteX120" fmla="*/ 1809426 w 2181928"/>
                  <a:gd name="connsiteY120" fmla="*/ 867409 h 2176287"/>
                  <a:gd name="connsiteX121" fmla="*/ 1797631 w 2181928"/>
                  <a:gd name="connsiteY121" fmla="*/ 872996 h 2176287"/>
                  <a:gd name="connsiteX122" fmla="*/ 1815014 w 2181928"/>
                  <a:gd name="connsiteY122" fmla="*/ 876720 h 2176287"/>
                  <a:gd name="connsiteX123" fmla="*/ 1818739 w 2181928"/>
                  <a:gd name="connsiteY123" fmla="*/ 879204 h 2176287"/>
                  <a:gd name="connsiteX124" fmla="*/ 1831155 w 2181928"/>
                  <a:gd name="connsiteY124" fmla="*/ 884791 h 2176287"/>
                  <a:gd name="connsiteX125" fmla="*/ 1837984 w 2181928"/>
                  <a:gd name="connsiteY125" fmla="*/ 902173 h 2176287"/>
                  <a:gd name="connsiteX126" fmla="*/ 1789561 w 2181928"/>
                  <a:gd name="connsiteY126" fmla="*/ 917072 h 2176287"/>
                  <a:gd name="connsiteX127" fmla="*/ 1779628 w 2181928"/>
                  <a:gd name="connsiteY127" fmla="*/ 917693 h 2176287"/>
                  <a:gd name="connsiteX128" fmla="*/ 1757900 w 2181928"/>
                  <a:gd name="connsiteY128" fmla="*/ 923901 h 2176287"/>
                  <a:gd name="connsiteX129" fmla="*/ 1746105 w 2181928"/>
                  <a:gd name="connsiteY129" fmla="*/ 935696 h 2176287"/>
                  <a:gd name="connsiteX130" fmla="*/ 1734931 w 2181928"/>
                  <a:gd name="connsiteY130" fmla="*/ 912726 h 2176287"/>
                  <a:gd name="connsiteX131" fmla="*/ 1759142 w 2181928"/>
                  <a:gd name="connsiteY131" fmla="*/ 890378 h 2176287"/>
                  <a:gd name="connsiteX132" fmla="*/ 1746726 w 2181928"/>
                  <a:gd name="connsiteY132" fmla="*/ 889757 h 2176287"/>
                  <a:gd name="connsiteX133" fmla="*/ 1731826 w 2181928"/>
                  <a:gd name="connsiteY133" fmla="*/ 914589 h 2176287"/>
                  <a:gd name="connsiteX134" fmla="*/ 1727481 w 2181928"/>
                  <a:gd name="connsiteY134" fmla="*/ 959287 h 2176287"/>
                  <a:gd name="connsiteX135" fmla="*/ 1720652 w 2181928"/>
                  <a:gd name="connsiteY135" fmla="*/ 971703 h 2176287"/>
                  <a:gd name="connsiteX136" fmla="*/ 1720652 w 2181928"/>
                  <a:gd name="connsiteY136" fmla="*/ 973566 h 2176287"/>
                  <a:gd name="connsiteX137" fmla="*/ 1722515 w 2181928"/>
                  <a:gd name="connsiteY137" fmla="*/ 973566 h 2176287"/>
                  <a:gd name="connsiteX138" fmla="*/ 1736793 w 2181928"/>
                  <a:gd name="connsiteY138" fmla="*/ 956804 h 2176287"/>
                  <a:gd name="connsiteX139" fmla="*/ 1749830 w 2181928"/>
                  <a:gd name="connsiteY139" fmla="*/ 944387 h 2176287"/>
                  <a:gd name="connsiteX140" fmla="*/ 1759142 w 2181928"/>
                  <a:gd name="connsiteY140" fmla="*/ 939421 h 2176287"/>
                  <a:gd name="connsiteX141" fmla="*/ 1767212 w 2181928"/>
                  <a:gd name="connsiteY141" fmla="*/ 948733 h 2176287"/>
                  <a:gd name="connsiteX142" fmla="*/ 1757900 w 2181928"/>
                  <a:gd name="connsiteY142" fmla="*/ 985982 h 2176287"/>
                  <a:gd name="connsiteX143" fmla="*/ 1753555 w 2181928"/>
                  <a:gd name="connsiteY143" fmla="*/ 988465 h 2176287"/>
                  <a:gd name="connsiteX144" fmla="*/ 1743001 w 2181928"/>
                  <a:gd name="connsiteY144" fmla="*/ 984119 h 2176287"/>
                  <a:gd name="connsiteX145" fmla="*/ 1743467 w 2181928"/>
                  <a:gd name="connsiteY145" fmla="*/ 983033 h 2176287"/>
                  <a:gd name="connsiteX146" fmla="*/ 1743622 w 2181928"/>
                  <a:gd name="connsiteY146" fmla="*/ 982877 h 2176287"/>
                  <a:gd name="connsiteX147" fmla="*/ 1744863 w 2181928"/>
                  <a:gd name="connsiteY147" fmla="*/ 979774 h 2176287"/>
                  <a:gd name="connsiteX148" fmla="*/ 1743467 w 2181928"/>
                  <a:gd name="connsiteY148" fmla="*/ 983033 h 2176287"/>
                  <a:gd name="connsiteX149" fmla="*/ 1737414 w 2181928"/>
                  <a:gd name="connsiteY149" fmla="*/ 989085 h 2176287"/>
                  <a:gd name="connsiteX150" fmla="*/ 1718790 w 2181928"/>
                  <a:gd name="connsiteY150" fmla="*/ 997157 h 2176287"/>
                  <a:gd name="connsiteX151" fmla="*/ 1654847 w 2181928"/>
                  <a:gd name="connsiteY151" fmla="*/ 1000881 h 2176287"/>
                  <a:gd name="connsiteX152" fmla="*/ 1636844 w 2181928"/>
                  <a:gd name="connsiteY152" fmla="*/ 1000881 h 2176287"/>
                  <a:gd name="connsiteX153" fmla="*/ 1591526 w 2181928"/>
                  <a:gd name="connsiteY153" fmla="*/ 999639 h 2176287"/>
                  <a:gd name="connsiteX154" fmla="*/ 1575889 w 2181928"/>
                  <a:gd name="connsiteY154" fmla="*/ 1001638 h 2176287"/>
                  <a:gd name="connsiteX155" fmla="*/ 1570829 w 2181928"/>
                  <a:gd name="connsiteY155" fmla="*/ 999528 h 2176287"/>
                  <a:gd name="connsiteX156" fmla="*/ 1571198 w 2181928"/>
                  <a:gd name="connsiteY156" fmla="*/ 1002680 h 2176287"/>
                  <a:gd name="connsiteX157" fmla="*/ 1588306 w 2181928"/>
                  <a:gd name="connsiteY157" fmla="*/ 1014374 h 2176287"/>
                  <a:gd name="connsiteX158" fmla="*/ 1590582 w 2181928"/>
                  <a:gd name="connsiteY158" fmla="*/ 1013098 h 2176287"/>
                  <a:gd name="connsiteX159" fmla="*/ 1606409 w 2181928"/>
                  <a:gd name="connsiteY159" fmla="*/ 1007744 h 2176287"/>
                  <a:gd name="connsiteX160" fmla="*/ 1618263 w 2181928"/>
                  <a:gd name="connsiteY160" fmla="*/ 1030474 h 2176287"/>
                  <a:gd name="connsiteX161" fmla="*/ 1612689 w 2181928"/>
                  <a:gd name="connsiteY161" fmla="*/ 1052243 h 2176287"/>
                  <a:gd name="connsiteX162" fmla="*/ 1609858 w 2181928"/>
                  <a:gd name="connsiteY162" fmla="*/ 1055487 h 2176287"/>
                  <a:gd name="connsiteX163" fmla="*/ 1615986 w 2181928"/>
                  <a:gd name="connsiteY163" fmla="*/ 1054951 h 2176287"/>
                  <a:gd name="connsiteX164" fmla="*/ 1640712 w 2181928"/>
                  <a:gd name="connsiteY164" fmla="*/ 1057934 h 2176287"/>
                  <a:gd name="connsiteX165" fmla="*/ 1654567 w 2181928"/>
                  <a:gd name="connsiteY165" fmla="*/ 1071018 h 2176287"/>
                  <a:gd name="connsiteX166" fmla="*/ 1663034 w 2181928"/>
                  <a:gd name="connsiteY166" fmla="*/ 1087952 h 2176287"/>
                  <a:gd name="connsiteX167" fmla="*/ 1663803 w 2181928"/>
                  <a:gd name="connsiteY167" fmla="*/ 1094109 h 2176287"/>
                  <a:gd name="connsiteX168" fmla="*/ 1627627 w 2181928"/>
                  <a:gd name="connsiteY168" fmla="*/ 1127206 h 2176287"/>
                  <a:gd name="connsiteX169" fmla="*/ 1594531 w 2181928"/>
                  <a:gd name="connsiteY169" fmla="*/ 1152606 h 2176287"/>
                  <a:gd name="connsiteX170" fmla="*/ 1662264 w 2181928"/>
                  <a:gd name="connsiteY170" fmla="*/ 1130285 h 2176287"/>
                  <a:gd name="connsiteX171" fmla="*/ 1689973 w 2181928"/>
                  <a:gd name="connsiteY171" fmla="*/ 1128745 h 2176287"/>
                  <a:gd name="connsiteX172" fmla="*/ 1743852 w 2181928"/>
                  <a:gd name="connsiteY172" fmla="*/ 1142600 h 2176287"/>
                  <a:gd name="connsiteX173" fmla="*/ 1802349 w 2181928"/>
                  <a:gd name="connsiteY173" fmla="*/ 1159533 h 2176287"/>
                  <a:gd name="connsiteX174" fmla="*/ 1804658 w 2181928"/>
                  <a:gd name="connsiteY174" fmla="*/ 1172618 h 2176287"/>
                  <a:gd name="connsiteX175" fmla="*/ 1764633 w 2181928"/>
                  <a:gd name="connsiteY175" fmla="*/ 1238042 h 2176287"/>
                  <a:gd name="connsiteX176" fmla="*/ 1716143 w 2181928"/>
                  <a:gd name="connsiteY176" fmla="*/ 1311164 h 2176287"/>
                  <a:gd name="connsiteX177" fmla="*/ 1699979 w 2181928"/>
                  <a:gd name="connsiteY177" fmla="*/ 1353497 h 2176287"/>
                  <a:gd name="connsiteX178" fmla="*/ 1699998 w 2181928"/>
                  <a:gd name="connsiteY178" fmla="*/ 1354296 h 2176287"/>
                  <a:gd name="connsiteX179" fmla="*/ 1706994 w 2181928"/>
                  <a:gd name="connsiteY179" fmla="*/ 1355979 h 2176287"/>
                  <a:gd name="connsiteX180" fmla="*/ 1713745 w 2181928"/>
                  <a:gd name="connsiteY180" fmla="*/ 1369792 h 2176287"/>
                  <a:gd name="connsiteX181" fmla="*/ 1713088 w 2181928"/>
                  <a:gd name="connsiteY181" fmla="*/ 1372993 h 2176287"/>
                  <a:gd name="connsiteX182" fmla="*/ 1745872 w 2181928"/>
                  <a:gd name="connsiteY182" fmla="*/ 1378320 h 2176287"/>
                  <a:gd name="connsiteX183" fmla="*/ 1780797 w 2181928"/>
                  <a:gd name="connsiteY183" fmla="*/ 1375818 h 2176287"/>
                  <a:gd name="connsiteX184" fmla="*/ 1822361 w 2181928"/>
                  <a:gd name="connsiteY184" fmla="*/ 1316552 h 2176287"/>
                  <a:gd name="connsiteX185" fmla="*/ 1808506 w 2181928"/>
                  <a:gd name="connsiteY185" fmla="*/ 1298079 h 2176287"/>
                  <a:gd name="connsiteX186" fmla="*/ 1789264 w 2181928"/>
                  <a:gd name="connsiteY186" fmla="*/ 1268061 h 2176287"/>
                  <a:gd name="connsiteX187" fmla="*/ 1842373 w 2181928"/>
                  <a:gd name="connsiteY187" fmla="*/ 1254206 h 2176287"/>
                  <a:gd name="connsiteX188" fmla="*/ 1856997 w 2181928"/>
                  <a:gd name="connsiteY188" fmla="*/ 1267291 h 2176287"/>
                  <a:gd name="connsiteX189" fmla="*/ 1918573 w 2181928"/>
                  <a:gd name="connsiteY189" fmla="*/ 1279606 h 2176287"/>
                  <a:gd name="connsiteX190" fmla="*/ 1954749 w 2181928"/>
                  <a:gd name="connsiteY190" fmla="*/ 1271139 h 2176287"/>
                  <a:gd name="connsiteX191" fmla="*/ 1983228 w 2181928"/>
                  <a:gd name="connsiteY191" fmla="*/ 1311164 h 2176287"/>
                  <a:gd name="connsiteX192" fmla="*/ 1952440 w 2181928"/>
                  <a:gd name="connsiteY192" fmla="*/ 1367351 h 2176287"/>
                  <a:gd name="connsiteX193" fmla="*/ 1994773 w 2181928"/>
                  <a:gd name="connsiteY193" fmla="*/ 1338873 h 2176287"/>
                  <a:gd name="connsiteX194" fmla="*/ 2046343 w 2181928"/>
                  <a:gd name="connsiteY194" fmla="*/ 1327328 h 2176287"/>
                  <a:gd name="connsiteX195" fmla="*/ 2113307 w 2181928"/>
                  <a:gd name="connsiteY195" fmla="*/ 1318861 h 2176287"/>
                  <a:gd name="connsiteX196" fmla="*/ 2128700 w 2181928"/>
                  <a:gd name="connsiteY196" fmla="*/ 1354267 h 2176287"/>
                  <a:gd name="connsiteX197" fmla="*/ 2121003 w 2181928"/>
                  <a:gd name="connsiteY197" fmla="*/ 1388903 h 2176287"/>
                  <a:gd name="connsiteX198" fmla="*/ 2110228 w 2181928"/>
                  <a:gd name="connsiteY198" fmla="*/ 1416612 h 2176287"/>
                  <a:gd name="connsiteX199" fmla="*/ 2114846 w 2181928"/>
                  <a:gd name="connsiteY199" fmla="*/ 1460485 h 2176287"/>
                  <a:gd name="connsiteX200" fmla="*/ 2123312 w 2181928"/>
                  <a:gd name="connsiteY200" fmla="*/ 1467412 h 2176287"/>
                  <a:gd name="connsiteX201" fmla="*/ 2128700 w 2181928"/>
                  <a:gd name="connsiteY201" fmla="*/ 1525909 h 2176287"/>
                  <a:gd name="connsiteX202" fmla="*/ 2121003 w 2181928"/>
                  <a:gd name="connsiteY202" fmla="*/ 1539764 h 2176287"/>
                  <a:gd name="connsiteX203" fmla="*/ 2137167 w 2181928"/>
                  <a:gd name="connsiteY203" fmla="*/ 1543612 h 2176287"/>
                  <a:gd name="connsiteX204" fmla="*/ 2181040 w 2181928"/>
                  <a:gd name="connsiteY204" fmla="*/ 1569782 h 2176287"/>
                  <a:gd name="connsiteX205" fmla="*/ 2172573 w 2181928"/>
                  <a:gd name="connsiteY205" fmla="*/ 1588255 h 2176287"/>
                  <a:gd name="connsiteX206" fmla="*/ 2153330 w 2181928"/>
                  <a:gd name="connsiteY206" fmla="*/ 1622121 h 2176287"/>
                  <a:gd name="connsiteX207" fmla="*/ 2092525 w 2181928"/>
                  <a:gd name="connsiteY207" fmla="*/ 1635206 h 2176287"/>
                  <a:gd name="connsiteX208" fmla="*/ 2010167 w 2181928"/>
                  <a:gd name="connsiteY208" fmla="*/ 1606727 h 2176287"/>
                  <a:gd name="connsiteX209" fmla="*/ 1971682 w 2181928"/>
                  <a:gd name="connsiteY209" fmla="*/ 1578249 h 2176287"/>
                  <a:gd name="connsiteX210" fmla="*/ 1943203 w 2181928"/>
                  <a:gd name="connsiteY210" fmla="*/ 1526679 h 2176287"/>
                  <a:gd name="connsiteX211" fmla="*/ 1934737 w 2181928"/>
                  <a:gd name="connsiteY211" fmla="*/ 1524370 h 2176287"/>
                  <a:gd name="connsiteX212" fmla="*/ 1934737 w 2181928"/>
                  <a:gd name="connsiteY212" fmla="*/ 1531297 h 2176287"/>
                  <a:gd name="connsiteX213" fmla="*/ 1935506 w 2181928"/>
                  <a:gd name="connsiteY213" fmla="*/ 1543612 h 2176287"/>
                  <a:gd name="connsiteX214" fmla="*/ 1929349 w 2181928"/>
                  <a:gd name="connsiteY214" fmla="*/ 1575170 h 2176287"/>
                  <a:gd name="connsiteX215" fmla="*/ 1913955 w 2181928"/>
                  <a:gd name="connsiteY215" fmla="*/ 1564394 h 2176287"/>
                  <a:gd name="connsiteX216" fmla="*/ 1891633 w 2181928"/>
                  <a:gd name="connsiteY216" fmla="*/ 1532067 h 2176287"/>
                  <a:gd name="connsiteX217" fmla="*/ 1801579 w 2181928"/>
                  <a:gd name="connsiteY217" fmla="*/ 1532836 h 2176287"/>
                  <a:gd name="connsiteX218" fmla="*/ 1812355 w 2181928"/>
                  <a:gd name="connsiteY218" fmla="*/ 1621351 h 2176287"/>
                  <a:gd name="connsiteX219" fmla="*/ 1863924 w 2181928"/>
                  <a:gd name="connsiteY219" fmla="*/ 1640594 h 2176287"/>
                  <a:gd name="connsiteX220" fmla="*/ 1875470 w 2181928"/>
                  <a:gd name="connsiteY220" fmla="*/ 1645982 h 2176287"/>
                  <a:gd name="connsiteX221" fmla="*/ 1874700 w 2181928"/>
                  <a:gd name="connsiteY221" fmla="*/ 1649830 h 2176287"/>
                  <a:gd name="connsiteX222" fmla="*/ 1864694 w 2181928"/>
                  <a:gd name="connsiteY222" fmla="*/ 1667533 h 2176287"/>
                  <a:gd name="connsiteX223" fmla="*/ 1847761 w 2181928"/>
                  <a:gd name="connsiteY223" fmla="*/ 1723722 h 2176287"/>
                  <a:gd name="connsiteX224" fmla="*/ 1779258 w 2181928"/>
                  <a:gd name="connsiteY224" fmla="*/ 1775291 h 2176287"/>
                  <a:gd name="connsiteX225" fmla="*/ 1733076 w 2181928"/>
                  <a:gd name="connsiteY225" fmla="*/ 1790685 h 2176287"/>
                  <a:gd name="connsiteX226" fmla="*/ 1689203 w 2181928"/>
                  <a:gd name="connsiteY226" fmla="*/ 1817624 h 2176287"/>
                  <a:gd name="connsiteX227" fmla="*/ 1685355 w 2181928"/>
                  <a:gd name="connsiteY227" fmla="*/ 1817624 h 2176287"/>
                  <a:gd name="connsiteX228" fmla="*/ 1599919 w 2181928"/>
                  <a:gd name="connsiteY228" fmla="*/ 1862267 h 2176287"/>
                  <a:gd name="connsiteX229" fmla="*/ 1592222 w 2181928"/>
                  <a:gd name="connsiteY229" fmla="*/ 1875351 h 2176287"/>
                  <a:gd name="connsiteX230" fmla="*/ 1574519 w 2181928"/>
                  <a:gd name="connsiteY230" fmla="*/ 1887667 h 2176287"/>
                  <a:gd name="connsiteX231" fmla="*/ 1518330 w 2181928"/>
                  <a:gd name="connsiteY231" fmla="*/ 1929230 h 2176287"/>
                  <a:gd name="connsiteX232" fmla="*/ 1559125 w 2181928"/>
                  <a:gd name="connsiteY232" fmla="*/ 1939237 h 2176287"/>
                  <a:gd name="connsiteX233" fmla="*/ 1574519 w 2181928"/>
                  <a:gd name="connsiteY233" fmla="*/ 1958479 h 2176287"/>
                  <a:gd name="connsiteX234" fmla="*/ 1562973 w 2181928"/>
                  <a:gd name="connsiteY234" fmla="*/ 1968485 h 2176287"/>
                  <a:gd name="connsiteX235" fmla="*/ 1546040 w 2181928"/>
                  <a:gd name="connsiteY235" fmla="*/ 2030061 h 2176287"/>
                  <a:gd name="connsiteX236" fmla="*/ 1539112 w 2181928"/>
                  <a:gd name="connsiteY236" fmla="*/ 2072394 h 2176287"/>
                  <a:gd name="connsiteX237" fmla="*/ 1519870 w 2181928"/>
                  <a:gd name="connsiteY237" fmla="*/ 2101643 h 2176287"/>
                  <a:gd name="connsiteX238" fmla="*/ 1492161 w 2181928"/>
                  <a:gd name="connsiteY238" fmla="*/ 2126273 h 2176287"/>
                  <a:gd name="connsiteX239" fmla="*/ 1423658 w 2181928"/>
                  <a:gd name="connsiteY239" fmla="*/ 2163218 h 2176287"/>
                  <a:gd name="connsiteX240" fmla="*/ 1385173 w 2181928"/>
                  <a:gd name="connsiteY240" fmla="*/ 2163988 h 2176287"/>
                  <a:gd name="connsiteX241" fmla="*/ 1354385 w 2181928"/>
                  <a:gd name="connsiteY241" fmla="*/ 2157830 h 2176287"/>
                  <a:gd name="connsiteX242" fmla="*/ 1325137 w 2181928"/>
                  <a:gd name="connsiteY242" fmla="*/ 2167836 h 2176287"/>
                  <a:gd name="connsiteX243" fmla="*/ 1299737 w 2181928"/>
                  <a:gd name="connsiteY243" fmla="*/ 2148594 h 2176287"/>
                  <a:gd name="connsiteX244" fmla="*/ 1294349 w 2181928"/>
                  <a:gd name="connsiteY244" fmla="*/ 2120885 h 2176287"/>
                  <a:gd name="connsiteX245" fmla="*/ 1265100 w 2181928"/>
                  <a:gd name="connsiteY245" fmla="*/ 2101643 h 2176287"/>
                  <a:gd name="connsiteX246" fmla="*/ 1238929 w 2181928"/>
                  <a:gd name="connsiteY246" fmla="*/ 2087788 h 2176287"/>
                  <a:gd name="connsiteX247" fmla="*/ 1211221 w 2181928"/>
                  <a:gd name="connsiteY247" fmla="*/ 2043915 h 2176287"/>
                  <a:gd name="connsiteX248" fmla="*/ 1217379 w 2181928"/>
                  <a:gd name="connsiteY248" fmla="*/ 2011588 h 2176287"/>
                  <a:gd name="connsiteX249" fmla="*/ 1231233 w 2181928"/>
                  <a:gd name="connsiteY249" fmla="*/ 1993885 h 2176287"/>
                  <a:gd name="connsiteX250" fmla="*/ 1251246 w 2181928"/>
                  <a:gd name="connsiteY250" fmla="*/ 1965406 h 2176287"/>
                  <a:gd name="connsiteX251" fmla="*/ 1252015 w 2181928"/>
                  <a:gd name="connsiteY251" fmla="*/ 1965406 h 2176287"/>
                  <a:gd name="connsiteX252" fmla="*/ 1262021 w 2181928"/>
                  <a:gd name="connsiteY252" fmla="*/ 1951552 h 2176287"/>
                  <a:gd name="connsiteX253" fmla="*/ 1262021 w 2181928"/>
                  <a:gd name="connsiteY253" fmla="*/ 1909218 h 2176287"/>
                  <a:gd name="connsiteX254" fmla="*/ 1256633 w 2181928"/>
                  <a:gd name="connsiteY254" fmla="*/ 1903061 h 2176287"/>
                  <a:gd name="connsiteX255" fmla="*/ 1222767 w 2181928"/>
                  <a:gd name="connsiteY255" fmla="*/ 1851491 h 2176287"/>
                  <a:gd name="connsiteX256" fmla="*/ 1221227 w 2181928"/>
                  <a:gd name="connsiteY256" fmla="*/ 1845334 h 2176287"/>
                  <a:gd name="connsiteX257" fmla="*/ 1221227 w 2181928"/>
                  <a:gd name="connsiteY257" fmla="*/ 1842255 h 2176287"/>
                  <a:gd name="connsiteX258" fmla="*/ 1204293 w 2181928"/>
                  <a:gd name="connsiteY258" fmla="*/ 1762206 h 2176287"/>
                  <a:gd name="connsiteX259" fmla="*/ 1190439 w 2181928"/>
                  <a:gd name="connsiteY259" fmla="*/ 1723722 h 2176287"/>
                  <a:gd name="connsiteX260" fmla="*/ 1159651 w 2181928"/>
                  <a:gd name="connsiteY260" fmla="*/ 1706788 h 2176287"/>
                  <a:gd name="connsiteX261" fmla="*/ 1132497 w 2181928"/>
                  <a:gd name="connsiteY261" fmla="*/ 1711847 h 2176287"/>
                  <a:gd name="connsiteX262" fmla="*/ 1131900 w 2181928"/>
                  <a:gd name="connsiteY262" fmla="*/ 1712163 h 2176287"/>
                  <a:gd name="connsiteX263" fmla="*/ 1131622 w 2181928"/>
                  <a:gd name="connsiteY263" fmla="*/ 1712010 h 2176287"/>
                  <a:gd name="connsiteX264" fmla="*/ 1130210 w 2181928"/>
                  <a:gd name="connsiteY264" fmla="*/ 1712273 h 2176287"/>
                  <a:gd name="connsiteX265" fmla="*/ 1099615 w 2181928"/>
                  <a:gd name="connsiteY265" fmla="*/ 1713715 h 2176287"/>
                  <a:gd name="connsiteX266" fmla="*/ 1071137 w 2181928"/>
                  <a:gd name="connsiteY266" fmla="*/ 1700631 h 2176287"/>
                  <a:gd name="connsiteX267" fmla="*/ 1041117 w 2181928"/>
                  <a:gd name="connsiteY267" fmla="*/ 1647521 h 2176287"/>
                  <a:gd name="connsiteX268" fmla="*/ 1028802 w 2181928"/>
                  <a:gd name="connsiteY268" fmla="*/ 1639824 h 2176287"/>
                  <a:gd name="connsiteX269" fmla="*/ 965687 w 2181928"/>
                  <a:gd name="connsiteY269" fmla="*/ 1663685 h 2176287"/>
                  <a:gd name="connsiteX270" fmla="*/ 906420 w 2181928"/>
                  <a:gd name="connsiteY270" fmla="*/ 1696012 h 2176287"/>
                  <a:gd name="connsiteX271" fmla="*/ 895645 w 2181928"/>
                  <a:gd name="connsiteY271" fmla="*/ 1712176 h 2176287"/>
                  <a:gd name="connsiteX272" fmla="*/ 894105 w 2181928"/>
                  <a:gd name="connsiteY272" fmla="*/ 1756048 h 2176287"/>
                  <a:gd name="connsiteX273" fmla="*/ 840226 w 2181928"/>
                  <a:gd name="connsiteY273" fmla="*/ 1797612 h 2176287"/>
                  <a:gd name="connsiteX274" fmla="*/ 811748 w 2181928"/>
                  <a:gd name="connsiteY274" fmla="*/ 1782218 h 2176287"/>
                  <a:gd name="connsiteX275" fmla="*/ 709378 w 2181928"/>
                  <a:gd name="connsiteY275" fmla="*/ 1702940 h 2176287"/>
                  <a:gd name="connsiteX276" fmla="*/ 677820 w 2181928"/>
                  <a:gd name="connsiteY276" fmla="*/ 1683697 h 2176287"/>
                  <a:gd name="connsiteX277" fmla="*/ 611626 w 2181928"/>
                  <a:gd name="connsiteY277" fmla="*/ 1702170 h 2176287"/>
                  <a:gd name="connsiteX278" fmla="*/ 586996 w 2181928"/>
                  <a:gd name="connsiteY278" fmla="*/ 1743733 h 2176287"/>
                  <a:gd name="connsiteX279" fmla="*/ 482317 w 2181928"/>
                  <a:gd name="connsiteY279" fmla="*/ 1765285 h 2176287"/>
                  <a:gd name="connsiteX280" fmla="*/ 409966 w 2181928"/>
                  <a:gd name="connsiteY280" fmla="*/ 1734497 h 2176287"/>
                  <a:gd name="connsiteX281" fmla="*/ 410736 w 2181928"/>
                  <a:gd name="connsiteY281" fmla="*/ 1682927 h 2176287"/>
                  <a:gd name="connsiteX282" fmla="*/ 404578 w 2181928"/>
                  <a:gd name="connsiteY282" fmla="*/ 1642133 h 2176287"/>
                  <a:gd name="connsiteX283" fmla="*/ 377638 w 2181928"/>
                  <a:gd name="connsiteY283" fmla="*/ 1615964 h 2176287"/>
                  <a:gd name="connsiteX284" fmla="*/ 356857 w 2181928"/>
                  <a:gd name="connsiteY284" fmla="*/ 1587485 h 2176287"/>
                  <a:gd name="connsiteX285" fmla="*/ 369942 w 2181928"/>
                  <a:gd name="connsiteY285" fmla="*/ 1536685 h 2176287"/>
                  <a:gd name="connsiteX286" fmla="*/ 420742 w 2181928"/>
                  <a:gd name="connsiteY286" fmla="*/ 1387364 h 2176287"/>
                  <a:gd name="connsiteX287" fmla="*/ 423051 w 2181928"/>
                  <a:gd name="connsiteY287" fmla="*/ 1356576 h 2176287"/>
                  <a:gd name="connsiteX288" fmla="*/ 396111 w 2181928"/>
                  <a:gd name="connsiteY288" fmla="*/ 1329637 h 2176287"/>
                  <a:gd name="connsiteX289" fmla="*/ 307596 w 2181928"/>
                  <a:gd name="connsiteY289" fmla="*/ 1319631 h 2176287"/>
                  <a:gd name="connsiteX290" fmla="*/ 282196 w 2181928"/>
                  <a:gd name="connsiteY290" fmla="*/ 1330406 h 2176287"/>
                  <a:gd name="connsiteX291" fmla="*/ 269881 w 2181928"/>
                  <a:gd name="connsiteY291" fmla="*/ 1361194 h 2176287"/>
                  <a:gd name="connsiteX292" fmla="*/ 200608 w 2181928"/>
                  <a:gd name="connsiteY292" fmla="*/ 1464334 h 2176287"/>
                  <a:gd name="connsiteX293" fmla="*/ 185984 w 2181928"/>
                  <a:gd name="connsiteY293" fmla="*/ 1477418 h 2176287"/>
                  <a:gd name="connsiteX294" fmla="*/ 192141 w 2181928"/>
                  <a:gd name="connsiteY294" fmla="*/ 1535915 h 2176287"/>
                  <a:gd name="connsiteX295" fmla="*/ 220620 w 2181928"/>
                  <a:gd name="connsiteY295" fmla="*/ 1575940 h 2176287"/>
                  <a:gd name="connsiteX296" fmla="*/ 212154 w 2181928"/>
                  <a:gd name="connsiteY296" fmla="*/ 1595182 h 2176287"/>
                  <a:gd name="connsiteX297" fmla="*/ 155966 w 2181928"/>
                  <a:gd name="connsiteY297" fmla="*/ 1594412 h 2176287"/>
                  <a:gd name="connsiteX298" fmla="*/ 103626 w 2181928"/>
                  <a:gd name="connsiteY298" fmla="*/ 1593643 h 2176287"/>
                  <a:gd name="connsiteX299" fmla="*/ 62832 w 2181928"/>
                  <a:gd name="connsiteY299" fmla="*/ 1556697 h 2176287"/>
                  <a:gd name="connsiteX300" fmla="*/ 43590 w 2181928"/>
                  <a:gd name="connsiteY300" fmla="*/ 1479727 h 2176287"/>
                  <a:gd name="connsiteX301" fmla="*/ 52057 w 2181928"/>
                  <a:gd name="connsiteY301" fmla="*/ 1441243 h 2176287"/>
                  <a:gd name="connsiteX302" fmla="*/ 77457 w 2181928"/>
                  <a:gd name="connsiteY302" fmla="*/ 1435855 h 2176287"/>
                  <a:gd name="connsiteX303" fmla="*/ 88232 w 2181928"/>
                  <a:gd name="connsiteY303" fmla="*/ 1435085 h 2176287"/>
                  <a:gd name="connsiteX304" fmla="*/ 145960 w 2181928"/>
                  <a:gd name="connsiteY304" fmla="*/ 1432006 h 2176287"/>
                  <a:gd name="connsiteX305" fmla="*/ 112093 w 2181928"/>
                  <a:gd name="connsiteY305" fmla="*/ 1371970 h 2176287"/>
                  <a:gd name="connsiteX306" fmla="*/ 95160 w 2181928"/>
                  <a:gd name="connsiteY306" fmla="*/ 1356576 h 2176287"/>
                  <a:gd name="connsiteX307" fmla="*/ 85923 w 2181928"/>
                  <a:gd name="connsiteY307" fmla="*/ 1348109 h 2176287"/>
                  <a:gd name="connsiteX308" fmla="*/ 89002 w 2181928"/>
                  <a:gd name="connsiteY308" fmla="*/ 1330406 h 2176287"/>
                  <a:gd name="connsiteX309" fmla="*/ 107475 w 2181928"/>
                  <a:gd name="connsiteY309" fmla="*/ 1226497 h 2176287"/>
                  <a:gd name="connsiteX310" fmla="*/ 105166 w 2181928"/>
                  <a:gd name="connsiteY310" fmla="*/ 1199558 h 2176287"/>
                  <a:gd name="connsiteX311" fmla="*/ 118251 w 2181928"/>
                  <a:gd name="connsiteY311" fmla="*/ 1198018 h 2176287"/>
                  <a:gd name="connsiteX312" fmla="*/ 129796 w 2181928"/>
                  <a:gd name="connsiteY312" fmla="*/ 1214182 h 2176287"/>
                  <a:gd name="connsiteX313" fmla="*/ 154426 w 2181928"/>
                  <a:gd name="connsiteY313" fmla="*/ 1246509 h 2176287"/>
                  <a:gd name="connsiteX314" fmla="*/ 219081 w 2181928"/>
                  <a:gd name="connsiteY314" fmla="*/ 1260364 h 2176287"/>
                  <a:gd name="connsiteX315" fmla="*/ 228317 w 2181928"/>
                  <a:gd name="connsiteY315" fmla="*/ 1258824 h 2176287"/>
                  <a:gd name="connsiteX316" fmla="*/ 237554 w 2181928"/>
                  <a:gd name="connsiteY316" fmla="*/ 1242661 h 2176287"/>
                  <a:gd name="connsiteX317" fmla="*/ 246020 w 2181928"/>
                  <a:gd name="connsiteY317" fmla="*/ 1220339 h 2176287"/>
                  <a:gd name="connsiteX318" fmla="*/ 237554 w 2181928"/>
                  <a:gd name="connsiteY318" fmla="*/ 1181085 h 2176287"/>
                  <a:gd name="connsiteX319" fmla="*/ 230815 w 2181928"/>
                  <a:gd name="connsiteY319" fmla="*/ 1174101 h 2176287"/>
                  <a:gd name="connsiteX320" fmla="*/ 229726 w 2181928"/>
                  <a:gd name="connsiteY320" fmla="*/ 1174454 h 2176287"/>
                  <a:gd name="connsiteX321" fmla="*/ 218096 w 2181928"/>
                  <a:gd name="connsiteY321" fmla="*/ 1165046 h 2176287"/>
                  <a:gd name="connsiteX322" fmla="*/ 188626 w 2181928"/>
                  <a:gd name="connsiteY322" fmla="*/ 1147706 h 2176287"/>
                  <a:gd name="connsiteX323" fmla="*/ 169471 w 2181928"/>
                  <a:gd name="connsiteY323" fmla="*/ 1143310 h 2176287"/>
                  <a:gd name="connsiteX324" fmla="*/ 129796 w 2181928"/>
                  <a:gd name="connsiteY324" fmla="*/ 1141061 h 2176287"/>
                  <a:gd name="connsiteX325" fmla="*/ 145190 w 2181928"/>
                  <a:gd name="connsiteY325" fmla="*/ 1132594 h 2176287"/>
                  <a:gd name="connsiteX326" fmla="*/ 153657 w 2181928"/>
                  <a:gd name="connsiteY326" fmla="*/ 1125667 h 2176287"/>
                  <a:gd name="connsiteX327" fmla="*/ 158042 w 2181928"/>
                  <a:gd name="connsiteY327" fmla="*/ 1123306 h 2176287"/>
                  <a:gd name="connsiteX328" fmla="*/ 151369 w 2181928"/>
                  <a:gd name="connsiteY328" fmla="*/ 1113367 h 2176287"/>
                  <a:gd name="connsiteX329" fmla="*/ 131519 w 2181928"/>
                  <a:gd name="connsiteY329" fmla="*/ 1106686 h 2176287"/>
                  <a:gd name="connsiteX330" fmla="*/ 128341 w 2181928"/>
                  <a:gd name="connsiteY330" fmla="*/ 1096390 h 2176287"/>
                  <a:gd name="connsiteX331" fmla="*/ 123238 w 2181928"/>
                  <a:gd name="connsiteY331" fmla="*/ 1058571 h 2176287"/>
                  <a:gd name="connsiteX332" fmla="*/ 118504 w 2181928"/>
                  <a:gd name="connsiteY332" fmla="*/ 1049534 h 2176287"/>
                  <a:gd name="connsiteX333" fmla="*/ 123485 w 2181928"/>
                  <a:gd name="connsiteY333" fmla="*/ 1015908 h 2176287"/>
                  <a:gd name="connsiteX334" fmla="*/ 127231 w 2181928"/>
                  <a:gd name="connsiteY334" fmla="*/ 991259 h 2176287"/>
                  <a:gd name="connsiteX335" fmla="*/ 124092 w 2181928"/>
                  <a:gd name="connsiteY335" fmla="*/ 964461 h 2176287"/>
                  <a:gd name="connsiteX336" fmla="*/ 117289 w 2181928"/>
                  <a:gd name="connsiteY336" fmla="*/ 948091 h 2176287"/>
                  <a:gd name="connsiteX337" fmla="*/ 103345 w 2181928"/>
                  <a:gd name="connsiteY337" fmla="*/ 934668 h 2176287"/>
                  <a:gd name="connsiteX338" fmla="*/ 93646 w 2181928"/>
                  <a:gd name="connsiteY338" fmla="*/ 932223 h 2176287"/>
                  <a:gd name="connsiteX339" fmla="*/ 82606 w 2181928"/>
                  <a:gd name="connsiteY339" fmla="*/ 942443 h 2176287"/>
                  <a:gd name="connsiteX340" fmla="*/ 60096 w 2181928"/>
                  <a:gd name="connsiteY340" fmla="*/ 940070 h 2176287"/>
                  <a:gd name="connsiteX341" fmla="*/ 48986 w 2181928"/>
                  <a:gd name="connsiteY341" fmla="*/ 918693 h 2176287"/>
                  <a:gd name="connsiteX342" fmla="*/ 54907 w 2181928"/>
                  <a:gd name="connsiteY342" fmla="*/ 897688 h 2176287"/>
                  <a:gd name="connsiteX343" fmla="*/ 56632 w 2181928"/>
                  <a:gd name="connsiteY343" fmla="*/ 886771 h 2176287"/>
                  <a:gd name="connsiteX344" fmla="*/ 37189 w 2181928"/>
                  <a:gd name="connsiteY344" fmla="*/ 879599 h 2176287"/>
                  <a:gd name="connsiteX345" fmla="*/ 35293 w 2181928"/>
                  <a:gd name="connsiteY345" fmla="*/ 881391 h 2176287"/>
                  <a:gd name="connsiteX346" fmla="*/ 21248 w 2181928"/>
                  <a:gd name="connsiteY346" fmla="*/ 890441 h 2176287"/>
                  <a:gd name="connsiteX347" fmla="*/ 4212 w 2181928"/>
                  <a:gd name="connsiteY347" fmla="*/ 871285 h 2176287"/>
                  <a:gd name="connsiteX348" fmla="*/ 4313 w 2181928"/>
                  <a:gd name="connsiteY348" fmla="*/ 848813 h 2176287"/>
                  <a:gd name="connsiteX349" fmla="*/ 14906 w 2181928"/>
                  <a:gd name="connsiteY349" fmla="*/ 842814 h 2176287"/>
                  <a:gd name="connsiteX350" fmla="*/ 21557 w 2181928"/>
                  <a:gd name="connsiteY350" fmla="*/ 841808 h 2176287"/>
                  <a:gd name="connsiteX351" fmla="*/ 19488 w 2181928"/>
                  <a:gd name="connsiteY351" fmla="*/ 834475 h 2176287"/>
                  <a:gd name="connsiteX352" fmla="*/ 8444 w 2181928"/>
                  <a:gd name="connsiteY352" fmla="*/ 825912 h 2176287"/>
                  <a:gd name="connsiteX353" fmla="*/ 9631 w 2181928"/>
                  <a:gd name="connsiteY353" fmla="*/ 795870 h 2176287"/>
                  <a:gd name="connsiteX354" fmla="*/ 13617 w 2181928"/>
                  <a:gd name="connsiteY354" fmla="*/ 793160 h 2176287"/>
                  <a:gd name="connsiteX355" fmla="*/ 21752 w 2181928"/>
                  <a:gd name="connsiteY355" fmla="*/ 759297 h 2176287"/>
                  <a:gd name="connsiteX356" fmla="*/ 21705 w 2181928"/>
                  <a:gd name="connsiteY356" fmla="*/ 738233 h 2176287"/>
                  <a:gd name="connsiteX357" fmla="*/ 26627 w 2181928"/>
                  <a:gd name="connsiteY357" fmla="*/ 729360 h 2176287"/>
                  <a:gd name="connsiteX358" fmla="*/ 23100 w 2181928"/>
                  <a:gd name="connsiteY358" fmla="*/ 682030 h 2176287"/>
                  <a:gd name="connsiteX359" fmla="*/ 10434 w 2181928"/>
                  <a:gd name="connsiteY359" fmla="*/ 661912 h 2176287"/>
                  <a:gd name="connsiteX360" fmla="*/ 13330 w 2181928"/>
                  <a:gd name="connsiteY360" fmla="*/ 647988 h 2176287"/>
                  <a:gd name="connsiteX361" fmla="*/ 25161 w 2181928"/>
                  <a:gd name="connsiteY361" fmla="*/ 651797 h 2176287"/>
                  <a:gd name="connsiteX362" fmla="*/ 56771 w 2181928"/>
                  <a:gd name="connsiteY362" fmla="*/ 643460 h 2176287"/>
                  <a:gd name="connsiteX363" fmla="*/ 71240 w 2181928"/>
                  <a:gd name="connsiteY363" fmla="*/ 619657 h 2176287"/>
                  <a:gd name="connsiteX364" fmla="*/ 96348 w 2181928"/>
                  <a:gd name="connsiteY364" fmla="*/ 610920 h 2176287"/>
                  <a:gd name="connsiteX365" fmla="*/ 134283 w 2181928"/>
                  <a:gd name="connsiteY365" fmla="*/ 575076 h 2176287"/>
                  <a:gd name="connsiteX366" fmla="*/ 135133 w 2181928"/>
                  <a:gd name="connsiteY366" fmla="*/ 564351 h 2176287"/>
                  <a:gd name="connsiteX367" fmla="*/ 175165 w 2181928"/>
                  <a:gd name="connsiteY367" fmla="*/ 565156 h 2176287"/>
                  <a:gd name="connsiteX368" fmla="*/ 196304 w 2181928"/>
                  <a:gd name="connsiteY368" fmla="*/ 532095 h 2176287"/>
                  <a:gd name="connsiteX369" fmla="*/ 200803 w 2181928"/>
                  <a:gd name="connsiteY369" fmla="*/ 537976 h 2176287"/>
                  <a:gd name="connsiteX370" fmla="*/ 214957 w 2181928"/>
                  <a:gd name="connsiteY370" fmla="*/ 554445 h 2176287"/>
                  <a:gd name="connsiteX371" fmla="*/ 218884 w 2181928"/>
                  <a:gd name="connsiteY371" fmla="*/ 553267 h 2176287"/>
                  <a:gd name="connsiteX372" fmla="*/ 215844 w 2181928"/>
                  <a:gd name="connsiteY372" fmla="*/ 551027 h 2176287"/>
                  <a:gd name="connsiteX373" fmla="*/ 215598 w 2181928"/>
                  <a:gd name="connsiteY373" fmla="*/ 544305 h 2176287"/>
                  <a:gd name="connsiteX374" fmla="*/ 231045 w 2181928"/>
                  <a:gd name="connsiteY374" fmla="*/ 536702 h 2176287"/>
                  <a:gd name="connsiteX375" fmla="*/ 246480 w 2181928"/>
                  <a:gd name="connsiteY375" fmla="*/ 541607 h 2176287"/>
                  <a:gd name="connsiteX376" fmla="*/ 250236 w 2181928"/>
                  <a:gd name="connsiteY376" fmla="*/ 539216 h 2176287"/>
                  <a:gd name="connsiteX377" fmla="*/ 253281 w 2181928"/>
                  <a:gd name="connsiteY377" fmla="*/ 520961 h 2176287"/>
                  <a:gd name="connsiteX378" fmla="*/ 247808 w 2181928"/>
                  <a:gd name="connsiteY378" fmla="*/ 500042 h 2176287"/>
                  <a:gd name="connsiteX379" fmla="*/ 231921 w 2181928"/>
                  <a:gd name="connsiteY379" fmla="*/ 492413 h 2176287"/>
                  <a:gd name="connsiteX380" fmla="*/ 209099 w 2181928"/>
                  <a:gd name="connsiteY380" fmla="*/ 492190 h 2176287"/>
                  <a:gd name="connsiteX381" fmla="*/ 187845 w 2181928"/>
                  <a:gd name="connsiteY381" fmla="*/ 484403 h 2176287"/>
                  <a:gd name="connsiteX382" fmla="*/ 190142 w 2181928"/>
                  <a:gd name="connsiteY382" fmla="*/ 467461 h 2176287"/>
                  <a:gd name="connsiteX383" fmla="*/ 191625 w 2181928"/>
                  <a:gd name="connsiteY383" fmla="*/ 447809 h 2176287"/>
                  <a:gd name="connsiteX384" fmla="*/ 177821 w 2181928"/>
                  <a:gd name="connsiteY384" fmla="*/ 430393 h 2176287"/>
                  <a:gd name="connsiteX385" fmla="*/ 200016 w 2181928"/>
                  <a:gd name="connsiteY385" fmla="*/ 421646 h 2176287"/>
                  <a:gd name="connsiteX386" fmla="*/ 210343 w 2181928"/>
                  <a:gd name="connsiteY386" fmla="*/ 420606 h 2176287"/>
                  <a:gd name="connsiteX387" fmla="*/ 219122 w 2181928"/>
                  <a:gd name="connsiteY387" fmla="*/ 411464 h 2176287"/>
                  <a:gd name="connsiteX388" fmla="*/ 211312 w 2181928"/>
                  <a:gd name="connsiteY388" fmla="*/ 403177 h 2176287"/>
                  <a:gd name="connsiteX389" fmla="*/ 200058 w 2181928"/>
                  <a:gd name="connsiteY389" fmla="*/ 390313 h 2176287"/>
                  <a:gd name="connsiteX390" fmla="*/ 204906 w 2181928"/>
                  <a:gd name="connsiteY390" fmla="*/ 382719 h 2176287"/>
                  <a:gd name="connsiteX391" fmla="*/ 199768 w 2181928"/>
                  <a:gd name="connsiteY391" fmla="*/ 383106 h 2176287"/>
                  <a:gd name="connsiteX392" fmla="*/ 184791 w 2181928"/>
                  <a:gd name="connsiteY392" fmla="*/ 378218 h 2176287"/>
                  <a:gd name="connsiteX393" fmla="*/ 175479 w 2181928"/>
                  <a:gd name="connsiteY393" fmla="*/ 359594 h 2176287"/>
                  <a:gd name="connsiteX394" fmla="*/ 211253 w 2181928"/>
                  <a:gd name="connsiteY394" fmla="*/ 339573 h 2176287"/>
                  <a:gd name="connsiteX395" fmla="*/ 234333 w 2181928"/>
                  <a:gd name="connsiteY395" fmla="*/ 333650 h 2176287"/>
                  <a:gd name="connsiteX396" fmla="*/ 235379 w 2181928"/>
                  <a:gd name="connsiteY396" fmla="*/ 331817 h 2176287"/>
                  <a:gd name="connsiteX397" fmla="*/ 240419 w 2181928"/>
                  <a:gd name="connsiteY397" fmla="*/ 327937 h 2176287"/>
                  <a:gd name="connsiteX398" fmla="*/ 245994 w 2181928"/>
                  <a:gd name="connsiteY398" fmla="*/ 306167 h 2176287"/>
                  <a:gd name="connsiteX399" fmla="*/ 244332 w 2181928"/>
                  <a:gd name="connsiteY399" fmla="*/ 286870 h 2176287"/>
                  <a:gd name="connsiteX400" fmla="*/ 240410 w 2181928"/>
                  <a:gd name="connsiteY400" fmla="*/ 238411 h 2176287"/>
                  <a:gd name="connsiteX401" fmla="*/ 215620 w 2181928"/>
                  <a:gd name="connsiteY401" fmla="*/ 199187 h 2176287"/>
                  <a:gd name="connsiteX402" fmla="*/ 216642 w 2181928"/>
                  <a:gd name="connsiteY402" fmla="*/ 179969 h 2176287"/>
                  <a:gd name="connsiteX403" fmla="*/ 276688 w 2181928"/>
                  <a:gd name="connsiteY403" fmla="*/ 132943 h 2176287"/>
                  <a:gd name="connsiteX404" fmla="*/ 303715 w 2181928"/>
                  <a:gd name="connsiteY404" fmla="*/ 142242 h 2176287"/>
                  <a:gd name="connsiteX405" fmla="*/ 348177 w 2181928"/>
                  <a:gd name="connsiteY405" fmla="*/ 167273 h 2176287"/>
                  <a:gd name="connsiteX406" fmla="*/ 359452 w 2181928"/>
                  <a:gd name="connsiteY406" fmla="*/ 164472 h 2176287"/>
                  <a:gd name="connsiteX407" fmla="*/ 394351 w 2181928"/>
                  <a:gd name="connsiteY407" fmla="*/ 135059 h 2176287"/>
                  <a:gd name="connsiteX408" fmla="*/ 416954 w 2181928"/>
                  <a:gd name="connsiteY408" fmla="*/ 127666 h 2176287"/>
                  <a:gd name="connsiteX409" fmla="*/ 442487 w 2181928"/>
                  <a:gd name="connsiteY409" fmla="*/ 127074 h 2176287"/>
                  <a:gd name="connsiteX410" fmla="*/ 460504 w 2181928"/>
                  <a:gd name="connsiteY410" fmla="*/ 108356 h 2176287"/>
                  <a:gd name="connsiteX411" fmla="*/ 485897 w 2181928"/>
                  <a:gd name="connsiteY411" fmla="*/ 97464 h 2176287"/>
                  <a:gd name="connsiteX412" fmla="*/ 520529 w 2181928"/>
                  <a:gd name="connsiteY412" fmla="*/ 76996 h 2176287"/>
                  <a:gd name="connsiteX413" fmla="*/ 519075 w 2181928"/>
                  <a:gd name="connsiteY413" fmla="*/ 35771 h 2176287"/>
                  <a:gd name="connsiteX414" fmla="*/ 523948 w 2181928"/>
                  <a:gd name="connsiteY414" fmla="*/ 11743 h 2176287"/>
                  <a:gd name="connsiteX415" fmla="*/ 525821 w 2181928"/>
                  <a:gd name="connsiteY415" fmla="*/ 8900 h 2176287"/>
                  <a:gd name="connsiteX416" fmla="*/ 530616 w 2181928"/>
                  <a:gd name="connsiteY416" fmla="*/ 8723 h 2176287"/>
                  <a:gd name="connsiteX417" fmla="*/ 536439 w 2181928"/>
                  <a:gd name="connsiteY417" fmla="*/ 35163 h 2176287"/>
                  <a:gd name="connsiteX418" fmla="*/ 542804 w 2181928"/>
                  <a:gd name="connsiteY418" fmla="*/ 65564 h 2176287"/>
                  <a:gd name="connsiteX419" fmla="*/ 598134 w 2181928"/>
                  <a:gd name="connsiteY419" fmla="*/ 86439 h 2176287"/>
                  <a:gd name="connsiteX420" fmla="*/ 623536 w 2181928"/>
                  <a:gd name="connsiteY420" fmla="*/ 73365 h 2176287"/>
                  <a:gd name="connsiteX421" fmla="*/ 632672 w 2181928"/>
                  <a:gd name="connsiteY421" fmla="*/ 76953 h 2176287"/>
                  <a:gd name="connsiteX422" fmla="*/ 632544 w 2181928"/>
                  <a:gd name="connsiteY422" fmla="*/ 75267 h 2176287"/>
                  <a:gd name="connsiteX423" fmla="*/ 639839 w 2181928"/>
                  <a:gd name="connsiteY423" fmla="*/ 62851 h 2176287"/>
                  <a:gd name="connsiteX424" fmla="*/ 641701 w 2181928"/>
                  <a:gd name="connsiteY424" fmla="*/ 62230 h 2176287"/>
                  <a:gd name="connsiteX425" fmla="*/ 641080 w 2181928"/>
                  <a:gd name="connsiteY425" fmla="*/ 59747 h 2176287"/>
                  <a:gd name="connsiteX426" fmla="*/ 645426 w 2181928"/>
                  <a:gd name="connsiteY426" fmla="*/ 9462 h 2176287"/>
                  <a:gd name="connsiteX427" fmla="*/ 652410 w 2181928"/>
                  <a:gd name="connsiteY427" fmla="*/ 5892 h 2176287"/>
                  <a:gd name="connsiteX428" fmla="*/ 654737 w 2181928"/>
                  <a:gd name="connsiteY428" fmla="*/ 12566 h 2176287"/>
                  <a:gd name="connsiteX429" fmla="*/ 669637 w 2181928"/>
                  <a:gd name="connsiteY429" fmla="*/ 26223 h 2176287"/>
                  <a:gd name="connsiteX430" fmla="*/ 684896 w 2181928"/>
                  <a:gd name="connsiteY430" fmla="*/ 30577 h 2176287"/>
                  <a:gd name="connsiteX431" fmla="*/ 686229 w 2181928"/>
                  <a:gd name="connsiteY431" fmla="*/ 29494 h 2176287"/>
                  <a:gd name="connsiteX432" fmla="*/ 704954 w 2181928"/>
                  <a:gd name="connsiteY432" fmla="*/ 17064 h 2176287"/>
                  <a:gd name="connsiteX433" fmla="*/ 708011 w 2181928"/>
                  <a:gd name="connsiteY433" fmla="*/ 4620 h 2176287"/>
                  <a:gd name="connsiteX434" fmla="*/ 705476 w 2181928"/>
                  <a:gd name="connsiteY434" fmla="*/ 2262 h 2176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</a:cxnLst>
                <a:rect l="l" t="t" r="r" b="b"/>
                <a:pathLst>
                  <a:path w="2181928" h="2176287">
                    <a:moveTo>
                      <a:pt x="1594258" y="1054835"/>
                    </a:moveTo>
                    <a:lnTo>
                      <a:pt x="1594316" y="1056846"/>
                    </a:lnTo>
                    <a:lnTo>
                      <a:pt x="1602845" y="1056101"/>
                    </a:lnTo>
                    <a:lnTo>
                      <a:pt x="1600954" y="1055480"/>
                    </a:lnTo>
                    <a:cubicBezTo>
                      <a:pt x="1598757" y="1054072"/>
                      <a:pt x="1596101" y="1053099"/>
                      <a:pt x="1594258" y="1054835"/>
                    </a:cubicBezTo>
                    <a:close/>
                    <a:moveTo>
                      <a:pt x="1657952" y="941904"/>
                    </a:moveTo>
                    <a:cubicBezTo>
                      <a:pt x="1657331" y="941904"/>
                      <a:pt x="1656709" y="942525"/>
                      <a:pt x="1656709" y="943146"/>
                    </a:cubicBezTo>
                    <a:lnTo>
                      <a:pt x="1651561" y="948552"/>
                    </a:lnTo>
                    <a:lnTo>
                      <a:pt x="1640569" y="958045"/>
                    </a:lnTo>
                    <a:cubicBezTo>
                      <a:pt x="1639948" y="958666"/>
                      <a:pt x="1639327" y="959287"/>
                      <a:pt x="1638707" y="959908"/>
                    </a:cubicBezTo>
                    <a:cubicBezTo>
                      <a:pt x="1640569" y="958666"/>
                      <a:pt x="1642431" y="957425"/>
                      <a:pt x="1644293" y="956182"/>
                    </a:cubicBezTo>
                    <a:lnTo>
                      <a:pt x="1651561" y="948552"/>
                    </a:lnTo>
                    <a:lnTo>
                      <a:pt x="1654226" y="946250"/>
                    </a:lnTo>
                    <a:cubicBezTo>
                      <a:pt x="1655468" y="945009"/>
                      <a:pt x="1656709" y="943766"/>
                      <a:pt x="1657331" y="942525"/>
                    </a:cubicBezTo>
                    <a:cubicBezTo>
                      <a:pt x="1657331" y="942525"/>
                      <a:pt x="1657952" y="941904"/>
                      <a:pt x="1657952" y="941904"/>
                    </a:cubicBezTo>
                    <a:close/>
                    <a:moveTo>
                      <a:pt x="1651123" y="847542"/>
                    </a:moveTo>
                    <a:cubicBezTo>
                      <a:pt x="1645536" y="847542"/>
                      <a:pt x="1639948" y="848163"/>
                      <a:pt x="1634982" y="850026"/>
                    </a:cubicBezTo>
                    <a:cubicBezTo>
                      <a:pt x="1629394" y="851268"/>
                      <a:pt x="1623807" y="853130"/>
                      <a:pt x="1623186" y="859338"/>
                    </a:cubicBezTo>
                    <a:cubicBezTo>
                      <a:pt x="1625048" y="854992"/>
                      <a:pt x="1628774" y="851268"/>
                      <a:pt x="1634982" y="851268"/>
                    </a:cubicBezTo>
                    <a:cubicBezTo>
                      <a:pt x="1639948" y="850647"/>
                      <a:pt x="1644293" y="852509"/>
                      <a:pt x="1648018" y="855613"/>
                    </a:cubicBezTo>
                    <a:cubicBezTo>
                      <a:pt x="1648018" y="851888"/>
                      <a:pt x="1648639" y="849405"/>
                      <a:pt x="1651123" y="847542"/>
                    </a:cubicBezTo>
                    <a:close/>
                    <a:moveTo>
                      <a:pt x="686564" y="2961"/>
                    </a:moveTo>
                    <a:lnTo>
                      <a:pt x="683861" y="3910"/>
                    </a:lnTo>
                    <a:cubicBezTo>
                      <a:pt x="680473" y="4929"/>
                      <a:pt x="677559" y="5067"/>
                      <a:pt x="674957" y="4152"/>
                    </a:cubicBezTo>
                    <a:lnTo>
                      <a:pt x="674111" y="3421"/>
                    </a:lnTo>
                    <a:close/>
                    <a:moveTo>
                      <a:pt x="766694" y="0"/>
                    </a:moveTo>
                    <a:lnTo>
                      <a:pt x="766648" y="972"/>
                    </a:lnTo>
                    <a:cubicBezTo>
                      <a:pt x="767384" y="2560"/>
                      <a:pt x="768916" y="3724"/>
                      <a:pt x="771112" y="5131"/>
                    </a:cubicBezTo>
                    <a:cubicBezTo>
                      <a:pt x="795242" y="21508"/>
                      <a:pt x="807096" y="44238"/>
                      <a:pt x="810713" y="72992"/>
                    </a:cubicBezTo>
                    <a:cubicBezTo>
                      <a:pt x="812889" y="90065"/>
                      <a:pt x="809290" y="105626"/>
                      <a:pt x="798589" y="119188"/>
                    </a:cubicBezTo>
                    <a:cubicBezTo>
                      <a:pt x="793929" y="125318"/>
                      <a:pt x="794744" y="128028"/>
                      <a:pt x="801359" y="131356"/>
                    </a:cubicBezTo>
                    <a:cubicBezTo>
                      <a:pt x="809302" y="135170"/>
                      <a:pt x="817652" y="140340"/>
                      <a:pt x="826570" y="141497"/>
                    </a:cubicBezTo>
                    <a:lnTo>
                      <a:pt x="827298" y="141823"/>
                    </a:lnTo>
                    <a:lnTo>
                      <a:pt x="847108" y="148211"/>
                    </a:lnTo>
                    <a:cubicBezTo>
                      <a:pt x="862706" y="150539"/>
                      <a:pt x="878847" y="150384"/>
                      <a:pt x="895608" y="147901"/>
                    </a:cubicBezTo>
                    <a:lnTo>
                      <a:pt x="887705" y="178980"/>
                    </a:lnTo>
                    <a:lnTo>
                      <a:pt x="891285" y="177866"/>
                    </a:lnTo>
                    <a:cubicBezTo>
                      <a:pt x="909148" y="179286"/>
                      <a:pt x="914628" y="190638"/>
                      <a:pt x="904334" y="205555"/>
                    </a:cubicBezTo>
                    <a:cubicBezTo>
                      <a:pt x="901517" y="209948"/>
                      <a:pt x="897371" y="213855"/>
                      <a:pt x="894554" y="218249"/>
                    </a:cubicBezTo>
                    <a:lnTo>
                      <a:pt x="890952" y="231324"/>
                    </a:lnTo>
                    <a:lnTo>
                      <a:pt x="891811" y="235017"/>
                    </a:lnTo>
                    <a:lnTo>
                      <a:pt x="901368" y="244859"/>
                    </a:lnTo>
                    <a:cubicBezTo>
                      <a:pt x="907523" y="248621"/>
                      <a:pt x="913757" y="249699"/>
                      <a:pt x="920426" y="251238"/>
                    </a:cubicBezTo>
                    <a:cubicBezTo>
                      <a:pt x="927555" y="252343"/>
                      <a:pt x="933789" y="253421"/>
                      <a:pt x="940431" y="255855"/>
                    </a:cubicBezTo>
                    <a:cubicBezTo>
                      <a:pt x="945310" y="257341"/>
                      <a:pt x="950597" y="260182"/>
                      <a:pt x="953581" y="265194"/>
                    </a:cubicBezTo>
                    <a:cubicBezTo>
                      <a:pt x="956945" y="272454"/>
                      <a:pt x="948407" y="273547"/>
                      <a:pt x="945617" y="277045"/>
                    </a:cubicBezTo>
                    <a:cubicBezTo>
                      <a:pt x="942570" y="281656"/>
                      <a:pt x="939082" y="286030"/>
                      <a:pt x="936146" y="290643"/>
                    </a:cubicBezTo>
                    <a:lnTo>
                      <a:pt x="934173" y="295461"/>
                    </a:lnTo>
                    <a:lnTo>
                      <a:pt x="942169" y="302790"/>
                    </a:lnTo>
                    <a:cubicBezTo>
                      <a:pt x="954585" y="311016"/>
                      <a:pt x="968242" y="317379"/>
                      <a:pt x="983141" y="322346"/>
                    </a:cubicBezTo>
                    <a:lnTo>
                      <a:pt x="980961" y="324526"/>
                    </a:lnTo>
                    <a:lnTo>
                      <a:pt x="999919" y="328552"/>
                    </a:lnTo>
                    <a:cubicBezTo>
                      <a:pt x="1007310" y="332126"/>
                      <a:pt x="1013174" y="338118"/>
                      <a:pt x="1016444" y="348509"/>
                    </a:cubicBezTo>
                    <a:cubicBezTo>
                      <a:pt x="1018533" y="353494"/>
                      <a:pt x="1023006" y="353626"/>
                      <a:pt x="1027017" y="354191"/>
                    </a:cubicBezTo>
                    <a:cubicBezTo>
                      <a:pt x="1034580" y="355756"/>
                      <a:pt x="1042250" y="353744"/>
                      <a:pt x="1049026" y="351705"/>
                    </a:cubicBezTo>
                    <a:cubicBezTo>
                      <a:pt x="1059866" y="348443"/>
                      <a:pt x="1069839" y="344260"/>
                      <a:pt x="1081334" y="349074"/>
                    </a:cubicBezTo>
                    <a:cubicBezTo>
                      <a:pt x="1082876" y="342405"/>
                      <a:pt x="1078998" y="337367"/>
                      <a:pt x="1077803" y="332408"/>
                    </a:cubicBezTo>
                    <a:cubicBezTo>
                      <a:pt x="1076609" y="327449"/>
                      <a:pt x="1073652" y="321543"/>
                      <a:pt x="1079152" y="317228"/>
                    </a:cubicBezTo>
                    <a:cubicBezTo>
                      <a:pt x="1085574" y="312045"/>
                      <a:pt x="1092864" y="307784"/>
                      <a:pt x="1101268" y="311164"/>
                    </a:cubicBezTo>
                    <a:cubicBezTo>
                      <a:pt x="1108804" y="313624"/>
                      <a:pt x="1111787" y="318635"/>
                      <a:pt x="1103984" y="325120"/>
                    </a:cubicBezTo>
                    <a:cubicBezTo>
                      <a:pt x="1098483" y="329435"/>
                      <a:pt x="1100599" y="333525"/>
                      <a:pt x="1104504" y="337669"/>
                    </a:cubicBezTo>
                    <a:cubicBezTo>
                      <a:pt x="1114429" y="350046"/>
                      <a:pt x="1131965" y="347429"/>
                      <a:pt x="1137787" y="332380"/>
                    </a:cubicBezTo>
                    <a:cubicBezTo>
                      <a:pt x="1140170" y="327527"/>
                      <a:pt x="1141659" y="322646"/>
                      <a:pt x="1144503" y="317359"/>
                    </a:cubicBezTo>
                    <a:cubicBezTo>
                      <a:pt x="1148241" y="312097"/>
                      <a:pt x="1153227" y="310005"/>
                      <a:pt x="1159896" y="311544"/>
                    </a:cubicBezTo>
                    <a:cubicBezTo>
                      <a:pt x="1167025" y="312649"/>
                      <a:pt x="1167759" y="318042"/>
                      <a:pt x="1168927" y="323896"/>
                    </a:cubicBezTo>
                    <a:cubicBezTo>
                      <a:pt x="1170856" y="334248"/>
                      <a:pt x="1165248" y="342140"/>
                      <a:pt x="1160508" y="350953"/>
                    </a:cubicBezTo>
                    <a:cubicBezTo>
                      <a:pt x="1149133" y="372105"/>
                      <a:pt x="1149133" y="372105"/>
                      <a:pt x="1170279" y="383469"/>
                    </a:cubicBezTo>
                    <a:cubicBezTo>
                      <a:pt x="1190531" y="394808"/>
                      <a:pt x="1209889" y="406120"/>
                      <a:pt x="1225969" y="422259"/>
                    </a:cubicBezTo>
                    <a:cubicBezTo>
                      <a:pt x="1231175" y="427784"/>
                      <a:pt x="1234833" y="425205"/>
                      <a:pt x="1239386" y="422654"/>
                    </a:cubicBezTo>
                    <a:cubicBezTo>
                      <a:pt x="1254399" y="414590"/>
                      <a:pt x="1270279" y="407447"/>
                      <a:pt x="1289224" y="402633"/>
                    </a:cubicBezTo>
                    <a:cubicBezTo>
                      <a:pt x="1282101" y="416300"/>
                      <a:pt x="1271153" y="423140"/>
                      <a:pt x="1261046" y="431795"/>
                    </a:cubicBezTo>
                    <a:lnTo>
                      <a:pt x="1244590" y="456244"/>
                    </a:lnTo>
                    <a:lnTo>
                      <a:pt x="1245740" y="456438"/>
                    </a:lnTo>
                    <a:cubicBezTo>
                      <a:pt x="1263122" y="457680"/>
                      <a:pt x="1278021" y="465750"/>
                      <a:pt x="1295403" y="468234"/>
                    </a:cubicBezTo>
                    <a:cubicBezTo>
                      <a:pt x="1333273" y="473200"/>
                      <a:pt x="1370521" y="480650"/>
                      <a:pt x="1408389" y="485616"/>
                    </a:cubicBezTo>
                    <a:cubicBezTo>
                      <a:pt x="1428255" y="488099"/>
                      <a:pt x="1449983" y="483754"/>
                      <a:pt x="1469228" y="474442"/>
                    </a:cubicBezTo>
                    <a:cubicBezTo>
                      <a:pt x="1477919" y="470716"/>
                      <a:pt x="1485990" y="467613"/>
                      <a:pt x="1494681" y="463888"/>
                    </a:cubicBezTo>
                    <a:cubicBezTo>
                      <a:pt x="1502751" y="475683"/>
                      <a:pt x="1513305" y="466992"/>
                      <a:pt x="1520134" y="464508"/>
                    </a:cubicBezTo>
                    <a:cubicBezTo>
                      <a:pt x="1547448" y="453955"/>
                      <a:pt x="1572281" y="463267"/>
                      <a:pt x="1596491" y="471959"/>
                    </a:cubicBezTo>
                    <a:cubicBezTo>
                      <a:pt x="1609529" y="476924"/>
                      <a:pt x="1623807" y="479408"/>
                      <a:pt x="1636844" y="486858"/>
                    </a:cubicBezTo>
                    <a:cubicBezTo>
                      <a:pt x="1664780" y="502378"/>
                      <a:pt x="1692717" y="516656"/>
                      <a:pt x="1715685" y="539005"/>
                    </a:cubicBezTo>
                    <a:cubicBezTo>
                      <a:pt x="1697061" y="531555"/>
                      <a:pt x="1678438" y="523484"/>
                      <a:pt x="1662297" y="511689"/>
                    </a:cubicBezTo>
                    <a:cubicBezTo>
                      <a:pt x="1649260" y="501757"/>
                      <a:pt x="1635602" y="494928"/>
                      <a:pt x="1619461" y="493065"/>
                    </a:cubicBezTo>
                    <a:cubicBezTo>
                      <a:pt x="1638707" y="505481"/>
                      <a:pt x="1656709" y="518518"/>
                      <a:pt x="1676576" y="529692"/>
                    </a:cubicBezTo>
                    <a:cubicBezTo>
                      <a:pt x="1693958" y="539626"/>
                      <a:pt x="1706374" y="552042"/>
                      <a:pt x="1716927" y="569424"/>
                    </a:cubicBezTo>
                    <a:cubicBezTo>
                      <a:pt x="1723756" y="581220"/>
                      <a:pt x="1736172" y="588669"/>
                      <a:pt x="1741139" y="602326"/>
                    </a:cubicBezTo>
                    <a:cubicBezTo>
                      <a:pt x="1742380" y="606051"/>
                      <a:pt x="1743622" y="609776"/>
                      <a:pt x="1743622" y="614121"/>
                    </a:cubicBezTo>
                    <a:cubicBezTo>
                      <a:pt x="1734309" y="615984"/>
                      <a:pt x="1730585" y="609155"/>
                      <a:pt x="1726860" y="603568"/>
                    </a:cubicBezTo>
                    <a:cubicBezTo>
                      <a:pt x="1716927" y="589910"/>
                      <a:pt x="1706374" y="577494"/>
                      <a:pt x="1697061" y="563837"/>
                    </a:cubicBezTo>
                    <a:cubicBezTo>
                      <a:pt x="1684025" y="545213"/>
                      <a:pt x="1663539" y="534659"/>
                      <a:pt x="1644293" y="522864"/>
                    </a:cubicBezTo>
                    <a:cubicBezTo>
                      <a:pt x="1644293" y="524105"/>
                      <a:pt x="1644293" y="524726"/>
                      <a:pt x="1644293" y="525347"/>
                    </a:cubicBezTo>
                    <a:cubicBezTo>
                      <a:pt x="1648018" y="528451"/>
                      <a:pt x="1653606" y="530313"/>
                      <a:pt x="1656709" y="534659"/>
                    </a:cubicBezTo>
                    <a:cubicBezTo>
                      <a:pt x="1656709" y="535280"/>
                      <a:pt x="1657331" y="535280"/>
                      <a:pt x="1657331" y="535280"/>
                    </a:cubicBezTo>
                    <a:cubicBezTo>
                      <a:pt x="1674092" y="543350"/>
                      <a:pt x="1684025" y="559491"/>
                      <a:pt x="1693958" y="572528"/>
                    </a:cubicBezTo>
                    <a:cubicBezTo>
                      <a:pt x="1713823" y="597360"/>
                      <a:pt x="1738655" y="619708"/>
                      <a:pt x="1749209" y="651370"/>
                    </a:cubicBezTo>
                    <a:cubicBezTo>
                      <a:pt x="1749209" y="652612"/>
                      <a:pt x="1750450" y="654474"/>
                      <a:pt x="1751692" y="655715"/>
                    </a:cubicBezTo>
                    <a:cubicBezTo>
                      <a:pt x="1761625" y="670615"/>
                      <a:pt x="1761625" y="670615"/>
                      <a:pt x="1743622" y="674339"/>
                    </a:cubicBezTo>
                    <a:cubicBezTo>
                      <a:pt x="1743001" y="674960"/>
                      <a:pt x="1742380" y="675581"/>
                      <a:pt x="1741760" y="676202"/>
                    </a:cubicBezTo>
                    <a:cubicBezTo>
                      <a:pt x="1741760" y="676202"/>
                      <a:pt x="1741760" y="676823"/>
                      <a:pt x="1741760" y="676823"/>
                    </a:cubicBezTo>
                    <a:cubicBezTo>
                      <a:pt x="1741760" y="685514"/>
                      <a:pt x="1751692" y="683652"/>
                      <a:pt x="1754796" y="688618"/>
                    </a:cubicBezTo>
                    <a:cubicBezTo>
                      <a:pt x="1755417" y="689860"/>
                      <a:pt x="1755417" y="691722"/>
                      <a:pt x="1754176" y="692963"/>
                    </a:cubicBezTo>
                    <a:cubicBezTo>
                      <a:pt x="1747347" y="692342"/>
                      <a:pt x="1739897" y="692342"/>
                      <a:pt x="1733068" y="691722"/>
                    </a:cubicBezTo>
                    <a:cubicBezTo>
                      <a:pt x="1731826" y="694205"/>
                      <a:pt x="1731206" y="696688"/>
                      <a:pt x="1729964" y="699171"/>
                    </a:cubicBezTo>
                    <a:cubicBezTo>
                      <a:pt x="1730585" y="699792"/>
                      <a:pt x="1731206" y="700413"/>
                      <a:pt x="1731206" y="701654"/>
                    </a:cubicBezTo>
                    <a:cubicBezTo>
                      <a:pt x="1731826" y="708483"/>
                      <a:pt x="1731206" y="714070"/>
                      <a:pt x="1723756" y="715932"/>
                    </a:cubicBezTo>
                    <a:cubicBezTo>
                      <a:pt x="1724998" y="718416"/>
                      <a:pt x="1725618" y="720899"/>
                      <a:pt x="1724377" y="722762"/>
                    </a:cubicBezTo>
                    <a:cubicBezTo>
                      <a:pt x="1713823" y="743248"/>
                      <a:pt x="1729344" y="751939"/>
                      <a:pt x="1741760" y="761872"/>
                    </a:cubicBezTo>
                    <a:cubicBezTo>
                      <a:pt x="1743001" y="763114"/>
                      <a:pt x="1744242" y="763734"/>
                      <a:pt x="1745484" y="764976"/>
                    </a:cubicBezTo>
                    <a:cubicBezTo>
                      <a:pt x="1752934" y="773047"/>
                      <a:pt x="1761625" y="777392"/>
                      <a:pt x="1772800" y="776150"/>
                    </a:cubicBezTo>
                    <a:cubicBezTo>
                      <a:pt x="1777145" y="776150"/>
                      <a:pt x="1781490" y="776150"/>
                      <a:pt x="1785836" y="777392"/>
                    </a:cubicBezTo>
                    <a:cubicBezTo>
                      <a:pt x="1787698" y="778013"/>
                      <a:pt x="1788941" y="779255"/>
                      <a:pt x="1790182" y="780496"/>
                    </a:cubicBezTo>
                    <a:cubicBezTo>
                      <a:pt x="1790182" y="783601"/>
                      <a:pt x="1788319" y="785463"/>
                      <a:pt x="1785836" y="786704"/>
                    </a:cubicBezTo>
                    <a:cubicBezTo>
                      <a:pt x="1779628" y="789188"/>
                      <a:pt x="1772800" y="788566"/>
                      <a:pt x="1766592" y="789809"/>
                    </a:cubicBezTo>
                    <a:cubicBezTo>
                      <a:pt x="1769695" y="790429"/>
                      <a:pt x="1772800" y="790429"/>
                      <a:pt x="1776525" y="790429"/>
                    </a:cubicBezTo>
                    <a:cubicBezTo>
                      <a:pt x="1779008" y="790429"/>
                      <a:pt x="1781490" y="791050"/>
                      <a:pt x="1783974" y="791671"/>
                    </a:cubicBezTo>
                    <a:cubicBezTo>
                      <a:pt x="1785216" y="792292"/>
                      <a:pt x="1786457" y="793533"/>
                      <a:pt x="1787698" y="794774"/>
                    </a:cubicBezTo>
                    <a:cubicBezTo>
                      <a:pt x="1790803" y="801604"/>
                      <a:pt x="1792665" y="809053"/>
                      <a:pt x="1793286" y="816502"/>
                    </a:cubicBezTo>
                    <a:cubicBezTo>
                      <a:pt x="1792044" y="817744"/>
                      <a:pt x="1790182" y="818365"/>
                      <a:pt x="1788941" y="818986"/>
                    </a:cubicBezTo>
                    <a:cubicBezTo>
                      <a:pt x="1783974" y="820228"/>
                      <a:pt x="1778387" y="818986"/>
                      <a:pt x="1775282" y="824573"/>
                    </a:cubicBezTo>
                    <a:cubicBezTo>
                      <a:pt x="1788319" y="835747"/>
                      <a:pt x="1801356" y="846301"/>
                      <a:pt x="1812531" y="858717"/>
                    </a:cubicBezTo>
                    <a:cubicBezTo>
                      <a:pt x="1813772" y="862442"/>
                      <a:pt x="1812531" y="865546"/>
                      <a:pt x="1809426" y="867409"/>
                    </a:cubicBezTo>
                    <a:cubicBezTo>
                      <a:pt x="1805701" y="869892"/>
                      <a:pt x="1801356" y="868650"/>
                      <a:pt x="1797631" y="872996"/>
                    </a:cubicBezTo>
                    <a:cubicBezTo>
                      <a:pt x="1803218" y="876720"/>
                      <a:pt x="1809426" y="874237"/>
                      <a:pt x="1815014" y="876720"/>
                    </a:cubicBezTo>
                    <a:cubicBezTo>
                      <a:pt x="1816255" y="877341"/>
                      <a:pt x="1817497" y="877962"/>
                      <a:pt x="1818739" y="879204"/>
                    </a:cubicBezTo>
                    <a:cubicBezTo>
                      <a:pt x="1819980" y="887274"/>
                      <a:pt x="1827430" y="882928"/>
                      <a:pt x="1831155" y="884791"/>
                    </a:cubicBezTo>
                    <a:cubicBezTo>
                      <a:pt x="1836742" y="887895"/>
                      <a:pt x="1839225" y="891620"/>
                      <a:pt x="1837984" y="902173"/>
                    </a:cubicBezTo>
                    <a:cubicBezTo>
                      <a:pt x="1824947" y="915831"/>
                      <a:pt x="1805701" y="910864"/>
                      <a:pt x="1789561" y="917072"/>
                    </a:cubicBezTo>
                    <a:cubicBezTo>
                      <a:pt x="1786457" y="917072"/>
                      <a:pt x="1782733" y="917693"/>
                      <a:pt x="1779628" y="917693"/>
                    </a:cubicBezTo>
                    <a:cubicBezTo>
                      <a:pt x="1770316" y="912726"/>
                      <a:pt x="1762246" y="909002"/>
                      <a:pt x="1757900" y="923901"/>
                    </a:cubicBezTo>
                    <a:cubicBezTo>
                      <a:pt x="1756658" y="928868"/>
                      <a:pt x="1752313" y="934455"/>
                      <a:pt x="1746105" y="935696"/>
                    </a:cubicBezTo>
                    <a:cubicBezTo>
                      <a:pt x="1733689" y="931971"/>
                      <a:pt x="1734309" y="921418"/>
                      <a:pt x="1734931" y="912726"/>
                    </a:cubicBezTo>
                    <a:cubicBezTo>
                      <a:pt x="1735552" y="899069"/>
                      <a:pt x="1746726" y="893482"/>
                      <a:pt x="1759142" y="890378"/>
                    </a:cubicBezTo>
                    <a:cubicBezTo>
                      <a:pt x="1754796" y="887274"/>
                      <a:pt x="1750450" y="889136"/>
                      <a:pt x="1746726" y="889757"/>
                    </a:cubicBezTo>
                    <a:cubicBezTo>
                      <a:pt x="1725618" y="894103"/>
                      <a:pt x="1726239" y="894103"/>
                      <a:pt x="1731826" y="914589"/>
                    </a:cubicBezTo>
                    <a:cubicBezTo>
                      <a:pt x="1736172" y="929488"/>
                      <a:pt x="1740517" y="945629"/>
                      <a:pt x="1727481" y="959287"/>
                    </a:cubicBezTo>
                    <a:cubicBezTo>
                      <a:pt x="1721272" y="961150"/>
                      <a:pt x="1720031" y="966116"/>
                      <a:pt x="1720652" y="971703"/>
                    </a:cubicBezTo>
                    <a:cubicBezTo>
                      <a:pt x="1720652" y="974187"/>
                      <a:pt x="1720652" y="971082"/>
                      <a:pt x="1720652" y="973566"/>
                    </a:cubicBezTo>
                    <a:cubicBezTo>
                      <a:pt x="1721272" y="977290"/>
                      <a:pt x="1721893" y="974187"/>
                      <a:pt x="1722515" y="973566"/>
                    </a:cubicBezTo>
                    <a:cubicBezTo>
                      <a:pt x="1726239" y="967358"/>
                      <a:pt x="1727481" y="958045"/>
                      <a:pt x="1736793" y="956804"/>
                    </a:cubicBezTo>
                    <a:cubicBezTo>
                      <a:pt x="1746726" y="958666"/>
                      <a:pt x="1747968" y="951217"/>
                      <a:pt x="1749830" y="944387"/>
                    </a:cubicBezTo>
                    <a:cubicBezTo>
                      <a:pt x="1751071" y="939421"/>
                      <a:pt x="1754796" y="938179"/>
                      <a:pt x="1759142" y="939421"/>
                    </a:cubicBezTo>
                    <a:cubicBezTo>
                      <a:pt x="1764108" y="940663"/>
                      <a:pt x="1769695" y="945629"/>
                      <a:pt x="1767212" y="948733"/>
                    </a:cubicBezTo>
                    <a:cubicBezTo>
                      <a:pt x="1756658" y="959908"/>
                      <a:pt x="1764729" y="974807"/>
                      <a:pt x="1757900" y="985982"/>
                    </a:cubicBezTo>
                    <a:cubicBezTo>
                      <a:pt x="1756658" y="986603"/>
                      <a:pt x="1755417" y="987844"/>
                      <a:pt x="1753555" y="988465"/>
                    </a:cubicBezTo>
                    <a:cubicBezTo>
                      <a:pt x="1749209" y="989085"/>
                      <a:pt x="1744863" y="989085"/>
                      <a:pt x="1743001" y="984119"/>
                    </a:cubicBezTo>
                    <a:lnTo>
                      <a:pt x="1743467" y="983033"/>
                    </a:lnTo>
                    <a:lnTo>
                      <a:pt x="1743622" y="982877"/>
                    </a:lnTo>
                    <a:cubicBezTo>
                      <a:pt x="1744242" y="982257"/>
                      <a:pt x="1744863" y="981015"/>
                      <a:pt x="1744863" y="979774"/>
                    </a:cubicBezTo>
                    <a:lnTo>
                      <a:pt x="1743467" y="983033"/>
                    </a:lnTo>
                    <a:lnTo>
                      <a:pt x="1737414" y="989085"/>
                    </a:lnTo>
                    <a:cubicBezTo>
                      <a:pt x="1731206" y="992811"/>
                      <a:pt x="1726860" y="999019"/>
                      <a:pt x="1718790" y="997157"/>
                    </a:cubicBezTo>
                    <a:cubicBezTo>
                      <a:pt x="1697061" y="990327"/>
                      <a:pt x="1675955" y="998398"/>
                      <a:pt x="1654847" y="1000881"/>
                    </a:cubicBezTo>
                    <a:cubicBezTo>
                      <a:pt x="1648639" y="1003365"/>
                      <a:pt x="1643052" y="1003365"/>
                      <a:pt x="1636844" y="1000881"/>
                    </a:cubicBezTo>
                    <a:cubicBezTo>
                      <a:pt x="1621945" y="999639"/>
                      <a:pt x="1608908" y="992190"/>
                      <a:pt x="1591526" y="999639"/>
                    </a:cubicBezTo>
                    <a:cubicBezTo>
                      <a:pt x="1586249" y="1001812"/>
                      <a:pt x="1580972" y="1002394"/>
                      <a:pt x="1575889" y="1001638"/>
                    </a:cubicBezTo>
                    <a:lnTo>
                      <a:pt x="1570829" y="999528"/>
                    </a:lnTo>
                    <a:lnTo>
                      <a:pt x="1571198" y="1002680"/>
                    </a:lnTo>
                    <a:cubicBezTo>
                      <a:pt x="1574589" y="1009047"/>
                      <a:pt x="1577952" y="1016308"/>
                      <a:pt x="1588306" y="1014374"/>
                    </a:cubicBezTo>
                    <a:cubicBezTo>
                      <a:pt x="1588766" y="1013940"/>
                      <a:pt x="1589227" y="1013506"/>
                      <a:pt x="1590582" y="1013098"/>
                    </a:cubicBezTo>
                    <a:cubicBezTo>
                      <a:pt x="1595568" y="1011007"/>
                      <a:pt x="1598980" y="1001706"/>
                      <a:pt x="1606409" y="1007744"/>
                    </a:cubicBezTo>
                    <a:cubicBezTo>
                      <a:pt x="1613404" y="1013321"/>
                      <a:pt x="1617203" y="1021042"/>
                      <a:pt x="1618263" y="1030474"/>
                    </a:cubicBezTo>
                    <a:cubicBezTo>
                      <a:pt x="1618483" y="1038090"/>
                      <a:pt x="1616020" y="1045627"/>
                      <a:pt x="1612689" y="1052243"/>
                    </a:cubicBezTo>
                    <a:lnTo>
                      <a:pt x="1609858" y="1055487"/>
                    </a:lnTo>
                    <a:lnTo>
                      <a:pt x="1615986" y="1054951"/>
                    </a:lnTo>
                    <a:cubicBezTo>
                      <a:pt x="1624356" y="1054470"/>
                      <a:pt x="1632631" y="1054855"/>
                      <a:pt x="1640712" y="1057934"/>
                    </a:cubicBezTo>
                    <a:cubicBezTo>
                      <a:pt x="1646870" y="1060243"/>
                      <a:pt x="1651488" y="1065631"/>
                      <a:pt x="1654567" y="1071018"/>
                    </a:cubicBezTo>
                    <a:cubicBezTo>
                      <a:pt x="1657646" y="1076406"/>
                      <a:pt x="1660724" y="1081794"/>
                      <a:pt x="1663034" y="1087952"/>
                    </a:cubicBezTo>
                    <a:cubicBezTo>
                      <a:pt x="1663803" y="1090261"/>
                      <a:pt x="1663803" y="1091800"/>
                      <a:pt x="1663803" y="1094109"/>
                    </a:cubicBezTo>
                    <a:cubicBezTo>
                      <a:pt x="1657646" y="1111042"/>
                      <a:pt x="1640712" y="1117200"/>
                      <a:pt x="1627627" y="1127206"/>
                    </a:cubicBezTo>
                    <a:cubicBezTo>
                      <a:pt x="1616852" y="1135673"/>
                      <a:pt x="1606076" y="1144909"/>
                      <a:pt x="1594531" y="1152606"/>
                    </a:cubicBezTo>
                    <a:cubicBezTo>
                      <a:pt x="1617621" y="1145679"/>
                      <a:pt x="1639943" y="1138752"/>
                      <a:pt x="1662264" y="1130285"/>
                    </a:cubicBezTo>
                    <a:cubicBezTo>
                      <a:pt x="1671500" y="1126436"/>
                      <a:pt x="1680737" y="1124127"/>
                      <a:pt x="1689973" y="1128745"/>
                    </a:cubicBezTo>
                    <a:cubicBezTo>
                      <a:pt x="1706137" y="1139521"/>
                      <a:pt x="1724610" y="1141830"/>
                      <a:pt x="1743852" y="1142600"/>
                    </a:cubicBezTo>
                    <a:cubicBezTo>
                      <a:pt x="1763864" y="1143370"/>
                      <a:pt x="1785415" y="1143370"/>
                      <a:pt x="1802349" y="1159533"/>
                    </a:cubicBezTo>
                    <a:cubicBezTo>
                      <a:pt x="1804658" y="1163382"/>
                      <a:pt x="1805428" y="1168000"/>
                      <a:pt x="1804658" y="1172618"/>
                    </a:cubicBezTo>
                    <a:cubicBezTo>
                      <a:pt x="1796191" y="1197249"/>
                      <a:pt x="1780027" y="1218030"/>
                      <a:pt x="1764633" y="1238042"/>
                    </a:cubicBezTo>
                    <a:cubicBezTo>
                      <a:pt x="1746930" y="1261133"/>
                      <a:pt x="1731537" y="1286533"/>
                      <a:pt x="1716143" y="1311164"/>
                    </a:cubicBezTo>
                    <a:cubicBezTo>
                      <a:pt x="1708446" y="1324249"/>
                      <a:pt x="1708446" y="1340412"/>
                      <a:pt x="1699979" y="1353497"/>
                    </a:cubicBezTo>
                    <a:lnTo>
                      <a:pt x="1699998" y="1354296"/>
                    </a:lnTo>
                    <a:lnTo>
                      <a:pt x="1706994" y="1355979"/>
                    </a:lnTo>
                    <a:cubicBezTo>
                      <a:pt x="1712271" y="1360325"/>
                      <a:pt x="1713823" y="1364981"/>
                      <a:pt x="1713745" y="1369792"/>
                    </a:cubicBezTo>
                    <a:lnTo>
                      <a:pt x="1713088" y="1372993"/>
                    </a:lnTo>
                    <a:lnTo>
                      <a:pt x="1745872" y="1378320"/>
                    </a:lnTo>
                    <a:cubicBezTo>
                      <a:pt x="1757321" y="1380244"/>
                      <a:pt x="1768866" y="1380821"/>
                      <a:pt x="1780797" y="1375818"/>
                    </a:cubicBezTo>
                    <a:cubicBezTo>
                      <a:pt x="1796961" y="1368891"/>
                      <a:pt x="1826209" y="1332715"/>
                      <a:pt x="1822361" y="1316552"/>
                    </a:cubicBezTo>
                    <a:cubicBezTo>
                      <a:pt x="1820822" y="1310394"/>
                      <a:pt x="1815434" y="1303467"/>
                      <a:pt x="1808506" y="1298079"/>
                    </a:cubicBezTo>
                    <a:cubicBezTo>
                      <a:pt x="1799270" y="1291152"/>
                      <a:pt x="1778488" y="1288073"/>
                      <a:pt x="1789264" y="1268061"/>
                    </a:cubicBezTo>
                    <a:cubicBezTo>
                      <a:pt x="1797731" y="1253436"/>
                      <a:pt x="1826979" y="1246509"/>
                      <a:pt x="1842373" y="1254206"/>
                    </a:cubicBezTo>
                    <a:cubicBezTo>
                      <a:pt x="1848531" y="1257285"/>
                      <a:pt x="1852379" y="1261903"/>
                      <a:pt x="1856997" y="1267291"/>
                    </a:cubicBezTo>
                    <a:cubicBezTo>
                      <a:pt x="1880858" y="1295000"/>
                      <a:pt x="1884706" y="1295770"/>
                      <a:pt x="1918573" y="1279606"/>
                    </a:cubicBezTo>
                    <a:cubicBezTo>
                      <a:pt x="1930118" y="1273449"/>
                      <a:pt x="1941664" y="1269600"/>
                      <a:pt x="1954749" y="1271139"/>
                    </a:cubicBezTo>
                    <a:cubicBezTo>
                      <a:pt x="1977840" y="1273449"/>
                      <a:pt x="1988616" y="1288843"/>
                      <a:pt x="1983228" y="1311164"/>
                    </a:cubicBezTo>
                    <a:cubicBezTo>
                      <a:pt x="1978610" y="1331946"/>
                      <a:pt x="1963985" y="1348109"/>
                      <a:pt x="1952440" y="1367351"/>
                    </a:cubicBezTo>
                    <a:cubicBezTo>
                      <a:pt x="1966294" y="1355806"/>
                      <a:pt x="1980149" y="1347339"/>
                      <a:pt x="1994773" y="1338873"/>
                    </a:cubicBezTo>
                    <a:cubicBezTo>
                      <a:pt x="2010167" y="1329637"/>
                      <a:pt x="2026330" y="1322709"/>
                      <a:pt x="2046343" y="1327328"/>
                    </a:cubicBezTo>
                    <a:cubicBezTo>
                      <a:pt x="2069434" y="1332715"/>
                      <a:pt x="2090216" y="1317321"/>
                      <a:pt x="2113307" y="1318861"/>
                    </a:cubicBezTo>
                    <a:cubicBezTo>
                      <a:pt x="2133318" y="1325788"/>
                      <a:pt x="2134858" y="1328867"/>
                      <a:pt x="2128700" y="1354267"/>
                    </a:cubicBezTo>
                    <a:cubicBezTo>
                      <a:pt x="2121773" y="1365042"/>
                      <a:pt x="2116385" y="1375048"/>
                      <a:pt x="2121003" y="1388903"/>
                    </a:cubicBezTo>
                    <a:cubicBezTo>
                      <a:pt x="2124082" y="1399679"/>
                      <a:pt x="2116385" y="1408146"/>
                      <a:pt x="2110228" y="1416612"/>
                    </a:cubicBezTo>
                    <a:cubicBezTo>
                      <a:pt x="2094834" y="1436624"/>
                      <a:pt x="2095603" y="1443552"/>
                      <a:pt x="2114846" y="1460485"/>
                    </a:cubicBezTo>
                    <a:cubicBezTo>
                      <a:pt x="2117155" y="1462794"/>
                      <a:pt x="2120234" y="1465103"/>
                      <a:pt x="2123312" y="1467412"/>
                    </a:cubicBezTo>
                    <a:cubicBezTo>
                      <a:pt x="2148712" y="1488194"/>
                      <a:pt x="2150252" y="1500509"/>
                      <a:pt x="2128700" y="1525909"/>
                    </a:cubicBezTo>
                    <a:cubicBezTo>
                      <a:pt x="2124852" y="1529758"/>
                      <a:pt x="2117925" y="1533606"/>
                      <a:pt x="2121003" y="1539764"/>
                    </a:cubicBezTo>
                    <a:cubicBezTo>
                      <a:pt x="2124082" y="1545921"/>
                      <a:pt x="2131779" y="1543612"/>
                      <a:pt x="2137167" y="1543612"/>
                    </a:cubicBezTo>
                    <a:cubicBezTo>
                      <a:pt x="2166415" y="1544382"/>
                      <a:pt x="2175652" y="1549770"/>
                      <a:pt x="2181040" y="1569782"/>
                    </a:cubicBezTo>
                    <a:cubicBezTo>
                      <a:pt x="2182579" y="1575170"/>
                      <a:pt x="2183349" y="1579788"/>
                      <a:pt x="2172573" y="1588255"/>
                    </a:cubicBezTo>
                    <a:cubicBezTo>
                      <a:pt x="2166415" y="1599800"/>
                      <a:pt x="2160258" y="1611345"/>
                      <a:pt x="2153330" y="1622121"/>
                    </a:cubicBezTo>
                    <a:cubicBezTo>
                      <a:pt x="2137167" y="1647521"/>
                      <a:pt x="2116385" y="1653679"/>
                      <a:pt x="2092525" y="1635206"/>
                    </a:cubicBezTo>
                    <a:cubicBezTo>
                      <a:pt x="2067125" y="1616733"/>
                      <a:pt x="2042494" y="1604418"/>
                      <a:pt x="2010167" y="1606727"/>
                    </a:cubicBezTo>
                    <a:cubicBezTo>
                      <a:pt x="1990925" y="1607497"/>
                      <a:pt x="1980149" y="1592873"/>
                      <a:pt x="1971682" y="1578249"/>
                    </a:cubicBezTo>
                    <a:cubicBezTo>
                      <a:pt x="1961676" y="1561315"/>
                      <a:pt x="1952440" y="1543612"/>
                      <a:pt x="1943203" y="1526679"/>
                    </a:cubicBezTo>
                    <a:cubicBezTo>
                      <a:pt x="1940894" y="1524370"/>
                      <a:pt x="1937815" y="1522061"/>
                      <a:pt x="1934737" y="1524370"/>
                    </a:cubicBezTo>
                    <a:cubicBezTo>
                      <a:pt x="1933197" y="1525909"/>
                      <a:pt x="1933197" y="1528988"/>
                      <a:pt x="1934737" y="1531297"/>
                    </a:cubicBezTo>
                    <a:cubicBezTo>
                      <a:pt x="1934737" y="1535915"/>
                      <a:pt x="1935506" y="1539764"/>
                      <a:pt x="1935506" y="1543612"/>
                    </a:cubicBezTo>
                    <a:cubicBezTo>
                      <a:pt x="1939355" y="1555158"/>
                      <a:pt x="1940125" y="1566703"/>
                      <a:pt x="1929349" y="1575170"/>
                    </a:cubicBezTo>
                    <a:cubicBezTo>
                      <a:pt x="1919343" y="1579018"/>
                      <a:pt x="1917034" y="1571321"/>
                      <a:pt x="1913955" y="1564394"/>
                    </a:cubicBezTo>
                    <a:cubicBezTo>
                      <a:pt x="1909337" y="1552079"/>
                      <a:pt x="1900870" y="1542073"/>
                      <a:pt x="1891633" y="1532067"/>
                    </a:cubicBezTo>
                    <a:cubicBezTo>
                      <a:pt x="1868542" y="1506667"/>
                      <a:pt x="1823900" y="1507436"/>
                      <a:pt x="1801579" y="1532836"/>
                    </a:cubicBezTo>
                    <a:cubicBezTo>
                      <a:pt x="1780797" y="1557467"/>
                      <a:pt x="1786185" y="1601340"/>
                      <a:pt x="1812355" y="1621351"/>
                    </a:cubicBezTo>
                    <a:cubicBezTo>
                      <a:pt x="1827749" y="1632897"/>
                      <a:pt x="1842373" y="1645212"/>
                      <a:pt x="1863924" y="1640594"/>
                    </a:cubicBezTo>
                    <a:cubicBezTo>
                      <a:pt x="1868542" y="1639055"/>
                      <a:pt x="1873161" y="1642133"/>
                      <a:pt x="1875470" y="1645982"/>
                    </a:cubicBezTo>
                    <a:cubicBezTo>
                      <a:pt x="1875470" y="1647521"/>
                      <a:pt x="1875470" y="1648291"/>
                      <a:pt x="1874700" y="1649830"/>
                    </a:cubicBezTo>
                    <a:cubicBezTo>
                      <a:pt x="1869312" y="1655218"/>
                      <a:pt x="1872391" y="1664455"/>
                      <a:pt x="1864694" y="1667533"/>
                    </a:cubicBezTo>
                    <a:cubicBezTo>
                      <a:pt x="1854688" y="1685237"/>
                      <a:pt x="1853149" y="1705249"/>
                      <a:pt x="1847761" y="1723722"/>
                    </a:cubicBezTo>
                    <a:cubicBezTo>
                      <a:pt x="1834676" y="1766824"/>
                      <a:pt x="1821591" y="1782988"/>
                      <a:pt x="1779258" y="1775291"/>
                    </a:cubicBezTo>
                    <a:cubicBezTo>
                      <a:pt x="1761555" y="1772212"/>
                      <a:pt x="1746161" y="1779139"/>
                      <a:pt x="1733076" y="1790685"/>
                    </a:cubicBezTo>
                    <a:cubicBezTo>
                      <a:pt x="1720761" y="1803770"/>
                      <a:pt x="1706137" y="1813006"/>
                      <a:pt x="1689203" y="1817624"/>
                    </a:cubicBezTo>
                    <a:cubicBezTo>
                      <a:pt x="1687664" y="1816855"/>
                      <a:pt x="1686894" y="1817624"/>
                      <a:pt x="1685355" y="1817624"/>
                    </a:cubicBezTo>
                    <a:cubicBezTo>
                      <a:pt x="1650718" y="1812237"/>
                      <a:pt x="1617621" y="1829940"/>
                      <a:pt x="1599919" y="1862267"/>
                    </a:cubicBezTo>
                    <a:cubicBezTo>
                      <a:pt x="1597610" y="1866885"/>
                      <a:pt x="1595300" y="1871503"/>
                      <a:pt x="1592222" y="1875351"/>
                    </a:cubicBezTo>
                    <a:cubicBezTo>
                      <a:pt x="1587603" y="1881509"/>
                      <a:pt x="1580676" y="1883818"/>
                      <a:pt x="1574519" y="1887667"/>
                    </a:cubicBezTo>
                    <a:cubicBezTo>
                      <a:pt x="1556815" y="1902291"/>
                      <a:pt x="1541421" y="1919994"/>
                      <a:pt x="1518330" y="1929230"/>
                    </a:cubicBezTo>
                    <a:cubicBezTo>
                      <a:pt x="1531415" y="1938467"/>
                      <a:pt x="1546040" y="1936158"/>
                      <a:pt x="1559125" y="1939237"/>
                    </a:cubicBezTo>
                    <a:cubicBezTo>
                      <a:pt x="1569900" y="1942315"/>
                      <a:pt x="1576058" y="1946934"/>
                      <a:pt x="1574519" y="1958479"/>
                    </a:cubicBezTo>
                    <a:cubicBezTo>
                      <a:pt x="1570670" y="1961558"/>
                      <a:pt x="1566822" y="1965406"/>
                      <a:pt x="1562973" y="1968485"/>
                    </a:cubicBezTo>
                    <a:cubicBezTo>
                      <a:pt x="1537573" y="1990036"/>
                      <a:pt x="1535264" y="1997733"/>
                      <a:pt x="1546040" y="2030061"/>
                    </a:cubicBezTo>
                    <a:cubicBezTo>
                      <a:pt x="1551428" y="2045455"/>
                      <a:pt x="1556815" y="2060849"/>
                      <a:pt x="1539112" y="2072394"/>
                    </a:cubicBezTo>
                    <a:cubicBezTo>
                      <a:pt x="1524488" y="2077012"/>
                      <a:pt x="1522949" y="2090097"/>
                      <a:pt x="1519870" y="2101643"/>
                    </a:cubicBezTo>
                    <a:cubicBezTo>
                      <a:pt x="1516021" y="2115497"/>
                      <a:pt x="1509864" y="2123194"/>
                      <a:pt x="1492161" y="2126273"/>
                    </a:cubicBezTo>
                    <a:cubicBezTo>
                      <a:pt x="1466761" y="2130891"/>
                      <a:pt x="1442900" y="2144745"/>
                      <a:pt x="1423658" y="2163218"/>
                    </a:cubicBezTo>
                    <a:cubicBezTo>
                      <a:pt x="1409803" y="2175533"/>
                      <a:pt x="1399797" y="2184770"/>
                      <a:pt x="1385173" y="2163988"/>
                    </a:cubicBezTo>
                    <a:cubicBezTo>
                      <a:pt x="1377476" y="2153982"/>
                      <a:pt x="1365161" y="2154752"/>
                      <a:pt x="1354385" y="2157830"/>
                    </a:cubicBezTo>
                    <a:cubicBezTo>
                      <a:pt x="1344379" y="2160909"/>
                      <a:pt x="1335143" y="2165527"/>
                      <a:pt x="1325137" y="2167836"/>
                    </a:cubicBezTo>
                    <a:cubicBezTo>
                      <a:pt x="1309743" y="2171685"/>
                      <a:pt x="1298967" y="2167067"/>
                      <a:pt x="1299737" y="2148594"/>
                    </a:cubicBezTo>
                    <a:cubicBezTo>
                      <a:pt x="1300506" y="2139358"/>
                      <a:pt x="1296658" y="2130121"/>
                      <a:pt x="1294349" y="2120885"/>
                    </a:cubicBezTo>
                    <a:cubicBezTo>
                      <a:pt x="1291270" y="2103952"/>
                      <a:pt x="1285112" y="2094715"/>
                      <a:pt x="1265100" y="2101643"/>
                    </a:cubicBezTo>
                    <a:cubicBezTo>
                      <a:pt x="1254324" y="2105491"/>
                      <a:pt x="1241239" y="2100873"/>
                      <a:pt x="1238929" y="2087788"/>
                    </a:cubicBezTo>
                    <a:cubicBezTo>
                      <a:pt x="1235851" y="2068546"/>
                      <a:pt x="1223535" y="2057000"/>
                      <a:pt x="1211221" y="2043915"/>
                    </a:cubicBezTo>
                    <a:cubicBezTo>
                      <a:pt x="1198137" y="2030830"/>
                      <a:pt x="1199675" y="2019285"/>
                      <a:pt x="1217379" y="2011588"/>
                    </a:cubicBezTo>
                    <a:cubicBezTo>
                      <a:pt x="1225075" y="2007739"/>
                      <a:pt x="1231233" y="2003121"/>
                      <a:pt x="1231233" y="1993885"/>
                    </a:cubicBezTo>
                    <a:cubicBezTo>
                      <a:pt x="1231233" y="1980031"/>
                      <a:pt x="1241239" y="1972334"/>
                      <a:pt x="1251246" y="1965406"/>
                    </a:cubicBezTo>
                    <a:cubicBezTo>
                      <a:pt x="1251246" y="1965406"/>
                      <a:pt x="1252015" y="1965406"/>
                      <a:pt x="1252015" y="1965406"/>
                    </a:cubicBezTo>
                    <a:cubicBezTo>
                      <a:pt x="1255864" y="1961558"/>
                      <a:pt x="1260482" y="1957709"/>
                      <a:pt x="1262021" y="1951552"/>
                    </a:cubicBezTo>
                    <a:cubicBezTo>
                      <a:pt x="1265870" y="1937697"/>
                      <a:pt x="1257403" y="1923843"/>
                      <a:pt x="1262021" y="1909218"/>
                    </a:cubicBezTo>
                    <a:cubicBezTo>
                      <a:pt x="1262791" y="1906139"/>
                      <a:pt x="1259712" y="1903830"/>
                      <a:pt x="1256633" y="1903061"/>
                    </a:cubicBezTo>
                    <a:cubicBezTo>
                      <a:pt x="1225845" y="1898442"/>
                      <a:pt x="1218917" y="1878430"/>
                      <a:pt x="1222767" y="1851491"/>
                    </a:cubicBezTo>
                    <a:cubicBezTo>
                      <a:pt x="1223535" y="1849182"/>
                      <a:pt x="1221997" y="1847643"/>
                      <a:pt x="1221227" y="1845334"/>
                    </a:cubicBezTo>
                    <a:cubicBezTo>
                      <a:pt x="1221997" y="1844564"/>
                      <a:pt x="1221997" y="1843025"/>
                      <a:pt x="1221227" y="1842255"/>
                    </a:cubicBezTo>
                    <a:cubicBezTo>
                      <a:pt x="1222767" y="1813776"/>
                      <a:pt x="1218917" y="1786836"/>
                      <a:pt x="1204293" y="1762206"/>
                    </a:cubicBezTo>
                    <a:cubicBezTo>
                      <a:pt x="1192749" y="1751430"/>
                      <a:pt x="1196597" y="1736036"/>
                      <a:pt x="1190439" y="1723722"/>
                    </a:cubicBezTo>
                    <a:cubicBezTo>
                      <a:pt x="1183511" y="1709097"/>
                      <a:pt x="1174275" y="1703709"/>
                      <a:pt x="1159651" y="1706788"/>
                    </a:cubicBezTo>
                    <a:lnTo>
                      <a:pt x="1132497" y="1711847"/>
                    </a:lnTo>
                    <a:lnTo>
                      <a:pt x="1131900" y="1712163"/>
                    </a:lnTo>
                    <a:lnTo>
                      <a:pt x="1131622" y="1712010"/>
                    </a:lnTo>
                    <a:lnTo>
                      <a:pt x="1130210" y="1712273"/>
                    </a:lnTo>
                    <a:cubicBezTo>
                      <a:pt x="1120205" y="1713716"/>
                      <a:pt x="1110006" y="1714485"/>
                      <a:pt x="1099615" y="1713715"/>
                    </a:cubicBezTo>
                    <a:cubicBezTo>
                      <a:pt x="1088069" y="1712946"/>
                      <a:pt x="1078063" y="1710637"/>
                      <a:pt x="1071137" y="1700631"/>
                    </a:cubicBezTo>
                    <a:cubicBezTo>
                      <a:pt x="1054973" y="1686776"/>
                      <a:pt x="1041117" y="1671382"/>
                      <a:pt x="1041117" y="1647521"/>
                    </a:cubicBezTo>
                    <a:cubicBezTo>
                      <a:pt x="1041117" y="1639055"/>
                      <a:pt x="1034960" y="1638285"/>
                      <a:pt x="1028802" y="1639824"/>
                    </a:cubicBezTo>
                    <a:cubicBezTo>
                      <a:pt x="1007251" y="1645982"/>
                      <a:pt x="984160" y="1645982"/>
                      <a:pt x="965687" y="1663685"/>
                    </a:cubicBezTo>
                    <a:cubicBezTo>
                      <a:pt x="949524" y="1679079"/>
                      <a:pt x="932590" y="1696782"/>
                      <a:pt x="906420" y="1696012"/>
                    </a:cubicBezTo>
                    <a:cubicBezTo>
                      <a:pt x="896414" y="1695243"/>
                      <a:pt x="896414" y="1705249"/>
                      <a:pt x="895645" y="1712176"/>
                    </a:cubicBezTo>
                    <a:cubicBezTo>
                      <a:pt x="894875" y="1726800"/>
                      <a:pt x="894875" y="1741424"/>
                      <a:pt x="894105" y="1756048"/>
                    </a:cubicBezTo>
                    <a:cubicBezTo>
                      <a:pt x="879481" y="1792994"/>
                      <a:pt x="867166" y="1802230"/>
                      <a:pt x="840226" y="1797612"/>
                    </a:cubicBezTo>
                    <a:cubicBezTo>
                      <a:pt x="828681" y="1795303"/>
                      <a:pt x="820215" y="1789146"/>
                      <a:pt x="811748" y="1782218"/>
                    </a:cubicBezTo>
                    <a:cubicBezTo>
                      <a:pt x="777111" y="1756048"/>
                      <a:pt x="744014" y="1729109"/>
                      <a:pt x="709378" y="1702940"/>
                    </a:cubicBezTo>
                    <a:cubicBezTo>
                      <a:pt x="700141" y="1695243"/>
                      <a:pt x="689366" y="1689085"/>
                      <a:pt x="677820" y="1683697"/>
                    </a:cubicBezTo>
                    <a:cubicBezTo>
                      <a:pt x="649342" y="1670612"/>
                      <a:pt x="629330" y="1676000"/>
                      <a:pt x="611626" y="1702170"/>
                    </a:cubicBezTo>
                    <a:cubicBezTo>
                      <a:pt x="602390" y="1715255"/>
                      <a:pt x="594693" y="1729879"/>
                      <a:pt x="586996" y="1743733"/>
                    </a:cubicBezTo>
                    <a:cubicBezTo>
                      <a:pt x="560057" y="1793764"/>
                      <a:pt x="528499" y="1800691"/>
                      <a:pt x="482317" y="1765285"/>
                    </a:cubicBezTo>
                    <a:cubicBezTo>
                      <a:pt x="460766" y="1748351"/>
                      <a:pt x="439214" y="1732958"/>
                      <a:pt x="409966" y="1734497"/>
                    </a:cubicBezTo>
                    <a:cubicBezTo>
                      <a:pt x="403039" y="1717564"/>
                      <a:pt x="412275" y="1700631"/>
                      <a:pt x="410736" y="1682927"/>
                    </a:cubicBezTo>
                    <a:cubicBezTo>
                      <a:pt x="409966" y="1669073"/>
                      <a:pt x="408426" y="1655218"/>
                      <a:pt x="404578" y="1642133"/>
                    </a:cubicBezTo>
                    <a:cubicBezTo>
                      <a:pt x="399960" y="1629048"/>
                      <a:pt x="393032" y="1617503"/>
                      <a:pt x="377638" y="1615964"/>
                    </a:cubicBezTo>
                    <a:cubicBezTo>
                      <a:pt x="359936" y="1614424"/>
                      <a:pt x="354548" y="1603649"/>
                      <a:pt x="356857" y="1587485"/>
                    </a:cubicBezTo>
                    <a:cubicBezTo>
                      <a:pt x="358396" y="1569782"/>
                      <a:pt x="363784" y="1553618"/>
                      <a:pt x="369942" y="1536685"/>
                    </a:cubicBezTo>
                    <a:cubicBezTo>
                      <a:pt x="387645" y="1486654"/>
                      <a:pt x="409966" y="1438934"/>
                      <a:pt x="420742" y="1387364"/>
                    </a:cubicBezTo>
                    <a:cubicBezTo>
                      <a:pt x="423051" y="1376588"/>
                      <a:pt x="423051" y="1366582"/>
                      <a:pt x="423051" y="1356576"/>
                    </a:cubicBezTo>
                    <a:cubicBezTo>
                      <a:pt x="423051" y="1338873"/>
                      <a:pt x="413814" y="1328867"/>
                      <a:pt x="396111" y="1329637"/>
                    </a:cubicBezTo>
                    <a:cubicBezTo>
                      <a:pt x="366093" y="1331176"/>
                      <a:pt x="336845" y="1328867"/>
                      <a:pt x="307596" y="1319631"/>
                    </a:cubicBezTo>
                    <a:cubicBezTo>
                      <a:pt x="295281" y="1315782"/>
                      <a:pt x="287584" y="1320400"/>
                      <a:pt x="282196" y="1330406"/>
                    </a:cubicBezTo>
                    <a:cubicBezTo>
                      <a:pt x="277578" y="1340412"/>
                      <a:pt x="272190" y="1350418"/>
                      <a:pt x="269881" y="1361194"/>
                    </a:cubicBezTo>
                    <a:cubicBezTo>
                      <a:pt x="259875" y="1404297"/>
                      <a:pt x="236014" y="1438164"/>
                      <a:pt x="200608" y="1464334"/>
                    </a:cubicBezTo>
                    <a:cubicBezTo>
                      <a:pt x="195220" y="1468182"/>
                      <a:pt x="190602" y="1472800"/>
                      <a:pt x="185984" y="1477418"/>
                    </a:cubicBezTo>
                    <a:cubicBezTo>
                      <a:pt x="155966" y="1505127"/>
                      <a:pt x="156736" y="1515903"/>
                      <a:pt x="192141" y="1535915"/>
                    </a:cubicBezTo>
                    <a:cubicBezTo>
                      <a:pt x="208305" y="1545152"/>
                      <a:pt x="216772" y="1559006"/>
                      <a:pt x="220620" y="1575940"/>
                    </a:cubicBezTo>
                    <a:cubicBezTo>
                      <a:pt x="222160" y="1584406"/>
                      <a:pt x="223699" y="1592873"/>
                      <a:pt x="212154" y="1595182"/>
                    </a:cubicBezTo>
                    <a:cubicBezTo>
                      <a:pt x="193681" y="1595952"/>
                      <a:pt x="172129" y="1583637"/>
                      <a:pt x="155966" y="1594412"/>
                    </a:cubicBezTo>
                    <a:cubicBezTo>
                      <a:pt x="136723" y="1607497"/>
                      <a:pt x="121329" y="1591334"/>
                      <a:pt x="103626" y="1593643"/>
                    </a:cubicBezTo>
                    <a:cubicBezTo>
                      <a:pt x="85154" y="1595952"/>
                      <a:pt x="78226" y="1567473"/>
                      <a:pt x="62832" y="1556697"/>
                    </a:cubicBezTo>
                    <a:cubicBezTo>
                      <a:pt x="33584" y="1535915"/>
                      <a:pt x="54366" y="1504358"/>
                      <a:pt x="43590" y="1479727"/>
                    </a:cubicBezTo>
                    <a:cubicBezTo>
                      <a:pt x="58984" y="1469722"/>
                      <a:pt x="50517" y="1454328"/>
                      <a:pt x="52057" y="1441243"/>
                    </a:cubicBezTo>
                    <a:cubicBezTo>
                      <a:pt x="60523" y="1437394"/>
                      <a:pt x="74378" y="1461255"/>
                      <a:pt x="77457" y="1435855"/>
                    </a:cubicBezTo>
                    <a:cubicBezTo>
                      <a:pt x="81305" y="1432776"/>
                      <a:pt x="84384" y="1434315"/>
                      <a:pt x="88232" y="1435085"/>
                    </a:cubicBezTo>
                    <a:cubicBezTo>
                      <a:pt x="107475" y="1428927"/>
                      <a:pt x="125948" y="1425849"/>
                      <a:pt x="145960" y="1432006"/>
                    </a:cubicBezTo>
                    <a:cubicBezTo>
                      <a:pt x="146729" y="1405836"/>
                      <a:pt x="128257" y="1389673"/>
                      <a:pt x="112093" y="1371970"/>
                    </a:cubicBezTo>
                    <a:cubicBezTo>
                      <a:pt x="109784" y="1362733"/>
                      <a:pt x="102087" y="1360424"/>
                      <a:pt x="95160" y="1356576"/>
                    </a:cubicBezTo>
                    <a:cubicBezTo>
                      <a:pt x="90542" y="1355036"/>
                      <a:pt x="87463" y="1351957"/>
                      <a:pt x="85923" y="1348109"/>
                    </a:cubicBezTo>
                    <a:cubicBezTo>
                      <a:pt x="81305" y="1341182"/>
                      <a:pt x="85154" y="1335794"/>
                      <a:pt x="89002" y="1330406"/>
                    </a:cubicBezTo>
                    <a:cubicBezTo>
                      <a:pt x="110554" y="1298849"/>
                      <a:pt x="116711" y="1264212"/>
                      <a:pt x="107475" y="1226497"/>
                    </a:cubicBezTo>
                    <a:cubicBezTo>
                      <a:pt x="106705" y="1217261"/>
                      <a:pt x="102857" y="1208794"/>
                      <a:pt x="105166" y="1199558"/>
                    </a:cubicBezTo>
                    <a:cubicBezTo>
                      <a:pt x="109014" y="1191091"/>
                      <a:pt x="113632" y="1192631"/>
                      <a:pt x="118251" y="1198018"/>
                    </a:cubicBezTo>
                    <a:cubicBezTo>
                      <a:pt x="122869" y="1203406"/>
                      <a:pt x="125948" y="1208794"/>
                      <a:pt x="129796" y="1214182"/>
                    </a:cubicBezTo>
                    <a:cubicBezTo>
                      <a:pt x="136723" y="1225727"/>
                      <a:pt x="144420" y="1237273"/>
                      <a:pt x="154426" y="1246509"/>
                    </a:cubicBezTo>
                    <a:cubicBezTo>
                      <a:pt x="173669" y="1264212"/>
                      <a:pt x="193681" y="1274988"/>
                      <a:pt x="219081" y="1260364"/>
                    </a:cubicBezTo>
                    <a:cubicBezTo>
                      <a:pt x="222160" y="1258824"/>
                      <a:pt x="225239" y="1258055"/>
                      <a:pt x="228317" y="1258824"/>
                    </a:cubicBezTo>
                    <a:cubicBezTo>
                      <a:pt x="226778" y="1251127"/>
                      <a:pt x="231396" y="1246509"/>
                      <a:pt x="237554" y="1242661"/>
                    </a:cubicBezTo>
                    <a:cubicBezTo>
                      <a:pt x="245251" y="1237273"/>
                      <a:pt x="238323" y="1225727"/>
                      <a:pt x="246020" y="1220339"/>
                    </a:cubicBezTo>
                    <a:cubicBezTo>
                      <a:pt x="243711" y="1207255"/>
                      <a:pt x="240632" y="1194170"/>
                      <a:pt x="237554" y="1181085"/>
                    </a:cubicBezTo>
                    <a:lnTo>
                      <a:pt x="230815" y="1174101"/>
                    </a:lnTo>
                    <a:lnTo>
                      <a:pt x="229726" y="1174454"/>
                    </a:lnTo>
                    <a:cubicBezTo>
                      <a:pt x="225708" y="1173106"/>
                      <a:pt x="222041" y="1169446"/>
                      <a:pt x="218096" y="1165046"/>
                    </a:cubicBezTo>
                    <a:lnTo>
                      <a:pt x="188626" y="1147706"/>
                    </a:lnTo>
                    <a:lnTo>
                      <a:pt x="169471" y="1143310"/>
                    </a:lnTo>
                    <a:cubicBezTo>
                      <a:pt x="158371" y="1141927"/>
                      <a:pt x="145382" y="1141254"/>
                      <a:pt x="129796" y="1141061"/>
                    </a:cubicBezTo>
                    <a:cubicBezTo>
                      <a:pt x="136723" y="1137212"/>
                      <a:pt x="140572" y="1134903"/>
                      <a:pt x="145190" y="1132594"/>
                    </a:cubicBezTo>
                    <a:cubicBezTo>
                      <a:pt x="147499" y="1130285"/>
                      <a:pt x="150578" y="1127206"/>
                      <a:pt x="153657" y="1125667"/>
                    </a:cubicBezTo>
                    <a:lnTo>
                      <a:pt x="158042" y="1123306"/>
                    </a:lnTo>
                    <a:lnTo>
                      <a:pt x="151369" y="1113367"/>
                    </a:lnTo>
                    <a:cubicBezTo>
                      <a:pt x="146484" y="1109117"/>
                      <a:pt x="140206" y="1106605"/>
                      <a:pt x="131519" y="1106686"/>
                    </a:cubicBezTo>
                    <a:cubicBezTo>
                      <a:pt x="125018" y="1106285"/>
                      <a:pt x="125762" y="1099249"/>
                      <a:pt x="128341" y="1096390"/>
                    </a:cubicBezTo>
                    <a:cubicBezTo>
                      <a:pt x="143323" y="1081179"/>
                      <a:pt x="138013" y="1069519"/>
                      <a:pt x="123238" y="1058571"/>
                    </a:cubicBezTo>
                    <a:cubicBezTo>
                      <a:pt x="120915" y="1056334"/>
                      <a:pt x="120146" y="1052837"/>
                      <a:pt x="118504" y="1049534"/>
                    </a:cubicBezTo>
                    <a:cubicBezTo>
                      <a:pt x="109569" y="1031801"/>
                      <a:pt x="109185" y="1030053"/>
                      <a:pt x="123485" y="1015908"/>
                    </a:cubicBezTo>
                    <a:cubicBezTo>
                      <a:pt x="131413" y="1008206"/>
                      <a:pt x="134097" y="1001659"/>
                      <a:pt x="127231" y="991259"/>
                    </a:cubicBezTo>
                    <a:cubicBezTo>
                      <a:pt x="122348" y="983630"/>
                      <a:pt x="119703" y="973674"/>
                      <a:pt x="124092" y="964461"/>
                    </a:cubicBezTo>
                    <a:cubicBezTo>
                      <a:pt x="128140" y="955781"/>
                      <a:pt x="123151" y="951839"/>
                      <a:pt x="117289" y="948091"/>
                    </a:cubicBezTo>
                    <a:cubicBezTo>
                      <a:pt x="111426" y="944343"/>
                      <a:pt x="105755" y="941468"/>
                      <a:pt x="103345" y="934668"/>
                    </a:cubicBezTo>
                    <a:cubicBezTo>
                      <a:pt x="101319" y="929617"/>
                      <a:pt x="96949" y="930579"/>
                      <a:pt x="93646" y="932223"/>
                    </a:cubicBezTo>
                    <a:cubicBezTo>
                      <a:pt x="89319" y="935467"/>
                      <a:pt x="85867" y="938518"/>
                      <a:pt x="82606" y="942443"/>
                    </a:cubicBezTo>
                    <a:cubicBezTo>
                      <a:pt x="70011" y="953922"/>
                      <a:pt x="68604" y="953774"/>
                      <a:pt x="60096" y="940070"/>
                    </a:cubicBezTo>
                    <a:cubicBezTo>
                      <a:pt x="55405" y="933315"/>
                      <a:pt x="52803" y="925641"/>
                      <a:pt x="48986" y="918693"/>
                    </a:cubicBezTo>
                    <a:cubicBezTo>
                      <a:pt x="44785" y="909997"/>
                      <a:pt x="40583" y="901301"/>
                      <a:pt x="54907" y="897688"/>
                    </a:cubicBezTo>
                    <a:cubicBezTo>
                      <a:pt x="59618" y="896193"/>
                      <a:pt x="60746" y="890904"/>
                      <a:pt x="56632" y="886771"/>
                    </a:cubicBezTo>
                    <a:cubicBezTo>
                      <a:pt x="51791" y="881423"/>
                      <a:pt x="46759" y="875200"/>
                      <a:pt x="37189" y="879599"/>
                    </a:cubicBezTo>
                    <a:cubicBezTo>
                      <a:pt x="36849" y="880132"/>
                      <a:pt x="36508" y="880665"/>
                      <a:pt x="35293" y="881391"/>
                    </a:cubicBezTo>
                    <a:cubicBezTo>
                      <a:pt x="30966" y="884635"/>
                      <a:pt x="29924" y="894486"/>
                      <a:pt x="21248" y="890441"/>
                    </a:cubicBezTo>
                    <a:cubicBezTo>
                      <a:pt x="13104" y="886736"/>
                      <a:pt x="7539" y="880173"/>
                      <a:pt x="4212" y="871285"/>
                    </a:cubicBezTo>
                    <a:cubicBezTo>
                      <a:pt x="2142" y="863952"/>
                      <a:pt x="2695" y="856041"/>
                      <a:pt x="4313" y="848813"/>
                    </a:cubicBezTo>
                    <a:cubicBezTo>
                      <a:pt x="5783" y="842991"/>
                      <a:pt x="8170" y="839258"/>
                      <a:pt x="14906" y="842814"/>
                    </a:cubicBezTo>
                    <a:cubicBezTo>
                      <a:pt x="17379" y="843644"/>
                      <a:pt x="20193" y="843941"/>
                      <a:pt x="21557" y="841808"/>
                    </a:cubicBezTo>
                    <a:cubicBezTo>
                      <a:pt x="23943" y="838075"/>
                      <a:pt x="21620" y="835838"/>
                      <a:pt x="19488" y="834475"/>
                    </a:cubicBezTo>
                    <a:cubicBezTo>
                      <a:pt x="15564" y="831216"/>
                      <a:pt x="11834" y="828830"/>
                      <a:pt x="8444" y="825912"/>
                    </a:cubicBezTo>
                    <a:cubicBezTo>
                      <a:pt x="-3325" y="816133"/>
                      <a:pt x="-2666" y="804535"/>
                      <a:pt x="9631" y="795870"/>
                    </a:cubicBezTo>
                    <a:cubicBezTo>
                      <a:pt x="11187" y="794611"/>
                      <a:pt x="12402" y="793886"/>
                      <a:pt x="13617" y="793160"/>
                    </a:cubicBezTo>
                    <a:cubicBezTo>
                      <a:pt x="33587" y="781889"/>
                      <a:pt x="34759" y="778882"/>
                      <a:pt x="21752" y="759297"/>
                    </a:cubicBezTo>
                    <a:cubicBezTo>
                      <a:pt x="16869" y="751668"/>
                      <a:pt x="15525" y="745550"/>
                      <a:pt x="21705" y="738233"/>
                    </a:cubicBezTo>
                    <a:cubicBezTo>
                      <a:pt x="24284" y="735374"/>
                      <a:pt x="25456" y="732367"/>
                      <a:pt x="26627" y="729360"/>
                    </a:cubicBezTo>
                    <a:cubicBezTo>
                      <a:pt x="36322" y="713022"/>
                      <a:pt x="38301" y="697009"/>
                      <a:pt x="23100" y="682030"/>
                    </a:cubicBezTo>
                    <a:cubicBezTo>
                      <a:pt x="17727" y="676342"/>
                      <a:pt x="13036" y="669586"/>
                      <a:pt x="10434" y="661912"/>
                    </a:cubicBezTo>
                    <a:cubicBezTo>
                      <a:pt x="8408" y="656861"/>
                      <a:pt x="9003" y="651232"/>
                      <a:pt x="13330" y="647988"/>
                    </a:cubicBezTo>
                    <a:cubicBezTo>
                      <a:pt x="18338" y="643678"/>
                      <a:pt x="21771" y="648878"/>
                      <a:pt x="25161" y="651797"/>
                    </a:cubicBezTo>
                    <a:cubicBezTo>
                      <a:pt x="47248" y="668924"/>
                      <a:pt x="47248" y="668924"/>
                      <a:pt x="56771" y="643460"/>
                    </a:cubicBezTo>
                    <a:cubicBezTo>
                      <a:pt x="60286" y="634440"/>
                      <a:pt x="64527" y="626633"/>
                      <a:pt x="71240" y="619657"/>
                    </a:cubicBezTo>
                    <a:cubicBezTo>
                      <a:pt x="78486" y="613021"/>
                      <a:pt x="84176" y="607645"/>
                      <a:pt x="96348" y="610920"/>
                    </a:cubicBezTo>
                    <a:cubicBezTo>
                      <a:pt x="114148" y="614788"/>
                      <a:pt x="131368" y="597251"/>
                      <a:pt x="134283" y="575076"/>
                    </a:cubicBezTo>
                    <a:cubicBezTo>
                      <a:pt x="134922" y="571728"/>
                      <a:pt x="134687" y="568573"/>
                      <a:pt x="135133" y="564351"/>
                    </a:cubicBezTo>
                    <a:cubicBezTo>
                      <a:pt x="148756" y="570056"/>
                      <a:pt x="161994" y="574013"/>
                      <a:pt x="175165" y="565156"/>
                    </a:cubicBezTo>
                    <a:cubicBezTo>
                      <a:pt x="187122" y="557025"/>
                      <a:pt x="191276" y="544656"/>
                      <a:pt x="196304" y="532095"/>
                    </a:cubicBezTo>
                    <a:cubicBezTo>
                      <a:pt x="200183" y="533073"/>
                      <a:pt x="199886" y="535888"/>
                      <a:pt x="200803" y="537976"/>
                    </a:cubicBezTo>
                    <a:cubicBezTo>
                      <a:pt x="203256" y="547057"/>
                      <a:pt x="208496" y="552661"/>
                      <a:pt x="214957" y="554445"/>
                    </a:cubicBezTo>
                    <a:lnTo>
                      <a:pt x="218884" y="553267"/>
                    </a:lnTo>
                    <a:lnTo>
                      <a:pt x="215844" y="551027"/>
                    </a:lnTo>
                    <a:cubicBezTo>
                      <a:pt x="214211" y="549524"/>
                      <a:pt x="213485" y="547600"/>
                      <a:pt x="215598" y="544305"/>
                    </a:cubicBezTo>
                    <a:cubicBezTo>
                      <a:pt x="218902" y="538583"/>
                      <a:pt x="223942" y="534703"/>
                      <a:pt x="231045" y="536702"/>
                    </a:cubicBezTo>
                    <a:lnTo>
                      <a:pt x="246480" y="541607"/>
                    </a:lnTo>
                    <a:lnTo>
                      <a:pt x="250236" y="539216"/>
                    </a:lnTo>
                    <a:lnTo>
                      <a:pt x="253281" y="520961"/>
                    </a:lnTo>
                    <a:cubicBezTo>
                      <a:pt x="252543" y="513833"/>
                      <a:pt x="250291" y="506829"/>
                      <a:pt x="247808" y="500042"/>
                    </a:cubicBezTo>
                    <a:cubicBezTo>
                      <a:pt x="245772" y="493268"/>
                      <a:pt x="237722" y="493031"/>
                      <a:pt x="231921" y="492413"/>
                    </a:cubicBezTo>
                    <a:cubicBezTo>
                      <a:pt x="223871" y="492176"/>
                      <a:pt x="216254" y="492400"/>
                      <a:pt x="209099" y="492190"/>
                    </a:cubicBezTo>
                    <a:cubicBezTo>
                      <a:pt x="201048" y="491953"/>
                      <a:pt x="193946" y="489954"/>
                      <a:pt x="187845" y="484403"/>
                    </a:cubicBezTo>
                    <a:cubicBezTo>
                      <a:pt x="180009" y="477010"/>
                      <a:pt x="180576" y="472998"/>
                      <a:pt x="190142" y="467461"/>
                    </a:cubicBezTo>
                    <a:cubicBezTo>
                      <a:pt x="202418" y="461107"/>
                      <a:pt x="202118" y="456174"/>
                      <a:pt x="191625" y="447809"/>
                    </a:cubicBezTo>
                    <a:cubicBezTo>
                      <a:pt x="185958" y="442718"/>
                      <a:pt x="174844" y="440153"/>
                      <a:pt x="177821" y="430393"/>
                    </a:cubicBezTo>
                    <a:cubicBezTo>
                      <a:pt x="180772" y="421527"/>
                      <a:pt x="191940" y="422303"/>
                      <a:pt x="200016" y="421646"/>
                    </a:cubicBezTo>
                    <a:cubicBezTo>
                      <a:pt x="203594" y="421750"/>
                      <a:pt x="206739" y="421396"/>
                      <a:pt x="210343" y="420606"/>
                    </a:cubicBezTo>
                    <a:cubicBezTo>
                      <a:pt x="214842" y="419843"/>
                      <a:pt x="218961" y="416831"/>
                      <a:pt x="219122" y="411464"/>
                    </a:cubicBezTo>
                    <a:cubicBezTo>
                      <a:pt x="219716" y="406557"/>
                      <a:pt x="215757" y="404203"/>
                      <a:pt x="211312" y="403177"/>
                    </a:cubicBezTo>
                    <a:cubicBezTo>
                      <a:pt x="205104" y="401204"/>
                      <a:pt x="199357" y="398797"/>
                      <a:pt x="200058" y="390313"/>
                    </a:cubicBezTo>
                    <a:lnTo>
                      <a:pt x="204906" y="382719"/>
                    </a:lnTo>
                    <a:lnTo>
                      <a:pt x="199768" y="383106"/>
                    </a:lnTo>
                    <a:cubicBezTo>
                      <a:pt x="194724" y="382098"/>
                      <a:pt x="189758" y="380080"/>
                      <a:pt x="184791" y="378218"/>
                    </a:cubicBezTo>
                    <a:cubicBezTo>
                      <a:pt x="178583" y="373872"/>
                      <a:pt x="171755" y="369526"/>
                      <a:pt x="175479" y="359594"/>
                    </a:cubicBezTo>
                    <a:cubicBezTo>
                      <a:pt x="186964" y="351834"/>
                      <a:pt x="198915" y="344850"/>
                      <a:pt x="211253" y="339573"/>
                    </a:cubicBezTo>
                    <a:lnTo>
                      <a:pt x="234333" y="333650"/>
                    </a:lnTo>
                    <a:lnTo>
                      <a:pt x="235379" y="331817"/>
                    </a:lnTo>
                    <a:cubicBezTo>
                      <a:pt x="237222" y="330081"/>
                      <a:pt x="238603" y="328779"/>
                      <a:pt x="240419" y="327937"/>
                    </a:cubicBezTo>
                    <a:cubicBezTo>
                      <a:pt x="250853" y="323320"/>
                      <a:pt x="254291" y="313125"/>
                      <a:pt x="245994" y="306167"/>
                    </a:cubicBezTo>
                    <a:cubicBezTo>
                      <a:pt x="237697" y="299208"/>
                      <a:pt x="239239" y="292540"/>
                      <a:pt x="244332" y="286870"/>
                    </a:cubicBezTo>
                    <a:cubicBezTo>
                      <a:pt x="261429" y="269020"/>
                      <a:pt x="254701" y="254498"/>
                      <a:pt x="240410" y="238411"/>
                    </a:cubicBezTo>
                    <a:cubicBezTo>
                      <a:pt x="230458" y="226928"/>
                      <a:pt x="222808" y="213275"/>
                      <a:pt x="215620" y="199187"/>
                    </a:cubicBezTo>
                    <a:cubicBezTo>
                      <a:pt x="212689" y="192387"/>
                      <a:pt x="212416" y="186559"/>
                      <a:pt x="216642" y="179969"/>
                    </a:cubicBezTo>
                    <a:cubicBezTo>
                      <a:pt x="230321" y="156647"/>
                      <a:pt x="247904" y="137469"/>
                      <a:pt x="276688" y="132943"/>
                    </a:cubicBezTo>
                    <a:cubicBezTo>
                      <a:pt x="287475" y="131470"/>
                      <a:pt x="296393" y="132627"/>
                      <a:pt x="303715" y="142242"/>
                    </a:cubicBezTo>
                    <a:cubicBezTo>
                      <a:pt x="314021" y="156869"/>
                      <a:pt x="331316" y="162302"/>
                      <a:pt x="348177" y="167273"/>
                    </a:cubicBezTo>
                    <a:cubicBezTo>
                      <a:pt x="352596" y="169194"/>
                      <a:pt x="355794" y="167050"/>
                      <a:pt x="359452" y="164472"/>
                    </a:cubicBezTo>
                    <a:cubicBezTo>
                      <a:pt x="371808" y="155435"/>
                      <a:pt x="383730" y="145937"/>
                      <a:pt x="394351" y="135059"/>
                    </a:cubicBezTo>
                    <a:cubicBezTo>
                      <a:pt x="401260" y="128548"/>
                      <a:pt x="408036" y="126509"/>
                      <a:pt x="416954" y="127666"/>
                    </a:cubicBezTo>
                    <a:cubicBezTo>
                      <a:pt x="425438" y="128363"/>
                      <a:pt x="433895" y="129954"/>
                      <a:pt x="442487" y="127074"/>
                    </a:cubicBezTo>
                    <a:cubicBezTo>
                      <a:pt x="451538" y="123759"/>
                      <a:pt x="457933" y="119471"/>
                      <a:pt x="460504" y="108356"/>
                    </a:cubicBezTo>
                    <a:cubicBezTo>
                      <a:pt x="463154" y="94557"/>
                      <a:pt x="473127" y="90374"/>
                      <a:pt x="485897" y="97464"/>
                    </a:cubicBezTo>
                    <a:cubicBezTo>
                      <a:pt x="508372" y="109315"/>
                      <a:pt x="518398" y="103343"/>
                      <a:pt x="520529" y="76996"/>
                    </a:cubicBezTo>
                    <a:cubicBezTo>
                      <a:pt x="522285" y="63171"/>
                      <a:pt x="519108" y="49649"/>
                      <a:pt x="519075" y="35771"/>
                    </a:cubicBezTo>
                    <a:cubicBezTo>
                      <a:pt x="519316" y="27722"/>
                      <a:pt x="519801" y="19930"/>
                      <a:pt x="523948" y="11743"/>
                    </a:cubicBezTo>
                    <a:lnTo>
                      <a:pt x="525821" y="8900"/>
                    </a:lnTo>
                    <a:lnTo>
                      <a:pt x="530616" y="8723"/>
                    </a:lnTo>
                    <a:lnTo>
                      <a:pt x="536439" y="35163"/>
                    </a:lnTo>
                    <a:cubicBezTo>
                      <a:pt x="538710" y="45301"/>
                      <a:pt x="540876" y="55212"/>
                      <a:pt x="542804" y="65564"/>
                    </a:cubicBezTo>
                    <a:cubicBezTo>
                      <a:pt x="547096" y="86729"/>
                      <a:pt x="583314" y="103013"/>
                      <a:pt x="598134" y="86439"/>
                    </a:cubicBezTo>
                    <a:cubicBezTo>
                      <a:pt x="606926" y="76850"/>
                      <a:pt x="615205" y="73176"/>
                      <a:pt x="623536" y="73365"/>
                    </a:cubicBezTo>
                    <a:lnTo>
                      <a:pt x="632672" y="76953"/>
                    </a:lnTo>
                    <a:lnTo>
                      <a:pt x="632544" y="75267"/>
                    </a:lnTo>
                    <a:cubicBezTo>
                      <a:pt x="634096" y="70922"/>
                      <a:pt x="637045" y="66887"/>
                      <a:pt x="639839" y="62851"/>
                    </a:cubicBezTo>
                    <a:cubicBezTo>
                      <a:pt x="640459" y="62851"/>
                      <a:pt x="641080" y="62230"/>
                      <a:pt x="641701" y="62230"/>
                    </a:cubicBezTo>
                    <a:cubicBezTo>
                      <a:pt x="641701" y="61609"/>
                      <a:pt x="641080" y="60368"/>
                      <a:pt x="641080" y="59747"/>
                    </a:cubicBezTo>
                    <a:cubicBezTo>
                      <a:pt x="644805" y="42985"/>
                      <a:pt x="641701" y="26223"/>
                      <a:pt x="645426" y="9462"/>
                    </a:cubicBezTo>
                    <a:cubicBezTo>
                      <a:pt x="648530" y="4806"/>
                      <a:pt x="650858" y="4495"/>
                      <a:pt x="652410" y="5892"/>
                    </a:cubicBezTo>
                    <a:cubicBezTo>
                      <a:pt x="653961" y="7289"/>
                      <a:pt x="654737" y="10393"/>
                      <a:pt x="654737" y="12566"/>
                    </a:cubicBezTo>
                    <a:cubicBezTo>
                      <a:pt x="654116" y="23740"/>
                      <a:pt x="660945" y="23740"/>
                      <a:pt x="669637" y="26223"/>
                    </a:cubicBezTo>
                    <a:lnTo>
                      <a:pt x="684896" y="30577"/>
                    </a:lnTo>
                    <a:lnTo>
                      <a:pt x="686229" y="29494"/>
                    </a:lnTo>
                    <a:cubicBezTo>
                      <a:pt x="693031" y="26561"/>
                      <a:pt x="698993" y="21812"/>
                      <a:pt x="704954" y="17064"/>
                    </a:cubicBezTo>
                    <a:cubicBezTo>
                      <a:pt x="709072" y="14051"/>
                      <a:pt x="710561" y="9171"/>
                      <a:pt x="708011" y="4620"/>
                    </a:cubicBezTo>
                    <a:lnTo>
                      <a:pt x="705476" y="2262"/>
                    </a:ln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A6D754AF-5E80-447A-9EC2-163B50D118D1}"/>
                  </a:ext>
                </a:extLst>
              </p:cNvPr>
              <p:cNvSpPr/>
              <p:nvPr/>
            </p:nvSpPr>
            <p:spPr>
              <a:xfrm>
                <a:off x="6587806" y="2530383"/>
                <a:ext cx="1214854" cy="1185788"/>
              </a:xfrm>
              <a:custGeom>
                <a:avLst/>
                <a:gdLst>
                  <a:gd name="connsiteX0" fmla="*/ 592378 w 1530379"/>
                  <a:gd name="connsiteY0" fmla="*/ 720443 h 1493763"/>
                  <a:gd name="connsiteX1" fmla="*/ 579959 w 1530379"/>
                  <a:gd name="connsiteY1" fmla="*/ 723893 h 1493763"/>
                  <a:gd name="connsiteX2" fmla="*/ 574571 w 1530379"/>
                  <a:gd name="connsiteY2" fmla="*/ 737747 h 1493763"/>
                  <a:gd name="connsiteX3" fmla="*/ 593044 w 1530379"/>
                  <a:gd name="connsiteY3" fmla="*/ 742366 h 1493763"/>
                  <a:gd name="connsiteX4" fmla="*/ 593988 w 1530379"/>
                  <a:gd name="connsiteY4" fmla="*/ 742285 h 1493763"/>
                  <a:gd name="connsiteX5" fmla="*/ 590922 w 1530379"/>
                  <a:gd name="connsiteY5" fmla="*/ 726188 h 1493763"/>
                  <a:gd name="connsiteX6" fmla="*/ 666943 w 1530379"/>
                  <a:gd name="connsiteY6" fmla="*/ 660814 h 1493763"/>
                  <a:gd name="connsiteX7" fmla="*/ 660778 w 1530379"/>
                  <a:gd name="connsiteY7" fmla="*/ 660873 h 1493763"/>
                  <a:gd name="connsiteX8" fmla="*/ 658927 w 1530379"/>
                  <a:gd name="connsiteY8" fmla="*/ 666832 h 1493763"/>
                  <a:gd name="connsiteX9" fmla="*/ 661445 w 1530379"/>
                  <a:gd name="connsiteY9" fmla="*/ 666247 h 1493763"/>
                  <a:gd name="connsiteX10" fmla="*/ 903082 w 1530379"/>
                  <a:gd name="connsiteY10" fmla="*/ 269817 h 1493763"/>
                  <a:gd name="connsiteX11" fmla="*/ 894766 w 1530379"/>
                  <a:gd name="connsiteY11" fmla="*/ 278237 h 1493763"/>
                  <a:gd name="connsiteX12" fmla="*/ 877700 w 1530379"/>
                  <a:gd name="connsiteY12" fmla="*/ 293366 h 1493763"/>
                  <a:gd name="connsiteX13" fmla="*/ 872132 w 1530379"/>
                  <a:gd name="connsiteY13" fmla="*/ 304800 h 1493763"/>
                  <a:gd name="connsiteX14" fmla="*/ 881098 w 1530379"/>
                  <a:gd name="connsiteY14" fmla="*/ 302853 h 1493763"/>
                  <a:gd name="connsiteX15" fmla="*/ 914964 w 1530379"/>
                  <a:gd name="connsiteY15" fmla="*/ 293617 h 1493763"/>
                  <a:gd name="connsiteX16" fmla="*/ 928049 w 1530379"/>
                  <a:gd name="connsiteY16" fmla="*/ 283611 h 1493763"/>
                  <a:gd name="connsiteX17" fmla="*/ 914194 w 1530379"/>
                  <a:gd name="connsiteY17" fmla="*/ 272065 h 1493763"/>
                  <a:gd name="connsiteX18" fmla="*/ 718211 w 1530379"/>
                  <a:gd name="connsiteY18" fmla="*/ 154398 h 1493763"/>
                  <a:gd name="connsiteX19" fmla="*/ 695010 w 1530379"/>
                  <a:gd name="connsiteY19" fmla="*/ 157470 h 1493763"/>
                  <a:gd name="connsiteX20" fmla="*/ 700128 w 1530379"/>
                  <a:gd name="connsiteY20" fmla="*/ 160762 h 1493763"/>
                  <a:gd name="connsiteX21" fmla="*/ 725047 w 1530379"/>
                  <a:gd name="connsiteY21" fmla="*/ 164706 h 1493763"/>
                  <a:gd name="connsiteX22" fmla="*/ 731863 w 1530379"/>
                  <a:gd name="connsiteY22" fmla="*/ 163023 h 1493763"/>
                  <a:gd name="connsiteX23" fmla="*/ 844922 w 1530379"/>
                  <a:gd name="connsiteY23" fmla="*/ 1132 h 1493763"/>
                  <a:gd name="connsiteX24" fmla="*/ 943443 w 1530379"/>
                  <a:gd name="connsiteY24" fmla="*/ 20375 h 1493763"/>
                  <a:gd name="connsiteX25" fmla="*/ 1023493 w 1530379"/>
                  <a:gd name="connsiteY25" fmla="*/ 21144 h 1493763"/>
                  <a:gd name="connsiteX26" fmla="*/ 1045044 w 1530379"/>
                  <a:gd name="connsiteY26" fmla="*/ 8059 h 1493763"/>
                  <a:gd name="connsiteX27" fmla="*/ 1061977 w 1530379"/>
                  <a:gd name="connsiteY27" fmla="*/ 16526 h 1493763"/>
                  <a:gd name="connsiteX28" fmla="*/ 1086608 w 1530379"/>
                  <a:gd name="connsiteY28" fmla="*/ 30380 h 1493763"/>
                  <a:gd name="connsiteX29" fmla="*/ 1103541 w 1530379"/>
                  <a:gd name="connsiteY29" fmla="*/ 28071 h 1493763"/>
                  <a:gd name="connsiteX30" fmla="*/ 1155881 w 1530379"/>
                  <a:gd name="connsiteY30" fmla="*/ 27302 h 1493763"/>
                  <a:gd name="connsiteX31" fmla="*/ 1164347 w 1530379"/>
                  <a:gd name="connsiteY31" fmla="*/ 32689 h 1493763"/>
                  <a:gd name="connsiteX32" fmla="*/ 1164347 w 1530379"/>
                  <a:gd name="connsiteY32" fmla="*/ 50393 h 1493763"/>
                  <a:gd name="connsiteX33" fmla="*/ 1195905 w 1530379"/>
                  <a:gd name="connsiteY33" fmla="*/ 102732 h 1493763"/>
                  <a:gd name="connsiteX34" fmla="*/ 1216687 w 1530379"/>
                  <a:gd name="connsiteY34" fmla="*/ 89647 h 1493763"/>
                  <a:gd name="connsiteX35" fmla="*/ 1231311 w 1530379"/>
                  <a:gd name="connsiteY35" fmla="*/ 75793 h 1493763"/>
                  <a:gd name="connsiteX36" fmla="*/ 1239008 w 1530379"/>
                  <a:gd name="connsiteY36" fmla="*/ 94265 h 1493763"/>
                  <a:gd name="connsiteX37" fmla="*/ 1286729 w 1530379"/>
                  <a:gd name="connsiteY37" fmla="*/ 208181 h 1493763"/>
                  <a:gd name="connsiteX38" fmla="*/ 1308280 w 1530379"/>
                  <a:gd name="connsiteY38" fmla="*/ 214338 h 1493763"/>
                  <a:gd name="connsiteX39" fmla="*/ 1339068 w 1530379"/>
                  <a:gd name="connsiteY39" fmla="*/ 219726 h 1493763"/>
                  <a:gd name="connsiteX40" fmla="*/ 1322905 w 1530379"/>
                  <a:gd name="connsiteY40" fmla="*/ 245126 h 1493763"/>
                  <a:gd name="connsiteX41" fmla="*/ 1341377 w 1530379"/>
                  <a:gd name="connsiteY41" fmla="*/ 282841 h 1493763"/>
                  <a:gd name="connsiteX42" fmla="*/ 1342025 w 1530379"/>
                  <a:gd name="connsiteY42" fmla="*/ 283106 h 1493763"/>
                  <a:gd name="connsiteX43" fmla="*/ 1364547 w 1530379"/>
                  <a:gd name="connsiteY43" fmla="*/ 277545 h 1493763"/>
                  <a:gd name="connsiteX44" fmla="*/ 1384270 w 1530379"/>
                  <a:gd name="connsiteY44" fmla="*/ 263017 h 1493763"/>
                  <a:gd name="connsiteX45" fmla="*/ 1395046 w 1530379"/>
                  <a:gd name="connsiteY45" fmla="*/ 188356 h 1493763"/>
                  <a:gd name="connsiteX46" fmla="*/ 1381192 w 1530379"/>
                  <a:gd name="connsiteY46" fmla="*/ 163726 h 1493763"/>
                  <a:gd name="connsiteX47" fmla="*/ 1381192 w 1530379"/>
                  <a:gd name="connsiteY47" fmla="*/ 146793 h 1493763"/>
                  <a:gd name="connsiteX48" fmla="*/ 1416598 w 1530379"/>
                  <a:gd name="connsiteY48" fmla="*/ 163726 h 1493763"/>
                  <a:gd name="connsiteX49" fmla="*/ 1421216 w 1530379"/>
                  <a:gd name="connsiteY49" fmla="*/ 210677 h 1493763"/>
                  <a:gd name="connsiteX50" fmla="*/ 1438149 w 1530379"/>
                  <a:gd name="connsiteY50" fmla="*/ 216065 h 1493763"/>
                  <a:gd name="connsiteX51" fmla="*/ 1460470 w 1530379"/>
                  <a:gd name="connsiteY51" fmla="*/ 229920 h 1493763"/>
                  <a:gd name="connsiteX52" fmla="*/ 1458931 w 1530379"/>
                  <a:gd name="connsiteY52" fmla="*/ 233768 h 1493763"/>
                  <a:gd name="connsiteX53" fmla="*/ 1440458 w 1530379"/>
                  <a:gd name="connsiteY53" fmla="*/ 263787 h 1493763"/>
                  <a:gd name="connsiteX54" fmla="*/ 1450464 w 1530379"/>
                  <a:gd name="connsiteY54" fmla="*/ 277641 h 1493763"/>
                  <a:gd name="connsiteX55" fmla="*/ 1451234 w 1530379"/>
                  <a:gd name="connsiteY55" fmla="*/ 281490 h 1493763"/>
                  <a:gd name="connsiteX56" fmla="*/ 1461240 w 1530379"/>
                  <a:gd name="connsiteY56" fmla="*/ 303811 h 1493763"/>
                  <a:gd name="connsiteX57" fmla="*/ 1505113 w 1530379"/>
                  <a:gd name="connsiteY57" fmla="*/ 341526 h 1493763"/>
                  <a:gd name="connsiteX58" fmla="*/ 1510501 w 1530379"/>
                  <a:gd name="connsiteY58" fmla="*/ 396944 h 1493763"/>
                  <a:gd name="connsiteX59" fmla="*/ 1505882 w 1530379"/>
                  <a:gd name="connsiteY59" fmla="*/ 457750 h 1493763"/>
                  <a:gd name="connsiteX60" fmla="*/ 1507422 w 1530379"/>
                  <a:gd name="connsiteY60" fmla="*/ 459290 h 1493763"/>
                  <a:gd name="connsiteX61" fmla="*/ 1498955 w 1530379"/>
                  <a:gd name="connsiteY61" fmla="*/ 519327 h 1493763"/>
                  <a:gd name="connsiteX62" fmla="*/ 1472785 w 1530379"/>
                  <a:gd name="connsiteY62" fmla="*/ 539339 h 1493763"/>
                  <a:gd name="connsiteX63" fmla="*/ 1504343 w 1530379"/>
                  <a:gd name="connsiteY63" fmla="*/ 558581 h 1493763"/>
                  <a:gd name="connsiteX64" fmla="*/ 1522816 w 1530379"/>
                  <a:gd name="connsiteY64" fmla="*/ 563969 h 1493763"/>
                  <a:gd name="connsiteX65" fmla="*/ 1515889 w 1530379"/>
                  <a:gd name="connsiteY65" fmla="*/ 574745 h 1493763"/>
                  <a:gd name="connsiteX66" fmla="*/ 1501264 w 1530379"/>
                  <a:gd name="connsiteY66" fmla="*/ 576285 h 1493763"/>
                  <a:gd name="connsiteX67" fmla="*/ 1468937 w 1530379"/>
                  <a:gd name="connsiteY67" fmla="*/ 581672 h 1493763"/>
                  <a:gd name="connsiteX68" fmla="*/ 1454313 w 1530379"/>
                  <a:gd name="connsiteY68" fmla="*/ 615539 h 1493763"/>
                  <a:gd name="connsiteX69" fmla="*/ 1474325 w 1530379"/>
                  <a:gd name="connsiteY69" fmla="*/ 641709 h 1493763"/>
                  <a:gd name="connsiteX70" fmla="*/ 1482022 w 1530379"/>
                  <a:gd name="connsiteY70" fmla="*/ 663260 h 1493763"/>
                  <a:gd name="connsiteX71" fmla="*/ 1458931 w 1530379"/>
                  <a:gd name="connsiteY71" fmla="*/ 673266 h 1493763"/>
                  <a:gd name="connsiteX72" fmla="*/ 1423525 w 1530379"/>
                  <a:gd name="connsiteY72" fmla="*/ 673266 h 1493763"/>
                  <a:gd name="connsiteX73" fmla="*/ 1401204 w 1530379"/>
                  <a:gd name="connsiteY73" fmla="*/ 691739 h 1493763"/>
                  <a:gd name="connsiteX74" fmla="*/ 1361949 w 1530379"/>
                  <a:gd name="connsiteY74" fmla="*/ 726376 h 1493763"/>
                  <a:gd name="connsiteX75" fmla="*/ 1318846 w 1530379"/>
                  <a:gd name="connsiteY75" fmla="*/ 782563 h 1493763"/>
                  <a:gd name="connsiteX76" fmla="*/ 1320024 w 1530379"/>
                  <a:gd name="connsiteY76" fmla="*/ 791592 h 1493763"/>
                  <a:gd name="connsiteX77" fmla="*/ 1331085 w 1530379"/>
                  <a:gd name="connsiteY77" fmla="*/ 805161 h 1493763"/>
                  <a:gd name="connsiteX78" fmla="*/ 1333394 w 1530379"/>
                  <a:gd name="connsiteY78" fmla="*/ 842877 h 1493763"/>
                  <a:gd name="connsiteX79" fmla="*/ 1340321 w 1530379"/>
                  <a:gd name="connsiteY79" fmla="*/ 873664 h 1493763"/>
                  <a:gd name="connsiteX80" fmla="*/ 1321848 w 1530379"/>
                  <a:gd name="connsiteY80" fmla="*/ 887519 h 1493763"/>
                  <a:gd name="connsiteX81" fmla="*/ 1292408 w 1530379"/>
                  <a:gd name="connsiteY81" fmla="*/ 889347 h 1493763"/>
                  <a:gd name="connsiteX82" fmla="*/ 1277207 w 1530379"/>
                  <a:gd name="connsiteY82" fmla="*/ 896835 h 1493763"/>
                  <a:gd name="connsiteX83" fmla="*/ 1279976 w 1530379"/>
                  <a:gd name="connsiteY83" fmla="*/ 900712 h 1493763"/>
                  <a:gd name="connsiteX84" fmla="*/ 1296525 w 1530379"/>
                  <a:gd name="connsiteY84" fmla="*/ 904945 h 1493763"/>
                  <a:gd name="connsiteX85" fmla="*/ 1338858 w 1530379"/>
                  <a:gd name="connsiteY85" fmla="*/ 945739 h 1493763"/>
                  <a:gd name="connsiteX86" fmla="*/ 1357331 w 1530379"/>
                  <a:gd name="connsiteY86" fmla="*/ 955745 h 1493763"/>
                  <a:gd name="connsiteX87" fmla="*/ 1366567 w 1530379"/>
                  <a:gd name="connsiteY87" fmla="*/ 974988 h 1493763"/>
                  <a:gd name="connsiteX88" fmla="*/ 1397355 w 1530379"/>
                  <a:gd name="connsiteY88" fmla="*/ 1055036 h 1493763"/>
                  <a:gd name="connsiteX89" fmla="*/ 1415058 w 1530379"/>
                  <a:gd name="connsiteY89" fmla="*/ 1097369 h 1493763"/>
                  <a:gd name="connsiteX90" fmla="*/ 1392737 w 1530379"/>
                  <a:gd name="connsiteY90" fmla="*/ 1115073 h 1493763"/>
                  <a:gd name="connsiteX91" fmla="*/ 1401973 w 1530379"/>
                  <a:gd name="connsiteY91" fmla="*/ 1150479 h 1493763"/>
                  <a:gd name="connsiteX92" fmla="*/ 1418907 w 1530379"/>
                  <a:gd name="connsiteY92" fmla="*/ 1185115 h 1493763"/>
                  <a:gd name="connsiteX93" fmla="*/ 1392737 w 1530379"/>
                  <a:gd name="connsiteY93" fmla="*/ 1202818 h 1493763"/>
                  <a:gd name="connsiteX94" fmla="*/ 1379652 w 1530379"/>
                  <a:gd name="connsiteY94" fmla="*/ 1217442 h 1493763"/>
                  <a:gd name="connsiteX95" fmla="*/ 1392737 w 1530379"/>
                  <a:gd name="connsiteY95" fmla="*/ 1228218 h 1493763"/>
                  <a:gd name="connsiteX96" fmla="*/ 1396586 w 1530379"/>
                  <a:gd name="connsiteY96" fmla="*/ 1228988 h 1493763"/>
                  <a:gd name="connsiteX97" fmla="*/ 1421216 w 1530379"/>
                  <a:gd name="connsiteY97" fmla="*/ 1238224 h 1493763"/>
                  <a:gd name="connsiteX98" fmla="*/ 1402743 w 1530379"/>
                  <a:gd name="connsiteY98" fmla="*/ 1246691 h 1493763"/>
                  <a:gd name="connsiteX99" fmla="*/ 1381192 w 1530379"/>
                  <a:gd name="connsiteY99" fmla="*/ 1249770 h 1493763"/>
                  <a:gd name="connsiteX100" fmla="*/ 1367337 w 1530379"/>
                  <a:gd name="connsiteY100" fmla="*/ 1285945 h 1493763"/>
                  <a:gd name="connsiteX101" fmla="*/ 1382731 w 1530379"/>
                  <a:gd name="connsiteY101" fmla="*/ 1301339 h 1493763"/>
                  <a:gd name="connsiteX102" fmla="*/ 1366567 w 1530379"/>
                  <a:gd name="connsiteY102" fmla="*/ 1324430 h 1493763"/>
                  <a:gd name="connsiteX103" fmla="*/ 1342707 w 1530379"/>
                  <a:gd name="connsiteY103" fmla="*/ 1324430 h 1493763"/>
                  <a:gd name="connsiteX104" fmla="*/ 1321155 w 1530379"/>
                  <a:gd name="connsiteY104" fmla="*/ 1341363 h 1493763"/>
                  <a:gd name="connsiteX105" fmla="*/ 1289598 w 1530379"/>
                  <a:gd name="connsiteY105" fmla="*/ 1365994 h 1493763"/>
                  <a:gd name="connsiteX106" fmla="*/ 1252652 w 1530379"/>
                  <a:gd name="connsiteY106" fmla="*/ 1404479 h 1493763"/>
                  <a:gd name="connsiteX107" fmla="*/ 1243416 w 1530379"/>
                  <a:gd name="connsiteY107" fmla="*/ 1422951 h 1493763"/>
                  <a:gd name="connsiteX108" fmla="*/ 1234949 w 1530379"/>
                  <a:gd name="connsiteY108" fmla="*/ 1413715 h 1493763"/>
                  <a:gd name="connsiteX109" fmla="*/ 1217246 w 1530379"/>
                  <a:gd name="connsiteY109" fmla="*/ 1422951 h 1493763"/>
                  <a:gd name="connsiteX110" fmla="*/ 1187997 w 1530379"/>
                  <a:gd name="connsiteY110" fmla="*/ 1450660 h 1493763"/>
                  <a:gd name="connsiteX111" fmla="*/ 1162598 w 1530379"/>
                  <a:gd name="connsiteY111" fmla="*/ 1457588 h 1493763"/>
                  <a:gd name="connsiteX112" fmla="*/ 1129501 w 1530379"/>
                  <a:gd name="connsiteY112" fmla="*/ 1447581 h 1493763"/>
                  <a:gd name="connsiteX113" fmla="*/ 1074852 w 1530379"/>
                  <a:gd name="connsiteY113" fmla="*/ 1443733 h 1493763"/>
                  <a:gd name="connsiteX114" fmla="*/ 1059458 w 1530379"/>
                  <a:gd name="connsiteY114" fmla="*/ 1456048 h 1493763"/>
                  <a:gd name="connsiteX115" fmla="*/ 1024052 w 1530379"/>
                  <a:gd name="connsiteY115" fmla="*/ 1453739 h 1493763"/>
                  <a:gd name="connsiteX116" fmla="*/ 987107 w 1530379"/>
                  <a:gd name="connsiteY116" fmla="*/ 1442194 h 1493763"/>
                  <a:gd name="connsiteX117" fmla="*/ 964785 w 1530379"/>
                  <a:gd name="connsiteY117" fmla="*/ 1486066 h 1493763"/>
                  <a:gd name="connsiteX118" fmla="*/ 962476 w 1530379"/>
                  <a:gd name="connsiteY118" fmla="*/ 1493763 h 1493763"/>
                  <a:gd name="connsiteX119" fmla="*/ 953240 w 1530379"/>
                  <a:gd name="connsiteY119" fmla="*/ 1481448 h 1493763"/>
                  <a:gd name="connsiteX120" fmla="*/ 927840 w 1530379"/>
                  <a:gd name="connsiteY120" fmla="*/ 1423721 h 1493763"/>
                  <a:gd name="connsiteX121" fmla="*/ 902440 w 1530379"/>
                  <a:gd name="connsiteY121" fmla="*/ 1413715 h 1493763"/>
                  <a:gd name="connsiteX122" fmla="*/ 873961 w 1530379"/>
                  <a:gd name="connsiteY122" fmla="*/ 1414485 h 1493763"/>
                  <a:gd name="connsiteX123" fmla="*/ 836246 w 1530379"/>
                  <a:gd name="connsiteY123" fmla="*/ 1382157 h 1493763"/>
                  <a:gd name="connsiteX124" fmla="*/ 808537 w 1530379"/>
                  <a:gd name="connsiteY124" fmla="*/ 1362145 h 1493763"/>
                  <a:gd name="connsiteX125" fmla="*/ 802379 w 1530379"/>
                  <a:gd name="connsiteY125" fmla="*/ 1349060 h 1493763"/>
                  <a:gd name="connsiteX126" fmla="*/ 791603 w 1530379"/>
                  <a:gd name="connsiteY126" fmla="*/ 1355218 h 1493763"/>
                  <a:gd name="connsiteX127" fmla="*/ 774670 w 1530379"/>
                  <a:gd name="connsiteY127" fmla="*/ 1372921 h 1493763"/>
                  <a:gd name="connsiteX128" fmla="*/ 770822 w 1530379"/>
                  <a:gd name="connsiteY128" fmla="*/ 1407558 h 1493763"/>
                  <a:gd name="connsiteX129" fmla="*/ 771591 w 1530379"/>
                  <a:gd name="connsiteY129" fmla="*/ 1435266 h 1493763"/>
                  <a:gd name="connsiteX130" fmla="*/ 752349 w 1530379"/>
                  <a:gd name="connsiteY130" fmla="*/ 1429878 h 1493763"/>
                  <a:gd name="connsiteX131" fmla="*/ 643052 w 1530379"/>
                  <a:gd name="connsiteY131" fmla="*/ 1388315 h 1493763"/>
                  <a:gd name="connsiteX132" fmla="*/ 620731 w 1530379"/>
                  <a:gd name="connsiteY132" fmla="*/ 1352139 h 1493763"/>
                  <a:gd name="connsiteX133" fmla="*/ 643052 w 1530379"/>
                  <a:gd name="connsiteY133" fmla="*/ 1350600 h 1493763"/>
                  <a:gd name="connsiteX134" fmla="*/ 720022 w 1530379"/>
                  <a:gd name="connsiteY134" fmla="*/ 1325200 h 1493763"/>
                  <a:gd name="connsiteX135" fmla="*/ 734646 w 1530379"/>
                  <a:gd name="connsiteY135" fmla="*/ 1309806 h 1493763"/>
                  <a:gd name="connsiteX136" fmla="*/ 738495 w 1530379"/>
                  <a:gd name="connsiteY136" fmla="*/ 1308170 h 1493763"/>
                  <a:gd name="connsiteX137" fmla="*/ 737082 w 1530379"/>
                  <a:gd name="connsiteY137" fmla="*/ 1307155 h 1493763"/>
                  <a:gd name="connsiteX138" fmla="*/ 726872 w 1530379"/>
                  <a:gd name="connsiteY138" fmla="*/ 1307774 h 1493763"/>
                  <a:gd name="connsiteX139" fmla="*/ 695314 w 1530379"/>
                  <a:gd name="connsiteY139" fmla="*/ 1300846 h 1493763"/>
                  <a:gd name="connsiteX140" fmla="*/ 653751 w 1530379"/>
                  <a:gd name="connsiteY140" fmla="*/ 1301616 h 1493763"/>
                  <a:gd name="connsiteX141" fmla="*/ 614496 w 1530379"/>
                  <a:gd name="connsiteY141" fmla="*/ 1313162 h 1493763"/>
                  <a:gd name="connsiteX142" fmla="*/ 593949 w 1530379"/>
                  <a:gd name="connsiteY142" fmla="*/ 1322974 h 1493763"/>
                  <a:gd name="connsiteX143" fmla="*/ 593237 w 1530379"/>
                  <a:gd name="connsiteY143" fmla="*/ 1324737 h 1493763"/>
                  <a:gd name="connsiteX144" fmla="*/ 591071 w 1530379"/>
                  <a:gd name="connsiteY144" fmla="*/ 1325482 h 1493763"/>
                  <a:gd name="connsiteX145" fmla="*/ 594484 w 1530379"/>
                  <a:gd name="connsiteY145" fmla="*/ 1350107 h 1493763"/>
                  <a:gd name="connsiteX146" fmla="*/ 601411 w 1530379"/>
                  <a:gd name="connsiteY146" fmla="*/ 1363962 h 1493763"/>
                  <a:gd name="connsiteX147" fmla="*/ 572163 w 1530379"/>
                  <a:gd name="connsiteY147" fmla="*/ 1413992 h 1493763"/>
                  <a:gd name="connsiteX148" fmla="*/ 530599 w 1530379"/>
                  <a:gd name="connsiteY148" fmla="*/ 1417840 h 1493763"/>
                  <a:gd name="connsiteX149" fmla="*/ 517514 w 1530379"/>
                  <a:gd name="connsiteY149" fmla="*/ 1454016 h 1493763"/>
                  <a:gd name="connsiteX150" fmla="*/ 531369 w 1530379"/>
                  <a:gd name="connsiteY150" fmla="*/ 1470949 h 1493763"/>
                  <a:gd name="connsiteX151" fmla="*/ 545223 w 1530379"/>
                  <a:gd name="connsiteY151" fmla="*/ 1486344 h 1493763"/>
                  <a:gd name="connsiteX152" fmla="*/ 486726 w 1530379"/>
                  <a:gd name="connsiteY152" fmla="*/ 1420919 h 1493763"/>
                  <a:gd name="connsiteX153" fmla="*/ 466714 w 1530379"/>
                  <a:gd name="connsiteY153" fmla="*/ 1401677 h 1493763"/>
                  <a:gd name="connsiteX154" fmla="*/ 443623 w 1530379"/>
                  <a:gd name="connsiteY154" fmla="*/ 1409374 h 1493763"/>
                  <a:gd name="connsiteX155" fmla="*/ 445932 w 1530379"/>
                  <a:gd name="connsiteY155" fmla="*/ 1367810 h 1493763"/>
                  <a:gd name="connsiteX156" fmla="*/ 467676 w 1530379"/>
                  <a:gd name="connsiteY156" fmla="*/ 1335964 h 1493763"/>
                  <a:gd name="connsiteX157" fmla="*/ 477919 w 1530379"/>
                  <a:gd name="connsiteY157" fmla="*/ 1317150 h 1493763"/>
                  <a:gd name="connsiteX158" fmla="*/ 459117 w 1530379"/>
                  <a:gd name="connsiteY158" fmla="*/ 1325026 h 1493763"/>
                  <a:gd name="connsiteX159" fmla="*/ 443723 w 1530379"/>
                  <a:gd name="connsiteY159" fmla="*/ 1337341 h 1493763"/>
                  <a:gd name="connsiteX160" fmla="*/ 408317 w 1530379"/>
                  <a:gd name="connsiteY160" fmla="*/ 1335032 h 1493763"/>
                  <a:gd name="connsiteX161" fmla="*/ 371372 w 1530379"/>
                  <a:gd name="connsiteY161" fmla="*/ 1323487 h 1493763"/>
                  <a:gd name="connsiteX162" fmla="*/ 349050 w 1530379"/>
                  <a:gd name="connsiteY162" fmla="*/ 1367359 h 1493763"/>
                  <a:gd name="connsiteX163" fmla="*/ 346741 w 1530379"/>
                  <a:gd name="connsiteY163" fmla="*/ 1375056 h 1493763"/>
                  <a:gd name="connsiteX164" fmla="*/ 337505 w 1530379"/>
                  <a:gd name="connsiteY164" fmla="*/ 1362741 h 1493763"/>
                  <a:gd name="connsiteX165" fmla="*/ 312105 w 1530379"/>
                  <a:gd name="connsiteY165" fmla="*/ 1305014 h 1493763"/>
                  <a:gd name="connsiteX166" fmla="*/ 286705 w 1530379"/>
                  <a:gd name="connsiteY166" fmla="*/ 1295008 h 1493763"/>
                  <a:gd name="connsiteX167" fmla="*/ 258226 w 1530379"/>
                  <a:gd name="connsiteY167" fmla="*/ 1295778 h 1493763"/>
                  <a:gd name="connsiteX168" fmla="*/ 220511 w 1530379"/>
                  <a:gd name="connsiteY168" fmla="*/ 1263450 h 1493763"/>
                  <a:gd name="connsiteX169" fmla="*/ 192802 w 1530379"/>
                  <a:gd name="connsiteY169" fmla="*/ 1243438 h 1493763"/>
                  <a:gd name="connsiteX170" fmla="*/ 186644 w 1530379"/>
                  <a:gd name="connsiteY170" fmla="*/ 1230353 h 1493763"/>
                  <a:gd name="connsiteX171" fmla="*/ 175868 w 1530379"/>
                  <a:gd name="connsiteY171" fmla="*/ 1236511 h 1493763"/>
                  <a:gd name="connsiteX172" fmla="*/ 158935 w 1530379"/>
                  <a:gd name="connsiteY172" fmla="*/ 1254214 h 1493763"/>
                  <a:gd name="connsiteX173" fmla="*/ 155087 w 1530379"/>
                  <a:gd name="connsiteY173" fmla="*/ 1288851 h 1493763"/>
                  <a:gd name="connsiteX174" fmla="*/ 155856 w 1530379"/>
                  <a:gd name="connsiteY174" fmla="*/ 1316559 h 1493763"/>
                  <a:gd name="connsiteX175" fmla="*/ 136614 w 1530379"/>
                  <a:gd name="connsiteY175" fmla="*/ 1311171 h 1493763"/>
                  <a:gd name="connsiteX176" fmla="*/ 27317 w 1530379"/>
                  <a:gd name="connsiteY176" fmla="*/ 1269608 h 1493763"/>
                  <a:gd name="connsiteX177" fmla="*/ 4996 w 1530379"/>
                  <a:gd name="connsiteY177" fmla="*/ 1233432 h 1493763"/>
                  <a:gd name="connsiteX178" fmla="*/ 27317 w 1530379"/>
                  <a:gd name="connsiteY178" fmla="*/ 1231893 h 1493763"/>
                  <a:gd name="connsiteX179" fmla="*/ 104287 w 1530379"/>
                  <a:gd name="connsiteY179" fmla="*/ 1206493 h 1493763"/>
                  <a:gd name="connsiteX180" fmla="*/ 118911 w 1530379"/>
                  <a:gd name="connsiteY180" fmla="*/ 1191099 h 1493763"/>
                  <a:gd name="connsiteX181" fmla="*/ 119681 w 1530379"/>
                  <a:gd name="connsiteY181" fmla="*/ 1187250 h 1493763"/>
                  <a:gd name="connsiteX182" fmla="*/ 115832 w 1530379"/>
                  <a:gd name="connsiteY182" fmla="*/ 1180323 h 1493763"/>
                  <a:gd name="connsiteX183" fmla="*/ 94281 w 1530379"/>
                  <a:gd name="connsiteY183" fmla="*/ 1134141 h 1493763"/>
                  <a:gd name="connsiteX184" fmla="*/ 84275 w 1530379"/>
                  <a:gd name="connsiteY184" fmla="*/ 1120287 h 1493763"/>
                  <a:gd name="connsiteX185" fmla="*/ 93511 w 1530379"/>
                  <a:gd name="connsiteY185" fmla="*/ 1100275 h 1493763"/>
                  <a:gd name="connsiteX186" fmla="*/ 142772 w 1530379"/>
                  <a:gd name="connsiteY186" fmla="*/ 1031772 h 1493763"/>
                  <a:gd name="connsiteX187" fmla="*/ 149699 w 1530379"/>
                  <a:gd name="connsiteY187" fmla="*/ 1020996 h 1493763"/>
                  <a:gd name="connsiteX188" fmla="*/ 202038 w 1530379"/>
                  <a:gd name="connsiteY188" fmla="*/ 1056402 h 1493763"/>
                  <a:gd name="connsiteX189" fmla="*/ 221281 w 1530379"/>
                  <a:gd name="connsiteY189" fmla="*/ 1061790 h 1493763"/>
                  <a:gd name="connsiteX190" fmla="*/ 216662 w 1530379"/>
                  <a:gd name="connsiteY190" fmla="*/ 1044087 h 1493763"/>
                  <a:gd name="connsiteX191" fmla="*/ 194341 w 1530379"/>
                  <a:gd name="connsiteY191" fmla="*/ 1003293 h 1493763"/>
                  <a:gd name="connsiteX192" fmla="*/ 192802 w 1530379"/>
                  <a:gd name="connsiteY192" fmla="*/ 982511 h 1493763"/>
                  <a:gd name="connsiteX193" fmla="*/ 215123 w 1530379"/>
                  <a:gd name="connsiteY193" fmla="*/ 975584 h 1493763"/>
                  <a:gd name="connsiteX194" fmla="*/ 236675 w 1530379"/>
                  <a:gd name="connsiteY194" fmla="*/ 980972 h 1493763"/>
                  <a:gd name="connsiteX195" fmla="*/ 287475 w 1530379"/>
                  <a:gd name="connsiteY195" fmla="*/ 952493 h 1493763"/>
                  <a:gd name="connsiteX196" fmla="*/ 302099 w 1530379"/>
                  <a:gd name="connsiteY196" fmla="*/ 904002 h 1493763"/>
                  <a:gd name="connsiteX197" fmla="*/ 352899 w 1530379"/>
                  <a:gd name="connsiteY197" fmla="*/ 874753 h 1493763"/>
                  <a:gd name="connsiteX198" fmla="*/ 389844 w 1530379"/>
                  <a:gd name="connsiteY198" fmla="*/ 853202 h 1493763"/>
                  <a:gd name="connsiteX199" fmla="*/ 399851 w 1530379"/>
                  <a:gd name="connsiteY199" fmla="*/ 768535 h 1493763"/>
                  <a:gd name="connsiteX200" fmla="*/ 436796 w 1530379"/>
                  <a:gd name="connsiteY200" fmla="*/ 716965 h 1493763"/>
                  <a:gd name="connsiteX201" fmla="*/ 507608 w 1530379"/>
                  <a:gd name="connsiteY201" fmla="*/ 709268 h 1493763"/>
                  <a:gd name="connsiteX202" fmla="*/ 541475 w 1530379"/>
                  <a:gd name="connsiteY202" fmla="*/ 706190 h 1493763"/>
                  <a:gd name="connsiteX203" fmla="*/ 595353 w 1530379"/>
                  <a:gd name="connsiteY203" fmla="*/ 701571 h 1493763"/>
                  <a:gd name="connsiteX204" fmla="*/ 597182 w 1530379"/>
                  <a:gd name="connsiteY204" fmla="*/ 701484 h 1493763"/>
                  <a:gd name="connsiteX205" fmla="*/ 598042 w 1530379"/>
                  <a:gd name="connsiteY205" fmla="*/ 698094 h 1493763"/>
                  <a:gd name="connsiteX206" fmla="*/ 608477 w 1530379"/>
                  <a:gd name="connsiteY206" fmla="*/ 689201 h 1493763"/>
                  <a:gd name="connsiteX207" fmla="*/ 517614 w 1530379"/>
                  <a:gd name="connsiteY207" fmla="*/ 661547 h 1493763"/>
                  <a:gd name="connsiteX208" fmla="*/ 459117 w 1530379"/>
                  <a:gd name="connsiteY208" fmla="*/ 636917 h 1493763"/>
                  <a:gd name="connsiteX209" fmla="*/ 432947 w 1530379"/>
                  <a:gd name="connsiteY209" fmla="*/ 590735 h 1493763"/>
                  <a:gd name="connsiteX210" fmla="*/ 468353 w 1530379"/>
                  <a:gd name="connsiteY210" fmla="*/ 552250 h 1493763"/>
                  <a:gd name="connsiteX211" fmla="*/ 553020 w 1530379"/>
                  <a:gd name="connsiteY211" fmla="*/ 522232 h 1493763"/>
                  <a:gd name="connsiteX212" fmla="*/ 583808 w 1530379"/>
                  <a:gd name="connsiteY212" fmla="*/ 502220 h 1493763"/>
                  <a:gd name="connsiteX213" fmla="*/ 550711 w 1530379"/>
                  <a:gd name="connsiteY213" fmla="*/ 489135 h 1493763"/>
                  <a:gd name="connsiteX214" fmla="*/ 492214 w 1530379"/>
                  <a:gd name="connsiteY214" fmla="*/ 481438 h 1493763"/>
                  <a:gd name="connsiteX215" fmla="*/ 468353 w 1530379"/>
                  <a:gd name="connsiteY215" fmla="*/ 452958 h 1493763"/>
                  <a:gd name="connsiteX216" fmla="*/ 466044 w 1530379"/>
                  <a:gd name="connsiteY216" fmla="*/ 429098 h 1493763"/>
                  <a:gd name="connsiteX217" fmla="*/ 435256 w 1530379"/>
                  <a:gd name="connsiteY217" fmla="*/ 400619 h 1493763"/>
                  <a:gd name="connsiteX218" fmla="*/ 411396 w 1530379"/>
                  <a:gd name="connsiteY218" fmla="*/ 396771 h 1493763"/>
                  <a:gd name="connsiteX219" fmla="*/ 379838 w 1530379"/>
                  <a:gd name="connsiteY219" fmla="*/ 357516 h 1493763"/>
                  <a:gd name="connsiteX220" fmla="*/ 410626 w 1530379"/>
                  <a:gd name="connsiteY220" fmla="*/ 378298 h 1493763"/>
                  <a:gd name="connsiteX221" fmla="*/ 449881 w 1530379"/>
                  <a:gd name="connsiteY221" fmla="*/ 362134 h 1493763"/>
                  <a:gd name="connsiteX222" fmla="*/ 451420 w 1530379"/>
                  <a:gd name="connsiteY222" fmla="*/ 353668 h 1493763"/>
                  <a:gd name="connsiteX223" fmla="*/ 467584 w 1530379"/>
                  <a:gd name="connsiteY223" fmla="*/ 320570 h 1493763"/>
                  <a:gd name="connsiteX224" fmla="*/ 488366 w 1530379"/>
                  <a:gd name="connsiteY224" fmla="*/ 348280 h 1493763"/>
                  <a:gd name="connsiteX225" fmla="*/ 494523 w 1530379"/>
                  <a:gd name="connsiteY225" fmla="*/ 359825 h 1493763"/>
                  <a:gd name="connsiteX226" fmla="*/ 544554 w 1530379"/>
                  <a:gd name="connsiteY226" fmla="*/ 375219 h 1493763"/>
                  <a:gd name="connsiteX227" fmla="*/ 592275 w 1530379"/>
                  <a:gd name="connsiteY227" fmla="*/ 373680 h 1493763"/>
                  <a:gd name="connsiteX228" fmla="*/ 655390 w 1530379"/>
                  <a:gd name="connsiteY228" fmla="*/ 399080 h 1493763"/>
                  <a:gd name="connsiteX229" fmla="*/ 673093 w 1530379"/>
                  <a:gd name="connsiteY229" fmla="*/ 395231 h 1493763"/>
                  <a:gd name="connsiteX230" fmla="*/ 669245 w 1530379"/>
                  <a:gd name="connsiteY230" fmla="*/ 375219 h 1493763"/>
                  <a:gd name="connsiteX231" fmla="*/ 622293 w 1530379"/>
                  <a:gd name="connsiteY231" fmla="*/ 319801 h 1493763"/>
                  <a:gd name="connsiteX232" fmla="*/ 639996 w 1530379"/>
                  <a:gd name="connsiteY232" fmla="*/ 254377 h 1493763"/>
                  <a:gd name="connsiteX233" fmla="*/ 724662 w 1530379"/>
                  <a:gd name="connsiteY233" fmla="*/ 232055 h 1493763"/>
                  <a:gd name="connsiteX234" fmla="*/ 754681 w 1530379"/>
                  <a:gd name="connsiteY234" fmla="*/ 215892 h 1493763"/>
                  <a:gd name="connsiteX235" fmla="*/ 723893 w 1530379"/>
                  <a:gd name="connsiteY235" fmla="*/ 201268 h 1493763"/>
                  <a:gd name="connsiteX236" fmla="*/ 670014 w 1530379"/>
                  <a:gd name="connsiteY236" fmla="*/ 191261 h 1493763"/>
                  <a:gd name="connsiteX237" fmla="*/ 647693 w 1530379"/>
                  <a:gd name="connsiteY237" fmla="*/ 173558 h 1493763"/>
                  <a:gd name="connsiteX238" fmla="*/ 665396 w 1530379"/>
                  <a:gd name="connsiteY238" fmla="*/ 139692 h 1493763"/>
                  <a:gd name="connsiteX239" fmla="*/ 676941 w 1530379"/>
                  <a:gd name="connsiteY239" fmla="*/ 145849 h 1493763"/>
                  <a:gd name="connsiteX240" fmla="*/ 688074 w 1530379"/>
                  <a:gd name="connsiteY240" fmla="*/ 153009 h 1493763"/>
                  <a:gd name="connsiteX241" fmla="*/ 710225 w 1530379"/>
                  <a:gd name="connsiteY241" fmla="*/ 120435 h 1493763"/>
                  <a:gd name="connsiteX242" fmla="*/ 741783 w 1530379"/>
                  <a:gd name="connsiteY242" fmla="*/ 108890 h 1493763"/>
                  <a:gd name="connsiteX243" fmla="*/ 761025 w 1530379"/>
                  <a:gd name="connsiteY243" fmla="*/ 112738 h 1493763"/>
                  <a:gd name="connsiteX244" fmla="*/ 777477 w 1530379"/>
                  <a:gd name="connsiteY244" fmla="*/ 113123 h 1493763"/>
                  <a:gd name="connsiteX245" fmla="*/ 785507 w 1530379"/>
                  <a:gd name="connsiteY245" fmla="*/ 107883 h 1493763"/>
                  <a:gd name="connsiteX246" fmla="*/ 785854 w 1530379"/>
                  <a:gd name="connsiteY246" fmla="*/ 89974 h 1493763"/>
                  <a:gd name="connsiteX247" fmla="*/ 779311 w 1530379"/>
                  <a:gd name="connsiteY247" fmla="*/ 69649 h 1493763"/>
                  <a:gd name="connsiteX248" fmla="*/ 765457 w 1530379"/>
                  <a:gd name="connsiteY248" fmla="*/ 45019 h 1493763"/>
                  <a:gd name="connsiteX249" fmla="*/ 765457 w 1530379"/>
                  <a:gd name="connsiteY249" fmla="*/ 28086 h 1493763"/>
                  <a:gd name="connsiteX250" fmla="*/ 786335 w 1530379"/>
                  <a:gd name="connsiteY250" fmla="*/ 29625 h 1493763"/>
                  <a:gd name="connsiteX251" fmla="*/ 790615 w 1530379"/>
                  <a:gd name="connsiteY251" fmla="*/ 34161 h 1493763"/>
                  <a:gd name="connsiteX252" fmla="*/ 791043 w 1530379"/>
                  <a:gd name="connsiteY252" fmla="*/ 33459 h 1493763"/>
                  <a:gd name="connsiteX253" fmla="*/ 804898 w 1530379"/>
                  <a:gd name="connsiteY253" fmla="*/ 16526 h 1493763"/>
                  <a:gd name="connsiteX254" fmla="*/ 844922 w 1530379"/>
                  <a:gd name="connsiteY254" fmla="*/ 1132 h 149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</a:cxnLst>
                <a:rect l="l" t="t" r="r" b="b"/>
                <a:pathLst>
                  <a:path w="1530379" h="1493763">
                    <a:moveTo>
                      <a:pt x="592378" y="720443"/>
                    </a:moveTo>
                    <a:lnTo>
                      <a:pt x="579959" y="723893"/>
                    </a:lnTo>
                    <a:cubicBezTo>
                      <a:pt x="575341" y="727741"/>
                      <a:pt x="571493" y="733129"/>
                      <a:pt x="574571" y="737747"/>
                    </a:cubicBezTo>
                    <a:cubicBezTo>
                      <a:pt x="578420" y="743135"/>
                      <a:pt x="586887" y="744675"/>
                      <a:pt x="593044" y="742366"/>
                    </a:cubicBezTo>
                    <a:lnTo>
                      <a:pt x="593988" y="742285"/>
                    </a:lnTo>
                    <a:lnTo>
                      <a:pt x="590922" y="726188"/>
                    </a:lnTo>
                    <a:close/>
                    <a:moveTo>
                      <a:pt x="666943" y="660814"/>
                    </a:moveTo>
                    <a:lnTo>
                      <a:pt x="660778" y="660873"/>
                    </a:lnTo>
                    <a:lnTo>
                      <a:pt x="658927" y="666832"/>
                    </a:lnTo>
                    <a:lnTo>
                      <a:pt x="661445" y="666247"/>
                    </a:lnTo>
                    <a:close/>
                    <a:moveTo>
                      <a:pt x="903082" y="269817"/>
                    </a:moveTo>
                    <a:lnTo>
                      <a:pt x="894766" y="278237"/>
                    </a:lnTo>
                    <a:cubicBezTo>
                      <a:pt x="887261" y="284010"/>
                      <a:pt x="881585" y="288868"/>
                      <a:pt x="877700" y="293366"/>
                    </a:cubicBezTo>
                    <a:lnTo>
                      <a:pt x="872132" y="304800"/>
                    </a:lnTo>
                    <a:lnTo>
                      <a:pt x="881098" y="302853"/>
                    </a:lnTo>
                    <a:cubicBezTo>
                      <a:pt x="892643" y="300544"/>
                      <a:pt x="903419" y="297465"/>
                      <a:pt x="914964" y="293617"/>
                    </a:cubicBezTo>
                    <a:cubicBezTo>
                      <a:pt x="920352" y="292077"/>
                      <a:pt x="928049" y="290538"/>
                      <a:pt x="928049" y="283611"/>
                    </a:cubicBezTo>
                    <a:cubicBezTo>
                      <a:pt x="928049" y="275914"/>
                      <a:pt x="921122" y="272835"/>
                      <a:pt x="914194" y="272065"/>
                    </a:cubicBezTo>
                    <a:close/>
                    <a:moveTo>
                      <a:pt x="718211" y="154398"/>
                    </a:moveTo>
                    <a:lnTo>
                      <a:pt x="695010" y="157470"/>
                    </a:lnTo>
                    <a:lnTo>
                      <a:pt x="700128" y="160762"/>
                    </a:lnTo>
                    <a:cubicBezTo>
                      <a:pt x="708306" y="163840"/>
                      <a:pt x="716773" y="165091"/>
                      <a:pt x="725047" y="164706"/>
                    </a:cubicBezTo>
                    <a:lnTo>
                      <a:pt x="731863" y="163023"/>
                    </a:lnTo>
                    <a:close/>
                    <a:moveTo>
                      <a:pt x="844922" y="1132"/>
                    </a:moveTo>
                    <a:cubicBezTo>
                      <a:pt x="878019" y="8059"/>
                      <a:pt x="911116" y="14217"/>
                      <a:pt x="943443" y="20375"/>
                    </a:cubicBezTo>
                    <a:cubicBezTo>
                      <a:pt x="970383" y="19605"/>
                      <a:pt x="996552" y="30380"/>
                      <a:pt x="1023493" y="21144"/>
                    </a:cubicBezTo>
                    <a:cubicBezTo>
                      <a:pt x="1029650" y="14217"/>
                      <a:pt x="1038117" y="11908"/>
                      <a:pt x="1045044" y="8059"/>
                    </a:cubicBezTo>
                    <a:cubicBezTo>
                      <a:pt x="1054280" y="1902"/>
                      <a:pt x="1059668" y="7290"/>
                      <a:pt x="1061977" y="16526"/>
                    </a:cubicBezTo>
                    <a:cubicBezTo>
                      <a:pt x="1064286" y="30380"/>
                      <a:pt x="1071214" y="38077"/>
                      <a:pt x="1086608" y="30380"/>
                    </a:cubicBezTo>
                    <a:cubicBezTo>
                      <a:pt x="1091996" y="28071"/>
                      <a:pt x="1098153" y="24992"/>
                      <a:pt x="1103541" y="28071"/>
                    </a:cubicBezTo>
                    <a:cubicBezTo>
                      <a:pt x="1121244" y="37308"/>
                      <a:pt x="1138178" y="46544"/>
                      <a:pt x="1155881" y="27302"/>
                    </a:cubicBezTo>
                    <a:cubicBezTo>
                      <a:pt x="1158959" y="23453"/>
                      <a:pt x="1164347" y="27302"/>
                      <a:pt x="1164347" y="32689"/>
                    </a:cubicBezTo>
                    <a:cubicBezTo>
                      <a:pt x="1164347" y="38847"/>
                      <a:pt x="1164347" y="44235"/>
                      <a:pt x="1164347" y="50393"/>
                    </a:cubicBezTo>
                    <a:cubicBezTo>
                      <a:pt x="1162038" y="78102"/>
                      <a:pt x="1170505" y="91956"/>
                      <a:pt x="1195905" y="102732"/>
                    </a:cubicBezTo>
                    <a:cubicBezTo>
                      <a:pt x="1208990" y="108120"/>
                      <a:pt x="1212068" y="97344"/>
                      <a:pt x="1216687" y="89647"/>
                    </a:cubicBezTo>
                    <a:cubicBezTo>
                      <a:pt x="1220535" y="83490"/>
                      <a:pt x="1222844" y="74253"/>
                      <a:pt x="1231311" y="75793"/>
                    </a:cubicBezTo>
                    <a:cubicBezTo>
                      <a:pt x="1239778" y="78102"/>
                      <a:pt x="1239778" y="87338"/>
                      <a:pt x="1239008" y="94265"/>
                    </a:cubicBezTo>
                    <a:cubicBezTo>
                      <a:pt x="1232850" y="141987"/>
                      <a:pt x="1264408" y="172774"/>
                      <a:pt x="1286729" y="208181"/>
                    </a:cubicBezTo>
                    <a:cubicBezTo>
                      <a:pt x="1292117" y="216647"/>
                      <a:pt x="1300583" y="214338"/>
                      <a:pt x="1308280" y="214338"/>
                    </a:cubicBezTo>
                    <a:cubicBezTo>
                      <a:pt x="1319056" y="215108"/>
                      <a:pt x="1333680" y="208950"/>
                      <a:pt x="1339068" y="219726"/>
                    </a:cubicBezTo>
                    <a:cubicBezTo>
                      <a:pt x="1345226" y="232811"/>
                      <a:pt x="1325983" y="235120"/>
                      <a:pt x="1322905" y="245126"/>
                    </a:cubicBezTo>
                    <a:cubicBezTo>
                      <a:pt x="1314438" y="268987"/>
                      <a:pt x="1318286" y="275914"/>
                      <a:pt x="1341377" y="282841"/>
                    </a:cubicBezTo>
                    <a:lnTo>
                      <a:pt x="1342025" y="283106"/>
                    </a:lnTo>
                    <a:lnTo>
                      <a:pt x="1364547" y="277545"/>
                    </a:lnTo>
                    <a:cubicBezTo>
                      <a:pt x="1371955" y="274081"/>
                      <a:pt x="1378690" y="269174"/>
                      <a:pt x="1384270" y="263017"/>
                    </a:cubicBezTo>
                    <a:cubicBezTo>
                      <a:pt x="1401204" y="243775"/>
                      <a:pt x="1408901" y="215296"/>
                      <a:pt x="1395046" y="188356"/>
                    </a:cubicBezTo>
                    <a:cubicBezTo>
                      <a:pt x="1391198" y="180659"/>
                      <a:pt x="1396586" y="166805"/>
                      <a:pt x="1381192" y="163726"/>
                    </a:cubicBezTo>
                    <a:cubicBezTo>
                      <a:pt x="1376573" y="162956"/>
                      <a:pt x="1371955" y="152180"/>
                      <a:pt x="1381192" y="146793"/>
                    </a:cubicBezTo>
                    <a:cubicBezTo>
                      <a:pt x="1395816" y="146023"/>
                      <a:pt x="1410440" y="146023"/>
                      <a:pt x="1416598" y="163726"/>
                    </a:cubicBezTo>
                    <a:cubicBezTo>
                      <a:pt x="1421985" y="179120"/>
                      <a:pt x="1415058" y="196053"/>
                      <a:pt x="1421216" y="210677"/>
                    </a:cubicBezTo>
                    <a:cubicBezTo>
                      <a:pt x="1424294" y="218374"/>
                      <a:pt x="1427373" y="229920"/>
                      <a:pt x="1438149" y="216065"/>
                    </a:cubicBezTo>
                    <a:cubicBezTo>
                      <a:pt x="1449694" y="214526"/>
                      <a:pt x="1465858" y="203750"/>
                      <a:pt x="1460470" y="229920"/>
                    </a:cubicBezTo>
                    <a:cubicBezTo>
                      <a:pt x="1460470" y="231459"/>
                      <a:pt x="1460470" y="232229"/>
                      <a:pt x="1458931" y="233768"/>
                    </a:cubicBezTo>
                    <a:cubicBezTo>
                      <a:pt x="1448155" y="240696"/>
                      <a:pt x="1446616" y="253781"/>
                      <a:pt x="1440458" y="263787"/>
                    </a:cubicBezTo>
                    <a:cubicBezTo>
                      <a:pt x="1435840" y="271483"/>
                      <a:pt x="1439688" y="278411"/>
                      <a:pt x="1450464" y="277641"/>
                    </a:cubicBezTo>
                    <a:cubicBezTo>
                      <a:pt x="1451234" y="278411"/>
                      <a:pt x="1452003" y="279950"/>
                      <a:pt x="1451234" y="281490"/>
                    </a:cubicBezTo>
                    <a:cubicBezTo>
                      <a:pt x="1455852" y="288417"/>
                      <a:pt x="1452773" y="298423"/>
                      <a:pt x="1461240" y="303811"/>
                    </a:cubicBezTo>
                    <a:cubicBezTo>
                      <a:pt x="1473555" y="319205"/>
                      <a:pt x="1485870" y="333059"/>
                      <a:pt x="1505113" y="341526"/>
                    </a:cubicBezTo>
                    <a:cubicBezTo>
                      <a:pt x="1537440" y="356920"/>
                      <a:pt x="1538210" y="375393"/>
                      <a:pt x="1510501" y="396944"/>
                    </a:cubicBezTo>
                    <a:cubicBezTo>
                      <a:pt x="1480482" y="420035"/>
                      <a:pt x="1479713" y="428502"/>
                      <a:pt x="1505882" y="457750"/>
                    </a:cubicBezTo>
                    <a:cubicBezTo>
                      <a:pt x="1506652" y="458520"/>
                      <a:pt x="1506652" y="458520"/>
                      <a:pt x="1507422" y="459290"/>
                    </a:cubicBezTo>
                    <a:cubicBezTo>
                      <a:pt x="1534361" y="492387"/>
                      <a:pt x="1536670" y="496235"/>
                      <a:pt x="1498955" y="519327"/>
                    </a:cubicBezTo>
                    <a:cubicBezTo>
                      <a:pt x="1488949" y="525484"/>
                      <a:pt x="1472016" y="527024"/>
                      <a:pt x="1472785" y="539339"/>
                    </a:cubicBezTo>
                    <a:cubicBezTo>
                      <a:pt x="1473555" y="554733"/>
                      <a:pt x="1492028" y="553963"/>
                      <a:pt x="1504343" y="558581"/>
                    </a:cubicBezTo>
                    <a:cubicBezTo>
                      <a:pt x="1510501" y="560891"/>
                      <a:pt x="1516658" y="562430"/>
                      <a:pt x="1522816" y="563969"/>
                    </a:cubicBezTo>
                    <a:cubicBezTo>
                      <a:pt x="1527434" y="571666"/>
                      <a:pt x="1522816" y="574745"/>
                      <a:pt x="1515889" y="574745"/>
                    </a:cubicBezTo>
                    <a:cubicBezTo>
                      <a:pt x="1510501" y="575515"/>
                      <a:pt x="1505882" y="573975"/>
                      <a:pt x="1501264" y="576285"/>
                    </a:cubicBezTo>
                    <a:cubicBezTo>
                      <a:pt x="1490488" y="577824"/>
                      <a:pt x="1479713" y="579363"/>
                      <a:pt x="1468937" y="581672"/>
                    </a:cubicBezTo>
                    <a:cubicBezTo>
                      <a:pt x="1446616" y="587060"/>
                      <a:pt x="1442767" y="595527"/>
                      <a:pt x="1454313" y="615539"/>
                    </a:cubicBezTo>
                    <a:cubicBezTo>
                      <a:pt x="1459700" y="624776"/>
                      <a:pt x="1468167" y="632473"/>
                      <a:pt x="1474325" y="641709"/>
                    </a:cubicBezTo>
                    <a:cubicBezTo>
                      <a:pt x="1478943" y="647867"/>
                      <a:pt x="1485870" y="654793"/>
                      <a:pt x="1482022" y="663260"/>
                    </a:cubicBezTo>
                    <a:cubicBezTo>
                      <a:pt x="1477404" y="672497"/>
                      <a:pt x="1468167" y="672497"/>
                      <a:pt x="1458931" y="673266"/>
                    </a:cubicBezTo>
                    <a:cubicBezTo>
                      <a:pt x="1447385" y="674036"/>
                      <a:pt x="1435840" y="673266"/>
                      <a:pt x="1423525" y="673266"/>
                    </a:cubicBezTo>
                    <a:cubicBezTo>
                      <a:pt x="1410440" y="673266"/>
                      <a:pt x="1403513" y="677884"/>
                      <a:pt x="1401204" y="691739"/>
                    </a:cubicBezTo>
                    <a:cubicBezTo>
                      <a:pt x="1397355" y="716369"/>
                      <a:pt x="1385040" y="725606"/>
                      <a:pt x="1361949" y="726376"/>
                    </a:cubicBezTo>
                    <a:cubicBezTo>
                      <a:pt x="1311149" y="728685"/>
                      <a:pt x="1308840" y="731763"/>
                      <a:pt x="1318846" y="782563"/>
                    </a:cubicBezTo>
                    <a:lnTo>
                      <a:pt x="1320024" y="791592"/>
                    </a:lnTo>
                    <a:lnTo>
                      <a:pt x="1331085" y="805161"/>
                    </a:lnTo>
                    <a:cubicBezTo>
                      <a:pt x="1338012" y="817477"/>
                      <a:pt x="1337242" y="832871"/>
                      <a:pt x="1333394" y="842877"/>
                    </a:cubicBezTo>
                    <a:cubicBezTo>
                      <a:pt x="1328776" y="854422"/>
                      <a:pt x="1329545" y="861350"/>
                      <a:pt x="1340321" y="873664"/>
                    </a:cubicBezTo>
                    <a:cubicBezTo>
                      <a:pt x="1314922" y="863659"/>
                      <a:pt x="1314922" y="872895"/>
                      <a:pt x="1321848" y="887519"/>
                    </a:cubicBezTo>
                    <a:cubicBezTo>
                      <a:pt x="1311458" y="887904"/>
                      <a:pt x="1301644" y="887711"/>
                      <a:pt x="1292408" y="889347"/>
                    </a:cubicBezTo>
                    <a:lnTo>
                      <a:pt x="1277207" y="896835"/>
                    </a:lnTo>
                    <a:lnTo>
                      <a:pt x="1279976" y="900712"/>
                    </a:lnTo>
                    <a:cubicBezTo>
                      <a:pt x="1284209" y="903598"/>
                      <a:pt x="1289597" y="904945"/>
                      <a:pt x="1296525" y="904945"/>
                    </a:cubicBezTo>
                    <a:cubicBezTo>
                      <a:pt x="1332700" y="904945"/>
                      <a:pt x="1335779" y="907254"/>
                      <a:pt x="1338858" y="945739"/>
                    </a:cubicBezTo>
                    <a:cubicBezTo>
                      <a:pt x="1339628" y="961903"/>
                      <a:pt x="1346555" y="961903"/>
                      <a:pt x="1357331" y="955745"/>
                    </a:cubicBezTo>
                    <a:cubicBezTo>
                      <a:pt x="1375804" y="954206"/>
                      <a:pt x="1367337" y="966521"/>
                      <a:pt x="1366567" y="974988"/>
                    </a:cubicBezTo>
                    <a:cubicBezTo>
                      <a:pt x="1355022" y="1010394"/>
                      <a:pt x="1364258" y="1034254"/>
                      <a:pt x="1397355" y="1055036"/>
                    </a:cubicBezTo>
                    <a:cubicBezTo>
                      <a:pt x="1425064" y="1072739"/>
                      <a:pt x="1428143" y="1078897"/>
                      <a:pt x="1415058" y="1097369"/>
                    </a:cubicBezTo>
                    <a:cubicBezTo>
                      <a:pt x="1406592" y="1101988"/>
                      <a:pt x="1395046" y="1102757"/>
                      <a:pt x="1392737" y="1115073"/>
                    </a:cubicBezTo>
                    <a:cubicBezTo>
                      <a:pt x="1387349" y="1128927"/>
                      <a:pt x="1392737" y="1139703"/>
                      <a:pt x="1401973" y="1150479"/>
                    </a:cubicBezTo>
                    <a:cubicBezTo>
                      <a:pt x="1410440" y="1160485"/>
                      <a:pt x="1423525" y="1168951"/>
                      <a:pt x="1418907" y="1185115"/>
                    </a:cubicBezTo>
                    <a:cubicBezTo>
                      <a:pt x="1409670" y="1190503"/>
                      <a:pt x="1400434" y="1195121"/>
                      <a:pt x="1392737" y="1202818"/>
                    </a:cubicBezTo>
                    <a:cubicBezTo>
                      <a:pt x="1388119" y="1207436"/>
                      <a:pt x="1375804" y="1205127"/>
                      <a:pt x="1379652" y="1217442"/>
                    </a:cubicBezTo>
                    <a:cubicBezTo>
                      <a:pt x="1382731" y="1222830"/>
                      <a:pt x="1388889" y="1224369"/>
                      <a:pt x="1392737" y="1228218"/>
                    </a:cubicBezTo>
                    <a:cubicBezTo>
                      <a:pt x="1393507" y="1228988"/>
                      <a:pt x="1395046" y="1228988"/>
                      <a:pt x="1396586" y="1228988"/>
                    </a:cubicBezTo>
                    <a:cubicBezTo>
                      <a:pt x="1404283" y="1233606"/>
                      <a:pt x="1415828" y="1227448"/>
                      <a:pt x="1421216" y="1238224"/>
                    </a:cubicBezTo>
                    <a:cubicBezTo>
                      <a:pt x="1418137" y="1247460"/>
                      <a:pt x="1409670" y="1245921"/>
                      <a:pt x="1402743" y="1246691"/>
                    </a:cubicBezTo>
                    <a:cubicBezTo>
                      <a:pt x="1395816" y="1247460"/>
                      <a:pt x="1388119" y="1248230"/>
                      <a:pt x="1381192" y="1249770"/>
                    </a:cubicBezTo>
                    <a:cubicBezTo>
                      <a:pt x="1354252" y="1255157"/>
                      <a:pt x="1351173" y="1263624"/>
                      <a:pt x="1367337" y="1285945"/>
                    </a:cubicBezTo>
                    <a:cubicBezTo>
                      <a:pt x="1371955" y="1291333"/>
                      <a:pt x="1377343" y="1296721"/>
                      <a:pt x="1382731" y="1301339"/>
                    </a:cubicBezTo>
                    <a:cubicBezTo>
                      <a:pt x="1388889" y="1316733"/>
                      <a:pt x="1381192" y="1323660"/>
                      <a:pt x="1366567" y="1324430"/>
                    </a:cubicBezTo>
                    <a:cubicBezTo>
                      <a:pt x="1358870" y="1325200"/>
                      <a:pt x="1350404" y="1325200"/>
                      <a:pt x="1342707" y="1324430"/>
                    </a:cubicBezTo>
                    <a:cubicBezTo>
                      <a:pt x="1330391" y="1323660"/>
                      <a:pt x="1322694" y="1325969"/>
                      <a:pt x="1321155" y="1341363"/>
                    </a:cubicBezTo>
                    <a:cubicBezTo>
                      <a:pt x="1319616" y="1358297"/>
                      <a:pt x="1305761" y="1365224"/>
                      <a:pt x="1289598" y="1365994"/>
                    </a:cubicBezTo>
                    <a:cubicBezTo>
                      <a:pt x="1251882" y="1368303"/>
                      <a:pt x="1251882" y="1368303"/>
                      <a:pt x="1252652" y="1404479"/>
                    </a:cubicBezTo>
                    <a:cubicBezTo>
                      <a:pt x="1252652" y="1412176"/>
                      <a:pt x="1261889" y="1424491"/>
                      <a:pt x="1243416" y="1422951"/>
                    </a:cubicBezTo>
                    <a:cubicBezTo>
                      <a:pt x="1240337" y="1419873"/>
                      <a:pt x="1237258" y="1416794"/>
                      <a:pt x="1234949" y="1413715"/>
                    </a:cubicBezTo>
                    <a:cubicBezTo>
                      <a:pt x="1222634" y="1404479"/>
                      <a:pt x="1220325" y="1413715"/>
                      <a:pt x="1217246" y="1422951"/>
                    </a:cubicBezTo>
                    <a:cubicBezTo>
                      <a:pt x="1214167" y="1439884"/>
                      <a:pt x="1208010" y="1451430"/>
                      <a:pt x="1187997" y="1450660"/>
                    </a:cubicBezTo>
                    <a:cubicBezTo>
                      <a:pt x="1179531" y="1449891"/>
                      <a:pt x="1171064" y="1455278"/>
                      <a:pt x="1162598" y="1457588"/>
                    </a:cubicBezTo>
                    <a:cubicBezTo>
                      <a:pt x="1149513" y="1460666"/>
                      <a:pt x="1138737" y="1458357"/>
                      <a:pt x="1129501" y="1447581"/>
                    </a:cubicBezTo>
                    <a:cubicBezTo>
                      <a:pt x="1111028" y="1427569"/>
                      <a:pt x="1096404" y="1426800"/>
                      <a:pt x="1074852" y="1443733"/>
                    </a:cubicBezTo>
                    <a:cubicBezTo>
                      <a:pt x="1069464" y="1447581"/>
                      <a:pt x="1064846" y="1452200"/>
                      <a:pt x="1059458" y="1456048"/>
                    </a:cubicBezTo>
                    <a:cubicBezTo>
                      <a:pt x="1047143" y="1465285"/>
                      <a:pt x="1035597" y="1464515"/>
                      <a:pt x="1024052" y="1453739"/>
                    </a:cubicBezTo>
                    <a:cubicBezTo>
                      <a:pt x="1014046" y="1443733"/>
                      <a:pt x="1004810" y="1429878"/>
                      <a:pt x="987107" y="1442194"/>
                    </a:cubicBezTo>
                    <a:cubicBezTo>
                      <a:pt x="971713" y="1452969"/>
                      <a:pt x="956319" y="1463745"/>
                      <a:pt x="964785" y="1486066"/>
                    </a:cubicBezTo>
                    <a:cubicBezTo>
                      <a:pt x="965555" y="1488376"/>
                      <a:pt x="966325" y="1492224"/>
                      <a:pt x="962476" y="1493763"/>
                    </a:cubicBezTo>
                    <a:cubicBezTo>
                      <a:pt x="955549" y="1492994"/>
                      <a:pt x="955549" y="1486066"/>
                      <a:pt x="953240" y="1481448"/>
                    </a:cubicBezTo>
                    <a:cubicBezTo>
                      <a:pt x="938616" y="1464515"/>
                      <a:pt x="933997" y="1443733"/>
                      <a:pt x="927840" y="1423721"/>
                    </a:cubicBezTo>
                    <a:cubicBezTo>
                      <a:pt x="922452" y="1413715"/>
                      <a:pt x="912446" y="1413715"/>
                      <a:pt x="902440" y="1413715"/>
                    </a:cubicBezTo>
                    <a:cubicBezTo>
                      <a:pt x="893204" y="1413715"/>
                      <a:pt x="883198" y="1414485"/>
                      <a:pt x="873961" y="1414485"/>
                    </a:cubicBezTo>
                    <a:cubicBezTo>
                      <a:pt x="840094" y="1415255"/>
                      <a:pt x="839325" y="1414485"/>
                      <a:pt x="836246" y="1382157"/>
                    </a:cubicBezTo>
                    <a:cubicBezTo>
                      <a:pt x="810076" y="1390624"/>
                      <a:pt x="810076" y="1390624"/>
                      <a:pt x="808537" y="1362145"/>
                    </a:cubicBezTo>
                    <a:cubicBezTo>
                      <a:pt x="808537" y="1356757"/>
                      <a:pt x="807767" y="1351369"/>
                      <a:pt x="802379" y="1349060"/>
                    </a:cubicBezTo>
                    <a:cubicBezTo>
                      <a:pt x="796991" y="1346751"/>
                      <a:pt x="794682" y="1352139"/>
                      <a:pt x="791603" y="1355218"/>
                    </a:cubicBezTo>
                    <a:cubicBezTo>
                      <a:pt x="786215" y="1361376"/>
                      <a:pt x="780828" y="1367533"/>
                      <a:pt x="774670" y="1372921"/>
                    </a:cubicBezTo>
                    <a:cubicBezTo>
                      <a:pt x="763125" y="1383697"/>
                      <a:pt x="760816" y="1394473"/>
                      <a:pt x="770822" y="1407558"/>
                    </a:cubicBezTo>
                    <a:cubicBezTo>
                      <a:pt x="777749" y="1416794"/>
                      <a:pt x="779288" y="1426030"/>
                      <a:pt x="771591" y="1435266"/>
                    </a:cubicBezTo>
                    <a:cubicBezTo>
                      <a:pt x="763125" y="1440654"/>
                      <a:pt x="756967" y="1435266"/>
                      <a:pt x="752349" y="1429878"/>
                    </a:cubicBezTo>
                    <a:cubicBezTo>
                      <a:pt x="723101" y="1396782"/>
                      <a:pt x="683846" y="1391394"/>
                      <a:pt x="643052" y="1388315"/>
                    </a:cubicBezTo>
                    <a:cubicBezTo>
                      <a:pt x="614573" y="1386776"/>
                      <a:pt x="610725" y="1379848"/>
                      <a:pt x="620731" y="1352139"/>
                    </a:cubicBezTo>
                    <a:cubicBezTo>
                      <a:pt x="627658" y="1345982"/>
                      <a:pt x="636125" y="1349830"/>
                      <a:pt x="643052" y="1350600"/>
                    </a:cubicBezTo>
                    <a:cubicBezTo>
                      <a:pt x="674609" y="1364454"/>
                      <a:pt x="703858" y="1346751"/>
                      <a:pt x="720022" y="1325200"/>
                    </a:cubicBezTo>
                    <a:cubicBezTo>
                      <a:pt x="724640" y="1319812"/>
                      <a:pt x="726949" y="1311345"/>
                      <a:pt x="734646" y="1309806"/>
                    </a:cubicBezTo>
                    <a:cubicBezTo>
                      <a:pt x="737340" y="1309036"/>
                      <a:pt x="738495" y="1308651"/>
                      <a:pt x="738495" y="1308170"/>
                    </a:cubicBezTo>
                    <a:lnTo>
                      <a:pt x="737082" y="1307155"/>
                    </a:lnTo>
                    <a:lnTo>
                      <a:pt x="726872" y="1307774"/>
                    </a:lnTo>
                    <a:cubicBezTo>
                      <a:pt x="716096" y="1311622"/>
                      <a:pt x="705320" y="1307004"/>
                      <a:pt x="695314" y="1300846"/>
                    </a:cubicBezTo>
                    <a:cubicBezTo>
                      <a:pt x="681460" y="1292380"/>
                      <a:pt x="667605" y="1292380"/>
                      <a:pt x="653751" y="1301616"/>
                    </a:cubicBezTo>
                    <a:cubicBezTo>
                      <a:pt x="641436" y="1310083"/>
                      <a:pt x="628351" y="1310853"/>
                      <a:pt x="614496" y="1313162"/>
                    </a:cubicBezTo>
                    <a:lnTo>
                      <a:pt x="593949" y="1322974"/>
                    </a:lnTo>
                    <a:lnTo>
                      <a:pt x="593237" y="1324737"/>
                    </a:lnTo>
                    <a:lnTo>
                      <a:pt x="591071" y="1325482"/>
                    </a:lnTo>
                    <a:lnTo>
                      <a:pt x="594484" y="1350107"/>
                    </a:lnTo>
                    <a:cubicBezTo>
                      <a:pt x="596793" y="1354725"/>
                      <a:pt x="599102" y="1359343"/>
                      <a:pt x="601411" y="1363962"/>
                    </a:cubicBezTo>
                    <a:cubicBezTo>
                      <a:pt x="614496" y="1393210"/>
                      <a:pt x="604490" y="1410913"/>
                      <a:pt x="572163" y="1413992"/>
                    </a:cubicBezTo>
                    <a:cubicBezTo>
                      <a:pt x="558308" y="1415531"/>
                      <a:pt x="544453" y="1413222"/>
                      <a:pt x="530599" y="1417840"/>
                    </a:cubicBezTo>
                    <a:cubicBezTo>
                      <a:pt x="506739" y="1425537"/>
                      <a:pt x="502890" y="1434004"/>
                      <a:pt x="517514" y="1454016"/>
                    </a:cubicBezTo>
                    <a:cubicBezTo>
                      <a:pt x="521363" y="1460174"/>
                      <a:pt x="526751" y="1465562"/>
                      <a:pt x="531369" y="1470949"/>
                    </a:cubicBezTo>
                    <a:cubicBezTo>
                      <a:pt x="535987" y="1475568"/>
                      <a:pt x="540605" y="1480186"/>
                      <a:pt x="545223" y="1486344"/>
                    </a:cubicBezTo>
                    <a:cubicBezTo>
                      <a:pt x="500581" y="1480186"/>
                      <a:pt x="485187" y="1462483"/>
                      <a:pt x="486726" y="1420919"/>
                    </a:cubicBezTo>
                    <a:cubicBezTo>
                      <a:pt x="487496" y="1400907"/>
                      <a:pt x="481339" y="1395519"/>
                      <a:pt x="466714" y="1401677"/>
                    </a:cubicBezTo>
                    <a:cubicBezTo>
                      <a:pt x="459017" y="1405525"/>
                      <a:pt x="448241" y="1419380"/>
                      <a:pt x="443623" y="1409374"/>
                    </a:cubicBezTo>
                    <a:cubicBezTo>
                      <a:pt x="437466" y="1397828"/>
                      <a:pt x="435157" y="1380125"/>
                      <a:pt x="445932" y="1367810"/>
                    </a:cubicBezTo>
                    <a:cubicBezTo>
                      <a:pt x="454784" y="1358189"/>
                      <a:pt x="461519" y="1347221"/>
                      <a:pt x="467676" y="1335964"/>
                    </a:cubicBezTo>
                    <a:lnTo>
                      <a:pt x="477919" y="1317150"/>
                    </a:lnTo>
                    <a:lnTo>
                      <a:pt x="459117" y="1325026"/>
                    </a:lnTo>
                    <a:cubicBezTo>
                      <a:pt x="453729" y="1328874"/>
                      <a:pt x="449111" y="1333493"/>
                      <a:pt x="443723" y="1337341"/>
                    </a:cubicBezTo>
                    <a:cubicBezTo>
                      <a:pt x="431408" y="1346578"/>
                      <a:pt x="419862" y="1345808"/>
                      <a:pt x="408317" y="1335032"/>
                    </a:cubicBezTo>
                    <a:cubicBezTo>
                      <a:pt x="398311" y="1325026"/>
                      <a:pt x="389075" y="1311171"/>
                      <a:pt x="371372" y="1323487"/>
                    </a:cubicBezTo>
                    <a:cubicBezTo>
                      <a:pt x="355978" y="1334262"/>
                      <a:pt x="340584" y="1345038"/>
                      <a:pt x="349050" y="1367359"/>
                    </a:cubicBezTo>
                    <a:cubicBezTo>
                      <a:pt x="349820" y="1369669"/>
                      <a:pt x="350590" y="1373517"/>
                      <a:pt x="346741" y="1375056"/>
                    </a:cubicBezTo>
                    <a:cubicBezTo>
                      <a:pt x="339814" y="1374287"/>
                      <a:pt x="339814" y="1367359"/>
                      <a:pt x="337505" y="1362741"/>
                    </a:cubicBezTo>
                    <a:cubicBezTo>
                      <a:pt x="322881" y="1345808"/>
                      <a:pt x="318262" y="1325026"/>
                      <a:pt x="312105" y="1305014"/>
                    </a:cubicBezTo>
                    <a:cubicBezTo>
                      <a:pt x="306717" y="1295008"/>
                      <a:pt x="296711" y="1295008"/>
                      <a:pt x="286705" y="1295008"/>
                    </a:cubicBezTo>
                    <a:cubicBezTo>
                      <a:pt x="277469" y="1295008"/>
                      <a:pt x="267463" y="1295778"/>
                      <a:pt x="258226" y="1295778"/>
                    </a:cubicBezTo>
                    <a:cubicBezTo>
                      <a:pt x="224359" y="1296548"/>
                      <a:pt x="223590" y="1295778"/>
                      <a:pt x="220511" y="1263450"/>
                    </a:cubicBezTo>
                    <a:cubicBezTo>
                      <a:pt x="194341" y="1271917"/>
                      <a:pt x="194341" y="1271917"/>
                      <a:pt x="192802" y="1243438"/>
                    </a:cubicBezTo>
                    <a:cubicBezTo>
                      <a:pt x="192802" y="1238050"/>
                      <a:pt x="192032" y="1232662"/>
                      <a:pt x="186644" y="1230353"/>
                    </a:cubicBezTo>
                    <a:cubicBezTo>
                      <a:pt x="181256" y="1228044"/>
                      <a:pt x="178947" y="1233432"/>
                      <a:pt x="175868" y="1236511"/>
                    </a:cubicBezTo>
                    <a:cubicBezTo>
                      <a:pt x="170480" y="1242669"/>
                      <a:pt x="165093" y="1248826"/>
                      <a:pt x="158935" y="1254214"/>
                    </a:cubicBezTo>
                    <a:cubicBezTo>
                      <a:pt x="147390" y="1264990"/>
                      <a:pt x="145081" y="1275766"/>
                      <a:pt x="155087" y="1288851"/>
                    </a:cubicBezTo>
                    <a:cubicBezTo>
                      <a:pt x="162014" y="1298087"/>
                      <a:pt x="163553" y="1307323"/>
                      <a:pt x="155856" y="1316559"/>
                    </a:cubicBezTo>
                    <a:cubicBezTo>
                      <a:pt x="147390" y="1321947"/>
                      <a:pt x="141232" y="1316559"/>
                      <a:pt x="136614" y="1311171"/>
                    </a:cubicBezTo>
                    <a:cubicBezTo>
                      <a:pt x="107366" y="1278075"/>
                      <a:pt x="68111" y="1272687"/>
                      <a:pt x="27317" y="1269608"/>
                    </a:cubicBezTo>
                    <a:cubicBezTo>
                      <a:pt x="-1162" y="1268069"/>
                      <a:pt x="-5010" y="1261141"/>
                      <a:pt x="4996" y="1233432"/>
                    </a:cubicBezTo>
                    <a:cubicBezTo>
                      <a:pt x="11923" y="1227275"/>
                      <a:pt x="20390" y="1231123"/>
                      <a:pt x="27317" y="1231893"/>
                    </a:cubicBezTo>
                    <a:cubicBezTo>
                      <a:pt x="58874" y="1245747"/>
                      <a:pt x="88123" y="1228044"/>
                      <a:pt x="104287" y="1206493"/>
                    </a:cubicBezTo>
                    <a:cubicBezTo>
                      <a:pt x="108905" y="1201105"/>
                      <a:pt x="111214" y="1192638"/>
                      <a:pt x="118911" y="1191099"/>
                    </a:cubicBezTo>
                    <a:cubicBezTo>
                      <a:pt x="124299" y="1189559"/>
                      <a:pt x="123529" y="1189559"/>
                      <a:pt x="119681" y="1187250"/>
                    </a:cubicBezTo>
                    <a:cubicBezTo>
                      <a:pt x="116602" y="1185711"/>
                      <a:pt x="114293" y="1182632"/>
                      <a:pt x="115832" y="1180323"/>
                    </a:cubicBezTo>
                    <a:cubicBezTo>
                      <a:pt x="125069" y="1157232"/>
                      <a:pt x="107366" y="1146457"/>
                      <a:pt x="94281" y="1134141"/>
                    </a:cubicBezTo>
                    <a:cubicBezTo>
                      <a:pt x="90432" y="1130293"/>
                      <a:pt x="85814" y="1125675"/>
                      <a:pt x="84275" y="1120287"/>
                    </a:cubicBezTo>
                    <a:cubicBezTo>
                      <a:pt x="82735" y="1111820"/>
                      <a:pt x="85044" y="1103353"/>
                      <a:pt x="93511" y="1100275"/>
                    </a:cubicBezTo>
                    <a:cubicBezTo>
                      <a:pt x="125838" y="1088729"/>
                      <a:pt x="131226" y="1057171"/>
                      <a:pt x="142772" y="1031772"/>
                    </a:cubicBezTo>
                    <a:cubicBezTo>
                      <a:pt x="142002" y="1028693"/>
                      <a:pt x="141232" y="1021766"/>
                      <a:pt x="149699" y="1020996"/>
                    </a:cubicBezTo>
                    <a:cubicBezTo>
                      <a:pt x="169711" y="1029463"/>
                      <a:pt x="185874" y="1042547"/>
                      <a:pt x="202038" y="1056402"/>
                    </a:cubicBezTo>
                    <a:cubicBezTo>
                      <a:pt x="207426" y="1061020"/>
                      <a:pt x="214353" y="1067947"/>
                      <a:pt x="221281" y="1061790"/>
                    </a:cubicBezTo>
                    <a:cubicBezTo>
                      <a:pt x="226669" y="1056402"/>
                      <a:pt x="219741" y="1049474"/>
                      <a:pt x="216662" y="1044087"/>
                    </a:cubicBezTo>
                    <a:cubicBezTo>
                      <a:pt x="209735" y="1030232"/>
                      <a:pt x="202038" y="1017147"/>
                      <a:pt x="194341" y="1003293"/>
                    </a:cubicBezTo>
                    <a:cubicBezTo>
                      <a:pt x="191262" y="997135"/>
                      <a:pt x="186644" y="990208"/>
                      <a:pt x="192802" y="982511"/>
                    </a:cubicBezTo>
                    <a:cubicBezTo>
                      <a:pt x="198959" y="975584"/>
                      <a:pt x="206656" y="974044"/>
                      <a:pt x="215123" y="975584"/>
                    </a:cubicBezTo>
                    <a:cubicBezTo>
                      <a:pt x="222050" y="977123"/>
                      <a:pt x="228978" y="979432"/>
                      <a:pt x="236675" y="980972"/>
                    </a:cubicBezTo>
                    <a:cubicBezTo>
                      <a:pt x="267463" y="988669"/>
                      <a:pt x="277469" y="983281"/>
                      <a:pt x="287475" y="952493"/>
                    </a:cubicBezTo>
                    <a:cubicBezTo>
                      <a:pt x="292862" y="936329"/>
                      <a:pt x="296711" y="920165"/>
                      <a:pt x="302099" y="904002"/>
                    </a:cubicBezTo>
                    <a:cubicBezTo>
                      <a:pt x="312105" y="877063"/>
                      <a:pt x="325190" y="870135"/>
                      <a:pt x="352899" y="874753"/>
                    </a:cubicBezTo>
                    <a:cubicBezTo>
                      <a:pt x="371372" y="877832"/>
                      <a:pt x="382917" y="871675"/>
                      <a:pt x="389844" y="853202"/>
                    </a:cubicBezTo>
                    <a:cubicBezTo>
                      <a:pt x="399081" y="825493"/>
                      <a:pt x="397541" y="797014"/>
                      <a:pt x="399851" y="768535"/>
                    </a:cubicBezTo>
                    <a:cubicBezTo>
                      <a:pt x="402160" y="742366"/>
                      <a:pt x="412166" y="725432"/>
                      <a:pt x="436796" y="716965"/>
                    </a:cubicBezTo>
                    <a:cubicBezTo>
                      <a:pt x="459887" y="709268"/>
                      <a:pt x="482978" y="700802"/>
                      <a:pt x="507608" y="709268"/>
                    </a:cubicBezTo>
                    <a:cubicBezTo>
                      <a:pt x="518384" y="704650"/>
                      <a:pt x="530699" y="713117"/>
                      <a:pt x="541475" y="706190"/>
                    </a:cubicBezTo>
                    <a:cubicBezTo>
                      <a:pt x="558408" y="696953"/>
                      <a:pt x="577650" y="703881"/>
                      <a:pt x="595353" y="701571"/>
                    </a:cubicBezTo>
                    <a:lnTo>
                      <a:pt x="597182" y="701484"/>
                    </a:lnTo>
                    <a:lnTo>
                      <a:pt x="598042" y="698094"/>
                    </a:lnTo>
                    <a:lnTo>
                      <a:pt x="608477" y="689201"/>
                    </a:lnTo>
                    <a:lnTo>
                      <a:pt x="517614" y="661547"/>
                    </a:lnTo>
                    <a:cubicBezTo>
                      <a:pt x="497602" y="655390"/>
                      <a:pt x="477590" y="647693"/>
                      <a:pt x="459117" y="636917"/>
                    </a:cubicBezTo>
                    <a:cubicBezTo>
                      <a:pt x="441414" y="626911"/>
                      <a:pt x="429099" y="612287"/>
                      <a:pt x="432947" y="590735"/>
                    </a:cubicBezTo>
                    <a:cubicBezTo>
                      <a:pt x="436026" y="569953"/>
                      <a:pt x="449881" y="559177"/>
                      <a:pt x="468353" y="552250"/>
                    </a:cubicBezTo>
                    <a:cubicBezTo>
                      <a:pt x="496063" y="541474"/>
                      <a:pt x="525311" y="532238"/>
                      <a:pt x="553020" y="522232"/>
                    </a:cubicBezTo>
                    <a:cubicBezTo>
                      <a:pt x="565335" y="517614"/>
                      <a:pt x="584578" y="516075"/>
                      <a:pt x="583808" y="502220"/>
                    </a:cubicBezTo>
                    <a:cubicBezTo>
                      <a:pt x="582268" y="487596"/>
                      <a:pt x="563026" y="490675"/>
                      <a:pt x="550711" y="489135"/>
                    </a:cubicBezTo>
                    <a:cubicBezTo>
                      <a:pt x="531469" y="486826"/>
                      <a:pt x="511457" y="483747"/>
                      <a:pt x="492214" y="481438"/>
                    </a:cubicBezTo>
                    <a:cubicBezTo>
                      <a:pt x="475281" y="479129"/>
                      <a:pt x="468353" y="469893"/>
                      <a:pt x="468353" y="452958"/>
                    </a:cubicBezTo>
                    <a:cubicBezTo>
                      <a:pt x="468353" y="445261"/>
                      <a:pt x="468353" y="436795"/>
                      <a:pt x="466044" y="429098"/>
                    </a:cubicBezTo>
                    <a:cubicBezTo>
                      <a:pt x="462196" y="412934"/>
                      <a:pt x="453729" y="401389"/>
                      <a:pt x="435256" y="400619"/>
                    </a:cubicBezTo>
                    <a:cubicBezTo>
                      <a:pt x="427559" y="400619"/>
                      <a:pt x="419093" y="398310"/>
                      <a:pt x="411396" y="396771"/>
                    </a:cubicBezTo>
                    <a:cubicBezTo>
                      <a:pt x="389075" y="393692"/>
                      <a:pt x="380608" y="384456"/>
                      <a:pt x="379838" y="357516"/>
                    </a:cubicBezTo>
                    <a:cubicBezTo>
                      <a:pt x="390614" y="365213"/>
                      <a:pt x="399851" y="372910"/>
                      <a:pt x="410626" y="378298"/>
                    </a:cubicBezTo>
                    <a:cubicBezTo>
                      <a:pt x="429099" y="388304"/>
                      <a:pt x="443723" y="381377"/>
                      <a:pt x="449881" y="362134"/>
                    </a:cubicBezTo>
                    <a:cubicBezTo>
                      <a:pt x="450650" y="359055"/>
                      <a:pt x="450650" y="355977"/>
                      <a:pt x="451420" y="353668"/>
                    </a:cubicBezTo>
                    <a:cubicBezTo>
                      <a:pt x="456808" y="342122"/>
                      <a:pt x="452190" y="322110"/>
                      <a:pt x="467584" y="320570"/>
                    </a:cubicBezTo>
                    <a:cubicBezTo>
                      <a:pt x="479129" y="319801"/>
                      <a:pt x="482208" y="338274"/>
                      <a:pt x="488366" y="348280"/>
                    </a:cubicBezTo>
                    <a:cubicBezTo>
                      <a:pt x="490675" y="352128"/>
                      <a:pt x="492214" y="355977"/>
                      <a:pt x="494523" y="359825"/>
                    </a:cubicBezTo>
                    <a:cubicBezTo>
                      <a:pt x="511457" y="391383"/>
                      <a:pt x="512996" y="392153"/>
                      <a:pt x="544554" y="375219"/>
                    </a:cubicBezTo>
                    <a:cubicBezTo>
                      <a:pt x="560717" y="366752"/>
                      <a:pt x="575341" y="366752"/>
                      <a:pt x="592275" y="373680"/>
                    </a:cubicBezTo>
                    <a:cubicBezTo>
                      <a:pt x="613056" y="382916"/>
                      <a:pt x="633069" y="394462"/>
                      <a:pt x="655390" y="399080"/>
                    </a:cubicBezTo>
                    <a:cubicBezTo>
                      <a:pt x="662317" y="400619"/>
                      <a:pt x="669245" y="401389"/>
                      <a:pt x="673093" y="395231"/>
                    </a:cubicBezTo>
                    <a:cubicBezTo>
                      <a:pt x="677711" y="387534"/>
                      <a:pt x="674632" y="381377"/>
                      <a:pt x="669245" y="375219"/>
                    </a:cubicBezTo>
                    <a:cubicBezTo>
                      <a:pt x="652311" y="357516"/>
                      <a:pt x="635378" y="341352"/>
                      <a:pt x="622293" y="319801"/>
                    </a:cubicBezTo>
                    <a:cubicBezTo>
                      <a:pt x="601511" y="285164"/>
                      <a:pt x="604590" y="271310"/>
                      <a:pt x="639996" y="254377"/>
                    </a:cubicBezTo>
                    <a:cubicBezTo>
                      <a:pt x="666935" y="241292"/>
                      <a:pt x="696184" y="238983"/>
                      <a:pt x="724662" y="232055"/>
                    </a:cubicBezTo>
                    <a:cubicBezTo>
                      <a:pt x="736208" y="229746"/>
                      <a:pt x="755450" y="228977"/>
                      <a:pt x="754681" y="215892"/>
                    </a:cubicBezTo>
                    <a:cubicBezTo>
                      <a:pt x="754681" y="203577"/>
                      <a:pt x="736208" y="202807"/>
                      <a:pt x="723893" y="201268"/>
                    </a:cubicBezTo>
                    <a:cubicBezTo>
                      <a:pt x="706190" y="198189"/>
                      <a:pt x="687717" y="195110"/>
                      <a:pt x="670014" y="191261"/>
                    </a:cubicBezTo>
                    <a:cubicBezTo>
                      <a:pt x="660008" y="188952"/>
                      <a:pt x="648463" y="186643"/>
                      <a:pt x="647693" y="173558"/>
                    </a:cubicBezTo>
                    <a:cubicBezTo>
                      <a:pt x="646923" y="159704"/>
                      <a:pt x="656929" y="148928"/>
                      <a:pt x="665396" y="139692"/>
                    </a:cubicBezTo>
                    <a:cubicBezTo>
                      <a:pt x="670784" y="134304"/>
                      <a:pt x="673093" y="142771"/>
                      <a:pt x="676941" y="145849"/>
                    </a:cubicBezTo>
                    <a:lnTo>
                      <a:pt x="688074" y="153009"/>
                    </a:lnTo>
                    <a:lnTo>
                      <a:pt x="710225" y="120435"/>
                    </a:lnTo>
                    <a:cubicBezTo>
                      <a:pt x="717922" y="110429"/>
                      <a:pt x="729467" y="107350"/>
                      <a:pt x="741783" y="108890"/>
                    </a:cubicBezTo>
                    <a:cubicBezTo>
                      <a:pt x="747940" y="109659"/>
                      <a:pt x="754868" y="111968"/>
                      <a:pt x="761025" y="112738"/>
                    </a:cubicBezTo>
                    <a:cubicBezTo>
                      <a:pt x="766413" y="113123"/>
                      <a:pt x="772185" y="113893"/>
                      <a:pt x="777477" y="113123"/>
                    </a:cubicBezTo>
                    <a:lnTo>
                      <a:pt x="785507" y="107883"/>
                    </a:lnTo>
                    <a:lnTo>
                      <a:pt x="785854" y="89974"/>
                    </a:lnTo>
                    <a:cubicBezTo>
                      <a:pt x="784891" y="83215"/>
                      <a:pt x="782775" y="76384"/>
                      <a:pt x="779311" y="69649"/>
                    </a:cubicBezTo>
                    <a:cubicBezTo>
                      <a:pt x="775463" y="61952"/>
                      <a:pt x="780851" y="48098"/>
                      <a:pt x="765457" y="45019"/>
                    </a:cubicBezTo>
                    <a:cubicBezTo>
                      <a:pt x="760838" y="44249"/>
                      <a:pt x="756220" y="33473"/>
                      <a:pt x="765457" y="28086"/>
                    </a:cubicBezTo>
                    <a:cubicBezTo>
                      <a:pt x="772769" y="27701"/>
                      <a:pt x="780081" y="27508"/>
                      <a:pt x="786335" y="29625"/>
                    </a:cubicBezTo>
                    <a:lnTo>
                      <a:pt x="790615" y="34161"/>
                    </a:lnTo>
                    <a:lnTo>
                      <a:pt x="791043" y="33459"/>
                    </a:lnTo>
                    <a:cubicBezTo>
                      <a:pt x="796431" y="28841"/>
                      <a:pt x="800279" y="21914"/>
                      <a:pt x="804898" y="16526"/>
                    </a:cubicBezTo>
                    <a:cubicBezTo>
                      <a:pt x="814904" y="3441"/>
                      <a:pt x="827219" y="-2716"/>
                      <a:pt x="844922" y="113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CF47C1F7-D737-4820-90D1-047D8920B079}"/>
                  </a:ext>
                </a:extLst>
              </p:cNvPr>
              <p:cNvSpPr/>
              <p:nvPr/>
            </p:nvSpPr>
            <p:spPr>
              <a:xfrm rot="16200000">
                <a:off x="6082131" y="1612875"/>
                <a:ext cx="1546554" cy="1293408"/>
              </a:xfrm>
              <a:custGeom>
                <a:avLst/>
                <a:gdLst>
                  <a:gd name="connsiteX0" fmla="*/ 1658032 w 1871671"/>
                  <a:gd name="connsiteY0" fmla="*/ 170642 h 1565309"/>
                  <a:gd name="connsiteX1" fmla="*/ 1664022 w 1871671"/>
                  <a:gd name="connsiteY1" fmla="*/ 186763 h 1565309"/>
                  <a:gd name="connsiteX2" fmla="*/ 1667412 w 1871671"/>
                  <a:gd name="connsiteY2" fmla="*/ 192211 h 1565309"/>
                  <a:gd name="connsiteX3" fmla="*/ 1684422 w 1871671"/>
                  <a:gd name="connsiteY3" fmla="*/ 193100 h 1565309"/>
                  <a:gd name="connsiteX4" fmla="*/ 1689986 w 1871671"/>
                  <a:gd name="connsiteY4" fmla="*/ 189789 h 1565309"/>
                  <a:gd name="connsiteX5" fmla="*/ 1696534 w 1871671"/>
                  <a:gd name="connsiteY5" fmla="*/ 191679 h 1565309"/>
                  <a:gd name="connsiteX6" fmla="*/ 1698538 w 1871671"/>
                  <a:gd name="connsiteY6" fmla="*/ 193839 h 1565309"/>
                  <a:gd name="connsiteX7" fmla="*/ 1711764 w 1871671"/>
                  <a:gd name="connsiteY7" fmla="*/ 194536 h 1565309"/>
                  <a:gd name="connsiteX8" fmla="*/ 1724882 w 1871671"/>
                  <a:gd name="connsiteY8" fmla="*/ 185434 h 1565309"/>
                  <a:gd name="connsiteX9" fmla="*/ 1698792 w 1871671"/>
                  <a:gd name="connsiteY9" fmla="*/ 163501 h 1565309"/>
                  <a:gd name="connsiteX10" fmla="*/ 1674063 w 1871671"/>
                  <a:gd name="connsiteY10" fmla="*/ 151882 h 1565309"/>
                  <a:gd name="connsiteX11" fmla="*/ 1670423 w 1871671"/>
                  <a:gd name="connsiteY11" fmla="*/ 159487 h 1565309"/>
                  <a:gd name="connsiteX12" fmla="*/ 1658032 w 1871671"/>
                  <a:gd name="connsiteY12" fmla="*/ 170642 h 1565309"/>
                  <a:gd name="connsiteX13" fmla="*/ 1622735 w 1871671"/>
                  <a:gd name="connsiteY13" fmla="*/ 171115 h 1565309"/>
                  <a:gd name="connsiteX14" fmla="*/ 1620302 w 1871671"/>
                  <a:gd name="connsiteY14" fmla="*/ 178240 h 1565309"/>
                  <a:gd name="connsiteX15" fmla="*/ 1617947 w 1871671"/>
                  <a:gd name="connsiteY15" fmla="*/ 192895 h 1565309"/>
                  <a:gd name="connsiteX16" fmla="*/ 1629543 w 1871671"/>
                  <a:gd name="connsiteY16" fmla="*/ 192240 h 1565309"/>
                  <a:gd name="connsiteX17" fmla="*/ 1626305 w 1871671"/>
                  <a:gd name="connsiteY17" fmla="*/ 187427 h 1565309"/>
                  <a:gd name="connsiteX18" fmla="*/ 1628474 w 1871671"/>
                  <a:gd name="connsiteY18" fmla="*/ 165172 h 1565309"/>
                  <a:gd name="connsiteX19" fmla="*/ 1622735 w 1871671"/>
                  <a:gd name="connsiteY19" fmla="*/ 171115 h 1565309"/>
                  <a:gd name="connsiteX20" fmla="*/ 1516850 w 1871671"/>
                  <a:gd name="connsiteY20" fmla="*/ 256260 h 1565309"/>
                  <a:gd name="connsiteX21" fmla="*/ 1509790 w 1871671"/>
                  <a:gd name="connsiteY21" fmla="*/ 275237 h 1565309"/>
                  <a:gd name="connsiteX22" fmla="*/ 1508128 w 1871671"/>
                  <a:gd name="connsiteY22" fmla="*/ 285328 h 1565309"/>
                  <a:gd name="connsiteX23" fmla="*/ 1509612 w 1871671"/>
                  <a:gd name="connsiteY23" fmla="*/ 287996 h 1565309"/>
                  <a:gd name="connsiteX24" fmla="*/ 1512358 w 1871671"/>
                  <a:gd name="connsiteY24" fmla="*/ 289356 h 1565309"/>
                  <a:gd name="connsiteX25" fmla="*/ 1511135 w 1871671"/>
                  <a:gd name="connsiteY25" fmla="*/ 275987 h 1565309"/>
                  <a:gd name="connsiteX26" fmla="*/ 1523713 w 1871671"/>
                  <a:gd name="connsiteY26" fmla="*/ 264496 h 1565309"/>
                  <a:gd name="connsiteX27" fmla="*/ 1516850 w 1871671"/>
                  <a:gd name="connsiteY27" fmla="*/ 256260 h 1565309"/>
                  <a:gd name="connsiteX28" fmla="*/ 1002172 w 1871671"/>
                  <a:gd name="connsiteY28" fmla="*/ 520370 h 1565309"/>
                  <a:gd name="connsiteX29" fmla="*/ 1002782 w 1871671"/>
                  <a:gd name="connsiteY29" fmla="*/ 520831 h 1565309"/>
                  <a:gd name="connsiteX30" fmla="*/ 1013655 w 1871671"/>
                  <a:gd name="connsiteY30" fmla="*/ 509559 h 1565309"/>
                  <a:gd name="connsiteX31" fmla="*/ 1043544 w 1871671"/>
                  <a:gd name="connsiteY31" fmla="*/ 474343 h 1565309"/>
                  <a:gd name="connsiteX32" fmla="*/ 1047888 w 1871671"/>
                  <a:gd name="connsiteY32" fmla="*/ 469714 h 1565309"/>
                  <a:gd name="connsiteX33" fmla="*/ 1050888 w 1871671"/>
                  <a:gd name="connsiteY33" fmla="*/ 464337 h 1565309"/>
                  <a:gd name="connsiteX34" fmla="*/ 1026465 w 1871671"/>
                  <a:gd name="connsiteY34" fmla="*/ 493900 h 1565309"/>
                  <a:gd name="connsiteX35" fmla="*/ 743374 w 1871671"/>
                  <a:gd name="connsiteY35" fmla="*/ 659170 h 1565309"/>
                  <a:gd name="connsiteX36" fmla="*/ 748536 w 1871671"/>
                  <a:gd name="connsiteY36" fmla="*/ 661672 h 1565309"/>
                  <a:gd name="connsiteX37" fmla="*/ 755415 w 1871671"/>
                  <a:gd name="connsiteY37" fmla="*/ 651176 h 1565309"/>
                  <a:gd name="connsiteX38" fmla="*/ 260404 w 1871671"/>
                  <a:gd name="connsiteY38" fmla="*/ 967747 h 1565309"/>
                  <a:gd name="connsiteX39" fmla="*/ 256791 w 1871671"/>
                  <a:gd name="connsiteY39" fmla="*/ 977070 h 1565309"/>
                  <a:gd name="connsiteX40" fmla="*/ 262050 w 1871671"/>
                  <a:gd name="connsiteY40" fmla="*/ 974628 h 1565309"/>
                  <a:gd name="connsiteX41" fmla="*/ 265598 w 1871671"/>
                  <a:gd name="connsiteY41" fmla="*/ 969446 h 1565309"/>
                  <a:gd name="connsiteX42" fmla="*/ 32 w 1871671"/>
                  <a:gd name="connsiteY42" fmla="*/ 832161 h 1565309"/>
                  <a:gd name="connsiteX43" fmla="*/ 10947 w 1871671"/>
                  <a:gd name="connsiteY43" fmla="*/ 830813 h 1565309"/>
                  <a:gd name="connsiteX44" fmla="*/ 34734 w 1871671"/>
                  <a:gd name="connsiteY44" fmla="*/ 822929 h 1565309"/>
                  <a:gd name="connsiteX45" fmla="*/ 92304 w 1871671"/>
                  <a:gd name="connsiteY45" fmla="*/ 776603 h 1565309"/>
                  <a:gd name="connsiteX46" fmla="*/ 122827 w 1871671"/>
                  <a:gd name="connsiteY46" fmla="*/ 764544 h 1565309"/>
                  <a:gd name="connsiteX47" fmla="*/ 230889 w 1871671"/>
                  <a:gd name="connsiteY47" fmla="*/ 744621 h 1565309"/>
                  <a:gd name="connsiteX48" fmla="*/ 302968 w 1871671"/>
                  <a:gd name="connsiteY48" fmla="*/ 651743 h 1565309"/>
                  <a:gd name="connsiteX49" fmla="*/ 445280 w 1871671"/>
                  <a:gd name="connsiteY49" fmla="*/ 712618 h 1565309"/>
                  <a:gd name="connsiteX50" fmla="*/ 544723 w 1871671"/>
                  <a:gd name="connsiteY50" fmla="*/ 662326 h 1565309"/>
                  <a:gd name="connsiteX51" fmla="*/ 548289 w 1871671"/>
                  <a:gd name="connsiteY51" fmla="*/ 674892 h 1565309"/>
                  <a:gd name="connsiteX52" fmla="*/ 570344 w 1871671"/>
                  <a:gd name="connsiteY52" fmla="*/ 674855 h 1565309"/>
                  <a:gd name="connsiteX53" fmla="*/ 603014 w 1871671"/>
                  <a:gd name="connsiteY53" fmla="*/ 656412 h 1565309"/>
                  <a:gd name="connsiteX54" fmla="*/ 608176 w 1871671"/>
                  <a:gd name="connsiteY54" fmla="*/ 635675 h 1565309"/>
                  <a:gd name="connsiteX55" fmla="*/ 650433 w 1871671"/>
                  <a:gd name="connsiteY55" fmla="*/ 615342 h 1565309"/>
                  <a:gd name="connsiteX56" fmla="*/ 660890 w 1871671"/>
                  <a:gd name="connsiteY56" fmla="*/ 619428 h 1565309"/>
                  <a:gd name="connsiteX57" fmla="*/ 677065 w 1871671"/>
                  <a:gd name="connsiteY57" fmla="*/ 608353 h 1565309"/>
                  <a:gd name="connsiteX58" fmla="*/ 718138 w 1871671"/>
                  <a:gd name="connsiteY58" fmla="*/ 591603 h 1565309"/>
                  <a:gd name="connsiteX59" fmla="*/ 719106 w 1871671"/>
                  <a:gd name="connsiteY59" fmla="*/ 593025 h 1565309"/>
                  <a:gd name="connsiteX60" fmla="*/ 717607 w 1871671"/>
                  <a:gd name="connsiteY60" fmla="*/ 595713 h 1565309"/>
                  <a:gd name="connsiteX61" fmla="*/ 719624 w 1871671"/>
                  <a:gd name="connsiteY61" fmla="*/ 596838 h 1565309"/>
                  <a:gd name="connsiteX62" fmla="*/ 723377 w 1871671"/>
                  <a:gd name="connsiteY62" fmla="*/ 587696 h 1565309"/>
                  <a:gd name="connsiteX63" fmla="*/ 717318 w 1871671"/>
                  <a:gd name="connsiteY63" fmla="*/ 578526 h 1565309"/>
                  <a:gd name="connsiteX64" fmla="*/ 742155 w 1871671"/>
                  <a:gd name="connsiteY64" fmla="*/ 552362 h 1565309"/>
                  <a:gd name="connsiteX65" fmla="*/ 761692 w 1871671"/>
                  <a:gd name="connsiteY65" fmla="*/ 542850 h 1565309"/>
                  <a:gd name="connsiteX66" fmla="*/ 764768 w 1871671"/>
                  <a:gd name="connsiteY66" fmla="*/ 515909 h 1565309"/>
                  <a:gd name="connsiteX67" fmla="*/ 735127 w 1871671"/>
                  <a:gd name="connsiteY67" fmla="*/ 497198 h 1565309"/>
                  <a:gd name="connsiteX68" fmla="*/ 707560 w 1871671"/>
                  <a:gd name="connsiteY68" fmla="*/ 460889 h 1565309"/>
                  <a:gd name="connsiteX69" fmla="*/ 669838 w 1871671"/>
                  <a:gd name="connsiteY69" fmla="*/ 411633 h 1565309"/>
                  <a:gd name="connsiteX70" fmla="*/ 714859 w 1871671"/>
                  <a:gd name="connsiteY70" fmla="*/ 399839 h 1565309"/>
                  <a:gd name="connsiteX71" fmla="*/ 746229 w 1871671"/>
                  <a:gd name="connsiteY71" fmla="*/ 411888 h 1565309"/>
                  <a:gd name="connsiteX72" fmla="*/ 758198 w 1871671"/>
                  <a:gd name="connsiteY72" fmla="*/ 427437 h 1565309"/>
                  <a:gd name="connsiteX73" fmla="*/ 786383 w 1871671"/>
                  <a:gd name="connsiteY73" fmla="*/ 440793 h 1565309"/>
                  <a:gd name="connsiteX74" fmla="*/ 798948 w 1871671"/>
                  <a:gd name="connsiteY74" fmla="*/ 417025 h 1565309"/>
                  <a:gd name="connsiteX75" fmla="*/ 832938 w 1871671"/>
                  <a:gd name="connsiteY75" fmla="*/ 387435 h 1565309"/>
                  <a:gd name="connsiteX76" fmla="*/ 854510 w 1871671"/>
                  <a:gd name="connsiteY76" fmla="*/ 383784 h 1565309"/>
                  <a:gd name="connsiteX77" fmla="*/ 894789 w 1871671"/>
                  <a:gd name="connsiteY77" fmla="*/ 398498 h 1565309"/>
                  <a:gd name="connsiteX78" fmla="*/ 898420 w 1871671"/>
                  <a:gd name="connsiteY78" fmla="*/ 403171 h 1565309"/>
                  <a:gd name="connsiteX79" fmla="*/ 978354 w 1871671"/>
                  <a:gd name="connsiteY79" fmla="*/ 300488 h 1565309"/>
                  <a:gd name="connsiteX80" fmla="*/ 1003001 w 1871671"/>
                  <a:gd name="connsiteY80" fmla="*/ 227864 h 1565309"/>
                  <a:gd name="connsiteX81" fmla="*/ 1006946 w 1871671"/>
                  <a:gd name="connsiteY81" fmla="*/ 193930 h 1565309"/>
                  <a:gd name="connsiteX82" fmla="*/ 1022991 w 1871671"/>
                  <a:gd name="connsiteY82" fmla="*/ 166745 h 1565309"/>
                  <a:gd name="connsiteX83" fmla="*/ 1077177 w 1871671"/>
                  <a:gd name="connsiteY83" fmla="*/ 88565 h 1565309"/>
                  <a:gd name="connsiteX84" fmla="*/ 1117682 w 1871671"/>
                  <a:gd name="connsiteY84" fmla="*/ 53871 h 1565309"/>
                  <a:gd name="connsiteX85" fmla="*/ 1221766 w 1871671"/>
                  <a:gd name="connsiteY85" fmla="*/ 0 h 1565309"/>
                  <a:gd name="connsiteX86" fmla="*/ 1159943 w 1871671"/>
                  <a:gd name="connsiteY86" fmla="*/ 41310 h 1565309"/>
                  <a:gd name="connsiteX87" fmla="*/ 1113905 w 1871671"/>
                  <a:gd name="connsiteY87" fmla="*/ 76443 h 1565309"/>
                  <a:gd name="connsiteX88" fmla="*/ 1188061 w 1871671"/>
                  <a:gd name="connsiteY88" fmla="*/ 36723 h 1565309"/>
                  <a:gd name="connsiteX89" fmla="*/ 1255454 w 1871671"/>
                  <a:gd name="connsiteY89" fmla="*/ 17028 h 1565309"/>
                  <a:gd name="connsiteX90" fmla="*/ 1305703 w 1871671"/>
                  <a:gd name="connsiteY90" fmla="*/ 10685 h 1565309"/>
                  <a:gd name="connsiteX91" fmla="*/ 1319974 w 1871671"/>
                  <a:gd name="connsiteY91" fmla="*/ 15120 h 1565309"/>
                  <a:gd name="connsiteX92" fmla="*/ 1298423 w 1871671"/>
                  <a:gd name="connsiteY92" fmla="*/ 26895 h 1565309"/>
                  <a:gd name="connsiteX93" fmla="*/ 1237405 w 1871671"/>
                  <a:gd name="connsiteY93" fmla="*/ 35164 h 1565309"/>
                  <a:gd name="connsiteX94" fmla="*/ 1161169 w 1871671"/>
                  <a:gd name="connsiteY94" fmla="*/ 67553 h 1565309"/>
                  <a:gd name="connsiteX95" fmla="*/ 1163858 w 1871671"/>
                  <a:gd name="connsiteY95" fmla="*/ 69053 h 1565309"/>
                  <a:gd name="connsiteX96" fmla="*/ 1181440 w 1871671"/>
                  <a:gd name="connsiteY96" fmla="*/ 61233 h 1565309"/>
                  <a:gd name="connsiteX97" fmla="*/ 1182488 w 1871671"/>
                  <a:gd name="connsiteY97" fmla="*/ 60936 h 1565309"/>
                  <a:gd name="connsiteX98" fmla="*/ 1244942 w 1871671"/>
                  <a:gd name="connsiteY98" fmla="*/ 43774 h 1565309"/>
                  <a:gd name="connsiteX99" fmla="*/ 1363680 w 1871671"/>
                  <a:gd name="connsiteY99" fmla="*/ 31568 h 1565309"/>
                  <a:gd name="connsiteX100" fmla="*/ 1369886 w 1871671"/>
                  <a:gd name="connsiteY100" fmla="*/ 31504 h 1565309"/>
                  <a:gd name="connsiteX101" fmla="*/ 1385177 w 1871671"/>
                  <a:gd name="connsiteY101" fmla="*/ 51491 h 1565309"/>
                  <a:gd name="connsiteX102" fmla="*/ 1386069 w 1871671"/>
                  <a:gd name="connsiteY102" fmla="*/ 54633 h 1565309"/>
                  <a:gd name="connsiteX103" fmla="*/ 1386741 w 1871671"/>
                  <a:gd name="connsiteY103" fmla="*/ 55008 h 1565309"/>
                  <a:gd name="connsiteX104" fmla="*/ 1407387 w 1871671"/>
                  <a:gd name="connsiteY104" fmla="*/ 48016 h 1565309"/>
                  <a:gd name="connsiteX105" fmla="*/ 1411717 w 1871671"/>
                  <a:gd name="connsiteY105" fmla="*/ 51313 h 1565309"/>
                  <a:gd name="connsiteX106" fmla="*/ 1397625 w 1871671"/>
                  <a:gd name="connsiteY106" fmla="*/ 73418 h 1565309"/>
                  <a:gd name="connsiteX107" fmla="*/ 1403816 w 1871671"/>
                  <a:gd name="connsiteY107" fmla="*/ 81278 h 1565309"/>
                  <a:gd name="connsiteX108" fmla="*/ 1407254 w 1871671"/>
                  <a:gd name="connsiteY108" fmla="*/ 81433 h 1565309"/>
                  <a:gd name="connsiteX109" fmla="*/ 1418215 w 1871671"/>
                  <a:gd name="connsiteY109" fmla="*/ 98124 h 1565309"/>
                  <a:gd name="connsiteX110" fmla="*/ 1425984 w 1871671"/>
                  <a:gd name="connsiteY110" fmla="*/ 101576 h 1565309"/>
                  <a:gd name="connsiteX111" fmla="*/ 1478831 w 1871671"/>
                  <a:gd name="connsiteY111" fmla="*/ 106376 h 1565309"/>
                  <a:gd name="connsiteX112" fmla="*/ 1484442 w 1871671"/>
                  <a:gd name="connsiteY112" fmla="*/ 104218 h 1565309"/>
                  <a:gd name="connsiteX113" fmla="*/ 1513039 w 1871671"/>
                  <a:gd name="connsiteY113" fmla="*/ 81391 h 1565309"/>
                  <a:gd name="connsiteX114" fmla="*/ 1522258 w 1871671"/>
                  <a:gd name="connsiteY114" fmla="*/ 68025 h 1565309"/>
                  <a:gd name="connsiteX115" fmla="*/ 1528243 w 1871671"/>
                  <a:gd name="connsiteY115" fmla="*/ 65194 h 1565309"/>
                  <a:gd name="connsiteX116" fmla="*/ 1532341 w 1871671"/>
                  <a:gd name="connsiteY116" fmla="*/ 73650 h 1565309"/>
                  <a:gd name="connsiteX117" fmla="*/ 1524079 w 1871671"/>
                  <a:gd name="connsiteY117" fmla="*/ 96362 h 1565309"/>
                  <a:gd name="connsiteX118" fmla="*/ 1530749 w 1871671"/>
                  <a:gd name="connsiteY118" fmla="*/ 85982 h 1565309"/>
                  <a:gd name="connsiteX119" fmla="*/ 1536594 w 1871671"/>
                  <a:gd name="connsiteY119" fmla="*/ 78666 h 1565309"/>
                  <a:gd name="connsiteX120" fmla="*/ 1542204 w 1871671"/>
                  <a:gd name="connsiteY120" fmla="*/ 76507 h 1565309"/>
                  <a:gd name="connsiteX121" fmla="*/ 1569105 w 1871671"/>
                  <a:gd name="connsiteY121" fmla="*/ 83580 h 1565309"/>
                  <a:gd name="connsiteX122" fmla="*/ 1569169 w 1871671"/>
                  <a:gd name="connsiteY122" fmla="*/ 89786 h 1565309"/>
                  <a:gd name="connsiteX123" fmla="*/ 1566970 w 1871671"/>
                  <a:gd name="connsiteY123" fmla="*/ 107949 h 1565309"/>
                  <a:gd name="connsiteX124" fmla="*/ 1626438 w 1871671"/>
                  <a:gd name="connsiteY124" fmla="*/ 88240 h 1565309"/>
                  <a:gd name="connsiteX125" fmla="*/ 1633974 w 1871671"/>
                  <a:gd name="connsiteY125" fmla="*/ 96851 h 1565309"/>
                  <a:gd name="connsiteX126" fmla="*/ 1632899 w 1871671"/>
                  <a:gd name="connsiteY126" fmla="*/ 112997 h 1565309"/>
                  <a:gd name="connsiteX127" fmla="*/ 1637572 w 1871671"/>
                  <a:gd name="connsiteY127" fmla="*/ 108184 h 1565309"/>
                  <a:gd name="connsiteX128" fmla="*/ 1642006 w 1871671"/>
                  <a:gd name="connsiteY128" fmla="*/ 100729 h 1565309"/>
                  <a:gd name="connsiteX129" fmla="*/ 1646842 w 1871671"/>
                  <a:gd name="connsiteY129" fmla="*/ 97171 h 1565309"/>
                  <a:gd name="connsiteX130" fmla="*/ 1647431 w 1871671"/>
                  <a:gd name="connsiteY130" fmla="*/ 96425 h 1565309"/>
                  <a:gd name="connsiteX131" fmla="*/ 1648835 w 1871671"/>
                  <a:gd name="connsiteY131" fmla="*/ 95705 h 1565309"/>
                  <a:gd name="connsiteX132" fmla="*/ 1657764 w 1871671"/>
                  <a:gd name="connsiteY132" fmla="*/ 89136 h 1565309"/>
                  <a:gd name="connsiteX133" fmla="*/ 1661838 w 1871671"/>
                  <a:gd name="connsiteY133" fmla="*/ 90134 h 1565309"/>
                  <a:gd name="connsiteX134" fmla="*/ 1665919 w 1871671"/>
                  <a:gd name="connsiteY134" fmla="*/ 83822 h 1565309"/>
                  <a:gd name="connsiteX135" fmla="*/ 1688865 w 1871671"/>
                  <a:gd name="connsiteY135" fmla="*/ 86927 h 1565309"/>
                  <a:gd name="connsiteX136" fmla="*/ 1686035 w 1871671"/>
                  <a:gd name="connsiteY136" fmla="*/ 118069 h 1565309"/>
                  <a:gd name="connsiteX137" fmla="*/ 1685979 w 1871671"/>
                  <a:gd name="connsiteY137" fmla="*/ 118235 h 1565309"/>
                  <a:gd name="connsiteX138" fmla="*/ 1686041 w 1871671"/>
                  <a:gd name="connsiteY138" fmla="*/ 118302 h 1565309"/>
                  <a:gd name="connsiteX139" fmla="*/ 1756385 w 1871671"/>
                  <a:gd name="connsiteY139" fmla="*/ 119681 h 1565309"/>
                  <a:gd name="connsiteX140" fmla="*/ 1785688 w 1871671"/>
                  <a:gd name="connsiteY140" fmla="*/ 50170 h 1565309"/>
                  <a:gd name="connsiteX141" fmla="*/ 1778511 w 1871671"/>
                  <a:gd name="connsiteY141" fmla="*/ 22838 h 1565309"/>
                  <a:gd name="connsiteX142" fmla="*/ 1782792 w 1871671"/>
                  <a:gd name="connsiteY142" fmla="*/ 6455 h 1565309"/>
                  <a:gd name="connsiteX143" fmla="*/ 1812767 w 1871671"/>
                  <a:gd name="connsiteY143" fmla="*/ 31789 h 1565309"/>
                  <a:gd name="connsiteX144" fmla="*/ 1805364 w 1871671"/>
                  <a:gd name="connsiteY144" fmla="*/ 78382 h 1565309"/>
                  <a:gd name="connsiteX145" fmla="*/ 1820384 w 1871671"/>
                  <a:gd name="connsiteY145" fmla="*/ 87877 h 1565309"/>
                  <a:gd name="connsiteX146" fmla="*/ 1838477 w 1871671"/>
                  <a:gd name="connsiteY146" fmla="*/ 106925 h 1565309"/>
                  <a:gd name="connsiteX147" fmla="*/ 1836015 w 1871671"/>
                  <a:gd name="connsiteY147" fmla="*/ 110259 h 1565309"/>
                  <a:gd name="connsiteX148" fmla="*/ 1810552 w 1871671"/>
                  <a:gd name="connsiteY148" fmla="*/ 134632 h 1565309"/>
                  <a:gd name="connsiteX149" fmla="*/ 1816731 w 1871671"/>
                  <a:gd name="connsiteY149" fmla="*/ 150566 h 1565309"/>
                  <a:gd name="connsiteX150" fmla="*/ 1816502 w 1871671"/>
                  <a:gd name="connsiteY150" fmla="*/ 154484 h 1565309"/>
                  <a:gd name="connsiteX151" fmla="*/ 1820540 w 1871671"/>
                  <a:gd name="connsiteY151" fmla="*/ 178610 h 1565309"/>
                  <a:gd name="connsiteX152" fmla="*/ 1853452 w 1871671"/>
                  <a:gd name="connsiteY152" fmla="*/ 226193 h 1565309"/>
                  <a:gd name="connsiteX153" fmla="*/ 1844653 w 1871671"/>
                  <a:gd name="connsiteY153" fmla="*/ 281172 h 1565309"/>
                  <a:gd name="connsiteX154" fmla="*/ 1824810 w 1871671"/>
                  <a:gd name="connsiteY154" fmla="*/ 338835 h 1565309"/>
                  <a:gd name="connsiteX155" fmla="*/ 1825910 w 1871671"/>
                  <a:gd name="connsiteY155" fmla="*/ 340714 h 1565309"/>
                  <a:gd name="connsiteX156" fmla="*/ 1802539 w 1871671"/>
                  <a:gd name="connsiteY156" fmla="*/ 396659 h 1565309"/>
                  <a:gd name="connsiteX157" fmla="*/ 1772160 w 1871671"/>
                  <a:gd name="connsiteY157" fmla="*/ 409404 h 1565309"/>
                  <a:gd name="connsiteX158" fmla="*/ 1797828 w 1871671"/>
                  <a:gd name="connsiteY158" fmla="*/ 436000 h 1565309"/>
                  <a:gd name="connsiteX159" fmla="*/ 1814338 w 1871671"/>
                  <a:gd name="connsiteY159" fmla="*/ 445883 h 1565309"/>
                  <a:gd name="connsiteX160" fmla="*/ 1804912 w 1871671"/>
                  <a:gd name="connsiteY160" fmla="*/ 454558 h 1565309"/>
                  <a:gd name="connsiteX161" fmla="*/ 1790372 w 1871671"/>
                  <a:gd name="connsiteY161" fmla="*/ 452350 h 1565309"/>
                  <a:gd name="connsiteX162" fmla="*/ 1757734 w 1871671"/>
                  <a:gd name="connsiteY162" fmla="*/ 449389 h 1565309"/>
                  <a:gd name="connsiteX163" fmla="*/ 1735022 w 1871671"/>
                  <a:gd name="connsiteY163" fmla="*/ 478458 h 1565309"/>
                  <a:gd name="connsiteX164" fmla="*/ 1747767 w 1871671"/>
                  <a:gd name="connsiteY164" fmla="*/ 508837 h 1565309"/>
                  <a:gd name="connsiteX165" fmla="*/ 1749765 w 1871671"/>
                  <a:gd name="connsiteY165" fmla="*/ 531634 h 1565309"/>
                  <a:gd name="connsiteX166" fmla="*/ 1738202 w 1871671"/>
                  <a:gd name="connsiteY166" fmla="*/ 537066 h 1565309"/>
                  <a:gd name="connsiteX167" fmla="*/ 1737990 w 1871671"/>
                  <a:gd name="connsiteY167" fmla="*/ 537040 h 1565309"/>
                  <a:gd name="connsiteX168" fmla="*/ 1727348 w 1871671"/>
                  <a:gd name="connsiteY168" fmla="*/ 547683 h 1565309"/>
                  <a:gd name="connsiteX169" fmla="*/ 1744494 w 1871671"/>
                  <a:gd name="connsiteY169" fmla="*/ 582691 h 1565309"/>
                  <a:gd name="connsiteX170" fmla="*/ 1775930 w 1871671"/>
                  <a:gd name="connsiteY170" fmla="*/ 595551 h 1565309"/>
                  <a:gd name="connsiteX171" fmla="*/ 1828084 w 1871671"/>
                  <a:gd name="connsiteY171" fmla="*/ 640560 h 1565309"/>
                  <a:gd name="connsiteX172" fmla="*/ 1830228 w 1871671"/>
                  <a:gd name="connsiteY172" fmla="*/ 675569 h 1565309"/>
                  <a:gd name="connsiteX173" fmla="*/ 1836657 w 1871671"/>
                  <a:gd name="connsiteY173" fmla="*/ 704146 h 1565309"/>
                  <a:gd name="connsiteX174" fmla="*/ 1819510 w 1871671"/>
                  <a:gd name="connsiteY174" fmla="*/ 717006 h 1565309"/>
                  <a:gd name="connsiteX175" fmla="*/ 1768071 w 1871671"/>
                  <a:gd name="connsiteY175" fmla="*/ 730581 h 1565309"/>
                  <a:gd name="connsiteX176" fmla="*/ 1733063 w 1871671"/>
                  <a:gd name="connsiteY176" fmla="*/ 752014 h 1565309"/>
                  <a:gd name="connsiteX177" fmla="*/ 1704485 w 1871671"/>
                  <a:gd name="connsiteY177" fmla="*/ 814171 h 1565309"/>
                  <a:gd name="connsiteX178" fmla="*/ 1706628 w 1871671"/>
                  <a:gd name="connsiteY178" fmla="*/ 832747 h 1565309"/>
                  <a:gd name="connsiteX179" fmla="*/ 1703056 w 1871671"/>
                  <a:gd name="connsiteY179" fmla="*/ 855609 h 1565309"/>
                  <a:gd name="connsiteX180" fmla="*/ 1684481 w 1871671"/>
                  <a:gd name="connsiteY180" fmla="*/ 847036 h 1565309"/>
                  <a:gd name="connsiteX181" fmla="*/ 1673765 w 1871671"/>
                  <a:gd name="connsiteY181" fmla="*/ 843463 h 1565309"/>
                  <a:gd name="connsiteX182" fmla="*/ 1673050 w 1871671"/>
                  <a:gd name="connsiteY182" fmla="*/ 854180 h 1565309"/>
                  <a:gd name="connsiteX183" fmla="*/ 1645900 w 1871671"/>
                  <a:gd name="connsiteY183" fmla="*/ 919195 h 1565309"/>
                  <a:gd name="connsiteX184" fmla="*/ 1611608 w 1871671"/>
                  <a:gd name="connsiteY184" fmla="*/ 936342 h 1565309"/>
                  <a:gd name="connsiteX185" fmla="*/ 1554452 w 1871671"/>
                  <a:gd name="connsiteY185" fmla="*/ 953845 h 1565309"/>
                  <a:gd name="connsiteX186" fmla="*/ 1546673 w 1871671"/>
                  <a:gd name="connsiteY186" fmla="*/ 954145 h 1565309"/>
                  <a:gd name="connsiteX187" fmla="*/ 1543541 w 1871671"/>
                  <a:gd name="connsiteY187" fmla="*/ 964219 h 1565309"/>
                  <a:gd name="connsiteX188" fmla="*/ 1545758 w 1871671"/>
                  <a:gd name="connsiteY188" fmla="*/ 971581 h 1565309"/>
                  <a:gd name="connsiteX189" fmla="*/ 1553690 w 1871671"/>
                  <a:gd name="connsiteY189" fmla="*/ 979530 h 1565309"/>
                  <a:gd name="connsiteX190" fmla="*/ 1553351 w 1871671"/>
                  <a:gd name="connsiteY190" fmla="*/ 986035 h 1565309"/>
                  <a:gd name="connsiteX191" fmla="*/ 1551411 w 1871671"/>
                  <a:gd name="connsiteY191" fmla="*/ 987248 h 1565309"/>
                  <a:gd name="connsiteX192" fmla="*/ 1558275 w 1871671"/>
                  <a:gd name="connsiteY192" fmla="*/ 1000687 h 1565309"/>
                  <a:gd name="connsiteX193" fmla="*/ 1556757 w 1871671"/>
                  <a:gd name="connsiteY193" fmla="*/ 1020576 h 1565309"/>
                  <a:gd name="connsiteX194" fmla="*/ 1526961 w 1871671"/>
                  <a:gd name="connsiteY194" fmla="*/ 1031087 h 1565309"/>
                  <a:gd name="connsiteX195" fmla="*/ 1510604 w 1871671"/>
                  <a:gd name="connsiteY195" fmla="*/ 1041928 h 1565309"/>
                  <a:gd name="connsiteX196" fmla="*/ 1520539 w 1871671"/>
                  <a:gd name="connsiteY196" fmla="*/ 1055662 h 1565309"/>
                  <a:gd name="connsiteX197" fmla="*/ 1524069 w 1871671"/>
                  <a:gd name="connsiteY197" fmla="*/ 1057380 h 1565309"/>
                  <a:gd name="connsiteX198" fmla="*/ 1545563 w 1871671"/>
                  <a:gd name="connsiteY198" fmla="*/ 1072544 h 1565309"/>
                  <a:gd name="connsiteX199" fmla="*/ 1525549 w 1871671"/>
                  <a:gd name="connsiteY199" fmla="*/ 1076065 h 1565309"/>
                  <a:gd name="connsiteX200" fmla="*/ 1503920 w 1871671"/>
                  <a:gd name="connsiteY200" fmla="*/ 1073595 h 1565309"/>
                  <a:gd name="connsiteX201" fmla="*/ 1481369 w 1871671"/>
                  <a:gd name="connsiteY201" fmla="*/ 1105092 h 1565309"/>
                  <a:gd name="connsiteX202" fmla="*/ 1492371 w 1871671"/>
                  <a:gd name="connsiteY202" fmla="*/ 1123877 h 1565309"/>
                  <a:gd name="connsiteX203" fmla="*/ 1470894 w 1871671"/>
                  <a:gd name="connsiteY203" fmla="*/ 1142132 h 1565309"/>
                  <a:gd name="connsiteX204" fmla="*/ 1447809 w 1871671"/>
                  <a:gd name="connsiteY204" fmla="*/ 1136099 h 1565309"/>
                  <a:gd name="connsiteX205" fmla="*/ 1432865 w 1871671"/>
                  <a:gd name="connsiteY205" fmla="*/ 1134679 h 1565309"/>
                  <a:gd name="connsiteX206" fmla="*/ 1423800 w 1871671"/>
                  <a:gd name="connsiteY206" fmla="*/ 1145670 h 1565309"/>
                  <a:gd name="connsiteX207" fmla="*/ 1425154 w 1871671"/>
                  <a:gd name="connsiteY207" fmla="*/ 1146298 h 1565309"/>
                  <a:gd name="connsiteX208" fmla="*/ 1416275 w 1871671"/>
                  <a:gd name="connsiteY208" fmla="*/ 1164232 h 1565309"/>
                  <a:gd name="connsiteX209" fmla="*/ 1361685 w 1871671"/>
                  <a:gd name="connsiteY209" fmla="*/ 1275020 h 1565309"/>
                  <a:gd name="connsiteX210" fmla="*/ 1371191 w 1871671"/>
                  <a:gd name="connsiteY210" fmla="*/ 1295318 h 1565309"/>
                  <a:gd name="connsiteX211" fmla="*/ 1387341 w 1871671"/>
                  <a:gd name="connsiteY211" fmla="*/ 1322078 h 1565309"/>
                  <a:gd name="connsiteX212" fmla="*/ 1357571 w 1871671"/>
                  <a:gd name="connsiteY212" fmla="*/ 1326563 h 1565309"/>
                  <a:gd name="connsiteX213" fmla="*/ 1341252 w 1871671"/>
                  <a:gd name="connsiteY213" fmla="*/ 1365259 h 1565309"/>
                  <a:gd name="connsiteX214" fmla="*/ 1353038 w 1871671"/>
                  <a:gd name="connsiteY214" fmla="*/ 1399900 h 1565309"/>
                  <a:gd name="connsiteX215" fmla="*/ 1353356 w 1871671"/>
                  <a:gd name="connsiteY215" fmla="*/ 1474118 h 1565309"/>
                  <a:gd name="connsiteX216" fmla="*/ 1326424 w 1871671"/>
                  <a:gd name="connsiteY216" fmla="*/ 1500623 h 1565309"/>
                  <a:gd name="connsiteX217" fmla="*/ 1307751 w 1871671"/>
                  <a:gd name="connsiteY217" fmla="*/ 1526062 h 1565309"/>
                  <a:gd name="connsiteX218" fmla="*/ 1285172 w 1871671"/>
                  <a:gd name="connsiteY218" fmla="*/ 1521225 h 1565309"/>
                  <a:gd name="connsiteX219" fmla="*/ 1237756 w 1871671"/>
                  <a:gd name="connsiteY219" fmla="*/ 1489028 h 1565309"/>
                  <a:gd name="connsiteX220" fmla="*/ 1195576 w 1871671"/>
                  <a:gd name="connsiteY220" fmla="*/ 1475742 h 1565309"/>
                  <a:gd name="connsiteX221" fmla="*/ 1124852 w 1871671"/>
                  <a:gd name="connsiteY221" fmla="*/ 1496486 h 1565309"/>
                  <a:gd name="connsiteX222" fmla="*/ 1111275 w 1871671"/>
                  <a:gd name="connsiteY222" fmla="*/ 1511367 h 1565309"/>
                  <a:gd name="connsiteX223" fmla="*/ 1090171 w 1871671"/>
                  <a:gd name="connsiteY223" fmla="*/ 1524637 h 1565309"/>
                  <a:gd name="connsiteX224" fmla="*/ 1083997 w 1871671"/>
                  <a:gd name="connsiteY224" fmla="*/ 1503478 h 1565309"/>
                  <a:gd name="connsiteX225" fmla="*/ 1079321 w 1871671"/>
                  <a:gd name="connsiteY225" fmla="*/ 1492243 h 1565309"/>
                  <a:gd name="connsiteX226" fmla="*/ 1070106 w 1871671"/>
                  <a:gd name="connsiteY226" fmla="*/ 1499243 h 1565309"/>
                  <a:gd name="connsiteX227" fmla="*/ 998072 w 1871671"/>
                  <a:gd name="connsiteY227" fmla="*/ 1523169 h 1565309"/>
                  <a:gd name="connsiteX228" fmla="*/ 959881 w 1871671"/>
                  <a:gd name="connsiteY228" fmla="*/ 1507432 h 1565309"/>
                  <a:gd name="connsiteX229" fmla="*/ 854284 w 1871671"/>
                  <a:gd name="connsiteY229" fmla="*/ 1433017 h 1565309"/>
                  <a:gd name="connsiteX230" fmla="*/ 837620 w 1871671"/>
                  <a:gd name="connsiteY230" fmla="*/ 1437318 h 1565309"/>
                  <a:gd name="connsiteX231" fmla="*/ 821686 w 1871671"/>
                  <a:gd name="connsiteY231" fmla="*/ 1438943 h 1565309"/>
                  <a:gd name="connsiteX232" fmla="*/ 815083 w 1871671"/>
                  <a:gd name="connsiteY232" fmla="*/ 1431358 h 1565309"/>
                  <a:gd name="connsiteX233" fmla="*/ 795498 w 1871671"/>
                  <a:gd name="connsiteY233" fmla="*/ 1437357 h 1565309"/>
                  <a:gd name="connsiteX234" fmla="*/ 790547 w 1871671"/>
                  <a:gd name="connsiteY234" fmla="*/ 1434220 h 1565309"/>
                  <a:gd name="connsiteX235" fmla="*/ 779724 w 1871671"/>
                  <a:gd name="connsiteY235" fmla="*/ 1454041 h 1565309"/>
                  <a:gd name="connsiteX236" fmla="*/ 769563 w 1871671"/>
                  <a:gd name="connsiteY236" fmla="*/ 1435334 h 1565309"/>
                  <a:gd name="connsiteX237" fmla="*/ 752241 w 1871671"/>
                  <a:gd name="connsiteY237" fmla="*/ 1441227 h 1565309"/>
                  <a:gd name="connsiteX238" fmla="*/ 751780 w 1871671"/>
                  <a:gd name="connsiteY238" fmla="*/ 1439334 h 1565309"/>
                  <a:gd name="connsiteX239" fmla="*/ 744070 w 1871671"/>
                  <a:gd name="connsiteY239" fmla="*/ 1455986 h 1565309"/>
                  <a:gd name="connsiteX240" fmla="*/ 724681 w 1871671"/>
                  <a:gd name="connsiteY240" fmla="*/ 1489310 h 1565309"/>
                  <a:gd name="connsiteX241" fmla="*/ 695421 w 1871671"/>
                  <a:gd name="connsiteY241" fmla="*/ 1477387 h 1565309"/>
                  <a:gd name="connsiteX242" fmla="*/ 675992 w 1871671"/>
                  <a:gd name="connsiteY242" fmla="*/ 1474633 h 1565309"/>
                  <a:gd name="connsiteX243" fmla="*/ 674303 w 1871671"/>
                  <a:gd name="connsiteY243" fmla="*/ 1491499 h 1565309"/>
                  <a:gd name="connsiteX244" fmla="*/ 675801 w 1871671"/>
                  <a:gd name="connsiteY244" fmla="*/ 1495127 h 1565309"/>
                  <a:gd name="connsiteX245" fmla="*/ 681806 w 1871671"/>
                  <a:gd name="connsiteY245" fmla="*/ 1520737 h 1565309"/>
                  <a:gd name="connsiteX246" fmla="*/ 664503 w 1871671"/>
                  <a:gd name="connsiteY246" fmla="*/ 1510083 h 1565309"/>
                  <a:gd name="connsiteX247" fmla="*/ 649969 w 1871671"/>
                  <a:gd name="connsiteY247" fmla="*/ 1493875 h 1565309"/>
                  <a:gd name="connsiteX248" fmla="*/ 612193 w 1871671"/>
                  <a:gd name="connsiteY248" fmla="*/ 1502454 h 1565309"/>
                  <a:gd name="connsiteX249" fmla="*/ 607947 w 1871671"/>
                  <a:gd name="connsiteY249" fmla="*/ 1523807 h 1565309"/>
                  <a:gd name="connsiteX250" fmla="*/ 579768 w 1871671"/>
                  <a:gd name="connsiteY250" fmla="*/ 1523197 h 1565309"/>
                  <a:gd name="connsiteX251" fmla="*/ 566510 w 1871671"/>
                  <a:gd name="connsiteY251" fmla="*/ 1503358 h 1565309"/>
                  <a:gd name="connsiteX252" fmla="*/ 540457 w 1871671"/>
                  <a:gd name="connsiteY252" fmla="*/ 1494847 h 1565309"/>
                  <a:gd name="connsiteX253" fmla="*/ 502445 w 1871671"/>
                  <a:gd name="connsiteY253" fmla="*/ 1482295 h 1565309"/>
                  <a:gd name="connsiteX254" fmla="*/ 449919 w 1871671"/>
                  <a:gd name="connsiteY254" fmla="*/ 1472959 h 1565309"/>
                  <a:gd name="connsiteX255" fmla="*/ 429429 w 1871671"/>
                  <a:gd name="connsiteY255" fmla="*/ 1475543 h 1565309"/>
                  <a:gd name="connsiteX256" fmla="*/ 432404 w 1871671"/>
                  <a:gd name="connsiteY256" fmla="*/ 1463371 h 1565309"/>
                  <a:gd name="connsiteX257" fmla="*/ 414888 w 1871671"/>
                  <a:gd name="connsiteY257" fmla="*/ 1453784 h 1565309"/>
                  <a:gd name="connsiteX258" fmla="*/ 375599 w 1871671"/>
                  <a:gd name="connsiteY258" fmla="*/ 1444860 h 1565309"/>
                  <a:gd name="connsiteX259" fmla="*/ 355727 w 1871671"/>
                  <a:gd name="connsiteY259" fmla="*/ 1427592 h 1565309"/>
                  <a:gd name="connsiteX260" fmla="*/ 345658 w 1871671"/>
                  <a:gd name="connsiteY260" fmla="*/ 1394514 h 1565309"/>
                  <a:gd name="connsiteX261" fmla="*/ 318494 w 1871671"/>
                  <a:gd name="connsiteY261" fmla="*/ 1346938 h 1565309"/>
                  <a:gd name="connsiteX262" fmla="*/ 299702 w 1871671"/>
                  <a:gd name="connsiteY262" fmla="*/ 1340981 h 1565309"/>
                  <a:gd name="connsiteX263" fmla="*/ 281950 w 1871671"/>
                  <a:gd name="connsiteY263" fmla="*/ 1310260 h 1565309"/>
                  <a:gd name="connsiteX264" fmla="*/ 271022 w 1871671"/>
                  <a:gd name="connsiteY264" fmla="*/ 1273128 h 1565309"/>
                  <a:gd name="connsiteX265" fmla="*/ 264384 w 1871671"/>
                  <a:gd name="connsiteY265" fmla="*/ 1271344 h 1565309"/>
                  <a:gd name="connsiteX266" fmla="*/ 264571 w 1871671"/>
                  <a:gd name="connsiteY266" fmla="*/ 1318216 h 1565309"/>
                  <a:gd name="connsiteX267" fmla="*/ 265775 w 1871671"/>
                  <a:gd name="connsiteY267" fmla="*/ 1367802 h 1565309"/>
                  <a:gd name="connsiteX268" fmla="*/ 291071 w 1871671"/>
                  <a:gd name="connsiteY268" fmla="*/ 1395133 h 1565309"/>
                  <a:gd name="connsiteX269" fmla="*/ 297560 w 1871671"/>
                  <a:gd name="connsiteY269" fmla="*/ 1404041 h 1565309"/>
                  <a:gd name="connsiteX270" fmla="*/ 261129 w 1871671"/>
                  <a:gd name="connsiteY270" fmla="*/ 1417211 h 1565309"/>
                  <a:gd name="connsiteX271" fmla="*/ 237018 w 1871671"/>
                  <a:gd name="connsiteY271" fmla="*/ 1439896 h 1565309"/>
                  <a:gd name="connsiteX272" fmla="*/ 240764 w 1871671"/>
                  <a:gd name="connsiteY272" fmla="*/ 1479002 h 1565309"/>
                  <a:gd name="connsiteX273" fmla="*/ 226606 w 1871671"/>
                  <a:gd name="connsiteY273" fmla="*/ 1494901 h 1565309"/>
                  <a:gd name="connsiteX274" fmla="*/ 194936 w 1871671"/>
                  <a:gd name="connsiteY274" fmla="*/ 1478997 h 1565309"/>
                  <a:gd name="connsiteX275" fmla="*/ 206080 w 1871671"/>
                  <a:gd name="connsiteY275" fmla="*/ 1476400 h 1565309"/>
                  <a:gd name="connsiteX276" fmla="*/ 201781 w 1871671"/>
                  <a:gd name="connsiteY276" fmla="*/ 1411427 h 1565309"/>
                  <a:gd name="connsiteX277" fmla="*/ 176658 w 1871671"/>
                  <a:gd name="connsiteY277" fmla="*/ 1456464 h 1565309"/>
                  <a:gd name="connsiteX278" fmla="*/ 166713 w 1871671"/>
                  <a:gd name="connsiteY278" fmla="*/ 1501153 h 1565309"/>
                  <a:gd name="connsiteX279" fmla="*/ 151807 w 1871671"/>
                  <a:gd name="connsiteY279" fmla="*/ 1518396 h 1565309"/>
                  <a:gd name="connsiteX280" fmla="*/ 145433 w 1871671"/>
                  <a:gd name="connsiteY280" fmla="*/ 1529823 h 1565309"/>
                  <a:gd name="connsiteX281" fmla="*/ 123027 w 1871671"/>
                  <a:gd name="connsiteY281" fmla="*/ 1560512 h 1565309"/>
                  <a:gd name="connsiteX282" fmla="*/ 97237 w 1871671"/>
                  <a:gd name="connsiteY282" fmla="*/ 1559346 h 1565309"/>
                  <a:gd name="connsiteX283" fmla="*/ 109591 w 1871671"/>
                  <a:gd name="connsiteY283" fmla="*/ 1461357 h 1565309"/>
                  <a:gd name="connsiteX284" fmla="*/ 105699 w 1871671"/>
                  <a:gd name="connsiteY284" fmla="*/ 1463593 h 1565309"/>
                  <a:gd name="connsiteX285" fmla="*/ 117669 w 1871671"/>
                  <a:gd name="connsiteY285" fmla="*/ 1328374 h 1565309"/>
                  <a:gd name="connsiteX286" fmla="*/ 98619 w 1871671"/>
                  <a:gd name="connsiteY286" fmla="*/ 1277204 h 1565309"/>
                  <a:gd name="connsiteX287" fmla="*/ 87658 w 1871671"/>
                  <a:gd name="connsiteY287" fmla="*/ 1260514 h 1565309"/>
                  <a:gd name="connsiteX288" fmla="*/ 12336 w 1871671"/>
                  <a:gd name="connsiteY288" fmla="*/ 1196465 h 1565309"/>
                  <a:gd name="connsiteX289" fmla="*/ 52232 w 1871671"/>
                  <a:gd name="connsiteY289" fmla="*/ 1167602 h 1565309"/>
                  <a:gd name="connsiteX290" fmla="*/ 56499 w 1871671"/>
                  <a:gd name="connsiteY290" fmla="*/ 1164694 h 1565309"/>
                  <a:gd name="connsiteX291" fmla="*/ 103263 w 1871671"/>
                  <a:gd name="connsiteY291" fmla="*/ 1098238 h 1565309"/>
                  <a:gd name="connsiteX292" fmla="*/ 106560 w 1871671"/>
                  <a:gd name="connsiteY292" fmla="*/ 1093908 h 1565309"/>
                  <a:gd name="connsiteX293" fmla="*/ 112934 w 1871671"/>
                  <a:gd name="connsiteY293" fmla="*/ 1082480 h 1565309"/>
                  <a:gd name="connsiteX294" fmla="*/ 108088 w 1871671"/>
                  <a:gd name="connsiteY294" fmla="*/ 1075370 h 1565309"/>
                  <a:gd name="connsiteX295" fmla="*/ 118668 w 1871671"/>
                  <a:gd name="connsiteY295" fmla="*/ 1009001 h 1565309"/>
                  <a:gd name="connsiteX296" fmla="*/ 116729 w 1871671"/>
                  <a:gd name="connsiteY296" fmla="*/ 1006157 h 1565309"/>
                  <a:gd name="connsiteX297" fmla="*/ 110722 w 1871671"/>
                  <a:gd name="connsiteY297" fmla="*/ 983175 h 1565309"/>
                  <a:gd name="connsiteX298" fmla="*/ 104564 w 1871671"/>
                  <a:gd name="connsiteY298" fmla="*/ 978731 h 1565309"/>
                  <a:gd name="connsiteX299" fmla="*/ 70921 w 1871671"/>
                  <a:gd name="connsiteY299" fmla="*/ 997388 h 1565309"/>
                  <a:gd name="connsiteX300" fmla="*/ 70229 w 1871671"/>
                  <a:gd name="connsiteY300" fmla="*/ 1019256 h 1565309"/>
                  <a:gd name="connsiteX301" fmla="*/ 70547 w 1871671"/>
                  <a:gd name="connsiteY301" fmla="*/ 1039964 h 1565309"/>
                  <a:gd name="connsiteX302" fmla="*/ 69481 w 1871671"/>
                  <a:gd name="connsiteY302" fmla="*/ 952207 h 1565309"/>
                  <a:gd name="connsiteX303" fmla="*/ 67052 w 1871671"/>
                  <a:gd name="connsiteY303" fmla="*/ 924552 h 1565309"/>
                  <a:gd name="connsiteX304" fmla="*/ 44593 w 1871671"/>
                  <a:gd name="connsiteY304" fmla="*/ 915171 h 1565309"/>
                  <a:gd name="connsiteX305" fmla="*/ 54152 w 1871671"/>
                  <a:gd name="connsiteY305" fmla="*/ 896313 h 1565309"/>
                  <a:gd name="connsiteX306" fmla="*/ 64228 w 1871671"/>
                  <a:gd name="connsiteY306" fmla="*/ 890660 h 1565309"/>
                  <a:gd name="connsiteX307" fmla="*/ 56396 w 1871671"/>
                  <a:gd name="connsiteY307" fmla="*/ 877317 h 1565309"/>
                  <a:gd name="connsiteX308" fmla="*/ 56849 w 1871671"/>
                  <a:gd name="connsiteY308" fmla="*/ 874925 h 1565309"/>
                  <a:gd name="connsiteX309" fmla="*/ 53785 w 1871671"/>
                  <a:gd name="connsiteY309" fmla="*/ 874098 h 1565309"/>
                  <a:gd name="connsiteX310" fmla="*/ 1961 w 1871671"/>
                  <a:gd name="connsiteY310" fmla="*/ 839021 h 1565309"/>
                  <a:gd name="connsiteX311" fmla="*/ 32 w 1871671"/>
                  <a:gd name="connsiteY311" fmla="*/ 832161 h 1565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</a:cxnLst>
                <a:rect l="l" t="t" r="r" b="b"/>
                <a:pathLst>
                  <a:path w="1871671" h="1565309">
                    <a:moveTo>
                      <a:pt x="1658032" y="170642"/>
                    </a:moveTo>
                    <a:cubicBezTo>
                      <a:pt x="1656118" y="174862"/>
                      <a:pt x="1657268" y="179911"/>
                      <a:pt x="1664022" y="186763"/>
                    </a:cubicBezTo>
                    <a:lnTo>
                      <a:pt x="1667412" y="192211"/>
                    </a:lnTo>
                    <a:lnTo>
                      <a:pt x="1684422" y="193100"/>
                    </a:lnTo>
                    <a:lnTo>
                      <a:pt x="1689986" y="189789"/>
                    </a:lnTo>
                    <a:cubicBezTo>
                      <a:pt x="1692950" y="189018"/>
                      <a:pt x="1695603" y="189397"/>
                      <a:pt x="1696534" y="191679"/>
                    </a:cubicBezTo>
                    <a:lnTo>
                      <a:pt x="1698538" y="193839"/>
                    </a:lnTo>
                    <a:lnTo>
                      <a:pt x="1711764" y="194536"/>
                    </a:lnTo>
                    <a:cubicBezTo>
                      <a:pt x="1718256" y="194045"/>
                      <a:pt x="1723600" y="191861"/>
                      <a:pt x="1724882" y="185434"/>
                    </a:cubicBezTo>
                    <a:cubicBezTo>
                      <a:pt x="1727996" y="173519"/>
                      <a:pt x="1710318" y="168104"/>
                      <a:pt x="1698792" y="163501"/>
                    </a:cubicBezTo>
                    <a:lnTo>
                      <a:pt x="1674063" y="151882"/>
                    </a:lnTo>
                    <a:lnTo>
                      <a:pt x="1670423" y="159487"/>
                    </a:lnTo>
                    <a:cubicBezTo>
                      <a:pt x="1664922" y="163028"/>
                      <a:pt x="1659945" y="166421"/>
                      <a:pt x="1658032" y="170642"/>
                    </a:cubicBezTo>
                    <a:close/>
                    <a:moveTo>
                      <a:pt x="1622735" y="171115"/>
                    </a:moveTo>
                    <a:cubicBezTo>
                      <a:pt x="1621637" y="173477"/>
                      <a:pt x="1621091" y="176036"/>
                      <a:pt x="1620302" y="178240"/>
                    </a:cubicBezTo>
                    <a:lnTo>
                      <a:pt x="1617947" y="192895"/>
                    </a:lnTo>
                    <a:lnTo>
                      <a:pt x="1629543" y="192240"/>
                    </a:lnTo>
                    <a:lnTo>
                      <a:pt x="1626305" y="187427"/>
                    </a:lnTo>
                    <a:cubicBezTo>
                      <a:pt x="1625195" y="180529"/>
                      <a:pt x="1626405" y="172831"/>
                      <a:pt x="1628474" y="165172"/>
                    </a:cubicBezTo>
                    <a:cubicBezTo>
                      <a:pt x="1625481" y="166587"/>
                      <a:pt x="1623832" y="168752"/>
                      <a:pt x="1622735" y="171115"/>
                    </a:cubicBezTo>
                    <a:close/>
                    <a:moveTo>
                      <a:pt x="1516850" y="256260"/>
                    </a:moveTo>
                    <a:cubicBezTo>
                      <a:pt x="1513475" y="262310"/>
                      <a:pt x="1510773" y="268735"/>
                      <a:pt x="1509790" y="275237"/>
                    </a:cubicBezTo>
                    <a:cubicBezTo>
                      <a:pt x="1508775" y="278637"/>
                      <a:pt x="1507928" y="282131"/>
                      <a:pt x="1508128" y="285328"/>
                    </a:cubicBezTo>
                    <a:lnTo>
                      <a:pt x="1509612" y="287996"/>
                    </a:lnTo>
                    <a:lnTo>
                      <a:pt x="1512358" y="289356"/>
                    </a:lnTo>
                    <a:lnTo>
                      <a:pt x="1511135" y="275987"/>
                    </a:lnTo>
                    <a:cubicBezTo>
                      <a:pt x="1513462" y="270235"/>
                      <a:pt x="1518103" y="266655"/>
                      <a:pt x="1523713" y="264496"/>
                    </a:cubicBezTo>
                    <a:cubicBezTo>
                      <a:pt x="1519680" y="262247"/>
                      <a:pt x="1517366" y="260074"/>
                      <a:pt x="1516850" y="256260"/>
                    </a:cubicBezTo>
                    <a:close/>
                    <a:moveTo>
                      <a:pt x="1002172" y="520370"/>
                    </a:moveTo>
                    <a:lnTo>
                      <a:pt x="1002782" y="520831"/>
                    </a:lnTo>
                    <a:lnTo>
                      <a:pt x="1013655" y="509559"/>
                    </a:lnTo>
                    <a:cubicBezTo>
                      <a:pt x="1024197" y="498363"/>
                      <a:pt x="1034365" y="486849"/>
                      <a:pt x="1043544" y="474343"/>
                    </a:cubicBezTo>
                    <a:cubicBezTo>
                      <a:pt x="1044670" y="472325"/>
                      <a:pt x="1046092" y="471356"/>
                      <a:pt x="1047888" y="469714"/>
                    </a:cubicBezTo>
                    <a:cubicBezTo>
                      <a:pt x="1049013" y="467698"/>
                      <a:pt x="1049763" y="466353"/>
                      <a:pt x="1050888" y="464337"/>
                    </a:cubicBezTo>
                    <a:cubicBezTo>
                      <a:pt x="1041230" y="472170"/>
                      <a:pt x="1035154" y="484644"/>
                      <a:pt x="1026465" y="493900"/>
                    </a:cubicBezTo>
                    <a:close/>
                    <a:moveTo>
                      <a:pt x="743374" y="659170"/>
                    </a:moveTo>
                    <a:lnTo>
                      <a:pt x="748536" y="661672"/>
                    </a:lnTo>
                    <a:lnTo>
                      <a:pt x="755415" y="651176"/>
                    </a:lnTo>
                    <a:close/>
                    <a:moveTo>
                      <a:pt x="260404" y="967747"/>
                    </a:moveTo>
                    <a:lnTo>
                      <a:pt x="256791" y="977070"/>
                    </a:lnTo>
                    <a:lnTo>
                      <a:pt x="262050" y="974628"/>
                    </a:lnTo>
                    <a:lnTo>
                      <a:pt x="265598" y="969446"/>
                    </a:lnTo>
                    <a:close/>
                    <a:moveTo>
                      <a:pt x="32" y="832161"/>
                    </a:moveTo>
                    <a:cubicBezTo>
                      <a:pt x="566" y="827501"/>
                      <a:pt x="7418" y="828845"/>
                      <a:pt x="10947" y="830813"/>
                    </a:cubicBezTo>
                    <a:cubicBezTo>
                      <a:pt x="22671" y="838235"/>
                      <a:pt x="26795" y="830840"/>
                      <a:pt x="34734" y="822929"/>
                    </a:cubicBezTo>
                    <a:cubicBezTo>
                      <a:pt x="51735" y="805092"/>
                      <a:pt x="68064" y="786878"/>
                      <a:pt x="92304" y="776603"/>
                    </a:cubicBezTo>
                    <a:cubicBezTo>
                      <a:pt x="102181" y="771537"/>
                      <a:pt x="110792" y="764001"/>
                      <a:pt x="122827" y="764544"/>
                    </a:cubicBezTo>
                    <a:cubicBezTo>
                      <a:pt x="160871" y="769021"/>
                      <a:pt x="196694" y="761681"/>
                      <a:pt x="230889" y="744621"/>
                    </a:cubicBezTo>
                    <a:cubicBezTo>
                      <a:pt x="264645" y="722026"/>
                      <a:pt x="288098" y="691041"/>
                      <a:pt x="302968" y="651743"/>
                    </a:cubicBezTo>
                    <a:cubicBezTo>
                      <a:pt x="341617" y="696217"/>
                      <a:pt x="388231" y="716931"/>
                      <a:pt x="445280" y="712618"/>
                    </a:cubicBezTo>
                    <a:cubicBezTo>
                      <a:pt x="484167" y="706105"/>
                      <a:pt x="515970" y="688591"/>
                      <a:pt x="544723" y="662326"/>
                    </a:cubicBezTo>
                    <a:cubicBezTo>
                      <a:pt x="546959" y="666217"/>
                      <a:pt x="546053" y="671001"/>
                      <a:pt x="548289" y="674892"/>
                    </a:cubicBezTo>
                    <a:cubicBezTo>
                      <a:pt x="555528" y="682455"/>
                      <a:pt x="564655" y="678733"/>
                      <a:pt x="570344" y="674855"/>
                    </a:cubicBezTo>
                    <a:lnTo>
                      <a:pt x="603014" y="656412"/>
                    </a:lnTo>
                    <a:lnTo>
                      <a:pt x="608176" y="635675"/>
                    </a:lnTo>
                    <a:cubicBezTo>
                      <a:pt x="616187" y="617128"/>
                      <a:pt x="629281" y="609145"/>
                      <a:pt x="650433" y="615342"/>
                    </a:cubicBezTo>
                    <a:lnTo>
                      <a:pt x="660890" y="619428"/>
                    </a:lnTo>
                    <a:lnTo>
                      <a:pt x="677065" y="608353"/>
                    </a:lnTo>
                    <a:cubicBezTo>
                      <a:pt x="687848" y="598504"/>
                      <a:pt x="700724" y="588059"/>
                      <a:pt x="718138" y="591603"/>
                    </a:cubicBezTo>
                    <a:cubicBezTo>
                      <a:pt x="718513" y="590931"/>
                      <a:pt x="718809" y="591978"/>
                      <a:pt x="719106" y="593025"/>
                    </a:cubicBezTo>
                    <a:cubicBezTo>
                      <a:pt x="719404" y="594072"/>
                      <a:pt x="719029" y="594744"/>
                      <a:pt x="717607" y="595713"/>
                    </a:cubicBezTo>
                    <a:cubicBezTo>
                      <a:pt x="718280" y="596089"/>
                      <a:pt x="718951" y="596463"/>
                      <a:pt x="719624" y="596838"/>
                    </a:cubicBezTo>
                    <a:lnTo>
                      <a:pt x="723377" y="587696"/>
                    </a:lnTo>
                    <a:lnTo>
                      <a:pt x="717318" y="578526"/>
                    </a:lnTo>
                    <a:cubicBezTo>
                      <a:pt x="710378" y="564857"/>
                      <a:pt x="717350" y="560598"/>
                      <a:pt x="742155" y="552362"/>
                    </a:cubicBezTo>
                    <a:cubicBezTo>
                      <a:pt x="749104" y="550253"/>
                      <a:pt x="755398" y="546551"/>
                      <a:pt x="761692" y="542850"/>
                    </a:cubicBezTo>
                    <a:cubicBezTo>
                      <a:pt x="774787" y="534866"/>
                      <a:pt x="773615" y="525672"/>
                      <a:pt x="764768" y="515909"/>
                    </a:cubicBezTo>
                    <a:cubicBezTo>
                      <a:pt x="756500" y="506653"/>
                      <a:pt x="745776" y="501383"/>
                      <a:pt x="735127" y="497198"/>
                    </a:cubicBezTo>
                    <a:cubicBezTo>
                      <a:pt x="717738" y="490199"/>
                      <a:pt x="708238" y="478846"/>
                      <a:pt x="707560" y="460889"/>
                    </a:cubicBezTo>
                    <a:cubicBezTo>
                      <a:pt x="706514" y="437503"/>
                      <a:pt x="697148" y="420139"/>
                      <a:pt x="669838" y="411633"/>
                    </a:cubicBezTo>
                    <a:cubicBezTo>
                      <a:pt x="687499" y="406612"/>
                      <a:pt x="701395" y="402393"/>
                      <a:pt x="714859" y="399839"/>
                    </a:cubicBezTo>
                    <a:cubicBezTo>
                      <a:pt x="727237" y="397360"/>
                      <a:pt x="737961" y="402630"/>
                      <a:pt x="746229" y="411888"/>
                    </a:cubicBezTo>
                    <a:cubicBezTo>
                      <a:pt x="750363" y="416515"/>
                      <a:pt x="754065" y="422809"/>
                      <a:pt x="758198" y="427437"/>
                    </a:cubicBezTo>
                    <a:cubicBezTo>
                      <a:pt x="765811" y="435102"/>
                      <a:pt x="773573" y="444938"/>
                      <a:pt x="786383" y="440793"/>
                    </a:cubicBezTo>
                    <a:cubicBezTo>
                      <a:pt x="798181" y="437807"/>
                      <a:pt x="797947" y="426367"/>
                      <a:pt x="798948" y="417025"/>
                    </a:cubicBezTo>
                    <a:cubicBezTo>
                      <a:pt x="801382" y="396675"/>
                      <a:pt x="812810" y="388260"/>
                      <a:pt x="832938" y="387435"/>
                    </a:cubicBezTo>
                    <a:cubicBezTo>
                      <a:pt x="840034" y="387497"/>
                      <a:pt x="847487" y="384808"/>
                      <a:pt x="854510" y="383784"/>
                    </a:cubicBezTo>
                    <a:cubicBezTo>
                      <a:pt x="870652" y="380503"/>
                      <a:pt x="883980" y="383960"/>
                      <a:pt x="894789" y="398498"/>
                    </a:cubicBezTo>
                    <a:lnTo>
                      <a:pt x="898420" y="403171"/>
                    </a:lnTo>
                    <a:lnTo>
                      <a:pt x="978354" y="300488"/>
                    </a:lnTo>
                    <a:cubicBezTo>
                      <a:pt x="993042" y="280478"/>
                      <a:pt x="1001459" y="254326"/>
                      <a:pt x="1003001" y="227864"/>
                    </a:cubicBezTo>
                    <a:cubicBezTo>
                      <a:pt x="1004216" y="216203"/>
                      <a:pt x="1005730" y="205590"/>
                      <a:pt x="1006946" y="193930"/>
                    </a:cubicBezTo>
                    <a:cubicBezTo>
                      <a:pt x="1024592" y="192316"/>
                      <a:pt x="1021555" y="175639"/>
                      <a:pt x="1022991" y="166745"/>
                    </a:cubicBezTo>
                    <a:cubicBezTo>
                      <a:pt x="1028062" y="130795"/>
                      <a:pt x="1053143" y="109531"/>
                      <a:pt x="1077177" y="88565"/>
                    </a:cubicBezTo>
                    <a:cubicBezTo>
                      <a:pt x="1090428" y="77448"/>
                      <a:pt x="1101741" y="63488"/>
                      <a:pt x="1117682" y="53871"/>
                    </a:cubicBezTo>
                    <a:cubicBezTo>
                      <a:pt x="1151361" y="32997"/>
                      <a:pt x="1183694" y="11372"/>
                      <a:pt x="1221766" y="0"/>
                    </a:cubicBezTo>
                    <a:cubicBezTo>
                      <a:pt x="1202451" y="15667"/>
                      <a:pt x="1182464" y="30957"/>
                      <a:pt x="1159943" y="41310"/>
                    </a:cubicBezTo>
                    <a:cubicBezTo>
                      <a:pt x="1141314" y="49427"/>
                      <a:pt x="1125671" y="60091"/>
                      <a:pt x="1113905" y="76443"/>
                    </a:cubicBezTo>
                    <a:cubicBezTo>
                      <a:pt x="1138973" y="63104"/>
                      <a:pt x="1163963" y="51485"/>
                      <a:pt x="1188061" y="36723"/>
                    </a:cubicBezTo>
                    <a:cubicBezTo>
                      <a:pt x="1209315" y="23902"/>
                      <a:pt x="1230258" y="17957"/>
                      <a:pt x="1255454" y="17028"/>
                    </a:cubicBezTo>
                    <a:cubicBezTo>
                      <a:pt x="1272350" y="16759"/>
                      <a:pt x="1287915" y="7814"/>
                      <a:pt x="1305703" y="10685"/>
                    </a:cubicBezTo>
                    <a:cubicBezTo>
                      <a:pt x="1310486" y="11591"/>
                      <a:pt x="1315269" y="12496"/>
                      <a:pt x="1319974" y="15120"/>
                    </a:cubicBezTo>
                    <a:cubicBezTo>
                      <a:pt x="1316366" y="26329"/>
                      <a:pt x="1306723" y="26237"/>
                      <a:pt x="1298423" y="26895"/>
                    </a:cubicBezTo>
                    <a:cubicBezTo>
                      <a:pt x="1277636" y="29401"/>
                      <a:pt x="1257818" y="33330"/>
                      <a:pt x="1237405" y="35164"/>
                    </a:cubicBezTo>
                    <a:cubicBezTo>
                      <a:pt x="1209366" y="38031"/>
                      <a:pt x="1185565" y="53839"/>
                      <a:pt x="1161169" y="67553"/>
                    </a:cubicBezTo>
                    <a:cubicBezTo>
                      <a:pt x="1162513" y="68303"/>
                      <a:pt x="1163186" y="68678"/>
                      <a:pt x="1163858" y="69053"/>
                    </a:cubicBezTo>
                    <a:cubicBezTo>
                      <a:pt x="1169469" y="66895"/>
                      <a:pt x="1174860" y="61969"/>
                      <a:pt x="1181440" y="61233"/>
                    </a:cubicBezTo>
                    <a:cubicBezTo>
                      <a:pt x="1182112" y="61608"/>
                      <a:pt x="1182488" y="60936"/>
                      <a:pt x="1182488" y="60936"/>
                    </a:cubicBezTo>
                    <a:cubicBezTo>
                      <a:pt x="1201350" y="47661"/>
                      <a:pt x="1224826" y="46655"/>
                      <a:pt x="1244942" y="43774"/>
                    </a:cubicBezTo>
                    <a:cubicBezTo>
                      <a:pt x="1283827" y="37262"/>
                      <a:pt x="1323024" y="23873"/>
                      <a:pt x="1363680" y="31568"/>
                    </a:cubicBezTo>
                    <a:cubicBezTo>
                      <a:pt x="1365025" y="32319"/>
                      <a:pt x="1367792" y="32099"/>
                      <a:pt x="1369886" y="31504"/>
                    </a:cubicBezTo>
                    <a:cubicBezTo>
                      <a:pt x="1392018" y="29748"/>
                      <a:pt x="1392018" y="29748"/>
                      <a:pt x="1385177" y="51491"/>
                    </a:cubicBezTo>
                    <a:cubicBezTo>
                      <a:pt x="1385475" y="52539"/>
                      <a:pt x="1385771" y="53586"/>
                      <a:pt x="1386069" y="54633"/>
                    </a:cubicBezTo>
                    <a:cubicBezTo>
                      <a:pt x="1386069" y="54633"/>
                      <a:pt x="1386741" y="55008"/>
                      <a:pt x="1386741" y="55008"/>
                    </a:cubicBezTo>
                    <a:cubicBezTo>
                      <a:pt x="1396152" y="60257"/>
                      <a:pt x="1400135" y="48377"/>
                      <a:pt x="1407387" y="48016"/>
                    </a:cubicBezTo>
                    <a:cubicBezTo>
                      <a:pt x="1409107" y="48094"/>
                      <a:pt x="1411123" y="49219"/>
                      <a:pt x="1411717" y="51313"/>
                    </a:cubicBezTo>
                    <a:cubicBezTo>
                      <a:pt x="1406920" y="58332"/>
                      <a:pt x="1402421" y="66399"/>
                      <a:pt x="1397625" y="73418"/>
                    </a:cubicBezTo>
                    <a:cubicBezTo>
                      <a:pt x="1399563" y="76262"/>
                      <a:pt x="1401877" y="78434"/>
                      <a:pt x="1403816" y="81278"/>
                    </a:cubicBezTo>
                    <a:cubicBezTo>
                      <a:pt x="1404862" y="80981"/>
                      <a:pt x="1405910" y="80683"/>
                      <a:pt x="1407254" y="81433"/>
                    </a:cubicBezTo>
                    <a:cubicBezTo>
                      <a:pt x="1415023" y="84886"/>
                      <a:pt x="1420698" y="88932"/>
                      <a:pt x="1418215" y="98124"/>
                    </a:cubicBezTo>
                    <a:cubicBezTo>
                      <a:pt x="1421654" y="98279"/>
                      <a:pt x="1424717" y="99107"/>
                      <a:pt x="1425984" y="101576"/>
                    </a:cubicBezTo>
                    <a:cubicBezTo>
                      <a:pt x="1441792" y="125377"/>
                      <a:pt x="1460577" y="113821"/>
                      <a:pt x="1478831" y="106376"/>
                    </a:cubicBezTo>
                    <a:cubicBezTo>
                      <a:pt x="1480926" y="105783"/>
                      <a:pt x="1482347" y="104813"/>
                      <a:pt x="1484442" y="104218"/>
                    </a:cubicBezTo>
                    <a:cubicBezTo>
                      <a:pt x="1497680" y="101027"/>
                      <a:pt x="1507635" y="94241"/>
                      <a:pt x="1513039" y="81391"/>
                    </a:cubicBezTo>
                    <a:cubicBezTo>
                      <a:pt x="1515664" y="76686"/>
                      <a:pt x="1518288" y="71981"/>
                      <a:pt x="1522258" y="68025"/>
                    </a:cubicBezTo>
                    <a:cubicBezTo>
                      <a:pt x="1524055" y="66384"/>
                      <a:pt x="1526150" y="65789"/>
                      <a:pt x="1528243" y="65194"/>
                    </a:cubicBezTo>
                    <a:cubicBezTo>
                      <a:pt x="1531605" y="67070"/>
                      <a:pt x="1532497" y="70211"/>
                      <a:pt x="1532341" y="73650"/>
                    </a:cubicBezTo>
                    <a:cubicBezTo>
                      <a:pt x="1531280" y="81871"/>
                      <a:pt x="1526483" y="88890"/>
                      <a:pt x="1524079" y="96362"/>
                    </a:cubicBezTo>
                    <a:cubicBezTo>
                      <a:pt x="1526625" y="93376"/>
                      <a:pt x="1528500" y="90015"/>
                      <a:pt x="1530749" y="85982"/>
                    </a:cubicBezTo>
                    <a:cubicBezTo>
                      <a:pt x="1532249" y="83293"/>
                      <a:pt x="1534421" y="80980"/>
                      <a:pt x="1536594" y="78666"/>
                    </a:cubicBezTo>
                    <a:cubicBezTo>
                      <a:pt x="1538016" y="77696"/>
                      <a:pt x="1540110" y="77102"/>
                      <a:pt x="1542204" y="76507"/>
                    </a:cubicBezTo>
                    <a:cubicBezTo>
                      <a:pt x="1551473" y="77271"/>
                      <a:pt x="1560664" y="79753"/>
                      <a:pt x="1569105" y="83580"/>
                    </a:cubicBezTo>
                    <a:cubicBezTo>
                      <a:pt x="1569700" y="85675"/>
                      <a:pt x="1569247" y="88067"/>
                      <a:pt x="1569169" y="89786"/>
                    </a:cubicBezTo>
                    <a:cubicBezTo>
                      <a:pt x="1567514" y="95914"/>
                      <a:pt x="1562795" y="101213"/>
                      <a:pt x="1566970" y="107949"/>
                    </a:cubicBezTo>
                    <a:cubicBezTo>
                      <a:pt x="1586944" y="100582"/>
                      <a:pt x="1606245" y="92841"/>
                      <a:pt x="1626438" y="88240"/>
                    </a:cubicBezTo>
                    <a:cubicBezTo>
                      <a:pt x="1631221" y="89146"/>
                      <a:pt x="1633832" y="92365"/>
                      <a:pt x="1633974" y="96851"/>
                    </a:cubicBezTo>
                    <a:cubicBezTo>
                      <a:pt x="1634413" y="102384"/>
                      <a:pt x="1630444" y="106339"/>
                      <a:pt x="1632899" y="112997"/>
                    </a:cubicBezTo>
                    <a:lnTo>
                      <a:pt x="1637572" y="108184"/>
                    </a:lnTo>
                    <a:lnTo>
                      <a:pt x="1642006" y="100729"/>
                    </a:lnTo>
                    <a:lnTo>
                      <a:pt x="1646842" y="97171"/>
                    </a:lnTo>
                    <a:lnTo>
                      <a:pt x="1647431" y="96425"/>
                    </a:lnTo>
                    <a:lnTo>
                      <a:pt x="1648835" y="95705"/>
                    </a:lnTo>
                    <a:lnTo>
                      <a:pt x="1657764" y="89136"/>
                    </a:lnTo>
                    <a:lnTo>
                      <a:pt x="1661838" y="90134"/>
                    </a:lnTo>
                    <a:lnTo>
                      <a:pt x="1665919" y="83822"/>
                    </a:lnTo>
                    <a:cubicBezTo>
                      <a:pt x="1672655" y="79648"/>
                      <a:pt x="1678187" y="79209"/>
                      <a:pt x="1688865" y="86927"/>
                    </a:cubicBezTo>
                    <a:cubicBezTo>
                      <a:pt x="1692322" y="98110"/>
                      <a:pt x="1689800" y="108161"/>
                      <a:pt x="1686035" y="118069"/>
                    </a:cubicBezTo>
                    <a:lnTo>
                      <a:pt x="1685979" y="118235"/>
                    </a:lnTo>
                    <a:lnTo>
                      <a:pt x="1686041" y="118302"/>
                    </a:lnTo>
                    <a:cubicBezTo>
                      <a:pt x="1707442" y="133442"/>
                      <a:pt x="1735517" y="133321"/>
                      <a:pt x="1756385" y="119681"/>
                    </a:cubicBezTo>
                    <a:cubicBezTo>
                      <a:pt x="1777634" y="105346"/>
                      <a:pt x="1792281" y="79738"/>
                      <a:pt x="1785688" y="50170"/>
                    </a:cubicBezTo>
                    <a:cubicBezTo>
                      <a:pt x="1783911" y="41750"/>
                      <a:pt x="1792626" y="29709"/>
                      <a:pt x="1778511" y="22838"/>
                    </a:cubicBezTo>
                    <a:cubicBezTo>
                      <a:pt x="1774237" y="20925"/>
                      <a:pt x="1772493" y="9331"/>
                      <a:pt x="1782792" y="6455"/>
                    </a:cubicBezTo>
                    <a:cubicBezTo>
                      <a:pt x="1797136" y="9407"/>
                      <a:pt x="1811285" y="13104"/>
                      <a:pt x="1812767" y="31789"/>
                    </a:cubicBezTo>
                    <a:cubicBezTo>
                      <a:pt x="1814086" y="48045"/>
                      <a:pt x="1803103" y="62677"/>
                      <a:pt x="1805364" y="78382"/>
                    </a:cubicBezTo>
                    <a:cubicBezTo>
                      <a:pt x="1806395" y="86608"/>
                      <a:pt x="1806455" y="98557"/>
                      <a:pt x="1820384" y="87877"/>
                    </a:cubicBezTo>
                    <a:cubicBezTo>
                      <a:pt x="1831943" y="89307"/>
                      <a:pt x="1850307" y="82968"/>
                      <a:pt x="1838477" y="106925"/>
                    </a:cubicBezTo>
                    <a:cubicBezTo>
                      <a:pt x="1838088" y="108414"/>
                      <a:pt x="1837893" y="109159"/>
                      <a:pt x="1836015" y="110259"/>
                    </a:cubicBezTo>
                    <a:cubicBezTo>
                      <a:pt x="1823838" y="114237"/>
                      <a:pt x="1819040" y="126508"/>
                      <a:pt x="1810552" y="134632"/>
                    </a:cubicBezTo>
                    <a:cubicBezTo>
                      <a:pt x="1804139" y="140910"/>
                      <a:pt x="1806110" y="148586"/>
                      <a:pt x="1816731" y="150566"/>
                    </a:cubicBezTo>
                    <a:cubicBezTo>
                      <a:pt x="1817281" y="151506"/>
                      <a:pt x="1817636" y="153189"/>
                      <a:pt x="1816502" y="154484"/>
                    </a:cubicBezTo>
                    <a:cubicBezTo>
                      <a:pt x="1819219" y="162354"/>
                      <a:pt x="1813710" y="171256"/>
                      <a:pt x="1820540" y="178610"/>
                    </a:cubicBezTo>
                    <a:cubicBezTo>
                      <a:pt x="1828562" y="196618"/>
                      <a:pt x="1836975" y="213135"/>
                      <a:pt x="1853452" y="226193"/>
                    </a:cubicBezTo>
                    <a:cubicBezTo>
                      <a:pt x="1880836" y="249260"/>
                      <a:pt x="1876910" y="267327"/>
                      <a:pt x="1844653" y="281172"/>
                    </a:cubicBezTo>
                    <a:cubicBezTo>
                      <a:pt x="1809771" y="295923"/>
                      <a:pt x="1806886" y="303921"/>
                      <a:pt x="1824810" y="338835"/>
                    </a:cubicBezTo>
                    <a:cubicBezTo>
                      <a:pt x="1825360" y="339775"/>
                      <a:pt x="1825360" y="339775"/>
                      <a:pt x="1825910" y="340714"/>
                    </a:cubicBezTo>
                    <a:cubicBezTo>
                      <a:pt x="1843606" y="379547"/>
                      <a:pt x="1844867" y="383854"/>
                      <a:pt x="1802539" y="396659"/>
                    </a:cubicBezTo>
                    <a:cubicBezTo>
                      <a:pt x="1791302" y="400086"/>
                      <a:pt x="1774529" y="397294"/>
                      <a:pt x="1772160" y="409404"/>
                    </a:cubicBezTo>
                    <a:cubicBezTo>
                      <a:pt x="1769013" y="424492"/>
                      <a:pt x="1787080" y="428418"/>
                      <a:pt x="1797828" y="436000"/>
                    </a:cubicBezTo>
                    <a:cubicBezTo>
                      <a:pt x="1803201" y="439791"/>
                      <a:pt x="1808769" y="442837"/>
                      <a:pt x="1814338" y="445883"/>
                    </a:cubicBezTo>
                    <a:cubicBezTo>
                      <a:pt x="1816860" y="454498"/>
                      <a:pt x="1811613" y="456309"/>
                      <a:pt x="1804912" y="454558"/>
                    </a:cubicBezTo>
                    <a:cubicBezTo>
                      <a:pt x="1799504" y="453940"/>
                      <a:pt x="1795424" y="451283"/>
                      <a:pt x="1790372" y="452350"/>
                    </a:cubicBezTo>
                    <a:cubicBezTo>
                      <a:pt x="1779557" y="451114"/>
                      <a:pt x="1768743" y="449879"/>
                      <a:pt x="1757734" y="449389"/>
                    </a:cubicBezTo>
                    <a:cubicBezTo>
                      <a:pt x="1734776" y="448958"/>
                      <a:pt x="1728911" y="456177"/>
                      <a:pt x="1735022" y="478458"/>
                    </a:cubicBezTo>
                    <a:cubicBezTo>
                      <a:pt x="1737898" y="488757"/>
                      <a:pt x="1744145" y="498344"/>
                      <a:pt x="1747767" y="508837"/>
                    </a:cubicBezTo>
                    <a:cubicBezTo>
                      <a:pt x="1750678" y="515963"/>
                      <a:pt x="1755629" y="524415"/>
                      <a:pt x="1749765" y="531634"/>
                    </a:cubicBezTo>
                    <a:cubicBezTo>
                      <a:pt x="1746364" y="535519"/>
                      <a:pt x="1742428" y="536877"/>
                      <a:pt x="1738202" y="537066"/>
                    </a:cubicBezTo>
                    <a:lnTo>
                      <a:pt x="1737990" y="537040"/>
                    </a:lnTo>
                    <a:lnTo>
                      <a:pt x="1727348" y="547683"/>
                    </a:lnTo>
                    <a:cubicBezTo>
                      <a:pt x="1719488" y="569831"/>
                      <a:pt x="1723060" y="576261"/>
                      <a:pt x="1744494" y="582691"/>
                    </a:cubicBezTo>
                    <a:cubicBezTo>
                      <a:pt x="1755211" y="585549"/>
                      <a:pt x="1765213" y="592693"/>
                      <a:pt x="1775930" y="595551"/>
                    </a:cubicBezTo>
                    <a:cubicBezTo>
                      <a:pt x="1798078" y="605553"/>
                      <a:pt x="1816653" y="618413"/>
                      <a:pt x="1828084" y="640560"/>
                    </a:cubicBezTo>
                    <a:cubicBezTo>
                      <a:pt x="1834514" y="651992"/>
                      <a:pt x="1833800" y="666281"/>
                      <a:pt x="1830228" y="675569"/>
                    </a:cubicBezTo>
                    <a:cubicBezTo>
                      <a:pt x="1825941" y="686285"/>
                      <a:pt x="1826655" y="692716"/>
                      <a:pt x="1836657" y="704146"/>
                    </a:cubicBezTo>
                    <a:cubicBezTo>
                      <a:pt x="1813081" y="694859"/>
                      <a:pt x="1813081" y="703432"/>
                      <a:pt x="1819510" y="717006"/>
                    </a:cubicBezTo>
                    <a:cubicBezTo>
                      <a:pt x="1800221" y="717721"/>
                      <a:pt x="1783074" y="716292"/>
                      <a:pt x="1768071" y="730581"/>
                    </a:cubicBezTo>
                    <a:cubicBezTo>
                      <a:pt x="1758783" y="739869"/>
                      <a:pt x="1745209" y="744870"/>
                      <a:pt x="1733063" y="752014"/>
                    </a:cubicBezTo>
                    <a:cubicBezTo>
                      <a:pt x="1708771" y="765588"/>
                      <a:pt x="1699484" y="786308"/>
                      <a:pt x="1704485" y="814171"/>
                    </a:cubicBezTo>
                    <a:cubicBezTo>
                      <a:pt x="1705200" y="819887"/>
                      <a:pt x="1705914" y="826317"/>
                      <a:pt x="1706628" y="832747"/>
                    </a:cubicBezTo>
                    <a:cubicBezTo>
                      <a:pt x="1707343" y="840606"/>
                      <a:pt x="1711629" y="850608"/>
                      <a:pt x="1703056" y="855609"/>
                    </a:cubicBezTo>
                    <a:cubicBezTo>
                      <a:pt x="1695197" y="860610"/>
                      <a:pt x="1690197" y="850608"/>
                      <a:pt x="1684481" y="847036"/>
                    </a:cubicBezTo>
                    <a:cubicBezTo>
                      <a:pt x="1680909" y="844893"/>
                      <a:pt x="1677336" y="841320"/>
                      <a:pt x="1673765" y="843463"/>
                    </a:cubicBezTo>
                    <a:cubicBezTo>
                      <a:pt x="1668763" y="846321"/>
                      <a:pt x="1672335" y="851322"/>
                      <a:pt x="1673050" y="854180"/>
                    </a:cubicBezTo>
                    <a:cubicBezTo>
                      <a:pt x="1683052" y="884187"/>
                      <a:pt x="1663047" y="902048"/>
                      <a:pt x="1645900" y="919195"/>
                    </a:cubicBezTo>
                    <a:cubicBezTo>
                      <a:pt x="1638042" y="927768"/>
                      <a:pt x="1629468" y="943486"/>
                      <a:pt x="1611608" y="936342"/>
                    </a:cubicBezTo>
                    <a:cubicBezTo>
                      <a:pt x="1595175" y="952416"/>
                      <a:pt x="1574992" y="953666"/>
                      <a:pt x="1554452" y="953845"/>
                    </a:cubicBezTo>
                    <a:lnTo>
                      <a:pt x="1546673" y="954145"/>
                    </a:lnTo>
                    <a:lnTo>
                      <a:pt x="1543541" y="964219"/>
                    </a:lnTo>
                    <a:lnTo>
                      <a:pt x="1545758" y="971581"/>
                    </a:lnTo>
                    <a:lnTo>
                      <a:pt x="1553690" y="979530"/>
                    </a:lnTo>
                    <a:cubicBezTo>
                      <a:pt x="1554867" y="981637"/>
                      <a:pt x="1555029" y="983785"/>
                      <a:pt x="1553351" y="986035"/>
                    </a:cubicBezTo>
                    <a:lnTo>
                      <a:pt x="1551411" y="987248"/>
                    </a:lnTo>
                    <a:lnTo>
                      <a:pt x="1558275" y="1000687"/>
                    </a:lnTo>
                    <a:cubicBezTo>
                      <a:pt x="1560543" y="1006848"/>
                      <a:pt x="1561035" y="1013341"/>
                      <a:pt x="1556757" y="1020576"/>
                    </a:cubicBezTo>
                    <a:cubicBezTo>
                      <a:pt x="1546458" y="1023454"/>
                      <a:pt x="1536354" y="1025586"/>
                      <a:pt x="1526961" y="1031087"/>
                    </a:cubicBezTo>
                    <a:cubicBezTo>
                      <a:pt x="1521326" y="1034388"/>
                      <a:pt x="1509995" y="1029040"/>
                      <a:pt x="1510604" y="1041928"/>
                    </a:cubicBezTo>
                    <a:cubicBezTo>
                      <a:pt x="1512221" y="1047919"/>
                      <a:pt x="1517790" y="1050965"/>
                      <a:pt x="1520539" y="1055662"/>
                    </a:cubicBezTo>
                    <a:cubicBezTo>
                      <a:pt x="1521089" y="1056602"/>
                      <a:pt x="1522578" y="1056991"/>
                      <a:pt x="1524069" y="1057380"/>
                    </a:cubicBezTo>
                    <a:cubicBezTo>
                      <a:pt x="1530348" y="1063794"/>
                      <a:pt x="1543075" y="1060755"/>
                      <a:pt x="1545563" y="1072544"/>
                    </a:cubicBezTo>
                    <a:cubicBezTo>
                      <a:pt x="1540249" y="1080701"/>
                      <a:pt x="1532446" y="1077071"/>
                      <a:pt x="1525549" y="1076065"/>
                    </a:cubicBezTo>
                    <a:cubicBezTo>
                      <a:pt x="1518653" y="1075057"/>
                      <a:pt x="1511012" y="1073856"/>
                      <a:pt x="1503920" y="1073595"/>
                    </a:cubicBezTo>
                    <a:cubicBezTo>
                      <a:pt x="1476493" y="1071995"/>
                      <a:pt x="1471374" y="1079409"/>
                      <a:pt x="1481369" y="1105092"/>
                    </a:cubicBezTo>
                    <a:cubicBezTo>
                      <a:pt x="1484475" y="1111472"/>
                      <a:pt x="1488325" y="1118047"/>
                      <a:pt x="1492371" y="1123877"/>
                    </a:cubicBezTo>
                    <a:cubicBezTo>
                      <a:pt x="1494437" y="1140328"/>
                      <a:pt x="1485238" y="1145084"/>
                      <a:pt x="1470894" y="1142132"/>
                    </a:cubicBezTo>
                    <a:cubicBezTo>
                      <a:pt x="1463252" y="1140930"/>
                      <a:pt x="1455061" y="1138790"/>
                      <a:pt x="1447809" y="1136099"/>
                    </a:cubicBezTo>
                    <a:cubicBezTo>
                      <a:pt x="1441948" y="1134169"/>
                      <a:pt x="1437010" y="1133276"/>
                      <a:pt x="1432865" y="1134679"/>
                    </a:cubicBezTo>
                    <a:lnTo>
                      <a:pt x="1423800" y="1145670"/>
                    </a:lnTo>
                    <a:lnTo>
                      <a:pt x="1425154" y="1146298"/>
                    </a:lnTo>
                    <a:cubicBezTo>
                      <a:pt x="1428972" y="1154200"/>
                      <a:pt x="1422005" y="1160264"/>
                      <a:pt x="1416275" y="1164232"/>
                    </a:cubicBezTo>
                    <a:cubicBezTo>
                      <a:pt x="1376237" y="1190920"/>
                      <a:pt x="1373736" y="1234937"/>
                      <a:pt x="1361685" y="1275020"/>
                    </a:cubicBezTo>
                    <a:cubicBezTo>
                      <a:pt x="1358837" y="1284643"/>
                      <a:pt x="1366137" y="1289512"/>
                      <a:pt x="1371191" y="1295318"/>
                    </a:cubicBezTo>
                    <a:cubicBezTo>
                      <a:pt x="1377685" y="1303951"/>
                      <a:pt x="1391932" y="1310938"/>
                      <a:pt x="1387341" y="1322078"/>
                    </a:cubicBezTo>
                    <a:cubicBezTo>
                      <a:pt x="1381515" y="1335314"/>
                      <a:pt x="1367139" y="1322316"/>
                      <a:pt x="1357571" y="1326563"/>
                    </a:cubicBezTo>
                    <a:cubicBezTo>
                      <a:pt x="1334014" y="1335844"/>
                      <a:pt x="1331316" y="1343294"/>
                      <a:pt x="1341252" y="1365259"/>
                    </a:cubicBezTo>
                    <a:cubicBezTo>
                      <a:pt x="1346510" y="1375989"/>
                      <a:pt x="1347780" y="1389171"/>
                      <a:pt x="1353038" y="1399900"/>
                    </a:cubicBezTo>
                    <a:cubicBezTo>
                      <a:pt x="1360577" y="1424972"/>
                      <a:pt x="1363267" y="1449164"/>
                      <a:pt x="1353356" y="1474118"/>
                    </a:cubicBezTo>
                    <a:cubicBezTo>
                      <a:pt x="1348614" y="1487429"/>
                      <a:pt x="1336498" y="1496956"/>
                      <a:pt x="1326424" y="1500623"/>
                    </a:cubicBezTo>
                    <a:cubicBezTo>
                      <a:pt x="1314684" y="1504720"/>
                      <a:pt x="1309964" y="1509849"/>
                      <a:pt x="1307751" y="1526062"/>
                    </a:cubicBezTo>
                    <a:cubicBezTo>
                      <a:pt x="1298621" y="1500335"/>
                      <a:pt x="1291655" y="1506400"/>
                      <a:pt x="1285172" y="1521225"/>
                    </a:cubicBezTo>
                    <a:cubicBezTo>
                      <a:pt x="1270946" y="1506057"/>
                      <a:pt x="1259979" y="1491112"/>
                      <a:pt x="1237756" y="1489028"/>
                    </a:cubicBezTo>
                    <a:cubicBezTo>
                      <a:pt x="1223638" y="1488050"/>
                      <a:pt x="1209973" y="1480557"/>
                      <a:pt x="1195576" y="1475742"/>
                    </a:cubicBezTo>
                    <a:cubicBezTo>
                      <a:pt x="1167363" y="1465604"/>
                      <a:pt x="1143957" y="1472713"/>
                      <a:pt x="1124852" y="1496486"/>
                    </a:cubicBezTo>
                    <a:cubicBezTo>
                      <a:pt x="1120714" y="1501110"/>
                      <a:pt x="1115994" y="1506239"/>
                      <a:pt x="1111275" y="1511367"/>
                    </a:cubicBezTo>
                    <a:cubicBezTo>
                      <a:pt x="1105394" y="1517507"/>
                      <a:pt x="1100298" y="1528065"/>
                      <a:pt x="1090171" y="1524637"/>
                    </a:cubicBezTo>
                    <a:cubicBezTo>
                      <a:pt x="1080547" y="1521788"/>
                      <a:pt x="1085138" y="1510649"/>
                      <a:pt x="1083997" y="1503478"/>
                    </a:cubicBezTo>
                    <a:cubicBezTo>
                      <a:pt x="1083212" y="1499059"/>
                      <a:pt x="1083588" y="1493629"/>
                      <a:pt x="1079321" y="1492243"/>
                    </a:cubicBezTo>
                    <a:cubicBezTo>
                      <a:pt x="1073460" y="1490200"/>
                      <a:pt x="1071923" y="1496641"/>
                      <a:pt x="1070106" y="1499243"/>
                    </a:cubicBezTo>
                    <a:cubicBezTo>
                      <a:pt x="1052798" y="1528596"/>
                      <a:pt x="1024134" y="1524975"/>
                      <a:pt x="998072" y="1523169"/>
                    </a:cubicBezTo>
                    <a:cubicBezTo>
                      <a:pt x="985546" y="1522849"/>
                      <a:pt x="966710" y="1526999"/>
                      <a:pt x="959881" y="1507432"/>
                    </a:cubicBezTo>
                    <a:cubicBezTo>
                      <a:pt x="910510" y="1503468"/>
                      <a:pt x="898711" y="1445367"/>
                      <a:pt x="854284" y="1433017"/>
                    </a:cubicBezTo>
                    <a:cubicBezTo>
                      <a:pt x="846759" y="1431405"/>
                      <a:pt x="840619" y="1425524"/>
                      <a:pt x="837620" y="1437318"/>
                    </a:cubicBezTo>
                    <a:cubicBezTo>
                      <a:pt x="833815" y="1452877"/>
                      <a:pt x="827245" y="1445329"/>
                      <a:pt x="821686" y="1438943"/>
                    </a:cubicBezTo>
                    <a:lnTo>
                      <a:pt x="815083" y="1431358"/>
                    </a:lnTo>
                    <a:lnTo>
                      <a:pt x="795498" y="1437357"/>
                    </a:lnTo>
                    <a:lnTo>
                      <a:pt x="790547" y="1434220"/>
                    </a:lnTo>
                    <a:lnTo>
                      <a:pt x="779724" y="1454041"/>
                    </a:lnTo>
                    <a:cubicBezTo>
                      <a:pt x="764445" y="1454074"/>
                      <a:pt x="771864" y="1441494"/>
                      <a:pt x="769563" y="1435334"/>
                    </a:cubicBezTo>
                    <a:cubicBezTo>
                      <a:pt x="762971" y="1435969"/>
                      <a:pt x="759468" y="1447183"/>
                      <a:pt x="752241" y="1441227"/>
                    </a:cubicBezTo>
                    <a:lnTo>
                      <a:pt x="751780" y="1439334"/>
                    </a:lnTo>
                    <a:lnTo>
                      <a:pt x="744070" y="1455986"/>
                    </a:lnTo>
                    <a:cubicBezTo>
                      <a:pt x="740455" y="1468585"/>
                      <a:pt x="740686" y="1484169"/>
                      <a:pt x="724681" y="1489310"/>
                    </a:cubicBezTo>
                    <a:cubicBezTo>
                      <a:pt x="715068" y="1484623"/>
                      <a:pt x="706097" y="1479510"/>
                      <a:pt x="695421" y="1477387"/>
                    </a:cubicBezTo>
                    <a:cubicBezTo>
                      <a:pt x="689016" y="1476113"/>
                      <a:pt x="684093" y="1464591"/>
                      <a:pt x="675992" y="1474633"/>
                    </a:cubicBezTo>
                    <a:cubicBezTo>
                      <a:pt x="673223" y="1480186"/>
                      <a:pt x="675365" y="1486161"/>
                      <a:pt x="674303" y="1491499"/>
                    </a:cubicBezTo>
                    <a:cubicBezTo>
                      <a:pt x="674090" y="1492568"/>
                      <a:pt x="674945" y="1493847"/>
                      <a:pt x="675801" y="1495127"/>
                    </a:cubicBezTo>
                    <a:cubicBezTo>
                      <a:pt x="676238" y="1504093"/>
                      <a:pt x="687772" y="1510270"/>
                      <a:pt x="681806" y="1520737"/>
                    </a:cubicBezTo>
                    <a:cubicBezTo>
                      <a:pt x="672416" y="1523309"/>
                      <a:pt x="668992" y="1515414"/>
                      <a:pt x="664503" y="1510083"/>
                    </a:cubicBezTo>
                    <a:cubicBezTo>
                      <a:pt x="660014" y="1504750"/>
                      <a:pt x="655098" y="1498778"/>
                      <a:pt x="649969" y="1493875"/>
                    </a:cubicBezTo>
                    <a:cubicBezTo>
                      <a:pt x="630522" y="1474469"/>
                      <a:pt x="621771" y="1476613"/>
                      <a:pt x="612193" y="1502454"/>
                    </a:cubicBezTo>
                    <a:cubicBezTo>
                      <a:pt x="610279" y="1509287"/>
                      <a:pt x="608793" y="1516761"/>
                      <a:pt x="607947" y="1523807"/>
                    </a:cubicBezTo>
                    <a:cubicBezTo>
                      <a:pt x="598570" y="1537480"/>
                      <a:pt x="588533" y="1534929"/>
                      <a:pt x="579768" y="1523197"/>
                    </a:cubicBezTo>
                    <a:cubicBezTo>
                      <a:pt x="574851" y="1517225"/>
                      <a:pt x="570147" y="1510186"/>
                      <a:pt x="566510" y="1503358"/>
                    </a:cubicBezTo>
                    <a:cubicBezTo>
                      <a:pt x="560308" y="1492691"/>
                      <a:pt x="554112" y="1487574"/>
                      <a:pt x="540457" y="1494847"/>
                    </a:cubicBezTo>
                    <a:cubicBezTo>
                      <a:pt x="525523" y="1502976"/>
                      <a:pt x="512065" y="1495305"/>
                      <a:pt x="502445" y="1482295"/>
                    </a:cubicBezTo>
                    <a:cubicBezTo>
                      <a:pt x="479570" y="1452219"/>
                      <a:pt x="479570" y="1452219"/>
                      <a:pt x="449919" y="1472959"/>
                    </a:cubicBezTo>
                    <a:cubicBezTo>
                      <a:pt x="443519" y="1477235"/>
                      <a:pt x="438412" y="1491758"/>
                      <a:pt x="429429" y="1475543"/>
                    </a:cubicBezTo>
                    <a:cubicBezTo>
                      <a:pt x="430277" y="1471273"/>
                      <a:pt x="431126" y="1467002"/>
                      <a:pt x="432404" y="1463371"/>
                    </a:cubicBezTo>
                    <a:cubicBezTo>
                      <a:pt x="433241" y="1448000"/>
                      <a:pt x="424278" y="1451212"/>
                      <a:pt x="414888" y="1453784"/>
                    </a:cubicBezTo>
                    <a:cubicBezTo>
                      <a:pt x="399099" y="1460632"/>
                      <a:pt x="386078" y="1461928"/>
                      <a:pt x="375599" y="1444860"/>
                    </a:cubicBezTo>
                    <a:cubicBezTo>
                      <a:pt x="371535" y="1437394"/>
                      <a:pt x="362351" y="1433347"/>
                      <a:pt x="355727" y="1427592"/>
                    </a:cubicBezTo>
                    <a:cubicBezTo>
                      <a:pt x="345898" y="1418423"/>
                      <a:pt x="341830" y="1408180"/>
                      <a:pt x="345658" y="1394514"/>
                    </a:cubicBezTo>
                    <a:cubicBezTo>
                      <a:pt x="352033" y="1368036"/>
                      <a:pt x="344547" y="1355449"/>
                      <a:pt x="318494" y="1346938"/>
                    </a:cubicBezTo>
                    <a:cubicBezTo>
                      <a:pt x="312301" y="1344596"/>
                      <a:pt x="305895" y="1343323"/>
                      <a:pt x="299702" y="1340981"/>
                    </a:cubicBezTo>
                    <a:cubicBezTo>
                      <a:pt x="285179" y="1335874"/>
                      <a:pt x="279404" y="1325846"/>
                      <a:pt x="281950" y="1310260"/>
                    </a:cubicBezTo>
                    <a:cubicBezTo>
                      <a:pt x="284710" y="1296381"/>
                      <a:pt x="291098" y="1281004"/>
                      <a:pt x="271022" y="1273128"/>
                    </a:cubicBezTo>
                    <a:lnTo>
                      <a:pt x="264384" y="1271344"/>
                    </a:lnTo>
                    <a:lnTo>
                      <a:pt x="264571" y="1318216"/>
                    </a:lnTo>
                    <a:cubicBezTo>
                      <a:pt x="265982" y="1334646"/>
                      <a:pt x="267561" y="1351171"/>
                      <a:pt x="265775" y="1367802"/>
                    </a:cubicBezTo>
                    <a:cubicBezTo>
                      <a:pt x="265089" y="1375352"/>
                      <a:pt x="263846" y="1402861"/>
                      <a:pt x="291071" y="1395133"/>
                    </a:cubicBezTo>
                    <a:cubicBezTo>
                      <a:pt x="297355" y="1393350"/>
                      <a:pt x="294575" y="1401494"/>
                      <a:pt x="297560" y="1404041"/>
                    </a:cubicBezTo>
                    <a:cubicBezTo>
                      <a:pt x="287825" y="1413593"/>
                      <a:pt x="272726" y="1412221"/>
                      <a:pt x="261129" y="1417211"/>
                    </a:cubicBezTo>
                    <a:cubicBezTo>
                      <a:pt x="249533" y="1422199"/>
                      <a:pt x="241001" y="1428016"/>
                      <a:pt x="237018" y="1439896"/>
                    </a:cubicBezTo>
                    <a:cubicBezTo>
                      <a:pt x="238490" y="1453056"/>
                      <a:pt x="241010" y="1465919"/>
                      <a:pt x="240764" y="1479002"/>
                    </a:cubicBezTo>
                    <a:cubicBezTo>
                      <a:pt x="241048" y="1487973"/>
                      <a:pt x="240581" y="1498290"/>
                      <a:pt x="226606" y="1494901"/>
                    </a:cubicBezTo>
                    <a:cubicBezTo>
                      <a:pt x="214274" y="1493310"/>
                      <a:pt x="205691" y="1484996"/>
                      <a:pt x="194936" y="1478997"/>
                    </a:cubicBezTo>
                    <a:cubicBezTo>
                      <a:pt x="200780" y="1471681"/>
                      <a:pt x="203765" y="1474228"/>
                      <a:pt x="206080" y="1476400"/>
                    </a:cubicBezTo>
                    <a:cubicBezTo>
                      <a:pt x="189069" y="1456335"/>
                      <a:pt x="203912" y="1432886"/>
                      <a:pt x="201781" y="1411427"/>
                    </a:cubicBezTo>
                    <a:cubicBezTo>
                      <a:pt x="193532" y="1426215"/>
                      <a:pt x="184908" y="1441675"/>
                      <a:pt x="176658" y="1456464"/>
                    </a:cubicBezTo>
                    <a:cubicBezTo>
                      <a:pt x="172223" y="1470735"/>
                      <a:pt x="161958" y="1484398"/>
                      <a:pt x="166713" y="1501153"/>
                    </a:cubicBezTo>
                    <a:cubicBezTo>
                      <a:pt x="161619" y="1507125"/>
                      <a:pt x="156900" y="1512425"/>
                      <a:pt x="151807" y="1518396"/>
                    </a:cubicBezTo>
                    <a:cubicBezTo>
                      <a:pt x="149557" y="1522430"/>
                      <a:pt x="147682" y="1525790"/>
                      <a:pt x="145433" y="1529823"/>
                    </a:cubicBezTo>
                    <a:cubicBezTo>
                      <a:pt x="143763" y="1543875"/>
                      <a:pt x="133059" y="1552006"/>
                      <a:pt x="123027" y="1560512"/>
                    </a:cubicBezTo>
                    <a:cubicBezTo>
                      <a:pt x="114572" y="1564609"/>
                      <a:pt x="105742" y="1569378"/>
                      <a:pt x="97237" y="1559346"/>
                    </a:cubicBezTo>
                    <a:cubicBezTo>
                      <a:pt x="94305" y="1525100"/>
                      <a:pt x="95859" y="1490713"/>
                      <a:pt x="109591" y="1461357"/>
                    </a:cubicBezTo>
                    <a:cubicBezTo>
                      <a:pt x="108841" y="1462702"/>
                      <a:pt x="107793" y="1462998"/>
                      <a:pt x="105699" y="1463593"/>
                    </a:cubicBezTo>
                    <a:cubicBezTo>
                      <a:pt x="122522" y="1419215"/>
                      <a:pt x="129701" y="1374745"/>
                      <a:pt x="117669" y="1328374"/>
                    </a:cubicBezTo>
                    <a:cubicBezTo>
                      <a:pt x="112616" y="1310572"/>
                      <a:pt x="104047" y="1294335"/>
                      <a:pt x="98619" y="1277204"/>
                    </a:cubicBezTo>
                    <a:cubicBezTo>
                      <a:pt x="93319" y="1272486"/>
                      <a:pt x="89066" y="1267470"/>
                      <a:pt x="87658" y="1260514"/>
                    </a:cubicBezTo>
                    <a:cubicBezTo>
                      <a:pt x="67817" y="1234464"/>
                      <a:pt x="42584" y="1213337"/>
                      <a:pt x="12336" y="1196465"/>
                    </a:cubicBezTo>
                    <a:cubicBezTo>
                      <a:pt x="26932" y="1186099"/>
                      <a:pt x="39059" y="1176999"/>
                      <a:pt x="52232" y="1167602"/>
                    </a:cubicBezTo>
                    <a:cubicBezTo>
                      <a:pt x="53655" y="1166632"/>
                      <a:pt x="54405" y="1165288"/>
                      <a:pt x="56499" y="1164694"/>
                    </a:cubicBezTo>
                    <a:cubicBezTo>
                      <a:pt x="73280" y="1144089"/>
                      <a:pt x="91109" y="1123187"/>
                      <a:pt x="103263" y="1098238"/>
                    </a:cubicBezTo>
                    <a:cubicBezTo>
                      <a:pt x="104091" y="1095174"/>
                      <a:pt x="104841" y="1093829"/>
                      <a:pt x="106560" y="1093908"/>
                    </a:cubicBezTo>
                    <a:cubicBezTo>
                      <a:pt x="108138" y="1089500"/>
                      <a:pt x="110013" y="1086139"/>
                      <a:pt x="112934" y="1082480"/>
                    </a:cubicBezTo>
                    <a:cubicBezTo>
                      <a:pt x="123045" y="1072255"/>
                      <a:pt x="107932" y="1078808"/>
                      <a:pt x="108088" y="1075370"/>
                    </a:cubicBezTo>
                    <a:cubicBezTo>
                      <a:pt x="110145" y="1052721"/>
                      <a:pt x="107044" y="1029840"/>
                      <a:pt x="118668" y="1009001"/>
                    </a:cubicBezTo>
                    <a:cubicBezTo>
                      <a:pt x="117996" y="1008626"/>
                      <a:pt x="117026" y="1007205"/>
                      <a:pt x="116729" y="1006157"/>
                    </a:cubicBezTo>
                    <a:lnTo>
                      <a:pt x="110722" y="983175"/>
                    </a:lnTo>
                    <a:lnTo>
                      <a:pt x="104564" y="978731"/>
                    </a:lnTo>
                    <a:cubicBezTo>
                      <a:pt x="81525" y="968845"/>
                      <a:pt x="73059" y="972694"/>
                      <a:pt x="70921" y="997388"/>
                    </a:cubicBezTo>
                    <a:cubicBezTo>
                      <a:pt x="69773" y="1004558"/>
                      <a:pt x="70291" y="1012160"/>
                      <a:pt x="70229" y="1019256"/>
                    </a:cubicBezTo>
                    <a:cubicBezTo>
                      <a:pt x="70672" y="1025772"/>
                      <a:pt x="71115" y="1032288"/>
                      <a:pt x="70547" y="1039964"/>
                    </a:cubicBezTo>
                    <a:cubicBezTo>
                      <a:pt x="40957" y="1005975"/>
                      <a:pt x="40996" y="982515"/>
                      <a:pt x="69481" y="952207"/>
                    </a:cubicBezTo>
                    <a:cubicBezTo>
                      <a:pt x="83218" y="937635"/>
                      <a:pt x="82121" y="929527"/>
                      <a:pt x="67052" y="924552"/>
                    </a:cubicBezTo>
                    <a:cubicBezTo>
                      <a:pt x="58723" y="922391"/>
                      <a:pt x="41494" y="925746"/>
                      <a:pt x="44593" y="915171"/>
                    </a:cubicBezTo>
                    <a:cubicBezTo>
                      <a:pt x="46069" y="908797"/>
                      <a:pt x="49281" y="901896"/>
                      <a:pt x="54152" y="896313"/>
                    </a:cubicBezTo>
                    <a:lnTo>
                      <a:pt x="64228" y="890660"/>
                    </a:lnTo>
                    <a:lnTo>
                      <a:pt x="56396" y="877317"/>
                    </a:lnTo>
                    <a:cubicBezTo>
                      <a:pt x="56771" y="876645"/>
                      <a:pt x="56474" y="875598"/>
                      <a:pt x="56849" y="874925"/>
                    </a:cubicBezTo>
                    <a:cubicBezTo>
                      <a:pt x="56176" y="874550"/>
                      <a:pt x="54457" y="874473"/>
                      <a:pt x="53785" y="874098"/>
                    </a:cubicBezTo>
                    <a:cubicBezTo>
                      <a:pt x="37885" y="859941"/>
                      <a:pt x="17861" y="853178"/>
                      <a:pt x="1961" y="839021"/>
                    </a:cubicBezTo>
                    <a:cubicBezTo>
                      <a:pt x="379" y="835934"/>
                      <a:pt x="-145" y="833714"/>
                      <a:pt x="32" y="83216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678C899C-32F3-4687-88F9-4C9137F4E21B}"/>
                  </a:ext>
                </a:extLst>
              </p:cNvPr>
              <p:cNvSpPr/>
              <p:nvPr/>
            </p:nvSpPr>
            <p:spPr>
              <a:xfrm rot="6300000">
                <a:off x="4353317" y="2738693"/>
                <a:ext cx="1449283" cy="1414607"/>
              </a:xfrm>
              <a:custGeom>
                <a:avLst/>
                <a:gdLst>
                  <a:gd name="connsiteX0" fmla="*/ 592378 w 1530379"/>
                  <a:gd name="connsiteY0" fmla="*/ 720443 h 1493763"/>
                  <a:gd name="connsiteX1" fmla="*/ 579959 w 1530379"/>
                  <a:gd name="connsiteY1" fmla="*/ 723893 h 1493763"/>
                  <a:gd name="connsiteX2" fmla="*/ 574571 w 1530379"/>
                  <a:gd name="connsiteY2" fmla="*/ 737747 h 1493763"/>
                  <a:gd name="connsiteX3" fmla="*/ 593044 w 1530379"/>
                  <a:gd name="connsiteY3" fmla="*/ 742366 h 1493763"/>
                  <a:gd name="connsiteX4" fmla="*/ 593988 w 1530379"/>
                  <a:gd name="connsiteY4" fmla="*/ 742285 h 1493763"/>
                  <a:gd name="connsiteX5" fmla="*/ 590922 w 1530379"/>
                  <a:gd name="connsiteY5" fmla="*/ 726188 h 1493763"/>
                  <a:gd name="connsiteX6" fmla="*/ 666943 w 1530379"/>
                  <a:gd name="connsiteY6" fmla="*/ 660814 h 1493763"/>
                  <a:gd name="connsiteX7" fmla="*/ 660778 w 1530379"/>
                  <a:gd name="connsiteY7" fmla="*/ 660873 h 1493763"/>
                  <a:gd name="connsiteX8" fmla="*/ 658927 w 1530379"/>
                  <a:gd name="connsiteY8" fmla="*/ 666832 h 1493763"/>
                  <a:gd name="connsiteX9" fmla="*/ 661445 w 1530379"/>
                  <a:gd name="connsiteY9" fmla="*/ 666247 h 1493763"/>
                  <a:gd name="connsiteX10" fmla="*/ 903082 w 1530379"/>
                  <a:gd name="connsiteY10" fmla="*/ 269817 h 1493763"/>
                  <a:gd name="connsiteX11" fmla="*/ 894766 w 1530379"/>
                  <a:gd name="connsiteY11" fmla="*/ 278237 h 1493763"/>
                  <a:gd name="connsiteX12" fmla="*/ 877700 w 1530379"/>
                  <a:gd name="connsiteY12" fmla="*/ 293366 h 1493763"/>
                  <a:gd name="connsiteX13" fmla="*/ 872132 w 1530379"/>
                  <a:gd name="connsiteY13" fmla="*/ 304800 h 1493763"/>
                  <a:gd name="connsiteX14" fmla="*/ 881098 w 1530379"/>
                  <a:gd name="connsiteY14" fmla="*/ 302853 h 1493763"/>
                  <a:gd name="connsiteX15" fmla="*/ 914964 w 1530379"/>
                  <a:gd name="connsiteY15" fmla="*/ 293617 h 1493763"/>
                  <a:gd name="connsiteX16" fmla="*/ 928049 w 1530379"/>
                  <a:gd name="connsiteY16" fmla="*/ 283611 h 1493763"/>
                  <a:gd name="connsiteX17" fmla="*/ 914194 w 1530379"/>
                  <a:gd name="connsiteY17" fmla="*/ 272065 h 1493763"/>
                  <a:gd name="connsiteX18" fmla="*/ 718211 w 1530379"/>
                  <a:gd name="connsiteY18" fmla="*/ 154398 h 1493763"/>
                  <a:gd name="connsiteX19" fmla="*/ 695010 w 1530379"/>
                  <a:gd name="connsiteY19" fmla="*/ 157470 h 1493763"/>
                  <a:gd name="connsiteX20" fmla="*/ 700128 w 1530379"/>
                  <a:gd name="connsiteY20" fmla="*/ 160762 h 1493763"/>
                  <a:gd name="connsiteX21" fmla="*/ 725047 w 1530379"/>
                  <a:gd name="connsiteY21" fmla="*/ 164706 h 1493763"/>
                  <a:gd name="connsiteX22" fmla="*/ 731863 w 1530379"/>
                  <a:gd name="connsiteY22" fmla="*/ 163023 h 1493763"/>
                  <a:gd name="connsiteX23" fmla="*/ 844922 w 1530379"/>
                  <a:gd name="connsiteY23" fmla="*/ 1132 h 1493763"/>
                  <a:gd name="connsiteX24" fmla="*/ 943443 w 1530379"/>
                  <a:gd name="connsiteY24" fmla="*/ 20375 h 1493763"/>
                  <a:gd name="connsiteX25" fmla="*/ 1023493 w 1530379"/>
                  <a:gd name="connsiteY25" fmla="*/ 21144 h 1493763"/>
                  <a:gd name="connsiteX26" fmla="*/ 1045044 w 1530379"/>
                  <a:gd name="connsiteY26" fmla="*/ 8059 h 1493763"/>
                  <a:gd name="connsiteX27" fmla="*/ 1061977 w 1530379"/>
                  <a:gd name="connsiteY27" fmla="*/ 16526 h 1493763"/>
                  <a:gd name="connsiteX28" fmla="*/ 1086608 w 1530379"/>
                  <a:gd name="connsiteY28" fmla="*/ 30380 h 1493763"/>
                  <a:gd name="connsiteX29" fmla="*/ 1103541 w 1530379"/>
                  <a:gd name="connsiteY29" fmla="*/ 28071 h 1493763"/>
                  <a:gd name="connsiteX30" fmla="*/ 1155881 w 1530379"/>
                  <a:gd name="connsiteY30" fmla="*/ 27302 h 1493763"/>
                  <a:gd name="connsiteX31" fmla="*/ 1164347 w 1530379"/>
                  <a:gd name="connsiteY31" fmla="*/ 32689 h 1493763"/>
                  <a:gd name="connsiteX32" fmla="*/ 1164347 w 1530379"/>
                  <a:gd name="connsiteY32" fmla="*/ 50393 h 1493763"/>
                  <a:gd name="connsiteX33" fmla="*/ 1195905 w 1530379"/>
                  <a:gd name="connsiteY33" fmla="*/ 102732 h 1493763"/>
                  <a:gd name="connsiteX34" fmla="*/ 1216687 w 1530379"/>
                  <a:gd name="connsiteY34" fmla="*/ 89647 h 1493763"/>
                  <a:gd name="connsiteX35" fmla="*/ 1231311 w 1530379"/>
                  <a:gd name="connsiteY35" fmla="*/ 75793 h 1493763"/>
                  <a:gd name="connsiteX36" fmla="*/ 1239008 w 1530379"/>
                  <a:gd name="connsiteY36" fmla="*/ 94265 h 1493763"/>
                  <a:gd name="connsiteX37" fmla="*/ 1286729 w 1530379"/>
                  <a:gd name="connsiteY37" fmla="*/ 208181 h 1493763"/>
                  <a:gd name="connsiteX38" fmla="*/ 1308280 w 1530379"/>
                  <a:gd name="connsiteY38" fmla="*/ 214338 h 1493763"/>
                  <a:gd name="connsiteX39" fmla="*/ 1339068 w 1530379"/>
                  <a:gd name="connsiteY39" fmla="*/ 219726 h 1493763"/>
                  <a:gd name="connsiteX40" fmla="*/ 1322905 w 1530379"/>
                  <a:gd name="connsiteY40" fmla="*/ 245126 h 1493763"/>
                  <a:gd name="connsiteX41" fmla="*/ 1341377 w 1530379"/>
                  <a:gd name="connsiteY41" fmla="*/ 282841 h 1493763"/>
                  <a:gd name="connsiteX42" fmla="*/ 1342025 w 1530379"/>
                  <a:gd name="connsiteY42" fmla="*/ 283106 h 1493763"/>
                  <a:gd name="connsiteX43" fmla="*/ 1364547 w 1530379"/>
                  <a:gd name="connsiteY43" fmla="*/ 277545 h 1493763"/>
                  <a:gd name="connsiteX44" fmla="*/ 1384270 w 1530379"/>
                  <a:gd name="connsiteY44" fmla="*/ 263017 h 1493763"/>
                  <a:gd name="connsiteX45" fmla="*/ 1395046 w 1530379"/>
                  <a:gd name="connsiteY45" fmla="*/ 188356 h 1493763"/>
                  <a:gd name="connsiteX46" fmla="*/ 1381192 w 1530379"/>
                  <a:gd name="connsiteY46" fmla="*/ 163726 h 1493763"/>
                  <a:gd name="connsiteX47" fmla="*/ 1381192 w 1530379"/>
                  <a:gd name="connsiteY47" fmla="*/ 146793 h 1493763"/>
                  <a:gd name="connsiteX48" fmla="*/ 1416598 w 1530379"/>
                  <a:gd name="connsiteY48" fmla="*/ 163726 h 1493763"/>
                  <a:gd name="connsiteX49" fmla="*/ 1421216 w 1530379"/>
                  <a:gd name="connsiteY49" fmla="*/ 210677 h 1493763"/>
                  <a:gd name="connsiteX50" fmla="*/ 1438149 w 1530379"/>
                  <a:gd name="connsiteY50" fmla="*/ 216065 h 1493763"/>
                  <a:gd name="connsiteX51" fmla="*/ 1460470 w 1530379"/>
                  <a:gd name="connsiteY51" fmla="*/ 229920 h 1493763"/>
                  <a:gd name="connsiteX52" fmla="*/ 1458931 w 1530379"/>
                  <a:gd name="connsiteY52" fmla="*/ 233768 h 1493763"/>
                  <a:gd name="connsiteX53" fmla="*/ 1440458 w 1530379"/>
                  <a:gd name="connsiteY53" fmla="*/ 263787 h 1493763"/>
                  <a:gd name="connsiteX54" fmla="*/ 1450464 w 1530379"/>
                  <a:gd name="connsiteY54" fmla="*/ 277641 h 1493763"/>
                  <a:gd name="connsiteX55" fmla="*/ 1451234 w 1530379"/>
                  <a:gd name="connsiteY55" fmla="*/ 281490 h 1493763"/>
                  <a:gd name="connsiteX56" fmla="*/ 1461240 w 1530379"/>
                  <a:gd name="connsiteY56" fmla="*/ 303811 h 1493763"/>
                  <a:gd name="connsiteX57" fmla="*/ 1505113 w 1530379"/>
                  <a:gd name="connsiteY57" fmla="*/ 341526 h 1493763"/>
                  <a:gd name="connsiteX58" fmla="*/ 1510501 w 1530379"/>
                  <a:gd name="connsiteY58" fmla="*/ 396944 h 1493763"/>
                  <a:gd name="connsiteX59" fmla="*/ 1505882 w 1530379"/>
                  <a:gd name="connsiteY59" fmla="*/ 457750 h 1493763"/>
                  <a:gd name="connsiteX60" fmla="*/ 1507422 w 1530379"/>
                  <a:gd name="connsiteY60" fmla="*/ 459290 h 1493763"/>
                  <a:gd name="connsiteX61" fmla="*/ 1498955 w 1530379"/>
                  <a:gd name="connsiteY61" fmla="*/ 519327 h 1493763"/>
                  <a:gd name="connsiteX62" fmla="*/ 1472785 w 1530379"/>
                  <a:gd name="connsiteY62" fmla="*/ 539339 h 1493763"/>
                  <a:gd name="connsiteX63" fmla="*/ 1504343 w 1530379"/>
                  <a:gd name="connsiteY63" fmla="*/ 558581 h 1493763"/>
                  <a:gd name="connsiteX64" fmla="*/ 1522816 w 1530379"/>
                  <a:gd name="connsiteY64" fmla="*/ 563969 h 1493763"/>
                  <a:gd name="connsiteX65" fmla="*/ 1515889 w 1530379"/>
                  <a:gd name="connsiteY65" fmla="*/ 574745 h 1493763"/>
                  <a:gd name="connsiteX66" fmla="*/ 1501264 w 1530379"/>
                  <a:gd name="connsiteY66" fmla="*/ 576285 h 1493763"/>
                  <a:gd name="connsiteX67" fmla="*/ 1468937 w 1530379"/>
                  <a:gd name="connsiteY67" fmla="*/ 581672 h 1493763"/>
                  <a:gd name="connsiteX68" fmla="*/ 1454313 w 1530379"/>
                  <a:gd name="connsiteY68" fmla="*/ 615539 h 1493763"/>
                  <a:gd name="connsiteX69" fmla="*/ 1474325 w 1530379"/>
                  <a:gd name="connsiteY69" fmla="*/ 641709 h 1493763"/>
                  <a:gd name="connsiteX70" fmla="*/ 1482022 w 1530379"/>
                  <a:gd name="connsiteY70" fmla="*/ 663260 h 1493763"/>
                  <a:gd name="connsiteX71" fmla="*/ 1458931 w 1530379"/>
                  <a:gd name="connsiteY71" fmla="*/ 673266 h 1493763"/>
                  <a:gd name="connsiteX72" fmla="*/ 1423525 w 1530379"/>
                  <a:gd name="connsiteY72" fmla="*/ 673266 h 1493763"/>
                  <a:gd name="connsiteX73" fmla="*/ 1401204 w 1530379"/>
                  <a:gd name="connsiteY73" fmla="*/ 691739 h 1493763"/>
                  <a:gd name="connsiteX74" fmla="*/ 1361949 w 1530379"/>
                  <a:gd name="connsiteY74" fmla="*/ 726376 h 1493763"/>
                  <a:gd name="connsiteX75" fmla="*/ 1318846 w 1530379"/>
                  <a:gd name="connsiteY75" fmla="*/ 782563 h 1493763"/>
                  <a:gd name="connsiteX76" fmla="*/ 1320024 w 1530379"/>
                  <a:gd name="connsiteY76" fmla="*/ 791592 h 1493763"/>
                  <a:gd name="connsiteX77" fmla="*/ 1331085 w 1530379"/>
                  <a:gd name="connsiteY77" fmla="*/ 805161 h 1493763"/>
                  <a:gd name="connsiteX78" fmla="*/ 1333394 w 1530379"/>
                  <a:gd name="connsiteY78" fmla="*/ 842877 h 1493763"/>
                  <a:gd name="connsiteX79" fmla="*/ 1340321 w 1530379"/>
                  <a:gd name="connsiteY79" fmla="*/ 873664 h 1493763"/>
                  <a:gd name="connsiteX80" fmla="*/ 1321848 w 1530379"/>
                  <a:gd name="connsiteY80" fmla="*/ 887519 h 1493763"/>
                  <a:gd name="connsiteX81" fmla="*/ 1292408 w 1530379"/>
                  <a:gd name="connsiteY81" fmla="*/ 889347 h 1493763"/>
                  <a:gd name="connsiteX82" fmla="*/ 1277207 w 1530379"/>
                  <a:gd name="connsiteY82" fmla="*/ 896835 h 1493763"/>
                  <a:gd name="connsiteX83" fmla="*/ 1279976 w 1530379"/>
                  <a:gd name="connsiteY83" fmla="*/ 900712 h 1493763"/>
                  <a:gd name="connsiteX84" fmla="*/ 1296525 w 1530379"/>
                  <a:gd name="connsiteY84" fmla="*/ 904945 h 1493763"/>
                  <a:gd name="connsiteX85" fmla="*/ 1338858 w 1530379"/>
                  <a:gd name="connsiteY85" fmla="*/ 945739 h 1493763"/>
                  <a:gd name="connsiteX86" fmla="*/ 1357331 w 1530379"/>
                  <a:gd name="connsiteY86" fmla="*/ 955745 h 1493763"/>
                  <a:gd name="connsiteX87" fmla="*/ 1366567 w 1530379"/>
                  <a:gd name="connsiteY87" fmla="*/ 974988 h 1493763"/>
                  <a:gd name="connsiteX88" fmla="*/ 1397355 w 1530379"/>
                  <a:gd name="connsiteY88" fmla="*/ 1055036 h 1493763"/>
                  <a:gd name="connsiteX89" fmla="*/ 1415058 w 1530379"/>
                  <a:gd name="connsiteY89" fmla="*/ 1097369 h 1493763"/>
                  <a:gd name="connsiteX90" fmla="*/ 1392737 w 1530379"/>
                  <a:gd name="connsiteY90" fmla="*/ 1115073 h 1493763"/>
                  <a:gd name="connsiteX91" fmla="*/ 1401973 w 1530379"/>
                  <a:gd name="connsiteY91" fmla="*/ 1150479 h 1493763"/>
                  <a:gd name="connsiteX92" fmla="*/ 1418907 w 1530379"/>
                  <a:gd name="connsiteY92" fmla="*/ 1185115 h 1493763"/>
                  <a:gd name="connsiteX93" fmla="*/ 1392737 w 1530379"/>
                  <a:gd name="connsiteY93" fmla="*/ 1202818 h 1493763"/>
                  <a:gd name="connsiteX94" fmla="*/ 1379652 w 1530379"/>
                  <a:gd name="connsiteY94" fmla="*/ 1217442 h 1493763"/>
                  <a:gd name="connsiteX95" fmla="*/ 1392737 w 1530379"/>
                  <a:gd name="connsiteY95" fmla="*/ 1228218 h 1493763"/>
                  <a:gd name="connsiteX96" fmla="*/ 1396586 w 1530379"/>
                  <a:gd name="connsiteY96" fmla="*/ 1228988 h 1493763"/>
                  <a:gd name="connsiteX97" fmla="*/ 1421216 w 1530379"/>
                  <a:gd name="connsiteY97" fmla="*/ 1238224 h 1493763"/>
                  <a:gd name="connsiteX98" fmla="*/ 1402743 w 1530379"/>
                  <a:gd name="connsiteY98" fmla="*/ 1246691 h 1493763"/>
                  <a:gd name="connsiteX99" fmla="*/ 1381192 w 1530379"/>
                  <a:gd name="connsiteY99" fmla="*/ 1249770 h 1493763"/>
                  <a:gd name="connsiteX100" fmla="*/ 1367337 w 1530379"/>
                  <a:gd name="connsiteY100" fmla="*/ 1285945 h 1493763"/>
                  <a:gd name="connsiteX101" fmla="*/ 1382731 w 1530379"/>
                  <a:gd name="connsiteY101" fmla="*/ 1301339 h 1493763"/>
                  <a:gd name="connsiteX102" fmla="*/ 1366567 w 1530379"/>
                  <a:gd name="connsiteY102" fmla="*/ 1324430 h 1493763"/>
                  <a:gd name="connsiteX103" fmla="*/ 1342707 w 1530379"/>
                  <a:gd name="connsiteY103" fmla="*/ 1324430 h 1493763"/>
                  <a:gd name="connsiteX104" fmla="*/ 1321155 w 1530379"/>
                  <a:gd name="connsiteY104" fmla="*/ 1341363 h 1493763"/>
                  <a:gd name="connsiteX105" fmla="*/ 1289598 w 1530379"/>
                  <a:gd name="connsiteY105" fmla="*/ 1365994 h 1493763"/>
                  <a:gd name="connsiteX106" fmla="*/ 1252652 w 1530379"/>
                  <a:gd name="connsiteY106" fmla="*/ 1404479 h 1493763"/>
                  <a:gd name="connsiteX107" fmla="*/ 1243416 w 1530379"/>
                  <a:gd name="connsiteY107" fmla="*/ 1422951 h 1493763"/>
                  <a:gd name="connsiteX108" fmla="*/ 1234949 w 1530379"/>
                  <a:gd name="connsiteY108" fmla="*/ 1413715 h 1493763"/>
                  <a:gd name="connsiteX109" fmla="*/ 1217246 w 1530379"/>
                  <a:gd name="connsiteY109" fmla="*/ 1422951 h 1493763"/>
                  <a:gd name="connsiteX110" fmla="*/ 1187997 w 1530379"/>
                  <a:gd name="connsiteY110" fmla="*/ 1450660 h 1493763"/>
                  <a:gd name="connsiteX111" fmla="*/ 1162598 w 1530379"/>
                  <a:gd name="connsiteY111" fmla="*/ 1457588 h 1493763"/>
                  <a:gd name="connsiteX112" fmla="*/ 1129501 w 1530379"/>
                  <a:gd name="connsiteY112" fmla="*/ 1447581 h 1493763"/>
                  <a:gd name="connsiteX113" fmla="*/ 1074852 w 1530379"/>
                  <a:gd name="connsiteY113" fmla="*/ 1443733 h 1493763"/>
                  <a:gd name="connsiteX114" fmla="*/ 1059458 w 1530379"/>
                  <a:gd name="connsiteY114" fmla="*/ 1456048 h 1493763"/>
                  <a:gd name="connsiteX115" fmla="*/ 1024052 w 1530379"/>
                  <a:gd name="connsiteY115" fmla="*/ 1453739 h 1493763"/>
                  <a:gd name="connsiteX116" fmla="*/ 987107 w 1530379"/>
                  <a:gd name="connsiteY116" fmla="*/ 1442194 h 1493763"/>
                  <a:gd name="connsiteX117" fmla="*/ 964785 w 1530379"/>
                  <a:gd name="connsiteY117" fmla="*/ 1486066 h 1493763"/>
                  <a:gd name="connsiteX118" fmla="*/ 962476 w 1530379"/>
                  <a:gd name="connsiteY118" fmla="*/ 1493763 h 1493763"/>
                  <a:gd name="connsiteX119" fmla="*/ 953240 w 1530379"/>
                  <a:gd name="connsiteY119" fmla="*/ 1481448 h 1493763"/>
                  <a:gd name="connsiteX120" fmla="*/ 927840 w 1530379"/>
                  <a:gd name="connsiteY120" fmla="*/ 1423721 h 1493763"/>
                  <a:gd name="connsiteX121" fmla="*/ 902440 w 1530379"/>
                  <a:gd name="connsiteY121" fmla="*/ 1413715 h 1493763"/>
                  <a:gd name="connsiteX122" fmla="*/ 873961 w 1530379"/>
                  <a:gd name="connsiteY122" fmla="*/ 1414485 h 1493763"/>
                  <a:gd name="connsiteX123" fmla="*/ 836246 w 1530379"/>
                  <a:gd name="connsiteY123" fmla="*/ 1382157 h 1493763"/>
                  <a:gd name="connsiteX124" fmla="*/ 808537 w 1530379"/>
                  <a:gd name="connsiteY124" fmla="*/ 1362145 h 1493763"/>
                  <a:gd name="connsiteX125" fmla="*/ 802379 w 1530379"/>
                  <a:gd name="connsiteY125" fmla="*/ 1349060 h 1493763"/>
                  <a:gd name="connsiteX126" fmla="*/ 791603 w 1530379"/>
                  <a:gd name="connsiteY126" fmla="*/ 1355218 h 1493763"/>
                  <a:gd name="connsiteX127" fmla="*/ 774670 w 1530379"/>
                  <a:gd name="connsiteY127" fmla="*/ 1372921 h 1493763"/>
                  <a:gd name="connsiteX128" fmla="*/ 770822 w 1530379"/>
                  <a:gd name="connsiteY128" fmla="*/ 1407558 h 1493763"/>
                  <a:gd name="connsiteX129" fmla="*/ 771591 w 1530379"/>
                  <a:gd name="connsiteY129" fmla="*/ 1435266 h 1493763"/>
                  <a:gd name="connsiteX130" fmla="*/ 752349 w 1530379"/>
                  <a:gd name="connsiteY130" fmla="*/ 1429878 h 1493763"/>
                  <a:gd name="connsiteX131" fmla="*/ 643052 w 1530379"/>
                  <a:gd name="connsiteY131" fmla="*/ 1388315 h 1493763"/>
                  <a:gd name="connsiteX132" fmla="*/ 620731 w 1530379"/>
                  <a:gd name="connsiteY132" fmla="*/ 1352139 h 1493763"/>
                  <a:gd name="connsiteX133" fmla="*/ 643052 w 1530379"/>
                  <a:gd name="connsiteY133" fmla="*/ 1350600 h 1493763"/>
                  <a:gd name="connsiteX134" fmla="*/ 720022 w 1530379"/>
                  <a:gd name="connsiteY134" fmla="*/ 1325200 h 1493763"/>
                  <a:gd name="connsiteX135" fmla="*/ 734646 w 1530379"/>
                  <a:gd name="connsiteY135" fmla="*/ 1309806 h 1493763"/>
                  <a:gd name="connsiteX136" fmla="*/ 738495 w 1530379"/>
                  <a:gd name="connsiteY136" fmla="*/ 1308170 h 1493763"/>
                  <a:gd name="connsiteX137" fmla="*/ 737082 w 1530379"/>
                  <a:gd name="connsiteY137" fmla="*/ 1307155 h 1493763"/>
                  <a:gd name="connsiteX138" fmla="*/ 726872 w 1530379"/>
                  <a:gd name="connsiteY138" fmla="*/ 1307774 h 1493763"/>
                  <a:gd name="connsiteX139" fmla="*/ 695314 w 1530379"/>
                  <a:gd name="connsiteY139" fmla="*/ 1300846 h 1493763"/>
                  <a:gd name="connsiteX140" fmla="*/ 653751 w 1530379"/>
                  <a:gd name="connsiteY140" fmla="*/ 1301616 h 1493763"/>
                  <a:gd name="connsiteX141" fmla="*/ 614496 w 1530379"/>
                  <a:gd name="connsiteY141" fmla="*/ 1313162 h 1493763"/>
                  <a:gd name="connsiteX142" fmla="*/ 593949 w 1530379"/>
                  <a:gd name="connsiteY142" fmla="*/ 1322974 h 1493763"/>
                  <a:gd name="connsiteX143" fmla="*/ 593237 w 1530379"/>
                  <a:gd name="connsiteY143" fmla="*/ 1324737 h 1493763"/>
                  <a:gd name="connsiteX144" fmla="*/ 591071 w 1530379"/>
                  <a:gd name="connsiteY144" fmla="*/ 1325482 h 1493763"/>
                  <a:gd name="connsiteX145" fmla="*/ 594484 w 1530379"/>
                  <a:gd name="connsiteY145" fmla="*/ 1350107 h 1493763"/>
                  <a:gd name="connsiteX146" fmla="*/ 601411 w 1530379"/>
                  <a:gd name="connsiteY146" fmla="*/ 1363962 h 1493763"/>
                  <a:gd name="connsiteX147" fmla="*/ 572163 w 1530379"/>
                  <a:gd name="connsiteY147" fmla="*/ 1413992 h 1493763"/>
                  <a:gd name="connsiteX148" fmla="*/ 530599 w 1530379"/>
                  <a:gd name="connsiteY148" fmla="*/ 1417840 h 1493763"/>
                  <a:gd name="connsiteX149" fmla="*/ 517514 w 1530379"/>
                  <a:gd name="connsiteY149" fmla="*/ 1454016 h 1493763"/>
                  <a:gd name="connsiteX150" fmla="*/ 531369 w 1530379"/>
                  <a:gd name="connsiteY150" fmla="*/ 1470949 h 1493763"/>
                  <a:gd name="connsiteX151" fmla="*/ 545223 w 1530379"/>
                  <a:gd name="connsiteY151" fmla="*/ 1486344 h 1493763"/>
                  <a:gd name="connsiteX152" fmla="*/ 486726 w 1530379"/>
                  <a:gd name="connsiteY152" fmla="*/ 1420919 h 1493763"/>
                  <a:gd name="connsiteX153" fmla="*/ 466714 w 1530379"/>
                  <a:gd name="connsiteY153" fmla="*/ 1401677 h 1493763"/>
                  <a:gd name="connsiteX154" fmla="*/ 443623 w 1530379"/>
                  <a:gd name="connsiteY154" fmla="*/ 1409374 h 1493763"/>
                  <a:gd name="connsiteX155" fmla="*/ 445932 w 1530379"/>
                  <a:gd name="connsiteY155" fmla="*/ 1367810 h 1493763"/>
                  <a:gd name="connsiteX156" fmla="*/ 467676 w 1530379"/>
                  <a:gd name="connsiteY156" fmla="*/ 1335964 h 1493763"/>
                  <a:gd name="connsiteX157" fmla="*/ 477919 w 1530379"/>
                  <a:gd name="connsiteY157" fmla="*/ 1317150 h 1493763"/>
                  <a:gd name="connsiteX158" fmla="*/ 459117 w 1530379"/>
                  <a:gd name="connsiteY158" fmla="*/ 1325026 h 1493763"/>
                  <a:gd name="connsiteX159" fmla="*/ 443723 w 1530379"/>
                  <a:gd name="connsiteY159" fmla="*/ 1337341 h 1493763"/>
                  <a:gd name="connsiteX160" fmla="*/ 408317 w 1530379"/>
                  <a:gd name="connsiteY160" fmla="*/ 1335032 h 1493763"/>
                  <a:gd name="connsiteX161" fmla="*/ 371372 w 1530379"/>
                  <a:gd name="connsiteY161" fmla="*/ 1323487 h 1493763"/>
                  <a:gd name="connsiteX162" fmla="*/ 349050 w 1530379"/>
                  <a:gd name="connsiteY162" fmla="*/ 1367359 h 1493763"/>
                  <a:gd name="connsiteX163" fmla="*/ 346741 w 1530379"/>
                  <a:gd name="connsiteY163" fmla="*/ 1375056 h 1493763"/>
                  <a:gd name="connsiteX164" fmla="*/ 337505 w 1530379"/>
                  <a:gd name="connsiteY164" fmla="*/ 1362741 h 1493763"/>
                  <a:gd name="connsiteX165" fmla="*/ 312105 w 1530379"/>
                  <a:gd name="connsiteY165" fmla="*/ 1305014 h 1493763"/>
                  <a:gd name="connsiteX166" fmla="*/ 286705 w 1530379"/>
                  <a:gd name="connsiteY166" fmla="*/ 1295008 h 1493763"/>
                  <a:gd name="connsiteX167" fmla="*/ 258226 w 1530379"/>
                  <a:gd name="connsiteY167" fmla="*/ 1295778 h 1493763"/>
                  <a:gd name="connsiteX168" fmla="*/ 220511 w 1530379"/>
                  <a:gd name="connsiteY168" fmla="*/ 1263450 h 1493763"/>
                  <a:gd name="connsiteX169" fmla="*/ 192802 w 1530379"/>
                  <a:gd name="connsiteY169" fmla="*/ 1243438 h 1493763"/>
                  <a:gd name="connsiteX170" fmla="*/ 186644 w 1530379"/>
                  <a:gd name="connsiteY170" fmla="*/ 1230353 h 1493763"/>
                  <a:gd name="connsiteX171" fmla="*/ 175868 w 1530379"/>
                  <a:gd name="connsiteY171" fmla="*/ 1236511 h 1493763"/>
                  <a:gd name="connsiteX172" fmla="*/ 158935 w 1530379"/>
                  <a:gd name="connsiteY172" fmla="*/ 1254214 h 1493763"/>
                  <a:gd name="connsiteX173" fmla="*/ 155087 w 1530379"/>
                  <a:gd name="connsiteY173" fmla="*/ 1288851 h 1493763"/>
                  <a:gd name="connsiteX174" fmla="*/ 155856 w 1530379"/>
                  <a:gd name="connsiteY174" fmla="*/ 1316559 h 1493763"/>
                  <a:gd name="connsiteX175" fmla="*/ 136614 w 1530379"/>
                  <a:gd name="connsiteY175" fmla="*/ 1311171 h 1493763"/>
                  <a:gd name="connsiteX176" fmla="*/ 27317 w 1530379"/>
                  <a:gd name="connsiteY176" fmla="*/ 1269608 h 1493763"/>
                  <a:gd name="connsiteX177" fmla="*/ 4996 w 1530379"/>
                  <a:gd name="connsiteY177" fmla="*/ 1233432 h 1493763"/>
                  <a:gd name="connsiteX178" fmla="*/ 27317 w 1530379"/>
                  <a:gd name="connsiteY178" fmla="*/ 1231893 h 1493763"/>
                  <a:gd name="connsiteX179" fmla="*/ 104287 w 1530379"/>
                  <a:gd name="connsiteY179" fmla="*/ 1206493 h 1493763"/>
                  <a:gd name="connsiteX180" fmla="*/ 118911 w 1530379"/>
                  <a:gd name="connsiteY180" fmla="*/ 1191099 h 1493763"/>
                  <a:gd name="connsiteX181" fmla="*/ 119681 w 1530379"/>
                  <a:gd name="connsiteY181" fmla="*/ 1187250 h 1493763"/>
                  <a:gd name="connsiteX182" fmla="*/ 115832 w 1530379"/>
                  <a:gd name="connsiteY182" fmla="*/ 1180323 h 1493763"/>
                  <a:gd name="connsiteX183" fmla="*/ 94281 w 1530379"/>
                  <a:gd name="connsiteY183" fmla="*/ 1134141 h 1493763"/>
                  <a:gd name="connsiteX184" fmla="*/ 84275 w 1530379"/>
                  <a:gd name="connsiteY184" fmla="*/ 1120287 h 1493763"/>
                  <a:gd name="connsiteX185" fmla="*/ 93511 w 1530379"/>
                  <a:gd name="connsiteY185" fmla="*/ 1100275 h 1493763"/>
                  <a:gd name="connsiteX186" fmla="*/ 142772 w 1530379"/>
                  <a:gd name="connsiteY186" fmla="*/ 1031772 h 1493763"/>
                  <a:gd name="connsiteX187" fmla="*/ 149699 w 1530379"/>
                  <a:gd name="connsiteY187" fmla="*/ 1020996 h 1493763"/>
                  <a:gd name="connsiteX188" fmla="*/ 202038 w 1530379"/>
                  <a:gd name="connsiteY188" fmla="*/ 1056402 h 1493763"/>
                  <a:gd name="connsiteX189" fmla="*/ 221281 w 1530379"/>
                  <a:gd name="connsiteY189" fmla="*/ 1061790 h 1493763"/>
                  <a:gd name="connsiteX190" fmla="*/ 216662 w 1530379"/>
                  <a:gd name="connsiteY190" fmla="*/ 1044087 h 1493763"/>
                  <a:gd name="connsiteX191" fmla="*/ 194341 w 1530379"/>
                  <a:gd name="connsiteY191" fmla="*/ 1003293 h 1493763"/>
                  <a:gd name="connsiteX192" fmla="*/ 192802 w 1530379"/>
                  <a:gd name="connsiteY192" fmla="*/ 982511 h 1493763"/>
                  <a:gd name="connsiteX193" fmla="*/ 215123 w 1530379"/>
                  <a:gd name="connsiteY193" fmla="*/ 975584 h 1493763"/>
                  <a:gd name="connsiteX194" fmla="*/ 236675 w 1530379"/>
                  <a:gd name="connsiteY194" fmla="*/ 980972 h 1493763"/>
                  <a:gd name="connsiteX195" fmla="*/ 287475 w 1530379"/>
                  <a:gd name="connsiteY195" fmla="*/ 952493 h 1493763"/>
                  <a:gd name="connsiteX196" fmla="*/ 302099 w 1530379"/>
                  <a:gd name="connsiteY196" fmla="*/ 904002 h 1493763"/>
                  <a:gd name="connsiteX197" fmla="*/ 352899 w 1530379"/>
                  <a:gd name="connsiteY197" fmla="*/ 874753 h 1493763"/>
                  <a:gd name="connsiteX198" fmla="*/ 389844 w 1530379"/>
                  <a:gd name="connsiteY198" fmla="*/ 853202 h 1493763"/>
                  <a:gd name="connsiteX199" fmla="*/ 399851 w 1530379"/>
                  <a:gd name="connsiteY199" fmla="*/ 768535 h 1493763"/>
                  <a:gd name="connsiteX200" fmla="*/ 436796 w 1530379"/>
                  <a:gd name="connsiteY200" fmla="*/ 716965 h 1493763"/>
                  <a:gd name="connsiteX201" fmla="*/ 507608 w 1530379"/>
                  <a:gd name="connsiteY201" fmla="*/ 709268 h 1493763"/>
                  <a:gd name="connsiteX202" fmla="*/ 541475 w 1530379"/>
                  <a:gd name="connsiteY202" fmla="*/ 706190 h 1493763"/>
                  <a:gd name="connsiteX203" fmla="*/ 595353 w 1530379"/>
                  <a:gd name="connsiteY203" fmla="*/ 701571 h 1493763"/>
                  <a:gd name="connsiteX204" fmla="*/ 597182 w 1530379"/>
                  <a:gd name="connsiteY204" fmla="*/ 701484 h 1493763"/>
                  <a:gd name="connsiteX205" fmla="*/ 598042 w 1530379"/>
                  <a:gd name="connsiteY205" fmla="*/ 698094 h 1493763"/>
                  <a:gd name="connsiteX206" fmla="*/ 608477 w 1530379"/>
                  <a:gd name="connsiteY206" fmla="*/ 689201 h 1493763"/>
                  <a:gd name="connsiteX207" fmla="*/ 517614 w 1530379"/>
                  <a:gd name="connsiteY207" fmla="*/ 661547 h 1493763"/>
                  <a:gd name="connsiteX208" fmla="*/ 459117 w 1530379"/>
                  <a:gd name="connsiteY208" fmla="*/ 636917 h 1493763"/>
                  <a:gd name="connsiteX209" fmla="*/ 432947 w 1530379"/>
                  <a:gd name="connsiteY209" fmla="*/ 590735 h 1493763"/>
                  <a:gd name="connsiteX210" fmla="*/ 468353 w 1530379"/>
                  <a:gd name="connsiteY210" fmla="*/ 552250 h 1493763"/>
                  <a:gd name="connsiteX211" fmla="*/ 553020 w 1530379"/>
                  <a:gd name="connsiteY211" fmla="*/ 522232 h 1493763"/>
                  <a:gd name="connsiteX212" fmla="*/ 583808 w 1530379"/>
                  <a:gd name="connsiteY212" fmla="*/ 502220 h 1493763"/>
                  <a:gd name="connsiteX213" fmla="*/ 550711 w 1530379"/>
                  <a:gd name="connsiteY213" fmla="*/ 489135 h 1493763"/>
                  <a:gd name="connsiteX214" fmla="*/ 492214 w 1530379"/>
                  <a:gd name="connsiteY214" fmla="*/ 481438 h 1493763"/>
                  <a:gd name="connsiteX215" fmla="*/ 468353 w 1530379"/>
                  <a:gd name="connsiteY215" fmla="*/ 452958 h 1493763"/>
                  <a:gd name="connsiteX216" fmla="*/ 466044 w 1530379"/>
                  <a:gd name="connsiteY216" fmla="*/ 429098 h 1493763"/>
                  <a:gd name="connsiteX217" fmla="*/ 435256 w 1530379"/>
                  <a:gd name="connsiteY217" fmla="*/ 400619 h 1493763"/>
                  <a:gd name="connsiteX218" fmla="*/ 411396 w 1530379"/>
                  <a:gd name="connsiteY218" fmla="*/ 396771 h 1493763"/>
                  <a:gd name="connsiteX219" fmla="*/ 379838 w 1530379"/>
                  <a:gd name="connsiteY219" fmla="*/ 357516 h 1493763"/>
                  <a:gd name="connsiteX220" fmla="*/ 410626 w 1530379"/>
                  <a:gd name="connsiteY220" fmla="*/ 378298 h 1493763"/>
                  <a:gd name="connsiteX221" fmla="*/ 449881 w 1530379"/>
                  <a:gd name="connsiteY221" fmla="*/ 362134 h 1493763"/>
                  <a:gd name="connsiteX222" fmla="*/ 451420 w 1530379"/>
                  <a:gd name="connsiteY222" fmla="*/ 353668 h 1493763"/>
                  <a:gd name="connsiteX223" fmla="*/ 467584 w 1530379"/>
                  <a:gd name="connsiteY223" fmla="*/ 320570 h 1493763"/>
                  <a:gd name="connsiteX224" fmla="*/ 488366 w 1530379"/>
                  <a:gd name="connsiteY224" fmla="*/ 348280 h 1493763"/>
                  <a:gd name="connsiteX225" fmla="*/ 494523 w 1530379"/>
                  <a:gd name="connsiteY225" fmla="*/ 359825 h 1493763"/>
                  <a:gd name="connsiteX226" fmla="*/ 544554 w 1530379"/>
                  <a:gd name="connsiteY226" fmla="*/ 375219 h 1493763"/>
                  <a:gd name="connsiteX227" fmla="*/ 592275 w 1530379"/>
                  <a:gd name="connsiteY227" fmla="*/ 373680 h 1493763"/>
                  <a:gd name="connsiteX228" fmla="*/ 655390 w 1530379"/>
                  <a:gd name="connsiteY228" fmla="*/ 399080 h 1493763"/>
                  <a:gd name="connsiteX229" fmla="*/ 673093 w 1530379"/>
                  <a:gd name="connsiteY229" fmla="*/ 395231 h 1493763"/>
                  <a:gd name="connsiteX230" fmla="*/ 669245 w 1530379"/>
                  <a:gd name="connsiteY230" fmla="*/ 375219 h 1493763"/>
                  <a:gd name="connsiteX231" fmla="*/ 622293 w 1530379"/>
                  <a:gd name="connsiteY231" fmla="*/ 319801 h 1493763"/>
                  <a:gd name="connsiteX232" fmla="*/ 639996 w 1530379"/>
                  <a:gd name="connsiteY232" fmla="*/ 254377 h 1493763"/>
                  <a:gd name="connsiteX233" fmla="*/ 724662 w 1530379"/>
                  <a:gd name="connsiteY233" fmla="*/ 232055 h 1493763"/>
                  <a:gd name="connsiteX234" fmla="*/ 754681 w 1530379"/>
                  <a:gd name="connsiteY234" fmla="*/ 215892 h 1493763"/>
                  <a:gd name="connsiteX235" fmla="*/ 723893 w 1530379"/>
                  <a:gd name="connsiteY235" fmla="*/ 201268 h 1493763"/>
                  <a:gd name="connsiteX236" fmla="*/ 670014 w 1530379"/>
                  <a:gd name="connsiteY236" fmla="*/ 191261 h 1493763"/>
                  <a:gd name="connsiteX237" fmla="*/ 647693 w 1530379"/>
                  <a:gd name="connsiteY237" fmla="*/ 173558 h 1493763"/>
                  <a:gd name="connsiteX238" fmla="*/ 665396 w 1530379"/>
                  <a:gd name="connsiteY238" fmla="*/ 139692 h 1493763"/>
                  <a:gd name="connsiteX239" fmla="*/ 676941 w 1530379"/>
                  <a:gd name="connsiteY239" fmla="*/ 145849 h 1493763"/>
                  <a:gd name="connsiteX240" fmla="*/ 688074 w 1530379"/>
                  <a:gd name="connsiteY240" fmla="*/ 153009 h 1493763"/>
                  <a:gd name="connsiteX241" fmla="*/ 710225 w 1530379"/>
                  <a:gd name="connsiteY241" fmla="*/ 120435 h 1493763"/>
                  <a:gd name="connsiteX242" fmla="*/ 741783 w 1530379"/>
                  <a:gd name="connsiteY242" fmla="*/ 108890 h 1493763"/>
                  <a:gd name="connsiteX243" fmla="*/ 761025 w 1530379"/>
                  <a:gd name="connsiteY243" fmla="*/ 112738 h 1493763"/>
                  <a:gd name="connsiteX244" fmla="*/ 777477 w 1530379"/>
                  <a:gd name="connsiteY244" fmla="*/ 113123 h 1493763"/>
                  <a:gd name="connsiteX245" fmla="*/ 785507 w 1530379"/>
                  <a:gd name="connsiteY245" fmla="*/ 107883 h 1493763"/>
                  <a:gd name="connsiteX246" fmla="*/ 785854 w 1530379"/>
                  <a:gd name="connsiteY246" fmla="*/ 89974 h 1493763"/>
                  <a:gd name="connsiteX247" fmla="*/ 779311 w 1530379"/>
                  <a:gd name="connsiteY247" fmla="*/ 69649 h 1493763"/>
                  <a:gd name="connsiteX248" fmla="*/ 765457 w 1530379"/>
                  <a:gd name="connsiteY248" fmla="*/ 45019 h 1493763"/>
                  <a:gd name="connsiteX249" fmla="*/ 765457 w 1530379"/>
                  <a:gd name="connsiteY249" fmla="*/ 28086 h 1493763"/>
                  <a:gd name="connsiteX250" fmla="*/ 786335 w 1530379"/>
                  <a:gd name="connsiteY250" fmla="*/ 29625 h 1493763"/>
                  <a:gd name="connsiteX251" fmla="*/ 790615 w 1530379"/>
                  <a:gd name="connsiteY251" fmla="*/ 34161 h 1493763"/>
                  <a:gd name="connsiteX252" fmla="*/ 791043 w 1530379"/>
                  <a:gd name="connsiteY252" fmla="*/ 33459 h 1493763"/>
                  <a:gd name="connsiteX253" fmla="*/ 804898 w 1530379"/>
                  <a:gd name="connsiteY253" fmla="*/ 16526 h 1493763"/>
                  <a:gd name="connsiteX254" fmla="*/ 844922 w 1530379"/>
                  <a:gd name="connsiteY254" fmla="*/ 1132 h 149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</a:cxnLst>
                <a:rect l="l" t="t" r="r" b="b"/>
                <a:pathLst>
                  <a:path w="1530379" h="1493763">
                    <a:moveTo>
                      <a:pt x="592378" y="720443"/>
                    </a:moveTo>
                    <a:lnTo>
                      <a:pt x="579959" y="723893"/>
                    </a:lnTo>
                    <a:cubicBezTo>
                      <a:pt x="575341" y="727741"/>
                      <a:pt x="571493" y="733129"/>
                      <a:pt x="574571" y="737747"/>
                    </a:cubicBezTo>
                    <a:cubicBezTo>
                      <a:pt x="578420" y="743135"/>
                      <a:pt x="586887" y="744675"/>
                      <a:pt x="593044" y="742366"/>
                    </a:cubicBezTo>
                    <a:lnTo>
                      <a:pt x="593988" y="742285"/>
                    </a:lnTo>
                    <a:lnTo>
                      <a:pt x="590922" y="726188"/>
                    </a:lnTo>
                    <a:close/>
                    <a:moveTo>
                      <a:pt x="666943" y="660814"/>
                    </a:moveTo>
                    <a:lnTo>
                      <a:pt x="660778" y="660873"/>
                    </a:lnTo>
                    <a:lnTo>
                      <a:pt x="658927" y="666832"/>
                    </a:lnTo>
                    <a:lnTo>
                      <a:pt x="661445" y="666247"/>
                    </a:lnTo>
                    <a:close/>
                    <a:moveTo>
                      <a:pt x="903082" y="269817"/>
                    </a:moveTo>
                    <a:lnTo>
                      <a:pt x="894766" y="278237"/>
                    </a:lnTo>
                    <a:cubicBezTo>
                      <a:pt x="887261" y="284010"/>
                      <a:pt x="881585" y="288868"/>
                      <a:pt x="877700" y="293366"/>
                    </a:cubicBezTo>
                    <a:lnTo>
                      <a:pt x="872132" y="304800"/>
                    </a:lnTo>
                    <a:lnTo>
                      <a:pt x="881098" y="302853"/>
                    </a:lnTo>
                    <a:cubicBezTo>
                      <a:pt x="892643" y="300544"/>
                      <a:pt x="903419" y="297465"/>
                      <a:pt x="914964" y="293617"/>
                    </a:cubicBezTo>
                    <a:cubicBezTo>
                      <a:pt x="920352" y="292077"/>
                      <a:pt x="928049" y="290538"/>
                      <a:pt x="928049" y="283611"/>
                    </a:cubicBezTo>
                    <a:cubicBezTo>
                      <a:pt x="928049" y="275914"/>
                      <a:pt x="921122" y="272835"/>
                      <a:pt x="914194" y="272065"/>
                    </a:cubicBezTo>
                    <a:close/>
                    <a:moveTo>
                      <a:pt x="718211" y="154398"/>
                    </a:moveTo>
                    <a:lnTo>
                      <a:pt x="695010" y="157470"/>
                    </a:lnTo>
                    <a:lnTo>
                      <a:pt x="700128" y="160762"/>
                    </a:lnTo>
                    <a:cubicBezTo>
                      <a:pt x="708306" y="163840"/>
                      <a:pt x="716773" y="165091"/>
                      <a:pt x="725047" y="164706"/>
                    </a:cubicBezTo>
                    <a:lnTo>
                      <a:pt x="731863" y="163023"/>
                    </a:lnTo>
                    <a:close/>
                    <a:moveTo>
                      <a:pt x="844922" y="1132"/>
                    </a:moveTo>
                    <a:cubicBezTo>
                      <a:pt x="878019" y="8059"/>
                      <a:pt x="911116" y="14217"/>
                      <a:pt x="943443" y="20375"/>
                    </a:cubicBezTo>
                    <a:cubicBezTo>
                      <a:pt x="970383" y="19605"/>
                      <a:pt x="996552" y="30380"/>
                      <a:pt x="1023493" y="21144"/>
                    </a:cubicBezTo>
                    <a:cubicBezTo>
                      <a:pt x="1029650" y="14217"/>
                      <a:pt x="1038117" y="11908"/>
                      <a:pt x="1045044" y="8059"/>
                    </a:cubicBezTo>
                    <a:cubicBezTo>
                      <a:pt x="1054280" y="1902"/>
                      <a:pt x="1059668" y="7290"/>
                      <a:pt x="1061977" y="16526"/>
                    </a:cubicBezTo>
                    <a:cubicBezTo>
                      <a:pt x="1064286" y="30380"/>
                      <a:pt x="1071214" y="38077"/>
                      <a:pt x="1086608" y="30380"/>
                    </a:cubicBezTo>
                    <a:cubicBezTo>
                      <a:pt x="1091996" y="28071"/>
                      <a:pt x="1098153" y="24992"/>
                      <a:pt x="1103541" y="28071"/>
                    </a:cubicBezTo>
                    <a:cubicBezTo>
                      <a:pt x="1121244" y="37308"/>
                      <a:pt x="1138178" y="46544"/>
                      <a:pt x="1155881" y="27302"/>
                    </a:cubicBezTo>
                    <a:cubicBezTo>
                      <a:pt x="1158959" y="23453"/>
                      <a:pt x="1164347" y="27302"/>
                      <a:pt x="1164347" y="32689"/>
                    </a:cubicBezTo>
                    <a:cubicBezTo>
                      <a:pt x="1164347" y="38847"/>
                      <a:pt x="1164347" y="44235"/>
                      <a:pt x="1164347" y="50393"/>
                    </a:cubicBezTo>
                    <a:cubicBezTo>
                      <a:pt x="1162038" y="78102"/>
                      <a:pt x="1170505" y="91956"/>
                      <a:pt x="1195905" y="102732"/>
                    </a:cubicBezTo>
                    <a:cubicBezTo>
                      <a:pt x="1208990" y="108120"/>
                      <a:pt x="1212068" y="97344"/>
                      <a:pt x="1216687" y="89647"/>
                    </a:cubicBezTo>
                    <a:cubicBezTo>
                      <a:pt x="1220535" y="83490"/>
                      <a:pt x="1222844" y="74253"/>
                      <a:pt x="1231311" y="75793"/>
                    </a:cubicBezTo>
                    <a:cubicBezTo>
                      <a:pt x="1239778" y="78102"/>
                      <a:pt x="1239778" y="87338"/>
                      <a:pt x="1239008" y="94265"/>
                    </a:cubicBezTo>
                    <a:cubicBezTo>
                      <a:pt x="1232850" y="141987"/>
                      <a:pt x="1264408" y="172774"/>
                      <a:pt x="1286729" y="208181"/>
                    </a:cubicBezTo>
                    <a:cubicBezTo>
                      <a:pt x="1292117" y="216647"/>
                      <a:pt x="1300583" y="214338"/>
                      <a:pt x="1308280" y="214338"/>
                    </a:cubicBezTo>
                    <a:cubicBezTo>
                      <a:pt x="1319056" y="215108"/>
                      <a:pt x="1333680" y="208950"/>
                      <a:pt x="1339068" y="219726"/>
                    </a:cubicBezTo>
                    <a:cubicBezTo>
                      <a:pt x="1345226" y="232811"/>
                      <a:pt x="1325983" y="235120"/>
                      <a:pt x="1322905" y="245126"/>
                    </a:cubicBezTo>
                    <a:cubicBezTo>
                      <a:pt x="1314438" y="268987"/>
                      <a:pt x="1318286" y="275914"/>
                      <a:pt x="1341377" y="282841"/>
                    </a:cubicBezTo>
                    <a:lnTo>
                      <a:pt x="1342025" y="283106"/>
                    </a:lnTo>
                    <a:lnTo>
                      <a:pt x="1364547" y="277545"/>
                    </a:lnTo>
                    <a:cubicBezTo>
                      <a:pt x="1371955" y="274081"/>
                      <a:pt x="1378690" y="269174"/>
                      <a:pt x="1384270" y="263017"/>
                    </a:cubicBezTo>
                    <a:cubicBezTo>
                      <a:pt x="1401204" y="243775"/>
                      <a:pt x="1408901" y="215296"/>
                      <a:pt x="1395046" y="188356"/>
                    </a:cubicBezTo>
                    <a:cubicBezTo>
                      <a:pt x="1391198" y="180659"/>
                      <a:pt x="1396586" y="166805"/>
                      <a:pt x="1381192" y="163726"/>
                    </a:cubicBezTo>
                    <a:cubicBezTo>
                      <a:pt x="1376573" y="162956"/>
                      <a:pt x="1371955" y="152180"/>
                      <a:pt x="1381192" y="146793"/>
                    </a:cubicBezTo>
                    <a:cubicBezTo>
                      <a:pt x="1395816" y="146023"/>
                      <a:pt x="1410440" y="146023"/>
                      <a:pt x="1416598" y="163726"/>
                    </a:cubicBezTo>
                    <a:cubicBezTo>
                      <a:pt x="1421985" y="179120"/>
                      <a:pt x="1415058" y="196053"/>
                      <a:pt x="1421216" y="210677"/>
                    </a:cubicBezTo>
                    <a:cubicBezTo>
                      <a:pt x="1424294" y="218374"/>
                      <a:pt x="1427373" y="229920"/>
                      <a:pt x="1438149" y="216065"/>
                    </a:cubicBezTo>
                    <a:cubicBezTo>
                      <a:pt x="1449694" y="214526"/>
                      <a:pt x="1465858" y="203750"/>
                      <a:pt x="1460470" y="229920"/>
                    </a:cubicBezTo>
                    <a:cubicBezTo>
                      <a:pt x="1460470" y="231459"/>
                      <a:pt x="1460470" y="232229"/>
                      <a:pt x="1458931" y="233768"/>
                    </a:cubicBezTo>
                    <a:cubicBezTo>
                      <a:pt x="1448155" y="240696"/>
                      <a:pt x="1446616" y="253781"/>
                      <a:pt x="1440458" y="263787"/>
                    </a:cubicBezTo>
                    <a:cubicBezTo>
                      <a:pt x="1435840" y="271483"/>
                      <a:pt x="1439688" y="278411"/>
                      <a:pt x="1450464" y="277641"/>
                    </a:cubicBezTo>
                    <a:cubicBezTo>
                      <a:pt x="1451234" y="278411"/>
                      <a:pt x="1452003" y="279950"/>
                      <a:pt x="1451234" y="281490"/>
                    </a:cubicBezTo>
                    <a:cubicBezTo>
                      <a:pt x="1455852" y="288417"/>
                      <a:pt x="1452773" y="298423"/>
                      <a:pt x="1461240" y="303811"/>
                    </a:cubicBezTo>
                    <a:cubicBezTo>
                      <a:pt x="1473555" y="319205"/>
                      <a:pt x="1485870" y="333059"/>
                      <a:pt x="1505113" y="341526"/>
                    </a:cubicBezTo>
                    <a:cubicBezTo>
                      <a:pt x="1537440" y="356920"/>
                      <a:pt x="1538210" y="375393"/>
                      <a:pt x="1510501" y="396944"/>
                    </a:cubicBezTo>
                    <a:cubicBezTo>
                      <a:pt x="1480482" y="420035"/>
                      <a:pt x="1479713" y="428502"/>
                      <a:pt x="1505882" y="457750"/>
                    </a:cubicBezTo>
                    <a:cubicBezTo>
                      <a:pt x="1506652" y="458520"/>
                      <a:pt x="1506652" y="458520"/>
                      <a:pt x="1507422" y="459290"/>
                    </a:cubicBezTo>
                    <a:cubicBezTo>
                      <a:pt x="1534361" y="492387"/>
                      <a:pt x="1536670" y="496235"/>
                      <a:pt x="1498955" y="519327"/>
                    </a:cubicBezTo>
                    <a:cubicBezTo>
                      <a:pt x="1488949" y="525484"/>
                      <a:pt x="1472016" y="527024"/>
                      <a:pt x="1472785" y="539339"/>
                    </a:cubicBezTo>
                    <a:cubicBezTo>
                      <a:pt x="1473555" y="554733"/>
                      <a:pt x="1492028" y="553963"/>
                      <a:pt x="1504343" y="558581"/>
                    </a:cubicBezTo>
                    <a:cubicBezTo>
                      <a:pt x="1510501" y="560891"/>
                      <a:pt x="1516658" y="562430"/>
                      <a:pt x="1522816" y="563969"/>
                    </a:cubicBezTo>
                    <a:cubicBezTo>
                      <a:pt x="1527434" y="571666"/>
                      <a:pt x="1522816" y="574745"/>
                      <a:pt x="1515889" y="574745"/>
                    </a:cubicBezTo>
                    <a:cubicBezTo>
                      <a:pt x="1510501" y="575515"/>
                      <a:pt x="1505882" y="573975"/>
                      <a:pt x="1501264" y="576285"/>
                    </a:cubicBezTo>
                    <a:cubicBezTo>
                      <a:pt x="1490488" y="577824"/>
                      <a:pt x="1479713" y="579363"/>
                      <a:pt x="1468937" y="581672"/>
                    </a:cubicBezTo>
                    <a:cubicBezTo>
                      <a:pt x="1446616" y="587060"/>
                      <a:pt x="1442767" y="595527"/>
                      <a:pt x="1454313" y="615539"/>
                    </a:cubicBezTo>
                    <a:cubicBezTo>
                      <a:pt x="1459700" y="624776"/>
                      <a:pt x="1468167" y="632473"/>
                      <a:pt x="1474325" y="641709"/>
                    </a:cubicBezTo>
                    <a:cubicBezTo>
                      <a:pt x="1478943" y="647867"/>
                      <a:pt x="1485870" y="654793"/>
                      <a:pt x="1482022" y="663260"/>
                    </a:cubicBezTo>
                    <a:cubicBezTo>
                      <a:pt x="1477404" y="672497"/>
                      <a:pt x="1468167" y="672497"/>
                      <a:pt x="1458931" y="673266"/>
                    </a:cubicBezTo>
                    <a:cubicBezTo>
                      <a:pt x="1447385" y="674036"/>
                      <a:pt x="1435840" y="673266"/>
                      <a:pt x="1423525" y="673266"/>
                    </a:cubicBezTo>
                    <a:cubicBezTo>
                      <a:pt x="1410440" y="673266"/>
                      <a:pt x="1403513" y="677884"/>
                      <a:pt x="1401204" y="691739"/>
                    </a:cubicBezTo>
                    <a:cubicBezTo>
                      <a:pt x="1397355" y="716369"/>
                      <a:pt x="1385040" y="725606"/>
                      <a:pt x="1361949" y="726376"/>
                    </a:cubicBezTo>
                    <a:cubicBezTo>
                      <a:pt x="1311149" y="728685"/>
                      <a:pt x="1308840" y="731763"/>
                      <a:pt x="1318846" y="782563"/>
                    </a:cubicBezTo>
                    <a:lnTo>
                      <a:pt x="1320024" y="791592"/>
                    </a:lnTo>
                    <a:lnTo>
                      <a:pt x="1331085" y="805161"/>
                    </a:lnTo>
                    <a:cubicBezTo>
                      <a:pt x="1338012" y="817477"/>
                      <a:pt x="1337242" y="832871"/>
                      <a:pt x="1333394" y="842877"/>
                    </a:cubicBezTo>
                    <a:cubicBezTo>
                      <a:pt x="1328776" y="854422"/>
                      <a:pt x="1329545" y="861350"/>
                      <a:pt x="1340321" y="873664"/>
                    </a:cubicBezTo>
                    <a:cubicBezTo>
                      <a:pt x="1314922" y="863659"/>
                      <a:pt x="1314922" y="872895"/>
                      <a:pt x="1321848" y="887519"/>
                    </a:cubicBezTo>
                    <a:cubicBezTo>
                      <a:pt x="1311458" y="887904"/>
                      <a:pt x="1301644" y="887711"/>
                      <a:pt x="1292408" y="889347"/>
                    </a:cubicBezTo>
                    <a:lnTo>
                      <a:pt x="1277207" y="896835"/>
                    </a:lnTo>
                    <a:lnTo>
                      <a:pt x="1279976" y="900712"/>
                    </a:lnTo>
                    <a:cubicBezTo>
                      <a:pt x="1284209" y="903598"/>
                      <a:pt x="1289597" y="904945"/>
                      <a:pt x="1296525" y="904945"/>
                    </a:cubicBezTo>
                    <a:cubicBezTo>
                      <a:pt x="1332700" y="904945"/>
                      <a:pt x="1335779" y="907254"/>
                      <a:pt x="1338858" y="945739"/>
                    </a:cubicBezTo>
                    <a:cubicBezTo>
                      <a:pt x="1339628" y="961903"/>
                      <a:pt x="1346555" y="961903"/>
                      <a:pt x="1357331" y="955745"/>
                    </a:cubicBezTo>
                    <a:cubicBezTo>
                      <a:pt x="1375804" y="954206"/>
                      <a:pt x="1367337" y="966521"/>
                      <a:pt x="1366567" y="974988"/>
                    </a:cubicBezTo>
                    <a:cubicBezTo>
                      <a:pt x="1355022" y="1010394"/>
                      <a:pt x="1364258" y="1034254"/>
                      <a:pt x="1397355" y="1055036"/>
                    </a:cubicBezTo>
                    <a:cubicBezTo>
                      <a:pt x="1425064" y="1072739"/>
                      <a:pt x="1428143" y="1078897"/>
                      <a:pt x="1415058" y="1097369"/>
                    </a:cubicBezTo>
                    <a:cubicBezTo>
                      <a:pt x="1406592" y="1101988"/>
                      <a:pt x="1395046" y="1102757"/>
                      <a:pt x="1392737" y="1115073"/>
                    </a:cubicBezTo>
                    <a:cubicBezTo>
                      <a:pt x="1387349" y="1128927"/>
                      <a:pt x="1392737" y="1139703"/>
                      <a:pt x="1401973" y="1150479"/>
                    </a:cubicBezTo>
                    <a:cubicBezTo>
                      <a:pt x="1410440" y="1160485"/>
                      <a:pt x="1423525" y="1168951"/>
                      <a:pt x="1418907" y="1185115"/>
                    </a:cubicBezTo>
                    <a:cubicBezTo>
                      <a:pt x="1409670" y="1190503"/>
                      <a:pt x="1400434" y="1195121"/>
                      <a:pt x="1392737" y="1202818"/>
                    </a:cubicBezTo>
                    <a:cubicBezTo>
                      <a:pt x="1388119" y="1207436"/>
                      <a:pt x="1375804" y="1205127"/>
                      <a:pt x="1379652" y="1217442"/>
                    </a:cubicBezTo>
                    <a:cubicBezTo>
                      <a:pt x="1382731" y="1222830"/>
                      <a:pt x="1388889" y="1224369"/>
                      <a:pt x="1392737" y="1228218"/>
                    </a:cubicBezTo>
                    <a:cubicBezTo>
                      <a:pt x="1393507" y="1228988"/>
                      <a:pt x="1395046" y="1228988"/>
                      <a:pt x="1396586" y="1228988"/>
                    </a:cubicBezTo>
                    <a:cubicBezTo>
                      <a:pt x="1404283" y="1233606"/>
                      <a:pt x="1415828" y="1227448"/>
                      <a:pt x="1421216" y="1238224"/>
                    </a:cubicBezTo>
                    <a:cubicBezTo>
                      <a:pt x="1418137" y="1247460"/>
                      <a:pt x="1409670" y="1245921"/>
                      <a:pt x="1402743" y="1246691"/>
                    </a:cubicBezTo>
                    <a:cubicBezTo>
                      <a:pt x="1395816" y="1247460"/>
                      <a:pt x="1388119" y="1248230"/>
                      <a:pt x="1381192" y="1249770"/>
                    </a:cubicBezTo>
                    <a:cubicBezTo>
                      <a:pt x="1354252" y="1255157"/>
                      <a:pt x="1351173" y="1263624"/>
                      <a:pt x="1367337" y="1285945"/>
                    </a:cubicBezTo>
                    <a:cubicBezTo>
                      <a:pt x="1371955" y="1291333"/>
                      <a:pt x="1377343" y="1296721"/>
                      <a:pt x="1382731" y="1301339"/>
                    </a:cubicBezTo>
                    <a:cubicBezTo>
                      <a:pt x="1388889" y="1316733"/>
                      <a:pt x="1381192" y="1323660"/>
                      <a:pt x="1366567" y="1324430"/>
                    </a:cubicBezTo>
                    <a:cubicBezTo>
                      <a:pt x="1358870" y="1325200"/>
                      <a:pt x="1350404" y="1325200"/>
                      <a:pt x="1342707" y="1324430"/>
                    </a:cubicBezTo>
                    <a:cubicBezTo>
                      <a:pt x="1330391" y="1323660"/>
                      <a:pt x="1322694" y="1325969"/>
                      <a:pt x="1321155" y="1341363"/>
                    </a:cubicBezTo>
                    <a:cubicBezTo>
                      <a:pt x="1319616" y="1358297"/>
                      <a:pt x="1305761" y="1365224"/>
                      <a:pt x="1289598" y="1365994"/>
                    </a:cubicBezTo>
                    <a:cubicBezTo>
                      <a:pt x="1251882" y="1368303"/>
                      <a:pt x="1251882" y="1368303"/>
                      <a:pt x="1252652" y="1404479"/>
                    </a:cubicBezTo>
                    <a:cubicBezTo>
                      <a:pt x="1252652" y="1412176"/>
                      <a:pt x="1261889" y="1424491"/>
                      <a:pt x="1243416" y="1422951"/>
                    </a:cubicBezTo>
                    <a:cubicBezTo>
                      <a:pt x="1240337" y="1419873"/>
                      <a:pt x="1237258" y="1416794"/>
                      <a:pt x="1234949" y="1413715"/>
                    </a:cubicBezTo>
                    <a:cubicBezTo>
                      <a:pt x="1222634" y="1404479"/>
                      <a:pt x="1220325" y="1413715"/>
                      <a:pt x="1217246" y="1422951"/>
                    </a:cubicBezTo>
                    <a:cubicBezTo>
                      <a:pt x="1214167" y="1439884"/>
                      <a:pt x="1208010" y="1451430"/>
                      <a:pt x="1187997" y="1450660"/>
                    </a:cubicBezTo>
                    <a:cubicBezTo>
                      <a:pt x="1179531" y="1449891"/>
                      <a:pt x="1171064" y="1455278"/>
                      <a:pt x="1162598" y="1457588"/>
                    </a:cubicBezTo>
                    <a:cubicBezTo>
                      <a:pt x="1149513" y="1460666"/>
                      <a:pt x="1138737" y="1458357"/>
                      <a:pt x="1129501" y="1447581"/>
                    </a:cubicBezTo>
                    <a:cubicBezTo>
                      <a:pt x="1111028" y="1427569"/>
                      <a:pt x="1096404" y="1426800"/>
                      <a:pt x="1074852" y="1443733"/>
                    </a:cubicBezTo>
                    <a:cubicBezTo>
                      <a:pt x="1069464" y="1447581"/>
                      <a:pt x="1064846" y="1452200"/>
                      <a:pt x="1059458" y="1456048"/>
                    </a:cubicBezTo>
                    <a:cubicBezTo>
                      <a:pt x="1047143" y="1465285"/>
                      <a:pt x="1035597" y="1464515"/>
                      <a:pt x="1024052" y="1453739"/>
                    </a:cubicBezTo>
                    <a:cubicBezTo>
                      <a:pt x="1014046" y="1443733"/>
                      <a:pt x="1004810" y="1429878"/>
                      <a:pt x="987107" y="1442194"/>
                    </a:cubicBezTo>
                    <a:cubicBezTo>
                      <a:pt x="971713" y="1452969"/>
                      <a:pt x="956319" y="1463745"/>
                      <a:pt x="964785" y="1486066"/>
                    </a:cubicBezTo>
                    <a:cubicBezTo>
                      <a:pt x="965555" y="1488376"/>
                      <a:pt x="966325" y="1492224"/>
                      <a:pt x="962476" y="1493763"/>
                    </a:cubicBezTo>
                    <a:cubicBezTo>
                      <a:pt x="955549" y="1492994"/>
                      <a:pt x="955549" y="1486066"/>
                      <a:pt x="953240" y="1481448"/>
                    </a:cubicBezTo>
                    <a:cubicBezTo>
                      <a:pt x="938616" y="1464515"/>
                      <a:pt x="933997" y="1443733"/>
                      <a:pt x="927840" y="1423721"/>
                    </a:cubicBezTo>
                    <a:cubicBezTo>
                      <a:pt x="922452" y="1413715"/>
                      <a:pt x="912446" y="1413715"/>
                      <a:pt x="902440" y="1413715"/>
                    </a:cubicBezTo>
                    <a:cubicBezTo>
                      <a:pt x="893204" y="1413715"/>
                      <a:pt x="883198" y="1414485"/>
                      <a:pt x="873961" y="1414485"/>
                    </a:cubicBezTo>
                    <a:cubicBezTo>
                      <a:pt x="840094" y="1415255"/>
                      <a:pt x="839325" y="1414485"/>
                      <a:pt x="836246" y="1382157"/>
                    </a:cubicBezTo>
                    <a:cubicBezTo>
                      <a:pt x="810076" y="1390624"/>
                      <a:pt x="810076" y="1390624"/>
                      <a:pt x="808537" y="1362145"/>
                    </a:cubicBezTo>
                    <a:cubicBezTo>
                      <a:pt x="808537" y="1356757"/>
                      <a:pt x="807767" y="1351369"/>
                      <a:pt x="802379" y="1349060"/>
                    </a:cubicBezTo>
                    <a:cubicBezTo>
                      <a:pt x="796991" y="1346751"/>
                      <a:pt x="794682" y="1352139"/>
                      <a:pt x="791603" y="1355218"/>
                    </a:cubicBezTo>
                    <a:cubicBezTo>
                      <a:pt x="786215" y="1361376"/>
                      <a:pt x="780828" y="1367533"/>
                      <a:pt x="774670" y="1372921"/>
                    </a:cubicBezTo>
                    <a:cubicBezTo>
                      <a:pt x="763125" y="1383697"/>
                      <a:pt x="760816" y="1394473"/>
                      <a:pt x="770822" y="1407558"/>
                    </a:cubicBezTo>
                    <a:cubicBezTo>
                      <a:pt x="777749" y="1416794"/>
                      <a:pt x="779288" y="1426030"/>
                      <a:pt x="771591" y="1435266"/>
                    </a:cubicBezTo>
                    <a:cubicBezTo>
                      <a:pt x="763125" y="1440654"/>
                      <a:pt x="756967" y="1435266"/>
                      <a:pt x="752349" y="1429878"/>
                    </a:cubicBezTo>
                    <a:cubicBezTo>
                      <a:pt x="723101" y="1396782"/>
                      <a:pt x="683846" y="1391394"/>
                      <a:pt x="643052" y="1388315"/>
                    </a:cubicBezTo>
                    <a:cubicBezTo>
                      <a:pt x="614573" y="1386776"/>
                      <a:pt x="610725" y="1379848"/>
                      <a:pt x="620731" y="1352139"/>
                    </a:cubicBezTo>
                    <a:cubicBezTo>
                      <a:pt x="627658" y="1345982"/>
                      <a:pt x="636125" y="1349830"/>
                      <a:pt x="643052" y="1350600"/>
                    </a:cubicBezTo>
                    <a:cubicBezTo>
                      <a:pt x="674609" y="1364454"/>
                      <a:pt x="703858" y="1346751"/>
                      <a:pt x="720022" y="1325200"/>
                    </a:cubicBezTo>
                    <a:cubicBezTo>
                      <a:pt x="724640" y="1319812"/>
                      <a:pt x="726949" y="1311345"/>
                      <a:pt x="734646" y="1309806"/>
                    </a:cubicBezTo>
                    <a:cubicBezTo>
                      <a:pt x="737340" y="1309036"/>
                      <a:pt x="738495" y="1308651"/>
                      <a:pt x="738495" y="1308170"/>
                    </a:cubicBezTo>
                    <a:lnTo>
                      <a:pt x="737082" y="1307155"/>
                    </a:lnTo>
                    <a:lnTo>
                      <a:pt x="726872" y="1307774"/>
                    </a:lnTo>
                    <a:cubicBezTo>
                      <a:pt x="716096" y="1311622"/>
                      <a:pt x="705320" y="1307004"/>
                      <a:pt x="695314" y="1300846"/>
                    </a:cubicBezTo>
                    <a:cubicBezTo>
                      <a:pt x="681460" y="1292380"/>
                      <a:pt x="667605" y="1292380"/>
                      <a:pt x="653751" y="1301616"/>
                    </a:cubicBezTo>
                    <a:cubicBezTo>
                      <a:pt x="641436" y="1310083"/>
                      <a:pt x="628351" y="1310853"/>
                      <a:pt x="614496" y="1313162"/>
                    </a:cubicBezTo>
                    <a:lnTo>
                      <a:pt x="593949" y="1322974"/>
                    </a:lnTo>
                    <a:lnTo>
                      <a:pt x="593237" y="1324737"/>
                    </a:lnTo>
                    <a:lnTo>
                      <a:pt x="591071" y="1325482"/>
                    </a:lnTo>
                    <a:lnTo>
                      <a:pt x="594484" y="1350107"/>
                    </a:lnTo>
                    <a:cubicBezTo>
                      <a:pt x="596793" y="1354725"/>
                      <a:pt x="599102" y="1359343"/>
                      <a:pt x="601411" y="1363962"/>
                    </a:cubicBezTo>
                    <a:cubicBezTo>
                      <a:pt x="614496" y="1393210"/>
                      <a:pt x="604490" y="1410913"/>
                      <a:pt x="572163" y="1413992"/>
                    </a:cubicBezTo>
                    <a:cubicBezTo>
                      <a:pt x="558308" y="1415531"/>
                      <a:pt x="544453" y="1413222"/>
                      <a:pt x="530599" y="1417840"/>
                    </a:cubicBezTo>
                    <a:cubicBezTo>
                      <a:pt x="506739" y="1425537"/>
                      <a:pt x="502890" y="1434004"/>
                      <a:pt x="517514" y="1454016"/>
                    </a:cubicBezTo>
                    <a:cubicBezTo>
                      <a:pt x="521363" y="1460174"/>
                      <a:pt x="526751" y="1465562"/>
                      <a:pt x="531369" y="1470949"/>
                    </a:cubicBezTo>
                    <a:cubicBezTo>
                      <a:pt x="535987" y="1475568"/>
                      <a:pt x="540605" y="1480186"/>
                      <a:pt x="545223" y="1486344"/>
                    </a:cubicBezTo>
                    <a:cubicBezTo>
                      <a:pt x="500581" y="1480186"/>
                      <a:pt x="485187" y="1462483"/>
                      <a:pt x="486726" y="1420919"/>
                    </a:cubicBezTo>
                    <a:cubicBezTo>
                      <a:pt x="487496" y="1400907"/>
                      <a:pt x="481339" y="1395519"/>
                      <a:pt x="466714" y="1401677"/>
                    </a:cubicBezTo>
                    <a:cubicBezTo>
                      <a:pt x="459017" y="1405525"/>
                      <a:pt x="448241" y="1419380"/>
                      <a:pt x="443623" y="1409374"/>
                    </a:cubicBezTo>
                    <a:cubicBezTo>
                      <a:pt x="437466" y="1397828"/>
                      <a:pt x="435157" y="1380125"/>
                      <a:pt x="445932" y="1367810"/>
                    </a:cubicBezTo>
                    <a:cubicBezTo>
                      <a:pt x="454784" y="1358189"/>
                      <a:pt x="461519" y="1347221"/>
                      <a:pt x="467676" y="1335964"/>
                    </a:cubicBezTo>
                    <a:lnTo>
                      <a:pt x="477919" y="1317150"/>
                    </a:lnTo>
                    <a:lnTo>
                      <a:pt x="459117" y="1325026"/>
                    </a:lnTo>
                    <a:cubicBezTo>
                      <a:pt x="453729" y="1328874"/>
                      <a:pt x="449111" y="1333493"/>
                      <a:pt x="443723" y="1337341"/>
                    </a:cubicBezTo>
                    <a:cubicBezTo>
                      <a:pt x="431408" y="1346578"/>
                      <a:pt x="419862" y="1345808"/>
                      <a:pt x="408317" y="1335032"/>
                    </a:cubicBezTo>
                    <a:cubicBezTo>
                      <a:pt x="398311" y="1325026"/>
                      <a:pt x="389075" y="1311171"/>
                      <a:pt x="371372" y="1323487"/>
                    </a:cubicBezTo>
                    <a:cubicBezTo>
                      <a:pt x="355978" y="1334262"/>
                      <a:pt x="340584" y="1345038"/>
                      <a:pt x="349050" y="1367359"/>
                    </a:cubicBezTo>
                    <a:cubicBezTo>
                      <a:pt x="349820" y="1369669"/>
                      <a:pt x="350590" y="1373517"/>
                      <a:pt x="346741" y="1375056"/>
                    </a:cubicBezTo>
                    <a:cubicBezTo>
                      <a:pt x="339814" y="1374287"/>
                      <a:pt x="339814" y="1367359"/>
                      <a:pt x="337505" y="1362741"/>
                    </a:cubicBezTo>
                    <a:cubicBezTo>
                      <a:pt x="322881" y="1345808"/>
                      <a:pt x="318262" y="1325026"/>
                      <a:pt x="312105" y="1305014"/>
                    </a:cubicBezTo>
                    <a:cubicBezTo>
                      <a:pt x="306717" y="1295008"/>
                      <a:pt x="296711" y="1295008"/>
                      <a:pt x="286705" y="1295008"/>
                    </a:cubicBezTo>
                    <a:cubicBezTo>
                      <a:pt x="277469" y="1295008"/>
                      <a:pt x="267463" y="1295778"/>
                      <a:pt x="258226" y="1295778"/>
                    </a:cubicBezTo>
                    <a:cubicBezTo>
                      <a:pt x="224359" y="1296548"/>
                      <a:pt x="223590" y="1295778"/>
                      <a:pt x="220511" y="1263450"/>
                    </a:cubicBezTo>
                    <a:cubicBezTo>
                      <a:pt x="194341" y="1271917"/>
                      <a:pt x="194341" y="1271917"/>
                      <a:pt x="192802" y="1243438"/>
                    </a:cubicBezTo>
                    <a:cubicBezTo>
                      <a:pt x="192802" y="1238050"/>
                      <a:pt x="192032" y="1232662"/>
                      <a:pt x="186644" y="1230353"/>
                    </a:cubicBezTo>
                    <a:cubicBezTo>
                      <a:pt x="181256" y="1228044"/>
                      <a:pt x="178947" y="1233432"/>
                      <a:pt x="175868" y="1236511"/>
                    </a:cubicBezTo>
                    <a:cubicBezTo>
                      <a:pt x="170480" y="1242669"/>
                      <a:pt x="165093" y="1248826"/>
                      <a:pt x="158935" y="1254214"/>
                    </a:cubicBezTo>
                    <a:cubicBezTo>
                      <a:pt x="147390" y="1264990"/>
                      <a:pt x="145081" y="1275766"/>
                      <a:pt x="155087" y="1288851"/>
                    </a:cubicBezTo>
                    <a:cubicBezTo>
                      <a:pt x="162014" y="1298087"/>
                      <a:pt x="163553" y="1307323"/>
                      <a:pt x="155856" y="1316559"/>
                    </a:cubicBezTo>
                    <a:cubicBezTo>
                      <a:pt x="147390" y="1321947"/>
                      <a:pt x="141232" y="1316559"/>
                      <a:pt x="136614" y="1311171"/>
                    </a:cubicBezTo>
                    <a:cubicBezTo>
                      <a:pt x="107366" y="1278075"/>
                      <a:pt x="68111" y="1272687"/>
                      <a:pt x="27317" y="1269608"/>
                    </a:cubicBezTo>
                    <a:cubicBezTo>
                      <a:pt x="-1162" y="1268069"/>
                      <a:pt x="-5010" y="1261141"/>
                      <a:pt x="4996" y="1233432"/>
                    </a:cubicBezTo>
                    <a:cubicBezTo>
                      <a:pt x="11923" y="1227275"/>
                      <a:pt x="20390" y="1231123"/>
                      <a:pt x="27317" y="1231893"/>
                    </a:cubicBezTo>
                    <a:cubicBezTo>
                      <a:pt x="58874" y="1245747"/>
                      <a:pt x="88123" y="1228044"/>
                      <a:pt x="104287" y="1206493"/>
                    </a:cubicBezTo>
                    <a:cubicBezTo>
                      <a:pt x="108905" y="1201105"/>
                      <a:pt x="111214" y="1192638"/>
                      <a:pt x="118911" y="1191099"/>
                    </a:cubicBezTo>
                    <a:cubicBezTo>
                      <a:pt x="124299" y="1189559"/>
                      <a:pt x="123529" y="1189559"/>
                      <a:pt x="119681" y="1187250"/>
                    </a:cubicBezTo>
                    <a:cubicBezTo>
                      <a:pt x="116602" y="1185711"/>
                      <a:pt x="114293" y="1182632"/>
                      <a:pt x="115832" y="1180323"/>
                    </a:cubicBezTo>
                    <a:cubicBezTo>
                      <a:pt x="125069" y="1157232"/>
                      <a:pt x="107366" y="1146457"/>
                      <a:pt x="94281" y="1134141"/>
                    </a:cubicBezTo>
                    <a:cubicBezTo>
                      <a:pt x="90432" y="1130293"/>
                      <a:pt x="85814" y="1125675"/>
                      <a:pt x="84275" y="1120287"/>
                    </a:cubicBezTo>
                    <a:cubicBezTo>
                      <a:pt x="82735" y="1111820"/>
                      <a:pt x="85044" y="1103353"/>
                      <a:pt x="93511" y="1100275"/>
                    </a:cubicBezTo>
                    <a:cubicBezTo>
                      <a:pt x="125838" y="1088729"/>
                      <a:pt x="131226" y="1057171"/>
                      <a:pt x="142772" y="1031772"/>
                    </a:cubicBezTo>
                    <a:cubicBezTo>
                      <a:pt x="142002" y="1028693"/>
                      <a:pt x="141232" y="1021766"/>
                      <a:pt x="149699" y="1020996"/>
                    </a:cubicBezTo>
                    <a:cubicBezTo>
                      <a:pt x="169711" y="1029463"/>
                      <a:pt x="185874" y="1042547"/>
                      <a:pt x="202038" y="1056402"/>
                    </a:cubicBezTo>
                    <a:cubicBezTo>
                      <a:pt x="207426" y="1061020"/>
                      <a:pt x="214353" y="1067947"/>
                      <a:pt x="221281" y="1061790"/>
                    </a:cubicBezTo>
                    <a:cubicBezTo>
                      <a:pt x="226669" y="1056402"/>
                      <a:pt x="219741" y="1049474"/>
                      <a:pt x="216662" y="1044087"/>
                    </a:cubicBezTo>
                    <a:cubicBezTo>
                      <a:pt x="209735" y="1030232"/>
                      <a:pt x="202038" y="1017147"/>
                      <a:pt x="194341" y="1003293"/>
                    </a:cubicBezTo>
                    <a:cubicBezTo>
                      <a:pt x="191262" y="997135"/>
                      <a:pt x="186644" y="990208"/>
                      <a:pt x="192802" y="982511"/>
                    </a:cubicBezTo>
                    <a:cubicBezTo>
                      <a:pt x="198959" y="975584"/>
                      <a:pt x="206656" y="974044"/>
                      <a:pt x="215123" y="975584"/>
                    </a:cubicBezTo>
                    <a:cubicBezTo>
                      <a:pt x="222050" y="977123"/>
                      <a:pt x="228978" y="979432"/>
                      <a:pt x="236675" y="980972"/>
                    </a:cubicBezTo>
                    <a:cubicBezTo>
                      <a:pt x="267463" y="988669"/>
                      <a:pt x="277469" y="983281"/>
                      <a:pt x="287475" y="952493"/>
                    </a:cubicBezTo>
                    <a:cubicBezTo>
                      <a:pt x="292862" y="936329"/>
                      <a:pt x="296711" y="920165"/>
                      <a:pt x="302099" y="904002"/>
                    </a:cubicBezTo>
                    <a:cubicBezTo>
                      <a:pt x="312105" y="877063"/>
                      <a:pt x="325190" y="870135"/>
                      <a:pt x="352899" y="874753"/>
                    </a:cubicBezTo>
                    <a:cubicBezTo>
                      <a:pt x="371372" y="877832"/>
                      <a:pt x="382917" y="871675"/>
                      <a:pt x="389844" y="853202"/>
                    </a:cubicBezTo>
                    <a:cubicBezTo>
                      <a:pt x="399081" y="825493"/>
                      <a:pt x="397541" y="797014"/>
                      <a:pt x="399851" y="768535"/>
                    </a:cubicBezTo>
                    <a:cubicBezTo>
                      <a:pt x="402160" y="742366"/>
                      <a:pt x="412166" y="725432"/>
                      <a:pt x="436796" y="716965"/>
                    </a:cubicBezTo>
                    <a:cubicBezTo>
                      <a:pt x="459887" y="709268"/>
                      <a:pt x="482978" y="700802"/>
                      <a:pt x="507608" y="709268"/>
                    </a:cubicBezTo>
                    <a:cubicBezTo>
                      <a:pt x="518384" y="704650"/>
                      <a:pt x="530699" y="713117"/>
                      <a:pt x="541475" y="706190"/>
                    </a:cubicBezTo>
                    <a:cubicBezTo>
                      <a:pt x="558408" y="696953"/>
                      <a:pt x="577650" y="703881"/>
                      <a:pt x="595353" y="701571"/>
                    </a:cubicBezTo>
                    <a:lnTo>
                      <a:pt x="597182" y="701484"/>
                    </a:lnTo>
                    <a:lnTo>
                      <a:pt x="598042" y="698094"/>
                    </a:lnTo>
                    <a:lnTo>
                      <a:pt x="608477" y="689201"/>
                    </a:lnTo>
                    <a:lnTo>
                      <a:pt x="517614" y="661547"/>
                    </a:lnTo>
                    <a:cubicBezTo>
                      <a:pt x="497602" y="655390"/>
                      <a:pt x="477590" y="647693"/>
                      <a:pt x="459117" y="636917"/>
                    </a:cubicBezTo>
                    <a:cubicBezTo>
                      <a:pt x="441414" y="626911"/>
                      <a:pt x="429099" y="612287"/>
                      <a:pt x="432947" y="590735"/>
                    </a:cubicBezTo>
                    <a:cubicBezTo>
                      <a:pt x="436026" y="569953"/>
                      <a:pt x="449881" y="559177"/>
                      <a:pt x="468353" y="552250"/>
                    </a:cubicBezTo>
                    <a:cubicBezTo>
                      <a:pt x="496063" y="541474"/>
                      <a:pt x="525311" y="532238"/>
                      <a:pt x="553020" y="522232"/>
                    </a:cubicBezTo>
                    <a:cubicBezTo>
                      <a:pt x="565335" y="517614"/>
                      <a:pt x="584578" y="516075"/>
                      <a:pt x="583808" y="502220"/>
                    </a:cubicBezTo>
                    <a:cubicBezTo>
                      <a:pt x="582268" y="487596"/>
                      <a:pt x="563026" y="490675"/>
                      <a:pt x="550711" y="489135"/>
                    </a:cubicBezTo>
                    <a:cubicBezTo>
                      <a:pt x="531469" y="486826"/>
                      <a:pt x="511457" y="483747"/>
                      <a:pt x="492214" y="481438"/>
                    </a:cubicBezTo>
                    <a:cubicBezTo>
                      <a:pt x="475281" y="479129"/>
                      <a:pt x="468353" y="469893"/>
                      <a:pt x="468353" y="452958"/>
                    </a:cubicBezTo>
                    <a:cubicBezTo>
                      <a:pt x="468353" y="445261"/>
                      <a:pt x="468353" y="436795"/>
                      <a:pt x="466044" y="429098"/>
                    </a:cubicBezTo>
                    <a:cubicBezTo>
                      <a:pt x="462196" y="412934"/>
                      <a:pt x="453729" y="401389"/>
                      <a:pt x="435256" y="400619"/>
                    </a:cubicBezTo>
                    <a:cubicBezTo>
                      <a:pt x="427559" y="400619"/>
                      <a:pt x="419093" y="398310"/>
                      <a:pt x="411396" y="396771"/>
                    </a:cubicBezTo>
                    <a:cubicBezTo>
                      <a:pt x="389075" y="393692"/>
                      <a:pt x="380608" y="384456"/>
                      <a:pt x="379838" y="357516"/>
                    </a:cubicBezTo>
                    <a:cubicBezTo>
                      <a:pt x="390614" y="365213"/>
                      <a:pt x="399851" y="372910"/>
                      <a:pt x="410626" y="378298"/>
                    </a:cubicBezTo>
                    <a:cubicBezTo>
                      <a:pt x="429099" y="388304"/>
                      <a:pt x="443723" y="381377"/>
                      <a:pt x="449881" y="362134"/>
                    </a:cubicBezTo>
                    <a:cubicBezTo>
                      <a:pt x="450650" y="359055"/>
                      <a:pt x="450650" y="355977"/>
                      <a:pt x="451420" y="353668"/>
                    </a:cubicBezTo>
                    <a:cubicBezTo>
                      <a:pt x="456808" y="342122"/>
                      <a:pt x="452190" y="322110"/>
                      <a:pt x="467584" y="320570"/>
                    </a:cubicBezTo>
                    <a:cubicBezTo>
                      <a:pt x="479129" y="319801"/>
                      <a:pt x="482208" y="338274"/>
                      <a:pt x="488366" y="348280"/>
                    </a:cubicBezTo>
                    <a:cubicBezTo>
                      <a:pt x="490675" y="352128"/>
                      <a:pt x="492214" y="355977"/>
                      <a:pt x="494523" y="359825"/>
                    </a:cubicBezTo>
                    <a:cubicBezTo>
                      <a:pt x="511457" y="391383"/>
                      <a:pt x="512996" y="392153"/>
                      <a:pt x="544554" y="375219"/>
                    </a:cubicBezTo>
                    <a:cubicBezTo>
                      <a:pt x="560717" y="366752"/>
                      <a:pt x="575341" y="366752"/>
                      <a:pt x="592275" y="373680"/>
                    </a:cubicBezTo>
                    <a:cubicBezTo>
                      <a:pt x="613056" y="382916"/>
                      <a:pt x="633069" y="394462"/>
                      <a:pt x="655390" y="399080"/>
                    </a:cubicBezTo>
                    <a:cubicBezTo>
                      <a:pt x="662317" y="400619"/>
                      <a:pt x="669245" y="401389"/>
                      <a:pt x="673093" y="395231"/>
                    </a:cubicBezTo>
                    <a:cubicBezTo>
                      <a:pt x="677711" y="387534"/>
                      <a:pt x="674632" y="381377"/>
                      <a:pt x="669245" y="375219"/>
                    </a:cubicBezTo>
                    <a:cubicBezTo>
                      <a:pt x="652311" y="357516"/>
                      <a:pt x="635378" y="341352"/>
                      <a:pt x="622293" y="319801"/>
                    </a:cubicBezTo>
                    <a:cubicBezTo>
                      <a:pt x="601511" y="285164"/>
                      <a:pt x="604590" y="271310"/>
                      <a:pt x="639996" y="254377"/>
                    </a:cubicBezTo>
                    <a:cubicBezTo>
                      <a:pt x="666935" y="241292"/>
                      <a:pt x="696184" y="238983"/>
                      <a:pt x="724662" y="232055"/>
                    </a:cubicBezTo>
                    <a:cubicBezTo>
                      <a:pt x="736208" y="229746"/>
                      <a:pt x="755450" y="228977"/>
                      <a:pt x="754681" y="215892"/>
                    </a:cubicBezTo>
                    <a:cubicBezTo>
                      <a:pt x="754681" y="203577"/>
                      <a:pt x="736208" y="202807"/>
                      <a:pt x="723893" y="201268"/>
                    </a:cubicBezTo>
                    <a:cubicBezTo>
                      <a:pt x="706190" y="198189"/>
                      <a:pt x="687717" y="195110"/>
                      <a:pt x="670014" y="191261"/>
                    </a:cubicBezTo>
                    <a:cubicBezTo>
                      <a:pt x="660008" y="188952"/>
                      <a:pt x="648463" y="186643"/>
                      <a:pt x="647693" y="173558"/>
                    </a:cubicBezTo>
                    <a:cubicBezTo>
                      <a:pt x="646923" y="159704"/>
                      <a:pt x="656929" y="148928"/>
                      <a:pt x="665396" y="139692"/>
                    </a:cubicBezTo>
                    <a:cubicBezTo>
                      <a:pt x="670784" y="134304"/>
                      <a:pt x="673093" y="142771"/>
                      <a:pt x="676941" y="145849"/>
                    </a:cubicBezTo>
                    <a:lnTo>
                      <a:pt x="688074" y="153009"/>
                    </a:lnTo>
                    <a:lnTo>
                      <a:pt x="710225" y="120435"/>
                    </a:lnTo>
                    <a:cubicBezTo>
                      <a:pt x="717922" y="110429"/>
                      <a:pt x="729467" y="107350"/>
                      <a:pt x="741783" y="108890"/>
                    </a:cubicBezTo>
                    <a:cubicBezTo>
                      <a:pt x="747940" y="109659"/>
                      <a:pt x="754868" y="111968"/>
                      <a:pt x="761025" y="112738"/>
                    </a:cubicBezTo>
                    <a:cubicBezTo>
                      <a:pt x="766413" y="113123"/>
                      <a:pt x="772185" y="113893"/>
                      <a:pt x="777477" y="113123"/>
                    </a:cubicBezTo>
                    <a:lnTo>
                      <a:pt x="785507" y="107883"/>
                    </a:lnTo>
                    <a:lnTo>
                      <a:pt x="785854" y="89974"/>
                    </a:lnTo>
                    <a:cubicBezTo>
                      <a:pt x="784891" y="83215"/>
                      <a:pt x="782775" y="76384"/>
                      <a:pt x="779311" y="69649"/>
                    </a:cubicBezTo>
                    <a:cubicBezTo>
                      <a:pt x="775463" y="61952"/>
                      <a:pt x="780851" y="48098"/>
                      <a:pt x="765457" y="45019"/>
                    </a:cubicBezTo>
                    <a:cubicBezTo>
                      <a:pt x="760838" y="44249"/>
                      <a:pt x="756220" y="33473"/>
                      <a:pt x="765457" y="28086"/>
                    </a:cubicBezTo>
                    <a:cubicBezTo>
                      <a:pt x="772769" y="27701"/>
                      <a:pt x="780081" y="27508"/>
                      <a:pt x="786335" y="29625"/>
                    </a:cubicBezTo>
                    <a:lnTo>
                      <a:pt x="790615" y="34161"/>
                    </a:lnTo>
                    <a:lnTo>
                      <a:pt x="791043" y="33459"/>
                    </a:lnTo>
                    <a:cubicBezTo>
                      <a:pt x="796431" y="28841"/>
                      <a:pt x="800279" y="21914"/>
                      <a:pt x="804898" y="16526"/>
                    </a:cubicBezTo>
                    <a:cubicBezTo>
                      <a:pt x="814904" y="3441"/>
                      <a:pt x="827219" y="-2716"/>
                      <a:pt x="844922" y="113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4C659383-1631-4B6A-AA83-9AD1340B551E}"/>
                  </a:ext>
                </a:extLst>
              </p:cNvPr>
              <p:cNvSpPr/>
              <p:nvPr/>
            </p:nvSpPr>
            <p:spPr>
              <a:xfrm>
                <a:off x="5436729" y="4297199"/>
                <a:ext cx="238292" cy="940948"/>
              </a:xfrm>
              <a:custGeom>
                <a:avLst/>
                <a:gdLst>
                  <a:gd name="connsiteX0" fmla="*/ 176276 w 300181"/>
                  <a:gd name="connsiteY0" fmla="*/ 917144 h 1185333"/>
                  <a:gd name="connsiteX1" fmla="*/ 176276 w 300181"/>
                  <a:gd name="connsiteY1" fmla="*/ 920223 h 1185333"/>
                  <a:gd name="connsiteX2" fmla="*/ 187821 w 300181"/>
                  <a:gd name="connsiteY2" fmla="*/ 1036447 h 1185333"/>
                  <a:gd name="connsiteX3" fmla="*/ 124706 w 300181"/>
                  <a:gd name="connsiteY3" fmla="*/ 1174993 h 1185333"/>
                  <a:gd name="connsiteX4" fmla="*/ 71597 w 300181"/>
                  <a:gd name="connsiteY4" fmla="*/ 1170375 h 1185333"/>
                  <a:gd name="connsiteX5" fmla="*/ 45427 w 300181"/>
                  <a:gd name="connsiteY5" fmla="*/ 1073393 h 1185333"/>
                  <a:gd name="connsiteX6" fmla="*/ 45427 w 300181"/>
                  <a:gd name="connsiteY6" fmla="*/ 1073393 h 1185333"/>
                  <a:gd name="connsiteX7" fmla="*/ 4633 w 300181"/>
                  <a:gd name="connsiteY7" fmla="*/ 997193 h 1185333"/>
                  <a:gd name="connsiteX8" fmla="*/ 18488 w 300181"/>
                  <a:gd name="connsiteY8" fmla="*/ 893284 h 1185333"/>
                  <a:gd name="connsiteX9" fmla="*/ 66209 w 300181"/>
                  <a:gd name="connsiteY9" fmla="*/ 707017 h 1185333"/>
                  <a:gd name="connsiteX10" fmla="*/ 67748 w 300181"/>
                  <a:gd name="connsiteY10" fmla="*/ 700090 h 1185333"/>
                  <a:gd name="connsiteX11" fmla="*/ 76985 w 300181"/>
                  <a:gd name="connsiteY11" fmla="*/ 664684 h 1185333"/>
                  <a:gd name="connsiteX12" fmla="*/ 93918 w 300181"/>
                  <a:gd name="connsiteY12" fmla="*/ 622351 h 1185333"/>
                  <a:gd name="connsiteX13" fmla="*/ 157033 w 300181"/>
                  <a:gd name="connsiteY13" fmla="*/ 495350 h 1185333"/>
                  <a:gd name="connsiteX14" fmla="*/ 133942 w 300181"/>
                  <a:gd name="connsiteY14" fmla="*/ 451478 h 1185333"/>
                  <a:gd name="connsiteX15" fmla="*/ 69288 w 300181"/>
                  <a:gd name="connsiteY15" fmla="*/ 396059 h 1185333"/>
                  <a:gd name="connsiteX16" fmla="*/ 67748 w 300181"/>
                  <a:gd name="connsiteY16" fmla="*/ 386053 h 1185333"/>
                  <a:gd name="connsiteX17" fmla="*/ 72367 w 300181"/>
                  <a:gd name="connsiteY17" fmla="*/ 372968 h 1185333"/>
                  <a:gd name="connsiteX18" fmla="*/ 73136 w 300181"/>
                  <a:gd name="connsiteY18" fmla="*/ 361423 h 1185333"/>
                  <a:gd name="connsiteX19" fmla="*/ 83912 w 300181"/>
                  <a:gd name="connsiteY19" fmla="*/ 280605 h 1185333"/>
                  <a:gd name="connsiteX20" fmla="*/ 63900 w 300181"/>
                  <a:gd name="connsiteY20" fmla="*/ 229805 h 1185333"/>
                  <a:gd name="connsiteX21" fmla="*/ 46967 w 300181"/>
                  <a:gd name="connsiteY21" fmla="*/ 219799 h 1185333"/>
                  <a:gd name="connsiteX22" fmla="*/ 40039 w 300181"/>
                  <a:gd name="connsiteY22" fmla="*/ 177466 h 1185333"/>
                  <a:gd name="connsiteX23" fmla="*/ 71597 w 300181"/>
                  <a:gd name="connsiteY23" fmla="*/ 146678 h 1185333"/>
                  <a:gd name="connsiteX24" fmla="*/ 137791 w 300181"/>
                  <a:gd name="connsiteY24" fmla="*/ 48156 h 1185333"/>
                  <a:gd name="connsiteX25" fmla="*/ 141639 w 300181"/>
                  <a:gd name="connsiteY25" fmla="*/ 37381 h 1185333"/>
                  <a:gd name="connsiteX26" fmla="*/ 201676 w 300181"/>
                  <a:gd name="connsiteY26" fmla="*/ 4284 h 1185333"/>
                  <a:gd name="connsiteX27" fmla="*/ 262482 w 300181"/>
                  <a:gd name="connsiteY27" fmla="*/ 9671 h 1185333"/>
                  <a:gd name="connsiteX28" fmla="*/ 303276 w 300181"/>
                  <a:gd name="connsiteY28" fmla="*/ 51235 h 1185333"/>
                  <a:gd name="connsiteX29" fmla="*/ 278645 w 300181"/>
                  <a:gd name="connsiteY29" fmla="*/ 148987 h 1185333"/>
                  <a:gd name="connsiteX30" fmla="*/ 244779 w 300181"/>
                  <a:gd name="connsiteY30" fmla="*/ 239811 h 1185333"/>
                  <a:gd name="connsiteX31" fmla="*/ 237852 w 300181"/>
                  <a:gd name="connsiteY31" fmla="*/ 272138 h 1185333"/>
                  <a:gd name="connsiteX32" fmla="*/ 252476 w 300181"/>
                  <a:gd name="connsiteY32" fmla="*/ 295999 h 1185333"/>
                  <a:gd name="connsiteX33" fmla="*/ 287112 w 300181"/>
                  <a:gd name="connsiteY33" fmla="*/ 337563 h 1185333"/>
                  <a:gd name="connsiteX34" fmla="*/ 287112 w 300181"/>
                  <a:gd name="connsiteY34" fmla="*/ 420690 h 1185333"/>
                  <a:gd name="connsiteX35" fmla="*/ 260173 w 300181"/>
                  <a:gd name="connsiteY35" fmla="*/ 508435 h 1185333"/>
                  <a:gd name="connsiteX36" fmla="*/ 248627 w 300181"/>
                  <a:gd name="connsiteY36" fmla="*/ 526908 h 1185333"/>
                  <a:gd name="connsiteX37" fmla="*/ 248627 w 300181"/>
                  <a:gd name="connsiteY37" fmla="*/ 526908 h 1185333"/>
                  <a:gd name="connsiteX38" fmla="*/ 230924 w 300181"/>
                  <a:gd name="connsiteY38" fmla="*/ 570781 h 1185333"/>
                  <a:gd name="connsiteX39" fmla="*/ 230924 w 300181"/>
                  <a:gd name="connsiteY39" fmla="*/ 570781 h 1185333"/>
                  <a:gd name="connsiteX40" fmla="*/ 213221 w 300181"/>
                  <a:gd name="connsiteY40" fmla="*/ 614654 h 1185333"/>
                  <a:gd name="connsiteX41" fmla="*/ 213221 w 300181"/>
                  <a:gd name="connsiteY41" fmla="*/ 614654 h 1185333"/>
                  <a:gd name="connsiteX42" fmla="*/ 204754 w 300181"/>
                  <a:gd name="connsiteY42" fmla="*/ 640823 h 1185333"/>
                  <a:gd name="connsiteX43" fmla="*/ 203985 w 300181"/>
                  <a:gd name="connsiteY43" fmla="*/ 645441 h 1185333"/>
                  <a:gd name="connsiteX44" fmla="*/ 183973 w 300181"/>
                  <a:gd name="connsiteY44" fmla="*/ 797072 h 1185333"/>
                  <a:gd name="connsiteX45" fmla="*/ 184742 w 300181"/>
                  <a:gd name="connsiteY45" fmla="*/ 856338 h 1185333"/>
                  <a:gd name="connsiteX46" fmla="*/ 177815 w 300181"/>
                  <a:gd name="connsiteY46" fmla="*/ 883278 h 1185333"/>
                  <a:gd name="connsiteX47" fmla="*/ 177815 w 300181"/>
                  <a:gd name="connsiteY47" fmla="*/ 883278 h 1185333"/>
                  <a:gd name="connsiteX48" fmla="*/ 176276 w 300181"/>
                  <a:gd name="connsiteY48" fmla="*/ 917144 h 1185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00181" h="1185333">
                    <a:moveTo>
                      <a:pt x="176276" y="917144"/>
                    </a:moveTo>
                    <a:cubicBezTo>
                      <a:pt x="175506" y="917914"/>
                      <a:pt x="175506" y="919453"/>
                      <a:pt x="176276" y="920223"/>
                    </a:cubicBezTo>
                    <a:cubicBezTo>
                      <a:pt x="193979" y="957938"/>
                      <a:pt x="200906" y="996423"/>
                      <a:pt x="187821" y="1036447"/>
                    </a:cubicBezTo>
                    <a:cubicBezTo>
                      <a:pt x="171658" y="1084938"/>
                      <a:pt x="156264" y="1133429"/>
                      <a:pt x="124706" y="1174993"/>
                    </a:cubicBezTo>
                    <a:cubicBezTo>
                      <a:pt x="106233" y="1199623"/>
                      <a:pt x="83912" y="1198853"/>
                      <a:pt x="71597" y="1170375"/>
                    </a:cubicBezTo>
                    <a:cubicBezTo>
                      <a:pt x="57742" y="1139587"/>
                      <a:pt x="50045" y="1107260"/>
                      <a:pt x="45427" y="1073393"/>
                    </a:cubicBezTo>
                    <a:lnTo>
                      <a:pt x="45427" y="1073393"/>
                    </a:lnTo>
                    <a:cubicBezTo>
                      <a:pt x="26954" y="1050302"/>
                      <a:pt x="10791" y="1024902"/>
                      <a:pt x="4633" y="997193"/>
                    </a:cubicBezTo>
                    <a:cubicBezTo>
                      <a:pt x="-3833" y="962557"/>
                      <a:pt x="-1524" y="923302"/>
                      <a:pt x="18488" y="893284"/>
                    </a:cubicBezTo>
                    <a:cubicBezTo>
                      <a:pt x="55433" y="835557"/>
                      <a:pt x="63130" y="772441"/>
                      <a:pt x="66209" y="707017"/>
                    </a:cubicBezTo>
                    <a:cubicBezTo>
                      <a:pt x="66209" y="704708"/>
                      <a:pt x="66979" y="702399"/>
                      <a:pt x="67748" y="700090"/>
                    </a:cubicBezTo>
                    <a:cubicBezTo>
                      <a:pt x="71597" y="688544"/>
                      <a:pt x="73906" y="676229"/>
                      <a:pt x="76985" y="664684"/>
                    </a:cubicBezTo>
                    <a:cubicBezTo>
                      <a:pt x="80833" y="650059"/>
                      <a:pt x="89300" y="636974"/>
                      <a:pt x="93918" y="622351"/>
                    </a:cubicBezTo>
                    <a:cubicBezTo>
                      <a:pt x="115470" y="580017"/>
                      <a:pt x="139330" y="539223"/>
                      <a:pt x="157033" y="495350"/>
                    </a:cubicBezTo>
                    <a:cubicBezTo>
                      <a:pt x="168579" y="466102"/>
                      <a:pt x="164730" y="459175"/>
                      <a:pt x="133942" y="451478"/>
                    </a:cubicBezTo>
                    <a:cubicBezTo>
                      <a:pt x="103924" y="442241"/>
                      <a:pt x="76985" y="429926"/>
                      <a:pt x="69288" y="396059"/>
                    </a:cubicBezTo>
                    <a:cubicBezTo>
                      <a:pt x="68518" y="392981"/>
                      <a:pt x="67748" y="389132"/>
                      <a:pt x="67748" y="386053"/>
                    </a:cubicBezTo>
                    <a:cubicBezTo>
                      <a:pt x="67748" y="381435"/>
                      <a:pt x="69288" y="376817"/>
                      <a:pt x="72367" y="372968"/>
                    </a:cubicBezTo>
                    <a:cubicBezTo>
                      <a:pt x="72367" y="369120"/>
                      <a:pt x="73136" y="365272"/>
                      <a:pt x="73136" y="361423"/>
                    </a:cubicBezTo>
                    <a:cubicBezTo>
                      <a:pt x="70827" y="333714"/>
                      <a:pt x="84682" y="308314"/>
                      <a:pt x="83912" y="280605"/>
                    </a:cubicBezTo>
                    <a:cubicBezTo>
                      <a:pt x="89300" y="256744"/>
                      <a:pt x="83912" y="242890"/>
                      <a:pt x="63900" y="229805"/>
                    </a:cubicBezTo>
                    <a:cubicBezTo>
                      <a:pt x="58512" y="225957"/>
                      <a:pt x="52355" y="223648"/>
                      <a:pt x="46967" y="219799"/>
                    </a:cubicBezTo>
                    <a:cubicBezTo>
                      <a:pt x="31573" y="207484"/>
                      <a:pt x="28494" y="194399"/>
                      <a:pt x="40039" y="177466"/>
                    </a:cubicBezTo>
                    <a:cubicBezTo>
                      <a:pt x="48506" y="165150"/>
                      <a:pt x="60051" y="155914"/>
                      <a:pt x="71597" y="146678"/>
                    </a:cubicBezTo>
                    <a:cubicBezTo>
                      <a:pt x="103924" y="121277"/>
                      <a:pt x="128554" y="89720"/>
                      <a:pt x="137791" y="48156"/>
                    </a:cubicBezTo>
                    <a:cubicBezTo>
                      <a:pt x="138560" y="44308"/>
                      <a:pt x="140100" y="41229"/>
                      <a:pt x="141639" y="37381"/>
                    </a:cubicBezTo>
                    <a:cubicBezTo>
                      <a:pt x="154724" y="435"/>
                      <a:pt x="164730" y="-5723"/>
                      <a:pt x="201676" y="4284"/>
                    </a:cubicBezTo>
                    <a:cubicBezTo>
                      <a:pt x="221688" y="9671"/>
                      <a:pt x="242470" y="9671"/>
                      <a:pt x="262482" y="9671"/>
                    </a:cubicBezTo>
                    <a:cubicBezTo>
                      <a:pt x="292500" y="10441"/>
                      <a:pt x="304045" y="21987"/>
                      <a:pt x="303276" y="51235"/>
                    </a:cubicBezTo>
                    <a:cubicBezTo>
                      <a:pt x="302506" y="85872"/>
                      <a:pt x="290191" y="117429"/>
                      <a:pt x="278645" y="148987"/>
                    </a:cubicBezTo>
                    <a:cubicBezTo>
                      <a:pt x="267870" y="179005"/>
                      <a:pt x="255554" y="209023"/>
                      <a:pt x="244779" y="239811"/>
                    </a:cubicBezTo>
                    <a:cubicBezTo>
                      <a:pt x="240930" y="249817"/>
                      <a:pt x="238621" y="260593"/>
                      <a:pt x="237852" y="272138"/>
                    </a:cubicBezTo>
                    <a:cubicBezTo>
                      <a:pt x="237082" y="283684"/>
                      <a:pt x="240161" y="292150"/>
                      <a:pt x="252476" y="295999"/>
                    </a:cubicBezTo>
                    <a:cubicBezTo>
                      <a:pt x="273257" y="302156"/>
                      <a:pt x="282494" y="317550"/>
                      <a:pt x="287112" y="337563"/>
                    </a:cubicBezTo>
                    <a:cubicBezTo>
                      <a:pt x="293270" y="365272"/>
                      <a:pt x="289421" y="392981"/>
                      <a:pt x="287112" y="420690"/>
                    </a:cubicBezTo>
                    <a:cubicBezTo>
                      <a:pt x="279415" y="450708"/>
                      <a:pt x="270179" y="479957"/>
                      <a:pt x="260173" y="508435"/>
                    </a:cubicBezTo>
                    <a:cubicBezTo>
                      <a:pt x="257863" y="515362"/>
                      <a:pt x="255554" y="522290"/>
                      <a:pt x="248627" y="526908"/>
                    </a:cubicBezTo>
                    <a:lnTo>
                      <a:pt x="248627" y="526908"/>
                    </a:lnTo>
                    <a:cubicBezTo>
                      <a:pt x="242470" y="541532"/>
                      <a:pt x="243239" y="559235"/>
                      <a:pt x="230924" y="570781"/>
                    </a:cubicBezTo>
                    <a:lnTo>
                      <a:pt x="230924" y="570781"/>
                    </a:lnTo>
                    <a:cubicBezTo>
                      <a:pt x="228615" y="586944"/>
                      <a:pt x="225536" y="603108"/>
                      <a:pt x="213221" y="614654"/>
                    </a:cubicBezTo>
                    <a:lnTo>
                      <a:pt x="213221" y="614654"/>
                    </a:lnTo>
                    <a:cubicBezTo>
                      <a:pt x="208603" y="623120"/>
                      <a:pt x="211682" y="633126"/>
                      <a:pt x="204754" y="640823"/>
                    </a:cubicBezTo>
                    <a:cubicBezTo>
                      <a:pt x="204754" y="642362"/>
                      <a:pt x="203985" y="643902"/>
                      <a:pt x="203985" y="645441"/>
                    </a:cubicBezTo>
                    <a:cubicBezTo>
                      <a:pt x="200136" y="696241"/>
                      <a:pt x="192439" y="747042"/>
                      <a:pt x="183973" y="797072"/>
                    </a:cubicBezTo>
                    <a:cubicBezTo>
                      <a:pt x="180894" y="817084"/>
                      <a:pt x="186282" y="836326"/>
                      <a:pt x="184742" y="856338"/>
                    </a:cubicBezTo>
                    <a:cubicBezTo>
                      <a:pt x="183973" y="865575"/>
                      <a:pt x="185512" y="875581"/>
                      <a:pt x="177815" y="883278"/>
                    </a:cubicBezTo>
                    <a:lnTo>
                      <a:pt x="177815" y="883278"/>
                    </a:lnTo>
                    <a:cubicBezTo>
                      <a:pt x="173197" y="895593"/>
                      <a:pt x="173197" y="906368"/>
                      <a:pt x="176276" y="917144"/>
                    </a:cubicBezTo>
                    <a:close/>
                  </a:path>
                </a:pathLst>
              </a:custGeom>
              <a:solidFill>
                <a:srgbClr val="A2BE2A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73432378-7504-4233-B95E-9DBCD1C07D9A}"/>
                  </a:ext>
                </a:extLst>
              </p:cNvPr>
              <p:cNvSpPr/>
              <p:nvPr/>
            </p:nvSpPr>
            <p:spPr>
              <a:xfrm>
                <a:off x="4026470" y="1035212"/>
                <a:ext cx="627162" cy="377529"/>
              </a:xfrm>
              <a:custGeom>
                <a:avLst/>
                <a:gdLst>
                  <a:gd name="connsiteX0" fmla="*/ 332897 w 790050"/>
                  <a:gd name="connsiteY0" fmla="*/ 80354 h 475582"/>
                  <a:gd name="connsiteX1" fmla="*/ 356710 w 790050"/>
                  <a:gd name="connsiteY1" fmla="*/ 98430 h 475582"/>
                  <a:gd name="connsiteX2" fmla="*/ 371334 w 790050"/>
                  <a:gd name="connsiteY2" fmla="*/ 105357 h 475582"/>
                  <a:gd name="connsiteX3" fmla="*/ 463699 w 790050"/>
                  <a:gd name="connsiteY3" fmla="*/ 184636 h 475582"/>
                  <a:gd name="connsiteX4" fmla="*/ 500644 w 790050"/>
                  <a:gd name="connsiteY4" fmla="*/ 219272 h 475582"/>
                  <a:gd name="connsiteX5" fmla="*/ 620717 w 790050"/>
                  <a:gd name="connsiteY5" fmla="*/ 320103 h 475582"/>
                  <a:gd name="connsiteX6" fmla="*/ 629183 w 790050"/>
                  <a:gd name="connsiteY6" fmla="*/ 336266 h 475582"/>
                  <a:gd name="connsiteX7" fmla="*/ 636880 w 790050"/>
                  <a:gd name="connsiteY7" fmla="*/ 341654 h 475582"/>
                  <a:gd name="connsiteX8" fmla="*/ 646886 w 790050"/>
                  <a:gd name="connsiteY8" fmla="*/ 347042 h 475582"/>
                  <a:gd name="connsiteX9" fmla="*/ 699996 w 790050"/>
                  <a:gd name="connsiteY9" fmla="*/ 380909 h 475582"/>
                  <a:gd name="connsiteX10" fmla="*/ 710002 w 790050"/>
                  <a:gd name="connsiteY10" fmla="*/ 382448 h 475582"/>
                  <a:gd name="connsiteX11" fmla="*/ 778505 w 790050"/>
                  <a:gd name="connsiteY11" fmla="*/ 460188 h 475582"/>
                  <a:gd name="connsiteX12" fmla="*/ 790050 w 790050"/>
                  <a:gd name="connsiteY12" fmla="*/ 475582 h 475582"/>
                  <a:gd name="connsiteX13" fmla="*/ 689989 w 790050"/>
                  <a:gd name="connsiteY13" fmla="*/ 437866 h 475582"/>
                  <a:gd name="connsiteX14" fmla="*/ 633032 w 790050"/>
                  <a:gd name="connsiteY14" fmla="*/ 381679 h 475582"/>
                  <a:gd name="connsiteX15" fmla="*/ 499874 w 790050"/>
                  <a:gd name="connsiteY15" fmla="*/ 307788 h 475582"/>
                  <a:gd name="connsiteX16" fmla="*/ 423674 w 790050"/>
                  <a:gd name="connsiteY16" fmla="*/ 273151 h 475582"/>
                  <a:gd name="connsiteX17" fmla="*/ 355940 w 790050"/>
                  <a:gd name="connsiteY17" fmla="*/ 245442 h 475582"/>
                  <a:gd name="connsiteX18" fmla="*/ 268195 w 790050"/>
                  <a:gd name="connsiteY18" fmla="*/ 170012 h 475582"/>
                  <a:gd name="connsiteX19" fmla="*/ 285897 w 790050"/>
                  <a:gd name="connsiteY19" fmla="*/ 160775 h 475582"/>
                  <a:gd name="connsiteX20" fmla="*/ 338237 w 790050"/>
                  <a:gd name="connsiteY20" fmla="*/ 173860 h 475582"/>
                  <a:gd name="connsiteX21" fmla="*/ 362097 w 790050"/>
                  <a:gd name="connsiteY21" fmla="*/ 166163 h 475582"/>
                  <a:gd name="connsiteX22" fmla="*/ 356710 w 790050"/>
                  <a:gd name="connsiteY22" fmla="*/ 146151 h 475582"/>
                  <a:gd name="connsiteX23" fmla="*/ 338237 w 790050"/>
                  <a:gd name="connsiteY23" fmla="*/ 116903 h 475582"/>
                  <a:gd name="connsiteX24" fmla="*/ 327461 w 790050"/>
                  <a:gd name="connsiteY24" fmla="*/ 103818 h 475582"/>
                  <a:gd name="connsiteX25" fmla="*/ 321304 w 790050"/>
                  <a:gd name="connsiteY25" fmla="*/ 82266 h 475582"/>
                  <a:gd name="connsiteX26" fmla="*/ 332897 w 790050"/>
                  <a:gd name="connsiteY26" fmla="*/ 80354 h 475582"/>
                  <a:gd name="connsiteX27" fmla="*/ 9287 w 790050"/>
                  <a:gd name="connsiteY27" fmla="*/ 6 h 475582"/>
                  <a:gd name="connsiteX28" fmla="*/ 21121 w 790050"/>
                  <a:gd name="connsiteY28" fmla="*/ 1449 h 475582"/>
                  <a:gd name="connsiteX29" fmla="*/ 133497 w 790050"/>
                  <a:gd name="connsiteY29" fmla="*/ 41473 h 475582"/>
                  <a:gd name="connsiteX30" fmla="*/ 197382 w 790050"/>
                  <a:gd name="connsiteY30" fmla="*/ 88426 h 475582"/>
                  <a:gd name="connsiteX31" fmla="*/ 186606 w 790050"/>
                  <a:gd name="connsiteY31" fmla="*/ 99201 h 475582"/>
                  <a:gd name="connsiteX32" fmla="*/ 135806 w 790050"/>
                  <a:gd name="connsiteY32" fmla="*/ 79959 h 475582"/>
                  <a:gd name="connsiteX33" fmla="*/ 99631 w 790050"/>
                  <a:gd name="connsiteY33" fmla="*/ 63795 h 475582"/>
                  <a:gd name="connsiteX34" fmla="*/ 14194 w 790050"/>
                  <a:gd name="connsiteY34" fmla="*/ 20691 h 475582"/>
                  <a:gd name="connsiteX35" fmla="*/ 339 w 790050"/>
                  <a:gd name="connsiteY35" fmla="*/ 6067 h 475582"/>
                  <a:gd name="connsiteX36" fmla="*/ 9287 w 790050"/>
                  <a:gd name="connsiteY36" fmla="*/ 6 h 475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790050" h="475582">
                    <a:moveTo>
                      <a:pt x="332897" y="80354"/>
                    </a:moveTo>
                    <a:cubicBezTo>
                      <a:pt x="342999" y="81833"/>
                      <a:pt x="349205" y="92080"/>
                      <a:pt x="356710" y="98430"/>
                    </a:cubicBezTo>
                    <a:cubicBezTo>
                      <a:pt x="359019" y="105357"/>
                      <a:pt x="365946" y="103818"/>
                      <a:pt x="371334" y="105357"/>
                    </a:cubicBezTo>
                    <a:cubicBezTo>
                      <a:pt x="403662" y="129988"/>
                      <a:pt x="432911" y="158466"/>
                      <a:pt x="463699" y="184636"/>
                    </a:cubicBezTo>
                    <a:cubicBezTo>
                      <a:pt x="476014" y="196181"/>
                      <a:pt x="486789" y="210036"/>
                      <a:pt x="500644" y="219272"/>
                    </a:cubicBezTo>
                    <a:cubicBezTo>
                      <a:pt x="539898" y="253909"/>
                      <a:pt x="578383" y="289315"/>
                      <a:pt x="620717" y="320103"/>
                    </a:cubicBezTo>
                    <a:cubicBezTo>
                      <a:pt x="626105" y="323951"/>
                      <a:pt x="631492" y="328569"/>
                      <a:pt x="629183" y="336266"/>
                    </a:cubicBezTo>
                    <a:cubicBezTo>
                      <a:pt x="629953" y="340885"/>
                      <a:pt x="633802" y="340885"/>
                      <a:pt x="636880" y="341654"/>
                    </a:cubicBezTo>
                    <a:cubicBezTo>
                      <a:pt x="640729" y="342424"/>
                      <a:pt x="644577" y="343194"/>
                      <a:pt x="646886" y="347042"/>
                    </a:cubicBezTo>
                    <a:cubicBezTo>
                      <a:pt x="662280" y="362436"/>
                      <a:pt x="683062" y="368594"/>
                      <a:pt x="699996" y="380909"/>
                    </a:cubicBezTo>
                    <a:cubicBezTo>
                      <a:pt x="703844" y="379369"/>
                      <a:pt x="707693" y="380139"/>
                      <a:pt x="710002" y="382448"/>
                    </a:cubicBezTo>
                    <a:cubicBezTo>
                      <a:pt x="734632" y="405539"/>
                      <a:pt x="760032" y="430169"/>
                      <a:pt x="778505" y="460188"/>
                    </a:cubicBezTo>
                    <a:cubicBezTo>
                      <a:pt x="781583" y="464806"/>
                      <a:pt x="785432" y="469424"/>
                      <a:pt x="790050" y="475582"/>
                    </a:cubicBezTo>
                    <a:cubicBezTo>
                      <a:pt x="752335" y="471733"/>
                      <a:pt x="720777" y="456339"/>
                      <a:pt x="689989" y="437866"/>
                    </a:cubicBezTo>
                    <a:cubicBezTo>
                      <a:pt x="679983" y="410157"/>
                      <a:pt x="659971" y="390915"/>
                      <a:pt x="633032" y="381679"/>
                    </a:cubicBezTo>
                    <a:cubicBezTo>
                      <a:pt x="584541" y="364745"/>
                      <a:pt x="542208" y="335497"/>
                      <a:pt x="499874" y="307788"/>
                    </a:cubicBezTo>
                    <a:cubicBezTo>
                      <a:pt x="476014" y="291624"/>
                      <a:pt x="452923" y="277769"/>
                      <a:pt x="423674" y="273151"/>
                    </a:cubicBezTo>
                    <a:cubicBezTo>
                      <a:pt x="399813" y="269303"/>
                      <a:pt x="377491" y="257757"/>
                      <a:pt x="355940" y="245442"/>
                    </a:cubicBezTo>
                    <a:cubicBezTo>
                      <a:pt x="326692" y="220042"/>
                      <a:pt x="297443" y="194642"/>
                      <a:pt x="268195" y="170012"/>
                    </a:cubicBezTo>
                    <a:cubicBezTo>
                      <a:pt x="266655" y="152309"/>
                      <a:pt x="278200" y="160006"/>
                      <a:pt x="285897" y="160775"/>
                    </a:cubicBezTo>
                    <a:cubicBezTo>
                      <a:pt x="303601" y="165394"/>
                      <a:pt x="320534" y="170012"/>
                      <a:pt x="338237" y="173860"/>
                    </a:cubicBezTo>
                    <a:cubicBezTo>
                      <a:pt x="346703" y="175400"/>
                      <a:pt x="356710" y="174630"/>
                      <a:pt x="362097" y="166163"/>
                    </a:cubicBezTo>
                    <a:cubicBezTo>
                      <a:pt x="366716" y="159236"/>
                      <a:pt x="359788" y="152309"/>
                      <a:pt x="356710" y="146151"/>
                    </a:cubicBezTo>
                    <a:cubicBezTo>
                      <a:pt x="350552" y="136145"/>
                      <a:pt x="344394" y="126909"/>
                      <a:pt x="338237" y="116903"/>
                    </a:cubicBezTo>
                    <a:cubicBezTo>
                      <a:pt x="334388" y="113054"/>
                      <a:pt x="332079" y="106897"/>
                      <a:pt x="327461" y="103818"/>
                    </a:cubicBezTo>
                    <a:cubicBezTo>
                      <a:pt x="324382" y="96891"/>
                      <a:pt x="316685" y="90733"/>
                      <a:pt x="321304" y="82266"/>
                    </a:cubicBezTo>
                    <a:cubicBezTo>
                      <a:pt x="325730" y="80342"/>
                      <a:pt x="329530" y="79861"/>
                      <a:pt x="332897" y="80354"/>
                    </a:cubicBezTo>
                    <a:close/>
                    <a:moveTo>
                      <a:pt x="9287" y="6"/>
                    </a:moveTo>
                    <a:cubicBezTo>
                      <a:pt x="13232" y="-91"/>
                      <a:pt x="17658" y="1064"/>
                      <a:pt x="21121" y="1449"/>
                    </a:cubicBezTo>
                    <a:cubicBezTo>
                      <a:pt x="61915" y="5297"/>
                      <a:pt x="97321" y="23770"/>
                      <a:pt x="133497" y="41473"/>
                    </a:cubicBezTo>
                    <a:cubicBezTo>
                      <a:pt x="157358" y="53020"/>
                      <a:pt x="182758" y="63795"/>
                      <a:pt x="197382" y="88426"/>
                    </a:cubicBezTo>
                    <a:cubicBezTo>
                      <a:pt x="200461" y="98432"/>
                      <a:pt x="196612" y="102280"/>
                      <a:pt x="186606" y="99201"/>
                    </a:cubicBezTo>
                    <a:cubicBezTo>
                      <a:pt x="169673" y="93044"/>
                      <a:pt x="152740" y="86886"/>
                      <a:pt x="135806" y="79959"/>
                    </a:cubicBezTo>
                    <a:cubicBezTo>
                      <a:pt x="125030" y="73801"/>
                      <a:pt x="109636" y="74571"/>
                      <a:pt x="99631" y="63795"/>
                    </a:cubicBezTo>
                    <a:cubicBezTo>
                      <a:pt x="71152" y="49171"/>
                      <a:pt x="40364" y="39164"/>
                      <a:pt x="14194" y="20691"/>
                    </a:cubicBezTo>
                    <a:cubicBezTo>
                      <a:pt x="8036" y="16843"/>
                      <a:pt x="-1970" y="12994"/>
                      <a:pt x="339" y="6067"/>
                    </a:cubicBezTo>
                    <a:cubicBezTo>
                      <a:pt x="1879" y="1449"/>
                      <a:pt x="5342" y="102"/>
                      <a:pt x="9287" y="6"/>
                    </a:cubicBezTo>
                    <a:close/>
                  </a:path>
                </a:pathLst>
              </a:custGeom>
              <a:solidFill>
                <a:srgbClr val="BDD14F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A3987DAD-6E1C-489C-828D-2534766408E2}"/>
                  </a:ext>
                </a:extLst>
              </p:cNvPr>
              <p:cNvSpPr/>
              <p:nvPr/>
            </p:nvSpPr>
            <p:spPr>
              <a:xfrm>
                <a:off x="4044746" y="3716170"/>
                <a:ext cx="317722" cy="305502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06030362-6099-488A-BE88-702DC1A314CF}"/>
                  </a:ext>
                </a:extLst>
              </p:cNvPr>
              <p:cNvSpPr/>
              <p:nvPr/>
            </p:nvSpPr>
            <p:spPr>
              <a:xfrm rot="13519709">
                <a:off x="6549278" y="4872275"/>
                <a:ext cx="440010" cy="458654"/>
              </a:xfrm>
              <a:custGeom>
                <a:avLst/>
                <a:gdLst>
                  <a:gd name="connsiteX0" fmla="*/ 126460 w 772427"/>
                  <a:gd name="connsiteY0" fmla="*/ 0 h 805156"/>
                  <a:gd name="connsiteX1" fmla="*/ 287327 w 772427"/>
                  <a:gd name="connsiteY1" fmla="*/ 33097 h 805156"/>
                  <a:gd name="connsiteX2" fmla="*/ 315805 w 772427"/>
                  <a:gd name="connsiteY2" fmla="*/ 36176 h 805156"/>
                  <a:gd name="connsiteX3" fmla="*/ 322733 w 772427"/>
                  <a:gd name="connsiteY3" fmla="*/ 37715 h 805156"/>
                  <a:gd name="connsiteX4" fmla="*/ 378151 w 772427"/>
                  <a:gd name="connsiteY4" fmla="*/ 51570 h 805156"/>
                  <a:gd name="connsiteX5" fmla="*/ 454351 w 772427"/>
                  <a:gd name="connsiteY5" fmla="*/ 110836 h 805156"/>
                  <a:gd name="connsiteX6" fmla="*/ 496684 w 772427"/>
                  <a:gd name="connsiteY6" fmla="*/ 118533 h 805156"/>
                  <a:gd name="connsiteX7" fmla="*/ 522854 w 772427"/>
                  <a:gd name="connsiteY7" fmla="*/ 102370 h 805156"/>
                  <a:gd name="connsiteX8" fmla="*/ 606751 w 772427"/>
                  <a:gd name="connsiteY8" fmla="*/ 111606 h 805156"/>
                  <a:gd name="connsiteX9" fmla="*/ 650624 w 772427"/>
                  <a:gd name="connsiteY9" fmla="*/ 150861 h 805156"/>
                  <a:gd name="connsiteX10" fmla="*/ 662939 w 772427"/>
                  <a:gd name="connsiteY10" fmla="*/ 160867 h 805156"/>
                  <a:gd name="connsiteX11" fmla="*/ 679872 w 772427"/>
                  <a:gd name="connsiteY11" fmla="*/ 171642 h 805156"/>
                  <a:gd name="connsiteX12" fmla="*/ 713739 w 772427"/>
                  <a:gd name="connsiteY12" fmla="*/ 176261 h 805156"/>
                  <a:gd name="connsiteX13" fmla="*/ 746836 w 772427"/>
                  <a:gd name="connsiteY13" fmla="*/ 175491 h 805156"/>
                  <a:gd name="connsiteX14" fmla="*/ 772236 w 772427"/>
                  <a:gd name="connsiteY14" fmla="*/ 199351 h 805156"/>
                  <a:gd name="connsiteX15" fmla="*/ 733751 w 772427"/>
                  <a:gd name="connsiteY15" fmla="*/ 331740 h 805156"/>
                  <a:gd name="connsiteX16" fmla="*/ 646775 w 772427"/>
                  <a:gd name="connsiteY16" fmla="*/ 402552 h 805156"/>
                  <a:gd name="connsiteX17" fmla="*/ 551333 w 772427"/>
                  <a:gd name="connsiteY17" fmla="*/ 434880 h 805156"/>
                  <a:gd name="connsiteX18" fmla="*/ 577502 w 772427"/>
                  <a:gd name="connsiteY18" fmla="*/ 446425 h 805156"/>
                  <a:gd name="connsiteX19" fmla="*/ 576731 w 772427"/>
                  <a:gd name="connsiteY19" fmla="*/ 447370 h 805156"/>
                  <a:gd name="connsiteX20" fmla="*/ 595399 w 772427"/>
                  <a:gd name="connsiteY20" fmla="*/ 449503 h 805156"/>
                  <a:gd name="connsiteX21" fmla="*/ 614449 w 772427"/>
                  <a:gd name="connsiteY21" fmla="*/ 456431 h 805156"/>
                  <a:gd name="connsiteX22" fmla="*/ 609061 w 772427"/>
                  <a:gd name="connsiteY22" fmla="*/ 467207 h 805156"/>
                  <a:gd name="connsiteX23" fmla="*/ 577503 w 772427"/>
                  <a:gd name="connsiteY23" fmla="*/ 469420 h 805156"/>
                  <a:gd name="connsiteX24" fmla="*/ 559229 w 772427"/>
                  <a:gd name="connsiteY24" fmla="*/ 471705 h 805156"/>
                  <a:gd name="connsiteX25" fmla="*/ 569324 w 772427"/>
                  <a:gd name="connsiteY25" fmla="*/ 476154 h 805156"/>
                  <a:gd name="connsiteX26" fmla="*/ 586739 w 772427"/>
                  <a:gd name="connsiteY26" fmla="*/ 490298 h 805156"/>
                  <a:gd name="connsiteX27" fmla="*/ 635230 w 772427"/>
                  <a:gd name="connsiteY27" fmla="*/ 525704 h 805156"/>
                  <a:gd name="connsiteX28" fmla="*/ 663708 w 772427"/>
                  <a:gd name="connsiteY28" fmla="*/ 558031 h 805156"/>
                  <a:gd name="connsiteX29" fmla="*/ 665248 w 772427"/>
                  <a:gd name="connsiteY29" fmla="*/ 561880 h 805156"/>
                  <a:gd name="connsiteX30" fmla="*/ 676793 w 772427"/>
                  <a:gd name="connsiteY30" fmla="*/ 574195 h 805156"/>
                  <a:gd name="connsiteX31" fmla="*/ 683720 w 772427"/>
                  <a:gd name="connsiteY31" fmla="*/ 585740 h 805156"/>
                  <a:gd name="connsiteX32" fmla="*/ 690648 w 772427"/>
                  <a:gd name="connsiteY32" fmla="*/ 598055 h 805156"/>
                  <a:gd name="connsiteX33" fmla="*/ 709120 w 772427"/>
                  <a:gd name="connsiteY33" fmla="*/ 700425 h 805156"/>
                  <a:gd name="connsiteX34" fmla="*/ 700654 w 772427"/>
                  <a:gd name="connsiteY34" fmla="*/ 754304 h 805156"/>
                  <a:gd name="connsiteX35" fmla="*/ 684490 w 772427"/>
                  <a:gd name="connsiteY35" fmla="*/ 764310 h 805156"/>
                  <a:gd name="connsiteX36" fmla="*/ 552102 w 772427"/>
                  <a:gd name="connsiteY36" fmla="*/ 778165 h 805156"/>
                  <a:gd name="connsiteX37" fmla="*/ 506690 w 772427"/>
                  <a:gd name="connsiteY37" fmla="*/ 798947 h 805156"/>
                  <a:gd name="connsiteX38" fmla="*/ 428181 w 772427"/>
                  <a:gd name="connsiteY38" fmla="*/ 765080 h 805156"/>
                  <a:gd name="connsiteX39" fmla="*/ 413557 w 772427"/>
                  <a:gd name="connsiteY39" fmla="*/ 745837 h 805156"/>
                  <a:gd name="connsiteX40" fmla="*/ 392005 w 772427"/>
                  <a:gd name="connsiteY40" fmla="*/ 745837 h 805156"/>
                  <a:gd name="connsiteX41" fmla="*/ 218824 w 772427"/>
                  <a:gd name="connsiteY41" fmla="*/ 800486 h 805156"/>
                  <a:gd name="connsiteX42" fmla="*/ 158017 w 772427"/>
                  <a:gd name="connsiteY42" fmla="*/ 794328 h 805156"/>
                  <a:gd name="connsiteX43" fmla="*/ 28708 w 772427"/>
                  <a:gd name="connsiteY43" fmla="*/ 794328 h 805156"/>
                  <a:gd name="connsiteX44" fmla="*/ 21781 w 772427"/>
                  <a:gd name="connsiteY44" fmla="*/ 793559 h 805156"/>
                  <a:gd name="connsiteX45" fmla="*/ 4848 w 772427"/>
                  <a:gd name="connsiteY45" fmla="*/ 745068 h 805156"/>
                  <a:gd name="connsiteX46" fmla="*/ 43333 w 772427"/>
                  <a:gd name="connsiteY46" fmla="*/ 679644 h 805156"/>
                  <a:gd name="connsiteX47" fmla="*/ 54878 w 772427"/>
                  <a:gd name="connsiteY47" fmla="*/ 665019 h 805156"/>
                  <a:gd name="connsiteX48" fmla="*/ 116454 w 772427"/>
                  <a:gd name="connsiteY48" fmla="*/ 603443 h 805156"/>
                  <a:gd name="connsiteX49" fmla="*/ 126460 w 772427"/>
                  <a:gd name="connsiteY49" fmla="*/ 594207 h 805156"/>
                  <a:gd name="connsiteX50" fmla="*/ 196502 w 772427"/>
                  <a:gd name="connsiteY50" fmla="*/ 535710 h 805156"/>
                  <a:gd name="connsiteX51" fmla="*/ 265775 w 772427"/>
                  <a:gd name="connsiteY51" fmla="*/ 488759 h 805156"/>
                  <a:gd name="connsiteX52" fmla="*/ 295793 w 772427"/>
                  <a:gd name="connsiteY52" fmla="*/ 471825 h 805156"/>
                  <a:gd name="connsiteX53" fmla="*/ 300411 w 772427"/>
                  <a:gd name="connsiteY53" fmla="*/ 468746 h 805156"/>
                  <a:gd name="connsiteX54" fmla="*/ 309648 w 772427"/>
                  <a:gd name="connsiteY54" fmla="*/ 462589 h 805156"/>
                  <a:gd name="connsiteX55" fmla="*/ 314266 w 772427"/>
                  <a:gd name="connsiteY55" fmla="*/ 459510 h 805156"/>
                  <a:gd name="connsiteX56" fmla="*/ 318114 w 772427"/>
                  <a:gd name="connsiteY56" fmla="*/ 451813 h 805156"/>
                  <a:gd name="connsiteX57" fmla="*/ 310417 w 772427"/>
                  <a:gd name="connsiteY57" fmla="*/ 452583 h 805156"/>
                  <a:gd name="connsiteX58" fmla="*/ 274242 w 772427"/>
                  <a:gd name="connsiteY58" fmla="*/ 451043 h 805156"/>
                  <a:gd name="connsiteX59" fmla="*/ 261157 w 772427"/>
                  <a:gd name="connsiteY59" fmla="*/ 441807 h 805156"/>
                  <a:gd name="connsiteX60" fmla="*/ 260739 w 772427"/>
                  <a:gd name="connsiteY60" fmla="*/ 441305 h 805156"/>
                  <a:gd name="connsiteX61" fmla="*/ 199485 w 772427"/>
                  <a:gd name="connsiteY61" fmla="*/ 481927 h 805156"/>
                  <a:gd name="connsiteX62" fmla="*/ 130308 w 772427"/>
                  <a:gd name="connsiteY62" fmla="*/ 515698 h 805156"/>
                  <a:gd name="connsiteX63" fmla="*/ 139545 w 772427"/>
                  <a:gd name="connsiteY63" fmla="*/ 500304 h 805156"/>
                  <a:gd name="connsiteX64" fmla="*/ 236527 w 772427"/>
                  <a:gd name="connsiteY64" fmla="*/ 448733 h 805156"/>
                  <a:gd name="connsiteX65" fmla="*/ 258078 w 772427"/>
                  <a:gd name="connsiteY65" fmla="*/ 438727 h 805156"/>
                  <a:gd name="connsiteX66" fmla="*/ 258660 w 772427"/>
                  <a:gd name="connsiteY66" fmla="*/ 438810 h 805156"/>
                  <a:gd name="connsiteX67" fmla="*/ 257308 w 772427"/>
                  <a:gd name="connsiteY67" fmla="*/ 437189 h 805156"/>
                  <a:gd name="connsiteX68" fmla="*/ 257308 w 772427"/>
                  <a:gd name="connsiteY68" fmla="*/ 411019 h 805156"/>
                  <a:gd name="connsiteX69" fmla="*/ 257308 w 772427"/>
                  <a:gd name="connsiteY69" fmla="*/ 411018 h 805156"/>
                  <a:gd name="connsiteX70" fmla="*/ 214207 w 772427"/>
                  <a:gd name="connsiteY70" fmla="*/ 367916 h 805156"/>
                  <a:gd name="connsiteX71" fmla="*/ 149551 w 772427"/>
                  <a:gd name="connsiteY71" fmla="*/ 309418 h 805156"/>
                  <a:gd name="connsiteX72" fmla="*/ 157248 w 772427"/>
                  <a:gd name="connsiteY72" fmla="*/ 305570 h 805156"/>
                  <a:gd name="connsiteX73" fmla="*/ 164945 w 772427"/>
                  <a:gd name="connsiteY73" fmla="*/ 306340 h 805156"/>
                  <a:gd name="connsiteX74" fmla="*/ 178030 w 772427"/>
                  <a:gd name="connsiteY74" fmla="*/ 315576 h 805156"/>
                  <a:gd name="connsiteX75" fmla="*/ 248843 w 772427"/>
                  <a:gd name="connsiteY75" fmla="*/ 389468 h 805156"/>
                  <a:gd name="connsiteX76" fmla="*/ 264997 w 772427"/>
                  <a:gd name="connsiteY76" fmla="*/ 401408 h 805156"/>
                  <a:gd name="connsiteX77" fmla="*/ 266545 w 772427"/>
                  <a:gd name="connsiteY77" fmla="*/ 399474 h 805156"/>
                  <a:gd name="connsiteX78" fmla="*/ 326581 w 772427"/>
                  <a:gd name="connsiteY78" fmla="*/ 401013 h 805156"/>
                  <a:gd name="connsiteX79" fmla="*/ 241914 w 772427"/>
                  <a:gd name="connsiteY79" fmla="*/ 307880 h 805156"/>
                  <a:gd name="connsiteX80" fmla="*/ 230369 w 772427"/>
                  <a:gd name="connsiteY80" fmla="*/ 294024 h 805156"/>
                  <a:gd name="connsiteX81" fmla="*/ 161096 w 772427"/>
                  <a:gd name="connsiteY81" fmla="*/ 210127 h 805156"/>
                  <a:gd name="connsiteX82" fmla="*/ 125690 w 772427"/>
                  <a:gd name="connsiteY82" fmla="*/ 150091 h 805156"/>
                  <a:gd name="connsiteX83" fmla="*/ 122611 w 772427"/>
                  <a:gd name="connsiteY83" fmla="*/ 144703 h 805156"/>
                  <a:gd name="connsiteX84" fmla="*/ 87205 w 772427"/>
                  <a:gd name="connsiteY84" fmla="*/ 54649 h 805156"/>
                  <a:gd name="connsiteX85" fmla="*/ 86436 w 772427"/>
                  <a:gd name="connsiteY85" fmla="*/ 39255 h 805156"/>
                  <a:gd name="connsiteX86" fmla="*/ 126460 w 772427"/>
                  <a:gd name="connsiteY86" fmla="*/ 0 h 805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772427" h="805156">
                    <a:moveTo>
                      <a:pt x="126460" y="0"/>
                    </a:moveTo>
                    <a:cubicBezTo>
                      <a:pt x="179569" y="14624"/>
                      <a:pt x="232678" y="26170"/>
                      <a:pt x="287327" y="33097"/>
                    </a:cubicBezTo>
                    <a:cubicBezTo>
                      <a:pt x="296563" y="33867"/>
                      <a:pt x="306569" y="34636"/>
                      <a:pt x="315805" y="36176"/>
                    </a:cubicBezTo>
                    <a:cubicBezTo>
                      <a:pt x="318114" y="36176"/>
                      <a:pt x="320424" y="36945"/>
                      <a:pt x="322733" y="37715"/>
                    </a:cubicBezTo>
                    <a:cubicBezTo>
                      <a:pt x="340436" y="44642"/>
                      <a:pt x="359678" y="44642"/>
                      <a:pt x="378151" y="51570"/>
                    </a:cubicBezTo>
                    <a:cubicBezTo>
                      <a:pt x="410478" y="63115"/>
                      <a:pt x="435108" y="83127"/>
                      <a:pt x="454351" y="110836"/>
                    </a:cubicBezTo>
                    <a:cubicBezTo>
                      <a:pt x="468205" y="130848"/>
                      <a:pt x="469745" y="143164"/>
                      <a:pt x="496684" y="118533"/>
                    </a:cubicBezTo>
                    <a:cubicBezTo>
                      <a:pt x="504381" y="111606"/>
                      <a:pt x="513617" y="106988"/>
                      <a:pt x="522854" y="102370"/>
                    </a:cubicBezTo>
                    <a:cubicBezTo>
                      <a:pt x="552872" y="87745"/>
                      <a:pt x="581351" y="90054"/>
                      <a:pt x="606751" y="111606"/>
                    </a:cubicBezTo>
                    <a:cubicBezTo>
                      <a:pt x="622145" y="123921"/>
                      <a:pt x="639078" y="134697"/>
                      <a:pt x="650624" y="150861"/>
                    </a:cubicBezTo>
                    <a:cubicBezTo>
                      <a:pt x="652933" y="156248"/>
                      <a:pt x="657551" y="160097"/>
                      <a:pt x="662939" y="160867"/>
                    </a:cubicBezTo>
                    <a:cubicBezTo>
                      <a:pt x="669096" y="163176"/>
                      <a:pt x="675254" y="166255"/>
                      <a:pt x="679872" y="171642"/>
                    </a:cubicBezTo>
                    <a:cubicBezTo>
                      <a:pt x="689878" y="181649"/>
                      <a:pt x="702193" y="175491"/>
                      <a:pt x="713739" y="176261"/>
                    </a:cubicBezTo>
                    <a:cubicBezTo>
                      <a:pt x="724514" y="176261"/>
                      <a:pt x="736060" y="175491"/>
                      <a:pt x="746836" y="175491"/>
                    </a:cubicBezTo>
                    <a:cubicBezTo>
                      <a:pt x="766078" y="174721"/>
                      <a:pt x="773775" y="180109"/>
                      <a:pt x="772236" y="199351"/>
                    </a:cubicBezTo>
                    <a:cubicBezTo>
                      <a:pt x="769157" y="246303"/>
                      <a:pt x="765308" y="293255"/>
                      <a:pt x="733751" y="331740"/>
                    </a:cubicBezTo>
                    <a:cubicBezTo>
                      <a:pt x="707581" y="358680"/>
                      <a:pt x="683720" y="388698"/>
                      <a:pt x="646775" y="402552"/>
                    </a:cubicBezTo>
                    <a:cubicBezTo>
                      <a:pt x="615987" y="414868"/>
                      <a:pt x="585199" y="426413"/>
                      <a:pt x="551333" y="434880"/>
                    </a:cubicBezTo>
                    <a:cubicBezTo>
                      <a:pt x="559799" y="444116"/>
                      <a:pt x="569805" y="443347"/>
                      <a:pt x="577502" y="446425"/>
                    </a:cubicBezTo>
                    <a:lnTo>
                      <a:pt x="576731" y="447370"/>
                    </a:lnTo>
                    <a:lnTo>
                      <a:pt x="595399" y="449503"/>
                    </a:lnTo>
                    <a:cubicBezTo>
                      <a:pt x="601749" y="451620"/>
                      <a:pt x="607907" y="454507"/>
                      <a:pt x="614449" y="456431"/>
                    </a:cubicBezTo>
                    <a:cubicBezTo>
                      <a:pt x="615988" y="461819"/>
                      <a:pt x="613679" y="464898"/>
                      <a:pt x="609061" y="467207"/>
                    </a:cubicBezTo>
                    <a:cubicBezTo>
                      <a:pt x="598670" y="468362"/>
                      <a:pt x="588086" y="468746"/>
                      <a:pt x="577503" y="469420"/>
                    </a:cubicBezTo>
                    <a:lnTo>
                      <a:pt x="559229" y="471705"/>
                    </a:lnTo>
                    <a:lnTo>
                      <a:pt x="569324" y="476154"/>
                    </a:lnTo>
                    <a:cubicBezTo>
                      <a:pt x="575193" y="480676"/>
                      <a:pt x="580581" y="486064"/>
                      <a:pt x="586739" y="490298"/>
                    </a:cubicBezTo>
                    <a:cubicBezTo>
                      <a:pt x="602902" y="501843"/>
                      <a:pt x="619066" y="514158"/>
                      <a:pt x="635230" y="525704"/>
                    </a:cubicBezTo>
                    <a:cubicBezTo>
                      <a:pt x="645236" y="534940"/>
                      <a:pt x="656011" y="544946"/>
                      <a:pt x="663708" y="558031"/>
                    </a:cubicBezTo>
                    <a:cubicBezTo>
                      <a:pt x="663708" y="559571"/>
                      <a:pt x="664478" y="560340"/>
                      <a:pt x="665248" y="561880"/>
                    </a:cubicBezTo>
                    <a:cubicBezTo>
                      <a:pt x="669096" y="565728"/>
                      <a:pt x="675254" y="568037"/>
                      <a:pt x="676793" y="574195"/>
                    </a:cubicBezTo>
                    <a:cubicBezTo>
                      <a:pt x="677563" y="578813"/>
                      <a:pt x="679102" y="582661"/>
                      <a:pt x="683720" y="585740"/>
                    </a:cubicBezTo>
                    <a:cubicBezTo>
                      <a:pt x="686799" y="588819"/>
                      <a:pt x="688339" y="593437"/>
                      <a:pt x="690648" y="598055"/>
                    </a:cubicBezTo>
                    <a:cubicBezTo>
                      <a:pt x="701423" y="631153"/>
                      <a:pt x="712199" y="664249"/>
                      <a:pt x="709120" y="700425"/>
                    </a:cubicBezTo>
                    <a:cubicBezTo>
                      <a:pt x="707581" y="718898"/>
                      <a:pt x="704502" y="736601"/>
                      <a:pt x="700654" y="754304"/>
                    </a:cubicBezTo>
                    <a:cubicBezTo>
                      <a:pt x="698345" y="765080"/>
                      <a:pt x="693726" y="768159"/>
                      <a:pt x="684490" y="764310"/>
                    </a:cubicBezTo>
                    <a:cubicBezTo>
                      <a:pt x="637539" y="745068"/>
                      <a:pt x="594436" y="754304"/>
                      <a:pt x="552102" y="778165"/>
                    </a:cubicBezTo>
                    <a:cubicBezTo>
                      <a:pt x="537478" y="786631"/>
                      <a:pt x="522854" y="795868"/>
                      <a:pt x="506690" y="798947"/>
                    </a:cubicBezTo>
                    <a:cubicBezTo>
                      <a:pt x="472824" y="805874"/>
                      <a:pt x="448963" y="788940"/>
                      <a:pt x="428181" y="765080"/>
                    </a:cubicBezTo>
                    <a:cubicBezTo>
                      <a:pt x="422793" y="758922"/>
                      <a:pt x="418175" y="752765"/>
                      <a:pt x="413557" y="745837"/>
                    </a:cubicBezTo>
                    <a:cubicBezTo>
                      <a:pt x="405860" y="735061"/>
                      <a:pt x="398933" y="735061"/>
                      <a:pt x="392005" y="745837"/>
                    </a:cubicBezTo>
                    <a:cubicBezTo>
                      <a:pt x="346593" y="802795"/>
                      <a:pt x="285787" y="812801"/>
                      <a:pt x="218824" y="800486"/>
                    </a:cubicBezTo>
                    <a:cubicBezTo>
                      <a:pt x="198811" y="796637"/>
                      <a:pt x="178799" y="795098"/>
                      <a:pt x="158017" y="794328"/>
                    </a:cubicBezTo>
                    <a:cubicBezTo>
                      <a:pt x="114914" y="792789"/>
                      <a:pt x="71811" y="792789"/>
                      <a:pt x="28708" y="794328"/>
                    </a:cubicBezTo>
                    <a:cubicBezTo>
                      <a:pt x="26399" y="794328"/>
                      <a:pt x="24090" y="793559"/>
                      <a:pt x="21781" y="793559"/>
                    </a:cubicBezTo>
                    <a:cubicBezTo>
                      <a:pt x="-1310" y="778934"/>
                      <a:pt x="-4389" y="769698"/>
                      <a:pt x="4848" y="745068"/>
                    </a:cubicBezTo>
                    <a:cubicBezTo>
                      <a:pt x="13314" y="720437"/>
                      <a:pt x="27169" y="699656"/>
                      <a:pt x="43333" y="679644"/>
                    </a:cubicBezTo>
                    <a:cubicBezTo>
                      <a:pt x="47951" y="675025"/>
                      <a:pt x="51799" y="670407"/>
                      <a:pt x="54878" y="665019"/>
                    </a:cubicBezTo>
                    <a:cubicBezTo>
                      <a:pt x="73351" y="642698"/>
                      <a:pt x="90284" y="618837"/>
                      <a:pt x="116454" y="603443"/>
                    </a:cubicBezTo>
                    <a:cubicBezTo>
                      <a:pt x="121842" y="602674"/>
                      <a:pt x="128769" y="604213"/>
                      <a:pt x="126460" y="594207"/>
                    </a:cubicBezTo>
                    <a:cubicBezTo>
                      <a:pt x="144163" y="568037"/>
                      <a:pt x="172642" y="554183"/>
                      <a:pt x="196502" y="535710"/>
                    </a:cubicBezTo>
                    <a:cubicBezTo>
                      <a:pt x="218054" y="518777"/>
                      <a:pt x="242684" y="504153"/>
                      <a:pt x="265775" y="488759"/>
                    </a:cubicBezTo>
                    <a:cubicBezTo>
                      <a:pt x="275781" y="483371"/>
                      <a:pt x="286557" y="478752"/>
                      <a:pt x="295793" y="471825"/>
                    </a:cubicBezTo>
                    <a:cubicBezTo>
                      <a:pt x="297333" y="471055"/>
                      <a:pt x="298872" y="469516"/>
                      <a:pt x="300411" y="468746"/>
                    </a:cubicBezTo>
                    <a:cubicBezTo>
                      <a:pt x="303490" y="467207"/>
                      <a:pt x="306569" y="464898"/>
                      <a:pt x="309648" y="462589"/>
                    </a:cubicBezTo>
                    <a:cubicBezTo>
                      <a:pt x="311187" y="461819"/>
                      <a:pt x="312727" y="460280"/>
                      <a:pt x="314266" y="459510"/>
                    </a:cubicBezTo>
                    <a:cubicBezTo>
                      <a:pt x="315036" y="456431"/>
                      <a:pt x="325811" y="458740"/>
                      <a:pt x="318114" y="451813"/>
                    </a:cubicBezTo>
                    <a:cubicBezTo>
                      <a:pt x="315036" y="451813"/>
                      <a:pt x="312727" y="451813"/>
                      <a:pt x="310417" y="452583"/>
                    </a:cubicBezTo>
                    <a:cubicBezTo>
                      <a:pt x="298102" y="456431"/>
                      <a:pt x="285787" y="454892"/>
                      <a:pt x="274242" y="451043"/>
                    </a:cubicBezTo>
                    <a:cubicBezTo>
                      <a:pt x="268854" y="449504"/>
                      <a:pt x="265005" y="445656"/>
                      <a:pt x="261157" y="441807"/>
                    </a:cubicBezTo>
                    <a:lnTo>
                      <a:pt x="260739" y="441305"/>
                    </a:lnTo>
                    <a:lnTo>
                      <a:pt x="199485" y="481927"/>
                    </a:lnTo>
                    <a:cubicBezTo>
                      <a:pt x="178029" y="495878"/>
                      <a:pt x="155708" y="508386"/>
                      <a:pt x="130308" y="515698"/>
                    </a:cubicBezTo>
                    <a:cubicBezTo>
                      <a:pt x="127999" y="504152"/>
                      <a:pt x="137236" y="504922"/>
                      <a:pt x="139545" y="500304"/>
                    </a:cubicBezTo>
                    <a:cubicBezTo>
                      <a:pt x="174951" y="487989"/>
                      <a:pt x="204969" y="466436"/>
                      <a:pt x="236527" y="448733"/>
                    </a:cubicBezTo>
                    <a:cubicBezTo>
                      <a:pt x="243454" y="444884"/>
                      <a:pt x="249612" y="439497"/>
                      <a:pt x="258078" y="438727"/>
                    </a:cubicBezTo>
                    <a:lnTo>
                      <a:pt x="258660" y="438810"/>
                    </a:lnTo>
                    <a:lnTo>
                      <a:pt x="257308" y="437189"/>
                    </a:lnTo>
                    <a:cubicBezTo>
                      <a:pt x="253460" y="428722"/>
                      <a:pt x="249611" y="419486"/>
                      <a:pt x="257308" y="411019"/>
                    </a:cubicBezTo>
                    <a:lnTo>
                      <a:pt x="257308" y="411018"/>
                    </a:lnTo>
                    <a:lnTo>
                      <a:pt x="214207" y="367916"/>
                    </a:lnTo>
                    <a:cubicBezTo>
                      <a:pt x="195734" y="345595"/>
                      <a:pt x="171102" y="329431"/>
                      <a:pt x="149551" y="309418"/>
                    </a:cubicBezTo>
                    <a:cubicBezTo>
                      <a:pt x="151860" y="306340"/>
                      <a:pt x="154554" y="305570"/>
                      <a:pt x="157248" y="305570"/>
                    </a:cubicBezTo>
                    <a:cubicBezTo>
                      <a:pt x="159942" y="305570"/>
                      <a:pt x="162636" y="306340"/>
                      <a:pt x="164945" y="306340"/>
                    </a:cubicBezTo>
                    <a:cubicBezTo>
                      <a:pt x="169563" y="309418"/>
                      <a:pt x="174951" y="310188"/>
                      <a:pt x="178030" y="315576"/>
                    </a:cubicBezTo>
                    <a:cubicBezTo>
                      <a:pt x="205740" y="336358"/>
                      <a:pt x="229600" y="360989"/>
                      <a:pt x="248843" y="389468"/>
                    </a:cubicBezTo>
                    <a:lnTo>
                      <a:pt x="264997" y="401408"/>
                    </a:lnTo>
                    <a:lnTo>
                      <a:pt x="266545" y="399474"/>
                    </a:lnTo>
                    <a:cubicBezTo>
                      <a:pt x="286557" y="380231"/>
                      <a:pt x="305799" y="391007"/>
                      <a:pt x="326581" y="401013"/>
                    </a:cubicBezTo>
                    <a:cubicBezTo>
                      <a:pt x="301181" y="366377"/>
                      <a:pt x="268854" y="339437"/>
                      <a:pt x="241914" y="307880"/>
                    </a:cubicBezTo>
                    <a:cubicBezTo>
                      <a:pt x="238066" y="303261"/>
                      <a:pt x="234987" y="297873"/>
                      <a:pt x="230369" y="294024"/>
                    </a:cubicBezTo>
                    <a:cubicBezTo>
                      <a:pt x="204969" y="267854"/>
                      <a:pt x="183417" y="238606"/>
                      <a:pt x="161096" y="210127"/>
                    </a:cubicBezTo>
                    <a:cubicBezTo>
                      <a:pt x="148011" y="190885"/>
                      <a:pt x="137236" y="170103"/>
                      <a:pt x="125690" y="150091"/>
                    </a:cubicBezTo>
                    <a:cubicBezTo>
                      <a:pt x="124920" y="148551"/>
                      <a:pt x="123381" y="146242"/>
                      <a:pt x="122611" y="144703"/>
                    </a:cubicBezTo>
                    <a:cubicBezTo>
                      <a:pt x="108757" y="115455"/>
                      <a:pt x="94902" y="86206"/>
                      <a:pt x="87205" y="54649"/>
                    </a:cubicBezTo>
                    <a:cubicBezTo>
                      <a:pt x="86436" y="49261"/>
                      <a:pt x="86436" y="44642"/>
                      <a:pt x="86436" y="39255"/>
                    </a:cubicBezTo>
                    <a:cubicBezTo>
                      <a:pt x="86436" y="7697"/>
                      <a:pt x="94132" y="770"/>
                      <a:pt x="126460" y="0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A2865C9-312D-46FD-9B8C-80FE5E17C7A1}"/>
                  </a:ext>
                </a:extLst>
              </p:cNvPr>
              <p:cNvSpPr/>
              <p:nvPr/>
            </p:nvSpPr>
            <p:spPr>
              <a:xfrm>
                <a:off x="4535561" y="927279"/>
                <a:ext cx="293283" cy="317722"/>
              </a:xfrm>
              <a:custGeom>
                <a:avLst/>
                <a:gdLst>
                  <a:gd name="connsiteX0" fmla="*/ 284468 w 369454"/>
                  <a:gd name="connsiteY0" fmla="*/ 142742 h 400242"/>
                  <a:gd name="connsiteX1" fmla="*/ 249062 w 369454"/>
                  <a:gd name="connsiteY1" fmla="*/ 181226 h 400242"/>
                  <a:gd name="connsiteX2" fmla="*/ 309868 w 369454"/>
                  <a:gd name="connsiteY2" fmla="*/ 151208 h 400242"/>
                  <a:gd name="connsiteX3" fmla="*/ 371444 w 369454"/>
                  <a:gd name="connsiteY3" fmla="*/ 202778 h 400242"/>
                  <a:gd name="connsiteX4" fmla="*/ 268304 w 369454"/>
                  <a:gd name="connsiteY4" fmla="*/ 261275 h 400242"/>
                  <a:gd name="connsiteX5" fmla="*/ 244444 w 369454"/>
                  <a:gd name="connsiteY5" fmla="*/ 251269 h 400242"/>
                  <a:gd name="connsiteX6" fmla="*/ 282929 w 369454"/>
                  <a:gd name="connsiteY6" fmla="*/ 322851 h 400242"/>
                  <a:gd name="connsiteX7" fmla="*/ 307559 w 369454"/>
                  <a:gd name="connsiteY7" fmla="*/ 337475 h 400242"/>
                  <a:gd name="connsiteX8" fmla="*/ 281389 w 369454"/>
                  <a:gd name="connsiteY8" fmla="*/ 362875 h 400242"/>
                  <a:gd name="connsiteX9" fmla="*/ 245213 w 369454"/>
                  <a:gd name="connsiteY9" fmla="*/ 398281 h 400242"/>
                  <a:gd name="connsiteX10" fmla="*/ 193644 w 369454"/>
                  <a:gd name="connsiteY10" fmla="*/ 394433 h 400242"/>
                  <a:gd name="connsiteX11" fmla="*/ 172092 w 369454"/>
                  <a:gd name="connsiteY11" fmla="*/ 329778 h 400242"/>
                  <a:gd name="connsiteX12" fmla="*/ 175941 w 369454"/>
                  <a:gd name="connsiteY12" fmla="*/ 305917 h 400242"/>
                  <a:gd name="connsiteX13" fmla="*/ 183638 w 369454"/>
                  <a:gd name="connsiteY13" fmla="*/ 275129 h 400242"/>
                  <a:gd name="connsiteX14" fmla="*/ 184407 w 369454"/>
                  <a:gd name="connsiteY14" fmla="*/ 272051 h 400242"/>
                  <a:gd name="connsiteX15" fmla="*/ 184407 w 369454"/>
                  <a:gd name="connsiteY15" fmla="*/ 274360 h 400242"/>
                  <a:gd name="connsiteX16" fmla="*/ 171323 w 369454"/>
                  <a:gd name="connsiteY16" fmla="*/ 288214 h 400242"/>
                  <a:gd name="connsiteX17" fmla="*/ 87426 w 369454"/>
                  <a:gd name="connsiteY17" fmla="*/ 344402 h 400242"/>
                  <a:gd name="connsiteX18" fmla="*/ 44323 w 369454"/>
                  <a:gd name="connsiteY18" fmla="*/ 342093 h 400242"/>
                  <a:gd name="connsiteX19" fmla="*/ 1219 w 369454"/>
                  <a:gd name="connsiteY19" fmla="*/ 293602 h 400242"/>
                  <a:gd name="connsiteX20" fmla="*/ 32777 w 369454"/>
                  <a:gd name="connsiteY20" fmla="*/ 242032 h 400242"/>
                  <a:gd name="connsiteX21" fmla="*/ 122832 w 369454"/>
                  <a:gd name="connsiteY21" fmla="*/ 217402 h 400242"/>
                  <a:gd name="connsiteX22" fmla="*/ 145923 w 369454"/>
                  <a:gd name="connsiteY22" fmla="*/ 214323 h 400242"/>
                  <a:gd name="connsiteX23" fmla="*/ 122062 w 369454"/>
                  <a:gd name="connsiteY23" fmla="*/ 208935 h 400242"/>
                  <a:gd name="connsiteX24" fmla="*/ 25850 w 369454"/>
                  <a:gd name="connsiteY24" fmla="*/ 159675 h 400242"/>
                  <a:gd name="connsiteX25" fmla="*/ 7377 w 369454"/>
                  <a:gd name="connsiteY25" fmla="*/ 75778 h 400242"/>
                  <a:gd name="connsiteX26" fmla="*/ 88195 w 369454"/>
                  <a:gd name="connsiteY26" fmla="*/ 62693 h 400242"/>
                  <a:gd name="connsiteX27" fmla="*/ 100511 w 369454"/>
                  <a:gd name="connsiteY27" fmla="*/ 67311 h 400242"/>
                  <a:gd name="connsiteX28" fmla="*/ 113595 w 369454"/>
                  <a:gd name="connsiteY28" fmla="*/ 76548 h 400242"/>
                  <a:gd name="connsiteX29" fmla="*/ 167474 w 369454"/>
                  <a:gd name="connsiteY29" fmla="*/ 137354 h 400242"/>
                  <a:gd name="connsiteX30" fmla="*/ 183638 w 369454"/>
                  <a:gd name="connsiteY30" fmla="*/ 158136 h 400242"/>
                  <a:gd name="connsiteX31" fmla="*/ 187486 w 369454"/>
                  <a:gd name="connsiteY31" fmla="*/ 165833 h 400242"/>
                  <a:gd name="connsiteX32" fmla="*/ 182098 w 369454"/>
                  <a:gd name="connsiteY32" fmla="*/ 154287 h 400242"/>
                  <a:gd name="connsiteX33" fmla="*/ 175941 w 369454"/>
                  <a:gd name="connsiteY33" fmla="*/ 128117 h 400242"/>
                  <a:gd name="connsiteX34" fmla="*/ 169783 w 369454"/>
                  <a:gd name="connsiteY34" fmla="*/ 51917 h 400242"/>
                  <a:gd name="connsiteX35" fmla="*/ 209807 w 369454"/>
                  <a:gd name="connsiteY35" fmla="*/ 348 h 400242"/>
                  <a:gd name="connsiteX36" fmla="*/ 272153 w 369454"/>
                  <a:gd name="connsiteY36" fmla="*/ 40372 h 400242"/>
                  <a:gd name="connsiteX37" fmla="*/ 280620 w 369454"/>
                  <a:gd name="connsiteY37" fmla="*/ 58075 h 400242"/>
                  <a:gd name="connsiteX38" fmla="*/ 286777 w 369454"/>
                  <a:gd name="connsiteY38" fmla="*/ 105026 h 400242"/>
                  <a:gd name="connsiteX39" fmla="*/ 279080 w 369454"/>
                  <a:gd name="connsiteY39" fmla="*/ 125039 h 400242"/>
                  <a:gd name="connsiteX40" fmla="*/ 284468 w 369454"/>
                  <a:gd name="connsiteY40" fmla="*/ 142742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369454" h="400242">
                    <a:moveTo>
                      <a:pt x="284468" y="142742"/>
                    </a:moveTo>
                    <a:cubicBezTo>
                      <a:pt x="265226" y="147360"/>
                      <a:pt x="256759" y="161214"/>
                      <a:pt x="249062" y="181226"/>
                    </a:cubicBezTo>
                    <a:cubicBezTo>
                      <a:pt x="271383" y="169681"/>
                      <a:pt x="287547" y="155826"/>
                      <a:pt x="309868" y="151208"/>
                    </a:cubicBezTo>
                    <a:cubicBezTo>
                      <a:pt x="342965" y="144281"/>
                      <a:pt x="372983" y="168911"/>
                      <a:pt x="371444" y="202778"/>
                    </a:cubicBezTo>
                    <a:cubicBezTo>
                      <a:pt x="367595" y="262814"/>
                      <a:pt x="322953" y="288214"/>
                      <a:pt x="268304" y="261275"/>
                    </a:cubicBezTo>
                    <a:cubicBezTo>
                      <a:pt x="260607" y="257426"/>
                      <a:pt x="252910" y="254348"/>
                      <a:pt x="244444" y="251269"/>
                    </a:cubicBezTo>
                    <a:cubicBezTo>
                      <a:pt x="263686" y="272051"/>
                      <a:pt x="276771" y="295911"/>
                      <a:pt x="282929" y="322851"/>
                    </a:cubicBezTo>
                    <a:cubicBezTo>
                      <a:pt x="286007" y="336705"/>
                      <a:pt x="302171" y="328239"/>
                      <a:pt x="307559" y="337475"/>
                    </a:cubicBezTo>
                    <a:cubicBezTo>
                      <a:pt x="295244" y="342093"/>
                      <a:pt x="286777" y="350560"/>
                      <a:pt x="281389" y="362875"/>
                    </a:cubicBezTo>
                    <a:cubicBezTo>
                      <a:pt x="274462" y="379039"/>
                      <a:pt x="261377" y="391354"/>
                      <a:pt x="245213" y="398281"/>
                    </a:cubicBezTo>
                    <a:cubicBezTo>
                      <a:pt x="227511" y="401360"/>
                      <a:pt x="209807" y="404439"/>
                      <a:pt x="193644" y="394433"/>
                    </a:cubicBezTo>
                    <a:cubicBezTo>
                      <a:pt x="171323" y="377499"/>
                      <a:pt x="169783" y="354408"/>
                      <a:pt x="172092" y="329778"/>
                    </a:cubicBezTo>
                    <a:cubicBezTo>
                      <a:pt x="172862" y="322081"/>
                      <a:pt x="175171" y="314384"/>
                      <a:pt x="175941" y="305917"/>
                    </a:cubicBezTo>
                    <a:cubicBezTo>
                      <a:pt x="180559" y="295142"/>
                      <a:pt x="176710" y="282057"/>
                      <a:pt x="183638" y="275129"/>
                    </a:cubicBezTo>
                    <a:cubicBezTo>
                      <a:pt x="186716" y="270511"/>
                      <a:pt x="181329" y="271281"/>
                      <a:pt x="184407" y="272051"/>
                    </a:cubicBezTo>
                    <a:cubicBezTo>
                      <a:pt x="185177" y="272051"/>
                      <a:pt x="185177" y="272820"/>
                      <a:pt x="184407" y="274360"/>
                    </a:cubicBezTo>
                    <a:cubicBezTo>
                      <a:pt x="180559" y="279748"/>
                      <a:pt x="178250" y="286675"/>
                      <a:pt x="171323" y="288214"/>
                    </a:cubicBezTo>
                    <a:cubicBezTo>
                      <a:pt x="148232" y="314384"/>
                      <a:pt x="123601" y="337475"/>
                      <a:pt x="87426" y="344402"/>
                    </a:cubicBezTo>
                    <a:cubicBezTo>
                      <a:pt x="72801" y="347481"/>
                      <a:pt x="58177" y="347481"/>
                      <a:pt x="44323" y="342093"/>
                    </a:cubicBezTo>
                    <a:cubicBezTo>
                      <a:pt x="21232" y="333626"/>
                      <a:pt x="4298" y="318232"/>
                      <a:pt x="1219" y="293602"/>
                    </a:cubicBezTo>
                    <a:cubicBezTo>
                      <a:pt x="-1090" y="270511"/>
                      <a:pt x="14304" y="255117"/>
                      <a:pt x="32777" y="242032"/>
                    </a:cubicBezTo>
                    <a:cubicBezTo>
                      <a:pt x="60486" y="223560"/>
                      <a:pt x="92814" y="224329"/>
                      <a:pt x="122832" y="217402"/>
                    </a:cubicBezTo>
                    <a:cubicBezTo>
                      <a:pt x="128219" y="211245"/>
                      <a:pt x="135147" y="216632"/>
                      <a:pt x="145923" y="214323"/>
                    </a:cubicBezTo>
                    <a:cubicBezTo>
                      <a:pt x="134377" y="215093"/>
                      <a:pt x="127450" y="213554"/>
                      <a:pt x="122062" y="208935"/>
                    </a:cubicBezTo>
                    <a:cubicBezTo>
                      <a:pt x="87426" y="197390"/>
                      <a:pt x="54329" y="184305"/>
                      <a:pt x="25850" y="159675"/>
                    </a:cubicBezTo>
                    <a:cubicBezTo>
                      <a:pt x="-1090" y="136584"/>
                      <a:pt x="-6478" y="94251"/>
                      <a:pt x="7377" y="75778"/>
                    </a:cubicBezTo>
                    <a:cubicBezTo>
                      <a:pt x="23541" y="52687"/>
                      <a:pt x="55098" y="47299"/>
                      <a:pt x="88195" y="62693"/>
                    </a:cubicBezTo>
                    <a:cubicBezTo>
                      <a:pt x="92044" y="64232"/>
                      <a:pt x="95892" y="65772"/>
                      <a:pt x="100511" y="67311"/>
                    </a:cubicBezTo>
                    <a:cubicBezTo>
                      <a:pt x="104359" y="71160"/>
                      <a:pt x="110517" y="71160"/>
                      <a:pt x="113595" y="76548"/>
                    </a:cubicBezTo>
                    <a:cubicBezTo>
                      <a:pt x="134377" y="94251"/>
                      <a:pt x="152080" y="115032"/>
                      <a:pt x="167474" y="137354"/>
                    </a:cubicBezTo>
                    <a:cubicBezTo>
                      <a:pt x="175941" y="141972"/>
                      <a:pt x="179789" y="149669"/>
                      <a:pt x="183638" y="158136"/>
                    </a:cubicBezTo>
                    <a:cubicBezTo>
                      <a:pt x="185177" y="160445"/>
                      <a:pt x="185177" y="164293"/>
                      <a:pt x="187486" y="165833"/>
                    </a:cubicBezTo>
                    <a:cubicBezTo>
                      <a:pt x="185947" y="161984"/>
                      <a:pt x="184407" y="158136"/>
                      <a:pt x="182098" y="154287"/>
                    </a:cubicBezTo>
                    <a:cubicBezTo>
                      <a:pt x="178250" y="145820"/>
                      <a:pt x="179789" y="136584"/>
                      <a:pt x="175941" y="128117"/>
                    </a:cubicBezTo>
                    <a:cubicBezTo>
                      <a:pt x="174401" y="102717"/>
                      <a:pt x="163626" y="78087"/>
                      <a:pt x="169783" y="51917"/>
                    </a:cubicBezTo>
                    <a:cubicBezTo>
                      <a:pt x="176710" y="20360"/>
                      <a:pt x="188256" y="3426"/>
                      <a:pt x="209807" y="348"/>
                    </a:cubicBezTo>
                    <a:cubicBezTo>
                      <a:pt x="232898" y="-2731"/>
                      <a:pt x="260607" y="14972"/>
                      <a:pt x="272153" y="40372"/>
                    </a:cubicBezTo>
                    <a:cubicBezTo>
                      <a:pt x="275232" y="46529"/>
                      <a:pt x="277541" y="51917"/>
                      <a:pt x="280620" y="58075"/>
                    </a:cubicBezTo>
                    <a:cubicBezTo>
                      <a:pt x="290626" y="72699"/>
                      <a:pt x="284468" y="89632"/>
                      <a:pt x="286777" y="105026"/>
                    </a:cubicBezTo>
                    <a:cubicBezTo>
                      <a:pt x="285238" y="111954"/>
                      <a:pt x="282159" y="118881"/>
                      <a:pt x="279080" y="125039"/>
                    </a:cubicBezTo>
                    <a:cubicBezTo>
                      <a:pt x="272923" y="135814"/>
                      <a:pt x="278310" y="138893"/>
                      <a:pt x="284468" y="14274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6641C075-1481-436F-8C78-EED963D96D6E}"/>
                  </a:ext>
                </a:extLst>
              </p:cNvPr>
              <p:cNvSpPr/>
              <p:nvPr/>
            </p:nvSpPr>
            <p:spPr>
              <a:xfrm>
                <a:off x="7932142" y="2474353"/>
                <a:ext cx="293283" cy="317722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DEF5446F-D391-466F-B3DE-EA1CE2B713A4}"/>
                  </a:ext>
                </a:extLst>
              </p:cNvPr>
              <p:cNvSpPr/>
              <p:nvPr/>
            </p:nvSpPr>
            <p:spPr>
              <a:xfrm>
                <a:off x="7287776" y="3923395"/>
                <a:ext cx="293283" cy="317722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2281C4E0-E0B5-4AD3-9457-18EA4AC23FCC}"/>
                  </a:ext>
                </a:extLst>
              </p:cNvPr>
              <p:cNvSpPr/>
              <p:nvPr/>
            </p:nvSpPr>
            <p:spPr>
              <a:xfrm>
                <a:off x="6393265" y="4771793"/>
                <a:ext cx="148734" cy="161128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FF408EC7-1D56-49F8-B79C-334E7F2D97A3}"/>
                  </a:ext>
                </a:extLst>
              </p:cNvPr>
              <p:cNvSpPr/>
              <p:nvPr/>
            </p:nvSpPr>
            <p:spPr>
              <a:xfrm>
                <a:off x="4775647" y="4164764"/>
                <a:ext cx="272654" cy="262167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B0C8FB78-B864-4E17-9539-F88325DC748B}"/>
                  </a:ext>
                </a:extLst>
              </p:cNvPr>
              <p:cNvSpPr/>
              <p:nvPr/>
            </p:nvSpPr>
            <p:spPr>
              <a:xfrm>
                <a:off x="6154831" y="1243739"/>
                <a:ext cx="272654" cy="262167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F6D6F17C-D8FA-4C52-B117-4D810DBC06DD}"/>
                  </a:ext>
                </a:extLst>
              </p:cNvPr>
              <p:cNvSpPr/>
              <p:nvPr/>
            </p:nvSpPr>
            <p:spPr>
              <a:xfrm>
                <a:off x="7184616" y="1122927"/>
                <a:ext cx="272654" cy="262167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B98748F8-27B6-4119-AD9E-003F34F67DB9}"/>
                  </a:ext>
                </a:extLst>
              </p:cNvPr>
              <p:cNvSpPr/>
              <p:nvPr/>
            </p:nvSpPr>
            <p:spPr>
              <a:xfrm>
                <a:off x="7356380" y="1529346"/>
                <a:ext cx="226423" cy="245291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A1B00CD-F2AB-4DB5-8E3A-4E172960BD78}"/>
                  </a:ext>
                </a:extLst>
              </p:cNvPr>
              <p:cNvSpPr/>
              <p:nvPr/>
            </p:nvSpPr>
            <p:spPr>
              <a:xfrm>
                <a:off x="5509078" y="985081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5C4D86F9-265D-4E28-8A9F-88CA1FA33A06}"/>
                  </a:ext>
                </a:extLst>
              </p:cNvPr>
              <p:cNvSpPr/>
              <p:nvPr/>
            </p:nvSpPr>
            <p:spPr>
              <a:xfrm>
                <a:off x="4030889" y="2758239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F1663A1-FEC2-43F3-A707-751584CDD368}"/>
                  </a:ext>
                </a:extLst>
              </p:cNvPr>
              <p:cNvSpPr/>
              <p:nvPr/>
            </p:nvSpPr>
            <p:spPr>
              <a:xfrm>
                <a:off x="7838917" y="4021673"/>
                <a:ext cx="317722" cy="305502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58B2F22A-13D7-45DB-8D13-57747B77C2A7}"/>
                  </a:ext>
                </a:extLst>
              </p:cNvPr>
              <p:cNvSpPr/>
              <p:nvPr/>
            </p:nvSpPr>
            <p:spPr>
              <a:xfrm>
                <a:off x="7825060" y="3063742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FD13F2BC-7197-4D03-8A71-8E13F02DEDE4}"/>
                  </a:ext>
                </a:extLst>
              </p:cNvPr>
              <p:cNvSpPr/>
              <p:nvPr/>
            </p:nvSpPr>
            <p:spPr>
              <a:xfrm>
                <a:off x="4952949" y="4610665"/>
                <a:ext cx="148734" cy="161128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B0C09038-7C6E-4378-880C-24A3D37FE99A}"/>
                  </a:ext>
                </a:extLst>
              </p:cNvPr>
              <p:cNvSpPr/>
              <p:nvPr/>
            </p:nvSpPr>
            <p:spPr>
              <a:xfrm>
                <a:off x="6080661" y="4522169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437E5963-3AE4-45E9-A9C8-47C7E3ACDDB6}"/>
                  </a:ext>
                </a:extLst>
              </p:cNvPr>
              <p:cNvSpPr/>
              <p:nvPr/>
            </p:nvSpPr>
            <p:spPr>
              <a:xfrm rot="19265104" flipH="1">
                <a:off x="8317322" y="2987853"/>
                <a:ext cx="613172" cy="639154"/>
              </a:xfrm>
              <a:custGeom>
                <a:avLst/>
                <a:gdLst>
                  <a:gd name="connsiteX0" fmla="*/ 126460 w 772427"/>
                  <a:gd name="connsiteY0" fmla="*/ 0 h 805156"/>
                  <a:gd name="connsiteX1" fmla="*/ 287327 w 772427"/>
                  <a:gd name="connsiteY1" fmla="*/ 33097 h 805156"/>
                  <a:gd name="connsiteX2" fmla="*/ 315805 w 772427"/>
                  <a:gd name="connsiteY2" fmla="*/ 36176 h 805156"/>
                  <a:gd name="connsiteX3" fmla="*/ 322733 w 772427"/>
                  <a:gd name="connsiteY3" fmla="*/ 37715 h 805156"/>
                  <a:gd name="connsiteX4" fmla="*/ 378151 w 772427"/>
                  <a:gd name="connsiteY4" fmla="*/ 51570 h 805156"/>
                  <a:gd name="connsiteX5" fmla="*/ 454351 w 772427"/>
                  <a:gd name="connsiteY5" fmla="*/ 110836 h 805156"/>
                  <a:gd name="connsiteX6" fmla="*/ 496684 w 772427"/>
                  <a:gd name="connsiteY6" fmla="*/ 118533 h 805156"/>
                  <a:gd name="connsiteX7" fmla="*/ 522854 w 772427"/>
                  <a:gd name="connsiteY7" fmla="*/ 102370 h 805156"/>
                  <a:gd name="connsiteX8" fmla="*/ 606751 w 772427"/>
                  <a:gd name="connsiteY8" fmla="*/ 111606 h 805156"/>
                  <a:gd name="connsiteX9" fmla="*/ 650624 w 772427"/>
                  <a:gd name="connsiteY9" fmla="*/ 150861 h 805156"/>
                  <a:gd name="connsiteX10" fmla="*/ 662939 w 772427"/>
                  <a:gd name="connsiteY10" fmla="*/ 160867 h 805156"/>
                  <a:gd name="connsiteX11" fmla="*/ 679872 w 772427"/>
                  <a:gd name="connsiteY11" fmla="*/ 171642 h 805156"/>
                  <a:gd name="connsiteX12" fmla="*/ 713739 w 772427"/>
                  <a:gd name="connsiteY12" fmla="*/ 176261 h 805156"/>
                  <a:gd name="connsiteX13" fmla="*/ 746836 w 772427"/>
                  <a:gd name="connsiteY13" fmla="*/ 175491 h 805156"/>
                  <a:gd name="connsiteX14" fmla="*/ 772236 w 772427"/>
                  <a:gd name="connsiteY14" fmla="*/ 199351 h 805156"/>
                  <a:gd name="connsiteX15" fmla="*/ 733751 w 772427"/>
                  <a:gd name="connsiteY15" fmla="*/ 331740 h 805156"/>
                  <a:gd name="connsiteX16" fmla="*/ 646775 w 772427"/>
                  <a:gd name="connsiteY16" fmla="*/ 402552 h 805156"/>
                  <a:gd name="connsiteX17" fmla="*/ 551333 w 772427"/>
                  <a:gd name="connsiteY17" fmla="*/ 434880 h 805156"/>
                  <a:gd name="connsiteX18" fmla="*/ 577502 w 772427"/>
                  <a:gd name="connsiteY18" fmla="*/ 446425 h 805156"/>
                  <a:gd name="connsiteX19" fmla="*/ 576731 w 772427"/>
                  <a:gd name="connsiteY19" fmla="*/ 447370 h 805156"/>
                  <a:gd name="connsiteX20" fmla="*/ 595399 w 772427"/>
                  <a:gd name="connsiteY20" fmla="*/ 449503 h 805156"/>
                  <a:gd name="connsiteX21" fmla="*/ 614449 w 772427"/>
                  <a:gd name="connsiteY21" fmla="*/ 456431 h 805156"/>
                  <a:gd name="connsiteX22" fmla="*/ 609061 w 772427"/>
                  <a:gd name="connsiteY22" fmla="*/ 467207 h 805156"/>
                  <a:gd name="connsiteX23" fmla="*/ 577503 w 772427"/>
                  <a:gd name="connsiteY23" fmla="*/ 469420 h 805156"/>
                  <a:gd name="connsiteX24" fmla="*/ 559229 w 772427"/>
                  <a:gd name="connsiteY24" fmla="*/ 471705 h 805156"/>
                  <a:gd name="connsiteX25" fmla="*/ 569324 w 772427"/>
                  <a:gd name="connsiteY25" fmla="*/ 476154 h 805156"/>
                  <a:gd name="connsiteX26" fmla="*/ 586739 w 772427"/>
                  <a:gd name="connsiteY26" fmla="*/ 490298 h 805156"/>
                  <a:gd name="connsiteX27" fmla="*/ 635230 w 772427"/>
                  <a:gd name="connsiteY27" fmla="*/ 525704 h 805156"/>
                  <a:gd name="connsiteX28" fmla="*/ 663708 w 772427"/>
                  <a:gd name="connsiteY28" fmla="*/ 558031 h 805156"/>
                  <a:gd name="connsiteX29" fmla="*/ 665248 w 772427"/>
                  <a:gd name="connsiteY29" fmla="*/ 561880 h 805156"/>
                  <a:gd name="connsiteX30" fmla="*/ 676793 w 772427"/>
                  <a:gd name="connsiteY30" fmla="*/ 574195 h 805156"/>
                  <a:gd name="connsiteX31" fmla="*/ 683720 w 772427"/>
                  <a:gd name="connsiteY31" fmla="*/ 585740 h 805156"/>
                  <a:gd name="connsiteX32" fmla="*/ 690648 w 772427"/>
                  <a:gd name="connsiteY32" fmla="*/ 598055 h 805156"/>
                  <a:gd name="connsiteX33" fmla="*/ 709120 w 772427"/>
                  <a:gd name="connsiteY33" fmla="*/ 700425 h 805156"/>
                  <a:gd name="connsiteX34" fmla="*/ 700654 w 772427"/>
                  <a:gd name="connsiteY34" fmla="*/ 754304 h 805156"/>
                  <a:gd name="connsiteX35" fmla="*/ 684490 w 772427"/>
                  <a:gd name="connsiteY35" fmla="*/ 764310 h 805156"/>
                  <a:gd name="connsiteX36" fmla="*/ 552102 w 772427"/>
                  <a:gd name="connsiteY36" fmla="*/ 778165 h 805156"/>
                  <a:gd name="connsiteX37" fmla="*/ 506690 w 772427"/>
                  <a:gd name="connsiteY37" fmla="*/ 798947 h 805156"/>
                  <a:gd name="connsiteX38" fmla="*/ 428181 w 772427"/>
                  <a:gd name="connsiteY38" fmla="*/ 765080 h 805156"/>
                  <a:gd name="connsiteX39" fmla="*/ 413557 w 772427"/>
                  <a:gd name="connsiteY39" fmla="*/ 745837 h 805156"/>
                  <a:gd name="connsiteX40" fmla="*/ 392005 w 772427"/>
                  <a:gd name="connsiteY40" fmla="*/ 745837 h 805156"/>
                  <a:gd name="connsiteX41" fmla="*/ 218824 w 772427"/>
                  <a:gd name="connsiteY41" fmla="*/ 800486 h 805156"/>
                  <a:gd name="connsiteX42" fmla="*/ 158017 w 772427"/>
                  <a:gd name="connsiteY42" fmla="*/ 794328 h 805156"/>
                  <a:gd name="connsiteX43" fmla="*/ 28708 w 772427"/>
                  <a:gd name="connsiteY43" fmla="*/ 794328 h 805156"/>
                  <a:gd name="connsiteX44" fmla="*/ 21781 w 772427"/>
                  <a:gd name="connsiteY44" fmla="*/ 793559 h 805156"/>
                  <a:gd name="connsiteX45" fmla="*/ 4848 w 772427"/>
                  <a:gd name="connsiteY45" fmla="*/ 745068 h 805156"/>
                  <a:gd name="connsiteX46" fmla="*/ 43333 w 772427"/>
                  <a:gd name="connsiteY46" fmla="*/ 679644 h 805156"/>
                  <a:gd name="connsiteX47" fmla="*/ 54878 w 772427"/>
                  <a:gd name="connsiteY47" fmla="*/ 665019 h 805156"/>
                  <a:gd name="connsiteX48" fmla="*/ 116454 w 772427"/>
                  <a:gd name="connsiteY48" fmla="*/ 603443 h 805156"/>
                  <a:gd name="connsiteX49" fmla="*/ 126460 w 772427"/>
                  <a:gd name="connsiteY49" fmla="*/ 594207 h 805156"/>
                  <a:gd name="connsiteX50" fmla="*/ 196502 w 772427"/>
                  <a:gd name="connsiteY50" fmla="*/ 535710 h 805156"/>
                  <a:gd name="connsiteX51" fmla="*/ 265775 w 772427"/>
                  <a:gd name="connsiteY51" fmla="*/ 488759 h 805156"/>
                  <a:gd name="connsiteX52" fmla="*/ 295793 w 772427"/>
                  <a:gd name="connsiteY52" fmla="*/ 471825 h 805156"/>
                  <a:gd name="connsiteX53" fmla="*/ 300411 w 772427"/>
                  <a:gd name="connsiteY53" fmla="*/ 468746 h 805156"/>
                  <a:gd name="connsiteX54" fmla="*/ 309648 w 772427"/>
                  <a:gd name="connsiteY54" fmla="*/ 462589 h 805156"/>
                  <a:gd name="connsiteX55" fmla="*/ 314266 w 772427"/>
                  <a:gd name="connsiteY55" fmla="*/ 459510 h 805156"/>
                  <a:gd name="connsiteX56" fmla="*/ 318114 w 772427"/>
                  <a:gd name="connsiteY56" fmla="*/ 451813 h 805156"/>
                  <a:gd name="connsiteX57" fmla="*/ 310417 w 772427"/>
                  <a:gd name="connsiteY57" fmla="*/ 452583 h 805156"/>
                  <a:gd name="connsiteX58" fmla="*/ 274242 w 772427"/>
                  <a:gd name="connsiteY58" fmla="*/ 451043 h 805156"/>
                  <a:gd name="connsiteX59" fmla="*/ 261157 w 772427"/>
                  <a:gd name="connsiteY59" fmla="*/ 441807 h 805156"/>
                  <a:gd name="connsiteX60" fmla="*/ 260739 w 772427"/>
                  <a:gd name="connsiteY60" fmla="*/ 441305 h 805156"/>
                  <a:gd name="connsiteX61" fmla="*/ 199485 w 772427"/>
                  <a:gd name="connsiteY61" fmla="*/ 481927 h 805156"/>
                  <a:gd name="connsiteX62" fmla="*/ 130308 w 772427"/>
                  <a:gd name="connsiteY62" fmla="*/ 515698 h 805156"/>
                  <a:gd name="connsiteX63" fmla="*/ 139545 w 772427"/>
                  <a:gd name="connsiteY63" fmla="*/ 500304 h 805156"/>
                  <a:gd name="connsiteX64" fmla="*/ 236527 w 772427"/>
                  <a:gd name="connsiteY64" fmla="*/ 448733 h 805156"/>
                  <a:gd name="connsiteX65" fmla="*/ 258078 w 772427"/>
                  <a:gd name="connsiteY65" fmla="*/ 438727 h 805156"/>
                  <a:gd name="connsiteX66" fmla="*/ 258660 w 772427"/>
                  <a:gd name="connsiteY66" fmla="*/ 438810 h 805156"/>
                  <a:gd name="connsiteX67" fmla="*/ 257308 w 772427"/>
                  <a:gd name="connsiteY67" fmla="*/ 437189 h 805156"/>
                  <a:gd name="connsiteX68" fmla="*/ 257308 w 772427"/>
                  <a:gd name="connsiteY68" fmla="*/ 411019 h 805156"/>
                  <a:gd name="connsiteX69" fmla="*/ 257308 w 772427"/>
                  <a:gd name="connsiteY69" fmla="*/ 411018 h 805156"/>
                  <a:gd name="connsiteX70" fmla="*/ 214207 w 772427"/>
                  <a:gd name="connsiteY70" fmla="*/ 367916 h 805156"/>
                  <a:gd name="connsiteX71" fmla="*/ 149551 w 772427"/>
                  <a:gd name="connsiteY71" fmla="*/ 309418 h 805156"/>
                  <a:gd name="connsiteX72" fmla="*/ 157248 w 772427"/>
                  <a:gd name="connsiteY72" fmla="*/ 305570 h 805156"/>
                  <a:gd name="connsiteX73" fmla="*/ 164945 w 772427"/>
                  <a:gd name="connsiteY73" fmla="*/ 306340 h 805156"/>
                  <a:gd name="connsiteX74" fmla="*/ 178030 w 772427"/>
                  <a:gd name="connsiteY74" fmla="*/ 315576 h 805156"/>
                  <a:gd name="connsiteX75" fmla="*/ 248843 w 772427"/>
                  <a:gd name="connsiteY75" fmla="*/ 389468 h 805156"/>
                  <a:gd name="connsiteX76" fmla="*/ 264997 w 772427"/>
                  <a:gd name="connsiteY76" fmla="*/ 401408 h 805156"/>
                  <a:gd name="connsiteX77" fmla="*/ 266545 w 772427"/>
                  <a:gd name="connsiteY77" fmla="*/ 399474 h 805156"/>
                  <a:gd name="connsiteX78" fmla="*/ 326581 w 772427"/>
                  <a:gd name="connsiteY78" fmla="*/ 401013 h 805156"/>
                  <a:gd name="connsiteX79" fmla="*/ 241914 w 772427"/>
                  <a:gd name="connsiteY79" fmla="*/ 307880 h 805156"/>
                  <a:gd name="connsiteX80" fmla="*/ 230369 w 772427"/>
                  <a:gd name="connsiteY80" fmla="*/ 294024 h 805156"/>
                  <a:gd name="connsiteX81" fmla="*/ 161096 w 772427"/>
                  <a:gd name="connsiteY81" fmla="*/ 210127 h 805156"/>
                  <a:gd name="connsiteX82" fmla="*/ 125690 w 772427"/>
                  <a:gd name="connsiteY82" fmla="*/ 150091 h 805156"/>
                  <a:gd name="connsiteX83" fmla="*/ 122611 w 772427"/>
                  <a:gd name="connsiteY83" fmla="*/ 144703 h 805156"/>
                  <a:gd name="connsiteX84" fmla="*/ 87205 w 772427"/>
                  <a:gd name="connsiteY84" fmla="*/ 54649 h 805156"/>
                  <a:gd name="connsiteX85" fmla="*/ 86436 w 772427"/>
                  <a:gd name="connsiteY85" fmla="*/ 39255 h 805156"/>
                  <a:gd name="connsiteX86" fmla="*/ 126460 w 772427"/>
                  <a:gd name="connsiteY86" fmla="*/ 0 h 805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772427" h="805156">
                    <a:moveTo>
                      <a:pt x="126460" y="0"/>
                    </a:moveTo>
                    <a:cubicBezTo>
                      <a:pt x="179569" y="14624"/>
                      <a:pt x="232678" y="26170"/>
                      <a:pt x="287327" y="33097"/>
                    </a:cubicBezTo>
                    <a:cubicBezTo>
                      <a:pt x="296563" y="33867"/>
                      <a:pt x="306569" y="34636"/>
                      <a:pt x="315805" y="36176"/>
                    </a:cubicBezTo>
                    <a:cubicBezTo>
                      <a:pt x="318114" y="36176"/>
                      <a:pt x="320424" y="36945"/>
                      <a:pt x="322733" y="37715"/>
                    </a:cubicBezTo>
                    <a:cubicBezTo>
                      <a:pt x="340436" y="44642"/>
                      <a:pt x="359678" y="44642"/>
                      <a:pt x="378151" y="51570"/>
                    </a:cubicBezTo>
                    <a:cubicBezTo>
                      <a:pt x="410478" y="63115"/>
                      <a:pt x="435108" y="83127"/>
                      <a:pt x="454351" y="110836"/>
                    </a:cubicBezTo>
                    <a:cubicBezTo>
                      <a:pt x="468205" y="130848"/>
                      <a:pt x="469745" y="143164"/>
                      <a:pt x="496684" y="118533"/>
                    </a:cubicBezTo>
                    <a:cubicBezTo>
                      <a:pt x="504381" y="111606"/>
                      <a:pt x="513617" y="106988"/>
                      <a:pt x="522854" y="102370"/>
                    </a:cubicBezTo>
                    <a:cubicBezTo>
                      <a:pt x="552872" y="87745"/>
                      <a:pt x="581351" y="90054"/>
                      <a:pt x="606751" y="111606"/>
                    </a:cubicBezTo>
                    <a:cubicBezTo>
                      <a:pt x="622145" y="123921"/>
                      <a:pt x="639078" y="134697"/>
                      <a:pt x="650624" y="150861"/>
                    </a:cubicBezTo>
                    <a:cubicBezTo>
                      <a:pt x="652933" y="156248"/>
                      <a:pt x="657551" y="160097"/>
                      <a:pt x="662939" y="160867"/>
                    </a:cubicBezTo>
                    <a:cubicBezTo>
                      <a:pt x="669096" y="163176"/>
                      <a:pt x="675254" y="166255"/>
                      <a:pt x="679872" y="171642"/>
                    </a:cubicBezTo>
                    <a:cubicBezTo>
                      <a:pt x="689878" y="181649"/>
                      <a:pt x="702193" y="175491"/>
                      <a:pt x="713739" y="176261"/>
                    </a:cubicBezTo>
                    <a:cubicBezTo>
                      <a:pt x="724514" y="176261"/>
                      <a:pt x="736060" y="175491"/>
                      <a:pt x="746836" y="175491"/>
                    </a:cubicBezTo>
                    <a:cubicBezTo>
                      <a:pt x="766078" y="174721"/>
                      <a:pt x="773775" y="180109"/>
                      <a:pt x="772236" y="199351"/>
                    </a:cubicBezTo>
                    <a:cubicBezTo>
                      <a:pt x="769157" y="246303"/>
                      <a:pt x="765308" y="293255"/>
                      <a:pt x="733751" y="331740"/>
                    </a:cubicBezTo>
                    <a:cubicBezTo>
                      <a:pt x="707581" y="358680"/>
                      <a:pt x="683720" y="388698"/>
                      <a:pt x="646775" y="402552"/>
                    </a:cubicBezTo>
                    <a:cubicBezTo>
                      <a:pt x="615987" y="414868"/>
                      <a:pt x="585199" y="426413"/>
                      <a:pt x="551333" y="434880"/>
                    </a:cubicBezTo>
                    <a:cubicBezTo>
                      <a:pt x="559799" y="444116"/>
                      <a:pt x="569805" y="443347"/>
                      <a:pt x="577502" y="446425"/>
                    </a:cubicBezTo>
                    <a:lnTo>
                      <a:pt x="576731" y="447370"/>
                    </a:lnTo>
                    <a:lnTo>
                      <a:pt x="595399" y="449503"/>
                    </a:lnTo>
                    <a:cubicBezTo>
                      <a:pt x="601749" y="451620"/>
                      <a:pt x="607907" y="454507"/>
                      <a:pt x="614449" y="456431"/>
                    </a:cubicBezTo>
                    <a:cubicBezTo>
                      <a:pt x="615988" y="461819"/>
                      <a:pt x="613679" y="464898"/>
                      <a:pt x="609061" y="467207"/>
                    </a:cubicBezTo>
                    <a:cubicBezTo>
                      <a:pt x="598670" y="468362"/>
                      <a:pt x="588086" y="468746"/>
                      <a:pt x="577503" y="469420"/>
                    </a:cubicBezTo>
                    <a:lnTo>
                      <a:pt x="559229" y="471705"/>
                    </a:lnTo>
                    <a:lnTo>
                      <a:pt x="569324" y="476154"/>
                    </a:lnTo>
                    <a:cubicBezTo>
                      <a:pt x="575193" y="480676"/>
                      <a:pt x="580581" y="486064"/>
                      <a:pt x="586739" y="490298"/>
                    </a:cubicBezTo>
                    <a:cubicBezTo>
                      <a:pt x="602902" y="501843"/>
                      <a:pt x="619066" y="514158"/>
                      <a:pt x="635230" y="525704"/>
                    </a:cubicBezTo>
                    <a:cubicBezTo>
                      <a:pt x="645236" y="534940"/>
                      <a:pt x="656011" y="544946"/>
                      <a:pt x="663708" y="558031"/>
                    </a:cubicBezTo>
                    <a:cubicBezTo>
                      <a:pt x="663708" y="559571"/>
                      <a:pt x="664478" y="560340"/>
                      <a:pt x="665248" y="561880"/>
                    </a:cubicBezTo>
                    <a:cubicBezTo>
                      <a:pt x="669096" y="565728"/>
                      <a:pt x="675254" y="568037"/>
                      <a:pt x="676793" y="574195"/>
                    </a:cubicBezTo>
                    <a:cubicBezTo>
                      <a:pt x="677563" y="578813"/>
                      <a:pt x="679102" y="582661"/>
                      <a:pt x="683720" y="585740"/>
                    </a:cubicBezTo>
                    <a:cubicBezTo>
                      <a:pt x="686799" y="588819"/>
                      <a:pt x="688339" y="593437"/>
                      <a:pt x="690648" y="598055"/>
                    </a:cubicBezTo>
                    <a:cubicBezTo>
                      <a:pt x="701423" y="631153"/>
                      <a:pt x="712199" y="664249"/>
                      <a:pt x="709120" y="700425"/>
                    </a:cubicBezTo>
                    <a:cubicBezTo>
                      <a:pt x="707581" y="718898"/>
                      <a:pt x="704502" y="736601"/>
                      <a:pt x="700654" y="754304"/>
                    </a:cubicBezTo>
                    <a:cubicBezTo>
                      <a:pt x="698345" y="765080"/>
                      <a:pt x="693726" y="768159"/>
                      <a:pt x="684490" y="764310"/>
                    </a:cubicBezTo>
                    <a:cubicBezTo>
                      <a:pt x="637539" y="745068"/>
                      <a:pt x="594436" y="754304"/>
                      <a:pt x="552102" y="778165"/>
                    </a:cubicBezTo>
                    <a:cubicBezTo>
                      <a:pt x="537478" y="786631"/>
                      <a:pt x="522854" y="795868"/>
                      <a:pt x="506690" y="798947"/>
                    </a:cubicBezTo>
                    <a:cubicBezTo>
                      <a:pt x="472824" y="805874"/>
                      <a:pt x="448963" y="788940"/>
                      <a:pt x="428181" y="765080"/>
                    </a:cubicBezTo>
                    <a:cubicBezTo>
                      <a:pt x="422793" y="758922"/>
                      <a:pt x="418175" y="752765"/>
                      <a:pt x="413557" y="745837"/>
                    </a:cubicBezTo>
                    <a:cubicBezTo>
                      <a:pt x="405860" y="735061"/>
                      <a:pt x="398933" y="735061"/>
                      <a:pt x="392005" y="745837"/>
                    </a:cubicBezTo>
                    <a:cubicBezTo>
                      <a:pt x="346593" y="802795"/>
                      <a:pt x="285787" y="812801"/>
                      <a:pt x="218824" y="800486"/>
                    </a:cubicBezTo>
                    <a:cubicBezTo>
                      <a:pt x="198811" y="796637"/>
                      <a:pt x="178799" y="795098"/>
                      <a:pt x="158017" y="794328"/>
                    </a:cubicBezTo>
                    <a:cubicBezTo>
                      <a:pt x="114914" y="792789"/>
                      <a:pt x="71811" y="792789"/>
                      <a:pt x="28708" y="794328"/>
                    </a:cubicBezTo>
                    <a:cubicBezTo>
                      <a:pt x="26399" y="794328"/>
                      <a:pt x="24090" y="793559"/>
                      <a:pt x="21781" y="793559"/>
                    </a:cubicBezTo>
                    <a:cubicBezTo>
                      <a:pt x="-1310" y="778934"/>
                      <a:pt x="-4389" y="769698"/>
                      <a:pt x="4848" y="745068"/>
                    </a:cubicBezTo>
                    <a:cubicBezTo>
                      <a:pt x="13314" y="720437"/>
                      <a:pt x="27169" y="699656"/>
                      <a:pt x="43333" y="679644"/>
                    </a:cubicBezTo>
                    <a:cubicBezTo>
                      <a:pt x="47951" y="675025"/>
                      <a:pt x="51799" y="670407"/>
                      <a:pt x="54878" y="665019"/>
                    </a:cubicBezTo>
                    <a:cubicBezTo>
                      <a:pt x="73351" y="642698"/>
                      <a:pt x="90284" y="618837"/>
                      <a:pt x="116454" y="603443"/>
                    </a:cubicBezTo>
                    <a:cubicBezTo>
                      <a:pt x="121842" y="602674"/>
                      <a:pt x="128769" y="604213"/>
                      <a:pt x="126460" y="594207"/>
                    </a:cubicBezTo>
                    <a:cubicBezTo>
                      <a:pt x="144163" y="568037"/>
                      <a:pt x="172642" y="554183"/>
                      <a:pt x="196502" y="535710"/>
                    </a:cubicBezTo>
                    <a:cubicBezTo>
                      <a:pt x="218054" y="518777"/>
                      <a:pt x="242684" y="504153"/>
                      <a:pt x="265775" y="488759"/>
                    </a:cubicBezTo>
                    <a:cubicBezTo>
                      <a:pt x="275781" y="483371"/>
                      <a:pt x="286557" y="478752"/>
                      <a:pt x="295793" y="471825"/>
                    </a:cubicBezTo>
                    <a:cubicBezTo>
                      <a:pt x="297333" y="471055"/>
                      <a:pt x="298872" y="469516"/>
                      <a:pt x="300411" y="468746"/>
                    </a:cubicBezTo>
                    <a:cubicBezTo>
                      <a:pt x="303490" y="467207"/>
                      <a:pt x="306569" y="464898"/>
                      <a:pt x="309648" y="462589"/>
                    </a:cubicBezTo>
                    <a:cubicBezTo>
                      <a:pt x="311187" y="461819"/>
                      <a:pt x="312727" y="460280"/>
                      <a:pt x="314266" y="459510"/>
                    </a:cubicBezTo>
                    <a:cubicBezTo>
                      <a:pt x="315036" y="456431"/>
                      <a:pt x="325811" y="458740"/>
                      <a:pt x="318114" y="451813"/>
                    </a:cubicBezTo>
                    <a:cubicBezTo>
                      <a:pt x="315036" y="451813"/>
                      <a:pt x="312727" y="451813"/>
                      <a:pt x="310417" y="452583"/>
                    </a:cubicBezTo>
                    <a:cubicBezTo>
                      <a:pt x="298102" y="456431"/>
                      <a:pt x="285787" y="454892"/>
                      <a:pt x="274242" y="451043"/>
                    </a:cubicBezTo>
                    <a:cubicBezTo>
                      <a:pt x="268854" y="449504"/>
                      <a:pt x="265005" y="445656"/>
                      <a:pt x="261157" y="441807"/>
                    </a:cubicBezTo>
                    <a:lnTo>
                      <a:pt x="260739" y="441305"/>
                    </a:lnTo>
                    <a:lnTo>
                      <a:pt x="199485" y="481927"/>
                    </a:lnTo>
                    <a:cubicBezTo>
                      <a:pt x="178029" y="495878"/>
                      <a:pt x="155708" y="508386"/>
                      <a:pt x="130308" y="515698"/>
                    </a:cubicBezTo>
                    <a:cubicBezTo>
                      <a:pt x="127999" y="504152"/>
                      <a:pt x="137236" y="504922"/>
                      <a:pt x="139545" y="500304"/>
                    </a:cubicBezTo>
                    <a:cubicBezTo>
                      <a:pt x="174951" y="487989"/>
                      <a:pt x="204969" y="466436"/>
                      <a:pt x="236527" y="448733"/>
                    </a:cubicBezTo>
                    <a:cubicBezTo>
                      <a:pt x="243454" y="444884"/>
                      <a:pt x="249612" y="439497"/>
                      <a:pt x="258078" y="438727"/>
                    </a:cubicBezTo>
                    <a:lnTo>
                      <a:pt x="258660" y="438810"/>
                    </a:lnTo>
                    <a:lnTo>
                      <a:pt x="257308" y="437189"/>
                    </a:lnTo>
                    <a:cubicBezTo>
                      <a:pt x="253460" y="428722"/>
                      <a:pt x="249611" y="419486"/>
                      <a:pt x="257308" y="411019"/>
                    </a:cubicBezTo>
                    <a:lnTo>
                      <a:pt x="257308" y="411018"/>
                    </a:lnTo>
                    <a:lnTo>
                      <a:pt x="214207" y="367916"/>
                    </a:lnTo>
                    <a:cubicBezTo>
                      <a:pt x="195734" y="345595"/>
                      <a:pt x="171102" y="329431"/>
                      <a:pt x="149551" y="309418"/>
                    </a:cubicBezTo>
                    <a:cubicBezTo>
                      <a:pt x="151860" y="306340"/>
                      <a:pt x="154554" y="305570"/>
                      <a:pt x="157248" y="305570"/>
                    </a:cubicBezTo>
                    <a:cubicBezTo>
                      <a:pt x="159942" y="305570"/>
                      <a:pt x="162636" y="306340"/>
                      <a:pt x="164945" y="306340"/>
                    </a:cubicBezTo>
                    <a:cubicBezTo>
                      <a:pt x="169563" y="309418"/>
                      <a:pt x="174951" y="310188"/>
                      <a:pt x="178030" y="315576"/>
                    </a:cubicBezTo>
                    <a:cubicBezTo>
                      <a:pt x="205740" y="336358"/>
                      <a:pt x="229600" y="360989"/>
                      <a:pt x="248843" y="389468"/>
                    </a:cubicBezTo>
                    <a:lnTo>
                      <a:pt x="264997" y="401408"/>
                    </a:lnTo>
                    <a:lnTo>
                      <a:pt x="266545" y="399474"/>
                    </a:lnTo>
                    <a:cubicBezTo>
                      <a:pt x="286557" y="380231"/>
                      <a:pt x="305799" y="391007"/>
                      <a:pt x="326581" y="401013"/>
                    </a:cubicBezTo>
                    <a:cubicBezTo>
                      <a:pt x="301181" y="366377"/>
                      <a:pt x="268854" y="339437"/>
                      <a:pt x="241914" y="307880"/>
                    </a:cubicBezTo>
                    <a:cubicBezTo>
                      <a:pt x="238066" y="303261"/>
                      <a:pt x="234987" y="297873"/>
                      <a:pt x="230369" y="294024"/>
                    </a:cubicBezTo>
                    <a:cubicBezTo>
                      <a:pt x="204969" y="267854"/>
                      <a:pt x="183417" y="238606"/>
                      <a:pt x="161096" y="210127"/>
                    </a:cubicBezTo>
                    <a:cubicBezTo>
                      <a:pt x="148011" y="190885"/>
                      <a:pt x="137236" y="170103"/>
                      <a:pt x="125690" y="150091"/>
                    </a:cubicBezTo>
                    <a:cubicBezTo>
                      <a:pt x="124920" y="148551"/>
                      <a:pt x="123381" y="146242"/>
                      <a:pt x="122611" y="144703"/>
                    </a:cubicBezTo>
                    <a:cubicBezTo>
                      <a:pt x="108757" y="115455"/>
                      <a:pt x="94902" y="86206"/>
                      <a:pt x="87205" y="54649"/>
                    </a:cubicBezTo>
                    <a:cubicBezTo>
                      <a:pt x="86436" y="49261"/>
                      <a:pt x="86436" y="44642"/>
                      <a:pt x="86436" y="39255"/>
                    </a:cubicBezTo>
                    <a:cubicBezTo>
                      <a:pt x="86436" y="7697"/>
                      <a:pt x="94132" y="770"/>
                      <a:pt x="126460" y="0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12E346CC-A060-472C-9A64-32ED587716C4}"/>
                  </a:ext>
                </a:extLst>
              </p:cNvPr>
              <p:cNvSpPr/>
              <p:nvPr/>
            </p:nvSpPr>
            <p:spPr>
              <a:xfrm flipH="1">
                <a:off x="7904652" y="1632266"/>
                <a:ext cx="763756" cy="769867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A15D3059-1E17-439E-9255-FCC2C20A93D4}"/>
                  </a:ext>
                </a:extLst>
              </p:cNvPr>
              <p:cNvSpPr/>
              <p:nvPr/>
            </p:nvSpPr>
            <p:spPr>
              <a:xfrm rot="18674865" flipH="1">
                <a:off x="4883176" y="473250"/>
                <a:ext cx="571570" cy="576142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3C1DEEC8-9DDF-4BCF-8E67-D4037529C7E0}"/>
                  </a:ext>
                </a:extLst>
              </p:cNvPr>
              <p:cNvSpPr/>
              <p:nvPr/>
            </p:nvSpPr>
            <p:spPr>
              <a:xfrm rot="13519709">
                <a:off x="6639752" y="3486844"/>
                <a:ext cx="440010" cy="458654"/>
              </a:xfrm>
              <a:custGeom>
                <a:avLst/>
                <a:gdLst>
                  <a:gd name="connsiteX0" fmla="*/ 126460 w 772427"/>
                  <a:gd name="connsiteY0" fmla="*/ 0 h 805156"/>
                  <a:gd name="connsiteX1" fmla="*/ 287327 w 772427"/>
                  <a:gd name="connsiteY1" fmla="*/ 33097 h 805156"/>
                  <a:gd name="connsiteX2" fmla="*/ 315805 w 772427"/>
                  <a:gd name="connsiteY2" fmla="*/ 36176 h 805156"/>
                  <a:gd name="connsiteX3" fmla="*/ 322733 w 772427"/>
                  <a:gd name="connsiteY3" fmla="*/ 37715 h 805156"/>
                  <a:gd name="connsiteX4" fmla="*/ 378151 w 772427"/>
                  <a:gd name="connsiteY4" fmla="*/ 51570 h 805156"/>
                  <a:gd name="connsiteX5" fmla="*/ 454351 w 772427"/>
                  <a:gd name="connsiteY5" fmla="*/ 110836 h 805156"/>
                  <a:gd name="connsiteX6" fmla="*/ 496684 w 772427"/>
                  <a:gd name="connsiteY6" fmla="*/ 118533 h 805156"/>
                  <a:gd name="connsiteX7" fmla="*/ 522854 w 772427"/>
                  <a:gd name="connsiteY7" fmla="*/ 102370 h 805156"/>
                  <a:gd name="connsiteX8" fmla="*/ 606751 w 772427"/>
                  <a:gd name="connsiteY8" fmla="*/ 111606 h 805156"/>
                  <a:gd name="connsiteX9" fmla="*/ 650624 w 772427"/>
                  <a:gd name="connsiteY9" fmla="*/ 150861 h 805156"/>
                  <a:gd name="connsiteX10" fmla="*/ 662939 w 772427"/>
                  <a:gd name="connsiteY10" fmla="*/ 160867 h 805156"/>
                  <a:gd name="connsiteX11" fmla="*/ 679872 w 772427"/>
                  <a:gd name="connsiteY11" fmla="*/ 171642 h 805156"/>
                  <a:gd name="connsiteX12" fmla="*/ 713739 w 772427"/>
                  <a:gd name="connsiteY12" fmla="*/ 176261 h 805156"/>
                  <a:gd name="connsiteX13" fmla="*/ 746836 w 772427"/>
                  <a:gd name="connsiteY13" fmla="*/ 175491 h 805156"/>
                  <a:gd name="connsiteX14" fmla="*/ 772236 w 772427"/>
                  <a:gd name="connsiteY14" fmla="*/ 199351 h 805156"/>
                  <a:gd name="connsiteX15" fmla="*/ 733751 w 772427"/>
                  <a:gd name="connsiteY15" fmla="*/ 331740 h 805156"/>
                  <a:gd name="connsiteX16" fmla="*/ 646775 w 772427"/>
                  <a:gd name="connsiteY16" fmla="*/ 402552 h 805156"/>
                  <a:gd name="connsiteX17" fmla="*/ 551333 w 772427"/>
                  <a:gd name="connsiteY17" fmla="*/ 434880 h 805156"/>
                  <a:gd name="connsiteX18" fmla="*/ 577502 w 772427"/>
                  <a:gd name="connsiteY18" fmla="*/ 446425 h 805156"/>
                  <a:gd name="connsiteX19" fmla="*/ 576731 w 772427"/>
                  <a:gd name="connsiteY19" fmla="*/ 447370 h 805156"/>
                  <a:gd name="connsiteX20" fmla="*/ 595399 w 772427"/>
                  <a:gd name="connsiteY20" fmla="*/ 449503 h 805156"/>
                  <a:gd name="connsiteX21" fmla="*/ 614449 w 772427"/>
                  <a:gd name="connsiteY21" fmla="*/ 456431 h 805156"/>
                  <a:gd name="connsiteX22" fmla="*/ 609061 w 772427"/>
                  <a:gd name="connsiteY22" fmla="*/ 467207 h 805156"/>
                  <a:gd name="connsiteX23" fmla="*/ 577503 w 772427"/>
                  <a:gd name="connsiteY23" fmla="*/ 469420 h 805156"/>
                  <a:gd name="connsiteX24" fmla="*/ 559229 w 772427"/>
                  <a:gd name="connsiteY24" fmla="*/ 471705 h 805156"/>
                  <a:gd name="connsiteX25" fmla="*/ 569324 w 772427"/>
                  <a:gd name="connsiteY25" fmla="*/ 476154 h 805156"/>
                  <a:gd name="connsiteX26" fmla="*/ 586739 w 772427"/>
                  <a:gd name="connsiteY26" fmla="*/ 490298 h 805156"/>
                  <a:gd name="connsiteX27" fmla="*/ 635230 w 772427"/>
                  <a:gd name="connsiteY27" fmla="*/ 525704 h 805156"/>
                  <a:gd name="connsiteX28" fmla="*/ 663708 w 772427"/>
                  <a:gd name="connsiteY28" fmla="*/ 558031 h 805156"/>
                  <a:gd name="connsiteX29" fmla="*/ 665248 w 772427"/>
                  <a:gd name="connsiteY29" fmla="*/ 561880 h 805156"/>
                  <a:gd name="connsiteX30" fmla="*/ 676793 w 772427"/>
                  <a:gd name="connsiteY30" fmla="*/ 574195 h 805156"/>
                  <a:gd name="connsiteX31" fmla="*/ 683720 w 772427"/>
                  <a:gd name="connsiteY31" fmla="*/ 585740 h 805156"/>
                  <a:gd name="connsiteX32" fmla="*/ 690648 w 772427"/>
                  <a:gd name="connsiteY32" fmla="*/ 598055 h 805156"/>
                  <a:gd name="connsiteX33" fmla="*/ 709120 w 772427"/>
                  <a:gd name="connsiteY33" fmla="*/ 700425 h 805156"/>
                  <a:gd name="connsiteX34" fmla="*/ 700654 w 772427"/>
                  <a:gd name="connsiteY34" fmla="*/ 754304 h 805156"/>
                  <a:gd name="connsiteX35" fmla="*/ 684490 w 772427"/>
                  <a:gd name="connsiteY35" fmla="*/ 764310 h 805156"/>
                  <a:gd name="connsiteX36" fmla="*/ 552102 w 772427"/>
                  <a:gd name="connsiteY36" fmla="*/ 778165 h 805156"/>
                  <a:gd name="connsiteX37" fmla="*/ 506690 w 772427"/>
                  <a:gd name="connsiteY37" fmla="*/ 798947 h 805156"/>
                  <a:gd name="connsiteX38" fmla="*/ 428181 w 772427"/>
                  <a:gd name="connsiteY38" fmla="*/ 765080 h 805156"/>
                  <a:gd name="connsiteX39" fmla="*/ 413557 w 772427"/>
                  <a:gd name="connsiteY39" fmla="*/ 745837 h 805156"/>
                  <a:gd name="connsiteX40" fmla="*/ 392005 w 772427"/>
                  <a:gd name="connsiteY40" fmla="*/ 745837 h 805156"/>
                  <a:gd name="connsiteX41" fmla="*/ 218824 w 772427"/>
                  <a:gd name="connsiteY41" fmla="*/ 800486 h 805156"/>
                  <a:gd name="connsiteX42" fmla="*/ 158017 w 772427"/>
                  <a:gd name="connsiteY42" fmla="*/ 794328 h 805156"/>
                  <a:gd name="connsiteX43" fmla="*/ 28708 w 772427"/>
                  <a:gd name="connsiteY43" fmla="*/ 794328 h 805156"/>
                  <a:gd name="connsiteX44" fmla="*/ 21781 w 772427"/>
                  <a:gd name="connsiteY44" fmla="*/ 793559 h 805156"/>
                  <a:gd name="connsiteX45" fmla="*/ 4848 w 772427"/>
                  <a:gd name="connsiteY45" fmla="*/ 745068 h 805156"/>
                  <a:gd name="connsiteX46" fmla="*/ 43333 w 772427"/>
                  <a:gd name="connsiteY46" fmla="*/ 679644 h 805156"/>
                  <a:gd name="connsiteX47" fmla="*/ 54878 w 772427"/>
                  <a:gd name="connsiteY47" fmla="*/ 665019 h 805156"/>
                  <a:gd name="connsiteX48" fmla="*/ 116454 w 772427"/>
                  <a:gd name="connsiteY48" fmla="*/ 603443 h 805156"/>
                  <a:gd name="connsiteX49" fmla="*/ 126460 w 772427"/>
                  <a:gd name="connsiteY49" fmla="*/ 594207 h 805156"/>
                  <a:gd name="connsiteX50" fmla="*/ 196502 w 772427"/>
                  <a:gd name="connsiteY50" fmla="*/ 535710 h 805156"/>
                  <a:gd name="connsiteX51" fmla="*/ 265775 w 772427"/>
                  <a:gd name="connsiteY51" fmla="*/ 488759 h 805156"/>
                  <a:gd name="connsiteX52" fmla="*/ 295793 w 772427"/>
                  <a:gd name="connsiteY52" fmla="*/ 471825 h 805156"/>
                  <a:gd name="connsiteX53" fmla="*/ 300411 w 772427"/>
                  <a:gd name="connsiteY53" fmla="*/ 468746 h 805156"/>
                  <a:gd name="connsiteX54" fmla="*/ 309648 w 772427"/>
                  <a:gd name="connsiteY54" fmla="*/ 462589 h 805156"/>
                  <a:gd name="connsiteX55" fmla="*/ 314266 w 772427"/>
                  <a:gd name="connsiteY55" fmla="*/ 459510 h 805156"/>
                  <a:gd name="connsiteX56" fmla="*/ 318114 w 772427"/>
                  <a:gd name="connsiteY56" fmla="*/ 451813 h 805156"/>
                  <a:gd name="connsiteX57" fmla="*/ 310417 w 772427"/>
                  <a:gd name="connsiteY57" fmla="*/ 452583 h 805156"/>
                  <a:gd name="connsiteX58" fmla="*/ 274242 w 772427"/>
                  <a:gd name="connsiteY58" fmla="*/ 451043 h 805156"/>
                  <a:gd name="connsiteX59" fmla="*/ 261157 w 772427"/>
                  <a:gd name="connsiteY59" fmla="*/ 441807 h 805156"/>
                  <a:gd name="connsiteX60" fmla="*/ 260739 w 772427"/>
                  <a:gd name="connsiteY60" fmla="*/ 441305 h 805156"/>
                  <a:gd name="connsiteX61" fmla="*/ 199485 w 772427"/>
                  <a:gd name="connsiteY61" fmla="*/ 481927 h 805156"/>
                  <a:gd name="connsiteX62" fmla="*/ 130308 w 772427"/>
                  <a:gd name="connsiteY62" fmla="*/ 515698 h 805156"/>
                  <a:gd name="connsiteX63" fmla="*/ 139545 w 772427"/>
                  <a:gd name="connsiteY63" fmla="*/ 500304 h 805156"/>
                  <a:gd name="connsiteX64" fmla="*/ 236527 w 772427"/>
                  <a:gd name="connsiteY64" fmla="*/ 448733 h 805156"/>
                  <a:gd name="connsiteX65" fmla="*/ 258078 w 772427"/>
                  <a:gd name="connsiteY65" fmla="*/ 438727 h 805156"/>
                  <a:gd name="connsiteX66" fmla="*/ 258660 w 772427"/>
                  <a:gd name="connsiteY66" fmla="*/ 438810 h 805156"/>
                  <a:gd name="connsiteX67" fmla="*/ 257308 w 772427"/>
                  <a:gd name="connsiteY67" fmla="*/ 437189 h 805156"/>
                  <a:gd name="connsiteX68" fmla="*/ 257308 w 772427"/>
                  <a:gd name="connsiteY68" fmla="*/ 411019 h 805156"/>
                  <a:gd name="connsiteX69" fmla="*/ 257308 w 772427"/>
                  <a:gd name="connsiteY69" fmla="*/ 411018 h 805156"/>
                  <a:gd name="connsiteX70" fmla="*/ 214207 w 772427"/>
                  <a:gd name="connsiteY70" fmla="*/ 367916 h 805156"/>
                  <a:gd name="connsiteX71" fmla="*/ 149551 w 772427"/>
                  <a:gd name="connsiteY71" fmla="*/ 309418 h 805156"/>
                  <a:gd name="connsiteX72" fmla="*/ 157248 w 772427"/>
                  <a:gd name="connsiteY72" fmla="*/ 305570 h 805156"/>
                  <a:gd name="connsiteX73" fmla="*/ 164945 w 772427"/>
                  <a:gd name="connsiteY73" fmla="*/ 306340 h 805156"/>
                  <a:gd name="connsiteX74" fmla="*/ 178030 w 772427"/>
                  <a:gd name="connsiteY74" fmla="*/ 315576 h 805156"/>
                  <a:gd name="connsiteX75" fmla="*/ 248843 w 772427"/>
                  <a:gd name="connsiteY75" fmla="*/ 389468 h 805156"/>
                  <a:gd name="connsiteX76" fmla="*/ 264997 w 772427"/>
                  <a:gd name="connsiteY76" fmla="*/ 401408 h 805156"/>
                  <a:gd name="connsiteX77" fmla="*/ 266545 w 772427"/>
                  <a:gd name="connsiteY77" fmla="*/ 399474 h 805156"/>
                  <a:gd name="connsiteX78" fmla="*/ 326581 w 772427"/>
                  <a:gd name="connsiteY78" fmla="*/ 401013 h 805156"/>
                  <a:gd name="connsiteX79" fmla="*/ 241914 w 772427"/>
                  <a:gd name="connsiteY79" fmla="*/ 307880 h 805156"/>
                  <a:gd name="connsiteX80" fmla="*/ 230369 w 772427"/>
                  <a:gd name="connsiteY80" fmla="*/ 294024 h 805156"/>
                  <a:gd name="connsiteX81" fmla="*/ 161096 w 772427"/>
                  <a:gd name="connsiteY81" fmla="*/ 210127 h 805156"/>
                  <a:gd name="connsiteX82" fmla="*/ 125690 w 772427"/>
                  <a:gd name="connsiteY82" fmla="*/ 150091 h 805156"/>
                  <a:gd name="connsiteX83" fmla="*/ 122611 w 772427"/>
                  <a:gd name="connsiteY83" fmla="*/ 144703 h 805156"/>
                  <a:gd name="connsiteX84" fmla="*/ 87205 w 772427"/>
                  <a:gd name="connsiteY84" fmla="*/ 54649 h 805156"/>
                  <a:gd name="connsiteX85" fmla="*/ 86436 w 772427"/>
                  <a:gd name="connsiteY85" fmla="*/ 39255 h 805156"/>
                  <a:gd name="connsiteX86" fmla="*/ 126460 w 772427"/>
                  <a:gd name="connsiteY86" fmla="*/ 0 h 805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772427" h="805156">
                    <a:moveTo>
                      <a:pt x="126460" y="0"/>
                    </a:moveTo>
                    <a:cubicBezTo>
                      <a:pt x="179569" y="14624"/>
                      <a:pt x="232678" y="26170"/>
                      <a:pt x="287327" y="33097"/>
                    </a:cubicBezTo>
                    <a:cubicBezTo>
                      <a:pt x="296563" y="33867"/>
                      <a:pt x="306569" y="34636"/>
                      <a:pt x="315805" y="36176"/>
                    </a:cubicBezTo>
                    <a:cubicBezTo>
                      <a:pt x="318114" y="36176"/>
                      <a:pt x="320424" y="36945"/>
                      <a:pt x="322733" y="37715"/>
                    </a:cubicBezTo>
                    <a:cubicBezTo>
                      <a:pt x="340436" y="44642"/>
                      <a:pt x="359678" y="44642"/>
                      <a:pt x="378151" y="51570"/>
                    </a:cubicBezTo>
                    <a:cubicBezTo>
                      <a:pt x="410478" y="63115"/>
                      <a:pt x="435108" y="83127"/>
                      <a:pt x="454351" y="110836"/>
                    </a:cubicBezTo>
                    <a:cubicBezTo>
                      <a:pt x="468205" y="130848"/>
                      <a:pt x="469745" y="143164"/>
                      <a:pt x="496684" y="118533"/>
                    </a:cubicBezTo>
                    <a:cubicBezTo>
                      <a:pt x="504381" y="111606"/>
                      <a:pt x="513617" y="106988"/>
                      <a:pt x="522854" y="102370"/>
                    </a:cubicBezTo>
                    <a:cubicBezTo>
                      <a:pt x="552872" y="87745"/>
                      <a:pt x="581351" y="90054"/>
                      <a:pt x="606751" y="111606"/>
                    </a:cubicBezTo>
                    <a:cubicBezTo>
                      <a:pt x="622145" y="123921"/>
                      <a:pt x="639078" y="134697"/>
                      <a:pt x="650624" y="150861"/>
                    </a:cubicBezTo>
                    <a:cubicBezTo>
                      <a:pt x="652933" y="156248"/>
                      <a:pt x="657551" y="160097"/>
                      <a:pt x="662939" y="160867"/>
                    </a:cubicBezTo>
                    <a:cubicBezTo>
                      <a:pt x="669096" y="163176"/>
                      <a:pt x="675254" y="166255"/>
                      <a:pt x="679872" y="171642"/>
                    </a:cubicBezTo>
                    <a:cubicBezTo>
                      <a:pt x="689878" y="181649"/>
                      <a:pt x="702193" y="175491"/>
                      <a:pt x="713739" y="176261"/>
                    </a:cubicBezTo>
                    <a:cubicBezTo>
                      <a:pt x="724514" y="176261"/>
                      <a:pt x="736060" y="175491"/>
                      <a:pt x="746836" y="175491"/>
                    </a:cubicBezTo>
                    <a:cubicBezTo>
                      <a:pt x="766078" y="174721"/>
                      <a:pt x="773775" y="180109"/>
                      <a:pt x="772236" y="199351"/>
                    </a:cubicBezTo>
                    <a:cubicBezTo>
                      <a:pt x="769157" y="246303"/>
                      <a:pt x="765308" y="293255"/>
                      <a:pt x="733751" y="331740"/>
                    </a:cubicBezTo>
                    <a:cubicBezTo>
                      <a:pt x="707581" y="358680"/>
                      <a:pt x="683720" y="388698"/>
                      <a:pt x="646775" y="402552"/>
                    </a:cubicBezTo>
                    <a:cubicBezTo>
                      <a:pt x="615987" y="414868"/>
                      <a:pt x="585199" y="426413"/>
                      <a:pt x="551333" y="434880"/>
                    </a:cubicBezTo>
                    <a:cubicBezTo>
                      <a:pt x="559799" y="444116"/>
                      <a:pt x="569805" y="443347"/>
                      <a:pt x="577502" y="446425"/>
                    </a:cubicBezTo>
                    <a:lnTo>
                      <a:pt x="576731" y="447370"/>
                    </a:lnTo>
                    <a:lnTo>
                      <a:pt x="595399" y="449503"/>
                    </a:lnTo>
                    <a:cubicBezTo>
                      <a:pt x="601749" y="451620"/>
                      <a:pt x="607907" y="454507"/>
                      <a:pt x="614449" y="456431"/>
                    </a:cubicBezTo>
                    <a:cubicBezTo>
                      <a:pt x="615988" y="461819"/>
                      <a:pt x="613679" y="464898"/>
                      <a:pt x="609061" y="467207"/>
                    </a:cubicBezTo>
                    <a:cubicBezTo>
                      <a:pt x="598670" y="468362"/>
                      <a:pt x="588086" y="468746"/>
                      <a:pt x="577503" y="469420"/>
                    </a:cubicBezTo>
                    <a:lnTo>
                      <a:pt x="559229" y="471705"/>
                    </a:lnTo>
                    <a:lnTo>
                      <a:pt x="569324" y="476154"/>
                    </a:lnTo>
                    <a:cubicBezTo>
                      <a:pt x="575193" y="480676"/>
                      <a:pt x="580581" y="486064"/>
                      <a:pt x="586739" y="490298"/>
                    </a:cubicBezTo>
                    <a:cubicBezTo>
                      <a:pt x="602902" y="501843"/>
                      <a:pt x="619066" y="514158"/>
                      <a:pt x="635230" y="525704"/>
                    </a:cubicBezTo>
                    <a:cubicBezTo>
                      <a:pt x="645236" y="534940"/>
                      <a:pt x="656011" y="544946"/>
                      <a:pt x="663708" y="558031"/>
                    </a:cubicBezTo>
                    <a:cubicBezTo>
                      <a:pt x="663708" y="559571"/>
                      <a:pt x="664478" y="560340"/>
                      <a:pt x="665248" y="561880"/>
                    </a:cubicBezTo>
                    <a:cubicBezTo>
                      <a:pt x="669096" y="565728"/>
                      <a:pt x="675254" y="568037"/>
                      <a:pt x="676793" y="574195"/>
                    </a:cubicBezTo>
                    <a:cubicBezTo>
                      <a:pt x="677563" y="578813"/>
                      <a:pt x="679102" y="582661"/>
                      <a:pt x="683720" y="585740"/>
                    </a:cubicBezTo>
                    <a:cubicBezTo>
                      <a:pt x="686799" y="588819"/>
                      <a:pt x="688339" y="593437"/>
                      <a:pt x="690648" y="598055"/>
                    </a:cubicBezTo>
                    <a:cubicBezTo>
                      <a:pt x="701423" y="631153"/>
                      <a:pt x="712199" y="664249"/>
                      <a:pt x="709120" y="700425"/>
                    </a:cubicBezTo>
                    <a:cubicBezTo>
                      <a:pt x="707581" y="718898"/>
                      <a:pt x="704502" y="736601"/>
                      <a:pt x="700654" y="754304"/>
                    </a:cubicBezTo>
                    <a:cubicBezTo>
                      <a:pt x="698345" y="765080"/>
                      <a:pt x="693726" y="768159"/>
                      <a:pt x="684490" y="764310"/>
                    </a:cubicBezTo>
                    <a:cubicBezTo>
                      <a:pt x="637539" y="745068"/>
                      <a:pt x="594436" y="754304"/>
                      <a:pt x="552102" y="778165"/>
                    </a:cubicBezTo>
                    <a:cubicBezTo>
                      <a:pt x="537478" y="786631"/>
                      <a:pt x="522854" y="795868"/>
                      <a:pt x="506690" y="798947"/>
                    </a:cubicBezTo>
                    <a:cubicBezTo>
                      <a:pt x="472824" y="805874"/>
                      <a:pt x="448963" y="788940"/>
                      <a:pt x="428181" y="765080"/>
                    </a:cubicBezTo>
                    <a:cubicBezTo>
                      <a:pt x="422793" y="758922"/>
                      <a:pt x="418175" y="752765"/>
                      <a:pt x="413557" y="745837"/>
                    </a:cubicBezTo>
                    <a:cubicBezTo>
                      <a:pt x="405860" y="735061"/>
                      <a:pt x="398933" y="735061"/>
                      <a:pt x="392005" y="745837"/>
                    </a:cubicBezTo>
                    <a:cubicBezTo>
                      <a:pt x="346593" y="802795"/>
                      <a:pt x="285787" y="812801"/>
                      <a:pt x="218824" y="800486"/>
                    </a:cubicBezTo>
                    <a:cubicBezTo>
                      <a:pt x="198811" y="796637"/>
                      <a:pt x="178799" y="795098"/>
                      <a:pt x="158017" y="794328"/>
                    </a:cubicBezTo>
                    <a:cubicBezTo>
                      <a:pt x="114914" y="792789"/>
                      <a:pt x="71811" y="792789"/>
                      <a:pt x="28708" y="794328"/>
                    </a:cubicBezTo>
                    <a:cubicBezTo>
                      <a:pt x="26399" y="794328"/>
                      <a:pt x="24090" y="793559"/>
                      <a:pt x="21781" y="793559"/>
                    </a:cubicBezTo>
                    <a:cubicBezTo>
                      <a:pt x="-1310" y="778934"/>
                      <a:pt x="-4389" y="769698"/>
                      <a:pt x="4848" y="745068"/>
                    </a:cubicBezTo>
                    <a:cubicBezTo>
                      <a:pt x="13314" y="720437"/>
                      <a:pt x="27169" y="699656"/>
                      <a:pt x="43333" y="679644"/>
                    </a:cubicBezTo>
                    <a:cubicBezTo>
                      <a:pt x="47951" y="675025"/>
                      <a:pt x="51799" y="670407"/>
                      <a:pt x="54878" y="665019"/>
                    </a:cubicBezTo>
                    <a:cubicBezTo>
                      <a:pt x="73351" y="642698"/>
                      <a:pt x="90284" y="618837"/>
                      <a:pt x="116454" y="603443"/>
                    </a:cubicBezTo>
                    <a:cubicBezTo>
                      <a:pt x="121842" y="602674"/>
                      <a:pt x="128769" y="604213"/>
                      <a:pt x="126460" y="594207"/>
                    </a:cubicBezTo>
                    <a:cubicBezTo>
                      <a:pt x="144163" y="568037"/>
                      <a:pt x="172642" y="554183"/>
                      <a:pt x="196502" y="535710"/>
                    </a:cubicBezTo>
                    <a:cubicBezTo>
                      <a:pt x="218054" y="518777"/>
                      <a:pt x="242684" y="504153"/>
                      <a:pt x="265775" y="488759"/>
                    </a:cubicBezTo>
                    <a:cubicBezTo>
                      <a:pt x="275781" y="483371"/>
                      <a:pt x="286557" y="478752"/>
                      <a:pt x="295793" y="471825"/>
                    </a:cubicBezTo>
                    <a:cubicBezTo>
                      <a:pt x="297333" y="471055"/>
                      <a:pt x="298872" y="469516"/>
                      <a:pt x="300411" y="468746"/>
                    </a:cubicBezTo>
                    <a:cubicBezTo>
                      <a:pt x="303490" y="467207"/>
                      <a:pt x="306569" y="464898"/>
                      <a:pt x="309648" y="462589"/>
                    </a:cubicBezTo>
                    <a:cubicBezTo>
                      <a:pt x="311187" y="461819"/>
                      <a:pt x="312727" y="460280"/>
                      <a:pt x="314266" y="459510"/>
                    </a:cubicBezTo>
                    <a:cubicBezTo>
                      <a:pt x="315036" y="456431"/>
                      <a:pt x="325811" y="458740"/>
                      <a:pt x="318114" y="451813"/>
                    </a:cubicBezTo>
                    <a:cubicBezTo>
                      <a:pt x="315036" y="451813"/>
                      <a:pt x="312727" y="451813"/>
                      <a:pt x="310417" y="452583"/>
                    </a:cubicBezTo>
                    <a:cubicBezTo>
                      <a:pt x="298102" y="456431"/>
                      <a:pt x="285787" y="454892"/>
                      <a:pt x="274242" y="451043"/>
                    </a:cubicBezTo>
                    <a:cubicBezTo>
                      <a:pt x="268854" y="449504"/>
                      <a:pt x="265005" y="445656"/>
                      <a:pt x="261157" y="441807"/>
                    </a:cubicBezTo>
                    <a:lnTo>
                      <a:pt x="260739" y="441305"/>
                    </a:lnTo>
                    <a:lnTo>
                      <a:pt x="199485" y="481927"/>
                    </a:lnTo>
                    <a:cubicBezTo>
                      <a:pt x="178029" y="495878"/>
                      <a:pt x="155708" y="508386"/>
                      <a:pt x="130308" y="515698"/>
                    </a:cubicBezTo>
                    <a:cubicBezTo>
                      <a:pt x="127999" y="504152"/>
                      <a:pt x="137236" y="504922"/>
                      <a:pt x="139545" y="500304"/>
                    </a:cubicBezTo>
                    <a:cubicBezTo>
                      <a:pt x="174951" y="487989"/>
                      <a:pt x="204969" y="466436"/>
                      <a:pt x="236527" y="448733"/>
                    </a:cubicBezTo>
                    <a:cubicBezTo>
                      <a:pt x="243454" y="444884"/>
                      <a:pt x="249612" y="439497"/>
                      <a:pt x="258078" y="438727"/>
                    </a:cubicBezTo>
                    <a:lnTo>
                      <a:pt x="258660" y="438810"/>
                    </a:lnTo>
                    <a:lnTo>
                      <a:pt x="257308" y="437189"/>
                    </a:lnTo>
                    <a:cubicBezTo>
                      <a:pt x="253460" y="428722"/>
                      <a:pt x="249611" y="419486"/>
                      <a:pt x="257308" y="411019"/>
                    </a:cubicBezTo>
                    <a:lnTo>
                      <a:pt x="257308" y="411018"/>
                    </a:lnTo>
                    <a:lnTo>
                      <a:pt x="214207" y="367916"/>
                    </a:lnTo>
                    <a:cubicBezTo>
                      <a:pt x="195734" y="345595"/>
                      <a:pt x="171102" y="329431"/>
                      <a:pt x="149551" y="309418"/>
                    </a:cubicBezTo>
                    <a:cubicBezTo>
                      <a:pt x="151860" y="306340"/>
                      <a:pt x="154554" y="305570"/>
                      <a:pt x="157248" y="305570"/>
                    </a:cubicBezTo>
                    <a:cubicBezTo>
                      <a:pt x="159942" y="305570"/>
                      <a:pt x="162636" y="306340"/>
                      <a:pt x="164945" y="306340"/>
                    </a:cubicBezTo>
                    <a:cubicBezTo>
                      <a:pt x="169563" y="309418"/>
                      <a:pt x="174951" y="310188"/>
                      <a:pt x="178030" y="315576"/>
                    </a:cubicBezTo>
                    <a:cubicBezTo>
                      <a:pt x="205740" y="336358"/>
                      <a:pt x="229600" y="360989"/>
                      <a:pt x="248843" y="389468"/>
                    </a:cubicBezTo>
                    <a:lnTo>
                      <a:pt x="264997" y="401408"/>
                    </a:lnTo>
                    <a:lnTo>
                      <a:pt x="266545" y="399474"/>
                    </a:lnTo>
                    <a:cubicBezTo>
                      <a:pt x="286557" y="380231"/>
                      <a:pt x="305799" y="391007"/>
                      <a:pt x="326581" y="401013"/>
                    </a:cubicBezTo>
                    <a:cubicBezTo>
                      <a:pt x="301181" y="366377"/>
                      <a:pt x="268854" y="339437"/>
                      <a:pt x="241914" y="307880"/>
                    </a:cubicBezTo>
                    <a:cubicBezTo>
                      <a:pt x="238066" y="303261"/>
                      <a:pt x="234987" y="297873"/>
                      <a:pt x="230369" y="294024"/>
                    </a:cubicBezTo>
                    <a:cubicBezTo>
                      <a:pt x="204969" y="267854"/>
                      <a:pt x="183417" y="238606"/>
                      <a:pt x="161096" y="210127"/>
                    </a:cubicBezTo>
                    <a:cubicBezTo>
                      <a:pt x="148011" y="190885"/>
                      <a:pt x="137236" y="170103"/>
                      <a:pt x="125690" y="150091"/>
                    </a:cubicBezTo>
                    <a:cubicBezTo>
                      <a:pt x="124920" y="148551"/>
                      <a:pt x="123381" y="146242"/>
                      <a:pt x="122611" y="144703"/>
                    </a:cubicBezTo>
                    <a:cubicBezTo>
                      <a:pt x="108757" y="115455"/>
                      <a:pt x="94902" y="86206"/>
                      <a:pt x="87205" y="54649"/>
                    </a:cubicBezTo>
                    <a:cubicBezTo>
                      <a:pt x="86436" y="49261"/>
                      <a:pt x="86436" y="44642"/>
                      <a:pt x="86436" y="39255"/>
                    </a:cubicBezTo>
                    <a:cubicBezTo>
                      <a:pt x="86436" y="7697"/>
                      <a:pt x="94132" y="770"/>
                      <a:pt x="126460" y="0"/>
                    </a:cubicBezTo>
                    <a:close/>
                  </a:path>
                </a:pathLst>
              </a:custGeom>
              <a:solidFill>
                <a:srgbClr val="C4CD9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29B8EA61-5FF2-43DE-B1DF-0DE65A8A388C}"/>
                  </a:ext>
                </a:extLst>
              </p:cNvPr>
              <p:cNvSpPr/>
              <p:nvPr/>
            </p:nvSpPr>
            <p:spPr>
              <a:xfrm>
                <a:off x="3730443" y="3683970"/>
                <a:ext cx="134421" cy="134421"/>
              </a:xfrm>
              <a:custGeom>
                <a:avLst/>
                <a:gdLst>
                  <a:gd name="connsiteX0" fmla="*/ 157018 w 169333"/>
                  <a:gd name="connsiteY0" fmla="*/ 136236 h 169333"/>
                  <a:gd name="connsiteX1" fmla="*/ 127770 w 169333"/>
                  <a:gd name="connsiteY1" fmla="*/ 152400 h 169333"/>
                  <a:gd name="connsiteX2" fmla="*/ 69273 w 169333"/>
                  <a:gd name="connsiteY2" fmla="*/ 170103 h 169333"/>
                  <a:gd name="connsiteX3" fmla="*/ 33867 w 169333"/>
                  <a:gd name="connsiteY3" fmla="*/ 160867 h 169333"/>
                  <a:gd name="connsiteX4" fmla="*/ 29248 w 169333"/>
                  <a:gd name="connsiteY4" fmla="*/ 153939 h 169333"/>
                  <a:gd name="connsiteX5" fmla="*/ 17703 w 169333"/>
                  <a:gd name="connsiteY5" fmla="*/ 146242 h 169333"/>
                  <a:gd name="connsiteX6" fmla="*/ 0 w 169333"/>
                  <a:gd name="connsiteY6" fmla="*/ 109297 h 169333"/>
                  <a:gd name="connsiteX7" fmla="*/ 4618 w 169333"/>
                  <a:gd name="connsiteY7" fmla="*/ 76200 h 169333"/>
                  <a:gd name="connsiteX8" fmla="*/ 10776 w 169333"/>
                  <a:gd name="connsiteY8" fmla="*/ 55418 h 169333"/>
                  <a:gd name="connsiteX9" fmla="*/ 43873 w 169333"/>
                  <a:gd name="connsiteY9" fmla="*/ 13085 h 169333"/>
                  <a:gd name="connsiteX10" fmla="*/ 83127 w 169333"/>
                  <a:gd name="connsiteY10" fmla="*/ 3079 h 169333"/>
                  <a:gd name="connsiteX11" fmla="*/ 132388 w 169333"/>
                  <a:gd name="connsiteY11" fmla="*/ 6157 h 169333"/>
                  <a:gd name="connsiteX12" fmla="*/ 151630 w 169333"/>
                  <a:gd name="connsiteY12" fmla="*/ 0 h 169333"/>
                  <a:gd name="connsiteX13" fmla="*/ 165485 w 169333"/>
                  <a:gd name="connsiteY13" fmla="*/ 23861 h 169333"/>
                  <a:gd name="connsiteX14" fmla="*/ 168564 w 169333"/>
                  <a:gd name="connsiteY14" fmla="*/ 28479 h 169333"/>
                  <a:gd name="connsiteX15" fmla="*/ 173952 w 169333"/>
                  <a:gd name="connsiteY15" fmla="*/ 61576 h 169333"/>
                  <a:gd name="connsiteX16" fmla="*/ 172412 w 169333"/>
                  <a:gd name="connsiteY16" fmla="*/ 82358 h 169333"/>
                  <a:gd name="connsiteX17" fmla="*/ 169333 w 169333"/>
                  <a:gd name="connsiteY17" fmla="*/ 104679 h 169333"/>
                  <a:gd name="connsiteX18" fmla="*/ 157018 w 169333"/>
                  <a:gd name="connsiteY18" fmla="*/ 136236 h 169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9333" h="169333">
                    <a:moveTo>
                      <a:pt x="157018" y="136236"/>
                    </a:moveTo>
                    <a:cubicBezTo>
                      <a:pt x="143933" y="135467"/>
                      <a:pt x="135467" y="145473"/>
                      <a:pt x="127770" y="152400"/>
                    </a:cubicBezTo>
                    <a:cubicBezTo>
                      <a:pt x="110836" y="167794"/>
                      <a:pt x="90055" y="170873"/>
                      <a:pt x="69273" y="170103"/>
                    </a:cubicBezTo>
                    <a:cubicBezTo>
                      <a:pt x="57727" y="170103"/>
                      <a:pt x="47721" y="157018"/>
                      <a:pt x="33867" y="160867"/>
                    </a:cubicBezTo>
                    <a:cubicBezTo>
                      <a:pt x="31558" y="159327"/>
                      <a:pt x="30018" y="157018"/>
                      <a:pt x="29248" y="153939"/>
                    </a:cubicBezTo>
                    <a:cubicBezTo>
                      <a:pt x="27709" y="148551"/>
                      <a:pt x="21551" y="148551"/>
                      <a:pt x="17703" y="146242"/>
                    </a:cubicBezTo>
                    <a:cubicBezTo>
                      <a:pt x="6927" y="136236"/>
                      <a:pt x="3848" y="122382"/>
                      <a:pt x="0" y="109297"/>
                    </a:cubicBezTo>
                    <a:cubicBezTo>
                      <a:pt x="7697" y="99291"/>
                      <a:pt x="10776" y="88515"/>
                      <a:pt x="4618" y="76200"/>
                    </a:cubicBezTo>
                    <a:cubicBezTo>
                      <a:pt x="0" y="67733"/>
                      <a:pt x="6927" y="60036"/>
                      <a:pt x="10776" y="55418"/>
                    </a:cubicBezTo>
                    <a:cubicBezTo>
                      <a:pt x="22321" y="41564"/>
                      <a:pt x="40024" y="33097"/>
                      <a:pt x="43873" y="13085"/>
                    </a:cubicBezTo>
                    <a:cubicBezTo>
                      <a:pt x="59267" y="18473"/>
                      <a:pt x="69273" y="3079"/>
                      <a:pt x="83127" y="3079"/>
                    </a:cubicBezTo>
                    <a:cubicBezTo>
                      <a:pt x="99291" y="3848"/>
                      <a:pt x="116224" y="3079"/>
                      <a:pt x="132388" y="6157"/>
                    </a:cubicBezTo>
                    <a:cubicBezTo>
                      <a:pt x="141624" y="7697"/>
                      <a:pt x="145473" y="2309"/>
                      <a:pt x="151630" y="0"/>
                    </a:cubicBezTo>
                    <a:cubicBezTo>
                      <a:pt x="159327" y="6157"/>
                      <a:pt x="146242" y="24630"/>
                      <a:pt x="165485" y="23861"/>
                    </a:cubicBezTo>
                    <a:cubicBezTo>
                      <a:pt x="167024" y="25400"/>
                      <a:pt x="167794" y="26939"/>
                      <a:pt x="168564" y="28479"/>
                    </a:cubicBezTo>
                    <a:cubicBezTo>
                      <a:pt x="168564" y="40024"/>
                      <a:pt x="167794" y="50800"/>
                      <a:pt x="173952" y="61576"/>
                    </a:cubicBezTo>
                    <a:cubicBezTo>
                      <a:pt x="167794" y="67733"/>
                      <a:pt x="167794" y="75430"/>
                      <a:pt x="172412" y="82358"/>
                    </a:cubicBezTo>
                    <a:cubicBezTo>
                      <a:pt x="169333" y="89285"/>
                      <a:pt x="167024" y="96982"/>
                      <a:pt x="169333" y="104679"/>
                    </a:cubicBezTo>
                    <a:cubicBezTo>
                      <a:pt x="167024" y="116225"/>
                      <a:pt x="159327" y="124691"/>
                      <a:pt x="157018" y="136236"/>
                    </a:cubicBezTo>
                    <a:close/>
                  </a:path>
                </a:pathLst>
              </a:custGeom>
              <a:solidFill>
                <a:srgbClr val="84AF2E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4579F851-0743-4955-8D91-492ABB9ADA3A}"/>
                  </a:ext>
                </a:extLst>
              </p:cNvPr>
              <p:cNvSpPr/>
              <p:nvPr/>
            </p:nvSpPr>
            <p:spPr>
              <a:xfrm>
                <a:off x="6216346" y="5013609"/>
                <a:ext cx="109981" cy="91651"/>
              </a:xfrm>
              <a:custGeom>
                <a:avLst/>
                <a:gdLst>
                  <a:gd name="connsiteX0" fmla="*/ 34636 w 138545"/>
                  <a:gd name="connsiteY0" fmla="*/ 104546 h 115454"/>
                  <a:gd name="connsiteX1" fmla="*/ 12315 w 138545"/>
                  <a:gd name="connsiteY1" fmla="*/ 78376 h 115454"/>
                  <a:gd name="connsiteX2" fmla="*/ 0 w 138545"/>
                  <a:gd name="connsiteY2" fmla="*/ 68370 h 115454"/>
                  <a:gd name="connsiteX3" fmla="*/ 15394 w 138545"/>
                  <a:gd name="connsiteY3" fmla="*/ 56824 h 115454"/>
                  <a:gd name="connsiteX4" fmla="*/ 2309 w 138545"/>
                  <a:gd name="connsiteY4" fmla="*/ 46818 h 115454"/>
                  <a:gd name="connsiteX5" fmla="*/ 3848 w 138545"/>
                  <a:gd name="connsiteY5" fmla="*/ 43739 h 115454"/>
                  <a:gd name="connsiteX6" fmla="*/ 30018 w 138545"/>
                  <a:gd name="connsiteY6" fmla="*/ 19109 h 115454"/>
                  <a:gd name="connsiteX7" fmla="*/ 137006 w 138545"/>
                  <a:gd name="connsiteY7" fmla="*/ 37582 h 115454"/>
                  <a:gd name="connsiteX8" fmla="*/ 130848 w 138545"/>
                  <a:gd name="connsiteY8" fmla="*/ 96079 h 115454"/>
                  <a:gd name="connsiteX9" fmla="*/ 63885 w 138545"/>
                  <a:gd name="connsiteY9" fmla="*/ 120709 h 115454"/>
                  <a:gd name="connsiteX10" fmla="*/ 43873 w 138545"/>
                  <a:gd name="connsiteY10" fmla="*/ 111473 h 115454"/>
                  <a:gd name="connsiteX11" fmla="*/ 34636 w 138545"/>
                  <a:gd name="connsiteY11" fmla="*/ 104546 h 115454"/>
                  <a:gd name="connsiteX12" fmla="*/ 34636 w 138545"/>
                  <a:gd name="connsiteY12" fmla="*/ 104546 h 115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545" h="115454">
                    <a:moveTo>
                      <a:pt x="34636" y="104546"/>
                    </a:moveTo>
                    <a:cubicBezTo>
                      <a:pt x="26939" y="96079"/>
                      <a:pt x="20012" y="86843"/>
                      <a:pt x="12315" y="78376"/>
                    </a:cubicBezTo>
                    <a:cubicBezTo>
                      <a:pt x="8467" y="74527"/>
                      <a:pt x="1539" y="74527"/>
                      <a:pt x="0" y="68370"/>
                    </a:cubicBezTo>
                    <a:cubicBezTo>
                      <a:pt x="3848" y="62982"/>
                      <a:pt x="13085" y="64521"/>
                      <a:pt x="15394" y="56824"/>
                    </a:cubicBezTo>
                    <a:cubicBezTo>
                      <a:pt x="13855" y="49897"/>
                      <a:pt x="4618" y="52976"/>
                      <a:pt x="2309" y="46818"/>
                    </a:cubicBezTo>
                    <a:cubicBezTo>
                      <a:pt x="3079" y="46049"/>
                      <a:pt x="3079" y="43739"/>
                      <a:pt x="3848" y="43739"/>
                    </a:cubicBezTo>
                    <a:cubicBezTo>
                      <a:pt x="22321" y="46049"/>
                      <a:pt x="21552" y="27576"/>
                      <a:pt x="30018" y="19109"/>
                    </a:cubicBezTo>
                    <a:cubicBezTo>
                      <a:pt x="62346" y="-12448"/>
                      <a:pt x="118534" y="-3982"/>
                      <a:pt x="137006" y="37582"/>
                    </a:cubicBezTo>
                    <a:cubicBezTo>
                      <a:pt x="147782" y="61443"/>
                      <a:pt x="145473" y="81455"/>
                      <a:pt x="130848" y="96079"/>
                    </a:cubicBezTo>
                    <a:cubicBezTo>
                      <a:pt x="116225" y="125327"/>
                      <a:pt x="86976" y="115321"/>
                      <a:pt x="63885" y="120709"/>
                    </a:cubicBezTo>
                    <a:cubicBezTo>
                      <a:pt x="53109" y="127636"/>
                      <a:pt x="53109" y="109164"/>
                      <a:pt x="43873" y="111473"/>
                    </a:cubicBezTo>
                    <a:cubicBezTo>
                      <a:pt x="42333" y="108394"/>
                      <a:pt x="39255" y="106085"/>
                      <a:pt x="34636" y="104546"/>
                    </a:cubicBezTo>
                    <a:lnTo>
                      <a:pt x="34636" y="104546"/>
                    </a:ln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58803CEB-784B-4A1F-9ECF-441E76A7B6B1}"/>
                  </a:ext>
                </a:extLst>
              </p:cNvPr>
              <p:cNvSpPr/>
              <p:nvPr/>
            </p:nvSpPr>
            <p:spPr>
              <a:xfrm>
                <a:off x="8024450" y="4285008"/>
                <a:ext cx="122201" cy="146641"/>
              </a:xfrm>
              <a:custGeom>
                <a:avLst/>
                <a:gdLst>
                  <a:gd name="connsiteX0" fmla="*/ 18647 w 153939"/>
                  <a:gd name="connsiteY0" fmla="*/ 161877 h 184727"/>
                  <a:gd name="connsiteX1" fmla="*/ 9410 w 153939"/>
                  <a:gd name="connsiteY1" fmla="*/ 136478 h 184727"/>
                  <a:gd name="connsiteX2" fmla="*/ 7101 w 153939"/>
                  <a:gd name="connsiteY2" fmla="*/ 77980 h 184727"/>
                  <a:gd name="connsiteX3" fmla="*/ 4022 w 153939"/>
                  <a:gd name="connsiteY3" fmla="*/ 65665 h 184727"/>
                  <a:gd name="connsiteX4" fmla="*/ 17107 w 153939"/>
                  <a:gd name="connsiteY4" fmla="*/ 47962 h 184727"/>
                  <a:gd name="connsiteX5" fmla="*/ 17107 w 153939"/>
                  <a:gd name="connsiteY5" fmla="*/ 47962 h 184727"/>
                  <a:gd name="connsiteX6" fmla="*/ 25574 w 153939"/>
                  <a:gd name="connsiteY6" fmla="*/ 34877 h 184727"/>
                  <a:gd name="connsiteX7" fmla="*/ 50974 w 153939"/>
                  <a:gd name="connsiteY7" fmla="*/ 4090 h 184727"/>
                  <a:gd name="connsiteX8" fmla="*/ 58671 w 153939"/>
                  <a:gd name="connsiteY8" fmla="*/ 10247 h 184727"/>
                  <a:gd name="connsiteX9" fmla="*/ 68677 w 153939"/>
                  <a:gd name="connsiteY9" fmla="*/ 20253 h 184727"/>
                  <a:gd name="connsiteX10" fmla="*/ 77914 w 153939"/>
                  <a:gd name="connsiteY10" fmla="*/ 9478 h 184727"/>
                  <a:gd name="connsiteX11" fmla="*/ 86380 w 153939"/>
                  <a:gd name="connsiteY11" fmla="*/ 241 h 184727"/>
                  <a:gd name="connsiteX12" fmla="*/ 144107 w 153939"/>
                  <a:gd name="connsiteY12" fmla="*/ 49501 h 184727"/>
                  <a:gd name="connsiteX13" fmla="*/ 143338 w 153939"/>
                  <a:gd name="connsiteY13" fmla="*/ 49501 h 184727"/>
                  <a:gd name="connsiteX14" fmla="*/ 144877 w 153939"/>
                  <a:gd name="connsiteY14" fmla="*/ 62586 h 184727"/>
                  <a:gd name="connsiteX15" fmla="*/ 157192 w 153939"/>
                  <a:gd name="connsiteY15" fmla="*/ 130320 h 184727"/>
                  <a:gd name="connsiteX16" fmla="*/ 88689 w 153939"/>
                  <a:gd name="connsiteY16" fmla="*/ 190356 h 184727"/>
                  <a:gd name="connsiteX17" fmla="*/ 25574 w 153939"/>
                  <a:gd name="connsiteY17" fmla="*/ 165726 h 184727"/>
                  <a:gd name="connsiteX18" fmla="*/ 18647 w 153939"/>
                  <a:gd name="connsiteY18" fmla="*/ 161877 h 184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53939" h="184727">
                    <a:moveTo>
                      <a:pt x="18647" y="161877"/>
                    </a:moveTo>
                    <a:cubicBezTo>
                      <a:pt x="20956" y="151102"/>
                      <a:pt x="10950" y="145714"/>
                      <a:pt x="9410" y="136478"/>
                    </a:cubicBezTo>
                    <a:cubicBezTo>
                      <a:pt x="5562" y="117235"/>
                      <a:pt x="-8293" y="98762"/>
                      <a:pt x="7101" y="77980"/>
                    </a:cubicBezTo>
                    <a:cubicBezTo>
                      <a:pt x="8641" y="75671"/>
                      <a:pt x="5562" y="70283"/>
                      <a:pt x="4022" y="65665"/>
                    </a:cubicBezTo>
                    <a:cubicBezTo>
                      <a:pt x="9410" y="60277"/>
                      <a:pt x="10180" y="51811"/>
                      <a:pt x="17107" y="47962"/>
                    </a:cubicBezTo>
                    <a:lnTo>
                      <a:pt x="17107" y="47962"/>
                    </a:lnTo>
                    <a:cubicBezTo>
                      <a:pt x="21725" y="44883"/>
                      <a:pt x="22495" y="39495"/>
                      <a:pt x="25574" y="34877"/>
                    </a:cubicBezTo>
                    <a:cubicBezTo>
                      <a:pt x="39429" y="28720"/>
                      <a:pt x="57901" y="26411"/>
                      <a:pt x="50974" y="4090"/>
                    </a:cubicBezTo>
                    <a:cubicBezTo>
                      <a:pt x="57901" y="2550"/>
                      <a:pt x="57132" y="7938"/>
                      <a:pt x="58671" y="10247"/>
                    </a:cubicBezTo>
                    <a:cubicBezTo>
                      <a:pt x="61750" y="14096"/>
                      <a:pt x="61750" y="21023"/>
                      <a:pt x="68677" y="20253"/>
                    </a:cubicBezTo>
                    <a:cubicBezTo>
                      <a:pt x="74835" y="20253"/>
                      <a:pt x="75604" y="14096"/>
                      <a:pt x="77914" y="9478"/>
                    </a:cubicBezTo>
                    <a:cubicBezTo>
                      <a:pt x="79453" y="4859"/>
                      <a:pt x="78683" y="-1298"/>
                      <a:pt x="86380" y="241"/>
                    </a:cubicBezTo>
                    <a:cubicBezTo>
                      <a:pt x="105623" y="16405"/>
                      <a:pt x="131022" y="26411"/>
                      <a:pt x="144107" y="49501"/>
                    </a:cubicBezTo>
                    <a:cubicBezTo>
                      <a:pt x="144107" y="49501"/>
                      <a:pt x="143338" y="49501"/>
                      <a:pt x="143338" y="49501"/>
                    </a:cubicBezTo>
                    <a:cubicBezTo>
                      <a:pt x="144107" y="54120"/>
                      <a:pt x="142568" y="60277"/>
                      <a:pt x="144877" y="62586"/>
                    </a:cubicBezTo>
                    <a:cubicBezTo>
                      <a:pt x="171047" y="81059"/>
                      <a:pt x="155653" y="107999"/>
                      <a:pt x="157192" y="130320"/>
                    </a:cubicBezTo>
                    <a:cubicBezTo>
                      <a:pt x="160271" y="158799"/>
                      <a:pt x="118707" y="187277"/>
                      <a:pt x="88689" y="190356"/>
                    </a:cubicBezTo>
                    <a:cubicBezTo>
                      <a:pt x="62520" y="192665"/>
                      <a:pt x="40968" y="189586"/>
                      <a:pt x="25574" y="165726"/>
                    </a:cubicBezTo>
                    <a:cubicBezTo>
                      <a:pt x="24804" y="163417"/>
                      <a:pt x="20956" y="162647"/>
                      <a:pt x="18647" y="161877"/>
                    </a:cubicBez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FD03722E-9814-4708-ACC7-D4A9819B523F}"/>
                  </a:ext>
                </a:extLst>
              </p:cNvPr>
              <p:cNvSpPr/>
              <p:nvPr/>
            </p:nvSpPr>
            <p:spPr>
              <a:xfrm>
                <a:off x="8009805" y="2252265"/>
                <a:ext cx="103871" cy="134421"/>
              </a:xfrm>
              <a:custGeom>
                <a:avLst/>
                <a:gdLst>
                  <a:gd name="connsiteX0" fmla="*/ 102370 w 130848"/>
                  <a:gd name="connsiteY0" fmla="*/ 20619 h 169333"/>
                  <a:gd name="connsiteX1" fmla="*/ 132388 w 130848"/>
                  <a:gd name="connsiteY1" fmla="*/ 89892 h 169333"/>
                  <a:gd name="connsiteX2" fmla="*/ 100831 w 130848"/>
                  <a:gd name="connsiteY2" fmla="*/ 139922 h 169333"/>
                  <a:gd name="connsiteX3" fmla="*/ 80818 w 130848"/>
                  <a:gd name="connsiteY3" fmla="*/ 147619 h 169333"/>
                  <a:gd name="connsiteX4" fmla="*/ 70812 w 130848"/>
                  <a:gd name="connsiteY4" fmla="*/ 153007 h 169333"/>
                  <a:gd name="connsiteX5" fmla="*/ 26939 w 130848"/>
                  <a:gd name="connsiteY5" fmla="*/ 163013 h 169333"/>
                  <a:gd name="connsiteX6" fmla="*/ 11545 w 130848"/>
                  <a:gd name="connsiteY6" fmla="*/ 132225 h 169333"/>
                  <a:gd name="connsiteX7" fmla="*/ 0 w 130848"/>
                  <a:gd name="connsiteY7" fmla="*/ 109135 h 169333"/>
                  <a:gd name="connsiteX8" fmla="*/ 5388 w 130848"/>
                  <a:gd name="connsiteY8" fmla="*/ 73728 h 169333"/>
                  <a:gd name="connsiteX9" fmla="*/ 53109 w 130848"/>
                  <a:gd name="connsiteY9" fmla="*/ 12922 h 169333"/>
                  <a:gd name="connsiteX10" fmla="*/ 58497 w 130848"/>
                  <a:gd name="connsiteY10" fmla="*/ 9844 h 169333"/>
                  <a:gd name="connsiteX11" fmla="*/ 83897 w 130848"/>
                  <a:gd name="connsiteY11" fmla="*/ 12153 h 169333"/>
                  <a:gd name="connsiteX12" fmla="*/ 90055 w 130848"/>
                  <a:gd name="connsiteY12" fmla="*/ 12153 h 169333"/>
                  <a:gd name="connsiteX13" fmla="*/ 102370 w 130848"/>
                  <a:gd name="connsiteY13" fmla="*/ 20619 h 169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0848" h="169333">
                    <a:moveTo>
                      <a:pt x="102370" y="20619"/>
                    </a:moveTo>
                    <a:cubicBezTo>
                      <a:pt x="124691" y="30625"/>
                      <a:pt x="142394" y="66801"/>
                      <a:pt x="132388" y="89892"/>
                    </a:cubicBezTo>
                    <a:cubicBezTo>
                      <a:pt x="124691" y="107595"/>
                      <a:pt x="119303" y="127607"/>
                      <a:pt x="100831" y="139922"/>
                    </a:cubicBezTo>
                    <a:cubicBezTo>
                      <a:pt x="93903" y="144541"/>
                      <a:pt x="89285" y="150698"/>
                      <a:pt x="80818" y="147619"/>
                    </a:cubicBezTo>
                    <a:cubicBezTo>
                      <a:pt x="75431" y="146080"/>
                      <a:pt x="72352" y="148389"/>
                      <a:pt x="70812" y="153007"/>
                    </a:cubicBezTo>
                    <a:cubicBezTo>
                      <a:pt x="61576" y="180716"/>
                      <a:pt x="43873" y="169171"/>
                      <a:pt x="26939" y="163013"/>
                    </a:cubicBezTo>
                    <a:cubicBezTo>
                      <a:pt x="15394" y="156086"/>
                      <a:pt x="17703" y="142231"/>
                      <a:pt x="11545" y="132225"/>
                    </a:cubicBezTo>
                    <a:cubicBezTo>
                      <a:pt x="7697" y="124529"/>
                      <a:pt x="5388" y="116062"/>
                      <a:pt x="0" y="109135"/>
                    </a:cubicBezTo>
                    <a:cubicBezTo>
                      <a:pt x="3079" y="97589"/>
                      <a:pt x="5388" y="84504"/>
                      <a:pt x="5388" y="73728"/>
                    </a:cubicBezTo>
                    <a:cubicBezTo>
                      <a:pt x="5388" y="39092"/>
                      <a:pt x="27709" y="25238"/>
                      <a:pt x="53109" y="12922"/>
                    </a:cubicBezTo>
                    <a:cubicBezTo>
                      <a:pt x="55418" y="12153"/>
                      <a:pt x="57727" y="11383"/>
                      <a:pt x="58497" y="9844"/>
                    </a:cubicBezTo>
                    <a:cubicBezTo>
                      <a:pt x="67734" y="-932"/>
                      <a:pt x="76970" y="-6320"/>
                      <a:pt x="83897" y="12153"/>
                    </a:cubicBezTo>
                    <a:cubicBezTo>
                      <a:pt x="83897" y="12922"/>
                      <a:pt x="87746" y="12153"/>
                      <a:pt x="90055" y="12153"/>
                    </a:cubicBezTo>
                    <a:cubicBezTo>
                      <a:pt x="100061" y="9074"/>
                      <a:pt x="96982" y="19850"/>
                      <a:pt x="102370" y="20619"/>
                    </a:cubicBezTo>
                    <a:close/>
                  </a:path>
                </a:pathLst>
              </a:custGeom>
              <a:solidFill>
                <a:srgbClr val="84AF2E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E5FBCF39-CEC4-42F4-8112-12044B76AF6C}"/>
                  </a:ext>
                </a:extLst>
              </p:cNvPr>
              <p:cNvSpPr/>
              <p:nvPr/>
            </p:nvSpPr>
            <p:spPr>
              <a:xfrm>
                <a:off x="3675223" y="1961388"/>
                <a:ext cx="116091" cy="103871"/>
              </a:xfrm>
              <a:custGeom>
                <a:avLst/>
                <a:gdLst>
                  <a:gd name="connsiteX0" fmla="*/ 121132 w 146242"/>
                  <a:gd name="connsiteY0" fmla="*/ 121043 h 130848"/>
                  <a:gd name="connsiteX1" fmla="*/ 76489 w 146242"/>
                  <a:gd name="connsiteY1" fmla="*/ 134897 h 130848"/>
                  <a:gd name="connsiteX2" fmla="*/ 17223 w 146242"/>
                  <a:gd name="connsiteY2" fmla="*/ 117964 h 130848"/>
                  <a:gd name="connsiteX3" fmla="*/ 1829 w 146242"/>
                  <a:gd name="connsiteY3" fmla="*/ 57158 h 130848"/>
                  <a:gd name="connsiteX4" fmla="*/ 44932 w 146242"/>
                  <a:gd name="connsiteY4" fmla="*/ 970 h 130848"/>
                  <a:gd name="connsiteX5" fmla="*/ 106508 w 146242"/>
                  <a:gd name="connsiteY5" fmla="*/ 4049 h 130848"/>
                  <a:gd name="connsiteX6" fmla="*/ 131138 w 146242"/>
                  <a:gd name="connsiteY6" fmla="*/ 27909 h 130848"/>
                  <a:gd name="connsiteX7" fmla="*/ 142683 w 146242"/>
                  <a:gd name="connsiteY7" fmla="*/ 37146 h 130848"/>
                  <a:gd name="connsiteX8" fmla="*/ 152689 w 146242"/>
                  <a:gd name="connsiteY8" fmla="*/ 75631 h 130848"/>
                  <a:gd name="connsiteX9" fmla="*/ 126520 w 146242"/>
                  <a:gd name="connsiteY9" fmla="*/ 109497 h 130848"/>
                  <a:gd name="connsiteX10" fmla="*/ 123441 w 146242"/>
                  <a:gd name="connsiteY10" fmla="*/ 119503 h 130848"/>
                  <a:gd name="connsiteX11" fmla="*/ 121132 w 146242"/>
                  <a:gd name="connsiteY11" fmla="*/ 121043 h 13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6242" h="130848">
                    <a:moveTo>
                      <a:pt x="121132" y="121043"/>
                    </a:moveTo>
                    <a:cubicBezTo>
                      <a:pt x="104199" y="117194"/>
                      <a:pt x="91114" y="130279"/>
                      <a:pt x="76489" y="134897"/>
                    </a:cubicBezTo>
                    <a:cubicBezTo>
                      <a:pt x="51089" y="143364"/>
                      <a:pt x="30308" y="131818"/>
                      <a:pt x="17223" y="117964"/>
                    </a:cubicBezTo>
                    <a:cubicBezTo>
                      <a:pt x="3368" y="104109"/>
                      <a:pt x="-3559" y="83328"/>
                      <a:pt x="1829" y="57158"/>
                    </a:cubicBezTo>
                    <a:cubicBezTo>
                      <a:pt x="7217" y="27140"/>
                      <a:pt x="36465" y="23291"/>
                      <a:pt x="44932" y="970"/>
                    </a:cubicBezTo>
                    <a:cubicBezTo>
                      <a:pt x="64944" y="4818"/>
                      <a:pt x="85726" y="-5188"/>
                      <a:pt x="106508" y="4049"/>
                    </a:cubicBezTo>
                    <a:cubicBezTo>
                      <a:pt x="118053" y="9437"/>
                      <a:pt x="134986" y="7897"/>
                      <a:pt x="131138" y="27909"/>
                    </a:cubicBezTo>
                    <a:cubicBezTo>
                      <a:pt x="134217" y="31758"/>
                      <a:pt x="141144" y="30218"/>
                      <a:pt x="142683" y="37146"/>
                    </a:cubicBezTo>
                    <a:cubicBezTo>
                      <a:pt x="148071" y="49461"/>
                      <a:pt x="139605" y="65624"/>
                      <a:pt x="152689" y="75631"/>
                    </a:cubicBezTo>
                    <a:cubicBezTo>
                      <a:pt x="151150" y="92564"/>
                      <a:pt x="138835" y="101031"/>
                      <a:pt x="126520" y="109497"/>
                    </a:cubicBezTo>
                    <a:cubicBezTo>
                      <a:pt x="124980" y="112576"/>
                      <a:pt x="124980" y="116424"/>
                      <a:pt x="123441" y="119503"/>
                    </a:cubicBezTo>
                    <a:cubicBezTo>
                      <a:pt x="122671" y="119503"/>
                      <a:pt x="121901" y="120273"/>
                      <a:pt x="121132" y="121043"/>
                    </a:cubicBezTo>
                    <a:close/>
                  </a:path>
                </a:pathLst>
              </a:custGeom>
              <a:solidFill>
                <a:srgbClr val="A2BE2C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CD886E60-1045-4BEB-B3EA-166C95A34033}"/>
                  </a:ext>
                </a:extLst>
              </p:cNvPr>
              <p:cNvSpPr/>
              <p:nvPr/>
            </p:nvSpPr>
            <p:spPr>
              <a:xfrm>
                <a:off x="3768936" y="2001873"/>
                <a:ext cx="122201" cy="103871"/>
              </a:xfrm>
              <a:custGeom>
                <a:avLst/>
                <a:gdLst>
                  <a:gd name="connsiteX0" fmla="*/ 3079 w 153939"/>
                  <a:gd name="connsiteY0" fmla="*/ 56958 h 130848"/>
                  <a:gd name="connsiteX1" fmla="*/ 0 w 153939"/>
                  <a:gd name="connsiteY1" fmla="*/ 52339 h 130848"/>
                  <a:gd name="connsiteX2" fmla="*/ 33097 w 153939"/>
                  <a:gd name="connsiteY2" fmla="*/ 26170 h 130848"/>
                  <a:gd name="connsiteX3" fmla="*/ 33097 w 153939"/>
                  <a:gd name="connsiteY3" fmla="*/ 17703 h 130848"/>
                  <a:gd name="connsiteX4" fmla="*/ 55418 w 153939"/>
                  <a:gd name="connsiteY4" fmla="*/ 8467 h 130848"/>
                  <a:gd name="connsiteX5" fmla="*/ 72352 w 153939"/>
                  <a:gd name="connsiteY5" fmla="*/ 0 h 130848"/>
                  <a:gd name="connsiteX6" fmla="*/ 107758 w 153939"/>
                  <a:gd name="connsiteY6" fmla="*/ 6927 h 130848"/>
                  <a:gd name="connsiteX7" fmla="*/ 147012 w 153939"/>
                  <a:gd name="connsiteY7" fmla="*/ 101600 h 130848"/>
                  <a:gd name="connsiteX8" fmla="*/ 81588 w 153939"/>
                  <a:gd name="connsiteY8" fmla="*/ 131618 h 130848"/>
                  <a:gd name="connsiteX9" fmla="*/ 10006 w 153939"/>
                  <a:gd name="connsiteY9" fmla="*/ 80048 h 130848"/>
                  <a:gd name="connsiteX10" fmla="*/ 6927 w 153939"/>
                  <a:gd name="connsiteY10" fmla="*/ 72351 h 130848"/>
                  <a:gd name="connsiteX11" fmla="*/ 3079 w 153939"/>
                  <a:gd name="connsiteY11" fmla="*/ 56958 h 13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3939" h="130848">
                    <a:moveTo>
                      <a:pt x="3079" y="56958"/>
                    </a:moveTo>
                    <a:cubicBezTo>
                      <a:pt x="2309" y="55418"/>
                      <a:pt x="770" y="53879"/>
                      <a:pt x="0" y="52339"/>
                    </a:cubicBezTo>
                    <a:cubicBezTo>
                      <a:pt x="19242" y="53879"/>
                      <a:pt x="22321" y="34636"/>
                      <a:pt x="33097" y="26170"/>
                    </a:cubicBezTo>
                    <a:cubicBezTo>
                      <a:pt x="30788" y="23091"/>
                      <a:pt x="30788" y="20782"/>
                      <a:pt x="33097" y="17703"/>
                    </a:cubicBezTo>
                    <a:cubicBezTo>
                      <a:pt x="40024" y="13085"/>
                      <a:pt x="46182" y="8467"/>
                      <a:pt x="55418" y="8467"/>
                    </a:cubicBezTo>
                    <a:cubicBezTo>
                      <a:pt x="58497" y="770"/>
                      <a:pt x="67733" y="4618"/>
                      <a:pt x="72352" y="0"/>
                    </a:cubicBezTo>
                    <a:cubicBezTo>
                      <a:pt x="83897" y="2309"/>
                      <a:pt x="96212" y="4618"/>
                      <a:pt x="107758" y="6927"/>
                    </a:cubicBezTo>
                    <a:cubicBezTo>
                      <a:pt x="144703" y="14624"/>
                      <a:pt x="171643" y="75430"/>
                      <a:pt x="147012" y="101600"/>
                    </a:cubicBezTo>
                    <a:cubicBezTo>
                      <a:pt x="130848" y="118533"/>
                      <a:pt x="110067" y="133157"/>
                      <a:pt x="81588" y="131618"/>
                    </a:cubicBezTo>
                    <a:cubicBezTo>
                      <a:pt x="45412" y="129309"/>
                      <a:pt x="26170" y="107758"/>
                      <a:pt x="10006" y="80048"/>
                    </a:cubicBezTo>
                    <a:cubicBezTo>
                      <a:pt x="8467" y="77739"/>
                      <a:pt x="6927" y="75430"/>
                      <a:pt x="6927" y="72351"/>
                    </a:cubicBezTo>
                    <a:cubicBezTo>
                      <a:pt x="9236" y="65424"/>
                      <a:pt x="7697" y="60806"/>
                      <a:pt x="3079" y="56958"/>
                    </a:cubicBez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A8C2CD85-C6A9-41AE-8BF2-A4F2B08BDED0}"/>
                  </a:ext>
                </a:extLst>
              </p:cNvPr>
              <p:cNvSpPr/>
              <p:nvPr/>
            </p:nvSpPr>
            <p:spPr>
              <a:xfrm>
                <a:off x="5241733" y="4789674"/>
                <a:ext cx="116091" cy="103871"/>
              </a:xfrm>
              <a:custGeom>
                <a:avLst/>
                <a:gdLst>
                  <a:gd name="connsiteX0" fmla="*/ 107413 w 146242"/>
                  <a:gd name="connsiteY0" fmla="*/ 134969 h 130848"/>
                  <a:gd name="connsiteX1" fmla="*/ 62001 w 146242"/>
                  <a:gd name="connsiteY1" fmla="*/ 129581 h 130848"/>
                  <a:gd name="connsiteX2" fmla="*/ 23516 w 146242"/>
                  <a:gd name="connsiteY2" fmla="*/ 96484 h 130848"/>
                  <a:gd name="connsiteX3" fmla="*/ 2734 w 146242"/>
                  <a:gd name="connsiteY3" fmla="*/ 57999 h 130848"/>
                  <a:gd name="connsiteX4" fmla="*/ 9661 w 146242"/>
                  <a:gd name="connsiteY4" fmla="*/ 32599 h 130848"/>
                  <a:gd name="connsiteX5" fmla="*/ 96637 w 146242"/>
                  <a:gd name="connsiteY5" fmla="*/ 1042 h 130848"/>
                  <a:gd name="connsiteX6" fmla="*/ 147437 w 146242"/>
                  <a:gd name="connsiteY6" fmla="*/ 57999 h 130848"/>
                  <a:gd name="connsiteX7" fmla="*/ 148977 w 146242"/>
                  <a:gd name="connsiteY7" fmla="*/ 96484 h 130848"/>
                  <a:gd name="connsiteX8" fmla="*/ 126655 w 146242"/>
                  <a:gd name="connsiteY8" fmla="*/ 127272 h 130848"/>
                  <a:gd name="connsiteX9" fmla="*/ 107413 w 146242"/>
                  <a:gd name="connsiteY9" fmla="*/ 134969 h 13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6242" h="130848">
                    <a:moveTo>
                      <a:pt x="107413" y="134969"/>
                    </a:moveTo>
                    <a:cubicBezTo>
                      <a:pt x="93558" y="128042"/>
                      <a:pt x="78934" y="136508"/>
                      <a:pt x="62001" y="129581"/>
                    </a:cubicBezTo>
                    <a:cubicBezTo>
                      <a:pt x="43528" y="121884"/>
                      <a:pt x="34292" y="108029"/>
                      <a:pt x="23516" y="96484"/>
                    </a:cubicBezTo>
                    <a:cubicBezTo>
                      <a:pt x="14280" y="86478"/>
                      <a:pt x="12740" y="69545"/>
                      <a:pt x="2734" y="57999"/>
                    </a:cubicBezTo>
                    <a:cubicBezTo>
                      <a:pt x="-4193" y="49533"/>
                      <a:pt x="3504" y="39527"/>
                      <a:pt x="9661" y="32599"/>
                    </a:cubicBezTo>
                    <a:cubicBezTo>
                      <a:pt x="32752" y="7199"/>
                      <a:pt x="62771" y="-3577"/>
                      <a:pt x="96637" y="1042"/>
                    </a:cubicBezTo>
                    <a:cubicBezTo>
                      <a:pt x="112031" y="2581"/>
                      <a:pt x="145898" y="41836"/>
                      <a:pt x="147437" y="57999"/>
                    </a:cubicBezTo>
                    <a:cubicBezTo>
                      <a:pt x="148977" y="70315"/>
                      <a:pt x="152055" y="83399"/>
                      <a:pt x="148977" y="96484"/>
                    </a:cubicBezTo>
                    <a:cubicBezTo>
                      <a:pt x="148207" y="100332"/>
                      <a:pt x="130504" y="124963"/>
                      <a:pt x="126655" y="127272"/>
                    </a:cubicBezTo>
                    <a:cubicBezTo>
                      <a:pt x="117419" y="124193"/>
                      <a:pt x="114340" y="134199"/>
                      <a:pt x="107413" y="134969"/>
                    </a:cubicBezTo>
                    <a:close/>
                  </a:path>
                </a:pathLst>
              </a:custGeom>
              <a:solidFill>
                <a:srgbClr val="84AF2E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F6DF5800-4600-401B-A9FF-22960EF8FABC}"/>
                  </a:ext>
                </a:extLst>
              </p:cNvPr>
              <p:cNvSpPr/>
              <p:nvPr/>
            </p:nvSpPr>
            <p:spPr>
              <a:xfrm>
                <a:off x="5675430" y="786890"/>
                <a:ext cx="134421" cy="128311"/>
              </a:xfrm>
              <a:custGeom>
                <a:avLst/>
                <a:gdLst>
                  <a:gd name="connsiteX0" fmla="*/ 0 w 169333"/>
                  <a:gd name="connsiteY0" fmla="*/ 60932 h 161636"/>
                  <a:gd name="connsiteX1" fmla="*/ 27709 w 169333"/>
                  <a:gd name="connsiteY1" fmla="*/ 21678 h 161636"/>
                  <a:gd name="connsiteX2" fmla="*/ 123921 w 169333"/>
                  <a:gd name="connsiteY2" fmla="*/ 11672 h 161636"/>
                  <a:gd name="connsiteX3" fmla="*/ 170873 w 169333"/>
                  <a:gd name="connsiteY3" fmla="*/ 60163 h 161636"/>
                  <a:gd name="connsiteX4" fmla="*/ 170873 w 169333"/>
                  <a:gd name="connsiteY4" fmla="*/ 108654 h 161636"/>
                  <a:gd name="connsiteX5" fmla="*/ 167024 w 169333"/>
                  <a:gd name="connsiteY5" fmla="*/ 127126 h 161636"/>
                  <a:gd name="connsiteX6" fmla="*/ 149321 w 169333"/>
                  <a:gd name="connsiteY6" fmla="*/ 138672 h 161636"/>
                  <a:gd name="connsiteX7" fmla="*/ 159327 w 169333"/>
                  <a:gd name="connsiteY7" fmla="*/ 161763 h 161636"/>
                  <a:gd name="connsiteX8" fmla="*/ 94673 w 169333"/>
                  <a:gd name="connsiteY8" fmla="*/ 162532 h 161636"/>
                  <a:gd name="connsiteX9" fmla="*/ 50030 w 169333"/>
                  <a:gd name="connsiteY9" fmla="*/ 156375 h 161636"/>
                  <a:gd name="connsiteX10" fmla="*/ 40794 w 169333"/>
                  <a:gd name="connsiteY10" fmla="*/ 140211 h 161636"/>
                  <a:gd name="connsiteX11" fmla="*/ 14624 w 169333"/>
                  <a:gd name="connsiteY11" fmla="*/ 117120 h 161636"/>
                  <a:gd name="connsiteX12" fmla="*/ 6927 w 169333"/>
                  <a:gd name="connsiteY12" fmla="*/ 82484 h 161636"/>
                  <a:gd name="connsiteX13" fmla="*/ 0 w 169333"/>
                  <a:gd name="connsiteY13" fmla="*/ 60932 h 161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9333" h="161636">
                    <a:moveTo>
                      <a:pt x="0" y="60932"/>
                    </a:moveTo>
                    <a:cubicBezTo>
                      <a:pt x="15394" y="52466"/>
                      <a:pt x="13855" y="33223"/>
                      <a:pt x="27709" y="21678"/>
                    </a:cubicBezTo>
                    <a:cubicBezTo>
                      <a:pt x="55418" y="-2183"/>
                      <a:pt x="90055" y="-7571"/>
                      <a:pt x="123921" y="11672"/>
                    </a:cubicBezTo>
                    <a:cubicBezTo>
                      <a:pt x="145473" y="23987"/>
                      <a:pt x="162406" y="40151"/>
                      <a:pt x="170873" y="60163"/>
                    </a:cubicBezTo>
                    <a:cubicBezTo>
                      <a:pt x="176261" y="72478"/>
                      <a:pt x="179340" y="93260"/>
                      <a:pt x="170873" y="108654"/>
                    </a:cubicBezTo>
                    <a:cubicBezTo>
                      <a:pt x="167794" y="114811"/>
                      <a:pt x="165485" y="120199"/>
                      <a:pt x="167024" y="127126"/>
                    </a:cubicBezTo>
                    <a:cubicBezTo>
                      <a:pt x="167794" y="140981"/>
                      <a:pt x="151630" y="128666"/>
                      <a:pt x="149321" y="138672"/>
                    </a:cubicBezTo>
                    <a:cubicBezTo>
                      <a:pt x="152400" y="145599"/>
                      <a:pt x="154709" y="151757"/>
                      <a:pt x="159327" y="161763"/>
                    </a:cubicBezTo>
                    <a:cubicBezTo>
                      <a:pt x="136236" y="150217"/>
                      <a:pt x="116224" y="163302"/>
                      <a:pt x="94673" y="162532"/>
                    </a:cubicBezTo>
                    <a:cubicBezTo>
                      <a:pt x="79279" y="162532"/>
                      <a:pt x="66964" y="146369"/>
                      <a:pt x="50030" y="156375"/>
                    </a:cubicBezTo>
                    <a:cubicBezTo>
                      <a:pt x="46182" y="158684"/>
                      <a:pt x="50030" y="144060"/>
                      <a:pt x="40794" y="140211"/>
                    </a:cubicBezTo>
                    <a:cubicBezTo>
                      <a:pt x="30788" y="135593"/>
                      <a:pt x="25400" y="124048"/>
                      <a:pt x="14624" y="117120"/>
                    </a:cubicBezTo>
                    <a:cubicBezTo>
                      <a:pt x="3079" y="109423"/>
                      <a:pt x="8467" y="94799"/>
                      <a:pt x="6927" y="82484"/>
                    </a:cubicBezTo>
                    <a:cubicBezTo>
                      <a:pt x="3848" y="77096"/>
                      <a:pt x="5388" y="67860"/>
                      <a:pt x="0" y="60932"/>
                    </a:cubicBezTo>
                    <a:close/>
                  </a:path>
                </a:pathLst>
              </a:custGeom>
              <a:solidFill>
                <a:srgbClr val="85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6D6C7BE1-7479-4236-A8CD-0BFA568C2026}"/>
                  </a:ext>
                </a:extLst>
              </p:cNvPr>
              <p:cNvSpPr/>
              <p:nvPr/>
            </p:nvSpPr>
            <p:spPr>
              <a:xfrm>
                <a:off x="4557744" y="4694956"/>
                <a:ext cx="128311" cy="103871"/>
              </a:xfrm>
              <a:custGeom>
                <a:avLst/>
                <a:gdLst>
                  <a:gd name="connsiteX0" fmla="*/ 100830 w 161636"/>
                  <a:gd name="connsiteY0" fmla="*/ 1058 h 130848"/>
                  <a:gd name="connsiteX1" fmla="*/ 144703 w 161636"/>
                  <a:gd name="connsiteY1" fmla="*/ 8755 h 130848"/>
                  <a:gd name="connsiteX2" fmla="*/ 154709 w 161636"/>
                  <a:gd name="connsiteY2" fmla="*/ 17221 h 130848"/>
                  <a:gd name="connsiteX3" fmla="*/ 164715 w 161636"/>
                  <a:gd name="connsiteY3" fmla="*/ 45700 h 130848"/>
                  <a:gd name="connsiteX4" fmla="*/ 106218 w 161636"/>
                  <a:gd name="connsiteY4" fmla="*/ 126518 h 130848"/>
                  <a:gd name="connsiteX5" fmla="*/ 32327 w 161636"/>
                  <a:gd name="connsiteY5" fmla="*/ 118051 h 130848"/>
                  <a:gd name="connsiteX6" fmla="*/ 6927 w 161636"/>
                  <a:gd name="connsiteY6" fmla="*/ 114203 h 130848"/>
                  <a:gd name="connsiteX7" fmla="*/ 15394 w 161636"/>
                  <a:gd name="connsiteY7" fmla="*/ 94960 h 130848"/>
                  <a:gd name="connsiteX8" fmla="*/ 0 w 161636"/>
                  <a:gd name="connsiteY8" fmla="*/ 90342 h 130848"/>
                  <a:gd name="connsiteX9" fmla="*/ 20012 w 161636"/>
                  <a:gd name="connsiteY9" fmla="*/ 40312 h 130848"/>
                  <a:gd name="connsiteX10" fmla="*/ 40794 w 161636"/>
                  <a:gd name="connsiteY10" fmla="*/ 12603 h 130848"/>
                  <a:gd name="connsiteX11" fmla="*/ 48491 w 161636"/>
                  <a:gd name="connsiteY11" fmla="*/ 16452 h 130848"/>
                  <a:gd name="connsiteX12" fmla="*/ 71582 w 161636"/>
                  <a:gd name="connsiteY12" fmla="*/ 7985 h 130848"/>
                  <a:gd name="connsiteX13" fmla="*/ 100830 w 161636"/>
                  <a:gd name="connsiteY13" fmla="*/ 1058 h 13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1636" h="130848">
                    <a:moveTo>
                      <a:pt x="100830" y="1058"/>
                    </a:moveTo>
                    <a:cubicBezTo>
                      <a:pt x="113146" y="16452"/>
                      <a:pt x="129309" y="11064"/>
                      <a:pt x="144703" y="8755"/>
                    </a:cubicBezTo>
                    <a:cubicBezTo>
                      <a:pt x="147782" y="11833"/>
                      <a:pt x="150861" y="14912"/>
                      <a:pt x="154709" y="17221"/>
                    </a:cubicBezTo>
                    <a:cubicBezTo>
                      <a:pt x="165485" y="24149"/>
                      <a:pt x="170103" y="38003"/>
                      <a:pt x="164715" y="45700"/>
                    </a:cubicBezTo>
                    <a:cubicBezTo>
                      <a:pt x="145473" y="72639"/>
                      <a:pt x="144703" y="111894"/>
                      <a:pt x="106218" y="126518"/>
                    </a:cubicBezTo>
                    <a:cubicBezTo>
                      <a:pt x="84667" y="134985"/>
                      <a:pt x="46952" y="136524"/>
                      <a:pt x="32327" y="118051"/>
                    </a:cubicBezTo>
                    <a:cubicBezTo>
                      <a:pt x="23861" y="108045"/>
                      <a:pt x="17703" y="108815"/>
                      <a:pt x="6927" y="114203"/>
                    </a:cubicBezTo>
                    <a:cubicBezTo>
                      <a:pt x="7697" y="104967"/>
                      <a:pt x="19242" y="102657"/>
                      <a:pt x="15394" y="94960"/>
                    </a:cubicBezTo>
                    <a:cubicBezTo>
                      <a:pt x="12315" y="88803"/>
                      <a:pt x="4618" y="92651"/>
                      <a:pt x="0" y="90342"/>
                    </a:cubicBezTo>
                    <a:cubicBezTo>
                      <a:pt x="6927" y="73409"/>
                      <a:pt x="13855" y="57245"/>
                      <a:pt x="20012" y="40312"/>
                    </a:cubicBezTo>
                    <a:cubicBezTo>
                      <a:pt x="23861" y="28767"/>
                      <a:pt x="39255" y="25688"/>
                      <a:pt x="40794" y="12603"/>
                    </a:cubicBezTo>
                    <a:cubicBezTo>
                      <a:pt x="43103" y="14142"/>
                      <a:pt x="46182" y="14912"/>
                      <a:pt x="48491" y="16452"/>
                    </a:cubicBezTo>
                    <a:cubicBezTo>
                      <a:pt x="55418" y="12603"/>
                      <a:pt x="63885" y="11833"/>
                      <a:pt x="71582" y="7985"/>
                    </a:cubicBezTo>
                    <a:cubicBezTo>
                      <a:pt x="77739" y="-7409"/>
                      <a:pt x="91594" y="4906"/>
                      <a:pt x="100830" y="1058"/>
                    </a:cubicBezTo>
                    <a:close/>
                  </a:path>
                </a:pathLst>
              </a:custGeom>
              <a:solidFill>
                <a:srgbClr val="85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EB85A3FB-868B-4E4C-9495-E5BAA418207F}"/>
                  </a:ext>
                </a:extLst>
              </p:cNvPr>
              <p:cNvSpPr/>
              <p:nvPr/>
            </p:nvSpPr>
            <p:spPr>
              <a:xfrm>
                <a:off x="8220807" y="3587859"/>
                <a:ext cx="134421" cy="128311"/>
              </a:xfrm>
              <a:custGeom>
                <a:avLst/>
                <a:gdLst>
                  <a:gd name="connsiteX0" fmla="*/ 125952 w 169333"/>
                  <a:gd name="connsiteY0" fmla="*/ 1880 h 161636"/>
                  <a:gd name="connsiteX1" fmla="*/ 151352 w 169333"/>
                  <a:gd name="connsiteY1" fmla="*/ 20353 h 161636"/>
                  <a:gd name="connsiteX2" fmla="*/ 152121 w 169333"/>
                  <a:gd name="connsiteY2" fmla="*/ 23431 h 161636"/>
                  <a:gd name="connsiteX3" fmla="*/ 160589 w 169333"/>
                  <a:gd name="connsiteY3" fmla="*/ 36516 h 161636"/>
                  <a:gd name="connsiteX4" fmla="*/ 169055 w 169333"/>
                  <a:gd name="connsiteY4" fmla="*/ 92704 h 161636"/>
                  <a:gd name="connsiteX5" fmla="*/ 160589 w 169333"/>
                  <a:gd name="connsiteY5" fmla="*/ 124262 h 161636"/>
                  <a:gd name="connsiteX6" fmla="*/ 114407 w 169333"/>
                  <a:gd name="connsiteY6" fmla="*/ 160437 h 161636"/>
                  <a:gd name="connsiteX7" fmla="*/ 72843 w 169333"/>
                  <a:gd name="connsiteY7" fmla="*/ 165056 h 161636"/>
                  <a:gd name="connsiteX8" fmla="*/ 28970 w 169333"/>
                  <a:gd name="connsiteY8" fmla="*/ 155050 h 161636"/>
                  <a:gd name="connsiteX9" fmla="*/ 8958 w 169333"/>
                  <a:gd name="connsiteY9" fmla="*/ 155819 h 161636"/>
                  <a:gd name="connsiteX10" fmla="*/ 2031 w 169333"/>
                  <a:gd name="connsiteY10" fmla="*/ 128880 h 161636"/>
                  <a:gd name="connsiteX11" fmla="*/ 2031 w 169333"/>
                  <a:gd name="connsiteY11" fmla="*/ 119643 h 161636"/>
                  <a:gd name="connsiteX12" fmla="*/ 2800 w 169333"/>
                  <a:gd name="connsiteY12" fmla="*/ 63455 h 161636"/>
                  <a:gd name="connsiteX13" fmla="*/ 2031 w 169333"/>
                  <a:gd name="connsiteY13" fmla="*/ 49601 h 161636"/>
                  <a:gd name="connsiteX14" fmla="*/ 10497 w 169333"/>
                  <a:gd name="connsiteY14" fmla="*/ 48831 h 161636"/>
                  <a:gd name="connsiteX15" fmla="*/ 63606 w 169333"/>
                  <a:gd name="connsiteY15" fmla="*/ 5728 h 161636"/>
                  <a:gd name="connsiteX16" fmla="*/ 125952 w 169333"/>
                  <a:gd name="connsiteY16" fmla="*/ 1880 h 161636"/>
                  <a:gd name="connsiteX17" fmla="*/ 125952 w 169333"/>
                  <a:gd name="connsiteY17" fmla="*/ 1880 h 161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9333" h="161636">
                    <a:moveTo>
                      <a:pt x="125952" y="1880"/>
                    </a:moveTo>
                    <a:cubicBezTo>
                      <a:pt x="124412" y="21892"/>
                      <a:pt x="139806" y="18813"/>
                      <a:pt x="151352" y="20353"/>
                    </a:cubicBezTo>
                    <a:cubicBezTo>
                      <a:pt x="151352" y="21892"/>
                      <a:pt x="151352" y="22662"/>
                      <a:pt x="152121" y="23431"/>
                    </a:cubicBezTo>
                    <a:cubicBezTo>
                      <a:pt x="155200" y="28050"/>
                      <a:pt x="154431" y="34207"/>
                      <a:pt x="160589" y="36516"/>
                    </a:cubicBezTo>
                    <a:cubicBezTo>
                      <a:pt x="165976" y="54989"/>
                      <a:pt x="176752" y="72692"/>
                      <a:pt x="169055" y="92704"/>
                    </a:cubicBezTo>
                    <a:cubicBezTo>
                      <a:pt x="163667" y="102710"/>
                      <a:pt x="168286" y="115025"/>
                      <a:pt x="160589" y="124262"/>
                    </a:cubicBezTo>
                    <a:cubicBezTo>
                      <a:pt x="145195" y="136577"/>
                      <a:pt x="128261" y="145813"/>
                      <a:pt x="114407" y="160437"/>
                    </a:cubicBezTo>
                    <a:cubicBezTo>
                      <a:pt x="109788" y="165825"/>
                      <a:pt x="87467" y="166595"/>
                      <a:pt x="72843" y="165056"/>
                    </a:cubicBezTo>
                    <a:cubicBezTo>
                      <a:pt x="57449" y="163516"/>
                      <a:pt x="42825" y="160437"/>
                      <a:pt x="28970" y="155050"/>
                    </a:cubicBezTo>
                    <a:cubicBezTo>
                      <a:pt x="22043" y="151971"/>
                      <a:pt x="15116" y="152740"/>
                      <a:pt x="8958" y="155819"/>
                    </a:cubicBezTo>
                    <a:cubicBezTo>
                      <a:pt x="6649" y="145813"/>
                      <a:pt x="29740" y="130419"/>
                      <a:pt x="2031" y="128880"/>
                    </a:cubicBezTo>
                    <a:cubicBezTo>
                      <a:pt x="-1048" y="125801"/>
                      <a:pt x="-278" y="122722"/>
                      <a:pt x="2031" y="119643"/>
                    </a:cubicBezTo>
                    <a:cubicBezTo>
                      <a:pt x="2800" y="101171"/>
                      <a:pt x="-1048" y="81928"/>
                      <a:pt x="2800" y="63455"/>
                    </a:cubicBezTo>
                    <a:cubicBezTo>
                      <a:pt x="16655" y="58067"/>
                      <a:pt x="-1048" y="54219"/>
                      <a:pt x="2031" y="49601"/>
                    </a:cubicBezTo>
                    <a:cubicBezTo>
                      <a:pt x="4340" y="46522"/>
                      <a:pt x="7419" y="46522"/>
                      <a:pt x="10497" y="48831"/>
                    </a:cubicBezTo>
                    <a:cubicBezTo>
                      <a:pt x="21273" y="26510"/>
                      <a:pt x="45134" y="18813"/>
                      <a:pt x="63606" y="5728"/>
                    </a:cubicBezTo>
                    <a:cubicBezTo>
                      <a:pt x="85158" y="-1969"/>
                      <a:pt x="105170" y="-429"/>
                      <a:pt x="125952" y="1880"/>
                    </a:cubicBezTo>
                    <a:lnTo>
                      <a:pt x="125952" y="1880"/>
                    </a:ln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BAC8E194-0920-4B4A-A9C8-B1CDA3BF8BB2}"/>
                  </a:ext>
                </a:extLst>
              </p:cNvPr>
              <p:cNvSpPr/>
              <p:nvPr/>
            </p:nvSpPr>
            <p:spPr>
              <a:xfrm>
                <a:off x="3957568" y="3992989"/>
                <a:ext cx="146641" cy="122201"/>
              </a:xfrm>
              <a:custGeom>
                <a:avLst/>
                <a:gdLst>
                  <a:gd name="connsiteX0" fmla="*/ 54176 w 184727"/>
                  <a:gd name="connsiteY0" fmla="*/ 11353 h 153939"/>
                  <a:gd name="connsiteX1" fmla="*/ 124988 w 184727"/>
                  <a:gd name="connsiteY1" fmla="*/ 10583 h 153939"/>
                  <a:gd name="connsiteX2" fmla="*/ 138842 w 184727"/>
                  <a:gd name="connsiteY2" fmla="*/ 19050 h 153939"/>
                  <a:gd name="connsiteX3" fmla="*/ 151927 w 184727"/>
                  <a:gd name="connsiteY3" fmla="*/ 19050 h 153939"/>
                  <a:gd name="connsiteX4" fmla="*/ 185024 w 184727"/>
                  <a:gd name="connsiteY4" fmla="*/ 25977 h 153939"/>
                  <a:gd name="connsiteX5" fmla="*/ 172709 w 184727"/>
                  <a:gd name="connsiteY5" fmla="*/ 64462 h 153939"/>
                  <a:gd name="connsiteX6" fmla="*/ 191182 w 184727"/>
                  <a:gd name="connsiteY6" fmla="*/ 73699 h 153939"/>
                  <a:gd name="connsiteX7" fmla="*/ 169630 w 184727"/>
                  <a:gd name="connsiteY7" fmla="*/ 102947 h 153939"/>
                  <a:gd name="connsiteX8" fmla="*/ 165012 w 184727"/>
                  <a:gd name="connsiteY8" fmla="*/ 112183 h 153939"/>
                  <a:gd name="connsiteX9" fmla="*/ 124218 w 184727"/>
                  <a:gd name="connsiteY9" fmla="*/ 155286 h 153939"/>
                  <a:gd name="connsiteX10" fmla="*/ 104976 w 184727"/>
                  <a:gd name="connsiteY10" fmla="*/ 153747 h 153939"/>
                  <a:gd name="connsiteX11" fmla="*/ 53406 w 184727"/>
                  <a:gd name="connsiteY11" fmla="*/ 157595 h 153939"/>
                  <a:gd name="connsiteX12" fmla="*/ 28006 w 184727"/>
                  <a:gd name="connsiteY12" fmla="*/ 142971 h 153939"/>
                  <a:gd name="connsiteX13" fmla="*/ 1067 w 184727"/>
                  <a:gd name="connsiteY13" fmla="*/ 95250 h 153939"/>
                  <a:gd name="connsiteX14" fmla="*/ 25697 w 184727"/>
                  <a:gd name="connsiteY14" fmla="*/ 23668 h 153939"/>
                  <a:gd name="connsiteX15" fmla="*/ 39552 w 184727"/>
                  <a:gd name="connsiteY15" fmla="*/ 19050 h 153939"/>
                  <a:gd name="connsiteX16" fmla="*/ 54176 w 184727"/>
                  <a:gd name="connsiteY16" fmla="*/ 11353 h 15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4727" h="153939">
                    <a:moveTo>
                      <a:pt x="54176" y="11353"/>
                    </a:moveTo>
                    <a:cubicBezTo>
                      <a:pt x="77267" y="-4041"/>
                      <a:pt x="101127" y="-3271"/>
                      <a:pt x="124988" y="10583"/>
                    </a:cubicBezTo>
                    <a:cubicBezTo>
                      <a:pt x="130376" y="12892"/>
                      <a:pt x="134224" y="16741"/>
                      <a:pt x="138842" y="19050"/>
                    </a:cubicBezTo>
                    <a:cubicBezTo>
                      <a:pt x="143461" y="19050"/>
                      <a:pt x="147309" y="19820"/>
                      <a:pt x="151927" y="19050"/>
                    </a:cubicBezTo>
                    <a:cubicBezTo>
                      <a:pt x="163473" y="17511"/>
                      <a:pt x="177327" y="11353"/>
                      <a:pt x="185024" y="25977"/>
                    </a:cubicBezTo>
                    <a:cubicBezTo>
                      <a:pt x="192721" y="41371"/>
                      <a:pt x="187333" y="55226"/>
                      <a:pt x="172709" y="64462"/>
                    </a:cubicBezTo>
                    <a:cubicBezTo>
                      <a:pt x="177327" y="70620"/>
                      <a:pt x="184254" y="69850"/>
                      <a:pt x="191182" y="73699"/>
                    </a:cubicBezTo>
                    <a:cubicBezTo>
                      <a:pt x="181176" y="81396"/>
                      <a:pt x="171939" y="89862"/>
                      <a:pt x="169630" y="102947"/>
                    </a:cubicBezTo>
                    <a:cubicBezTo>
                      <a:pt x="171939" y="107565"/>
                      <a:pt x="167321" y="109105"/>
                      <a:pt x="165012" y="112183"/>
                    </a:cubicBezTo>
                    <a:cubicBezTo>
                      <a:pt x="155006" y="129886"/>
                      <a:pt x="135764" y="138353"/>
                      <a:pt x="124218" y="155286"/>
                    </a:cubicBezTo>
                    <a:cubicBezTo>
                      <a:pt x="119600" y="162983"/>
                      <a:pt x="112673" y="152208"/>
                      <a:pt x="104976" y="153747"/>
                    </a:cubicBezTo>
                    <a:cubicBezTo>
                      <a:pt x="88812" y="156056"/>
                      <a:pt x="71879" y="166832"/>
                      <a:pt x="53406" y="157595"/>
                    </a:cubicBezTo>
                    <a:cubicBezTo>
                      <a:pt x="44939" y="152977"/>
                      <a:pt x="39552" y="141432"/>
                      <a:pt x="28006" y="142971"/>
                    </a:cubicBezTo>
                    <a:cubicBezTo>
                      <a:pt x="12612" y="130656"/>
                      <a:pt x="4915" y="116032"/>
                      <a:pt x="1067" y="95250"/>
                    </a:cubicBezTo>
                    <a:cubicBezTo>
                      <a:pt x="-3552" y="65232"/>
                      <a:pt x="7224" y="44450"/>
                      <a:pt x="25697" y="23668"/>
                    </a:cubicBezTo>
                    <a:cubicBezTo>
                      <a:pt x="29545" y="19050"/>
                      <a:pt x="34933" y="19820"/>
                      <a:pt x="39552" y="19050"/>
                    </a:cubicBezTo>
                    <a:cubicBezTo>
                      <a:pt x="44939" y="15971"/>
                      <a:pt x="49557" y="13662"/>
                      <a:pt x="54176" y="11353"/>
                    </a:cubicBez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1795E369-DF42-4B1A-86EB-2F97B0D08905}"/>
                  </a:ext>
                </a:extLst>
              </p:cNvPr>
              <p:cNvSpPr>
                <a:spLocks/>
              </p:cNvSpPr>
              <p:nvPr/>
            </p:nvSpPr>
            <p:spPr bwMode="auto">
              <a:xfrm rot="900000">
                <a:off x="4451574" y="1548551"/>
                <a:ext cx="3271787" cy="2983845"/>
              </a:xfrm>
              <a:custGeom>
                <a:avLst/>
                <a:gdLst>
                  <a:gd name="connsiteX0" fmla="*/ 3386347 w 4041704"/>
                  <a:gd name="connsiteY0" fmla="*/ 2411413 h 3686004"/>
                  <a:gd name="connsiteX1" fmla="*/ 3386340 w 4041704"/>
                  <a:gd name="connsiteY1" fmla="*/ 2411535 h 3686004"/>
                  <a:gd name="connsiteX2" fmla="*/ 3386483 w 4041704"/>
                  <a:gd name="connsiteY2" fmla="*/ 2411511 h 3686004"/>
                  <a:gd name="connsiteX3" fmla="*/ 3362819 w 4041704"/>
                  <a:gd name="connsiteY3" fmla="*/ 2194357 h 3686004"/>
                  <a:gd name="connsiteX4" fmla="*/ 3361204 w 4041704"/>
                  <a:gd name="connsiteY4" fmla="*/ 2201156 h 3686004"/>
                  <a:gd name="connsiteX5" fmla="*/ 3365647 w 4041704"/>
                  <a:gd name="connsiteY5" fmla="*/ 2203538 h 3686004"/>
                  <a:gd name="connsiteX6" fmla="*/ 3367414 w 4041704"/>
                  <a:gd name="connsiteY6" fmla="*/ 2187828 h 3686004"/>
                  <a:gd name="connsiteX7" fmla="*/ 3369533 w 4041704"/>
                  <a:gd name="connsiteY7" fmla="*/ 2184367 h 3686004"/>
                  <a:gd name="connsiteX8" fmla="*/ 3369683 w 4041704"/>
                  <a:gd name="connsiteY8" fmla="*/ 2161469 h 3686004"/>
                  <a:gd name="connsiteX9" fmla="*/ 3378698 w 4041704"/>
                  <a:gd name="connsiteY9" fmla="*/ 2161125 h 3686004"/>
                  <a:gd name="connsiteX10" fmla="*/ 3381834 w 4041704"/>
                  <a:gd name="connsiteY10" fmla="*/ 2164342 h 3686004"/>
                  <a:gd name="connsiteX11" fmla="*/ 3381252 w 4041704"/>
                  <a:gd name="connsiteY11" fmla="*/ 2167406 h 3686004"/>
                  <a:gd name="connsiteX12" fmla="*/ 3393725 w 4041704"/>
                  <a:gd name="connsiteY12" fmla="*/ 2151948 h 3686004"/>
                  <a:gd name="connsiteX13" fmla="*/ 3398392 w 4041704"/>
                  <a:gd name="connsiteY13" fmla="*/ 2146236 h 3686004"/>
                  <a:gd name="connsiteX14" fmla="*/ 3392043 w 4041704"/>
                  <a:gd name="connsiteY14" fmla="*/ 2148993 h 3686004"/>
                  <a:gd name="connsiteX15" fmla="*/ 3355458 w 4041704"/>
                  <a:gd name="connsiteY15" fmla="*/ 2155683 h 3686004"/>
                  <a:gd name="connsiteX16" fmla="*/ 3355439 w 4041704"/>
                  <a:gd name="connsiteY16" fmla="*/ 2156097 h 3686004"/>
                  <a:gd name="connsiteX17" fmla="*/ 3358079 w 4041704"/>
                  <a:gd name="connsiteY17" fmla="*/ 2164040 h 3686004"/>
                  <a:gd name="connsiteX18" fmla="*/ 3362945 w 4041704"/>
                  <a:gd name="connsiteY18" fmla="*/ 2162609 h 3686004"/>
                  <a:gd name="connsiteX19" fmla="*/ 3362474 w 4041704"/>
                  <a:gd name="connsiteY19" fmla="*/ 2162586 h 3686004"/>
                  <a:gd name="connsiteX20" fmla="*/ 3340275 w 4041704"/>
                  <a:gd name="connsiteY20" fmla="*/ 2163884 h 3686004"/>
                  <a:gd name="connsiteX21" fmla="*/ 3339342 w 4041704"/>
                  <a:gd name="connsiteY21" fmla="*/ 2166886 h 3686004"/>
                  <a:gd name="connsiteX22" fmla="*/ 3339875 w 4041704"/>
                  <a:gd name="connsiteY22" fmla="*/ 2166130 h 3686004"/>
                  <a:gd name="connsiteX23" fmla="*/ 3552686 w 4041704"/>
                  <a:gd name="connsiteY23" fmla="*/ 1785302 h 3686004"/>
                  <a:gd name="connsiteX24" fmla="*/ 3552595 w 4041704"/>
                  <a:gd name="connsiteY24" fmla="*/ 1785639 h 3686004"/>
                  <a:gd name="connsiteX25" fmla="*/ 3553346 w 4041704"/>
                  <a:gd name="connsiteY25" fmla="*/ 1786264 h 3686004"/>
                  <a:gd name="connsiteX26" fmla="*/ 3376296 w 4041704"/>
                  <a:gd name="connsiteY26" fmla="*/ 1583151 h 3686004"/>
                  <a:gd name="connsiteX27" fmla="*/ 3375997 w 4041704"/>
                  <a:gd name="connsiteY27" fmla="*/ 1583729 h 3686004"/>
                  <a:gd name="connsiteX28" fmla="*/ 3377264 w 4041704"/>
                  <a:gd name="connsiteY28" fmla="*/ 1583840 h 3686004"/>
                  <a:gd name="connsiteX29" fmla="*/ 3381205 w 4041704"/>
                  <a:gd name="connsiteY29" fmla="*/ 1582227 h 3686004"/>
                  <a:gd name="connsiteX30" fmla="*/ 3320681 w 4041704"/>
                  <a:gd name="connsiteY30" fmla="*/ 1573903 h 3686004"/>
                  <a:gd name="connsiteX31" fmla="*/ 3321545 w 4041704"/>
                  <a:gd name="connsiteY31" fmla="*/ 1574218 h 3686004"/>
                  <a:gd name="connsiteX32" fmla="*/ 3321319 w 4041704"/>
                  <a:gd name="connsiteY32" fmla="*/ 1573906 h 3686004"/>
                  <a:gd name="connsiteX33" fmla="*/ 3273764 w 4041704"/>
                  <a:gd name="connsiteY33" fmla="*/ 1356808 h 3686004"/>
                  <a:gd name="connsiteX34" fmla="*/ 3271648 w 4041704"/>
                  <a:gd name="connsiteY34" fmla="*/ 1370709 h 3686004"/>
                  <a:gd name="connsiteX35" fmla="*/ 3273370 w 4041704"/>
                  <a:gd name="connsiteY35" fmla="*/ 1384198 h 3686004"/>
                  <a:gd name="connsiteX36" fmla="*/ 3270646 w 4041704"/>
                  <a:gd name="connsiteY36" fmla="*/ 1397074 h 3686004"/>
                  <a:gd name="connsiteX37" fmla="*/ 3268575 w 4041704"/>
                  <a:gd name="connsiteY37" fmla="*/ 1398376 h 3686004"/>
                  <a:gd name="connsiteX38" fmla="*/ 3299781 w 4041704"/>
                  <a:gd name="connsiteY38" fmla="*/ 1403318 h 3686004"/>
                  <a:gd name="connsiteX39" fmla="*/ 3292105 w 4041704"/>
                  <a:gd name="connsiteY39" fmla="*/ 1393842 h 3686004"/>
                  <a:gd name="connsiteX40" fmla="*/ 3281163 w 4041704"/>
                  <a:gd name="connsiteY40" fmla="*/ 1369598 h 3686004"/>
                  <a:gd name="connsiteX41" fmla="*/ 2942540 w 4041704"/>
                  <a:gd name="connsiteY41" fmla="*/ 460381 h 3686004"/>
                  <a:gd name="connsiteX42" fmla="*/ 2943393 w 4041704"/>
                  <a:gd name="connsiteY42" fmla="*/ 463167 h 3686004"/>
                  <a:gd name="connsiteX43" fmla="*/ 2946045 w 4041704"/>
                  <a:gd name="connsiteY43" fmla="*/ 474113 h 3686004"/>
                  <a:gd name="connsiteX44" fmla="*/ 2974889 w 4041704"/>
                  <a:gd name="connsiteY44" fmla="*/ 476785 h 3686004"/>
                  <a:gd name="connsiteX45" fmla="*/ 2975278 w 4041704"/>
                  <a:gd name="connsiteY45" fmla="*/ 476498 h 3686004"/>
                  <a:gd name="connsiteX46" fmla="*/ 2980094 w 4041704"/>
                  <a:gd name="connsiteY46" fmla="*/ 461238 h 3686004"/>
                  <a:gd name="connsiteX47" fmla="*/ 2978625 w 4041704"/>
                  <a:gd name="connsiteY47" fmla="*/ 444405 h 3686004"/>
                  <a:gd name="connsiteX48" fmla="*/ 2976516 w 4041704"/>
                  <a:gd name="connsiteY48" fmla="*/ 441086 h 3686004"/>
                  <a:gd name="connsiteX49" fmla="*/ 2971944 w 4041704"/>
                  <a:gd name="connsiteY49" fmla="*/ 444037 h 3686004"/>
                  <a:gd name="connsiteX50" fmla="*/ 2947692 w 4041704"/>
                  <a:gd name="connsiteY50" fmla="*/ 453174 h 3686004"/>
                  <a:gd name="connsiteX51" fmla="*/ 931457 w 4041704"/>
                  <a:gd name="connsiteY51" fmla="*/ 2960614 h 3686004"/>
                  <a:gd name="connsiteX52" fmla="*/ 932617 w 4041704"/>
                  <a:gd name="connsiteY52" fmla="*/ 2960737 h 3686004"/>
                  <a:gd name="connsiteX53" fmla="*/ 932419 w 4041704"/>
                  <a:gd name="connsiteY53" fmla="*/ 2960450 h 3686004"/>
                  <a:gd name="connsiteX54" fmla="*/ 731853 w 4041704"/>
                  <a:gd name="connsiteY54" fmla="*/ 2718061 h 3686004"/>
                  <a:gd name="connsiteX55" fmla="*/ 741742 w 4041704"/>
                  <a:gd name="connsiteY55" fmla="*/ 2737711 h 3686004"/>
                  <a:gd name="connsiteX56" fmla="*/ 767713 w 4041704"/>
                  <a:gd name="connsiteY56" fmla="*/ 2756738 h 3686004"/>
                  <a:gd name="connsiteX57" fmla="*/ 778286 w 4041704"/>
                  <a:gd name="connsiteY57" fmla="*/ 2745315 h 3686004"/>
                  <a:gd name="connsiteX58" fmla="*/ 777750 w 4041704"/>
                  <a:gd name="connsiteY58" fmla="*/ 2745207 h 3686004"/>
                  <a:gd name="connsiteX59" fmla="*/ 768222 w 4041704"/>
                  <a:gd name="connsiteY59" fmla="*/ 2737381 h 3686004"/>
                  <a:gd name="connsiteX60" fmla="*/ 748847 w 4041704"/>
                  <a:gd name="connsiteY60" fmla="*/ 2719950 h 3686004"/>
                  <a:gd name="connsiteX61" fmla="*/ 735849 w 4041704"/>
                  <a:gd name="connsiteY61" fmla="*/ 2716722 h 3686004"/>
                  <a:gd name="connsiteX62" fmla="*/ 1246175 w 4041704"/>
                  <a:gd name="connsiteY62" fmla="*/ 310765 h 3686004"/>
                  <a:gd name="connsiteX63" fmla="*/ 1255291 w 4041704"/>
                  <a:gd name="connsiteY63" fmla="*/ 304099 h 3686004"/>
                  <a:gd name="connsiteX64" fmla="*/ 1253742 w 4041704"/>
                  <a:gd name="connsiteY64" fmla="*/ 306184 h 3686004"/>
                  <a:gd name="connsiteX65" fmla="*/ 1247181 w 4041704"/>
                  <a:gd name="connsiteY65" fmla="*/ 310884 h 3686004"/>
                  <a:gd name="connsiteX66" fmla="*/ 783421 w 4041704"/>
                  <a:gd name="connsiteY66" fmla="*/ 946304 h 3686004"/>
                  <a:gd name="connsiteX67" fmla="*/ 784179 w 4041704"/>
                  <a:gd name="connsiteY67" fmla="*/ 953359 h 3686004"/>
                  <a:gd name="connsiteX68" fmla="*/ 784245 w 4041704"/>
                  <a:gd name="connsiteY68" fmla="*/ 953368 h 3686004"/>
                  <a:gd name="connsiteX69" fmla="*/ 784830 w 4041704"/>
                  <a:gd name="connsiteY69" fmla="*/ 944504 h 3686004"/>
                  <a:gd name="connsiteX70" fmla="*/ 658370 w 4041704"/>
                  <a:gd name="connsiteY70" fmla="*/ 913024 h 3686004"/>
                  <a:gd name="connsiteX71" fmla="*/ 652593 w 4041704"/>
                  <a:gd name="connsiteY71" fmla="*/ 931066 h 3686004"/>
                  <a:gd name="connsiteX72" fmla="*/ 659391 w 4041704"/>
                  <a:gd name="connsiteY72" fmla="*/ 930691 h 3686004"/>
                  <a:gd name="connsiteX73" fmla="*/ 668518 w 4041704"/>
                  <a:gd name="connsiteY73" fmla="*/ 926662 h 3686004"/>
                  <a:gd name="connsiteX74" fmla="*/ 664451 w 4041704"/>
                  <a:gd name="connsiteY74" fmla="*/ 919128 h 3686004"/>
                  <a:gd name="connsiteX75" fmla="*/ 343163 w 4041704"/>
                  <a:gd name="connsiteY75" fmla="*/ 828988 h 3686004"/>
                  <a:gd name="connsiteX76" fmla="*/ 353858 w 4041704"/>
                  <a:gd name="connsiteY76" fmla="*/ 822591 h 3686004"/>
                  <a:gd name="connsiteX77" fmla="*/ 368544 w 4041704"/>
                  <a:gd name="connsiteY77" fmla="*/ 801426 h 3686004"/>
                  <a:gd name="connsiteX78" fmla="*/ 393106 w 4041704"/>
                  <a:gd name="connsiteY78" fmla="*/ 789240 h 3686004"/>
                  <a:gd name="connsiteX79" fmla="*/ 399658 w 4041704"/>
                  <a:gd name="connsiteY79" fmla="*/ 792057 h 3686004"/>
                  <a:gd name="connsiteX80" fmla="*/ 419801 w 4041704"/>
                  <a:gd name="connsiteY80" fmla="*/ 781308 h 3686004"/>
                  <a:gd name="connsiteX81" fmla="*/ 425891 w 4041704"/>
                  <a:gd name="connsiteY81" fmla="*/ 776165 h 3686004"/>
                  <a:gd name="connsiteX82" fmla="*/ 439258 w 4041704"/>
                  <a:gd name="connsiteY82" fmla="*/ 781365 h 3686004"/>
                  <a:gd name="connsiteX83" fmla="*/ 463187 w 4041704"/>
                  <a:gd name="connsiteY83" fmla="*/ 784741 h 3686004"/>
                  <a:gd name="connsiteX84" fmla="*/ 477100 w 4041704"/>
                  <a:gd name="connsiteY84" fmla="*/ 786141 h 3686004"/>
                  <a:gd name="connsiteX85" fmla="*/ 501304 w 4041704"/>
                  <a:gd name="connsiteY85" fmla="*/ 834574 h 3686004"/>
                  <a:gd name="connsiteX86" fmla="*/ 514648 w 4041704"/>
                  <a:gd name="connsiteY86" fmla="*/ 842715 h 3686004"/>
                  <a:gd name="connsiteX87" fmla="*/ 552271 w 4041704"/>
                  <a:gd name="connsiteY87" fmla="*/ 842041 h 3686004"/>
                  <a:gd name="connsiteX88" fmla="*/ 570635 w 4041704"/>
                  <a:gd name="connsiteY88" fmla="*/ 849700 h 3686004"/>
                  <a:gd name="connsiteX89" fmla="*/ 588778 w 4041704"/>
                  <a:gd name="connsiteY89" fmla="*/ 851910 h 3686004"/>
                  <a:gd name="connsiteX90" fmla="*/ 615963 w 4041704"/>
                  <a:gd name="connsiteY90" fmla="*/ 859632 h 3686004"/>
                  <a:gd name="connsiteX91" fmla="*/ 616299 w 4041704"/>
                  <a:gd name="connsiteY91" fmla="*/ 861019 h 3686004"/>
                  <a:gd name="connsiteX92" fmla="*/ 634797 w 4041704"/>
                  <a:gd name="connsiteY92" fmla="*/ 857685 h 3686004"/>
                  <a:gd name="connsiteX93" fmla="*/ 637257 w 4041704"/>
                  <a:gd name="connsiteY93" fmla="*/ 852876 h 3686004"/>
                  <a:gd name="connsiteX94" fmla="*/ 644105 w 4041704"/>
                  <a:gd name="connsiteY94" fmla="*/ 816137 h 3686004"/>
                  <a:gd name="connsiteX95" fmla="*/ 669424 w 4041704"/>
                  <a:gd name="connsiteY95" fmla="*/ 801349 h 3686004"/>
                  <a:gd name="connsiteX96" fmla="*/ 671560 w 4041704"/>
                  <a:gd name="connsiteY96" fmla="*/ 809100 h 3686004"/>
                  <a:gd name="connsiteX97" fmla="*/ 670812 w 4041704"/>
                  <a:gd name="connsiteY97" fmla="*/ 813063 h 3686004"/>
                  <a:gd name="connsiteX98" fmla="*/ 675492 w 4041704"/>
                  <a:gd name="connsiteY98" fmla="*/ 817242 h 3686004"/>
                  <a:gd name="connsiteX99" fmla="*/ 679761 w 4041704"/>
                  <a:gd name="connsiteY99" fmla="*/ 827674 h 3686004"/>
                  <a:gd name="connsiteX100" fmla="*/ 674844 w 4041704"/>
                  <a:gd name="connsiteY100" fmla="*/ 837668 h 3686004"/>
                  <a:gd name="connsiteX101" fmla="*/ 667970 w 4041704"/>
                  <a:gd name="connsiteY101" fmla="*/ 841657 h 3686004"/>
                  <a:gd name="connsiteX102" fmla="*/ 668977 w 4041704"/>
                  <a:gd name="connsiteY102" fmla="*/ 847276 h 3686004"/>
                  <a:gd name="connsiteX103" fmla="*/ 686345 w 4041704"/>
                  <a:gd name="connsiteY103" fmla="*/ 870267 h 3686004"/>
                  <a:gd name="connsiteX104" fmla="*/ 696716 w 4041704"/>
                  <a:gd name="connsiteY104" fmla="*/ 880609 h 3686004"/>
                  <a:gd name="connsiteX105" fmla="*/ 699358 w 4041704"/>
                  <a:gd name="connsiteY105" fmla="*/ 881204 h 3686004"/>
                  <a:gd name="connsiteX106" fmla="*/ 704199 w 4041704"/>
                  <a:gd name="connsiteY106" fmla="*/ 878665 h 3686004"/>
                  <a:gd name="connsiteX107" fmla="*/ 736405 w 4041704"/>
                  <a:gd name="connsiteY107" fmla="*/ 864574 h 3686004"/>
                  <a:gd name="connsiteX108" fmla="*/ 746126 w 4041704"/>
                  <a:gd name="connsiteY108" fmla="*/ 857906 h 3686004"/>
                  <a:gd name="connsiteX109" fmla="*/ 759772 w 4041704"/>
                  <a:gd name="connsiteY109" fmla="*/ 864608 h 3686004"/>
                  <a:gd name="connsiteX110" fmla="*/ 806189 w 4041704"/>
                  <a:gd name="connsiteY110" fmla="*/ 899721 h 3686004"/>
                  <a:gd name="connsiteX111" fmla="*/ 810502 w 4041704"/>
                  <a:gd name="connsiteY111" fmla="*/ 899825 h 3686004"/>
                  <a:gd name="connsiteX112" fmla="*/ 812660 w 4041704"/>
                  <a:gd name="connsiteY112" fmla="*/ 903314 h 3686004"/>
                  <a:gd name="connsiteX113" fmla="*/ 817662 w 4041704"/>
                  <a:gd name="connsiteY113" fmla="*/ 897914 h 3686004"/>
                  <a:gd name="connsiteX114" fmla="*/ 813177 w 4041704"/>
                  <a:gd name="connsiteY114" fmla="*/ 889446 h 3686004"/>
                  <a:gd name="connsiteX115" fmla="*/ 794007 w 4041704"/>
                  <a:gd name="connsiteY115" fmla="*/ 878389 h 3686004"/>
                  <a:gd name="connsiteX116" fmla="*/ 789170 w 4041704"/>
                  <a:gd name="connsiteY116" fmla="*/ 880349 h 3686004"/>
                  <a:gd name="connsiteX117" fmla="*/ 797766 w 4041704"/>
                  <a:gd name="connsiteY117" fmla="*/ 861641 h 3686004"/>
                  <a:gd name="connsiteX118" fmla="*/ 802787 w 4041704"/>
                  <a:gd name="connsiteY118" fmla="*/ 840778 h 3686004"/>
                  <a:gd name="connsiteX119" fmla="*/ 792348 w 4041704"/>
                  <a:gd name="connsiteY119" fmla="*/ 833029 h 3686004"/>
                  <a:gd name="connsiteX120" fmla="*/ 776427 w 4041704"/>
                  <a:gd name="connsiteY120" fmla="*/ 827097 h 3686004"/>
                  <a:gd name="connsiteX121" fmla="*/ 780645 w 4041704"/>
                  <a:gd name="connsiteY121" fmla="*/ 812820 h 3686004"/>
                  <a:gd name="connsiteX122" fmla="*/ 782590 w 4041704"/>
                  <a:gd name="connsiteY122" fmla="*/ 807168 h 3686004"/>
                  <a:gd name="connsiteX123" fmla="*/ 773112 w 4041704"/>
                  <a:gd name="connsiteY123" fmla="*/ 802676 h 3686004"/>
                  <a:gd name="connsiteX124" fmla="*/ 757703 w 4041704"/>
                  <a:gd name="connsiteY124" fmla="*/ 791447 h 3686004"/>
                  <a:gd name="connsiteX125" fmla="*/ 736284 w 4041704"/>
                  <a:gd name="connsiteY125" fmla="*/ 760268 h 3686004"/>
                  <a:gd name="connsiteX126" fmla="*/ 731578 w 4041704"/>
                  <a:gd name="connsiteY126" fmla="*/ 751096 h 3686004"/>
                  <a:gd name="connsiteX127" fmla="*/ 718061 w 4041704"/>
                  <a:gd name="connsiteY127" fmla="*/ 725407 h 3686004"/>
                  <a:gd name="connsiteX128" fmla="*/ 719151 w 4041704"/>
                  <a:gd name="connsiteY128" fmla="*/ 717533 h 3686004"/>
                  <a:gd name="connsiteX129" fmla="*/ 727549 w 4041704"/>
                  <a:gd name="connsiteY129" fmla="*/ 690662 h 3686004"/>
                  <a:gd name="connsiteX130" fmla="*/ 727207 w 4041704"/>
                  <a:gd name="connsiteY130" fmla="*/ 683143 h 3686004"/>
                  <a:gd name="connsiteX131" fmla="*/ 741036 w 4041704"/>
                  <a:gd name="connsiteY131" fmla="*/ 662224 h 3686004"/>
                  <a:gd name="connsiteX132" fmla="*/ 751237 w 4041704"/>
                  <a:gd name="connsiteY132" fmla="*/ 646919 h 3686004"/>
                  <a:gd name="connsiteX133" fmla="*/ 757507 w 4041704"/>
                  <a:gd name="connsiteY133" fmla="*/ 628028 h 3686004"/>
                  <a:gd name="connsiteX134" fmla="*/ 758071 w 4041704"/>
                  <a:gd name="connsiteY134" fmla="*/ 614963 h 3686004"/>
                  <a:gd name="connsiteX135" fmla="*/ 752943 w 4041704"/>
                  <a:gd name="connsiteY135" fmla="*/ 601638 h 3686004"/>
                  <a:gd name="connsiteX136" fmla="*/ 747224 w 4041704"/>
                  <a:gd name="connsiteY136" fmla="*/ 596975 h 3686004"/>
                  <a:gd name="connsiteX137" fmla="*/ 736654 w 4041704"/>
                  <a:gd name="connsiteY137" fmla="*/ 600358 h 3686004"/>
                  <a:gd name="connsiteX138" fmla="*/ 722350 w 4041704"/>
                  <a:gd name="connsiteY138" fmla="*/ 591743 h 3686004"/>
                  <a:gd name="connsiteX139" fmla="*/ 721599 w 4041704"/>
                  <a:gd name="connsiteY139" fmla="*/ 573987 h 3686004"/>
                  <a:gd name="connsiteX140" fmla="*/ 732116 w 4041704"/>
                  <a:gd name="connsiteY140" fmla="*/ 561796 h 3686004"/>
                  <a:gd name="connsiteX141" fmla="*/ 736677 w 4041704"/>
                  <a:gd name="connsiteY141" fmla="*/ 555038 h 3686004"/>
                  <a:gd name="connsiteX142" fmla="*/ 725922 w 4041704"/>
                  <a:gd name="connsiteY142" fmla="*/ 544173 h 3686004"/>
                  <a:gd name="connsiteX143" fmla="*/ 724095 w 4041704"/>
                  <a:gd name="connsiteY143" fmla="*/ 544779 h 3686004"/>
                  <a:gd name="connsiteX144" fmla="*/ 711882 w 4041704"/>
                  <a:gd name="connsiteY144" fmla="*/ 546442 h 3686004"/>
                  <a:gd name="connsiteX145" fmla="*/ 706478 w 4041704"/>
                  <a:gd name="connsiteY145" fmla="*/ 528319 h 3686004"/>
                  <a:gd name="connsiteX146" fmla="*/ 713562 w 4041704"/>
                  <a:gd name="connsiteY146" fmla="*/ 513331 h 3686004"/>
                  <a:gd name="connsiteX147" fmla="*/ 722515 w 4041704"/>
                  <a:gd name="connsiteY147" fmla="*/ 512630 h 3686004"/>
                  <a:gd name="connsiteX148" fmla="*/ 727274 w 4041704"/>
                  <a:gd name="connsiteY148" fmla="*/ 514033 h 3686004"/>
                  <a:gd name="connsiteX149" fmla="*/ 728181 w 4041704"/>
                  <a:gd name="connsiteY149" fmla="*/ 508486 h 3686004"/>
                  <a:gd name="connsiteX150" fmla="*/ 723473 w 4041704"/>
                  <a:gd name="connsiteY150" fmla="*/ 499314 h 3686004"/>
                  <a:gd name="connsiteX151" fmla="*/ 733648 w 4041704"/>
                  <a:gd name="connsiteY151" fmla="*/ 479606 h 3686004"/>
                  <a:gd name="connsiteX152" fmla="*/ 737158 w 4041704"/>
                  <a:gd name="connsiteY152" fmla="*/ 479038 h 3686004"/>
                  <a:gd name="connsiteX153" fmla="*/ 753169 w 4041704"/>
                  <a:gd name="connsiteY153" fmla="*/ 458948 h 3686004"/>
                  <a:gd name="connsiteX154" fmla="*/ 759715 w 4041704"/>
                  <a:gd name="connsiteY154" fmla="*/ 444853 h 3686004"/>
                  <a:gd name="connsiteX155" fmla="*/ 765776 w 4041704"/>
                  <a:gd name="connsiteY155" fmla="*/ 440460 h 3686004"/>
                  <a:gd name="connsiteX156" fmla="*/ 778198 w 4041704"/>
                  <a:gd name="connsiteY156" fmla="*/ 407724 h 3686004"/>
                  <a:gd name="connsiteX157" fmla="*/ 776014 w 4041704"/>
                  <a:gd name="connsiteY157" fmla="*/ 390323 h 3686004"/>
                  <a:gd name="connsiteX158" fmla="*/ 782297 w 4041704"/>
                  <a:gd name="connsiteY158" fmla="*/ 381921 h 3686004"/>
                  <a:gd name="connsiteX159" fmla="*/ 789015 w 4041704"/>
                  <a:gd name="connsiteY159" fmla="*/ 388160 h 3686004"/>
                  <a:gd name="connsiteX160" fmla="*/ 812745 w 4041704"/>
                  <a:gd name="connsiteY160" fmla="*/ 392459 h 3686004"/>
                  <a:gd name="connsiteX161" fmla="*/ 829848 w 4041704"/>
                  <a:gd name="connsiteY161" fmla="*/ 381068 h 3686004"/>
                  <a:gd name="connsiteX162" fmla="*/ 849359 w 4041704"/>
                  <a:gd name="connsiteY162" fmla="*/ 383069 h 3686004"/>
                  <a:gd name="connsiteX163" fmla="*/ 885906 w 4041704"/>
                  <a:gd name="connsiteY163" fmla="*/ 370957 h 3686004"/>
                  <a:gd name="connsiteX164" fmla="*/ 889824 w 4041704"/>
                  <a:gd name="connsiteY164" fmla="*/ 364054 h 3686004"/>
                  <a:gd name="connsiteX165" fmla="*/ 916328 w 4041704"/>
                  <a:gd name="connsiteY165" fmla="*/ 377092 h 3686004"/>
                  <a:gd name="connsiteX166" fmla="*/ 940780 w 4041704"/>
                  <a:gd name="connsiteY166" fmla="*/ 361596 h 3686004"/>
                  <a:gd name="connsiteX167" fmla="*/ 941950 w 4041704"/>
                  <a:gd name="connsiteY167" fmla="*/ 366932 h 3686004"/>
                  <a:gd name="connsiteX168" fmla="*/ 962645 w 4041704"/>
                  <a:gd name="connsiteY168" fmla="*/ 384757 h 3686004"/>
                  <a:gd name="connsiteX169" fmla="*/ 980276 w 4041704"/>
                  <a:gd name="connsiteY169" fmla="*/ 395131 h 3686004"/>
                  <a:gd name="connsiteX170" fmla="*/ 1002415 w 4041704"/>
                  <a:gd name="connsiteY170" fmla="*/ 406516 h 3686004"/>
                  <a:gd name="connsiteX171" fmla="*/ 1004189 w 4041704"/>
                  <a:gd name="connsiteY171" fmla="*/ 397105 h 3686004"/>
                  <a:gd name="connsiteX172" fmla="*/ 1004583 w 4041704"/>
                  <a:gd name="connsiteY172" fmla="*/ 380280 h 3686004"/>
                  <a:gd name="connsiteX173" fmla="*/ 1012707 w 4041704"/>
                  <a:gd name="connsiteY173" fmla="*/ 381760 h 3686004"/>
                  <a:gd name="connsiteX174" fmla="*/ 1041579 w 4041704"/>
                  <a:gd name="connsiteY174" fmla="*/ 393299 h 3686004"/>
                  <a:gd name="connsiteX175" fmla="*/ 1103867 w 4041704"/>
                  <a:gd name="connsiteY175" fmla="*/ 382553 h 3686004"/>
                  <a:gd name="connsiteX176" fmla="*/ 1136774 w 4041704"/>
                  <a:gd name="connsiteY176" fmla="*/ 382141 h 3686004"/>
                  <a:gd name="connsiteX177" fmla="*/ 1148539 w 4041704"/>
                  <a:gd name="connsiteY177" fmla="*/ 371922 h 3686004"/>
                  <a:gd name="connsiteX178" fmla="*/ 1159621 w 4041704"/>
                  <a:gd name="connsiteY178" fmla="*/ 363242 h 3686004"/>
                  <a:gd name="connsiteX179" fmla="*/ 1163106 w 4041704"/>
                  <a:gd name="connsiteY179" fmla="*/ 374845 h 3686004"/>
                  <a:gd name="connsiteX180" fmla="*/ 1171548 w 4041704"/>
                  <a:gd name="connsiteY180" fmla="*/ 396017 h 3686004"/>
                  <a:gd name="connsiteX181" fmla="*/ 1205445 w 4041704"/>
                  <a:gd name="connsiteY181" fmla="*/ 430538 h 3686004"/>
                  <a:gd name="connsiteX182" fmla="*/ 1209429 w 4041704"/>
                  <a:gd name="connsiteY182" fmla="*/ 430483 h 3686004"/>
                  <a:gd name="connsiteX183" fmla="*/ 1231275 w 4041704"/>
                  <a:gd name="connsiteY183" fmla="*/ 411649 h 3686004"/>
                  <a:gd name="connsiteX184" fmla="*/ 1268141 w 4041704"/>
                  <a:gd name="connsiteY184" fmla="*/ 383471 h 3686004"/>
                  <a:gd name="connsiteX185" fmla="*/ 1277159 w 4041704"/>
                  <a:gd name="connsiteY185" fmla="*/ 382553 h 3686004"/>
                  <a:gd name="connsiteX186" fmla="*/ 1287384 w 4041704"/>
                  <a:gd name="connsiteY186" fmla="*/ 368388 h 3686004"/>
                  <a:gd name="connsiteX187" fmla="*/ 1270278 w 4041704"/>
                  <a:gd name="connsiteY187" fmla="*/ 339867 h 3686004"/>
                  <a:gd name="connsiteX188" fmla="*/ 1268506 w 4041704"/>
                  <a:gd name="connsiteY188" fmla="*/ 324188 h 3686004"/>
                  <a:gd name="connsiteX189" fmla="*/ 1276253 w 4041704"/>
                  <a:gd name="connsiteY189" fmla="*/ 305352 h 3686004"/>
                  <a:gd name="connsiteX190" fmla="*/ 1272233 w 4041704"/>
                  <a:gd name="connsiteY190" fmla="*/ 294460 h 3686004"/>
                  <a:gd name="connsiteX191" fmla="*/ 1269133 w 4041704"/>
                  <a:gd name="connsiteY191" fmla="*/ 293976 h 3686004"/>
                  <a:gd name="connsiteX192" fmla="*/ 1313940 w 4041704"/>
                  <a:gd name="connsiteY192" fmla="*/ 261207 h 3686004"/>
                  <a:gd name="connsiteX193" fmla="*/ 1314400 w 4041704"/>
                  <a:gd name="connsiteY193" fmla="*/ 261959 h 3686004"/>
                  <a:gd name="connsiteX194" fmla="*/ 1319862 w 4041704"/>
                  <a:gd name="connsiteY194" fmla="*/ 262817 h 3686004"/>
                  <a:gd name="connsiteX195" fmla="*/ 1384033 w 4041704"/>
                  <a:gd name="connsiteY195" fmla="*/ 293659 h 3686004"/>
                  <a:gd name="connsiteX196" fmla="*/ 1398378 w 4041704"/>
                  <a:gd name="connsiteY196" fmla="*/ 334493 h 3686004"/>
                  <a:gd name="connsiteX197" fmla="*/ 1406634 w 4041704"/>
                  <a:gd name="connsiteY197" fmla="*/ 342221 h 3686004"/>
                  <a:gd name="connsiteX198" fmla="*/ 1430707 w 4041704"/>
                  <a:gd name="connsiteY198" fmla="*/ 337038 h 3686004"/>
                  <a:gd name="connsiteX199" fmla="*/ 1439714 w 4041704"/>
                  <a:gd name="connsiteY199" fmla="*/ 341409 h 3686004"/>
                  <a:gd name="connsiteX200" fmla="*/ 1474809 w 4041704"/>
                  <a:gd name="connsiteY200" fmla="*/ 360443 h 3686004"/>
                  <a:gd name="connsiteX201" fmla="*/ 1480606 w 4041704"/>
                  <a:gd name="connsiteY201" fmla="*/ 352926 h 3686004"/>
                  <a:gd name="connsiteX202" fmla="*/ 1497747 w 4041704"/>
                  <a:gd name="connsiteY202" fmla="*/ 331495 h 3686004"/>
                  <a:gd name="connsiteX203" fmla="*/ 1521596 w 4041704"/>
                  <a:gd name="connsiteY203" fmla="*/ 345658 h 3686004"/>
                  <a:gd name="connsiteX204" fmla="*/ 1520697 w 4041704"/>
                  <a:gd name="connsiteY204" fmla="*/ 360150 h 3686004"/>
                  <a:gd name="connsiteX205" fmla="*/ 1539318 w 4041704"/>
                  <a:gd name="connsiteY205" fmla="*/ 376668 h 3686004"/>
                  <a:gd name="connsiteX206" fmla="*/ 1556863 w 4041704"/>
                  <a:gd name="connsiteY206" fmla="*/ 371785 h 3686004"/>
                  <a:gd name="connsiteX207" fmla="*/ 1574223 w 4041704"/>
                  <a:gd name="connsiteY207" fmla="*/ 365097 h 3686004"/>
                  <a:gd name="connsiteX208" fmla="*/ 1588835 w 4041704"/>
                  <a:gd name="connsiteY208" fmla="*/ 365434 h 3686004"/>
                  <a:gd name="connsiteX209" fmla="*/ 1588872 w 4041704"/>
                  <a:gd name="connsiteY209" fmla="*/ 378372 h 3686004"/>
                  <a:gd name="connsiteX210" fmla="*/ 1591674 w 4041704"/>
                  <a:gd name="connsiteY210" fmla="*/ 407802 h 3686004"/>
                  <a:gd name="connsiteX211" fmla="*/ 1605716 w 4041704"/>
                  <a:gd name="connsiteY211" fmla="*/ 413300 h 3686004"/>
                  <a:gd name="connsiteX212" fmla="*/ 1633726 w 4041704"/>
                  <a:gd name="connsiteY212" fmla="*/ 398419 h 3686004"/>
                  <a:gd name="connsiteX213" fmla="*/ 1678313 w 4041704"/>
                  <a:gd name="connsiteY213" fmla="*/ 396072 h 3686004"/>
                  <a:gd name="connsiteX214" fmla="*/ 1689134 w 4041704"/>
                  <a:gd name="connsiteY214" fmla="*/ 394971 h 3686004"/>
                  <a:gd name="connsiteX215" fmla="*/ 1704395 w 4041704"/>
                  <a:gd name="connsiteY215" fmla="*/ 381934 h 3686004"/>
                  <a:gd name="connsiteX216" fmla="*/ 1727313 w 4041704"/>
                  <a:gd name="connsiteY216" fmla="*/ 363561 h 3686004"/>
                  <a:gd name="connsiteX217" fmla="*/ 1716203 w 4041704"/>
                  <a:gd name="connsiteY217" fmla="*/ 352842 h 3686004"/>
                  <a:gd name="connsiteX218" fmla="*/ 1709511 w 4041704"/>
                  <a:gd name="connsiteY218" fmla="*/ 340762 h 3686004"/>
                  <a:gd name="connsiteX219" fmla="*/ 1723035 w 4041704"/>
                  <a:gd name="connsiteY219" fmla="*/ 324984 h 3686004"/>
                  <a:gd name="connsiteX220" fmla="*/ 1732158 w 4041704"/>
                  <a:gd name="connsiteY220" fmla="*/ 334083 h 3686004"/>
                  <a:gd name="connsiteX221" fmla="*/ 1738918 w 4041704"/>
                  <a:gd name="connsiteY221" fmla="*/ 343239 h 3686004"/>
                  <a:gd name="connsiteX222" fmla="*/ 1761219 w 4041704"/>
                  <a:gd name="connsiteY222" fmla="*/ 322377 h 3686004"/>
                  <a:gd name="connsiteX223" fmla="*/ 1758636 w 4041704"/>
                  <a:gd name="connsiteY223" fmla="*/ 307691 h 3686004"/>
                  <a:gd name="connsiteX224" fmla="*/ 1767241 w 4041704"/>
                  <a:gd name="connsiteY224" fmla="*/ 295514 h 3686004"/>
                  <a:gd name="connsiteX225" fmla="*/ 1780289 w 4041704"/>
                  <a:gd name="connsiteY225" fmla="*/ 300202 h 3686004"/>
                  <a:gd name="connsiteX226" fmla="*/ 1787702 w 4041704"/>
                  <a:gd name="connsiteY226" fmla="*/ 324787 h 3686004"/>
                  <a:gd name="connsiteX227" fmla="*/ 1798995 w 4041704"/>
                  <a:gd name="connsiteY227" fmla="*/ 345173 h 3686004"/>
                  <a:gd name="connsiteX228" fmla="*/ 1800029 w 4041704"/>
                  <a:gd name="connsiteY228" fmla="*/ 345095 h 3686004"/>
                  <a:gd name="connsiteX229" fmla="*/ 1798659 w 4041704"/>
                  <a:gd name="connsiteY229" fmla="*/ 337106 h 3686004"/>
                  <a:gd name="connsiteX230" fmla="*/ 1790248 w 4041704"/>
                  <a:gd name="connsiteY230" fmla="*/ 326711 h 3686004"/>
                  <a:gd name="connsiteX231" fmla="*/ 1794305 w 4041704"/>
                  <a:gd name="connsiteY231" fmla="*/ 319518 h 3686004"/>
                  <a:gd name="connsiteX232" fmla="*/ 1808853 w 4041704"/>
                  <a:gd name="connsiteY232" fmla="*/ 318746 h 3686004"/>
                  <a:gd name="connsiteX233" fmla="*/ 1850485 w 4041704"/>
                  <a:gd name="connsiteY233" fmla="*/ 290530 h 3686004"/>
                  <a:gd name="connsiteX234" fmla="*/ 1838826 w 4041704"/>
                  <a:gd name="connsiteY234" fmla="*/ 274023 h 3686004"/>
                  <a:gd name="connsiteX235" fmla="*/ 1826804 w 4041704"/>
                  <a:gd name="connsiteY235" fmla="*/ 262610 h 3686004"/>
                  <a:gd name="connsiteX236" fmla="*/ 1841648 w 4041704"/>
                  <a:gd name="connsiteY236" fmla="*/ 255479 h 3686004"/>
                  <a:gd name="connsiteX237" fmla="*/ 1933175 w 4041704"/>
                  <a:gd name="connsiteY237" fmla="*/ 211295 h 3686004"/>
                  <a:gd name="connsiteX238" fmla="*/ 1937293 w 4041704"/>
                  <a:gd name="connsiteY238" fmla="*/ 193317 h 3686004"/>
                  <a:gd name="connsiteX239" fmla="*/ 1940378 w 4041704"/>
                  <a:gd name="connsiteY239" fmla="*/ 167782 h 3686004"/>
                  <a:gd name="connsiteX240" fmla="*/ 1961956 w 4041704"/>
                  <a:gd name="connsiteY240" fmla="*/ 179955 h 3686004"/>
                  <a:gd name="connsiteX241" fmla="*/ 1992141 w 4041704"/>
                  <a:gd name="connsiteY241" fmla="*/ 163131 h 3686004"/>
                  <a:gd name="connsiteX242" fmla="*/ 1992331 w 4041704"/>
                  <a:gd name="connsiteY242" fmla="*/ 162587 h 3686004"/>
                  <a:gd name="connsiteX243" fmla="*/ 1986778 w 4041704"/>
                  <a:gd name="connsiteY243" fmla="*/ 144322 h 3686004"/>
                  <a:gd name="connsiteX244" fmla="*/ 1973980 w 4041704"/>
                  <a:gd name="connsiteY244" fmla="*/ 128749 h 3686004"/>
                  <a:gd name="connsiteX245" fmla="*/ 1912158 w 4041704"/>
                  <a:gd name="connsiteY245" fmla="*/ 123151 h 3686004"/>
                  <a:gd name="connsiteX246" fmla="*/ 1892523 w 4041704"/>
                  <a:gd name="connsiteY246" fmla="*/ 135610 h 3686004"/>
                  <a:gd name="connsiteX247" fmla="*/ 1878608 w 4041704"/>
                  <a:gd name="connsiteY247" fmla="*/ 136350 h 3686004"/>
                  <a:gd name="connsiteX248" fmla="*/ 1882843 w 4041704"/>
                  <a:gd name="connsiteY248" fmla="*/ 111953 h 3686004"/>
                  <a:gd name="connsiteX249" fmla="*/ 1890978 w 4041704"/>
                  <a:gd name="connsiteY249" fmla="*/ 106516 h 3686004"/>
                  <a:gd name="connsiteX250" fmla="*/ 1929358 w 4041704"/>
                  <a:gd name="connsiteY250" fmla="*/ 100672 h 3686004"/>
                  <a:gd name="connsiteX251" fmla="*/ 1933047 w 4041704"/>
                  <a:gd name="connsiteY251" fmla="*/ 86523 h 3686004"/>
                  <a:gd name="connsiteX252" fmla="*/ 1943458 w 4041704"/>
                  <a:gd name="connsiteY252" fmla="*/ 67577 h 3686004"/>
                  <a:gd name="connsiteX253" fmla="*/ 1946687 w 4041704"/>
                  <a:gd name="connsiteY253" fmla="*/ 68673 h 3686004"/>
                  <a:gd name="connsiteX254" fmla="*/ 1972161 w 4041704"/>
                  <a:gd name="connsiteY254" fmla="*/ 82543 h 3686004"/>
                  <a:gd name="connsiteX255" fmla="*/ 1983109 w 4041704"/>
                  <a:gd name="connsiteY255" fmla="*/ 73717 h 3686004"/>
                  <a:gd name="connsiteX256" fmla="*/ 1986238 w 4041704"/>
                  <a:gd name="connsiteY256" fmla="*/ 72916 h 3686004"/>
                  <a:gd name="connsiteX257" fmla="*/ 2004144 w 4041704"/>
                  <a:gd name="connsiteY257" fmla="*/ 63720 h 3686004"/>
                  <a:gd name="connsiteX258" fmla="*/ 2033222 w 4041704"/>
                  <a:gd name="connsiteY258" fmla="*/ 26022 h 3686004"/>
                  <a:gd name="connsiteX259" fmla="*/ 2078526 w 4041704"/>
                  <a:gd name="connsiteY259" fmla="*/ 19176 h 3686004"/>
                  <a:gd name="connsiteX260" fmla="*/ 2128694 w 4041704"/>
                  <a:gd name="connsiteY260" fmla="*/ 20319 h 3686004"/>
                  <a:gd name="connsiteX261" fmla="*/ 2129892 w 4041704"/>
                  <a:gd name="connsiteY261" fmla="*/ 18987 h 3686004"/>
                  <a:gd name="connsiteX262" fmla="*/ 2179596 w 4041704"/>
                  <a:gd name="connsiteY262" fmla="*/ 23325 h 3686004"/>
                  <a:gd name="connsiteX263" fmla="*/ 2197183 w 4041704"/>
                  <a:gd name="connsiteY263" fmla="*/ 43956 h 3686004"/>
                  <a:gd name="connsiteX264" fmla="*/ 2211619 w 4041704"/>
                  <a:gd name="connsiteY264" fmla="*/ 17184 h 3686004"/>
                  <a:gd name="connsiteX265" fmla="*/ 2215240 w 4041704"/>
                  <a:gd name="connsiteY265" fmla="*/ 1769 h 3686004"/>
                  <a:gd name="connsiteX266" fmla="*/ 2224397 w 4041704"/>
                  <a:gd name="connsiteY266" fmla="*/ 6991 h 3686004"/>
                  <a:gd name="connsiteX267" fmla="*/ 2226301 w 4041704"/>
                  <a:gd name="connsiteY267" fmla="*/ 18942 h 3686004"/>
                  <a:gd name="connsiteX268" fmla="*/ 2232138 w 4041704"/>
                  <a:gd name="connsiteY268" fmla="*/ 45271 h 3686004"/>
                  <a:gd name="connsiteX269" fmla="*/ 2260606 w 4041704"/>
                  <a:gd name="connsiteY269" fmla="*/ 55811 h 3686004"/>
                  <a:gd name="connsiteX270" fmla="*/ 2281238 w 4041704"/>
                  <a:gd name="connsiteY270" fmla="*/ 38224 h 3686004"/>
                  <a:gd name="connsiteX271" fmla="*/ 2298611 w 4041704"/>
                  <a:gd name="connsiteY271" fmla="*/ 30959 h 3686004"/>
                  <a:gd name="connsiteX272" fmla="*/ 2307841 w 4041704"/>
                  <a:gd name="connsiteY272" fmla="*/ 49497 h 3686004"/>
                  <a:gd name="connsiteX273" fmla="*/ 2309386 w 4041704"/>
                  <a:gd name="connsiteY273" fmla="*/ 78592 h 3686004"/>
                  <a:gd name="connsiteX274" fmla="*/ 2325539 w 4041704"/>
                  <a:gd name="connsiteY274" fmla="*/ 96128 h 3686004"/>
                  <a:gd name="connsiteX275" fmla="*/ 2355715 w 4041704"/>
                  <a:gd name="connsiteY275" fmla="*/ 126875 h 3686004"/>
                  <a:gd name="connsiteX276" fmla="*/ 2403767 w 4041704"/>
                  <a:gd name="connsiteY276" fmla="*/ 159843 h 3686004"/>
                  <a:gd name="connsiteX277" fmla="*/ 2411135 w 4041704"/>
                  <a:gd name="connsiteY277" fmla="*/ 158481 h 3686004"/>
                  <a:gd name="connsiteX278" fmla="*/ 2421802 w 4041704"/>
                  <a:gd name="connsiteY278" fmla="*/ 148799 h 3686004"/>
                  <a:gd name="connsiteX279" fmla="*/ 2452695 w 4041704"/>
                  <a:gd name="connsiteY279" fmla="*/ 145256 h 3686004"/>
                  <a:gd name="connsiteX280" fmla="*/ 2477692 w 4041704"/>
                  <a:gd name="connsiteY280" fmla="*/ 138221 h 3686004"/>
                  <a:gd name="connsiteX281" fmla="*/ 2489883 w 4041704"/>
                  <a:gd name="connsiteY281" fmla="*/ 152796 h 3686004"/>
                  <a:gd name="connsiteX282" fmla="*/ 2492669 w 4041704"/>
                  <a:gd name="connsiteY282" fmla="*/ 176909 h 3686004"/>
                  <a:gd name="connsiteX283" fmla="*/ 2499486 w 4041704"/>
                  <a:gd name="connsiteY283" fmla="*/ 189073 h 3686004"/>
                  <a:gd name="connsiteX284" fmla="*/ 2502551 w 4041704"/>
                  <a:gd name="connsiteY284" fmla="*/ 186628 h 3686004"/>
                  <a:gd name="connsiteX285" fmla="*/ 2505307 w 4041704"/>
                  <a:gd name="connsiteY285" fmla="*/ 172845 h 3686004"/>
                  <a:gd name="connsiteX286" fmla="*/ 2536983 w 4041704"/>
                  <a:gd name="connsiteY286" fmla="*/ 136278 h 3686004"/>
                  <a:gd name="connsiteX287" fmla="*/ 2544398 w 4041704"/>
                  <a:gd name="connsiteY287" fmla="*/ 120661 h 3686004"/>
                  <a:gd name="connsiteX288" fmla="*/ 2559808 w 4041704"/>
                  <a:gd name="connsiteY288" fmla="*/ 112233 h 3686004"/>
                  <a:gd name="connsiteX289" fmla="*/ 2624244 w 4041704"/>
                  <a:gd name="connsiteY289" fmla="*/ 83440 h 3686004"/>
                  <a:gd name="connsiteX290" fmla="*/ 2658258 w 4041704"/>
                  <a:gd name="connsiteY290" fmla="*/ 67046 h 3686004"/>
                  <a:gd name="connsiteX291" fmla="*/ 2673780 w 4041704"/>
                  <a:gd name="connsiteY291" fmla="*/ 84616 h 3686004"/>
                  <a:gd name="connsiteX292" fmla="*/ 2702471 w 4041704"/>
                  <a:gd name="connsiteY292" fmla="*/ 75481 h 3686004"/>
                  <a:gd name="connsiteX293" fmla="*/ 2730195 w 4041704"/>
                  <a:gd name="connsiteY293" fmla="*/ 60055 h 3686004"/>
                  <a:gd name="connsiteX294" fmla="*/ 2745884 w 4041704"/>
                  <a:gd name="connsiteY294" fmla="*/ 80788 h 3686004"/>
                  <a:gd name="connsiteX295" fmla="*/ 2758472 w 4041704"/>
                  <a:gd name="connsiteY295" fmla="*/ 90901 h 3686004"/>
                  <a:gd name="connsiteX296" fmla="*/ 2766756 w 4041704"/>
                  <a:gd name="connsiteY296" fmla="*/ 79679 h 3686004"/>
                  <a:gd name="connsiteX297" fmla="*/ 2767220 w 4041704"/>
                  <a:gd name="connsiteY297" fmla="*/ 76483 h 3686004"/>
                  <a:gd name="connsiteX298" fmla="*/ 2773735 w 4041704"/>
                  <a:gd name="connsiteY298" fmla="*/ 55840 h 3686004"/>
                  <a:gd name="connsiteX299" fmla="*/ 2781499 w 4041704"/>
                  <a:gd name="connsiteY299" fmla="*/ 70651 h 3686004"/>
                  <a:gd name="connsiteX300" fmla="*/ 2784970 w 4041704"/>
                  <a:gd name="connsiteY300" fmla="*/ 88225 h 3686004"/>
                  <a:gd name="connsiteX301" fmla="*/ 2815301 w 4041704"/>
                  <a:gd name="connsiteY301" fmla="*/ 98032 h 3686004"/>
                  <a:gd name="connsiteX302" fmla="*/ 2827279 w 4041704"/>
                  <a:gd name="connsiteY302" fmla="*/ 84711 h 3686004"/>
                  <a:gd name="connsiteX303" fmla="*/ 2846959 w 4041704"/>
                  <a:gd name="connsiteY303" fmla="*/ 96987 h 3686004"/>
                  <a:gd name="connsiteX304" fmla="*/ 2848000 w 4041704"/>
                  <a:gd name="connsiteY304" fmla="*/ 116593 h 3686004"/>
                  <a:gd name="connsiteX305" fmla="*/ 2862855 w 4041704"/>
                  <a:gd name="connsiteY305" fmla="*/ 133564 h 3686004"/>
                  <a:gd name="connsiteX306" fmla="*/ 2884472 w 4041704"/>
                  <a:gd name="connsiteY306" fmla="*/ 158421 h 3686004"/>
                  <a:gd name="connsiteX307" fmla="*/ 2917709 w 4041704"/>
                  <a:gd name="connsiteY307" fmla="*/ 187102 h 3686004"/>
                  <a:gd name="connsiteX308" fmla="*/ 2933291 w 4041704"/>
                  <a:gd name="connsiteY308" fmla="*/ 193886 h 3686004"/>
                  <a:gd name="connsiteX309" fmla="*/ 2926071 w 4041704"/>
                  <a:gd name="connsiteY309" fmla="*/ 201247 h 3686004"/>
                  <a:gd name="connsiteX310" fmla="*/ 2934433 w 4041704"/>
                  <a:gd name="connsiteY310" fmla="*/ 215391 h 3686004"/>
                  <a:gd name="connsiteX311" fmla="*/ 2958478 w 4041704"/>
                  <a:gd name="connsiteY311" fmla="*/ 238217 h 3686004"/>
                  <a:gd name="connsiteX312" fmla="*/ 2965280 w 4041704"/>
                  <a:gd name="connsiteY312" fmla="*/ 258786 h 3686004"/>
                  <a:gd name="connsiteX313" fmla="*/ 2958500 w 4041704"/>
                  <a:gd name="connsiteY313" fmla="*/ 286420 h 3686004"/>
                  <a:gd name="connsiteX314" fmla="*/ 2957723 w 4041704"/>
                  <a:gd name="connsiteY314" fmla="*/ 331496 h 3686004"/>
                  <a:gd name="connsiteX315" fmla="*/ 2968514 w 4041704"/>
                  <a:gd name="connsiteY315" fmla="*/ 343608 h 3686004"/>
                  <a:gd name="connsiteX316" fmla="*/ 2968162 w 4041704"/>
                  <a:gd name="connsiteY316" fmla="*/ 372803 h 3686004"/>
                  <a:gd name="connsiteX317" fmla="*/ 2955827 w 4041704"/>
                  <a:gd name="connsiteY317" fmla="*/ 394151 h 3686004"/>
                  <a:gd name="connsiteX318" fmla="*/ 2960174 w 4041704"/>
                  <a:gd name="connsiteY318" fmla="*/ 403426 h 3686004"/>
                  <a:gd name="connsiteX319" fmla="*/ 2961076 w 4041704"/>
                  <a:gd name="connsiteY319" fmla="*/ 403846 h 3686004"/>
                  <a:gd name="connsiteX320" fmla="*/ 2970332 w 4041704"/>
                  <a:gd name="connsiteY320" fmla="*/ 395811 h 3686004"/>
                  <a:gd name="connsiteX321" fmla="*/ 2986510 w 4041704"/>
                  <a:gd name="connsiteY321" fmla="*/ 387644 h 3686004"/>
                  <a:gd name="connsiteX322" fmla="*/ 2988222 w 4041704"/>
                  <a:gd name="connsiteY322" fmla="*/ 389933 h 3686004"/>
                  <a:gd name="connsiteX323" fmla="*/ 2999263 w 4041704"/>
                  <a:gd name="connsiteY323" fmla="*/ 411595 h 3686004"/>
                  <a:gd name="connsiteX324" fmla="*/ 3011016 w 4041704"/>
                  <a:gd name="connsiteY324" fmla="*/ 410679 h 3686004"/>
                  <a:gd name="connsiteX325" fmla="*/ 3013559 w 4041704"/>
                  <a:gd name="connsiteY325" fmla="*/ 411609 h 3686004"/>
                  <a:gd name="connsiteX326" fmla="*/ 3030298 w 4041704"/>
                  <a:gd name="connsiteY326" fmla="*/ 413735 h 3686004"/>
                  <a:gd name="connsiteX327" fmla="*/ 3068268 w 4041704"/>
                  <a:gd name="connsiteY327" fmla="*/ 401449 h 3686004"/>
                  <a:gd name="connsiteX328" fmla="*/ 3102837 w 4041704"/>
                  <a:gd name="connsiteY328" fmla="*/ 418184 h 3686004"/>
                  <a:gd name="connsiteX329" fmla="*/ 3136983 w 4041704"/>
                  <a:gd name="connsiteY329" fmla="*/ 442748 h 3686004"/>
                  <a:gd name="connsiteX330" fmla="*/ 3138443 w 4041704"/>
                  <a:gd name="connsiteY330" fmla="*/ 442395 h 3686004"/>
                  <a:gd name="connsiteX331" fmla="*/ 3170756 w 4041704"/>
                  <a:gd name="connsiteY331" fmla="*/ 468949 h 3686004"/>
                  <a:gd name="connsiteX332" fmla="*/ 3173139 w 4041704"/>
                  <a:gd name="connsiteY332" fmla="*/ 491549 h 3686004"/>
                  <a:gd name="connsiteX333" fmla="*/ 3195806 w 4041704"/>
                  <a:gd name="connsiteY333" fmla="*/ 479877 h 3686004"/>
                  <a:gd name="connsiteX334" fmla="*/ 3205615 w 4041704"/>
                  <a:gd name="connsiteY334" fmla="*/ 470935 h 3686004"/>
                  <a:gd name="connsiteX335" fmla="*/ 3209472 w 4041704"/>
                  <a:gd name="connsiteY335" fmla="*/ 478885 h 3686004"/>
                  <a:gd name="connsiteX336" fmla="*/ 3205125 w 4041704"/>
                  <a:gd name="connsiteY336" fmla="*/ 488051 h 3686004"/>
                  <a:gd name="connsiteX337" fmla="*/ 3196684 w 4041704"/>
                  <a:gd name="connsiteY337" fmla="*/ 509022 h 3686004"/>
                  <a:gd name="connsiteX338" fmla="*/ 3211374 w 4041704"/>
                  <a:gd name="connsiteY338" fmla="*/ 529800 h 3686004"/>
                  <a:gd name="connsiteX339" fmla="*/ 3233973 w 4041704"/>
                  <a:gd name="connsiteY339" fmla="*/ 527417 h 3686004"/>
                  <a:gd name="connsiteX340" fmla="*/ 3249429 w 4041704"/>
                  <a:gd name="connsiteY340" fmla="*/ 530626 h 3686004"/>
                  <a:gd name="connsiteX341" fmla="*/ 3247026 w 4041704"/>
                  <a:gd name="connsiteY341" fmla="*/ 547818 h 3686004"/>
                  <a:gd name="connsiteX342" fmla="*/ 3234306 w 4041704"/>
                  <a:gd name="connsiteY342" fmla="*/ 568668 h 3686004"/>
                  <a:gd name="connsiteX343" fmla="*/ 3237166 w 4041704"/>
                  <a:gd name="connsiteY343" fmla="*/ 588447 h 3686004"/>
                  <a:gd name="connsiteX344" fmla="*/ 3243460 w 4041704"/>
                  <a:gd name="connsiteY344" fmla="*/ 624006 h 3686004"/>
                  <a:gd name="connsiteX345" fmla="*/ 3261062 w 4041704"/>
                  <a:gd name="connsiteY345" fmla="*/ 669573 h 3686004"/>
                  <a:gd name="connsiteX346" fmla="*/ 3266803 w 4041704"/>
                  <a:gd name="connsiteY346" fmla="*/ 672122 h 3686004"/>
                  <a:gd name="connsiteX347" fmla="*/ 3278766 w 4041704"/>
                  <a:gd name="connsiteY347" fmla="*/ 670484 h 3686004"/>
                  <a:gd name="connsiteX348" fmla="*/ 3301805 w 4041704"/>
                  <a:gd name="connsiteY348" fmla="*/ 682673 h 3686004"/>
                  <a:gd name="connsiteX349" fmla="*/ 3322422 w 4041704"/>
                  <a:gd name="connsiteY349" fmla="*/ 689654 h 3686004"/>
                  <a:gd name="connsiteX350" fmla="*/ 3323945 w 4041704"/>
                  <a:gd name="connsiteY350" fmla="*/ 705510 h 3686004"/>
                  <a:gd name="connsiteX351" fmla="*/ 3314446 w 4041704"/>
                  <a:gd name="connsiteY351" fmla="*/ 723502 h 3686004"/>
                  <a:gd name="connsiteX352" fmla="*/ 3313394 w 4041704"/>
                  <a:gd name="connsiteY352" fmla="*/ 735144 h 3686004"/>
                  <a:gd name="connsiteX353" fmla="*/ 3316672 w 4041704"/>
                  <a:gd name="connsiteY353" fmla="*/ 734906 h 3686004"/>
                  <a:gd name="connsiteX354" fmla="*/ 3325110 w 4041704"/>
                  <a:gd name="connsiteY354" fmla="*/ 726681 h 3686004"/>
                  <a:gd name="connsiteX355" fmla="*/ 3364340 w 4041704"/>
                  <a:gd name="connsiteY355" fmla="*/ 716408 h 3686004"/>
                  <a:gd name="connsiteX356" fmla="*/ 3376868 w 4041704"/>
                  <a:gd name="connsiteY356" fmla="*/ 709124 h 3686004"/>
                  <a:gd name="connsiteX357" fmla="*/ 3391517 w 4041704"/>
                  <a:gd name="connsiteY357" fmla="*/ 710599 h 3686004"/>
                  <a:gd name="connsiteX358" fmla="*/ 3449715 w 4041704"/>
                  <a:gd name="connsiteY358" fmla="*/ 721225 h 3686004"/>
                  <a:gd name="connsiteX359" fmla="*/ 3481003 w 4041704"/>
                  <a:gd name="connsiteY359" fmla="*/ 726008 h 3686004"/>
                  <a:gd name="connsiteX360" fmla="*/ 3483409 w 4041704"/>
                  <a:gd name="connsiteY360" fmla="*/ 745513 h 3686004"/>
                  <a:gd name="connsiteX361" fmla="*/ 3507576 w 4041704"/>
                  <a:gd name="connsiteY361" fmla="*/ 752793 h 3686004"/>
                  <a:gd name="connsiteX362" fmla="*/ 3534055 w 4041704"/>
                  <a:gd name="connsiteY362" fmla="*/ 755263 h 3686004"/>
                  <a:gd name="connsiteX363" fmla="*/ 3535079 w 4041704"/>
                  <a:gd name="connsiteY363" fmla="*/ 777034 h 3686004"/>
                  <a:gd name="connsiteX364" fmla="*/ 3538990 w 4041704"/>
                  <a:gd name="connsiteY364" fmla="*/ 789993 h 3686004"/>
                  <a:gd name="connsiteX365" fmla="*/ 3550035 w 4041704"/>
                  <a:gd name="connsiteY365" fmla="*/ 786158 h 3686004"/>
                  <a:gd name="connsiteX366" fmla="*/ 3551872 w 4041704"/>
                  <a:gd name="connsiteY366" fmla="*/ 784169 h 3686004"/>
                  <a:gd name="connsiteX367" fmla="*/ 3566159 w 4041704"/>
                  <a:gd name="connsiteY367" fmla="*/ 772983 h 3686004"/>
                  <a:gd name="connsiteX368" fmla="*/ 3564509 w 4041704"/>
                  <a:gd name="connsiteY368" fmla="*/ 786903 h 3686004"/>
                  <a:gd name="connsiteX369" fmla="*/ 3558579 w 4041704"/>
                  <a:gd name="connsiteY369" fmla="*/ 800700 h 3686004"/>
                  <a:gd name="connsiteX370" fmla="*/ 3574904 w 4041704"/>
                  <a:gd name="connsiteY370" fmla="*/ 821854 h 3686004"/>
                  <a:gd name="connsiteX371" fmla="*/ 3589499 w 4041704"/>
                  <a:gd name="connsiteY371" fmla="*/ 818319 h 3686004"/>
                  <a:gd name="connsiteX372" fmla="*/ 3597290 w 4041704"/>
                  <a:gd name="connsiteY372" fmla="*/ 836133 h 3686004"/>
                  <a:gd name="connsiteX373" fmla="*/ 3588718 w 4041704"/>
                  <a:gd name="connsiteY373" fmla="*/ 850183 h 3686004"/>
                  <a:gd name="connsiteX374" fmla="*/ 3590947 w 4041704"/>
                  <a:gd name="connsiteY374" fmla="*/ 868957 h 3686004"/>
                  <a:gd name="connsiteX375" fmla="*/ 3594115 w 4041704"/>
                  <a:gd name="connsiteY375" fmla="*/ 896388 h 3686004"/>
                  <a:gd name="connsiteX376" fmla="*/ 3603504 w 4041704"/>
                  <a:gd name="connsiteY376" fmla="*/ 931969 h 3686004"/>
                  <a:gd name="connsiteX377" fmla="*/ 3611064 w 4041704"/>
                  <a:gd name="connsiteY377" fmla="*/ 944044 h 3686004"/>
                  <a:gd name="connsiteX378" fmla="*/ 3602584 w 4041704"/>
                  <a:gd name="connsiteY378" fmla="*/ 945712 h 3686004"/>
                  <a:gd name="connsiteX379" fmla="*/ 3601663 w 4041704"/>
                  <a:gd name="connsiteY379" fmla="*/ 959454 h 3686004"/>
                  <a:gd name="connsiteX380" fmla="*/ 3607473 w 4041704"/>
                  <a:gd name="connsiteY380" fmla="*/ 986633 h 3686004"/>
                  <a:gd name="connsiteX381" fmla="*/ 3602427 w 4041704"/>
                  <a:gd name="connsiteY381" fmla="*/ 1004078 h 3686004"/>
                  <a:gd name="connsiteX382" fmla="*/ 3584645 w 4041704"/>
                  <a:gd name="connsiteY382" fmla="*/ 1019972 h 3686004"/>
                  <a:gd name="connsiteX383" fmla="*/ 3562747 w 4041704"/>
                  <a:gd name="connsiteY383" fmla="*/ 1050771 h 3686004"/>
                  <a:gd name="connsiteX384" fmla="*/ 3564469 w 4041704"/>
                  <a:gd name="connsiteY384" fmla="*/ 1064260 h 3686004"/>
                  <a:gd name="connsiteX385" fmla="*/ 3550390 w 4041704"/>
                  <a:gd name="connsiteY385" fmla="*/ 1084279 h 3686004"/>
                  <a:gd name="connsiteX386" fmla="*/ 3530319 w 4041704"/>
                  <a:gd name="connsiteY386" fmla="*/ 1101888 h 3686004"/>
                  <a:gd name="connsiteX387" fmla="*/ 3548134 w 4041704"/>
                  <a:gd name="connsiteY387" fmla="*/ 1130793 h 3686004"/>
                  <a:gd name="connsiteX388" fmla="*/ 3551837 w 4041704"/>
                  <a:gd name="connsiteY388" fmla="*/ 1134918 h 3686004"/>
                  <a:gd name="connsiteX389" fmla="*/ 3541268 w 4041704"/>
                  <a:gd name="connsiteY389" fmla="*/ 1135933 h 3686004"/>
                  <a:gd name="connsiteX390" fmla="*/ 3498150 w 4041704"/>
                  <a:gd name="connsiteY390" fmla="*/ 1130151 h 3686004"/>
                  <a:gd name="connsiteX391" fmla="*/ 3483133 w 4041704"/>
                  <a:gd name="connsiteY391" fmla="*/ 1141514 h 3686004"/>
                  <a:gd name="connsiteX392" fmla="*/ 3473356 w 4041704"/>
                  <a:gd name="connsiteY392" fmla="*/ 1158560 h 3686004"/>
                  <a:gd name="connsiteX393" fmla="*/ 3440770 w 4041704"/>
                  <a:gd name="connsiteY393" fmla="*/ 1169156 h 3686004"/>
                  <a:gd name="connsiteX394" fmla="*/ 3419032 w 4041704"/>
                  <a:gd name="connsiteY394" fmla="*/ 1178283 h 3686004"/>
                  <a:gd name="connsiteX395" fmla="*/ 3409114 w 4041704"/>
                  <a:gd name="connsiteY395" fmla="*/ 1177209 h 3686004"/>
                  <a:gd name="connsiteX396" fmla="*/ 3408869 w 4041704"/>
                  <a:gd name="connsiteY396" fmla="*/ 1185767 h 3686004"/>
                  <a:gd name="connsiteX397" fmla="*/ 3413211 w 4041704"/>
                  <a:gd name="connsiteY397" fmla="*/ 1202098 h 3686004"/>
                  <a:gd name="connsiteX398" fmla="*/ 3432225 w 4041704"/>
                  <a:gd name="connsiteY398" fmla="*/ 1216807 h 3686004"/>
                  <a:gd name="connsiteX399" fmla="*/ 3448817 w 4041704"/>
                  <a:gd name="connsiteY399" fmla="*/ 1226307 h 3686004"/>
                  <a:gd name="connsiteX400" fmla="*/ 3438732 w 4041704"/>
                  <a:gd name="connsiteY400" fmla="*/ 1235703 h 3686004"/>
                  <a:gd name="connsiteX401" fmla="*/ 3374993 w 4041704"/>
                  <a:gd name="connsiteY401" fmla="*/ 1285133 h 3686004"/>
                  <a:gd name="connsiteX402" fmla="*/ 3354054 w 4041704"/>
                  <a:gd name="connsiteY402" fmla="*/ 1294223 h 3686004"/>
                  <a:gd name="connsiteX403" fmla="*/ 3347879 w 4041704"/>
                  <a:gd name="connsiteY403" fmla="*/ 1287635 h 3686004"/>
                  <a:gd name="connsiteX404" fmla="*/ 3338368 w 4041704"/>
                  <a:gd name="connsiteY404" fmla="*/ 1296544 h 3686004"/>
                  <a:gd name="connsiteX405" fmla="*/ 3337209 w 4041704"/>
                  <a:gd name="connsiteY405" fmla="*/ 1300189 h 3686004"/>
                  <a:gd name="connsiteX406" fmla="*/ 3345693 w 4041704"/>
                  <a:gd name="connsiteY406" fmla="*/ 1300905 h 3686004"/>
                  <a:gd name="connsiteX407" fmla="*/ 3364647 w 4041704"/>
                  <a:gd name="connsiteY407" fmla="*/ 1336101 h 3686004"/>
                  <a:gd name="connsiteX408" fmla="*/ 3351981 w 4041704"/>
                  <a:gd name="connsiteY408" fmla="*/ 1361958 h 3686004"/>
                  <a:gd name="connsiteX409" fmla="*/ 3368583 w 4041704"/>
                  <a:gd name="connsiteY409" fmla="*/ 1382660 h 3686004"/>
                  <a:gd name="connsiteX410" fmla="*/ 3383532 w 4041704"/>
                  <a:gd name="connsiteY410" fmla="*/ 1380584 h 3686004"/>
                  <a:gd name="connsiteX411" fmla="*/ 3397575 w 4041704"/>
                  <a:gd name="connsiteY411" fmla="*/ 1377956 h 3686004"/>
                  <a:gd name="connsiteX412" fmla="*/ 3338034 w 4041704"/>
                  <a:gd name="connsiteY412" fmla="*/ 1388899 h 3686004"/>
                  <a:gd name="connsiteX413" fmla="*/ 3319514 w 4041704"/>
                  <a:gd name="connsiteY413" fmla="*/ 1393771 h 3686004"/>
                  <a:gd name="connsiteX414" fmla="*/ 3320276 w 4041704"/>
                  <a:gd name="connsiteY414" fmla="*/ 1404499 h 3686004"/>
                  <a:gd name="connsiteX415" fmla="*/ 3319892 w 4041704"/>
                  <a:gd name="connsiteY415" fmla="*/ 1406503 h 3686004"/>
                  <a:gd name="connsiteX416" fmla="*/ 3351343 w 4041704"/>
                  <a:gd name="connsiteY416" fmla="*/ 1411484 h 3686004"/>
                  <a:gd name="connsiteX417" fmla="*/ 3370604 w 4041704"/>
                  <a:gd name="connsiteY417" fmla="*/ 1418834 h 3686004"/>
                  <a:gd name="connsiteX418" fmla="*/ 3372427 w 4041704"/>
                  <a:gd name="connsiteY418" fmla="*/ 1417510 h 3686004"/>
                  <a:gd name="connsiteX419" fmla="*/ 3429285 w 4041704"/>
                  <a:gd name="connsiteY419" fmla="*/ 1421677 h 3686004"/>
                  <a:gd name="connsiteX420" fmla="*/ 3537127 w 4041704"/>
                  <a:gd name="connsiteY420" fmla="*/ 1416180 h 3686004"/>
                  <a:gd name="connsiteX421" fmla="*/ 3570029 w 4041704"/>
                  <a:gd name="connsiteY421" fmla="*/ 1415478 h 3686004"/>
                  <a:gd name="connsiteX422" fmla="*/ 3622826 w 4041704"/>
                  <a:gd name="connsiteY422" fmla="*/ 1424914 h 3686004"/>
                  <a:gd name="connsiteX423" fmla="*/ 3649654 w 4041704"/>
                  <a:gd name="connsiteY423" fmla="*/ 1428626 h 3686004"/>
                  <a:gd name="connsiteX424" fmla="*/ 3659254 w 4041704"/>
                  <a:gd name="connsiteY424" fmla="*/ 1439284 h 3686004"/>
                  <a:gd name="connsiteX425" fmla="*/ 3678443 w 4041704"/>
                  <a:gd name="connsiteY425" fmla="*/ 1426734 h 3686004"/>
                  <a:gd name="connsiteX426" fmla="*/ 3736952 w 4041704"/>
                  <a:gd name="connsiteY426" fmla="*/ 1440838 h 3686004"/>
                  <a:gd name="connsiteX427" fmla="*/ 3753042 w 4041704"/>
                  <a:gd name="connsiteY427" fmla="*/ 1444462 h 3686004"/>
                  <a:gd name="connsiteX428" fmla="*/ 3801091 w 4041704"/>
                  <a:gd name="connsiteY428" fmla="*/ 1460134 h 3686004"/>
                  <a:gd name="connsiteX429" fmla="*/ 3852917 w 4041704"/>
                  <a:gd name="connsiteY429" fmla="*/ 1479093 h 3686004"/>
                  <a:gd name="connsiteX430" fmla="*/ 3880072 w 4041704"/>
                  <a:gd name="connsiteY430" fmla="*/ 1490918 h 3686004"/>
                  <a:gd name="connsiteX431" fmla="*/ 3881728 w 4041704"/>
                  <a:gd name="connsiteY431" fmla="*/ 1490643 h 3686004"/>
                  <a:gd name="connsiteX432" fmla="*/ 3881727 w 4041704"/>
                  <a:gd name="connsiteY432" fmla="*/ 1490645 h 3686004"/>
                  <a:gd name="connsiteX433" fmla="*/ 3882142 w 4041704"/>
                  <a:gd name="connsiteY433" fmla="*/ 1490575 h 3686004"/>
                  <a:gd name="connsiteX434" fmla="*/ 3881728 w 4041704"/>
                  <a:gd name="connsiteY434" fmla="*/ 1490643 h 3686004"/>
                  <a:gd name="connsiteX435" fmla="*/ 3880762 w 4041704"/>
                  <a:gd name="connsiteY435" fmla="*/ 1489954 h 3686004"/>
                  <a:gd name="connsiteX436" fmla="*/ 3881898 w 4041704"/>
                  <a:gd name="connsiteY436" fmla="*/ 1479383 h 3686004"/>
                  <a:gd name="connsiteX437" fmla="*/ 3889489 w 4041704"/>
                  <a:gd name="connsiteY437" fmla="*/ 1478972 h 3686004"/>
                  <a:gd name="connsiteX438" fmla="*/ 3973092 w 4041704"/>
                  <a:gd name="connsiteY438" fmla="*/ 1487374 h 3686004"/>
                  <a:gd name="connsiteX439" fmla="*/ 3987858 w 4041704"/>
                  <a:gd name="connsiteY439" fmla="*/ 1489176 h 3686004"/>
                  <a:gd name="connsiteX440" fmla="*/ 3991362 w 4041704"/>
                  <a:gd name="connsiteY440" fmla="*/ 1490805 h 3686004"/>
                  <a:gd name="connsiteX441" fmla="*/ 3998148 w 4041704"/>
                  <a:gd name="connsiteY441" fmla="*/ 1498868 h 3686004"/>
                  <a:gd name="connsiteX442" fmla="*/ 3999748 w 4041704"/>
                  <a:gd name="connsiteY442" fmla="*/ 1502347 h 3686004"/>
                  <a:gd name="connsiteX443" fmla="*/ 3999825 w 4041704"/>
                  <a:gd name="connsiteY443" fmla="*/ 1512035 h 3686004"/>
                  <a:gd name="connsiteX444" fmla="*/ 3999960 w 4041704"/>
                  <a:gd name="connsiteY444" fmla="*/ 1517970 h 3686004"/>
                  <a:gd name="connsiteX445" fmla="*/ 4023367 w 4041704"/>
                  <a:gd name="connsiteY445" fmla="*/ 1519526 h 3686004"/>
                  <a:gd name="connsiteX446" fmla="*/ 4040531 w 4041704"/>
                  <a:gd name="connsiteY446" fmla="*/ 1526545 h 3686004"/>
                  <a:gd name="connsiteX447" fmla="*/ 4034260 w 4041704"/>
                  <a:gd name="connsiteY447" fmla="*/ 1538991 h 3686004"/>
                  <a:gd name="connsiteX448" fmla="*/ 3962725 w 4041704"/>
                  <a:gd name="connsiteY448" fmla="*/ 1522285 h 3686004"/>
                  <a:gd name="connsiteX449" fmla="*/ 3925435 w 4041704"/>
                  <a:gd name="connsiteY449" fmla="*/ 1520144 h 3686004"/>
                  <a:gd name="connsiteX450" fmla="*/ 3918451 w 4041704"/>
                  <a:gd name="connsiteY450" fmla="*/ 1520112 h 3686004"/>
                  <a:gd name="connsiteX451" fmla="*/ 3875897 w 4041704"/>
                  <a:gd name="connsiteY451" fmla="*/ 1503697 h 3686004"/>
                  <a:gd name="connsiteX452" fmla="*/ 3853899 w 4041704"/>
                  <a:gd name="connsiteY452" fmla="*/ 1503438 h 3686004"/>
                  <a:gd name="connsiteX453" fmla="*/ 3840815 w 4041704"/>
                  <a:gd name="connsiteY453" fmla="*/ 1504592 h 3686004"/>
                  <a:gd name="connsiteX454" fmla="*/ 3787302 w 4041704"/>
                  <a:gd name="connsiteY454" fmla="*/ 1492891 h 3686004"/>
                  <a:gd name="connsiteX455" fmla="*/ 3749846 w 4041704"/>
                  <a:gd name="connsiteY455" fmla="*/ 1491797 h 3686004"/>
                  <a:gd name="connsiteX456" fmla="*/ 3719047 w 4041704"/>
                  <a:gd name="connsiteY456" fmla="*/ 1482618 h 3686004"/>
                  <a:gd name="connsiteX457" fmla="*/ 3687714 w 4041704"/>
                  <a:gd name="connsiteY457" fmla="*/ 1493783 h 3686004"/>
                  <a:gd name="connsiteX458" fmla="*/ 3686552 w 4041704"/>
                  <a:gd name="connsiteY458" fmla="*/ 1501125 h 3686004"/>
                  <a:gd name="connsiteX459" fmla="*/ 3647015 w 4041704"/>
                  <a:gd name="connsiteY459" fmla="*/ 1523353 h 3686004"/>
                  <a:gd name="connsiteX460" fmla="*/ 3624570 w 4041704"/>
                  <a:gd name="connsiteY460" fmla="*/ 1532700 h 3686004"/>
                  <a:gd name="connsiteX461" fmla="*/ 3604598 w 4041704"/>
                  <a:gd name="connsiteY461" fmla="*/ 1567165 h 3686004"/>
                  <a:gd name="connsiteX462" fmla="*/ 3599983 w 4041704"/>
                  <a:gd name="connsiteY462" fmla="*/ 1579335 h 3686004"/>
                  <a:gd name="connsiteX463" fmla="*/ 3576656 w 4041704"/>
                  <a:gd name="connsiteY463" fmla="*/ 1587467 h 3686004"/>
                  <a:gd name="connsiteX464" fmla="*/ 3566998 w 4041704"/>
                  <a:gd name="connsiteY464" fmla="*/ 1580562 h 3686004"/>
                  <a:gd name="connsiteX465" fmla="*/ 3560343 w 4041704"/>
                  <a:gd name="connsiteY465" fmla="*/ 1588646 h 3686004"/>
                  <a:gd name="connsiteX466" fmla="*/ 3549845 w 4041704"/>
                  <a:gd name="connsiteY466" fmla="*/ 1607411 h 3686004"/>
                  <a:gd name="connsiteX467" fmla="*/ 3540926 w 4041704"/>
                  <a:gd name="connsiteY467" fmla="*/ 1616211 h 3686004"/>
                  <a:gd name="connsiteX468" fmla="*/ 3549587 w 4041704"/>
                  <a:gd name="connsiteY468" fmla="*/ 1629410 h 3686004"/>
                  <a:gd name="connsiteX469" fmla="*/ 3563295 w 4041704"/>
                  <a:gd name="connsiteY469" fmla="*/ 1651469 h 3686004"/>
                  <a:gd name="connsiteX470" fmla="*/ 3559475 w 4041704"/>
                  <a:gd name="connsiteY470" fmla="*/ 1675591 h 3686004"/>
                  <a:gd name="connsiteX471" fmla="*/ 3570285 w 4041704"/>
                  <a:gd name="connsiteY471" fmla="*/ 1695579 h 3686004"/>
                  <a:gd name="connsiteX472" fmla="*/ 3589932 w 4041704"/>
                  <a:gd name="connsiteY472" fmla="*/ 1707291 h 3686004"/>
                  <a:gd name="connsiteX473" fmla="*/ 3609724 w 4041704"/>
                  <a:gd name="connsiteY473" fmla="*/ 1704514 h 3686004"/>
                  <a:gd name="connsiteX474" fmla="*/ 3624100 w 4041704"/>
                  <a:gd name="connsiteY474" fmla="*/ 1712166 h 3686004"/>
                  <a:gd name="connsiteX475" fmla="*/ 3616719 w 4041704"/>
                  <a:gd name="connsiteY475" fmla="*/ 1738412 h 3686004"/>
                  <a:gd name="connsiteX476" fmla="*/ 3615472 w 4041704"/>
                  <a:gd name="connsiteY476" fmla="*/ 1746279 h 3686004"/>
                  <a:gd name="connsiteX477" fmla="*/ 3618671 w 4041704"/>
                  <a:gd name="connsiteY477" fmla="*/ 1753235 h 3686004"/>
                  <a:gd name="connsiteX478" fmla="*/ 3616316 w 4041704"/>
                  <a:gd name="connsiteY478" fmla="*/ 1774901 h 3686004"/>
                  <a:gd name="connsiteX479" fmla="*/ 3635028 w 4041704"/>
                  <a:gd name="connsiteY479" fmla="*/ 1778940 h 3686004"/>
                  <a:gd name="connsiteX480" fmla="*/ 3639165 w 4041704"/>
                  <a:gd name="connsiteY480" fmla="*/ 1783358 h 3686004"/>
                  <a:gd name="connsiteX481" fmla="*/ 3656369 w 4041704"/>
                  <a:gd name="connsiteY481" fmla="*/ 1827474 h 3686004"/>
                  <a:gd name="connsiteX482" fmla="*/ 3657386 w 4041704"/>
                  <a:gd name="connsiteY482" fmla="*/ 1834623 h 3686004"/>
                  <a:gd name="connsiteX483" fmla="*/ 3652762 w 4041704"/>
                  <a:gd name="connsiteY483" fmla="*/ 1867218 h 3686004"/>
                  <a:gd name="connsiteX484" fmla="*/ 3633034 w 4041704"/>
                  <a:gd name="connsiteY484" fmla="*/ 1910323 h 3686004"/>
                  <a:gd name="connsiteX485" fmla="*/ 3623144 w 4041704"/>
                  <a:gd name="connsiteY485" fmla="*/ 1928646 h 3686004"/>
                  <a:gd name="connsiteX486" fmla="*/ 3613368 w 4041704"/>
                  <a:gd name="connsiteY486" fmla="*/ 1939462 h 3686004"/>
                  <a:gd name="connsiteX487" fmla="*/ 3569227 w 4041704"/>
                  <a:gd name="connsiteY487" fmla="*/ 1953435 h 3686004"/>
                  <a:gd name="connsiteX488" fmla="*/ 3560447 w 4041704"/>
                  <a:gd name="connsiteY488" fmla="*/ 1957957 h 3686004"/>
                  <a:gd name="connsiteX489" fmla="*/ 3546964 w 4041704"/>
                  <a:gd name="connsiteY489" fmla="*/ 1985387 h 3686004"/>
                  <a:gd name="connsiteX490" fmla="*/ 3540059 w 4041704"/>
                  <a:gd name="connsiteY490" fmla="*/ 1995045 h 3686004"/>
                  <a:gd name="connsiteX491" fmla="*/ 3521556 w 4041704"/>
                  <a:gd name="connsiteY491" fmla="*/ 2016841 h 3686004"/>
                  <a:gd name="connsiteX492" fmla="*/ 3525497 w 4041704"/>
                  <a:gd name="connsiteY492" fmla="*/ 2029292 h 3686004"/>
                  <a:gd name="connsiteX493" fmla="*/ 3539601 w 4041704"/>
                  <a:gd name="connsiteY493" fmla="*/ 2030598 h 3686004"/>
                  <a:gd name="connsiteX494" fmla="*/ 3522138 w 4041704"/>
                  <a:gd name="connsiteY494" fmla="*/ 2053422 h 3686004"/>
                  <a:gd name="connsiteX495" fmla="*/ 3498434 w 4041704"/>
                  <a:gd name="connsiteY495" fmla="*/ 2099040 h 3686004"/>
                  <a:gd name="connsiteX496" fmla="*/ 3498803 w 4041704"/>
                  <a:gd name="connsiteY496" fmla="*/ 2096020 h 3686004"/>
                  <a:gd name="connsiteX497" fmla="*/ 3507452 w 4041704"/>
                  <a:gd name="connsiteY497" fmla="*/ 2075350 h 3686004"/>
                  <a:gd name="connsiteX498" fmla="*/ 3505010 w 4041704"/>
                  <a:gd name="connsiteY498" fmla="*/ 2043248 h 3686004"/>
                  <a:gd name="connsiteX499" fmla="*/ 3482570 w 4041704"/>
                  <a:gd name="connsiteY499" fmla="*/ 2042383 h 3686004"/>
                  <a:gd name="connsiteX500" fmla="*/ 3478178 w 4041704"/>
                  <a:gd name="connsiteY500" fmla="*/ 2049750 h 3686004"/>
                  <a:gd name="connsiteX501" fmla="*/ 3467318 w 4041704"/>
                  <a:gd name="connsiteY501" fmla="*/ 2077595 h 3686004"/>
                  <a:gd name="connsiteX502" fmla="*/ 3448518 w 4041704"/>
                  <a:gd name="connsiteY502" fmla="*/ 2084293 h 3686004"/>
                  <a:gd name="connsiteX503" fmla="*/ 3416302 w 4041704"/>
                  <a:gd name="connsiteY503" fmla="*/ 2094243 h 3686004"/>
                  <a:gd name="connsiteX504" fmla="*/ 3400649 w 4041704"/>
                  <a:gd name="connsiteY504" fmla="*/ 2101439 h 3686004"/>
                  <a:gd name="connsiteX505" fmla="*/ 3392861 w 4041704"/>
                  <a:gd name="connsiteY505" fmla="*/ 2109883 h 3686004"/>
                  <a:gd name="connsiteX506" fmla="*/ 3402050 w 4041704"/>
                  <a:gd name="connsiteY506" fmla="*/ 2112950 h 3686004"/>
                  <a:gd name="connsiteX507" fmla="*/ 3434326 w 4041704"/>
                  <a:gd name="connsiteY507" fmla="*/ 2153540 h 3686004"/>
                  <a:gd name="connsiteX508" fmla="*/ 3411986 w 4041704"/>
                  <a:gd name="connsiteY508" fmla="*/ 2175804 h 3686004"/>
                  <a:gd name="connsiteX509" fmla="*/ 3401240 w 4041704"/>
                  <a:gd name="connsiteY509" fmla="*/ 2196142 h 3686004"/>
                  <a:gd name="connsiteX510" fmla="*/ 3412689 w 4041704"/>
                  <a:gd name="connsiteY510" fmla="*/ 2208706 h 3686004"/>
                  <a:gd name="connsiteX511" fmla="*/ 3442159 w 4041704"/>
                  <a:gd name="connsiteY511" fmla="*/ 2226274 h 3686004"/>
                  <a:gd name="connsiteX512" fmla="*/ 3446101 w 4041704"/>
                  <a:gd name="connsiteY512" fmla="*/ 2238724 h 3686004"/>
                  <a:gd name="connsiteX513" fmla="*/ 3427747 w 4041704"/>
                  <a:gd name="connsiteY513" fmla="*/ 2354615 h 3686004"/>
                  <a:gd name="connsiteX514" fmla="*/ 3418205 w 4041704"/>
                  <a:gd name="connsiteY514" fmla="*/ 2394495 h 3686004"/>
                  <a:gd name="connsiteX515" fmla="*/ 3426176 w 4041704"/>
                  <a:gd name="connsiteY515" fmla="*/ 2408659 h 3686004"/>
                  <a:gd name="connsiteX516" fmla="*/ 3439494 w 4041704"/>
                  <a:gd name="connsiteY516" fmla="*/ 2436571 h 3686004"/>
                  <a:gd name="connsiteX517" fmla="*/ 3469785 w 4041704"/>
                  <a:gd name="connsiteY517" fmla="*/ 2469320 h 3686004"/>
                  <a:gd name="connsiteX518" fmla="*/ 3500336 w 4041704"/>
                  <a:gd name="connsiteY518" fmla="*/ 2480071 h 3686004"/>
                  <a:gd name="connsiteX519" fmla="*/ 3502210 w 4041704"/>
                  <a:gd name="connsiteY519" fmla="*/ 2485206 h 3686004"/>
                  <a:gd name="connsiteX520" fmla="*/ 3500872 w 4041704"/>
                  <a:gd name="connsiteY520" fmla="*/ 2514022 h 3686004"/>
                  <a:gd name="connsiteX521" fmla="*/ 3493729 w 4041704"/>
                  <a:gd name="connsiteY521" fmla="*/ 2559120 h 3686004"/>
                  <a:gd name="connsiteX522" fmla="*/ 3483071 w 4041704"/>
                  <a:gd name="connsiteY522" fmla="*/ 2568720 h 3686004"/>
                  <a:gd name="connsiteX523" fmla="*/ 3482158 w 4041704"/>
                  <a:gd name="connsiteY523" fmla="*/ 2574489 h 3686004"/>
                  <a:gd name="connsiteX524" fmla="*/ 3459948 w 4041704"/>
                  <a:gd name="connsiteY524" fmla="*/ 2612900 h 3686004"/>
                  <a:gd name="connsiteX525" fmla="*/ 3443380 w 4041704"/>
                  <a:gd name="connsiteY525" fmla="*/ 2625865 h 3686004"/>
                  <a:gd name="connsiteX526" fmla="*/ 3420587 w 4041704"/>
                  <a:gd name="connsiteY526" fmla="*/ 2613654 h 3686004"/>
                  <a:gd name="connsiteX527" fmla="*/ 3417441 w 4041704"/>
                  <a:gd name="connsiteY527" fmla="*/ 2613156 h 3686004"/>
                  <a:gd name="connsiteX528" fmla="*/ 3333756 w 4041704"/>
                  <a:gd name="connsiteY528" fmla="*/ 2605278 h 3686004"/>
                  <a:gd name="connsiteX529" fmla="*/ 3325100 w 4041704"/>
                  <a:gd name="connsiteY529" fmla="*/ 2581868 h 3686004"/>
                  <a:gd name="connsiteX530" fmla="*/ 3318589 w 4041704"/>
                  <a:gd name="connsiteY530" fmla="*/ 2575462 h 3686004"/>
                  <a:gd name="connsiteX531" fmla="*/ 3305204 w 4041704"/>
                  <a:gd name="connsiteY531" fmla="*/ 2571729 h 3686004"/>
                  <a:gd name="connsiteX532" fmla="*/ 3316361 w 4041704"/>
                  <a:gd name="connsiteY532" fmla="*/ 2558982 h 3686004"/>
                  <a:gd name="connsiteX533" fmla="*/ 3307290 w 4041704"/>
                  <a:gd name="connsiteY533" fmla="*/ 2538194 h 3686004"/>
                  <a:gd name="connsiteX534" fmla="*/ 3305747 w 4041704"/>
                  <a:gd name="connsiteY534" fmla="*/ 2530962 h 3686004"/>
                  <a:gd name="connsiteX535" fmla="*/ 3298183 w 4041704"/>
                  <a:gd name="connsiteY535" fmla="*/ 2534601 h 3686004"/>
                  <a:gd name="connsiteX536" fmla="*/ 3289953 w 4041704"/>
                  <a:gd name="connsiteY536" fmla="*/ 2542436 h 3686004"/>
                  <a:gd name="connsiteX537" fmla="*/ 3279280 w 4041704"/>
                  <a:gd name="connsiteY537" fmla="*/ 2542477 h 3686004"/>
                  <a:gd name="connsiteX538" fmla="*/ 3278980 w 4041704"/>
                  <a:gd name="connsiteY538" fmla="*/ 2542776 h 3686004"/>
                  <a:gd name="connsiteX539" fmla="*/ 3288743 w 4041704"/>
                  <a:gd name="connsiteY539" fmla="*/ 2549150 h 3686004"/>
                  <a:gd name="connsiteX540" fmla="*/ 3282013 w 4041704"/>
                  <a:gd name="connsiteY540" fmla="*/ 2554876 h 3686004"/>
                  <a:gd name="connsiteX541" fmla="*/ 3273364 w 4041704"/>
                  <a:gd name="connsiteY541" fmla="*/ 2553216 h 3686004"/>
                  <a:gd name="connsiteX542" fmla="*/ 3271617 w 4041704"/>
                  <a:gd name="connsiteY542" fmla="*/ 2563184 h 3686004"/>
                  <a:gd name="connsiteX543" fmla="*/ 3259817 w 4041704"/>
                  <a:gd name="connsiteY543" fmla="*/ 2593568 h 3686004"/>
                  <a:gd name="connsiteX544" fmla="*/ 3259480 w 4041704"/>
                  <a:gd name="connsiteY544" fmla="*/ 2605879 h 3686004"/>
                  <a:gd name="connsiteX545" fmla="*/ 3270159 w 4041704"/>
                  <a:gd name="connsiteY545" fmla="*/ 2609720 h 3686004"/>
                  <a:gd name="connsiteX546" fmla="*/ 3284287 w 4041704"/>
                  <a:gd name="connsiteY546" fmla="*/ 2618945 h 3686004"/>
                  <a:gd name="connsiteX547" fmla="*/ 3286808 w 4041704"/>
                  <a:gd name="connsiteY547" fmla="*/ 2660735 h 3686004"/>
                  <a:gd name="connsiteX548" fmla="*/ 3285386 w 4041704"/>
                  <a:gd name="connsiteY548" fmla="*/ 2667163 h 3686004"/>
                  <a:gd name="connsiteX549" fmla="*/ 3283128 w 4041704"/>
                  <a:gd name="connsiteY549" fmla="*/ 2670599 h 3686004"/>
                  <a:gd name="connsiteX550" fmla="*/ 3292503 w 4041704"/>
                  <a:gd name="connsiteY550" fmla="*/ 2683060 h 3686004"/>
                  <a:gd name="connsiteX551" fmla="*/ 3298349 w 4041704"/>
                  <a:gd name="connsiteY551" fmla="*/ 2682050 h 3686004"/>
                  <a:gd name="connsiteX552" fmla="*/ 3307862 w 4041704"/>
                  <a:gd name="connsiteY552" fmla="*/ 2673746 h 3686004"/>
                  <a:gd name="connsiteX553" fmla="*/ 3336874 w 4041704"/>
                  <a:gd name="connsiteY553" fmla="*/ 2667053 h 3686004"/>
                  <a:gd name="connsiteX554" fmla="*/ 3361333 w 4041704"/>
                  <a:gd name="connsiteY554" fmla="*/ 2658563 h 3686004"/>
                  <a:gd name="connsiteX555" fmla="*/ 3378700 w 4041704"/>
                  <a:gd name="connsiteY555" fmla="*/ 2647336 h 3686004"/>
                  <a:gd name="connsiteX556" fmla="*/ 3389842 w 4041704"/>
                  <a:gd name="connsiteY556" fmla="*/ 2665227 h 3686004"/>
                  <a:gd name="connsiteX557" fmla="*/ 3397694 w 4041704"/>
                  <a:gd name="connsiteY557" fmla="*/ 2697111 h 3686004"/>
                  <a:gd name="connsiteX558" fmla="*/ 3400149 w 4041704"/>
                  <a:gd name="connsiteY558" fmla="*/ 2698576 h 3686004"/>
                  <a:gd name="connsiteX559" fmla="*/ 3417201 w 4041704"/>
                  <a:gd name="connsiteY559" fmla="*/ 2713102 h 3686004"/>
                  <a:gd name="connsiteX560" fmla="*/ 3410947 w 4041704"/>
                  <a:gd name="connsiteY560" fmla="*/ 2749202 h 3686004"/>
                  <a:gd name="connsiteX561" fmla="*/ 3404597 w 4041704"/>
                  <a:gd name="connsiteY561" fmla="*/ 2751959 h 3686004"/>
                  <a:gd name="connsiteX562" fmla="*/ 3393284 w 4041704"/>
                  <a:gd name="connsiteY562" fmla="*/ 2745329 h 3686004"/>
                  <a:gd name="connsiteX563" fmla="*/ 3389862 w 4041704"/>
                  <a:gd name="connsiteY563" fmla="*/ 2743175 h 3686004"/>
                  <a:gd name="connsiteX564" fmla="*/ 3369393 w 4041704"/>
                  <a:gd name="connsiteY564" fmla="*/ 2716281 h 3686004"/>
                  <a:gd name="connsiteX565" fmla="*/ 3358136 w 4041704"/>
                  <a:gd name="connsiteY565" fmla="*/ 2705898 h 3686004"/>
                  <a:gd name="connsiteX566" fmla="*/ 3326206 w 4041704"/>
                  <a:gd name="connsiteY566" fmla="*/ 2697078 h 3686004"/>
                  <a:gd name="connsiteX567" fmla="*/ 3295330 w 4041704"/>
                  <a:gd name="connsiteY567" fmla="*/ 2711615 h 3686004"/>
                  <a:gd name="connsiteX568" fmla="*/ 3292130 w 4041704"/>
                  <a:gd name="connsiteY568" fmla="*/ 2718355 h 3686004"/>
                  <a:gd name="connsiteX569" fmla="*/ 3297187 w 4041704"/>
                  <a:gd name="connsiteY569" fmla="*/ 2727762 h 3686004"/>
                  <a:gd name="connsiteX570" fmla="*/ 3289779 w 4041704"/>
                  <a:gd name="connsiteY570" fmla="*/ 2725356 h 3686004"/>
                  <a:gd name="connsiteX571" fmla="*/ 3287722 w 4041704"/>
                  <a:gd name="connsiteY571" fmla="*/ 2734726 h 3686004"/>
                  <a:gd name="connsiteX572" fmla="*/ 3289609 w 4041704"/>
                  <a:gd name="connsiteY572" fmla="*/ 2748262 h 3686004"/>
                  <a:gd name="connsiteX573" fmla="*/ 3285161 w 4041704"/>
                  <a:gd name="connsiteY573" fmla="*/ 2759383 h 3686004"/>
                  <a:gd name="connsiteX574" fmla="*/ 3274895 w 4041704"/>
                  <a:gd name="connsiteY574" fmla="*/ 2752920 h 3686004"/>
                  <a:gd name="connsiteX575" fmla="*/ 3271161 w 4041704"/>
                  <a:gd name="connsiteY575" fmla="*/ 2736485 h 3686004"/>
                  <a:gd name="connsiteX576" fmla="*/ 3266142 w 4041704"/>
                  <a:gd name="connsiteY576" fmla="*/ 2736601 h 3686004"/>
                  <a:gd name="connsiteX577" fmla="*/ 3258831 w 4041704"/>
                  <a:gd name="connsiteY577" fmla="*/ 2739855 h 3686004"/>
                  <a:gd name="connsiteX578" fmla="*/ 3262278 w 4041704"/>
                  <a:gd name="connsiteY578" fmla="*/ 2745613 h 3686004"/>
                  <a:gd name="connsiteX579" fmla="*/ 3255571 w 4041704"/>
                  <a:gd name="connsiteY579" fmla="*/ 2759535 h 3686004"/>
                  <a:gd name="connsiteX580" fmla="*/ 3238454 w 4041704"/>
                  <a:gd name="connsiteY580" fmla="*/ 2769189 h 3686004"/>
                  <a:gd name="connsiteX581" fmla="*/ 3240926 w 4041704"/>
                  <a:gd name="connsiteY581" fmla="*/ 2794307 h 3686004"/>
                  <a:gd name="connsiteX582" fmla="*/ 3248725 w 4041704"/>
                  <a:gd name="connsiteY582" fmla="*/ 2819731 h 3686004"/>
                  <a:gd name="connsiteX583" fmla="*/ 3228986 w 4041704"/>
                  <a:gd name="connsiteY583" fmla="*/ 2828968 h 3686004"/>
                  <a:gd name="connsiteX584" fmla="*/ 3218493 w 4041704"/>
                  <a:gd name="connsiteY584" fmla="*/ 2837521 h 3686004"/>
                  <a:gd name="connsiteX585" fmla="*/ 3226246 w 4041704"/>
                  <a:gd name="connsiteY585" fmla="*/ 2846274 h 3686004"/>
                  <a:gd name="connsiteX586" fmla="*/ 3228785 w 4041704"/>
                  <a:gd name="connsiteY586" fmla="*/ 2847214 h 3686004"/>
                  <a:gd name="connsiteX587" fmla="*/ 3244569 w 4041704"/>
                  <a:gd name="connsiteY587" fmla="*/ 2856164 h 3686004"/>
                  <a:gd name="connsiteX588" fmla="*/ 3231069 w 4041704"/>
                  <a:gd name="connsiteY588" fmla="*/ 2859939 h 3686004"/>
                  <a:gd name="connsiteX589" fmla="*/ 3216055 w 4041704"/>
                  <a:gd name="connsiteY589" fmla="*/ 2859712 h 3686004"/>
                  <a:gd name="connsiteX590" fmla="*/ 3202712 w 4041704"/>
                  <a:gd name="connsiteY590" fmla="*/ 2882863 h 3686004"/>
                  <a:gd name="connsiteX591" fmla="*/ 3211539 w 4041704"/>
                  <a:gd name="connsiteY591" fmla="*/ 2895012 h 3686004"/>
                  <a:gd name="connsiteX592" fmla="*/ 3198034 w 4041704"/>
                  <a:gd name="connsiteY592" fmla="*/ 2908999 h 3686004"/>
                  <a:gd name="connsiteX593" fmla="*/ 3181779 w 4041704"/>
                  <a:gd name="connsiteY593" fmla="*/ 2906425 h 3686004"/>
                  <a:gd name="connsiteX594" fmla="*/ 3165269 w 4041704"/>
                  <a:gd name="connsiteY594" fmla="*/ 2915636 h 3686004"/>
                  <a:gd name="connsiteX595" fmla="*/ 3141111 w 4041704"/>
                  <a:gd name="connsiteY595" fmla="*/ 2929013 h 3686004"/>
                  <a:gd name="connsiteX596" fmla="*/ 3111788 w 4041704"/>
                  <a:gd name="connsiteY596" fmla="*/ 2951246 h 3686004"/>
                  <a:gd name="connsiteX597" fmla="*/ 3103501 w 4041704"/>
                  <a:gd name="connsiteY597" fmla="*/ 2962833 h 3686004"/>
                  <a:gd name="connsiteX598" fmla="*/ 3098730 w 4041704"/>
                  <a:gd name="connsiteY598" fmla="*/ 2955628 h 3686004"/>
                  <a:gd name="connsiteX599" fmla="*/ 3085672 w 4041704"/>
                  <a:gd name="connsiteY599" fmla="*/ 2960010 h 3686004"/>
                  <a:gd name="connsiteX600" fmla="*/ 3081075 w 4041704"/>
                  <a:gd name="connsiteY600" fmla="*/ 2967665 h 3686004"/>
                  <a:gd name="connsiteX601" fmla="*/ 3086646 w 4041704"/>
                  <a:gd name="connsiteY601" fmla="*/ 2973865 h 3686004"/>
                  <a:gd name="connsiteX602" fmla="*/ 3072757 w 4041704"/>
                  <a:gd name="connsiteY602" fmla="*/ 2975754 h 3686004"/>
                  <a:gd name="connsiteX603" fmla="*/ 3067356 w 4041704"/>
                  <a:gd name="connsiteY603" fmla="*/ 2974923 h 3686004"/>
                  <a:gd name="connsiteX604" fmla="*/ 3062755 w 4041704"/>
                  <a:gd name="connsiteY604" fmla="*/ 2975733 h 3686004"/>
                  <a:gd name="connsiteX605" fmla="*/ 3044703 w 4041704"/>
                  <a:gd name="connsiteY605" fmla="*/ 2977712 h 3686004"/>
                  <a:gd name="connsiteX606" fmla="*/ 3040222 w 4041704"/>
                  <a:gd name="connsiteY606" fmla="*/ 2977051 h 3686004"/>
                  <a:gd name="connsiteX607" fmla="*/ 3038819 w 4041704"/>
                  <a:gd name="connsiteY607" fmla="*/ 2983436 h 3686004"/>
                  <a:gd name="connsiteX608" fmla="*/ 3041525 w 4041704"/>
                  <a:gd name="connsiteY608" fmla="*/ 2994574 h 3686004"/>
                  <a:gd name="connsiteX609" fmla="*/ 3048604 w 4041704"/>
                  <a:gd name="connsiteY609" fmla="*/ 3007817 h 3686004"/>
                  <a:gd name="connsiteX610" fmla="*/ 3033310 w 4041704"/>
                  <a:gd name="connsiteY610" fmla="*/ 3019823 h 3686004"/>
                  <a:gd name="connsiteX611" fmla="*/ 3017560 w 4041704"/>
                  <a:gd name="connsiteY611" fmla="*/ 3015045 h 3686004"/>
                  <a:gd name="connsiteX612" fmla="*/ 3007298 w 4041704"/>
                  <a:gd name="connsiteY612" fmla="*/ 3013664 h 3686004"/>
                  <a:gd name="connsiteX613" fmla="*/ 3000754 w 4041704"/>
                  <a:gd name="connsiteY613" fmla="*/ 3020997 h 3686004"/>
                  <a:gd name="connsiteX614" fmla="*/ 3001671 w 4041704"/>
                  <a:gd name="connsiteY614" fmla="*/ 3021465 h 3686004"/>
                  <a:gd name="connsiteX615" fmla="*/ 2995069 w 4041704"/>
                  <a:gd name="connsiteY615" fmla="*/ 3033588 h 3686004"/>
                  <a:gd name="connsiteX616" fmla="*/ 2954465 w 4041704"/>
                  <a:gd name="connsiteY616" fmla="*/ 3108485 h 3686004"/>
                  <a:gd name="connsiteX617" fmla="*/ 2960471 w 4041704"/>
                  <a:gd name="connsiteY617" fmla="*/ 3122730 h 3686004"/>
                  <a:gd name="connsiteX618" fmla="*/ 2970885 w 4041704"/>
                  <a:gd name="connsiteY618" fmla="*/ 3141609 h 3686004"/>
                  <a:gd name="connsiteX619" fmla="*/ 2950245 w 4041704"/>
                  <a:gd name="connsiteY619" fmla="*/ 3143900 h 3686004"/>
                  <a:gd name="connsiteX620" fmla="*/ 2937957 w 4041704"/>
                  <a:gd name="connsiteY620" fmla="*/ 3170134 h 3686004"/>
                  <a:gd name="connsiteX621" fmla="*/ 2945149 w 4041704"/>
                  <a:gd name="connsiteY621" fmla="*/ 3194327 h 3686004"/>
                  <a:gd name="connsiteX622" fmla="*/ 2943374 w 4041704"/>
                  <a:gd name="connsiteY622" fmla="*/ 3245492 h 3686004"/>
                  <a:gd name="connsiteX623" fmla="*/ 2924099 w 4041704"/>
                  <a:gd name="connsiteY623" fmla="*/ 3263038 h 3686004"/>
                  <a:gd name="connsiteX624" fmla="*/ 2910544 w 4041704"/>
                  <a:gd name="connsiteY624" fmla="*/ 3280070 h 3686004"/>
                  <a:gd name="connsiteX625" fmla="*/ 2895111 w 4041704"/>
                  <a:gd name="connsiteY625" fmla="*/ 3276129 h 3686004"/>
                  <a:gd name="connsiteX626" fmla="*/ 2863294 w 4041704"/>
                  <a:gd name="connsiteY626" fmla="*/ 3252663 h 3686004"/>
                  <a:gd name="connsiteX627" fmla="*/ 2834578 w 4041704"/>
                  <a:gd name="connsiteY627" fmla="*/ 3242372 h 3686004"/>
                  <a:gd name="connsiteX628" fmla="*/ 2785273 w 4041704"/>
                  <a:gd name="connsiteY628" fmla="*/ 3254770 h 3686004"/>
                  <a:gd name="connsiteX629" fmla="*/ 2775514 w 4041704"/>
                  <a:gd name="connsiteY629" fmla="*/ 3264662 h 3686004"/>
                  <a:gd name="connsiteX630" fmla="*/ 2760612 w 4041704"/>
                  <a:gd name="connsiteY630" fmla="*/ 3273241 h 3686004"/>
                  <a:gd name="connsiteX631" fmla="*/ 2756924 w 4041704"/>
                  <a:gd name="connsiteY631" fmla="*/ 3258492 h 3686004"/>
                  <a:gd name="connsiteX632" fmla="*/ 2754004 w 4041704"/>
                  <a:gd name="connsiteY632" fmla="*/ 3250621 h 3686004"/>
                  <a:gd name="connsiteX633" fmla="*/ 2747464 w 4041704"/>
                  <a:gd name="connsiteY633" fmla="*/ 3255198 h 3686004"/>
                  <a:gd name="connsiteX634" fmla="*/ 2697171 w 4041704"/>
                  <a:gd name="connsiteY634" fmla="*/ 3269754 h 3686004"/>
                  <a:gd name="connsiteX635" fmla="*/ 2675868 w 4041704"/>
                  <a:gd name="connsiteY635" fmla="*/ 3265425 h 3686004"/>
                  <a:gd name="connsiteX636" fmla="*/ 2673392 w 4041704"/>
                  <a:gd name="connsiteY636" fmla="*/ 3261362 h 3686004"/>
                  <a:gd name="connsiteX637" fmla="*/ 2671104 w 4041704"/>
                  <a:gd name="connsiteY637" fmla="*/ 3263092 h 3686004"/>
                  <a:gd name="connsiteX638" fmla="*/ 2662639 w 4041704"/>
                  <a:gd name="connsiteY638" fmla="*/ 3257802 h 3686004"/>
                  <a:gd name="connsiteX639" fmla="*/ 2660869 w 4041704"/>
                  <a:gd name="connsiteY639" fmla="*/ 3253543 h 3686004"/>
                  <a:gd name="connsiteX640" fmla="*/ 2650158 w 4041704"/>
                  <a:gd name="connsiteY640" fmla="*/ 3249077 h 3686004"/>
                  <a:gd name="connsiteX641" fmla="*/ 2645756 w 4041704"/>
                  <a:gd name="connsiteY641" fmla="*/ 3244534 h 3686004"/>
                  <a:gd name="connsiteX642" fmla="*/ 2645179 w 4041704"/>
                  <a:gd name="connsiteY642" fmla="*/ 3248918 h 3686004"/>
                  <a:gd name="connsiteX643" fmla="*/ 2593191 w 4041704"/>
                  <a:gd name="connsiteY643" fmla="*/ 3294739 h 3686004"/>
                  <a:gd name="connsiteX644" fmla="*/ 2555482 w 4041704"/>
                  <a:gd name="connsiteY644" fmla="*/ 3295150 h 3686004"/>
                  <a:gd name="connsiteX645" fmla="*/ 2497398 w 4041704"/>
                  <a:gd name="connsiteY645" fmla="*/ 3286039 h 3686004"/>
                  <a:gd name="connsiteX646" fmla="*/ 2490388 w 4041704"/>
                  <a:gd name="connsiteY646" fmla="*/ 3282957 h 3686004"/>
                  <a:gd name="connsiteX647" fmla="*/ 2483284 w 4041704"/>
                  <a:gd name="connsiteY647" fmla="*/ 3290519 h 3686004"/>
                  <a:gd name="connsiteX648" fmla="*/ 2482076 w 4041704"/>
                  <a:gd name="connsiteY648" fmla="*/ 3297985 h 3686004"/>
                  <a:gd name="connsiteX649" fmla="*/ 2485672 w 4041704"/>
                  <a:gd name="connsiteY649" fmla="*/ 3308429 h 3686004"/>
                  <a:gd name="connsiteX650" fmla="*/ 2482573 w 4041704"/>
                  <a:gd name="connsiteY650" fmla="*/ 3314037 h 3686004"/>
                  <a:gd name="connsiteX651" fmla="*/ 2480335 w 4041704"/>
                  <a:gd name="connsiteY651" fmla="*/ 3314275 h 3686004"/>
                  <a:gd name="connsiteX652" fmla="*/ 2480624 w 4041704"/>
                  <a:gd name="connsiteY652" fmla="*/ 3329114 h 3686004"/>
                  <a:gd name="connsiteX653" fmla="*/ 2470723 w 4041704"/>
                  <a:gd name="connsiteY653" fmla="*/ 3346053 h 3686004"/>
                  <a:gd name="connsiteX654" fmla="*/ 2439847 w 4041704"/>
                  <a:gd name="connsiteY654" fmla="*/ 3342529 h 3686004"/>
                  <a:gd name="connsiteX655" fmla="*/ 2420715 w 4041704"/>
                  <a:gd name="connsiteY655" fmla="*/ 3345080 h 3686004"/>
                  <a:gd name="connsiteX656" fmla="*/ 2423593 w 4041704"/>
                  <a:gd name="connsiteY656" fmla="*/ 3361502 h 3686004"/>
                  <a:gd name="connsiteX657" fmla="*/ 2425975 w 4041704"/>
                  <a:gd name="connsiteY657" fmla="*/ 3364541 h 3686004"/>
                  <a:gd name="connsiteX658" fmla="*/ 2438462 w 4041704"/>
                  <a:gd name="connsiteY658" fmla="*/ 3387201 h 3686004"/>
                  <a:gd name="connsiteX659" fmla="*/ 2419245 w 4041704"/>
                  <a:gd name="connsiteY659" fmla="*/ 3381705 h 3686004"/>
                  <a:gd name="connsiteX660" fmla="*/ 2401177 w 4041704"/>
                  <a:gd name="connsiteY660" fmla="*/ 3370212 h 3686004"/>
                  <a:gd name="connsiteX661" fmla="*/ 2367679 w 4041704"/>
                  <a:gd name="connsiteY661" fmla="*/ 3388368 h 3686004"/>
                  <a:gd name="connsiteX662" fmla="*/ 2369327 w 4041704"/>
                  <a:gd name="connsiteY662" fmla="*/ 3409717 h 3686004"/>
                  <a:gd name="connsiteX663" fmla="*/ 2342476 w 4041704"/>
                  <a:gd name="connsiteY663" fmla="*/ 3416622 h 3686004"/>
                  <a:gd name="connsiteX664" fmla="*/ 2324654 w 4041704"/>
                  <a:gd name="connsiteY664" fmla="*/ 3401353 h 3686004"/>
                  <a:gd name="connsiteX665" fmla="*/ 2312047 w 4041704"/>
                  <a:gd name="connsiteY665" fmla="*/ 3393667 h 3686004"/>
                  <a:gd name="connsiteX666" fmla="*/ 2299300 w 4041704"/>
                  <a:gd name="connsiteY666" fmla="*/ 3399488 h 3686004"/>
                  <a:gd name="connsiteX667" fmla="*/ 2300228 w 4041704"/>
                  <a:gd name="connsiteY667" fmla="*/ 3400626 h 3686004"/>
                  <a:gd name="connsiteX668" fmla="*/ 2284657 w 4041704"/>
                  <a:gd name="connsiteY668" fmla="*/ 3412668 h 3686004"/>
                  <a:gd name="connsiteX669" fmla="*/ 2188704 w 4041704"/>
                  <a:gd name="connsiteY669" fmla="*/ 3487168 h 3686004"/>
                  <a:gd name="connsiteX670" fmla="*/ 2188378 w 4041704"/>
                  <a:gd name="connsiteY670" fmla="*/ 3509212 h 3686004"/>
                  <a:gd name="connsiteX671" fmla="*/ 2191148 w 4041704"/>
                  <a:gd name="connsiteY671" fmla="*/ 3539830 h 3686004"/>
                  <a:gd name="connsiteX672" fmla="*/ 2162887 w 4041704"/>
                  <a:gd name="connsiteY672" fmla="*/ 3530987 h 3686004"/>
                  <a:gd name="connsiteX673" fmla="*/ 2131803 w 4041704"/>
                  <a:gd name="connsiteY673" fmla="*/ 3558191 h 3686004"/>
                  <a:gd name="connsiteX674" fmla="*/ 2127323 w 4041704"/>
                  <a:gd name="connsiteY674" fmla="*/ 3593902 h 3686004"/>
                  <a:gd name="connsiteX675" fmla="*/ 2095670 w 4041704"/>
                  <a:gd name="connsiteY675" fmla="*/ 3659684 h 3686004"/>
                  <a:gd name="connsiteX676" fmla="*/ 2060444 w 4041704"/>
                  <a:gd name="connsiteY676" fmla="*/ 3671539 h 3686004"/>
                  <a:gd name="connsiteX677" fmla="*/ 2032982 w 4041704"/>
                  <a:gd name="connsiteY677" fmla="*/ 3686004 h 3686004"/>
                  <a:gd name="connsiteX678" fmla="*/ 2015093 w 4041704"/>
                  <a:gd name="connsiteY678" fmla="*/ 3672010 h 3686004"/>
                  <a:gd name="connsiteX679" fmla="*/ 1987008 w 4041704"/>
                  <a:gd name="connsiteY679" fmla="*/ 3623131 h 3686004"/>
                  <a:gd name="connsiteX680" fmla="*/ 1955418 w 4041704"/>
                  <a:gd name="connsiteY680" fmla="*/ 3593230 h 3686004"/>
                  <a:gd name="connsiteX681" fmla="*/ 1883937 w 4041704"/>
                  <a:gd name="connsiteY681" fmla="*/ 3581147 h 3686004"/>
                  <a:gd name="connsiteX682" fmla="*/ 1865526 w 4041704"/>
                  <a:gd name="connsiteY682" fmla="*/ 3588467 h 3686004"/>
                  <a:gd name="connsiteX683" fmla="*/ 1841150 w 4041704"/>
                  <a:gd name="connsiteY683" fmla="*/ 3591124 h 3686004"/>
                  <a:gd name="connsiteX684" fmla="*/ 1844793 w 4041704"/>
                  <a:gd name="connsiteY684" fmla="*/ 3569752 h 3686004"/>
                  <a:gd name="connsiteX685" fmla="*/ 1845492 w 4041704"/>
                  <a:gd name="connsiteY685" fmla="*/ 3557803 h 3686004"/>
                  <a:gd name="connsiteX686" fmla="*/ 1834329 w 4041704"/>
                  <a:gd name="connsiteY686" fmla="*/ 3560030 h 3686004"/>
                  <a:gd name="connsiteX687" fmla="*/ 1760322 w 4041704"/>
                  <a:gd name="connsiteY687" fmla="*/ 3550197 h 3686004"/>
                  <a:gd name="connsiteX688" fmla="*/ 1733314 w 4041704"/>
                  <a:gd name="connsiteY688" fmla="*/ 3519845 h 3686004"/>
                  <a:gd name="connsiteX689" fmla="*/ 1671934 w 4041704"/>
                  <a:gd name="connsiteY689" fmla="*/ 3408590 h 3686004"/>
                  <a:gd name="connsiteX690" fmla="*/ 1655345 w 4041704"/>
                  <a:gd name="connsiteY690" fmla="*/ 3405224 h 3686004"/>
                  <a:gd name="connsiteX691" fmla="*/ 1640552 w 4041704"/>
                  <a:gd name="connsiteY691" fmla="*/ 3399806 h 3686004"/>
                  <a:gd name="connsiteX692" fmla="*/ 1637976 w 4041704"/>
                  <a:gd name="connsiteY692" fmla="*/ 3390256 h 3686004"/>
                  <a:gd name="connsiteX693" fmla="*/ 1618072 w 4041704"/>
                  <a:gd name="connsiteY693" fmla="*/ 3387135 h 3686004"/>
                  <a:gd name="connsiteX694" fmla="*/ 1615043 w 4041704"/>
                  <a:gd name="connsiteY694" fmla="*/ 3382230 h 3686004"/>
                  <a:gd name="connsiteX695" fmla="*/ 1596941 w 4041704"/>
                  <a:gd name="connsiteY695" fmla="*/ 3395104 h 3686004"/>
                  <a:gd name="connsiteX696" fmla="*/ 1596004 w 4041704"/>
                  <a:gd name="connsiteY696" fmla="*/ 3374186 h 3686004"/>
                  <a:gd name="connsiteX697" fmla="*/ 1578147 w 4041704"/>
                  <a:gd name="connsiteY697" fmla="*/ 3371945 h 3686004"/>
                  <a:gd name="connsiteX698" fmla="*/ 1578554 w 4041704"/>
                  <a:gd name="connsiteY698" fmla="*/ 3370072 h 3686004"/>
                  <a:gd name="connsiteX699" fmla="*/ 1564569 w 4041704"/>
                  <a:gd name="connsiteY699" fmla="*/ 3381484 h 3686004"/>
                  <a:gd name="connsiteX700" fmla="*/ 1533082 w 4041704"/>
                  <a:gd name="connsiteY700" fmla="*/ 3402615 h 3686004"/>
                  <a:gd name="connsiteX701" fmla="*/ 1512331 w 4041704"/>
                  <a:gd name="connsiteY701" fmla="*/ 3379479 h 3686004"/>
                  <a:gd name="connsiteX702" fmla="*/ 1496332 w 4041704"/>
                  <a:gd name="connsiteY702" fmla="*/ 3368684 h 3686004"/>
                  <a:gd name="connsiteX703" fmla="*/ 1487582 w 4041704"/>
                  <a:gd name="connsiteY703" fmla="*/ 3382875 h 3686004"/>
                  <a:gd name="connsiteX704" fmla="*/ 1487345 w 4041704"/>
                  <a:gd name="connsiteY704" fmla="*/ 3386728 h 3686004"/>
                  <a:gd name="connsiteX705" fmla="*/ 1481637 w 4041704"/>
                  <a:gd name="connsiteY705" fmla="*/ 3411963 h 3686004"/>
                  <a:gd name="connsiteX706" fmla="*/ 1470917 w 4041704"/>
                  <a:gd name="connsiteY706" fmla="*/ 3395095 h 3686004"/>
                  <a:gd name="connsiteX707" fmla="*/ 1465036 w 4041704"/>
                  <a:gd name="connsiteY707" fmla="*/ 3374505 h 3686004"/>
                  <a:gd name="connsiteX708" fmla="*/ 1427933 w 4041704"/>
                  <a:gd name="connsiteY708" fmla="*/ 3365840 h 3686004"/>
                  <a:gd name="connsiteX709" fmla="*/ 1414989 w 4041704"/>
                  <a:gd name="connsiteY709" fmla="*/ 3382899 h 3686004"/>
                  <a:gd name="connsiteX710" fmla="*/ 1390328 w 4041704"/>
                  <a:gd name="connsiteY710" fmla="*/ 3370234 h 3686004"/>
                  <a:gd name="connsiteX711" fmla="*/ 1387138 w 4041704"/>
                  <a:gd name="connsiteY711" fmla="*/ 3346982 h 3686004"/>
                  <a:gd name="connsiteX712" fmla="*/ 1367757 w 4041704"/>
                  <a:gd name="connsiteY712" fmla="*/ 3328245 h 3686004"/>
                  <a:gd name="connsiteX713" fmla="*/ 1339537 w 4041704"/>
                  <a:gd name="connsiteY713" fmla="*/ 3300787 h 3686004"/>
                  <a:gd name="connsiteX714" fmla="*/ 1297095 w 4041704"/>
                  <a:gd name="connsiteY714" fmla="*/ 3269929 h 3686004"/>
                  <a:gd name="connsiteX715" fmla="*/ 1277860 w 4041704"/>
                  <a:gd name="connsiteY715" fmla="*/ 3263398 h 3686004"/>
                  <a:gd name="connsiteX716" fmla="*/ 1285729 w 4041704"/>
                  <a:gd name="connsiteY716" fmla="*/ 3253912 h 3686004"/>
                  <a:gd name="connsiteX717" fmla="*/ 1274362 w 4041704"/>
                  <a:gd name="connsiteY717" fmla="*/ 3237896 h 3686004"/>
                  <a:gd name="connsiteX718" fmla="*/ 1243451 w 4041704"/>
                  <a:gd name="connsiteY718" fmla="*/ 3213097 h 3686004"/>
                  <a:gd name="connsiteX719" fmla="*/ 1233305 w 4041704"/>
                  <a:gd name="connsiteY719" fmla="*/ 3189274 h 3686004"/>
                  <a:gd name="connsiteX720" fmla="*/ 1231404 w 4041704"/>
                  <a:gd name="connsiteY720" fmla="*/ 3176435 h 3686004"/>
                  <a:gd name="connsiteX721" fmla="*/ 1223095 w 4041704"/>
                  <a:gd name="connsiteY721" fmla="*/ 3189026 h 3686004"/>
                  <a:gd name="connsiteX722" fmla="*/ 1202226 w 4041704"/>
                  <a:gd name="connsiteY722" fmla="*/ 3214473 h 3686004"/>
                  <a:gd name="connsiteX723" fmla="*/ 1160715 w 4041704"/>
                  <a:gd name="connsiteY723" fmla="*/ 3248436 h 3686004"/>
                  <a:gd name="connsiteX724" fmla="*/ 1140446 w 4041704"/>
                  <a:gd name="connsiteY724" fmla="*/ 3266397 h 3686004"/>
                  <a:gd name="connsiteX725" fmla="*/ 1126105 w 4041704"/>
                  <a:gd name="connsiteY725" fmla="*/ 3266756 h 3686004"/>
                  <a:gd name="connsiteX726" fmla="*/ 1123155 w 4041704"/>
                  <a:gd name="connsiteY726" fmla="*/ 3289494 h 3686004"/>
                  <a:gd name="connsiteX727" fmla="*/ 1074384 w 4041704"/>
                  <a:gd name="connsiteY727" fmla="*/ 3324758 h 3686004"/>
                  <a:gd name="connsiteX728" fmla="*/ 1061166 w 4041704"/>
                  <a:gd name="connsiteY728" fmla="*/ 3334623 h 3686004"/>
                  <a:gd name="connsiteX729" fmla="*/ 1018008 w 4041704"/>
                  <a:gd name="connsiteY729" fmla="*/ 3360921 h 3686004"/>
                  <a:gd name="connsiteX730" fmla="*/ 969896 w 4041704"/>
                  <a:gd name="connsiteY730" fmla="*/ 3387953 h 3686004"/>
                  <a:gd name="connsiteX731" fmla="*/ 943250 w 4041704"/>
                  <a:gd name="connsiteY731" fmla="*/ 3400885 h 3686004"/>
                  <a:gd name="connsiteX732" fmla="*/ 942382 w 4041704"/>
                  <a:gd name="connsiteY732" fmla="*/ 3402321 h 3686004"/>
                  <a:gd name="connsiteX733" fmla="*/ 942381 w 4041704"/>
                  <a:gd name="connsiteY733" fmla="*/ 3402321 h 3686004"/>
                  <a:gd name="connsiteX734" fmla="*/ 942165 w 4041704"/>
                  <a:gd name="connsiteY734" fmla="*/ 3402681 h 3686004"/>
                  <a:gd name="connsiteX735" fmla="*/ 942382 w 4041704"/>
                  <a:gd name="connsiteY735" fmla="*/ 3402321 h 3686004"/>
                  <a:gd name="connsiteX736" fmla="*/ 943534 w 4041704"/>
                  <a:gd name="connsiteY736" fmla="*/ 3402037 h 3686004"/>
                  <a:gd name="connsiteX737" fmla="*/ 950824 w 4041704"/>
                  <a:gd name="connsiteY737" fmla="*/ 3409777 h 3686004"/>
                  <a:gd name="connsiteX738" fmla="*/ 946198 w 4041704"/>
                  <a:gd name="connsiteY738" fmla="*/ 3415809 h 3686004"/>
                  <a:gd name="connsiteX739" fmla="*/ 885435 w 4041704"/>
                  <a:gd name="connsiteY739" fmla="*/ 3473841 h 3686004"/>
                  <a:gd name="connsiteX740" fmla="*/ 874462 w 4041704"/>
                  <a:gd name="connsiteY740" fmla="*/ 3483885 h 3686004"/>
                  <a:gd name="connsiteX741" fmla="*/ 870944 w 4041704"/>
                  <a:gd name="connsiteY741" fmla="*/ 3485487 h 3686004"/>
                  <a:gd name="connsiteX742" fmla="*/ 860406 w 4041704"/>
                  <a:gd name="connsiteY742" fmla="*/ 3485396 h 3686004"/>
                  <a:gd name="connsiteX743" fmla="*/ 856724 w 4041704"/>
                  <a:gd name="connsiteY743" fmla="*/ 3484348 h 3686004"/>
                  <a:gd name="connsiteX744" fmla="*/ 849315 w 4041704"/>
                  <a:gd name="connsiteY744" fmla="*/ 3478105 h 3686004"/>
                  <a:gd name="connsiteX745" fmla="*/ 844719 w 4041704"/>
                  <a:gd name="connsiteY745" fmla="*/ 3474347 h 3686004"/>
                  <a:gd name="connsiteX746" fmla="*/ 828312 w 4041704"/>
                  <a:gd name="connsiteY746" fmla="*/ 3491112 h 3686004"/>
                  <a:gd name="connsiteX747" fmla="*/ 811816 w 4041704"/>
                  <a:gd name="connsiteY747" fmla="*/ 3499584 h 3686004"/>
                  <a:gd name="connsiteX748" fmla="*/ 806443 w 4041704"/>
                  <a:gd name="connsiteY748" fmla="*/ 3486725 h 3686004"/>
                  <a:gd name="connsiteX749" fmla="*/ 865663 w 4041704"/>
                  <a:gd name="connsiteY749" fmla="*/ 3443258 h 3686004"/>
                  <a:gd name="connsiteX750" fmla="*/ 891545 w 4041704"/>
                  <a:gd name="connsiteY750" fmla="*/ 3416330 h 3686004"/>
                  <a:gd name="connsiteX751" fmla="*/ 896111 w 4041704"/>
                  <a:gd name="connsiteY751" fmla="*/ 3411046 h 3686004"/>
                  <a:gd name="connsiteX752" fmla="*/ 936260 w 4041704"/>
                  <a:gd name="connsiteY752" fmla="*/ 3389402 h 3686004"/>
                  <a:gd name="connsiteX753" fmla="*/ 950766 w 4041704"/>
                  <a:gd name="connsiteY753" fmla="*/ 3372862 h 3686004"/>
                  <a:gd name="connsiteX754" fmla="*/ 958401 w 4041704"/>
                  <a:gd name="connsiteY754" fmla="*/ 3362175 h 3686004"/>
                  <a:gd name="connsiteX755" fmla="*/ 1002097 w 4041704"/>
                  <a:gd name="connsiteY755" fmla="*/ 3329141 h 3686004"/>
                  <a:gd name="connsiteX756" fmla="*/ 1027292 w 4041704"/>
                  <a:gd name="connsiteY756" fmla="*/ 3301404 h 3686004"/>
                  <a:gd name="connsiteX757" fmla="*/ 1054298 w 4041704"/>
                  <a:gd name="connsiteY757" fmla="*/ 3283982 h 3686004"/>
                  <a:gd name="connsiteX758" fmla="*/ 1066200 w 4041704"/>
                  <a:gd name="connsiteY758" fmla="*/ 3252921 h 3686004"/>
                  <a:gd name="connsiteX759" fmla="*/ 1061380 w 4041704"/>
                  <a:gd name="connsiteY759" fmla="*/ 3247263 h 3686004"/>
                  <a:gd name="connsiteX760" fmla="*/ 1070214 w 4041704"/>
                  <a:gd name="connsiteY760" fmla="*/ 3202775 h 3686004"/>
                  <a:gd name="connsiteX761" fmla="*/ 1077715 w 4041704"/>
                  <a:gd name="connsiteY761" fmla="*/ 3179648 h 3686004"/>
                  <a:gd name="connsiteX762" fmla="*/ 1077647 w 4041704"/>
                  <a:gd name="connsiteY762" fmla="*/ 3179528 h 3686004"/>
                  <a:gd name="connsiteX763" fmla="*/ 1068969 w 4041704"/>
                  <a:gd name="connsiteY763" fmla="*/ 3165555 h 3686004"/>
                  <a:gd name="connsiteX764" fmla="*/ 1069713 w 4041704"/>
                  <a:gd name="connsiteY764" fmla="*/ 3165435 h 3686004"/>
                  <a:gd name="connsiteX765" fmla="*/ 1068029 w 4041704"/>
                  <a:gd name="connsiteY765" fmla="*/ 3162443 h 3686004"/>
                  <a:gd name="connsiteX766" fmla="*/ 1064529 w 4041704"/>
                  <a:gd name="connsiteY766" fmla="*/ 3142060 h 3686004"/>
                  <a:gd name="connsiteX767" fmla="*/ 1063050 w 4041704"/>
                  <a:gd name="connsiteY767" fmla="*/ 3137376 h 3686004"/>
                  <a:gd name="connsiteX768" fmla="*/ 1062498 w 4041704"/>
                  <a:gd name="connsiteY768" fmla="*/ 3137761 h 3686004"/>
                  <a:gd name="connsiteX769" fmla="*/ 1034473 w 4041704"/>
                  <a:gd name="connsiteY769" fmla="*/ 3173009 h 3686004"/>
                  <a:gd name="connsiteX770" fmla="*/ 1013870 w 4041704"/>
                  <a:gd name="connsiteY770" fmla="*/ 3181846 h 3686004"/>
                  <a:gd name="connsiteX771" fmla="*/ 1003316 w 4041704"/>
                  <a:gd name="connsiteY771" fmla="*/ 3189210 h 3686004"/>
                  <a:gd name="connsiteX772" fmla="*/ 970293 w 4041704"/>
                  <a:gd name="connsiteY772" fmla="*/ 3206712 h 3686004"/>
                  <a:gd name="connsiteX773" fmla="*/ 947984 w 4041704"/>
                  <a:gd name="connsiteY773" fmla="*/ 3194585 h 3686004"/>
                  <a:gd name="connsiteX774" fmla="*/ 1001074 w 4041704"/>
                  <a:gd name="connsiteY774" fmla="*/ 3113231 h 3686004"/>
                  <a:gd name="connsiteX775" fmla="*/ 996669 w 4041704"/>
                  <a:gd name="connsiteY775" fmla="*/ 3113534 h 3686004"/>
                  <a:gd name="connsiteX776" fmla="*/ 1020438 w 4041704"/>
                  <a:gd name="connsiteY776" fmla="*/ 3088642 h 3686004"/>
                  <a:gd name="connsiteX777" fmla="*/ 1038396 w 4041704"/>
                  <a:gd name="connsiteY777" fmla="*/ 3064220 h 3686004"/>
                  <a:gd name="connsiteX778" fmla="*/ 1027366 w 4041704"/>
                  <a:gd name="connsiteY778" fmla="*/ 3055851 h 3686004"/>
                  <a:gd name="connsiteX779" fmla="*/ 1011529 w 4041704"/>
                  <a:gd name="connsiteY779" fmla="*/ 3037259 h 3686004"/>
                  <a:gd name="connsiteX780" fmla="*/ 989315 w 4041704"/>
                  <a:gd name="connsiteY780" fmla="*/ 3032467 h 3686004"/>
                  <a:gd name="connsiteX781" fmla="*/ 967639 w 4041704"/>
                  <a:gd name="connsiteY781" fmla="*/ 3039771 h 3686004"/>
                  <a:gd name="connsiteX782" fmla="*/ 956876 w 4041704"/>
                  <a:gd name="connsiteY782" fmla="*/ 3056610 h 3686004"/>
                  <a:gd name="connsiteX783" fmla="*/ 941712 w 4041704"/>
                  <a:gd name="connsiteY783" fmla="*/ 3062552 h 3686004"/>
                  <a:gd name="connsiteX784" fmla="*/ 926580 w 4041704"/>
                  <a:gd name="connsiteY784" fmla="*/ 3039873 h 3686004"/>
                  <a:gd name="connsiteX785" fmla="*/ 921415 w 4041704"/>
                  <a:gd name="connsiteY785" fmla="*/ 3033810 h 3686004"/>
                  <a:gd name="connsiteX786" fmla="*/ 914050 w 4041704"/>
                  <a:gd name="connsiteY786" fmla="*/ 3031714 h 3686004"/>
                  <a:gd name="connsiteX787" fmla="*/ 899127 w 4041704"/>
                  <a:gd name="connsiteY787" fmla="*/ 3015831 h 3686004"/>
                  <a:gd name="connsiteX788" fmla="*/ 883887 w 4041704"/>
                  <a:gd name="connsiteY788" fmla="*/ 3027417 h 3686004"/>
                  <a:gd name="connsiteX789" fmla="*/ 877840 w 4041704"/>
                  <a:gd name="connsiteY789" fmla="*/ 3027685 h 3686004"/>
                  <a:gd name="connsiteX790" fmla="*/ 833143 w 4041704"/>
                  <a:gd name="connsiteY790" fmla="*/ 3012056 h 3686004"/>
                  <a:gd name="connsiteX791" fmla="*/ 827051 w 4041704"/>
                  <a:gd name="connsiteY791" fmla="*/ 3008178 h 3686004"/>
                  <a:gd name="connsiteX792" fmla="*/ 805303 w 4041704"/>
                  <a:gd name="connsiteY792" fmla="*/ 2983463 h 3686004"/>
                  <a:gd name="connsiteX793" fmla="*/ 785396 w 4041704"/>
                  <a:gd name="connsiteY793" fmla="*/ 2940440 h 3686004"/>
                  <a:gd name="connsiteX794" fmla="*/ 777912 w 4041704"/>
                  <a:gd name="connsiteY794" fmla="*/ 2921010 h 3686004"/>
                  <a:gd name="connsiteX795" fmla="*/ 776057 w 4041704"/>
                  <a:gd name="connsiteY795" fmla="*/ 2906550 h 3686004"/>
                  <a:gd name="connsiteX796" fmla="*/ 794156 w 4041704"/>
                  <a:gd name="connsiteY796" fmla="*/ 2863934 h 3686004"/>
                  <a:gd name="connsiteX797" fmla="*/ 796433 w 4041704"/>
                  <a:gd name="connsiteY797" fmla="*/ 2854323 h 3686004"/>
                  <a:gd name="connsiteX798" fmla="*/ 784369 w 4041704"/>
                  <a:gd name="connsiteY798" fmla="*/ 2826241 h 3686004"/>
                  <a:gd name="connsiteX799" fmla="*/ 781525 w 4041704"/>
                  <a:gd name="connsiteY799" fmla="*/ 2814714 h 3686004"/>
                  <a:gd name="connsiteX800" fmla="*/ 777006 w 4041704"/>
                  <a:gd name="connsiteY800" fmla="*/ 2786482 h 3686004"/>
                  <a:gd name="connsiteX801" fmla="*/ 764987 w 4041704"/>
                  <a:gd name="connsiteY801" fmla="*/ 2781377 h 3686004"/>
                  <a:gd name="connsiteX802" fmla="*/ 754819 w 4041704"/>
                  <a:gd name="connsiteY802" fmla="*/ 2791238 h 3686004"/>
                  <a:gd name="connsiteX803" fmla="*/ 748844 w 4041704"/>
                  <a:gd name="connsiteY803" fmla="*/ 2763129 h 3686004"/>
                  <a:gd name="connsiteX804" fmla="*/ 730809 w 4041704"/>
                  <a:gd name="connsiteY804" fmla="*/ 2718412 h 3686004"/>
                  <a:gd name="connsiteX805" fmla="*/ 725651 w 4041704"/>
                  <a:gd name="connsiteY805" fmla="*/ 2720140 h 3686004"/>
                  <a:gd name="connsiteX806" fmla="*/ 727215 w 4041704"/>
                  <a:gd name="connsiteY806" fmla="*/ 2721285 h 3686004"/>
                  <a:gd name="connsiteX807" fmla="*/ 719629 w 4041704"/>
                  <a:gd name="connsiteY807" fmla="*/ 2729726 h 3686004"/>
                  <a:gd name="connsiteX808" fmla="*/ 704062 w 4041704"/>
                  <a:gd name="connsiteY808" fmla="*/ 2753308 h 3686004"/>
                  <a:gd name="connsiteX809" fmla="*/ 700079 w 4041704"/>
                  <a:gd name="connsiteY809" fmla="*/ 2765644 h 3686004"/>
                  <a:gd name="connsiteX810" fmla="*/ 663000 w 4041704"/>
                  <a:gd name="connsiteY810" fmla="*/ 2821583 h 3686004"/>
                  <a:gd name="connsiteX811" fmla="*/ 668823 w 4041704"/>
                  <a:gd name="connsiteY811" fmla="*/ 2841084 h 3686004"/>
                  <a:gd name="connsiteX812" fmla="*/ 685585 w 4041704"/>
                  <a:gd name="connsiteY812" fmla="*/ 2878480 h 3686004"/>
                  <a:gd name="connsiteX813" fmla="*/ 680405 w 4041704"/>
                  <a:gd name="connsiteY813" fmla="*/ 2888905 h 3686004"/>
                  <a:gd name="connsiteX814" fmla="*/ 659234 w 4041704"/>
                  <a:gd name="connsiteY814" fmla="*/ 2898435 h 3686004"/>
                  <a:gd name="connsiteX815" fmla="*/ 583400 w 4041704"/>
                  <a:gd name="connsiteY815" fmla="*/ 2850398 h 3686004"/>
                  <a:gd name="connsiteX816" fmla="*/ 565656 w 4041704"/>
                  <a:gd name="connsiteY816" fmla="*/ 2840755 h 3686004"/>
                  <a:gd name="connsiteX817" fmla="*/ 557530 w 4041704"/>
                  <a:gd name="connsiteY817" fmla="*/ 2840523 h 3686004"/>
                  <a:gd name="connsiteX818" fmla="*/ 559953 w 4041704"/>
                  <a:gd name="connsiteY818" fmla="*/ 2852042 h 3686004"/>
                  <a:gd name="connsiteX819" fmla="*/ 565475 w 4041704"/>
                  <a:gd name="connsiteY819" fmla="*/ 2853639 h 3686004"/>
                  <a:gd name="connsiteX820" fmla="*/ 577550 w 4041704"/>
                  <a:gd name="connsiteY820" fmla="*/ 2858053 h 3686004"/>
                  <a:gd name="connsiteX821" fmla="*/ 567497 w 4041704"/>
                  <a:gd name="connsiteY821" fmla="*/ 2872594 h 3686004"/>
                  <a:gd name="connsiteX822" fmla="*/ 592456 w 4041704"/>
                  <a:gd name="connsiteY822" fmla="*/ 2877187 h 3686004"/>
                  <a:gd name="connsiteX823" fmla="*/ 592034 w 4041704"/>
                  <a:gd name="connsiteY823" fmla="*/ 2887562 h 3686004"/>
                  <a:gd name="connsiteX824" fmla="*/ 558685 w 4041704"/>
                  <a:gd name="connsiteY824" fmla="*/ 2883167 h 3686004"/>
                  <a:gd name="connsiteX825" fmla="*/ 536016 w 4041704"/>
                  <a:gd name="connsiteY825" fmla="*/ 2872881 h 3686004"/>
                  <a:gd name="connsiteX826" fmla="*/ 534593 w 4041704"/>
                  <a:gd name="connsiteY826" fmla="*/ 2854883 h 3686004"/>
                  <a:gd name="connsiteX827" fmla="*/ 524713 w 4041704"/>
                  <a:gd name="connsiteY827" fmla="*/ 2845902 h 3686004"/>
                  <a:gd name="connsiteX828" fmla="*/ 507469 w 4041704"/>
                  <a:gd name="connsiteY828" fmla="*/ 2862552 h 3686004"/>
                  <a:gd name="connsiteX829" fmla="*/ 500538 w 4041704"/>
                  <a:gd name="connsiteY829" fmla="*/ 2864230 h 3686004"/>
                  <a:gd name="connsiteX830" fmla="*/ 517410 w 4041704"/>
                  <a:gd name="connsiteY830" fmla="*/ 2827861 h 3686004"/>
                  <a:gd name="connsiteX831" fmla="*/ 505852 w 4041704"/>
                  <a:gd name="connsiteY831" fmla="*/ 2811950 h 3686004"/>
                  <a:gd name="connsiteX832" fmla="*/ 485775 w 4041704"/>
                  <a:gd name="connsiteY832" fmla="*/ 2813877 h 3686004"/>
                  <a:gd name="connsiteX833" fmla="*/ 475676 w 4041704"/>
                  <a:gd name="connsiteY833" fmla="*/ 2799448 h 3686004"/>
                  <a:gd name="connsiteX834" fmla="*/ 482504 w 4041704"/>
                  <a:gd name="connsiteY834" fmla="*/ 2788255 h 3686004"/>
                  <a:gd name="connsiteX835" fmla="*/ 480453 w 4041704"/>
                  <a:gd name="connsiteY835" fmla="*/ 2761605 h 3686004"/>
                  <a:gd name="connsiteX836" fmla="*/ 482055 w 4041704"/>
                  <a:gd name="connsiteY836" fmla="*/ 2731868 h 3686004"/>
                  <a:gd name="connsiteX837" fmla="*/ 474837 w 4041704"/>
                  <a:gd name="connsiteY837" fmla="*/ 2702067 h 3686004"/>
                  <a:gd name="connsiteX838" fmla="*/ 461682 w 4041704"/>
                  <a:gd name="connsiteY838" fmla="*/ 2691678 h 3686004"/>
                  <a:gd name="connsiteX839" fmla="*/ 472720 w 4041704"/>
                  <a:gd name="connsiteY839" fmla="*/ 2684237 h 3686004"/>
                  <a:gd name="connsiteX840" fmla="*/ 476156 w 4041704"/>
                  <a:gd name="connsiteY840" fmla="*/ 2675700 h 3686004"/>
                  <a:gd name="connsiteX841" fmla="*/ 465852 w 4041704"/>
                  <a:gd name="connsiteY841" fmla="*/ 2642243 h 3686004"/>
                  <a:gd name="connsiteX842" fmla="*/ 466201 w 4041704"/>
                  <a:gd name="connsiteY842" fmla="*/ 2630051 h 3686004"/>
                  <a:gd name="connsiteX843" fmla="*/ 450174 w 4041704"/>
                  <a:gd name="connsiteY843" fmla="*/ 2645673 h 3686004"/>
                  <a:gd name="connsiteX844" fmla="*/ 438844 w 4041704"/>
                  <a:gd name="connsiteY844" fmla="*/ 2645849 h 3686004"/>
                  <a:gd name="connsiteX845" fmla="*/ 407612 w 4041704"/>
                  <a:gd name="connsiteY845" fmla="*/ 2659282 h 3686004"/>
                  <a:gd name="connsiteX846" fmla="*/ 388301 w 4041704"/>
                  <a:gd name="connsiteY846" fmla="*/ 2662859 h 3686004"/>
                  <a:gd name="connsiteX847" fmla="*/ 372054 w 4041704"/>
                  <a:gd name="connsiteY847" fmla="*/ 2673030 h 3686004"/>
                  <a:gd name="connsiteX848" fmla="*/ 366153 w 4041704"/>
                  <a:gd name="connsiteY848" fmla="*/ 2675927 h 3686004"/>
                  <a:gd name="connsiteX849" fmla="*/ 337020 w 4041704"/>
                  <a:gd name="connsiteY849" fmla="*/ 2651066 h 3686004"/>
                  <a:gd name="connsiteX850" fmla="*/ 309559 w 4041704"/>
                  <a:gd name="connsiteY850" fmla="*/ 2657350 h 3686004"/>
                  <a:gd name="connsiteX851" fmla="*/ 286125 w 4041704"/>
                  <a:gd name="connsiteY851" fmla="*/ 2645417 h 3686004"/>
                  <a:gd name="connsiteX852" fmla="*/ 268162 w 4041704"/>
                  <a:gd name="connsiteY852" fmla="*/ 2630323 h 3686004"/>
                  <a:gd name="connsiteX853" fmla="*/ 242903 w 4041704"/>
                  <a:gd name="connsiteY853" fmla="*/ 2607826 h 3686004"/>
                  <a:gd name="connsiteX854" fmla="*/ 232834 w 4041704"/>
                  <a:gd name="connsiteY854" fmla="*/ 2601092 h 3686004"/>
                  <a:gd name="connsiteX855" fmla="*/ 223794 w 4041704"/>
                  <a:gd name="connsiteY855" fmla="*/ 2595578 h 3686004"/>
                  <a:gd name="connsiteX856" fmla="*/ 229257 w 4041704"/>
                  <a:gd name="connsiteY856" fmla="*/ 2581782 h 3686004"/>
                  <a:gd name="connsiteX857" fmla="*/ 239172 w 4041704"/>
                  <a:gd name="connsiteY857" fmla="*/ 2574244 h 3686004"/>
                  <a:gd name="connsiteX858" fmla="*/ 246021 w 4041704"/>
                  <a:gd name="connsiteY858" fmla="*/ 2560112 h 3686004"/>
                  <a:gd name="connsiteX859" fmla="*/ 236215 w 4041704"/>
                  <a:gd name="connsiteY859" fmla="*/ 2552948 h 3686004"/>
                  <a:gd name="connsiteX860" fmla="*/ 222405 w 4041704"/>
                  <a:gd name="connsiteY860" fmla="*/ 2561062 h 3686004"/>
                  <a:gd name="connsiteX861" fmla="*/ 216081 w 4041704"/>
                  <a:gd name="connsiteY861" fmla="*/ 2574334 h 3686004"/>
                  <a:gd name="connsiteX862" fmla="*/ 191941 w 4041704"/>
                  <a:gd name="connsiteY862" fmla="*/ 2576145 h 3686004"/>
                  <a:gd name="connsiteX863" fmla="*/ 194915 w 4041704"/>
                  <a:gd name="connsiteY863" fmla="*/ 2559649 h 3686004"/>
                  <a:gd name="connsiteX864" fmla="*/ 194993 w 4041704"/>
                  <a:gd name="connsiteY864" fmla="*/ 2537251 h 3686004"/>
                  <a:gd name="connsiteX865" fmla="*/ 192141 w 4041704"/>
                  <a:gd name="connsiteY865" fmla="*/ 2525470 h 3686004"/>
                  <a:gd name="connsiteX866" fmla="*/ 197888 w 4041704"/>
                  <a:gd name="connsiteY866" fmla="*/ 2508302 h 3686004"/>
                  <a:gd name="connsiteX867" fmla="*/ 200221 w 4041704"/>
                  <a:gd name="connsiteY867" fmla="*/ 2496731 h 3686004"/>
                  <a:gd name="connsiteX868" fmla="*/ 191458 w 4041704"/>
                  <a:gd name="connsiteY868" fmla="*/ 2477209 h 3686004"/>
                  <a:gd name="connsiteX869" fmla="*/ 183220 w 4041704"/>
                  <a:gd name="connsiteY869" fmla="*/ 2456827 h 3686004"/>
                  <a:gd name="connsiteX870" fmla="*/ 210079 w 4041704"/>
                  <a:gd name="connsiteY870" fmla="*/ 2414736 h 3686004"/>
                  <a:gd name="connsiteX871" fmla="*/ 221583 w 4041704"/>
                  <a:gd name="connsiteY871" fmla="*/ 2391038 h 3686004"/>
                  <a:gd name="connsiteX872" fmla="*/ 240133 w 4041704"/>
                  <a:gd name="connsiteY872" fmla="*/ 2361599 h 3686004"/>
                  <a:gd name="connsiteX873" fmla="*/ 247894 w 4041704"/>
                  <a:gd name="connsiteY873" fmla="*/ 2352749 h 3686004"/>
                  <a:gd name="connsiteX874" fmla="*/ 240633 w 4041704"/>
                  <a:gd name="connsiteY874" fmla="*/ 2328828 h 3686004"/>
                  <a:gd name="connsiteX875" fmla="*/ 229872 w 4041704"/>
                  <a:gd name="connsiteY875" fmla="*/ 2322262 h 3686004"/>
                  <a:gd name="connsiteX876" fmla="*/ 267736 w 4041704"/>
                  <a:gd name="connsiteY876" fmla="*/ 2324097 h 3686004"/>
                  <a:gd name="connsiteX877" fmla="*/ 284895 w 4041704"/>
                  <a:gd name="connsiteY877" fmla="*/ 2319208 h 3686004"/>
                  <a:gd name="connsiteX878" fmla="*/ 294969 w 4041704"/>
                  <a:gd name="connsiteY878" fmla="*/ 2301727 h 3686004"/>
                  <a:gd name="connsiteX879" fmla="*/ 319825 w 4041704"/>
                  <a:gd name="connsiteY879" fmla="*/ 2296809 h 3686004"/>
                  <a:gd name="connsiteX880" fmla="*/ 338486 w 4041704"/>
                  <a:gd name="connsiteY880" fmla="*/ 2287520 h 3686004"/>
                  <a:gd name="connsiteX881" fmla="*/ 344964 w 4041704"/>
                  <a:gd name="connsiteY881" fmla="*/ 2288518 h 3686004"/>
                  <a:gd name="connsiteX882" fmla="*/ 345963 w 4041704"/>
                  <a:gd name="connsiteY882" fmla="*/ 2282040 h 3686004"/>
                  <a:gd name="connsiteX883" fmla="*/ 334886 w 4041704"/>
                  <a:gd name="connsiteY883" fmla="*/ 2257174 h 3686004"/>
                  <a:gd name="connsiteX884" fmla="*/ 328066 w 4041704"/>
                  <a:gd name="connsiteY884" fmla="*/ 2256305 h 3686004"/>
                  <a:gd name="connsiteX885" fmla="*/ 326915 w 4041704"/>
                  <a:gd name="connsiteY885" fmla="*/ 2256930 h 3686004"/>
                  <a:gd name="connsiteX886" fmla="*/ 316061 w 4041704"/>
                  <a:gd name="connsiteY886" fmla="*/ 2254318 h 3686004"/>
                  <a:gd name="connsiteX887" fmla="*/ 292711 w 4041704"/>
                  <a:gd name="connsiteY887" fmla="*/ 2226086 h 3686004"/>
                  <a:gd name="connsiteX888" fmla="*/ 293665 w 4041704"/>
                  <a:gd name="connsiteY888" fmla="*/ 2222983 h 3686004"/>
                  <a:gd name="connsiteX889" fmla="*/ 287973 w 4041704"/>
                  <a:gd name="connsiteY889" fmla="*/ 2218310 h 3686004"/>
                  <a:gd name="connsiteX890" fmla="*/ 268137 w 4041704"/>
                  <a:gd name="connsiteY890" fmla="*/ 2222747 h 3686004"/>
                  <a:gd name="connsiteX891" fmla="*/ 255699 w 4041704"/>
                  <a:gd name="connsiteY891" fmla="*/ 2244103 h 3686004"/>
                  <a:gd name="connsiteX892" fmla="*/ 246742 w 4041704"/>
                  <a:gd name="connsiteY892" fmla="*/ 2251040 h 3686004"/>
                  <a:gd name="connsiteX893" fmla="*/ 242837 w 4041704"/>
                  <a:gd name="connsiteY893" fmla="*/ 2240980 h 3686004"/>
                  <a:gd name="connsiteX894" fmla="*/ 244074 w 4041704"/>
                  <a:gd name="connsiteY894" fmla="*/ 2202161 h 3686004"/>
                  <a:gd name="connsiteX895" fmla="*/ 254872 w 4041704"/>
                  <a:gd name="connsiteY895" fmla="*/ 2192209 h 3686004"/>
                  <a:gd name="connsiteX896" fmla="*/ 272556 w 4041704"/>
                  <a:gd name="connsiteY896" fmla="*/ 2180404 h 3686004"/>
                  <a:gd name="connsiteX897" fmla="*/ 280288 w 4041704"/>
                  <a:gd name="connsiteY897" fmla="*/ 2173876 h 3686004"/>
                  <a:gd name="connsiteX898" fmla="*/ 280101 w 4041704"/>
                  <a:gd name="connsiteY898" fmla="*/ 2172712 h 3686004"/>
                  <a:gd name="connsiteX899" fmla="*/ 282418 w 4041704"/>
                  <a:gd name="connsiteY899" fmla="*/ 2167586 h 3686004"/>
                  <a:gd name="connsiteX900" fmla="*/ 284250 w 4041704"/>
                  <a:gd name="connsiteY900" fmla="*/ 2163518 h 3686004"/>
                  <a:gd name="connsiteX901" fmla="*/ 282733 w 4041704"/>
                  <a:gd name="connsiteY901" fmla="*/ 2158286 h 3686004"/>
                  <a:gd name="connsiteX902" fmla="*/ 277970 w 4041704"/>
                  <a:gd name="connsiteY902" fmla="*/ 2159412 h 3686004"/>
                  <a:gd name="connsiteX903" fmla="*/ 270762 w 4041704"/>
                  <a:gd name="connsiteY903" fmla="*/ 2160837 h 3686004"/>
                  <a:gd name="connsiteX904" fmla="*/ 269741 w 4041704"/>
                  <a:gd name="connsiteY904" fmla="*/ 2152970 h 3686004"/>
                  <a:gd name="connsiteX905" fmla="*/ 270486 w 4041704"/>
                  <a:gd name="connsiteY905" fmla="*/ 2151396 h 3686004"/>
                  <a:gd name="connsiteX906" fmla="*/ 264354 w 4041704"/>
                  <a:gd name="connsiteY906" fmla="*/ 2140825 h 3686004"/>
                  <a:gd name="connsiteX907" fmla="*/ 256578 w 4041704"/>
                  <a:gd name="connsiteY907" fmla="*/ 2135115 h 3686004"/>
                  <a:gd name="connsiteX908" fmla="*/ 256216 w 4041704"/>
                  <a:gd name="connsiteY908" fmla="*/ 2132405 h 3686004"/>
                  <a:gd name="connsiteX909" fmla="*/ 249309 w 4041704"/>
                  <a:gd name="connsiteY909" fmla="*/ 2125651 h 3686004"/>
                  <a:gd name="connsiteX910" fmla="*/ 241768 w 4041704"/>
                  <a:gd name="connsiteY910" fmla="*/ 2122122 h 3686004"/>
                  <a:gd name="connsiteX911" fmla="*/ 222886 w 4041704"/>
                  <a:gd name="connsiteY911" fmla="*/ 2113166 h 3686004"/>
                  <a:gd name="connsiteX912" fmla="*/ 202956 w 4041704"/>
                  <a:gd name="connsiteY912" fmla="*/ 2113965 h 3686004"/>
                  <a:gd name="connsiteX913" fmla="*/ 196020 w 4041704"/>
                  <a:gd name="connsiteY913" fmla="*/ 2109455 h 3686004"/>
                  <a:gd name="connsiteX914" fmla="*/ 189879 w 4041704"/>
                  <a:gd name="connsiteY914" fmla="*/ 2093818 h 3686004"/>
                  <a:gd name="connsiteX915" fmla="*/ 190909 w 4041704"/>
                  <a:gd name="connsiteY915" fmla="*/ 2082560 h 3686004"/>
                  <a:gd name="connsiteX916" fmla="*/ 176927 w 4041704"/>
                  <a:gd name="connsiteY916" fmla="*/ 2076952 h 3686004"/>
                  <a:gd name="connsiteX917" fmla="*/ 161150 w 4041704"/>
                  <a:gd name="connsiteY917" fmla="*/ 2071832 h 3686004"/>
                  <a:gd name="connsiteX918" fmla="*/ 156976 w 4041704"/>
                  <a:gd name="connsiteY918" fmla="*/ 2051565 h 3686004"/>
                  <a:gd name="connsiteX919" fmla="*/ 164190 w 4041704"/>
                  <a:gd name="connsiteY919" fmla="*/ 2046515 h 3686004"/>
                  <a:gd name="connsiteX920" fmla="*/ 176598 w 4041704"/>
                  <a:gd name="connsiteY920" fmla="*/ 2017463 h 3686004"/>
                  <a:gd name="connsiteX921" fmla="*/ 172362 w 4041704"/>
                  <a:gd name="connsiteY921" fmla="*/ 1981804 h 3686004"/>
                  <a:gd name="connsiteX922" fmla="*/ 157391 w 4041704"/>
                  <a:gd name="connsiteY922" fmla="*/ 1971489 h 3686004"/>
                  <a:gd name="connsiteX923" fmla="*/ 140371 w 4041704"/>
                  <a:gd name="connsiteY923" fmla="*/ 1969374 h 3686004"/>
                  <a:gd name="connsiteX924" fmla="*/ 147853 w 4041704"/>
                  <a:gd name="connsiteY924" fmla="*/ 1939681 h 3686004"/>
                  <a:gd name="connsiteX925" fmla="*/ 158285 w 4041704"/>
                  <a:gd name="connsiteY925" fmla="*/ 1920645 h 3686004"/>
                  <a:gd name="connsiteX926" fmla="*/ 160830 w 4041704"/>
                  <a:gd name="connsiteY926" fmla="*/ 1915989 h 3686004"/>
                  <a:gd name="connsiteX927" fmla="*/ 159493 w 4041704"/>
                  <a:gd name="connsiteY927" fmla="*/ 1915963 h 3686004"/>
                  <a:gd name="connsiteX928" fmla="*/ 153790 w 4041704"/>
                  <a:gd name="connsiteY928" fmla="*/ 1913117 h 3686004"/>
                  <a:gd name="connsiteX929" fmla="*/ 137462 w 4041704"/>
                  <a:gd name="connsiteY929" fmla="*/ 1905516 h 3686004"/>
                  <a:gd name="connsiteX930" fmla="*/ 133579 w 4041704"/>
                  <a:gd name="connsiteY930" fmla="*/ 1899724 h 3686004"/>
                  <a:gd name="connsiteX931" fmla="*/ 133105 w 4041704"/>
                  <a:gd name="connsiteY931" fmla="*/ 1895728 h 3686004"/>
                  <a:gd name="connsiteX932" fmla="*/ 129392 w 4041704"/>
                  <a:gd name="connsiteY932" fmla="*/ 1898293 h 3686004"/>
                  <a:gd name="connsiteX933" fmla="*/ 116047 w 4041704"/>
                  <a:gd name="connsiteY933" fmla="*/ 1904919 h 3686004"/>
                  <a:gd name="connsiteX934" fmla="*/ 112975 w 4041704"/>
                  <a:gd name="connsiteY934" fmla="*/ 1904648 h 3686004"/>
                  <a:gd name="connsiteX935" fmla="*/ 113239 w 4041704"/>
                  <a:gd name="connsiteY935" fmla="*/ 1905442 h 3686004"/>
                  <a:gd name="connsiteX936" fmla="*/ 109733 w 4041704"/>
                  <a:gd name="connsiteY936" fmla="*/ 1907599 h 3686004"/>
                  <a:gd name="connsiteX937" fmla="*/ 93271 w 4041704"/>
                  <a:gd name="connsiteY937" fmla="*/ 1905341 h 3686004"/>
                  <a:gd name="connsiteX938" fmla="*/ 78716 w 4041704"/>
                  <a:gd name="connsiteY938" fmla="*/ 1908782 h 3686004"/>
                  <a:gd name="connsiteX939" fmla="*/ 74146 w 4041704"/>
                  <a:gd name="connsiteY939" fmla="*/ 1915454 h 3686004"/>
                  <a:gd name="connsiteX940" fmla="*/ 71611 w 4041704"/>
                  <a:gd name="connsiteY940" fmla="*/ 1917731 h 3686004"/>
                  <a:gd name="connsiteX941" fmla="*/ 69334 w 4041704"/>
                  <a:gd name="connsiteY941" fmla="*/ 1915194 h 3686004"/>
                  <a:gd name="connsiteX942" fmla="*/ 62727 w 4041704"/>
                  <a:gd name="connsiteY942" fmla="*/ 1910885 h 3686004"/>
                  <a:gd name="connsiteX943" fmla="*/ 49191 w 4041704"/>
                  <a:gd name="connsiteY943" fmla="*/ 1906817 h 3686004"/>
                  <a:gd name="connsiteX944" fmla="*/ 42777 w 4041704"/>
                  <a:gd name="connsiteY944" fmla="*/ 1908054 h 3686004"/>
                  <a:gd name="connsiteX945" fmla="*/ 39043 w 4041704"/>
                  <a:gd name="connsiteY945" fmla="*/ 1911174 h 3686004"/>
                  <a:gd name="connsiteX946" fmla="*/ 35068 w 4041704"/>
                  <a:gd name="connsiteY946" fmla="*/ 1907360 h 3686004"/>
                  <a:gd name="connsiteX947" fmla="*/ 33663 w 4041704"/>
                  <a:gd name="connsiteY947" fmla="*/ 1903778 h 3686004"/>
                  <a:gd name="connsiteX948" fmla="*/ 21749 w 4041704"/>
                  <a:gd name="connsiteY948" fmla="*/ 1901843 h 3686004"/>
                  <a:gd name="connsiteX949" fmla="*/ 19945 w 4041704"/>
                  <a:gd name="connsiteY949" fmla="*/ 1903668 h 3686004"/>
                  <a:gd name="connsiteX950" fmla="*/ 15118 w 4041704"/>
                  <a:gd name="connsiteY950" fmla="*/ 1904528 h 3686004"/>
                  <a:gd name="connsiteX951" fmla="*/ 15175 w 4041704"/>
                  <a:gd name="connsiteY951" fmla="*/ 1900043 h 3686004"/>
                  <a:gd name="connsiteX952" fmla="*/ 17990 w 4041704"/>
                  <a:gd name="connsiteY952" fmla="*/ 1896581 h 3686004"/>
                  <a:gd name="connsiteX953" fmla="*/ 17531 w 4041704"/>
                  <a:gd name="connsiteY953" fmla="*/ 1891099 h 3686004"/>
                  <a:gd name="connsiteX954" fmla="*/ 9478 w 4041704"/>
                  <a:gd name="connsiteY954" fmla="*/ 1875949 h 3686004"/>
                  <a:gd name="connsiteX955" fmla="*/ 3397 w 4041704"/>
                  <a:gd name="connsiteY955" fmla="*/ 1856139 h 3686004"/>
                  <a:gd name="connsiteX956" fmla="*/ 4652 w 4041704"/>
                  <a:gd name="connsiteY956" fmla="*/ 1850811 h 3686004"/>
                  <a:gd name="connsiteX957" fmla="*/ 7981 w 4041704"/>
                  <a:gd name="connsiteY957" fmla="*/ 1845163 h 3686004"/>
                  <a:gd name="connsiteX958" fmla="*/ 7180 w 4041704"/>
                  <a:gd name="connsiteY958" fmla="*/ 1842047 h 3686004"/>
                  <a:gd name="connsiteX959" fmla="*/ 0 w 4041704"/>
                  <a:gd name="connsiteY959" fmla="*/ 1830579 h 3686004"/>
                  <a:gd name="connsiteX960" fmla="*/ 1735 w 4041704"/>
                  <a:gd name="connsiteY960" fmla="*/ 1818053 h 3686004"/>
                  <a:gd name="connsiteX961" fmla="*/ 16041 w 4041704"/>
                  <a:gd name="connsiteY961" fmla="*/ 1801382 h 3686004"/>
                  <a:gd name="connsiteX962" fmla="*/ 19907 w 4041704"/>
                  <a:gd name="connsiteY962" fmla="*/ 1793107 h 3686004"/>
                  <a:gd name="connsiteX963" fmla="*/ 27281 w 4041704"/>
                  <a:gd name="connsiteY963" fmla="*/ 1778114 h 3686004"/>
                  <a:gd name="connsiteX964" fmla="*/ 27243 w 4041704"/>
                  <a:gd name="connsiteY964" fmla="*/ 1759781 h 3686004"/>
                  <a:gd name="connsiteX965" fmla="*/ 55513 w 4041704"/>
                  <a:gd name="connsiteY965" fmla="*/ 1749265 h 3686004"/>
                  <a:gd name="connsiteX966" fmla="*/ 70592 w 4041704"/>
                  <a:gd name="connsiteY966" fmla="*/ 1744880 h 3686004"/>
                  <a:gd name="connsiteX967" fmla="*/ 96805 w 4041704"/>
                  <a:gd name="connsiteY967" fmla="*/ 1731928 h 3686004"/>
                  <a:gd name="connsiteX968" fmla="*/ 110075 w 4041704"/>
                  <a:gd name="connsiteY968" fmla="*/ 1738252 h 3686004"/>
                  <a:gd name="connsiteX969" fmla="*/ 121332 w 4041704"/>
                  <a:gd name="connsiteY969" fmla="*/ 1736259 h 3686004"/>
                  <a:gd name="connsiteX970" fmla="*/ 127329 w 4041704"/>
                  <a:gd name="connsiteY970" fmla="*/ 1732239 h 3686004"/>
                  <a:gd name="connsiteX971" fmla="*/ 133588 w 4041704"/>
                  <a:gd name="connsiteY971" fmla="*/ 1727788 h 3686004"/>
                  <a:gd name="connsiteX972" fmla="*/ 134144 w 4041704"/>
                  <a:gd name="connsiteY972" fmla="*/ 1734624 h 3686004"/>
                  <a:gd name="connsiteX973" fmla="*/ 133196 w 4041704"/>
                  <a:gd name="connsiteY973" fmla="*/ 1745861 h 3686004"/>
                  <a:gd name="connsiteX974" fmla="*/ 143265 w 4041704"/>
                  <a:gd name="connsiteY974" fmla="*/ 1752593 h 3686004"/>
                  <a:gd name="connsiteX975" fmla="*/ 152296 w 4041704"/>
                  <a:gd name="connsiteY975" fmla="*/ 1747470 h 3686004"/>
                  <a:gd name="connsiteX976" fmla="*/ 155718 w 4041704"/>
                  <a:gd name="connsiteY976" fmla="*/ 1752512 h 3686004"/>
                  <a:gd name="connsiteX977" fmla="*/ 161592 w 4041704"/>
                  <a:gd name="connsiteY977" fmla="*/ 1776769 h 3686004"/>
                  <a:gd name="connsiteX978" fmla="*/ 166956 w 4041704"/>
                  <a:gd name="connsiteY978" fmla="*/ 1788310 h 3686004"/>
                  <a:gd name="connsiteX979" fmla="*/ 166316 w 4041704"/>
                  <a:gd name="connsiteY979" fmla="*/ 1794564 h 3686004"/>
                  <a:gd name="connsiteX980" fmla="*/ 168319 w 4041704"/>
                  <a:gd name="connsiteY980" fmla="*/ 1794045 h 3686004"/>
                  <a:gd name="connsiteX981" fmla="*/ 174958 w 4041704"/>
                  <a:gd name="connsiteY981" fmla="*/ 1788737 h 3686004"/>
                  <a:gd name="connsiteX982" fmla="*/ 181371 w 4041704"/>
                  <a:gd name="connsiteY982" fmla="*/ 1787500 h 3686004"/>
                  <a:gd name="connsiteX983" fmla="*/ 198329 w 4041704"/>
                  <a:gd name="connsiteY983" fmla="*/ 1792737 h 3686004"/>
                  <a:gd name="connsiteX984" fmla="*/ 201544 w 4041704"/>
                  <a:gd name="connsiteY984" fmla="*/ 1788737 h 3686004"/>
                  <a:gd name="connsiteX985" fmla="*/ 221079 w 4041704"/>
                  <a:gd name="connsiteY985" fmla="*/ 1766397 h 3686004"/>
                  <a:gd name="connsiteX986" fmla="*/ 225545 w 4041704"/>
                  <a:gd name="connsiteY986" fmla="*/ 1759079 h 3686004"/>
                  <a:gd name="connsiteX987" fmla="*/ 226230 w 4041704"/>
                  <a:gd name="connsiteY987" fmla="*/ 1748274 h 3686004"/>
                  <a:gd name="connsiteX988" fmla="*/ 211965 w 4041704"/>
                  <a:gd name="connsiteY988" fmla="*/ 1724214 h 3686004"/>
                  <a:gd name="connsiteX989" fmla="*/ 210257 w 4041704"/>
                  <a:gd name="connsiteY989" fmla="*/ 1709587 h 3686004"/>
                  <a:gd name="connsiteX990" fmla="*/ 224023 w 4041704"/>
                  <a:gd name="connsiteY990" fmla="*/ 1707353 h 3686004"/>
                  <a:gd name="connsiteX991" fmla="*/ 242241 w 4041704"/>
                  <a:gd name="connsiteY991" fmla="*/ 1711379 h 3686004"/>
                  <a:gd name="connsiteX992" fmla="*/ 255293 w 4041704"/>
                  <a:gd name="connsiteY992" fmla="*/ 1712253 h 3686004"/>
                  <a:gd name="connsiteX993" fmla="*/ 264324 w 4041704"/>
                  <a:gd name="connsiteY993" fmla="*/ 1707132 h 3686004"/>
                  <a:gd name="connsiteX994" fmla="*/ 281407 w 4041704"/>
                  <a:gd name="connsiteY994" fmla="*/ 1665575 h 3686004"/>
                  <a:gd name="connsiteX995" fmla="*/ 295355 w 4041704"/>
                  <a:gd name="connsiteY995" fmla="*/ 1650457 h 3686004"/>
                  <a:gd name="connsiteX996" fmla="*/ 318183 w 4041704"/>
                  <a:gd name="connsiteY996" fmla="*/ 1650798 h 3686004"/>
                  <a:gd name="connsiteX997" fmla="*/ 336105 w 4041704"/>
                  <a:gd name="connsiteY997" fmla="*/ 1612706 h 3686004"/>
                  <a:gd name="connsiteX998" fmla="*/ 332244 w 4041704"/>
                  <a:gd name="connsiteY998" fmla="*/ 1596765 h 3686004"/>
                  <a:gd name="connsiteX999" fmla="*/ 345508 w 4041704"/>
                  <a:gd name="connsiteY999" fmla="*/ 1592453 h 3686004"/>
                  <a:gd name="connsiteX1000" fmla="*/ 372459 w 4041704"/>
                  <a:gd name="connsiteY1000" fmla="*/ 1608304 h 3686004"/>
                  <a:gd name="connsiteX1001" fmla="*/ 366520 w 4041704"/>
                  <a:gd name="connsiteY1001" fmla="*/ 1592867 h 3686004"/>
                  <a:gd name="connsiteX1002" fmla="*/ 362257 w 4041704"/>
                  <a:gd name="connsiteY1002" fmla="*/ 1584360 h 3686004"/>
                  <a:gd name="connsiteX1003" fmla="*/ 341471 w 4041704"/>
                  <a:gd name="connsiteY1003" fmla="*/ 1565181 h 3686004"/>
                  <a:gd name="connsiteX1004" fmla="*/ 324093 w 4041704"/>
                  <a:gd name="connsiteY1004" fmla="*/ 1564622 h 3686004"/>
                  <a:gd name="connsiteX1005" fmla="*/ 335369 w 4041704"/>
                  <a:gd name="connsiteY1005" fmla="*/ 1524838 h 3686004"/>
                  <a:gd name="connsiteX1006" fmla="*/ 346666 w 4041704"/>
                  <a:gd name="connsiteY1006" fmla="*/ 1482115 h 3686004"/>
                  <a:gd name="connsiteX1007" fmla="*/ 338449 w 4041704"/>
                  <a:gd name="connsiteY1007" fmla="*/ 1458790 h 3686004"/>
                  <a:gd name="connsiteX1008" fmla="*/ 315695 w 4041704"/>
                  <a:gd name="connsiteY1008" fmla="*/ 1460266 h 3686004"/>
                  <a:gd name="connsiteX1009" fmla="*/ 297610 w 4041704"/>
                  <a:gd name="connsiteY1009" fmla="*/ 1473451 h 3686004"/>
                  <a:gd name="connsiteX1010" fmla="*/ 259036 w 4041704"/>
                  <a:gd name="connsiteY1010" fmla="*/ 1450509 h 3686004"/>
                  <a:gd name="connsiteX1011" fmla="*/ 253178 w 4041704"/>
                  <a:gd name="connsiteY1011" fmla="*/ 1447526 h 3686004"/>
                  <a:gd name="connsiteX1012" fmla="*/ 255985 w 4041704"/>
                  <a:gd name="connsiteY1012" fmla="*/ 1430337 h 3686004"/>
                  <a:gd name="connsiteX1013" fmla="*/ 268401 w 4041704"/>
                  <a:gd name="connsiteY1013" fmla="*/ 1411922 h 3686004"/>
                  <a:gd name="connsiteX1014" fmla="*/ 304630 w 4041704"/>
                  <a:gd name="connsiteY1014" fmla="*/ 1400946 h 3686004"/>
                  <a:gd name="connsiteX1015" fmla="*/ 320032 w 4041704"/>
                  <a:gd name="connsiteY1015" fmla="*/ 1411524 h 3686004"/>
                  <a:gd name="connsiteX1016" fmla="*/ 331486 w 4041704"/>
                  <a:gd name="connsiteY1016" fmla="*/ 1417921 h 3686004"/>
                  <a:gd name="connsiteX1017" fmla="*/ 388646 w 4041704"/>
                  <a:gd name="connsiteY1017" fmla="*/ 1394907 h 3686004"/>
                  <a:gd name="connsiteX1018" fmla="*/ 399615 w 4041704"/>
                  <a:gd name="connsiteY1018" fmla="*/ 1361433 h 3686004"/>
                  <a:gd name="connsiteX1019" fmla="*/ 394231 w 4041704"/>
                  <a:gd name="connsiteY1019" fmla="*/ 1352832 h 3686004"/>
                  <a:gd name="connsiteX1020" fmla="*/ 408825 w 4041704"/>
                  <a:gd name="connsiteY1020" fmla="*/ 1308576 h 3686004"/>
                  <a:gd name="connsiteX1021" fmla="*/ 433980 w 4041704"/>
                  <a:gd name="connsiteY1021" fmla="*/ 1286710 h 3686004"/>
                  <a:gd name="connsiteX1022" fmla="*/ 475774 w 4041704"/>
                  <a:gd name="connsiteY1022" fmla="*/ 1271450 h 3686004"/>
                  <a:gd name="connsiteX1023" fmla="*/ 492912 w 4041704"/>
                  <a:gd name="connsiteY1023" fmla="*/ 1269501 h 3686004"/>
                  <a:gd name="connsiteX1024" fmla="*/ 466485 w 4041704"/>
                  <a:gd name="connsiteY1024" fmla="*/ 1252791 h 3686004"/>
                  <a:gd name="connsiteX1025" fmla="*/ 464596 w 4041704"/>
                  <a:gd name="connsiteY1025" fmla="*/ 1251046 h 3686004"/>
                  <a:gd name="connsiteX1026" fmla="*/ 464260 w 4041704"/>
                  <a:gd name="connsiteY1026" fmla="*/ 1249660 h 3686004"/>
                  <a:gd name="connsiteX1027" fmla="*/ 426403 w 4041704"/>
                  <a:gd name="connsiteY1027" fmla="*/ 1164545 h 3686004"/>
                  <a:gd name="connsiteX1028" fmla="*/ 424723 w 4041704"/>
                  <a:gd name="connsiteY1028" fmla="*/ 1122763 h 3686004"/>
                  <a:gd name="connsiteX1029" fmla="*/ 431810 w 4041704"/>
                  <a:gd name="connsiteY1029" fmla="*/ 1076290 h 3686004"/>
                  <a:gd name="connsiteX1030" fmla="*/ 432233 w 4041704"/>
                  <a:gd name="connsiteY1030" fmla="*/ 1065915 h 3686004"/>
                  <a:gd name="connsiteX1031" fmla="*/ 433350 w 4041704"/>
                  <a:gd name="connsiteY1031" fmla="*/ 996308 h 3686004"/>
                  <a:gd name="connsiteX1032" fmla="*/ 429489 w 4041704"/>
                  <a:gd name="connsiteY1032" fmla="*/ 980368 h 3686004"/>
                  <a:gd name="connsiteX1033" fmla="*/ 426913 w 4041704"/>
                  <a:gd name="connsiteY1033" fmla="*/ 954578 h 3686004"/>
                  <a:gd name="connsiteX1034" fmla="*/ 412104 w 4041704"/>
                  <a:gd name="connsiteY1034" fmla="*/ 969171 h 3686004"/>
                  <a:gd name="connsiteX1035" fmla="*/ 396826 w 4041704"/>
                  <a:gd name="connsiteY1035" fmla="*/ 965166 h 3686004"/>
                  <a:gd name="connsiteX1036" fmla="*/ 368670 w 4041704"/>
                  <a:gd name="connsiteY1036" fmla="*/ 936766 h 3686004"/>
                  <a:gd name="connsiteX1037" fmla="*/ 354173 w 4041704"/>
                  <a:gd name="connsiteY1037" fmla="*/ 920835 h 3686004"/>
                  <a:gd name="connsiteX1038" fmla="*/ 350867 w 4041704"/>
                  <a:gd name="connsiteY1038" fmla="*/ 911730 h 3686004"/>
                  <a:gd name="connsiteX1039" fmla="*/ 344649 w 4041704"/>
                  <a:gd name="connsiteY1039" fmla="*/ 875449 h 3686004"/>
                  <a:gd name="connsiteX1040" fmla="*/ 346207 w 4041704"/>
                  <a:gd name="connsiteY1040" fmla="*/ 851592 h 3686004"/>
                  <a:gd name="connsiteX1041" fmla="*/ 345076 w 4041704"/>
                  <a:gd name="connsiteY1041" fmla="*/ 840860 h 3686004"/>
                  <a:gd name="connsiteX1042" fmla="*/ 343163 w 4041704"/>
                  <a:gd name="connsiteY1042" fmla="*/ 828988 h 368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</a:cxnLst>
                <a:rect l="l" t="t" r="r" b="b"/>
                <a:pathLst>
                  <a:path w="4041704" h="3686004">
                    <a:moveTo>
                      <a:pt x="3386347" y="2411413"/>
                    </a:moveTo>
                    <a:lnTo>
                      <a:pt x="3386340" y="2411535"/>
                    </a:lnTo>
                    <a:lnTo>
                      <a:pt x="3386483" y="2411511"/>
                    </a:lnTo>
                    <a:close/>
                    <a:moveTo>
                      <a:pt x="3362819" y="2194357"/>
                    </a:moveTo>
                    <a:cubicBezTo>
                      <a:pt x="3360830" y="2196729"/>
                      <a:pt x="3360305" y="2199199"/>
                      <a:pt x="3361204" y="2201156"/>
                    </a:cubicBezTo>
                    <a:lnTo>
                      <a:pt x="3365647" y="2203538"/>
                    </a:lnTo>
                    <a:lnTo>
                      <a:pt x="3367414" y="2187828"/>
                    </a:lnTo>
                    <a:lnTo>
                      <a:pt x="3369533" y="2184367"/>
                    </a:lnTo>
                    <a:close/>
                    <a:moveTo>
                      <a:pt x="3369683" y="2161469"/>
                    </a:moveTo>
                    <a:lnTo>
                      <a:pt x="3378698" y="2161125"/>
                    </a:lnTo>
                    <a:cubicBezTo>
                      <a:pt x="3380316" y="2161515"/>
                      <a:pt x="3381480" y="2162439"/>
                      <a:pt x="3381834" y="2164342"/>
                    </a:cubicBezTo>
                    <a:lnTo>
                      <a:pt x="3381252" y="2167406"/>
                    </a:lnTo>
                    <a:lnTo>
                      <a:pt x="3393725" y="2151948"/>
                    </a:lnTo>
                    <a:cubicBezTo>
                      <a:pt x="3395106" y="2150016"/>
                      <a:pt x="3397011" y="2148168"/>
                      <a:pt x="3398392" y="2146236"/>
                    </a:cubicBezTo>
                    <a:cubicBezTo>
                      <a:pt x="3395687" y="2146345"/>
                      <a:pt x="3394306" y="2148277"/>
                      <a:pt x="3392043" y="2148993"/>
                    </a:cubicBezTo>
                    <a:close/>
                    <a:moveTo>
                      <a:pt x="3355458" y="2155683"/>
                    </a:moveTo>
                    <a:lnTo>
                      <a:pt x="3355439" y="2156097"/>
                    </a:lnTo>
                    <a:cubicBezTo>
                      <a:pt x="3356073" y="2158885"/>
                      <a:pt x="3356602" y="2162329"/>
                      <a:pt x="3358079" y="2164040"/>
                    </a:cubicBezTo>
                    <a:lnTo>
                      <a:pt x="3362945" y="2162609"/>
                    </a:lnTo>
                    <a:lnTo>
                      <a:pt x="3362474" y="2162586"/>
                    </a:lnTo>
                    <a:close/>
                    <a:moveTo>
                      <a:pt x="3340275" y="2163884"/>
                    </a:moveTo>
                    <a:lnTo>
                      <a:pt x="3339342" y="2166886"/>
                    </a:lnTo>
                    <a:lnTo>
                      <a:pt x="3339875" y="2166130"/>
                    </a:lnTo>
                    <a:close/>
                    <a:moveTo>
                      <a:pt x="3552686" y="1785302"/>
                    </a:moveTo>
                    <a:lnTo>
                      <a:pt x="3552595" y="1785639"/>
                    </a:lnTo>
                    <a:lnTo>
                      <a:pt x="3553346" y="1786264"/>
                    </a:lnTo>
                    <a:close/>
                    <a:moveTo>
                      <a:pt x="3376296" y="1583151"/>
                    </a:moveTo>
                    <a:lnTo>
                      <a:pt x="3375997" y="1583729"/>
                    </a:lnTo>
                    <a:lnTo>
                      <a:pt x="3377264" y="1583840"/>
                    </a:lnTo>
                    <a:lnTo>
                      <a:pt x="3381205" y="1582227"/>
                    </a:lnTo>
                    <a:close/>
                    <a:moveTo>
                      <a:pt x="3320681" y="1573903"/>
                    </a:moveTo>
                    <a:lnTo>
                      <a:pt x="3321545" y="1574218"/>
                    </a:lnTo>
                    <a:lnTo>
                      <a:pt x="3321319" y="1573906"/>
                    </a:lnTo>
                    <a:close/>
                    <a:moveTo>
                      <a:pt x="3273764" y="1356808"/>
                    </a:moveTo>
                    <a:lnTo>
                      <a:pt x="3271648" y="1370709"/>
                    </a:lnTo>
                    <a:cubicBezTo>
                      <a:pt x="3271978" y="1375263"/>
                      <a:pt x="3273039" y="1379642"/>
                      <a:pt x="3273370" y="1384198"/>
                    </a:cubicBezTo>
                    <a:cubicBezTo>
                      <a:pt x="3273877" y="1389483"/>
                      <a:pt x="3272980" y="1393756"/>
                      <a:pt x="3270646" y="1397074"/>
                    </a:cubicBezTo>
                    <a:lnTo>
                      <a:pt x="3268575" y="1398376"/>
                    </a:lnTo>
                    <a:lnTo>
                      <a:pt x="3299781" y="1403318"/>
                    </a:lnTo>
                    <a:lnTo>
                      <a:pt x="3292105" y="1393842"/>
                    </a:lnTo>
                    <a:cubicBezTo>
                      <a:pt x="3289620" y="1385174"/>
                      <a:pt x="3285580" y="1377268"/>
                      <a:pt x="3281163" y="1369598"/>
                    </a:cubicBezTo>
                    <a:close/>
                    <a:moveTo>
                      <a:pt x="2942540" y="460381"/>
                    </a:moveTo>
                    <a:lnTo>
                      <a:pt x="2943393" y="463167"/>
                    </a:lnTo>
                    <a:cubicBezTo>
                      <a:pt x="2943843" y="467018"/>
                      <a:pt x="2943651" y="471410"/>
                      <a:pt x="2946045" y="474113"/>
                    </a:cubicBezTo>
                    <a:cubicBezTo>
                      <a:pt x="2957054" y="487671"/>
                      <a:pt x="2962515" y="487893"/>
                      <a:pt x="2974889" y="476785"/>
                    </a:cubicBezTo>
                    <a:lnTo>
                      <a:pt x="2975278" y="476498"/>
                    </a:lnTo>
                    <a:lnTo>
                      <a:pt x="2980094" y="461238"/>
                    </a:lnTo>
                    <a:cubicBezTo>
                      <a:pt x="2980716" y="455632"/>
                      <a:pt x="2980246" y="449903"/>
                      <a:pt x="2978625" y="444405"/>
                    </a:cubicBezTo>
                    <a:lnTo>
                      <a:pt x="2976516" y="441086"/>
                    </a:lnTo>
                    <a:lnTo>
                      <a:pt x="2971944" y="444037"/>
                    </a:lnTo>
                    <a:cubicBezTo>
                      <a:pt x="2964043" y="447549"/>
                      <a:pt x="2955780" y="450208"/>
                      <a:pt x="2947692" y="453174"/>
                    </a:cubicBezTo>
                    <a:close/>
                    <a:moveTo>
                      <a:pt x="931457" y="2960614"/>
                    </a:moveTo>
                    <a:lnTo>
                      <a:pt x="932617" y="2960737"/>
                    </a:lnTo>
                    <a:lnTo>
                      <a:pt x="932419" y="2960450"/>
                    </a:lnTo>
                    <a:close/>
                    <a:moveTo>
                      <a:pt x="731853" y="2718061"/>
                    </a:moveTo>
                    <a:lnTo>
                      <a:pt x="741742" y="2737711"/>
                    </a:lnTo>
                    <a:cubicBezTo>
                      <a:pt x="744870" y="2750390"/>
                      <a:pt x="761291" y="2747562"/>
                      <a:pt x="767713" y="2756738"/>
                    </a:cubicBezTo>
                    <a:lnTo>
                      <a:pt x="778286" y="2745315"/>
                    </a:lnTo>
                    <a:lnTo>
                      <a:pt x="777750" y="2745207"/>
                    </a:lnTo>
                    <a:cubicBezTo>
                      <a:pt x="774197" y="2743512"/>
                      <a:pt x="771129" y="2740930"/>
                      <a:pt x="768222" y="2737381"/>
                    </a:cubicBezTo>
                    <a:cubicBezTo>
                      <a:pt x="762410" y="2730924"/>
                      <a:pt x="757243" y="2723824"/>
                      <a:pt x="748847" y="2719950"/>
                    </a:cubicBezTo>
                    <a:cubicBezTo>
                      <a:pt x="744326" y="2718014"/>
                      <a:pt x="740128" y="2716723"/>
                      <a:pt x="735849" y="2716722"/>
                    </a:cubicBezTo>
                    <a:close/>
                    <a:moveTo>
                      <a:pt x="1246175" y="310765"/>
                    </a:moveTo>
                    <a:lnTo>
                      <a:pt x="1255291" y="304099"/>
                    </a:lnTo>
                    <a:lnTo>
                      <a:pt x="1253742" y="306184"/>
                    </a:lnTo>
                    <a:cubicBezTo>
                      <a:pt x="1251717" y="308669"/>
                      <a:pt x="1249600" y="310251"/>
                      <a:pt x="1247181" y="310884"/>
                    </a:cubicBezTo>
                    <a:close/>
                    <a:moveTo>
                      <a:pt x="783421" y="946304"/>
                    </a:moveTo>
                    <a:cubicBezTo>
                      <a:pt x="782304" y="948533"/>
                      <a:pt x="782114" y="950920"/>
                      <a:pt x="784179" y="953359"/>
                    </a:cubicBezTo>
                    <a:lnTo>
                      <a:pt x="784245" y="953368"/>
                    </a:lnTo>
                    <a:lnTo>
                      <a:pt x="784830" y="944504"/>
                    </a:lnTo>
                    <a:close/>
                    <a:moveTo>
                      <a:pt x="658370" y="913024"/>
                    </a:moveTo>
                    <a:lnTo>
                      <a:pt x="652593" y="931066"/>
                    </a:lnTo>
                    <a:lnTo>
                      <a:pt x="659391" y="930691"/>
                    </a:lnTo>
                    <a:cubicBezTo>
                      <a:pt x="663107" y="930780"/>
                      <a:pt x="666835" y="930339"/>
                      <a:pt x="668518" y="926662"/>
                    </a:cubicBezTo>
                    <a:cubicBezTo>
                      <a:pt x="670200" y="922985"/>
                      <a:pt x="666523" y="921303"/>
                      <a:pt x="664451" y="919128"/>
                    </a:cubicBezTo>
                    <a:close/>
                    <a:moveTo>
                      <a:pt x="343163" y="828988"/>
                    </a:moveTo>
                    <a:cubicBezTo>
                      <a:pt x="344299" y="825916"/>
                      <a:pt x="347538" y="823755"/>
                      <a:pt x="353858" y="822591"/>
                    </a:cubicBezTo>
                    <a:cubicBezTo>
                      <a:pt x="363992" y="820505"/>
                      <a:pt x="366231" y="810057"/>
                      <a:pt x="368544" y="801426"/>
                    </a:cubicBezTo>
                    <a:cubicBezTo>
                      <a:pt x="373619" y="781486"/>
                      <a:pt x="373619" y="781486"/>
                      <a:pt x="393106" y="789240"/>
                    </a:cubicBezTo>
                    <a:cubicBezTo>
                      <a:pt x="395259" y="790553"/>
                      <a:pt x="397243" y="791173"/>
                      <a:pt x="399658" y="792057"/>
                    </a:cubicBezTo>
                    <a:cubicBezTo>
                      <a:pt x="410011" y="795418"/>
                      <a:pt x="418233" y="794528"/>
                      <a:pt x="419801" y="781308"/>
                    </a:cubicBezTo>
                    <a:cubicBezTo>
                      <a:pt x="419318" y="776289"/>
                      <a:pt x="422353" y="775186"/>
                      <a:pt x="425891" y="776165"/>
                    </a:cubicBezTo>
                    <a:cubicBezTo>
                      <a:pt x="430553" y="777237"/>
                      <a:pt x="435646" y="778570"/>
                      <a:pt x="439258" y="781365"/>
                    </a:cubicBezTo>
                    <a:cubicBezTo>
                      <a:pt x="446911" y="787216"/>
                      <a:pt x="454418" y="789433"/>
                      <a:pt x="463187" y="784741"/>
                    </a:cubicBezTo>
                    <a:cubicBezTo>
                      <a:pt x="468133" y="782442"/>
                      <a:pt x="472701" y="784638"/>
                      <a:pt x="477100" y="786141"/>
                    </a:cubicBezTo>
                    <a:cubicBezTo>
                      <a:pt x="485718" y="802029"/>
                      <a:pt x="479401" y="825938"/>
                      <a:pt x="501304" y="834574"/>
                    </a:cubicBezTo>
                    <a:cubicBezTo>
                      <a:pt x="506564" y="836602"/>
                      <a:pt x="506142" y="846977"/>
                      <a:pt x="514648" y="842715"/>
                    </a:cubicBezTo>
                    <a:cubicBezTo>
                      <a:pt x="532470" y="829961"/>
                      <a:pt x="532207" y="830391"/>
                      <a:pt x="552271" y="842041"/>
                    </a:cubicBezTo>
                    <a:cubicBezTo>
                      <a:pt x="557867" y="845455"/>
                      <a:pt x="562318" y="851714"/>
                      <a:pt x="570635" y="849700"/>
                    </a:cubicBezTo>
                    <a:cubicBezTo>
                      <a:pt x="576851" y="851128"/>
                      <a:pt x="582089" y="856097"/>
                      <a:pt x="588778" y="851910"/>
                    </a:cubicBezTo>
                    <a:cubicBezTo>
                      <a:pt x="599342" y="850085"/>
                      <a:pt x="608141" y="853089"/>
                      <a:pt x="615963" y="859632"/>
                    </a:cubicBezTo>
                    <a:cubicBezTo>
                      <a:pt x="616132" y="860326"/>
                      <a:pt x="616132" y="860326"/>
                      <a:pt x="616299" y="861019"/>
                    </a:cubicBezTo>
                    <a:cubicBezTo>
                      <a:pt x="625013" y="863678"/>
                      <a:pt x="630713" y="861838"/>
                      <a:pt x="634797" y="857685"/>
                    </a:cubicBezTo>
                    <a:lnTo>
                      <a:pt x="637257" y="852876"/>
                    </a:lnTo>
                    <a:lnTo>
                      <a:pt x="644105" y="816137"/>
                    </a:lnTo>
                    <a:cubicBezTo>
                      <a:pt x="645642" y="796524"/>
                      <a:pt x="650484" y="793986"/>
                      <a:pt x="669424" y="801349"/>
                    </a:cubicBezTo>
                    <a:cubicBezTo>
                      <a:pt x="671489" y="803788"/>
                      <a:pt x="671824" y="806452"/>
                      <a:pt x="671560" y="809100"/>
                    </a:cubicBezTo>
                    <a:lnTo>
                      <a:pt x="670812" y="813063"/>
                    </a:lnTo>
                    <a:lnTo>
                      <a:pt x="675492" y="817242"/>
                    </a:lnTo>
                    <a:cubicBezTo>
                      <a:pt x="676510" y="819931"/>
                      <a:pt x="677284" y="823504"/>
                      <a:pt x="679761" y="827674"/>
                    </a:cubicBezTo>
                    <a:cubicBezTo>
                      <a:pt x="679644" y="831737"/>
                      <a:pt x="677806" y="834751"/>
                      <a:pt x="674844" y="837668"/>
                    </a:cubicBezTo>
                    <a:lnTo>
                      <a:pt x="667970" y="841657"/>
                    </a:lnTo>
                    <a:lnTo>
                      <a:pt x="668977" y="847276"/>
                    </a:lnTo>
                    <a:cubicBezTo>
                      <a:pt x="672471" y="856522"/>
                      <a:pt x="679049" y="864515"/>
                      <a:pt x="686345" y="870267"/>
                    </a:cubicBezTo>
                    <a:cubicBezTo>
                      <a:pt x="689983" y="873542"/>
                      <a:pt x="695784" y="875276"/>
                      <a:pt x="696716" y="880609"/>
                    </a:cubicBezTo>
                    <a:cubicBezTo>
                      <a:pt x="697688" y="884350"/>
                      <a:pt x="697701" y="883819"/>
                      <a:pt x="699358" y="881204"/>
                    </a:cubicBezTo>
                    <a:cubicBezTo>
                      <a:pt x="700470" y="879107"/>
                      <a:pt x="702632" y="877566"/>
                      <a:pt x="704199" y="878665"/>
                    </a:cubicBezTo>
                    <a:cubicBezTo>
                      <a:pt x="719968" y="885420"/>
                      <a:pt x="727694" y="873392"/>
                      <a:pt x="736405" y="864574"/>
                    </a:cubicBezTo>
                    <a:cubicBezTo>
                      <a:pt x="739123" y="861985"/>
                      <a:pt x="742384" y="858877"/>
                      <a:pt x="746126" y="857906"/>
                    </a:cubicBezTo>
                    <a:cubicBezTo>
                      <a:pt x="751990" y="856985"/>
                      <a:pt x="757791" y="858718"/>
                      <a:pt x="759772" y="864608"/>
                    </a:cubicBezTo>
                    <a:cubicBezTo>
                      <a:pt x="767194" y="887094"/>
                      <a:pt x="788866" y="891336"/>
                      <a:pt x="806189" y="899721"/>
                    </a:cubicBezTo>
                    <a:cubicBezTo>
                      <a:pt x="807257" y="899482"/>
                      <a:pt x="808988" y="899258"/>
                      <a:pt x="810502" y="899825"/>
                    </a:cubicBezTo>
                    <a:lnTo>
                      <a:pt x="812660" y="903314"/>
                    </a:lnTo>
                    <a:lnTo>
                      <a:pt x="817662" y="897914"/>
                    </a:lnTo>
                    <a:lnTo>
                      <a:pt x="813177" y="889446"/>
                    </a:lnTo>
                    <a:cubicBezTo>
                      <a:pt x="809797" y="878880"/>
                      <a:pt x="804682" y="876043"/>
                      <a:pt x="794007" y="878389"/>
                    </a:cubicBezTo>
                    <a:cubicBezTo>
                      <a:pt x="792575" y="878743"/>
                      <a:pt x="791391" y="879494"/>
                      <a:pt x="789170" y="880349"/>
                    </a:cubicBezTo>
                    <a:cubicBezTo>
                      <a:pt x="788722" y="871793"/>
                      <a:pt x="793888" y="866862"/>
                      <a:pt x="797766" y="861641"/>
                    </a:cubicBezTo>
                    <a:cubicBezTo>
                      <a:pt x="802577" y="855277"/>
                      <a:pt x="805062" y="848730"/>
                      <a:pt x="802787" y="840778"/>
                    </a:cubicBezTo>
                    <a:cubicBezTo>
                      <a:pt x="801761" y="834799"/>
                      <a:pt x="798723" y="831751"/>
                      <a:pt x="792348" y="833029"/>
                    </a:cubicBezTo>
                    <a:cubicBezTo>
                      <a:pt x="785577" y="834558"/>
                      <a:pt x="780279" y="834048"/>
                      <a:pt x="776427" y="827097"/>
                    </a:cubicBezTo>
                    <a:cubicBezTo>
                      <a:pt x="772429" y="820789"/>
                      <a:pt x="776662" y="817002"/>
                      <a:pt x="780645" y="812820"/>
                    </a:cubicBezTo>
                    <a:cubicBezTo>
                      <a:pt x="781973" y="811426"/>
                      <a:pt x="784734" y="809677"/>
                      <a:pt x="782590" y="807168"/>
                    </a:cubicBezTo>
                    <a:cubicBezTo>
                      <a:pt x="780592" y="804014"/>
                      <a:pt x="776767" y="801466"/>
                      <a:pt x="773112" y="802676"/>
                    </a:cubicBezTo>
                    <a:cubicBezTo>
                      <a:pt x="762935" y="805811"/>
                      <a:pt x="760228" y="799792"/>
                      <a:pt x="757703" y="791447"/>
                    </a:cubicBezTo>
                    <a:cubicBezTo>
                      <a:pt x="753325" y="779304"/>
                      <a:pt x="746185" y="768911"/>
                      <a:pt x="736284" y="760268"/>
                    </a:cubicBezTo>
                    <a:cubicBezTo>
                      <a:pt x="733498" y="757614"/>
                      <a:pt x="731354" y="755104"/>
                      <a:pt x="731578" y="751096"/>
                    </a:cubicBezTo>
                    <a:cubicBezTo>
                      <a:pt x="731708" y="739963"/>
                      <a:pt x="729722" y="730724"/>
                      <a:pt x="718061" y="725407"/>
                    </a:cubicBezTo>
                    <a:cubicBezTo>
                      <a:pt x="713840" y="723109"/>
                      <a:pt x="716535" y="718638"/>
                      <a:pt x="719151" y="717533"/>
                    </a:cubicBezTo>
                    <a:cubicBezTo>
                      <a:pt x="733915" y="712044"/>
                      <a:pt x="734006" y="702593"/>
                      <a:pt x="727549" y="690662"/>
                    </a:cubicBezTo>
                    <a:cubicBezTo>
                      <a:pt x="726695" y="688442"/>
                      <a:pt x="727273" y="685864"/>
                      <a:pt x="727207" y="683143"/>
                    </a:cubicBezTo>
                    <a:cubicBezTo>
                      <a:pt x="726773" y="668502"/>
                      <a:pt x="727062" y="667214"/>
                      <a:pt x="741036" y="662224"/>
                    </a:cubicBezTo>
                    <a:cubicBezTo>
                      <a:pt x="748740" y="659553"/>
                      <a:pt x="752579" y="656015"/>
                      <a:pt x="751237" y="646919"/>
                    </a:cubicBezTo>
                    <a:cubicBezTo>
                      <a:pt x="750356" y="640296"/>
                      <a:pt x="751697" y="632816"/>
                      <a:pt x="757507" y="628028"/>
                    </a:cubicBezTo>
                    <a:cubicBezTo>
                      <a:pt x="762923" y="623491"/>
                      <a:pt x="760819" y="619299"/>
                      <a:pt x="758071" y="614963"/>
                    </a:cubicBezTo>
                    <a:cubicBezTo>
                      <a:pt x="755323" y="610627"/>
                      <a:pt x="752430" y="606935"/>
                      <a:pt x="752943" y="601638"/>
                    </a:cubicBezTo>
                    <a:cubicBezTo>
                      <a:pt x="753166" y="597628"/>
                      <a:pt x="749945" y="596908"/>
                      <a:pt x="747224" y="596975"/>
                    </a:cubicBezTo>
                    <a:cubicBezTo>
                      <a:pt x="743319" y="597791"/>
                      <a:pt x="740059" y="598753"/>
                      <a:pt x="736654" y="600358"/>
                    </a:cubicBezTo>
                    <a:cubicBezTo>
                      <a:pt x="724651" y="604097"/>
                      <a:pt x="723757" y="603559"/>
                      <a:pt x="722350" y="591743"/>
                    </a:cubicBezTo>
                    <a:cubicBezTo>
                      <a:pt x="721325" y="585763"/>
                      <a:pt x="721981" y="579822"/>
                      <a:pt x="721599" y="573987"/>
                    </a:cubicBezTo>
                    <a:cubicBezTo>
                      <a:pt x="721506" y="566862"/>
                      <a:pt x="721414" y="559738"/>
                      <a:pt x="732116" y="561796"/>
                    </a:cubicBezTo>
                    <a:cubicBezTo>
                      <a:pt x="735732" y="562268"/>
                      <a:pt x="738136" y="559086"/>
                      <a:pt x="736677" y="555038"/>
                    </a:cubicBezTo>
                    <a:cubicBezTo>
                      <a:pt x="735112" y="549952"/>
                      <a:pt x="733691" y="544222"/>
                      <a:pt x="725922" y="544173"/>
                    </a:cubicBezTo>
                    <a:cubicBezTo>
                      <a:pt x="725528" y="544423"/>
                      <a:pt x="725134" y="544673"/>
                      <a:pt x="724095" y="544779"/>
                    </a:cubicBezTo>
                    <a:cubicBezTo>
                      <a:pt x="720190" y="545596"/>
                      <a:pt x="716418" y="551855"/>
                      <a:pt x="711882" y="546442"/>
                    </a:cubicBezTo>
                    <a:cubicBezTo>
                      <a:pt x="707596" y="541422"/>
                      <a:pt x="705925" y="535298"/>
                      <a:pt x="706478" y="528319"/>
                    </a:cubicBezTo>
                    <a:cubicBezTo>
                      <a:pt x="707383" y="522772"/>
                      <a:pt x="710223" y="517658"/>
                      <a:pt x="713562" y="513331"/>
                    </a:cubicBezTo>
                    <a:cubicBezTo>
                      <a:pt x="716362" y="509899"/>
                      <a:pt x="719123" y="508150"/>
                      <a:pt x="722515" y="512630"/>
                    </a:cubicBezTo>
                    <a:cubicBezTo>
                      <a:pt x="723908" y="513956"/>
                      <a:pt x="725697" y="515034"/>
                      <a:pt x="727274" y="514033"/>
                    </a:cubicBezTo>
                    <a:cubicBezTo>
                      <a:pt x="730035" y="512284"/>
                      <a:pt x="729180" y="510063"/>
                      <a:pt x="728181" y="508486"/>
                    </a:cubicBezTo>
                    <a:cubicBezTo>
                      <a:pt x="726577" y="505083"/>
                      <a:pt x="724827" y="502324"/>
                      <a:pt x="723473" y="499314"/>
                    </a:cubicBezTo>
                    <a:cubicBezTo>
                      <a:pt x="718661" y="489104"/>
                      <a:pt x="722724" y="481557"/>
                      <a:pt x="733648" y="479606"/>
                    </a:cubicBezTo>
                    <a:cubicBezTo>
                      <a:pt x="735081" y="479251"/>
                      <a:pt x="736119" y="479145"/>
                      <a:pt x="737158" y="479038"/>
                    </a:cubicBezTo>
                    <a:cubicBezTo>
                      <a:pt x="754024" y="477743"/>
                      <a:pt x="755747" y="476098"/>
                      <a:pt x="753169" y="458948"/>
                    </a:cubicBezTo>
                    <a:cubicBezTo>
                      <a:pt x="752288" y="452323"/>
                      <a:pt x="753300" y="447814"/>
                      <a:pt x="759715" y="444853"/>
                    </a:cubicBezTo>
                    <a:cubicBezTo>
                      <a:pt x="762331" y="443748"/>
                      <a:pt x="764053" y="442104"/>
                      <a:pt x="765776" y="440460"/>
                    </a:cubicBezTo>
                    <a:cubicBezTo>
                      <a:pt x="777357" y="432567"/>
                      <a:pt x="783680" y="422483"/>
                      <a:pt x="778198" y="407724"/>
                    </a:cubicBezTo>
                    <a:cubicBezTo>
                      <a:pt x="776382" y="402244"/>
                      <a:pt x="775357" y="396265"/>
                      <a:pt x="776014" y="390323"/>
                    </a:cubicBezTo>
                    <a:cubicBezTo>
                      <a:pt x="776237" y="386314"/>
                      <a:pt x="778392" y="382738"/>
                      <a:pt x="782297" y="381921"/>
                    </a:cubicBezTo>
                    <a:cubicBezTo>
                      <a:pt x="786990" y="380605"/>
                      <a:pt x="787661" y="385151"/>
                      <a:pt x="789015" y="388160"/>
                    </a:cubicBezTo>
                    <a:cubicBezTo>
                      <a:pt x="798429" y="406505"/>
                      <a:pt x="798429" y="406505"/>
                      <a:pt x="812745" y="392459"/>
                    </a:cubicBezTo>
                    <a:cubicBezTo>
                      <a:pt x="817912" y="387528"/>
                      <a:pt x="823183" y="383635"/>
                      <a:pt x="829848" y="381068"/>
                    </a:cubicBezTo>
                    <a:cubicBezTo>
                      <a:pt x="836764" y="378895"/>
                      <a:pt x="842246" y="377078"/>
                      <a:pt x="849359" y="383069"/>
                    </a:cubicBezTo>
                    <a:cubicBezTo>
                      <a:pt x="860047" y="391212"/>
                      <a:pt x="877033" y="384868"/>
                      <a:pt x="885906" y="370957"/>
                    </a:cubicBezTo>
                    <a:cubicBezTo>
                      <a:pt x="887379" y="368919"/>
                      <a:pt x="888207" y="366736"/>
                      <a:pt x="889824" y="364054"/>
                    </a:cubicBezTo>
                    <a:cubicBezTo>
                      <a:pt x="897146" y="372121"/>
                      <a:pt x="904759" y="378899"/>
                      <a:pt x="916328" y="377092"/>
                    </a:cubicBezTo>
                    <a:cubicBezTo>
                      <a:pt x="926858" y="375392"/>
                      <a:pt x="933497" y="368421"/>
                      <a:pt x="940780" y="361596"/>
                    </a:cubicBezTo>
                    <a:cubicBezTo>
                      <a:pt x="943067" y="363461"/>
                      <a:pt x="941989" y="365249"/>
                      <a:pt x="941950" y="366932"/>
                    </a:cubicBezTo>
                    <a:cubicBezTo>
                      <a:pt x="939559" y="380603"/>
                      <a:pt x="948959" y="388458"/>
                      <a:pt x="962645" y="384757"/>
                    </a:cubicBezTo>
                    <a:cubicBezTo>
                      <a:pt x="976724" y="380807"/>
                      <a:pt x="976724" y="380807"/>
                      <a:pt x="980276" y="395131"/>
                    </a:cubicBezTo>
                    <a:cubicBezTo>
                      <a:pt x="982760" y="405159"/>
                      <a:pt x="992989" y="410831"/>
                      <a:pt x="1002415" y="406516"/>
                    </a:cubicBezTo>
                    <a:cubicBezTo>
                      <a:pt x="1007253" y="404555"/>
                      <a:pt x="1005150" y="400363"/>
                      <a:pt x="1004189" y="397105"/>
                    </a:cubicBezTo>
                    <a:cubicBezTo>
                      <a:pt x="1002374" y="391624"/>
                      <a:pt x="999666" y="385605"/>
                      <a:pt x="1004583" y="380280"/>
                    </a:cubicBezTo>
                    <a:cubicBezTo>
                      <a:pt x="1008026" y="376992"/>
                      <a:pt x="1010538" y="374847"/>
                      <a:pt x="1012707" y="381760"/>
                    </a:cubicBezTo>
                    <a:cubicBezTo>
                      <a:pt x="1018651" y="398989"/>
                      <a:pt x="1025842" y="401614"/>
                      <a:pt x="1041579" y="393299"/>
                    </a:cubicBezTo>
                    <a:cubicBezTo>
                      <a:pt x="1061509" y="382878"/>
                      <a:pt x="1081925" y="379332"/>
                      <a:pt x="1103867" y="382553"/>
                    </a:cubicBezTo>
                    <a:cubicBezTo>
                      <a:pt x="1114963" y="384362"/>
                      <a:pt x="1125704" y="384737"/>
                      <a:pt x="1136774" y="382141"/>
                    </a:cubicBezTo>
                    <a:cubicBezTo>
                      <a:pt x="1142505" y="380720"/>
                      <a:pt x="1146844" y="377970"/>
                      <a:pt x="1148539" y="371922"/>
                    </a:cubicBezTo>
                    <a:cubicBezTo>
                      <a:pt x="1150090" y="366520"/>
                      <a:pt x="1153179" y="361799"/>
                      <a:pt x="1159621" y="363242"/>
                    </a:cubicBezTo>
                    <a:cubicBezTo>
                      <a:pt x="1166313" y="365079"/>
                      <a:pt x="1163973" y="370982"/>
                      <a:pt x="1163106" y="374845"/>
                    </a:cubicBezTo>
                    <a:cubicBezTo>
                      <a:pt x="1160937" y="384508"/>
                      <a:pt x="1164040" y="390277"/>
                      <a:pt x="1171548" y="396017"/>
                    </a:cubicBezTo>
                    <a:lnTo>
                      <a:pt x="1205445" y="430538"/>
                    </a:lnTo>
                    <a:lnTo>
                      <a:pt x="1209429" y="430483"/>
                    </a:lnTo>
                    <a:cubicBezTo>
                      <a:pt x="1220377" y="428161"/>
                      <a:pt x="1229919" y="421631"/>
                      <a:pt x="1231275" y="411649"/>
                    </a:cubicBezTo>
                    <a:cubicBezTo>
                      <a:pt x="1234740" y="388327"/>
                      <a:pt x="1248678" y="383810"/>
                      <a:pt x="1268141" y="383471"/>
                    </a:cubicBezTo>
                    <a:cubicBezTo>
                      <a:pt x="1271189" y="382978"/>
                      <a:pt x="1274112" y="383046"/>
                      <a:pt x="1277159" y="382553"/>
                    </a:cubicBezTo>
                    <a:cubicBezTo>
                      <a:pt x="1290217" y="381954"/>
                      <a:pt x="1291029" y="380960"/>
                      <a:pt x="1287384" y="368388"/>
                    </a:cubicBezTo>
                    <a:cubicBezTo>
                      <a:pt x="1283923" y="357620"/>
                      <a:pt x="1277724" y="348589"/>
                      <a:pt x="1270278" y="339867"/>
                    </a:cubicBezTo>
                    <a:cubicBezTo>
                      <a:pt x="1265564" y="334695"/>
                      <a:pt x="1264078" y="330837"/>
                      <a:pt x="1268506" y="324188"/>
                    </a:cubicBezTo>
                    <a:cubicBezTo>
                      <a:pt x="1272124" y="318534"/>
                      <a:pt x="1274189" y="311943"/>
                      <a:pt x="1276253" y="305352"/>
                    </a:cubicBezTo>
                    <a:cubicBezTo>
                      <a:pt x="1277817" y="301001"/>
                      <a:pt x="1276458" y="296581"/>
                      <a:pt x="1272233" y="294460"/>
                    </a:cubicBezTo>
                    <a:lnTo>
                      <a:pt x="1269133" y="293976"/>
                    </a:lnTo>
                    <a:lnTo>
                      <a:pt x="1313940" y="261207"/>
                    </a:lnTo>
                    <a:lnTo>
                      <a:pt x="1314400" y="261959"/>
                    </a:lnTo>
                    <a:cubicBezTo>
                      <a:pt x="1315758" y="262779"/>
                      <a:pt x="1317500" y="262875"/>
                      <a:pt x="1319862" y="262817"/>
                    </a:cubicBezTo>
                    <a:cubicBezTo>
                      <a:pt x="1346288" y="262864"/>
                      <a:pt x="1366723" y="273910"/>
                      <a:pt x="1384033" y="293659"/>
                    </a:cubicBezTo>
                    <a:cubicBezTo>
                      <a:pt x="1394331" y="305373"/>
                      <a:pt x="1399528" y="318881"/>
                      <a:pt x="1398378" y="334493"/>
                    </a:cubicBezTo>
                    <a:cubicBezTo>
                      <a:pt x="1397991" y="341460"/>
                      <a:pt x="1399978" y="343080"/>
                      <a:pt x="1406634" y="342221"/>
                    </a:cubicBezTo>
                    <a:cubicBezTo>
                      <a:pt x="1414533" y="341053"/>
                      <a:pt x="1423424" y="340696"/>
                      <a:pt x="1430707" y="337038"/>
                    </a:cubicBezTo>
                    <a:cubicBezTo>
                      <a:pt x="1436060" y="334124"/>
                      <a:pt x="1438047" y="335744"/>
                      <a:pt x="1439714" y="341409"/>
                    </a:cubicBezTo>
                    <a:cubicBezTo>
                      <a:pt x="1442365" y="353170"/>
                      <a:pt x="1463360" y="364342"/>
                      <a:pt x="1474809" y="360443"/>
                    </a:cubicBezTo>
                    <a:cubicBezTo>
                      <a:pt x="1478665" y="358958"/>
                      <a:pt x="1479419" y="355599"/>
                      <a:pt x="1480606" y="352926"/>
                    </a:cubicBezTo>
                    <a:cubicBezTo>
                      <a:pt x="1484851" y="344473"/>
                      <a:pt x="1489529" y="336706"/>
                      <a:pt x="1497747" y="331495"/>
                    </a:cubicBezTo>
                    <a:cubicBezTo>
                      <a:pt x="1511877" y="323496"/>
                      <a:pt x="1521752" y="329236"/>
                      <a:pt x="1521596" y="345658"/>
                    </a:cubicBezTo>
                    <a:cubicBezTo>
                      <a:pt x="1521710" y="350386"/>
                      <a:pt x="1520582" y="355422"/>
                      <a:pt x="1520697" y="360150"/>
                    </a:cubicBezTo>
                    <a:cubicBezTo>
                      <a:pt x="1521293" y="373215"/>
                      <a:pt x="1526134" y="377827"/>
                      <a:pt x="1539318" y="376668"/>
                    </a:cubicBezTo>
                    <a:cubicBezTo>
                      <a:pt x="1545847" y="376369"/>
                      <a:pt x="1551076" y="374014"/>
                      <a:pt x="1556863" y="371785"/>
                    </a:cubicBezTo>
                    <a:cubicBezTo>
                      <a:pt x="1562775" y="368996"/>
                      <a:pt x="1568003" y="366641"/>
                      <a:pt x="1574223" y="365097"/>
                    </a:cubicBezTo>
                    <a:cubicBezTo>
                      <a:pt x="1578641" y="363736"/>
                      <a:pt x="1584052" y="363184"/>
                      <a:pt x="1588835" y="365434"/>
                    </a:cubicBezTo>
                    <a:cubicBezTo>
                      <a:pt x="1595046" y="369177"/>
                      <a:pt x="1589191" y="374330"/>
                      <a:pt x="1588872" y="378372"/>
                    </a:cubicBezTo>
                    <a:cubicBezTo>
                      <a:pt x="1588977" y="388388"/>
                      <a:pt x="1587278" y="398587"/>
                      <a:pt x="1591674" y="407802"/>
                    </a:cubicBezTo>
                    <a:cubicBezTo>
                      <a:pt x="1595020" y="413841"/>
                      <a:pt x="1598684" y="415839"/>
                      <a:pt x="1605716" y="413300"/>
                    </a:cubicBezTo>
                    <a:cubicBezTo>
                      <a:pt x="1615360" y="409585"/>
                      <a:pt x="1624949" y="403506"/>
                      <a:pt x="1633726" y="398419"/>
                    </a:cubicBezTo>
                    <a:cubicBezTo>
                      <a:pt x="1648541" y="389986"/>
                      <a:pt x="1662855" y="383790"/>
                      <a:pt x="1678313" y="396072"/>
                    </a:cubicBezTo>
                    <a:cubicBezTo>
                      <a:pt x="1682413" y="398754"/>
                      <a:pt x="1685836" y="396583"/>
                      <a:pt x="1689134" y="394971"/>
                    </a:cubicBezTo>
                    <a:cubicBezTo>
                      <a:pt x="1695607" y="392307"/>
                      <a:pt x="1700343" y="386904"/>
                      <a:pt x="1704395" y="381934"/>
                    </a:cubicBezTo>
                    <a:cubicBezTo>
                      <a:pt x="1710877" y="373983"/>
                      <a:pt x="1716240" y="365782"/>
                      <a:pt x="1727313" y="363561"/>
                    </a:cubicBezTo>
                    <a:cubicBezTo>
                      <a:pt x="1725085" y="357772"/>
                      <a:pt x="1719616" y="355959"/>
                      <a:pt x="1716203" y="352842"/>
                    </a:cubicBezTo>
                    <a:cubicBezTo>
                      <a:pt x="1712789" y="349725"/>
                      <a:pt x="1707572" y="346792"/>
                      <a:pt x="1709511" y="340762"/>
                    </a:cubicBezTo>
                    <a:cubicBezTo>
                      <a:pt x="1711702" y="333612"/>
                      <a:pt x="1715011" y="326713"/>
                      <a:pt x="1723035" y="324984"/>
                    </a:cubicBezTo>
                    <a:cubicBezTo>
                      <a:pt x="1729942" y="323007"/>
                      <a:pt x="1734724" y="325254"/>
                      <a:pt x="1732158" y="334083"/>
                    </a:cubicBezTo>
                    <a:cubicBezTo>
                      <a:pt x="1730219" y="340114"/>
                      <a:pt x="1733883" y="342111"/>
                      <a:pt x="1738918" y="343239"/>
                    </a:cubicBezTo>
                    <a:cubicBezTo>
                      <a:pt x="1752651" y="347493"/>
                      <a:pt x="1764486" y="336628"/>
                      <a:pt x="1761219" y="322377"/>
                    </a:cubicBezTo>
                    <a:cubicBezTo>
                      <a:pt x="1760545" y="317524"/>
                      <a:pt x="1759185" y="313104"/>
                      <a:pt x="1758636" y="307691"/>
                    </a:cubicBezTo>
                    <a:cubicBezTo>
                      <a:pt x="1758771" y="301844"/>
                      <a:pt x="1761453" y="297743"/>
                      <a:pt x="1767241" y="295514"/>
                    </a:cubicBezTo>
                    <a:cubicBezTo>
                      <a:pt x="1773154" y="292725"/>
                      <a:pt x="1776442" y="296402"/>
                      <a:pt x="1780289" y="300202"/>
                    </a:cubicBezTo>
                    <a:cubicBezTo>
                      <a:pt x="1786991" y="306995"/>
                      <a:pt x="1786787" y="315765"/>
                      <a:pt x="1787702" y="324787"/>
                    </a:cubicBezTo>
                    <a:cubicBezTo>
                      <a:pt x="1789349" y="341026"/>
                      <a:pt x="1789761" y="345086"/>
                      <a:pt x="1798995" y="345173"/>
                    </a:cubicBezTo>
                    <a:lnTo>
                      <a:pt x="1800029" y="345095"/>
                    </a:lnTo>
                    <a:lnTo>
                      <a:pt x="1798659" y="337106"/>
                    </a:lnTo>
                    <a:cubicBezTo>
                      <a:pt x="1797075" y="333602"/>
                      <a:pt x="1794394" y="330138"/>
                      <a:pt x="1790248" y="326711"/>
                    </a:cubicBezTo>
                    <a:cubicBezTo>
                      <a:pt x="1786951" y="324348"/>
                      <a:pt x="1789878" y="319753"/>
                      <a:pt x="1794305" y="319518"/>
                    </a:cubicBezTo>
                    <a:cubicBezTo>
                      <a:pt x="1799366" y="319250"/>
                      <a:pt x="1803793" y="319015"/>
                      <a:pt x="1808853" y="318746"/>
                    </a:cubicBezTo>
                    <a:cubicBezTo>
                      <a:pt x="1831724" y="319434"/>
                      <a:pt x="1842739" y="311872"/>
                      <a:pt x="1850485" y="290530"/>
                    </a:cubicBezTo>
                    <a:cubicBezTo>
                      <a:pt x="1854342" y="279542"/>
                      <a:pt x="1845353" y="277483"/>
                      <a:pt x="1838826" y="274023"/>
                    </a:cubicBezTo>
                    <a:cubicBezTo>
                      <a:pt x="1833599" y="271129"/>
                      <a:pt x="1825908" y="269635"/>
                      <a:pt x="1826804" y="262610"/>
                    </a:cubicBezTo>
                    <a:cubicBezTo>
                      <a:pt x="1828332" y="255552"/>
                      <a:pt x="1835922" y="255149"/>
                      <a:pt x="1841648" y="255479"/>
                    </a:cubicBezTo>
                    <a:cubicBezTo>
                      <a:pt x="1881131" y="258457"/>
                      <a:pt x="1905053" y="231182"/>
                      <a:pt x="1933175" y="211295"/>
                    </a:cubicBezTo>
                    <a:cubicBezTo>
                      <a:pt x="1939897" y="206498"/>
                      <a:pt x="1937630" y="199642"/>
                      <a:pt x="1937293" y="193317"/>
                    </a:cubicBezTo>
                    <a:cubicBezTo>
                      <a:pt x="1937456" y="184428"/>
                      <a:pt x="1931758" y="172680"/>
                      <a:pt x="1940378" y="167782"/>
                    </a:cubicBezTo>
                    <a:cubicBezTo>
                      <a:pt x="1950862" y="162151"/>
                      <a:pt x="1953599" y="177862"/>
                      <a:pt x="1961956" y="179955"/>
                    </a:cubicBezTo>
                    <a:cubicBezTo>
                      <a:pt x="1981933" y="185872"/>
                      <a:pt x="1987457" y="182408"/>
                      <a:pt x="1992141" y="163131"/>
                    </a:cubicBezTo>
                    <a:lnTo>
                      <a:pt x="1992331" y="162587"/>
                    </a:lnTo>
                    <a:lnTo>
                      <a:pt x="1986778" y="144322"/>
                    </a:lnTo>
                    <a:cubicBezTo>
                      <a:pt x="1983609" y="138386"/>
                      <a:pt x="1979283" y="133065"/>
                      <a:pt x="1973980" y="128749"/>
                    </a:cubicBezTo>
                    <a:cubicBezTo>
                      <a:pt x="1957429" y="115673"/>
                      <a:pt x="1933691" y="110591"/>
                      <a:pt x="1912158" y="123151"/>
                    </a:cubicBezTo>
                    <a:cubicBezTo>
                      <a:pt x="1906000" y="126650"/>
                      <a:pt x="1894382" y="122826"/>
                      <a:pt x="1892523" y="135610"/>
                    </a:cubicBezTo>
                    <a:cubicBezTo>
                      <a:pt x="1892092" y="139439"/>
                      <a:pt x="1883438" y="143704"/>
                      <a:pt x="1878608" y="136350"/>
                    </a:cubicBezTo>
                    <a:cubicBezTo>
                      <a:pt x="1877655" y="127361"/>
                      <a:pt x="1877058" y="118355"/>
                      <a:pt x="1882843" y="111953"/>
                    </a:cubicBezTo>
                    <a:cubicBezTo>
                      <a:pt x="1884771" y="109819"/>
                      <a:pt x="1887408" y="107974"/>
                      <a:pt x="1890978" y="106516"/>
                    </a:cubicBezTo>
                    <a:cubicBezTo>
                      <a:pt x="1903393" y="101417"/>
                      <a:pt x="1917610" y="106371"/>
                      <a:pt x="1929358" y="100672"/>
                    </a:cubicBezTo>
                    <a:cubicBezTo>
                      <a:pt x="1935549" y="97807"/>
                      <a:pt x="1944903" y="94773"/>
                      <a:pt x="1933047" y="86523"/>
                    </a:cubicBezTo>
                    <a:cubicBezTo>
                      <a:pt x="1931278" y="77103"/>
                      <a:pt x="1921718" y="64291"/>
                      <a:pt x="1943458" y="67577"/>
                    </a:cubicBezTo>
                    <a:cubicBezTo>
                      <a:pt x="1944722" y="67509"/>
                      <a:pt x="1945356" y="67475"/>
                      <a:pt x="1946687" y="68673"/>
                    </a:cubicBezTo>
                    <a:cubicBezTo>
                      <a:pt x="1952851" y="77226"/>
                      <a:pt x="1963670" y="77919"/>
                      <a:pt x="1972161" y="82543"/>
                    </a:cubicBezTo>
                    <a:cubicBezTo>
                      <a:pt x="1978687" y="86003"/>
                      <a:pt x="1984212" y="82538"/>
                      <a:pt x="1983109" y="73717"/>
                    </a:cubicBezTo>
                    <a:cubicBezTo>
                      <a:pt x="1983708" y="73050"/>
                      <a:pt x="1984939" y="72351"/>
                      <a:pt x="1986238" y="72916"/>
                    </a:cubicBezTo>
                    <a:cubicBezTo>
                      <a:pt x="1991729" y="68819"/>
                      <a:pt x="2000086" y="70912"/>
                      <a:pt x="2004144" y="63720"/>
                    </a:cubicBezTo>
                    <a:cubicBezTo>
                      <a:pt x="2016257" y="52929"/>
                      <a:pt x="2027104" y="42204"/>
                      <a:pt x="2033222" y="26022"/>
                    </a:cubicBezTo>
                    <a:cubicBezTo>
                      <a:pt x="2044462" y="-1214"/>
                      <a:pt x="2059607" y="-2653"/>
                      <a:pt x="2078526" y="19176"/>
                    </a:cubicBezTo>
                    <a:cubicBezTo>
                      <a:pt x="2098810" y="42837"/>
                      <a:pt x="2105802" y="43100"/>
                      <a:pt x="2128694" y="20319"/>
                    </a:cubicBezTo>
                    <a:cubicBezTo>
                      <a:pt x="2129293" y="19653"/>
                      <a:pt x="2129293" y="19653"/>
                      <a:pt x="2129892" y="18987"/>
                    </a:cubicBezTo>
                    <a:cubicBezTo>
                      <a:pt x="2155915" y="-4595"/>
                      <a:pt x="2158976" y="-6660"/>
                      <a:pt x="2179596" y="23325"/>
                    </a:cubicBezTo>
                    <a:cubicBezTo>
                      <a:pt x="2185093" y="31279"/>
                      <a:pt x="2187097" y="45126"/>
                      <a:pt x="2197183" y="43956"/>
                    </a:cubicBezTo>
                    <a:cubicBezTo>
                      <a:pt x="2209799" y="42652"/>
                      <a:pt x="2208361" y="27505"/>
                      <a:pt x="2211619" y="17184"/>
                    </a:cubicBezTo>
                    <a:cubicBezTo>
                      <a:pt x="2213248" y="12024"/>
                      <a:pt x="2214244" y="6896"/>
                      <a:pt x="2215240" y="1769"/>
                    </a:cubicBezTo>
                    <a:cubicBezTo>
                      <a:pt x="2221363" y="-2361"/>
                      <a:pt x="2224095" y="1300"/>
                      <a:pt x="2224397" y="6991"/>
                    </a:cubicBezTo>
                    <a:cubicBezTo>
                      <a:pt x="2225265" y="11385"/>
                      <a:pt x="2224201" y="15249"/>
                      <a:pt x="2226301" y="18942"/>
                    </a:cubicBezTo>
                    <a:cubicBezTo>
                      <a:pt x="2228035" y="27730"/>
                      <a:pt x="2229770" y="36517"/>
                      <a:pt x="2232138" y="45271"/>
                    </a:cubicBezTo>
                    <a:cubicBezTo>
                      <a:pt x="2237540" y="63379"/>
                      <a:pt x="2244665" y="66172"/>
                      <a:pt x="2260606" y="55811"/>
                    </a:cubicBezTo>
                    <a:cubicBezTo>
                      <a:pt x="2267961" y="50981"/>
                      <a:pt x="2273917" y="43688"/>
                      <a:pt x="2281238" y="38224"/>
                    </a:cubicBezTo>
                    <a:cubicBezTo>
                      <a:pt x="2286096" y="34161"/>
                      <a:pt x="2291486" y="28166"/>
                      <a:pt x="2298611" y="30959"/>
                    </a:cubicBezTo>
                    <a:cubicBezTo>
                      <a:pt x="2306403" y="34351"/>
                      <a:pt x="2306806" y="41941"/>
                      <a:pt x="2307841" y="49497"/>
                    </a:cubicBezTo>
                    <a:cubicBezTo>
                      <a:pt x="2308978" y="58952"/>
                      <a:pt x="2308849" y="68472"/>
                      <a:pt x="2309386" y="78592"/>
                    </a:cubicBezTo>
                    <a:cubicBezTo>
                      <a:pt x="2309957" y="89344"/>
                      <a:pt x="2314054" y="94835"/>
                      <a:pt x="2325539" y="96128"/>
                    </a:cubicBezTo>
                    <a:cubicBezTo>
                      <a:pt x="2345947" y="98216"/>
                      <a:pt x="2354075" y="107934"/>
                      <a:pt x="2355715" y="126875"/>
                    </a:cubicBezTo>
                    <a:cubicBezTo>
                      <a:pt x="2359829" y="168518"/>
                      <a:pt x="2362459" y="170281"/>
                      <a:pt x="2403767" y="159843"/>
                    </a:cubicBezTo>
                    <a:lnTo>
                      <a:pt x="2411135" y="158481"/>
                    </a:lnTo>
                    <a:lnTo>
                      <a:pt x="2421802" y="148799"/>
                    </a:lnTo>
                    <a:cubicBezTo>
                      <a:pt x="2431621" y="142570"/>
                      <a:pt x="2444304" y="142532"/>
                      <a:pt x="2452695" y="145256"/>
                    </a:cubicBezTo>
                    <a:cubicBezTo>
                      <a:pt x="2462383" y="148547"/>
                      <a:pt x="2468043" y="147613"/>
                      <a:pt x="2477692" y="138221"/>
                    </a:cubicBezTo>
                    <a:cubicBezTo>
                      <a:pt x="2470578" y="159528"/>
                      <a:pt x="2478168" y="159126"/>
                      <a:pt x="2489883" y="152796"/>
                    </a:cubicBezTo>
                    <a:cubicBezTo>
                      <a:pt x="2490652" y="161317"/>
                      <a:pt x="2490922" y="169391"/>
                      <a:pt x="2492669" y="176909"/>
                    </a:cubicBezTo>
                    <a:lnTo>
                      <a:pt x="2499486" y="189073"/>
                    </a:lnTo>
                    <a:lnTo>
                      <a:pt x="2502551" y="186628"/>
                    </a:lnTo>
                    <a:cubicBezTo>
                      <a:pt x="2504737" y="183025"/>
                      <a:pt x="2505610" y="178538"/>
                      <a:pt x="2505307" y="172845"/>
                    </a:cubicBezTo>
                    <a:cubicBezTo>
                      <a:pt x="2503729" y="143118"/>
                      <a:pt x="2505492" y="140488"/>
                      <a:pt x="2536983" y="136278"/>
                    </a:cubicBezTo>
                    <a:cubicBezTo>
                      <a:pt x="2550231" y="134940"/>
                      <a:pt x="2549928" y="129248"/>
                      <a:pt x="2544398" y="120661"/>
                    </a:cubicBezTo>
                    <a:cubicBezTo>
                      <a:pt x="2542328" y="105549"/>
                      <a:pt x="2552817" y="111970"/>
                      <a:pt x="2559808" y="112233"/>
                    </a:cubicBezTo>
                    <a:cubicBezTo>
                      <a:pt x="2589406" y="120175"/>
                      <a:pt x="2608611" y="111544"/>
                      <a:pt x="2624244" y="83440"/>
                    </a:cubicBezTo>
                    <a:cubicBezTo>
                      <a:pt x="2637582" y="59899"/>
                      <a:pt x="2642508" y="57099"/>
                      <a:pt x="2658258" y="67046"/>
                    </a:cubicBezTo>
                    <a:cubicBezTo>
                      <a:pt x="2662423" y="73801"/>
                      <a:pt x="2663559" y="83256"/>
                      <a:pt x="2673780" y="84616"/>
                    </a:cubicBezTo>
                    <a:cubicBezTo>
                      <a:pt x="2685399" y="88439"/>
                      <a:pt x="2694019" y="83541"/>
                      <a:pt x="2702471" y="75481"/>
                    </a:cubicBezTo>
                    <a:cubicBezTo>
                      <a:pt x="2710324" y="68087"/>
                      <a:pt x="2716710" y="56965"/>
                      <a:pt x="2730195" y="60055"/>
                    </a:cubicBezTo>
                    <a:cubicBezTo>
                      <a:pt x="2735025" y="67410"/>
                      <a:pt x="2739223" y="74798"/>
                      <a:pt x="2745884" y="80788"/>
                    </a:cubicBezTo>
                    <a:cubicBezTo>
                      <a:pt x="2749880" y="84380"/>
                      <a:pt x="2748520" y="94601"/>
                      <a:pt x="2758472" y="90901"/>
                    </a:cubicBezTo>
                    <a:cubicBezTo>
                      <a:pt x="2762765" y="88136"/>
                      <a:pt x="2763761" y="83010"/>
                      <a:pt x="2766756" y="79679"/>
                    </a:cubicBezTo>
                    <a:cubicBezTo>
                      <a:pt x="2767355" y="79013"/>
                      <a:pt x="2767288" y="77749"/>
                      <a:pt x="2767220" y="76483"/>
                    </a:cubicBezTo>
                    <a:cubicBezTo>
                      <a:pt x="2770680" y="69956"/>
                      <a:pt x="2765116" y="60737"/>
                      <a:pt x="2773735" y="55840"/>
                    </a:cubicBezTo>
                    <a:cubicBezTo>
                      <a:pt x="2781460" y="57967"/>
                      <a:pt x="2780564" y="64992"/>
                      <a:pt x="2781499" y="70651"/>
                    </a:cubicBezTo>
                    <a:cubicBezTo>
                      <a:pt x="2782434" y="76309"/>
                      <a:pt x="2783402" y="82600"/>
                      <a:pt x="2784970" y="88225"/>
                    </a:cubicBezTo>
                    <a:cubicBezTo>
                      <a:pt x="2790572" y="110129"/>
                      <a:pt x="2797664" y="112290"/>
                      <a:pt x="2815301" y="98032"/>
                    </a:cubicBezTo>
                    <a:cubicBezTo>
                      <a:pt x="2819527" y="94002"/>
                      <a:pt x="2823720" y="89340"/>
                      <a:pt x="2827279" y="84711"/>
                    </a:cubicBezTo>
                    <a:cubicBezTo>
                      <a:pt x="2839660" y="78979"/>
                      <a:pt x="2845688" y="85002"/>
                      <a:pt x="2846959" y="96987"/>
                    </a:cubicBezTo>
                    <a:cubicBezTo>
                      <a:pt x="2847927" y="103278"/>
                      <a:pt x="2848297" y="110234"/>
                      <a:pt x="2848000" y="116593"/>
                    </a:cubicBezTo>
                    <a:cubicBezTo>
                      <a:pt x="2847904" y="126748"/>
                      <a:pt x="2850138" y="132971"/>
                      <a:pt x="2862855" y="133564"/>
                    </a:cubicBezTo>
                    <a:cubicBezTo>
                      <a:pt x="2876837" y="134091"/>
                      <a:pt x="2883134" y="145174"/>
                      <a:pt x="2884472" y="158421"/>
                    </a:cubicBezTo>
                    <a:cubicBezTo>
                      <a:pt x="2888015" y="189314"/>
                      <a:pt x="2888015" y="189314"/>
                      <a:pt x="2917709" y="187102"/>
                    </a:cubicBezTo>
                    <a:cubicBezTo>
                      <a:pt x="2924034" y="186766"/>
                      <a:pt x="2933750" y="178638"/>
                      <a:pt x="2933291" y="193886"/>
                    </a:cubicBezTo>
                    <a:cubicBezTo>
                      <a:pt x="2930896" y="196550"/>
                      <a:pt x="2928500" y="199215"/>
                      <a:pt x="2926071" y="201247"/>
                    </a:cubicBezTo>
                    <a:cubicBezTo>
                      <a:pt x="2919018" y="211769"/>
                      <a:pt x="2926709" y="213263"/>
                      <a:pt x="2934433" y="215391"/>
                    </a:cubicBezTo>
                    <a:cubicBezTo>
                      <a:pt x="2948481" y="217182"/>
                      <a:pt x="2958238" y="221738"/>
                      <a:pt x="2958478" y="238217"/>
                    </a:cubicBezTo>
                    <a:cubicBezTo>
                      <a:pt x="2958216" y="245207"/>
                      <a:pt x="2963013" y="251930"/>
                      <a:pt x="2965280" y="258786"/>
                    </a:cubicBezTo>
                    <a:cubicBezTo>
                      <a:pt x="2968380" y="269405"/>
                      <a:pt x="2966953" y="278360"/>
                      <a:pt x="2958500" y="286420"/>
                    </a:cubicBezTo>
                    <a:cubicBezTo>
                      <a:pt x="2942862" y="302473"/>
                      <a:pt x="2942868" y="314524"/>
                      <a:pt x="2957723" y="331496"/>
                    </a:cubicBezTo>
                    <a:cubicBezTo>
                      <a:pt x="2961120" y="335755"/>
                      <a:pt x="2965117" y="339348"/>
                      <a:pt x="2968514" y="343608"/>
                    </a:cubicBezTo>
                    <a:cubicBezTo>
                      <a:pt x="2976642" y="353325"/>
                      <a:pt x="2976513" y="362846"/>
                      <a:pt x="2968162" y="372803"/>
                    </a:cubicBezTo>
                    <a:cubicBezTo>
                      <a:pt x="2962322" y="379297"/>
                      <a:pt x="2954685" y="385530"/>
                      <a:pt x="2955827" y="394151"/>
                    </a:cubicBezTo>
                    <a:lnTo>
                      <a:pt x="2960174" y="403426"/>
                    </a:lnTo>
                    <a:lnTo>
                      <a:pt x="2961076" y="403846"/>
                    </a:lnTo>
                    <a:cubicBezTo>
                      <a:pt x="2966715" y="404799"/>
                      <a:pt x="2974620" y="407133"/>
                      <a:pt x="2970332" y="395811"/>
                    </a:cubicBezTo>
                    <a:cubicBezTo>
                      <a:pt x="2973573" y="388459"/>
                      <a:pt x="2973034" y="375070"/>
                      <a:pt x="2986510" y="387644"/>
                    </a:cubicBezTo>
                    <a:cubicBezTo>
                      <a:pt x="2987416" y="388197"/>
                      <a:pt x="2987869" y="388474"/>
                      <a:pt x="2988222" y="389933"/>
                    </a:cubicBezTo>
                    <a:cubicBezTo>
                      <a:pt x="2988431" y="398767"/>
                      <a:pt x="2995584" y="404374"/>
                      <a:pt x="2999263" y="411595"/>
                    </a:cubicBezTo>
                    <a:cubicBezTo>
                      <a:pt x="3002136" y="417078"/>
                      <a:pt x="3007598" y="417301"/>
                      <a:pt x="3011016" y="410679"/>
                    </a:cubicBezTo>
                    <a:cubicBezTo>
                      <a:pt x="3011746" y="410503"/>
                      <a:pt x="3012929" y="410603"/>
                      <a:pt x="3013559" y="411609"/>
                    </a:cubicBezTo>
                    <a:cubicBezTo>
                      <a:pt x="3019297" y="411378"/>
                      <a:pt x="3024083" y="416786"/>
                      <a:pt x="3030298" y="413735"/>
                    </a:cubicBezTo>
                    <a:cubicBezTo>
                      <a:pt x="3043787" y="412014"/>
                      <a:pt x="3056369" y="409739"/>
                      <a:pt x="3068268" y="401449"/>
                    </a:cubicBezTo>
                    <a:cubicBezTo>
                      <a:pt x="3088946" y="387943"/>
                      <a:pt x="3100100" y="394126"/>
                      <a:pt x="3102837" y="418184"/>
                    </a:cubicBezTo>
                    <a:cubicBezTo>
                      <a:pt x="3105650" y="444157"/>
                      <a:pt x="3110360" y="447651"/>
                      <a:pt x="3136983" y="442748"/>
                    </a:cubicBezTo>
                    <a:cubicBezTo>
                      <a:pt x="3137714" y="442572"/>
                      <a:pt x="3137714" y="442572"/>
                      <a:pt x="3138443" y="442395"/>
                    </a:cubicBezTo>
                    <a:cubicBezTo>
                      <a:pt x="3167611" y="438421"/>
                      <a:pt x="3170707" y="438444"/>
                      <a:pt x="3170756" y="468949"/>
                    </a:cubicBezTo>
                    <a:cubicBezTo>
                      <a:pt x="3170786" y="477052"/>
                      <a:pt x="3165610" y="487577"/>
                      <a:pt x="3173139" y="491549"/>
                    </a:cubicBezTo>
                    <a:cubicBezTo>
                      <a:pt x="3182480" y="496625"/>
                      <a:pt x="3188663" y="485470"/>
                      <a:pt x="3195806" y="479877"/>
                    </a:cubicBezTo>
                    <a:cubicBezTo>
                      <a:pt x="3199379" y="477081"/>
                      <a:pt x="3202497" y="474008"/>
                      <a:pt x="3205615" y="470935"/>
                    </a:cubicBezTo>
                    <a:cubicBezTo>
                      <a:pt x="3211807" y="470981"/>
                      <a:pt x="3211961" y="474806"/>
                      <a:pt x="3209472" y="478885"/>
                    </a:cubicBezTo>
                    <a:cubicBezTo>
                      <a:pt x="3207990" y="482335"/>
                      <a:pt x="3205424" y="484502"/>
                      <a:pt x="3205125" y="488051"/>
                    </a:cubicBezTo>
                    <a:cubicBezTo>
                      <a:pt x="3202160" y="494949"/>
                      <a:pt x="3199196" y="501847"/>
                      <a:pt x="3196684" y="509022"/>
                    </a:cubicBezTo>
                    <a:cubicBezTo>
                      <a:pt x="3191838" y="524102"/>
                      <a:pt x="3195442" y="529410"/>
                      <a:pt x="3211374" y="529800"/>
                    </a:cubicBezTo>
                    <a:cubicBezTo>
                      <a:pt x="3218748" y="529946"/>
                      <a:pt x="3226322" y="527725"/>
                      <a:pt x="3233973" y="527417"/>
                    </a:cubicBezTo>
                    <a:cubicBezTo>
                      <a:pt x="3239259" y="526910"/>
                      <a:pt x="3245826" y="525318"/>
                      <a:pt x="3249429" y="530626"/>
                    </a:cubicBezTo>
                    <a:cubicBezTo>
                      <a:pt x="3253209" y="536664"/>
                      <a:pt x="3249891" y="542103"/>
                      <a:pt x="3247026" y="547818"/>
                    </a:cubicBezTo>
                    <a:cubicBezTo>
                      <a:pt x="3243332" y="554894"/>
                      <a:pt x="3238731" y="561416"/>
                      <a:pt x="3234306" y="568668"/>
                    </a:cubicBezTo>
                    <a:cubicBezTo>
                      <a:pt x="3229606" y="576373"/>
                      <a:pt x="3229837" y="582111"/>
                      <a:pt x="3237166" y="588447"/>
                    </a:cubicBezTo>
                    <a:cubicBezTo>
                      <a:pt x="3250287" y="599562"/>
                      <a:pt x="3251302" y="610133"/>
                      <a:pt x="3243460" y="624006"/>
                    </a:cubicBezTo>
                    <a:cubicBezTo>
                      <a:pt x="3226570" y="654750"/>
                      <a:pt x="3227553" y="657215"/>
                      <a:pt x="3261062" y="669573"/>
                    </a:cubicBezTo>
                    <a:lnTo>
                      <a:pt x="3266803" y="672122"/>
                    </a:lnTo>
                    <a:lnTo>
                      <a:pt x="3278766" y="670484"/>
                    </a:lnTo>
                    <a:cubicBezTo>
                      <a:pt x="3288507" y="670829"/>
                      <a:pt x="3297296" y="676813"/>
                      <a:pt x="3301805" y="682673"/>
                    </a:cubicBezTo>
                    <a:cubicBezTo>
                      <a:pt x="3306944" y="689540"/>
                      <a:pt x="3311300" y="691576"/>
                      <a:pt x="3322422" y="689654"/>
                    </a:cubicBezTo>
                    <a:cubicBezTo>
                      <a:pt x="3307407" y="701017"/>
                      <a:pt x="3312846" y="704334"/>
                      <a:pt x="3323945" y="705510"/>
                    </a:cubicBezTo>
                    <a:cubicBezTo>
                      <a:pt x="3320439" y="711766"/>
                      <a:pt x="3316800" y="717475"/>
                      <a:pt x="3314446" y="723502"/>
                    </a:cubicBezTo>
                    <a:lnTo>
                      <a:pt x="3313394" y="735144"/>
                    </a:lnTo>
                    <a:lnTo>
                      <a:pt x="3316672" y="734906"/>
                    </a:lnTo>
                    <a:cubicBezTo>
                      <a:pt x="3319892" y="733450"/>
                      <a:pt x="3322621" y="730761"/>
                      <a:pt x="3325110" y="726681"/>
                    </a:cubicBezTo>
                    <a:cubicBezTo>
                      <a:pt x="3338105" y="705379"/>
                      <a:pt x="3340571" y="704396"/>
                      <a:pt x="3364340" y="716408"/>
                    </a:cubicBezTo>
                    <a:cubicBezTo>
                      <a:pt x="3374134" y="721761"/>
                      <a:pt x="3376623" y="717682"/>
                      <a:pt x="3376868" y="709124"/>
                    </a:cubicBezTo>
                    <a:cubicBezTo>
                      <a:pt x="3382598" y="697694"/>
                      <a:pt x="3386808" y="707104"/>
                      <a:pt x="3391517" y="710599"/>
                    </a:cubicBezTo>
                    <a:cubicBezTo>
                      <a:pt x="3408219" y="730117"/>
                      <a:pt x="3425587" y="733249"/>
                      <a:pt x="3449715" y="721225"/>
                    </a:cubicBezTo>
                    <a:cubicBezTo>
                      <a:pt x="3470094" y="711268"/>
                      <a:pt x="3474825" y="711667"/>
                      <a:pt x="3481003" y="726008"/>
                    </a:cubicBezTo>
                    <a:cubicBezTo>
                      <a:pt x="3480681" y="732653"/>
                      <a:pt x="3476986" y="739728"/>
                      <a:pt x="3483409" y="745513"/>
                    </a:cubicBezTo>
                    <a:cubicBezTo>
                      <a:pt x="3489632" y="753662"/>
                      <a:pt x="3497913" y="754361"/>
                      <a:pt x="3507576" y="752793"/>
                    </a:cubicBezTo>
                    <a:cubicBezTo>
                      <a:pt x="3516510" y="751402"/>
                      <a:pt x="3526197" y="746738"/>
                      <a:pt x="3534055" y="755263"/>
                    </a:cubicBezTo>
                    <a:cubicBezTo>
                      <a:pt x="3533910" y="762639"/>
                      <a:pt x="3533312" y="769737"/>
                      <a:pt x="3535079" y="777034"/>
                    </a:cubicBezTo>
                    <a:cubicBezTo>
                      <a:pt x="3536139" y="781412"/>
                      <a:pt x="3530355" y="787835"/>
                      <a:pt x="3538990" y="789993"/>
                    </a:cubicBezTo>
                    <a:cubicBezTo>
                      <a:pt x="3543269" y="790115"/>
                      <a:pt x="3546387" y="787042"/>
                      <a:pt x="3550035" y="786158"/>
                    </a:cubicBezTo>
                    <a:cubicBezTo>
                      <a:pt x="3550766" y="785982"/>
                      <a:pt x="3551318" y="785076"/>
                      <a:pt x="3551872" y="784169"/>
                    </a:cubicBezTo>
                    <a:cubicBezTo>
                      <a:pt x="3557356" y="781296"/>
                      <a:pt x="3557878" y="772285"/>
                      <a:pt x="3566159" y="772983"/>
                    </a:cubicBezTo>
                    <a:cubicBezTo>
                      <a:pt x="3570491" y="778114"/>
                      <a:pt x="3566544" y="782548"/>
                      <a:pt x="3564509" y="786903"/>
                    </a:cubicBezTo>
                    <a:cubicBezTo>
                      <a:pt x="3562473" y="791258"/>
                      <a:pt x="3560161" y="796068"/>
                      <a:pt x="3558579" y="800700"/>
                    </a:cubicBezTo>
                    <a:cubicBezTo>
                      <a:pt x="3552074" y="818499"/>
                      <a:pt x="3555953" y="823354"/>
                      <a:pt x="3574904" y="821854"/>
                    </a:cubicBezTo>
                    <a:cubicBezTo>
                      <a:pt x="3579736" y="821070"/>
                      <a:pt x="3584844" y="819833"/>
                      <a:pt x="3589499" y="818319"/>
                    </a:cubicBezTo>
                    <a:cubicBezTo>
                      <a:pt x="3600777" y="820223"/>
                      <a:pt x="3602091" y="827244"/>
                      <a:pt x="3597290" y="836133"/>
                    </a:cubicBezTo>
                    <a:cubicBezTo>
                      <a:pt x="3594978" y="840942"/>
                      <a:pt x="3591937" y="845927"/>
                      <a:pt x="3588718" y="850183"/>
                    </a:cubicBezTo>
                    <a:cubicBezTo>
                      <a:pt x="3583841" y="857159"/>
                      <a:pt x="3582435" y="862521"/>
                      <a:pt x="3590947" y="868957"/>
                    </a:cubicBezTo>
                    <a:cubicBezTo>
                      <a:pt x="3600366" y="875947"/>
                      <a:pt x="3599468" y="886593"/>
                      <a:pt x="3594115" y="896388"/>
                    </a:cubicBezTo>
                    <a:cubicBezTo>
                      <a:pt x="3581925" y="919427"/>
                      <a:pt x="3581925" y="919427"/>
                      <a:pt x="3603504" y="931969"/>
                    </a:cubicBezTo>
                    <a:cubicBezTo>
                      <a:pt x="3608037" y="934735"/>
                      <a:pt x="3618608" y="933719"/>
                      <a:pt x="3611064" y="944044"/>
                    </a:cubicBezTo>
                    <a:cubicBezTo>
                      <a:pt x="3608145" y="944751"/>
                      <a:pt x="3605226" y="945458"/>
                      <a:pt x="3602584" y="945712"/>
                    </a:cubicBezTo>
                    <a:cubicBezTo>
                      <a:pt x="3592721" y="949646"/>
                      <a:pt x="3597331" y="954324"/>
                      <a:pt x="3601663" y="959454"/>
                    </a:cubicBezTo>
                    <a:cubicBezTo>
                      <a:pt x="3610528" y="967351"/>
                      <a:pt x="3615115" y="975124"/>
                      <a:pt x="3607473" y="986633"/>
                    </a:cubicBezTo>
                    <a:cubicBezTo>
                      <a:pt x="3603978" y="991342"/>
                      <a:pt x="3604108" y="998262"/>
                      <a:pt x="3602427" y="1004078"/>
                    </a:cubicBezTo>
                    <a:cubicBezTo>
                      <a:pt x="3599539" y="1012889"/>
                      <a:pt x="3594309" y="1018405"/>
                      <a:pt x="3584645" y="1019972"/>
                    </a:cubicBezTo>
                    <a:cubicBezTo>
                      <a:pt x="3566224" y="1023661"/>
                      <a:pt x="3560518" y="1031997"/>
                      <a:pt x="3562747" y="1050771"/>
                    </a:cubicBezTo>
                    <a:cubicBezTo>
                      <a:pt x="3563077" y="1055326"/>
                      <a:pt x="3564138" y="1059705"/>
                      <a:pt x="3564469" y="1064260"/>
                    </a:cubicBezTo>
                    <a:cubicBezTo>
                      <a:pt x="3565484" y="1074830"/>
                      <a:pt x="3560883" y="1081352"/>
                      <a:pt x="3550390" y="1084279"/>
                    </a:cubicBezTo>
                    <a:cubicBezTo>
                      <a:pt x="3540903" y="1086577"/>
                      <a:pt x="3529426" y="1087039"/>
                      <a:pt x="3530319" y="1101888"/>
                    </a:cubicBezTo>
                    <a:cubicBezTo>
                      <a:pt x="3531134" y="1114823"/>
                      <a:pt x="3531949" y="1127760"/>
                      <a:pt x="3548134" y="1130793"/>
                    </a:cubicBezTo>
                    <a:cubicBezTo>
                      <a:pt x="3549771" y="1131169"/>
                      <a:pt x="3552314" y="1132098"/>
                      <a:pt x="3551837" y="1134918"/>
                    </a:cubicBezTo>
                    <a:cubicBezTo>
                      <a:pt x="3548896" y="1138720"/>
                      <a:pt x="3544817" y="1136232"/>
                      <a:pt x="3541268" y="1135933"/>
                    </a:cubicBezTo>
                    <a:cubicBezTo>
                      <a:pt x="3526043" y="1138460"/>
                      <a:pt x="3512146" y="1133715"/>
                      <a:pt x="3498150" y="1130151"/>
                    </a:cubicBezTo>
                    <a:cubicBezTo>
                      <a:pt x="3490322" y="1129730"/>
                      <a:pt x="3486727" y="1135622"/>
                      <a:pt x="3483133" y="1141514"/>
                    </a:cubicBezTo>
                    <a:cubicBezTo>
                      <a:pt x="3479815" y="1146952"/>
                      <a:pt x="3476674" y="1153121"/>
                      <a:pt x="3473356" y="1158560"/>
                    </a:cubicBezTo>
                    <a:cubicBezTo>
                      <a:pt x="3461642" y="1178780"/>
                      <a:pt x="3460914" y="1178957"/>
                      <a:pt x="3440770" y="1169156"/>
                    </a:cubicBezTo>
                    <a:cubicBezTo>
                      <a:pt x="3436354" y="1187608"/>
                      <a:pt x="3436354" y="1187608"/>
                      <a:pt x="3419032" y="1178283"/>
                    </a:cubicBezTo>
                    <a:cubicBezTo>
                      <a:pt x="3415859" y="1176348"/>
                      <a:pt x="3412409" y="1174866"/>
                      <a:pt x="3409114" y="1177209"/>
                    </a:cubicBezTo>
                    <a:cubicBezTo>
                      <a:pt x="3405819" y="1179553"/>
                      <a:pt x="3408162" y="1182848"/>
                      <a:pt x="3408869" y="1185767"/>
                    </a:cubicBezTo>
                    <a:cubicBezTo>
                      <a:pt x="3410560" y="1191152"/>
                      <a:pt x="3412250" y="1196536"/>
                      <a:pt x="3413211" y="1202098"/>
                    </a:cubicBezTo>
                    <a:cubicBezTo>
                      <a:pt x="3415409" y="1212768"/>
                      <a:pt x="3420925" y="1217998"/>
                      <a:pt x="3432225" y="1216807"/>
                    </a:cubicBezTo>
                    <a:cubicBezTo>
                      <a:pt x="3440152" y="1216045"/>
                      <a:pt x="3446143" y="1218458"/>
                      <a:pt x="3448817" y="1226307"/>
                    </a:cubicBezTo>
                    <a:cubicBezTo>
                      <a:pt x="3448949" y="1233228"/>
                      <a:pt x="3443564" y="1234919"/>
                      <a:pt x="3438732" y="1235703"/>
                    </a:cubicBezTo>
                    <a:cubicBezTo>
                      <a:pt x="3408736" y="1241036"/>
                      <a:pt x="3391461" y="1262216"/>
                      <a:pt x="3374993" y="1285133"/>
                    </a:cubicBezTo>
                    <a:cubicBezTo>
                      <a:pt x="3366640" y="1297295"/>
                      <a:pt x="3361480" y="1300211"/>
                      <a:pt x="3354054" y="1294223"/>
                    </a:cubicBezTo>
                    <a:lnTo>
                      <a:pt x="3347879" y="1287635"/>
                    </a:lnTo>
                    <a:lnTo>
                      <a:pt x="3338368" y="1296544"/>
                    </a:lnTo>
                    <a:lnTo>
                      <a:pt x="3337209" y="1300189"/>
                    </a:lnTo>
                    <a:lnTo>
                      <a:pt x="3345693" y="1300905"/>
                    </a:lnTo>
                    <a:cubicBezTo>
                      <a:pt x="3367617" y="1303707"/>
                      <a:pt x="3374447" y="1315958"/>
                      <a:pt x="3364647" y="1336101"/>
                    </a:cubicBezTo>
                    <a:cubicBezTo>
                      <a:pt x="3360576" y="1344812"/>
                      <a:pt x="3354239" y="1352141"/>
                      <a:pt x="3351981" y="1361958"/>
                    </a:cubicBezTo>
                    <a:cubicBezTo>
                      <a:pt x="3347943" y="1378774"/>
                      <a:pt x="3351546" y="1384082"/>
                      <a:pt x="3368583" y="1382660"/>
                    </a:cubicBezTo>
                    <a:cubicBezTo>
                      <a:pt x="3373592" y="1382605"/>
                      <a:pt x="3378700" y="1381368"/>
                      <a:pt x="3383532" y="1380584"/>
                    </a:cubicBezTo>
                    <a:cubicBezTo>
                      <a:pt x="3387910" y="1379524"/>
                      <a:pt x="3392289" y="1378464"/>
                      <a:pt x="3397575" y="1377956"/>
                    </a:cubicBezTo>
                    <a:cubicBezTo>
                      <a:pt x="3377911" y="1402032"/>
                      <a:pt x="3361956" y="1404737"/>
                      <a:pt x="3338034" y="1388899"/>
                    </a:cubicBezTo>
                    <a:cubicBezTo>
                      <a:pt x="3326526" y="1381257"/>
                      <a:pt x="3321142" y="1382947"/>
                      <a:pt x="3319514" y="1393771"/>
                    </a:cubicBezTo>
                    <a:cubicBezTo>
                      <a:pt x="3319264" y="1396729"/>
                      <a:pt x="3320211" y="1401038"/>
                      <a:pt x="3320276" y="1404499"/>
                    </a:cubicBezTo>
                    <a:lnTo>
                      <a:pt x="3319892" y="1406503"/>
                    </a:lnTo>
                    <a:lnTo>
                      <a:pt x="3351343" y="1411484"/>
                    </a:lnTo>
                    <a:cubicBezTo>
                      <a:pt x="3358159" y="1412563"/>
                      <a:pt x="3365666" y="1412677"/>
                      <a:pt x="3370604" y="1418834"/>
                    </a:cubicBezTo>
                    <a:cubicBezTo>
                      <a:pt x="3371212" y="1418394"/>
                      <a:pt x="3371820" y="1417953"/>
                      <a:pt x="3372427" y="1417510"/>
                    </a:cubicBezTo>
                    <a:cubicBezTo>
                      <a:pt x="3391694" y="1414650"/>
                      <a:pt x="3410074" y="1420785"/>
                      <a:pt x="3429285" y="1421677"/>
                    </a:cubicBezTo>
                    <a:cubicBezTo>
                      <a:pt x="3465084" y="1423046"/>
                      <a:pt x="3501241" y="1425548"/>
                      <a:pt x="3537127" y="1416180"/>
                    </a:cubicBezTo>
                    <a:cubicBezTo>
                      <a:pt x="3547755" y="1413562"/>
                      <a:pt x="3559182" y="1412685"/>
                      <a:pt x="3570029" y="1415478"/>
                    </a:cubicBezTo>
                    <a:cubicBezTo>
                      <a:pt x="3587609" y="1419874"/>
                      <a:pt x="3603144" y="1430397"/>
                      <a:pt x="3622826" y="1424914"/>
                    </a:cubicBezTo>
                    <a:cubicBezTo>
                      <a:pt x="3631274" y="1422488"/>
                      <a:pt x="3640905" y="1426164"/>
                      <a:pt x="3649654" y="1428626"/>
                    </a:cubicBezTo>
                    <a:cubicBezTo>
                      <a:pt x="3654815" y="1429980"/>
                      <a:pt x="3659285" y="1432301"/>
                      <a:pt x="3659254" y="1439284"/>
                    </a:cubicBezTo>
                    <a:cubicBezTo>
                      <a:pt x="3662047" y="1428438"/>
                      <a:pt x="3669088" y="1424715"/>
                      <a:pt x="3678443" y="1426734"/>
                    </a:cubicBezTo>
                    <a:cubicBezTo>
                      <a:pt x="3698204" y="1430939"/>
                      <a:pt x="3718962" y="1428851"/>
                      <a:pt x="3736952" y="1440838"/>
                    </a:cubicBezTo>
                    <a:cubicBezTo>
                      <a:pt x="3741339" y="1443683"/>
                      <a:pt x="3747882" y="1443106"/>
                      <a:pt x="3753042" y="1444462"/>
                    </a:cubicBezTo>
                    <a:cubicBezTo>
                      <a:pt x="3768966" y="1449134"/>
                      <a:pt x="3785057" y="1452757"/>
                      <a:pt x="3801091" y="1460134"/>
                    </a:cubicBezTo>
                    <a:cubicBezTo>
                      <a:pt x="3816515" y="1467952"/>
                      <a:pt x="3832850" y="1480215"/>
                      <a:pt x="3852917" y="1479093"/>
                    </a:cubicBezTo>
                    <a:cubicBezTo>
                      <a:pt x="3862605" y="1479015"/>
                      <a:pt x="3873617" y="1480759"/>
                      <a:pt x="3880072" y="1490918"/>
                    </a:cubicBezTo>
                    <a:lnTo>
                      <a:pt x="3881728" y="1490643"/>
                    </a:lnTo>
                    <a:lnTo>
                      <a:pt x="3881727" y="1490645"/>
                    </a:lnTo>
                    <a:cubicBezTo>
                      <a:pt x="3882639" y="1489982"/>
                      <a:pt x="3882597" y="1490244"/>
                      <a:pt x="3882142" y="1490575"/>
                    </a:cubicBezTo>
                    <a:lnTo>
                      <a:pt x="3881728" y="1490643"/>
                    </a:lnTo>
                    <a:lnTo>
                      <a:pt x="3880762" y="1489954"/>
                    </a:lnTo>
                    <a:cubicBezTo>
                      <a:pt x="3874443" y="1485728"/>
                      <a:pt x="3875024" y="1482057"/>
                      <a:pt x="3881898" y="1479383"/>
                    </a:cubicBezTo>
                    <a:cubicBezTo>
                      <a:pt x="3884245" y="1478142"/>
                      <a:pt x="3886867" y="1478557"/>
                      <a:pt x="3889489" y="1478972"/>
                    </a:cubicBezTo>
                    <a:cubicBezTo>
                      <a:pt x="3916868" y="1485996"/>
                      <a:pt x="3945771" y="1476597"/>
                      <a:pt x="3973092" y="1487374"/>
                    </a:cubicBezTo>
                    <a:cubicBezTo>
                      <a:pt x="3977120" y="1489087"/>
                      <a:pt x="3982696" y="1487820"/>
                      <a:pt x="3987858" y="1489176"/>
                    </a:cubicBezTo>
                    <a:cubicBezTo>
                      <a:pt x="3988907" y="1489342"/>
                      <a:pt x="3990396" y="1490115"/>
                      <a:pt x="3991362" y="1490805"/>
                    </a:cubicBezTo>
                    <a:cubicBezTo>
                      <a:pt x="3994176" y="1493402"/>
                      <a:pt x="3994036" y="1497680"/>
                      <a:pt x="3998148" y="1498868"/>
                    </a:cubicBezTo>
                    <a:cubicBezTo>
                      <a:pt x="3999031" y="1500083"/>
                      <a:pt x="3999389" y="1501215"/>
                      <a:pt x="3999748" y="1502347"/>
                    </a:cubicBezTo>
                    <a:cubicBezTo>
                      <a:pt x="4000298" y="1505659"/>
                      <a:pt x="4000324" y="1508889"/>
                      <a:pt x="3999825" y="1512035"/>
                    </a:cubicBezTo>
                    <a:cubicBezTo>
                      <a:pt x="4000018" y="1514215"/>
                      <a:pt x="3999686" y="1516314"/>
                      <a:pt x="3999960" y="1517970"/>
                    </a:cubicBezTo>
                    <a:cubicBezTo>
                      <a:pt x="4007438" y="1525066"/>
                      <a:pt x="4015111" y="1524131"/>
                      <a:pt x="4023367" y="1519526"/>
                    </a:cubicBezTo>
                    <a:cubicBezTo>
                      <a:pt x="4031372" y="1516494"/>
                      <a:pt x="4036891" y="1518980"/>
                      <a:pt x="4040531" y="1526545"/>
                    </a:cubicBezTo>
                    <a:cubicBezTo>
                      <a:pt x="4043371" y="1532370"/>
                      <a:pt x="4040968" y="1537365"/>
                      <a:pt x="4034260" y="1538991"/>
                    </a:cubicBezTo>
                    <a:cubicBezTo>
                      <a:pt x="4011825" y="1527911"/>
                      <a:pt x="3986514" y="1528204"/>
                      <a:pt x="3962725" y="1522285"/>
                    </a:cubicBezTo>
                    <a:cubicBezTo>
                      <a:pt x="3952926" y="1519659"/>
                      <a:pt x="3938166" y="1507645"/>
                      <a:pt x="3925435" y="1520144"/>
                    </a:cubicBezTo>
                    <a:cubicBezTo>
                      <a:pt x="3924137" y="1521550"/>
                      <a:pt x="3919859" y="1521410"/>
                      <a:pt x="3918451" y="1520112"/>
                    </a:cubicBezTo>
                    <a:cubicBezTo>
                      <a:pt x="3906146" y="1509563"/>
                      <a:pt x="3889143" y="1511708"/>
                      <a:pt x="3875897" y="1503697"/>
                    </a:cubicBezTo>
                    <a:cubicBezTo>
                      <a:pt x="3868530" y="1499304"/>
                      <a:pt x="3861521" y="1496045"/>
                      <a:pt x="3853899" y="1503438"/>
                    </a:cubicBezTo>
                    <a:cubicBezTo>
                      <a:pt x="3850088" y="1507135"/>
                      <a:pt x="3844844" y="1506304"/>
                      <a:pt x="3840815" y="1504592"/>
                    </a:cubicBezTo>
                    <a:cubicBezTo>
                      <a:pt x="3823651" y="1497572"/>
                      <a:pt x="3805298" y="1494666"/>
                      <a:pt x="3787302" y="1492891"/>
                    </a:cubicBezTo>
                    <a:cubicBezTo>
                      <a:pt x="3774633" y="1491421"/>
                      <a:pt x="3762655" y="1488988"/>
                      <a:pt x="3749846" y="1491797"/>
                    </a:cubicBezTo>
                    <a:cubicBezTo>
                      <a:pt x="3739302" y="1493890"/>
                      <a:pt x="3728538" y="1490572"/>
                      <a:pt x="3719047" y="1482618"/>
                    </a:cubicBezTo>
                    <a:cubicBezTo>
                      <a:pt x="3705858" y="1470855"/>
                      <a:pt x="3690979" y="1476561"/>
                      <a:pt x="3687714" y="1493783"/>
                    </a:cubicBezTo>
                    <a:cubicBezTo>
                      <a:pt x="3687382" y="1495881"/>
                      <a:pt x="3686967" y="1498503"/>
                      <a:pt x="3686552" y="1501125"/>
                    </a:cubicBezTo>
                    <a:cubicBezTo>
                      <a:pt x="3682233" y="1528393"/>
                      <a:pt x="3673453" y="1532915"/>
                      <a:pt x="3647015" y="1523353"/>
                    </a:cubicBezTo>
                    <a:cubicBezTo>
                      <a:pt x="3636859" y="1519595"/>
                      <a:pt x="3629684" y="1517383"/>
                      <a:pt x="3624570" y="1532700"/>
                    </a:cubicBezTo>
                    <a:cubicBezTo>
                      <a:pt x="3620563" y="1544428"/>
                      <a:pt x="3617189" y="1558945"/>
                      <a:pt x="3604598" y="1567165"/>
                    </a:cubicBezTo>
                    <a:cubicBezTo>
                      <a:pt x="3600430" y="1569730"/>
                      <a:pt x="3601172" y="1575224"/>
                      <a:pt x="3599983" y="1579335"/>
                    </a:cubicBezTo>
                    <a:cubicBezTo>
                      <a:pt x="3596775" y="1592802"/>
                      <a:pt x="3588245" y="1595753"/>
                      <a:pt x="3576656" y="1587467"/>
                    </a:cubicBezTo>
                    <a:cubicBezTo>
                      <a:pt x="3573317" y="1584788"/>
                      <a:pt x="3571360" y="1580177"/>
                      <a:pt x="3566998" y="1580562"/>
                    </a:cubicBezTo>
                    <a:cubicBezTo>
                      <a:pt x="3563161" y="1581030"/>
                      <a:pt x="3554771" y="1579701"/>
                      <a:pt x="3560343" y="1588646"/>
                    </a:cubicBezTo>
                    <a:cubicBezTo>
                      <a:pt x="3567072" y="1600462"/>
                      <a:pt x="3560390" y="1605317"/>
                      <a:pt x="3549845" y="1607411"/>
                    </a:cubicBezTo>
                    <a:cubicBezTo>
                      <a:pt x="3544352" y="1608154"/>
                      <a:pt x="3540516" y="1608621"/>
                      <a:pt x="3540926" y="1616211"/>
                    </a:cubicBezTo>
                    <a:cubicBezTo>
                      <a:pt x="3540978" y="1622671"/>
                      <a:pt x="3541638" y="1628687"/>
                      <a:pt x="3549587" y="1629410"/>
                    </a:cubicBezTo>
                    <a:cubicBezTo>
                      <a:pt x="3563829" y="1631127"/>
                      <a:pt x="3565038" y="1640456"/>
                      <a:pt x="3563295" y="1651469"/>
                    </a:cubicBezTo>
                    <a:cubicBezTo>
                      <a:pt x="3562049" y="1659335"/>
                      <a:pt x="3561244" y="1667808"/>
                      <a:pt x="3559475" y="1675591"/>
                    </a:cubicBezTo>
                    <a:cubicBezTo>
                      <a:pt x="3557372" y="1685472"/>
                      <a:pt x="3553780" y="1694578"/>
                      <a:pt x="3570285" y="1695579"/>
                    </a:cubicBezTo>
                    <a:cubicBezTo>
                      <a:pt x="3577185" y="1696135"/>
                      <a:pt x="3580160" y="1707894"/>
                      <a:pt x="3589932" y="1707291"/>
                    </a:cubicBezTo>
                    <a:cubicBezTo>
                      <a:pt x="3596390" y="1707239"/>
                      <a:pt x="3602958" y="1709893"/>
                      <a:pt x="3609724" y="1704514"/>
                    </a:cubicBezTo>
                    <a:cubicBezTo>
                      <a:pt x="3616489" y="1699135"/>
                      <a:pt x="3624105" y="1701954"/>
                      <a:pt x="3624100" y="1712166"/>
                    </a:cubicBezTo>
                    <a:cubicBezTo>
                      <a:pt x="3624262" y="1721330"/>
                      <a:pt x="3626880" y="1731958"/>
                      <a:pt x="3616719" y="1738412"/>
                    </a:cubicBezTo>
                    <a:cubicBezTo>
                      <a:pt x="3613765" y="1740094"/>
                      <a:pt x="3613791" y="1743323"/>
                      <a:pt x="3615472" y="1746279"/>
                    </a:cubicBezTo>
                    <a:cubicBezTo>
                      <a:pt x="3616714" y="1748624"/>
                      <a:pt x="3617955" y="1750971"/>
                      <a:pt x="3618671" y="1753235"/>
                    </a:cubicBezTo>
                    <a:cubicBezTo>
                      <a:pt x="3621787" y="1760716"/>
                      <a:pt x="3612151" y="1767253"/>
                      <a:pt x="3616316" y="1774901"/>
                    </a:cubicBezTo>
                    <a:cubicBezTo>
                      <a:pt x="3620397" y="1783073"/>
                      <a:pt x="3629815" y="1771126"/>
                      <a:pt x="3635028" y="1778940"/>
                    </a:cubicBezTo>
                    <a:cubicBezTo>
                      <a:pt x="3636351" y="1780762"/>
                      <a:pt x="3639331" y="1782309"/>
                      <a:pt x="3639165" y="1783358"/>
                    </a:cubicBezTo>
                    <a:cubicBezTo>
                      <a:pt x="3637474" y="1800829"/>
                      <a:pt x="3652400" y="1811794"/>
                      <a:pt x="3656369" y="1827474"/>
                    </a:cubicBezTo>
                    <a:cubicBezTo>
                      <a:pt x="3657085" y="1829737"/>
                      <a:pt x="3658685" y="1833215"/>
                      <a:pt x="3657386" y="1834623"/>
                    </a:cubicBezTo>
                    <a:cubicBezTo>
                      <a:pt x="3648825" y="1844555"/>
                      <a:pt x="3652850" y="1856481"/>
                      <a:pt x="3652762" y="1867218"/>
                    </a:cubicBezTo>
                    <a:cubicBezTo>
                      <a:pt x="3652727" y="1884414"/>
                      <a:pt x="3639638" y="1895780"/>
                      <a:pt x="3633034" y="1910323"/>
                    </a:cubicBezTo>
                    <a:cubicBezTo>
                      <a:pt x="3629940" y="1916284"/>
                      <a:pt x="3625356" y="1921470"/>
                      <a:pt x="3623144" y="1928646"/>
                    </a:cubicBezTo>
                    <a:cubicBezTo>
                      <a:pt x="3621872" y="1933283"/>
                      <a:pt x="3618170" y="1939684"/>
                      <a:pt x="3613368" y="1939462"/>
                    </a:cubicBezTo>
                    <a:cubicBezTo>
                      <a:pt x="3596779" y="1938984"/>
                      <a:pt x="3585374" y="1953304"/>
                      <a:pt x="3569227" y="1953435"/>
                    </a:cubicBezTo>
                    <a:cubicBezTo>
                      <a:pt x="3565473" y="1953378"/>
                      <a:pt x="3560254" y="1955777"/>
                      <a:pt x="3560447" y="1957957"/>
                    </a:cubicBezTo>
                    <a:cubicBezTo>
                      <a:pt x="3562732" y="1970683"/>
                      <a:pt x="3550115" y="1975673"/>
                      <a:pt x="3546964" y="1985387"/>
                    </a:cubicBezTo>
                    <a:cubicBezTo>
                      <a:pt x="3545858" y="1988975"/>
                      <a:pt x="3542764" y="1994935"/>
                      <a:pt x="3540059" y="1995045"/>
                    </a:cubicBezTo>
                    <a:cubicBezTo>
                      <a:pt x="3525927" y="1996032"/>
                      <a:pt x="3528487" y="2010413"/>
                      <a:pt x="3521556" y="2016841"/>
                    </a:cubicBezTo>
                    <a:cubicBezTo>
                      <a:pt x="3517745" y="2020538"/>
                      <a:pt x="3519537" y="2026197"/>
                      <a:pt x="3525497" y="2029292"/>
                    </a:cubicBezTo>
                    <a:lnTo>
                      <a:pt x="3539601" y="2030598"/>
                    </a:lnTo>
                    <a:lnTo>
                      <a:pt x="3522138" y="2053422"/>
                    </a:lnTo>
                    <a:lnTo>
                      <a:pt x="3498434" y="2099040"/>
                    </a:lnTo>
                    <a:lnTo>
                      <a:pt x="3498803" y="2096020"/>
                    </a:lnTo>
                    <a:cubicBezTo>
                      <a:pt x="3500048" y="2088155"/>
                      <a:pt x="3502701" y="2081586"/>
                      <a:pt x="3507452" y="2075350"/>
                    </a:cubicBezTo>
                    <a:cubicBezTo>
                      <a:pt x="3515047" y="2064727"/>
                      <a:pt x="3502217" y="2054094"/>
                      <a:pt x="3505010" y="2043248"/>
                    </a:cubicBezTo>
                    <a:cubicBezTo>
                      <a:pt x="3497503" y="2043135"/>
                      <a:pt x="3490161" y="2041972"/>
                      <a:pt x="3482570" y="2042383"/>
                    </a:cubicBezTo>
                    <a:cubicBezTo>
                      <a:pt x="3479259" y="2042933"/>
                      <a:pt x="3479119" y="2047211"/>
                      <a:pt x="3478178" y="2049750"/>
                    </a:cubicBezTo>
                    <a:cubicBezTo>
                      <a:pt x="3474586" y="2058857"/>
                      <a:pt x="3471434" y="2068571"/>
                      <a:pt x="3467318" y="2077595"/>
                    </a:cubicBezTo>
                    <a:cubicBezTo>
                      <a:pt x="3463808" y="2086178"/>
                      <a:pt x="3455444" y="2088078"/>
                      <a:pt x="3448518" y="2084293"/>
                    </a:cubicBezTo>
                    <a:cubicBezTo>
                      <a:pt x="3433699" y="2076035"/>
                      <a:pt x="3423045" y="2075421"/>
                      <a:pt x="3416302" y="2094243"/>
                    </a:cubicBezTo>
                    <a:cubicBezTo>
                      <a:pt x="3413733" y="2100286"/>
                      <a:pt x="3406583" y="2101305"/>
                      <a:pt x="3400649" y="2101439"/>
                    </a:cubicBezTo>
                    <a:cubicBezTo>
                      <a:pt x="3394715" y="2101575"/>
                      <a:pt x="3392118" y="2104389"/>
                      <a:pt x="3392861" y="2109883"/>
                    </a:cubicBezTo>
                    <a:cubicBezTo>
                      <a:pt x="3394045" y="2115983"/>
                      <a:pt x="3397690" y="2113335"/>
                      <a:pt x="3402050" y="2112950"/>
                    </a:cubicBezTo>
                    <a:cubicBezTo>
                      <a:pt x="3427943" y="2108987"/>
                      <a:pt x="3443639" y="2128675"/>
                      <a:pt x="3434326" y="2153540"/>
                    </a:cubicBezTo>
                    <a:cubicBezTo>
                      <a:pt x="3430402" y="2164744"/>
                      <a:pt x="3427608" y="2175591"/>
                      <a:pt x="3411986" y="2175804"/>
                    </a:cubicBezTo>
                    <a:cubicBezTo>
                      <a:pt x="3399593" y="2175991"/>
                      <a:pt x="3401961" y="2188192"/>
                      <a:pt x="3401240" y="2196142"/>
                    </a:cubicBezTo>
                    <a:cubicBezTo>
                      <a:pt x="3399994" y="2204007"/>
                      <a:pt x="3404656" y="2208509"/>
                      <a:pt x="3412689" y="2208706"/>
                    </a:cubicBezTo>
                    <a:cubicBezTo>
                      <a:pt x="3426131" y="2208684"/>
                      <a:pt x="3433026" y="2219453"/>
                      <a:pt x="3442159" y="2226274"/>
                    </a:cubicBezTo>
                    <a:cubicBezTo>
                      <a:pt x="3446022" y="2229036"/>
                      <a:pt x="3446849" y="2234005"/>
                      <a:pt x="3446101" y="2238724"/>
                    </a:cubicBezTo>
                    <a:cubicBezTo>
                      <a:pt x="3439955" y="2277530"/>
                      <a:pt x="3433892" y="2315810"/>
                      <a:pt x="3427747" y="2354615"/>
                    </a:cubicBezTo>
                    <a:cubicBezTo>
                      <a:pt x="3425587" y="2368250"/>
                      <a:pt x="3419315" y="2380695"/>
                      <a:pt x="3418205" y="2394495"/>
                    </a:cubicBezTo>
                    <a:cubicBezTo>
                      <a:pt x="3417650" y="2401395"/>
                      <a:pt x="3418476" y="2406364"/>
                      <a:pt x="3426176" y="2408659"/>
                    </a:cubicBezTo>
                    <a:cubicBezTo>
                      <a:pt x="3440003" y="2412998"/>
                      <a:pt x="3441570" y="2423461"/>
                      <a:pt x="3439494" y="2436571"/>
                    </a:cubicBezTo>
                    <a:cubicBezTo>
                      <a:pt x="3435508" y="2461742"/>
                      <a:pt x="3444059" y="2472234"/>
                      <a:pt x="3469785" y="2469320"/>
                    </a:cubicBezTo>
                    <a:cubicBezTo>
                      <a:pt x="3482869" y="2468167"/>
                      <a:pt x="3489075" y="2479901"/>
                      <a:pt x="3500336" y="2480071"/>
                    </a:cubicBezTo>
                    <a:cubicBezTo>
                      <a:pt x="3500860" y="2480154"/>
                      <a:pt x="3502459" y="2483633"/>
                      <a:pt x="3502210" y="2485206"/>
                    </a:cubicBezTo>
                    <a:cubicBezTo>
                      <a:pt x="3502289" y="2494894"/>
                      <a:pt x="3502367" y="2504582"/>
                      <a:pt x="3500872" y="2514022"/>
                    </a:cubicBezTo>
                    <a:cubicBezTo>
                      <a:pt x="3497939" y="2529146"/>
                      <a:pt x="3489846" y="2542916"/>
                      <a:pt x="3493729" y="2559120"/>
                    </a:cubicBezTo>
                    <a:cubicBezTo>
                      <a:pt x="3494997" y="2564697"/>
                      <a:pt x="3490495" y="2569358"/>
                      <a:pt x="3483071" y="2568720"/>
                    </a:cubicBezTo>
                    <a:cubicBezTo>
                      <a:pt x="3479150" y="2569711"/>
                      <a:pt x="3480917" y="2572142"/>
                      <a:pt x="3482158" y="2574489"/>
                    </a:cubicBezTo>
                    <a:cubicBezTo>
                      <a:pt x="3463440" y="2580662"/>
                      <a:pt x="3462964" y="2597251"/>
                      <a:pt x="3459948" y="2612900"/>
                    </a:cubicBezTo>
                    <a:cubicBezTo>
                      <a:pt x="3458177" y="2620683"/>
                      <a:pt x="3451495" y="2625538"/>
                      <a:pt x="3443380" y="2625865"/>
                    </a:cubicBezTo>
                    <a:cubicBezTo>
                      <a:pt x="3434216" y="2626027"/>
                      <a:pt x="3424087" y="2625497"/>
                      <a:pt x="3420587" y="2613654"/>
                    </a:cubicBezTo>
                    <a:cubicBezTo>
                      <a:pt x="3420120" y="2609818"/>
                      <a:pt x="3418822" y="2611224"/>
                      <a:pt x="3417441" y="2613156"/>
                    </a:cubicBezTo>
                    <a:cubicBezTo>
                      <a:pt x="3388787" y="2620983"/>
                      <a:pt x="3359722" y="2621217"/>
                      <a:pt x="3333756" y="2605278"/>
                    </a:cubicBezTo>
                    <a:cubicBezTo>
                      <a:pt x="3326912" y="2600969"/>
                      <a:pt x="3328132" y="2589874"/>
                      <a:pt x="3325100" y="2581868"/>
                    </a:cubicBezTo>
                    <a:cubicBezTo>
                      <a:pt x="3324025" y="2578473"/>
                      <a:pt x="3325547" y="2572262"/>
                      <a:pt x="3318589" y="2575462"/>
                    </a:cubicBezTo>
                    <a:cubicBezTo>
                      <a:pt x="3312764" y="2578302"/>
                      <a:pt x="3307270" y="2579044"/>
                      <a:pt x="3305204" y="2571729"/>
                    </a:cubicBezTo>
                    <a:cubicBezTo>
                      <a:pt x="3303303" y="2563365"/>
                      <a:pt x="3308687" y="2559917"/>
                      <a:pt x="3316361" y="2558982"/>
                    </a:cubicBezTo>
                    <a:cubicBezTo>
                      <a:pt x="3310982" y="2552217"/>
                      <a:pt x="3305437" y="2546501"/>
                      <a:pt x="3307290" y="2538194"/>
                    </a:cubicBezTo>
                    <a:cubicBezTo>
                      <a:pt x="3308313" y="2535131"/>
                      <a:pt x="3310384" y="2532233"/>
                      <a:pt x="3305747" y="2530962"/>
                    </a:cubicBezTo>
                    <a:cubicBezTo>
                      <a:pt x="3302160" y="2529856"/>
                      <a:pt x="3299731" y="2531621"/>
                      <a:pt x="3298183" y="2534601"/>
                    </a:cubicBezTo>
                    <a:cubicBezTo>
                      <a:pt x="3296028" y="2538022"/>
                      <a:pt x="3294066" y="2543625"/>
                      <a:pt x="3289953" y="2542436"/>
                    </a:cubicBezTo>
                    <a:cubicBezTo>
                      <a:pt x="3285144" y="2541406"/>
                      <a:pt x="3281730" y="2541537"/>
                      <a:pt x="3279280" y="2542477"/>
                    </a:cubicBezTo>
                    <a:lnTo>
                      <a:pt x="3278980" y="2542776"/>
                    </a:lnTo>
                    <a:lnTo>
                      <a:pt x="3288743" y="2549150"/>
                    </a:lnTo>
                    <a:cubicBezTo>
                      <a:pt x="3290250" y="2555156"/>
                      <a:pt x="3286584" y="2556263"/>
                      <a:pt x="3282013" y="2554876"/>
                    </a:cubicBezTo>
                    <a:lnTo>
                      <a:pt x="3273364" y="2553216"/>
                    </a:lnTo>
                    <a:lnTo>
                      <a:pt x="3271617" y="2563184"/>
                    </a:lnTo>
                    <a:cubicBezTo>
                      <a:pt x="3269348" y="2574114"/>
                      <a:pt x="3269702" y="2585458"/>
                      <a:pt x="3259817" y="2593568"/>
                    </a:cubicBezTo>
                    <a:cubicBezTo>
                      <a:pt x="3255481" y="2597182"/>
                      <a:pt x="3257522" y="2601269"/>
                      <a:pt x="3259480" y="2605879"/>
                    </a:cubicBezTo>
                    <a:cubicBezTo>
                      <a:pt x="3261796" y="2611621"/>
                      <a:pt x="3265107" y="2611071"/>
                      <a:pt x="3270159" y="2609720"/>
                    </a:cubicBezTo>
                    <a:cubicBezTo>
                      <a:pt x="3277999" y="2607736"/>
                      <a:pt x="3282911" y="2610664"/>
                      <a:pt x="3284287" y="2618945"/>
                    </a:cubicBezTo>
                    <a:cubicBezTo>
                      <a:pt x="3286931" y="2632802"/>
                      <a:pt x="3290706" y="2646302"/>
                      <a:pt x="3286808" y="2660735"/>
                    </a:cubicBezTo>
                    <a:cubicBezTo>
                      <a:pt x="3286213" y="2662792"/>
                      <a:pt x="3285991" y="2665041"/>
                      <a:pt x="3285386" y="2667163"/>
                    </a:cubicBezTo>
                    <a:lnTo>
                      <a:pt x="3283128" y="2670599"/>
                    </a:lnTo>
                    <a:lnTo>
                      <a:pt x="3292503" y="2683060"/>
                    </a:lnTo>
                    <a:lnTo>
                      <a:pt x="3298349" y="2682050"/>
                    </a:lnTo>
                    <a:cubicBezTo>
                      <a:pt x="3301910" y="2679926"/>
                      <a:pt x="3304962" y="2676781"/>
                      <a:pt x="3307862" y="2673746"/>
                    </a:cubicBezTo>
                    <a:cubicBezTo>
                      <a:pt x="3316339" y="2664337"/>
                      <a:pt x="3324429" y="2660781"/>
                      <a:pt x="3336874" y="2667053"/>
                    </a:cubicBezTo>
                    <a:cubicBezTo>
                      <a:pt x="3346339" y="2671777"/>
                      <a:pt x="3356551" y="2671781"/>
                      <a:pt x="3361333" y="2658563"/>
                    </a:cubicBezTo>
                    <a:cubicBezTo>
                      <a:pt x="3364152" y="2650945"/>
                      <a:pt x="3370475" y="2644959"/>
                      <a:pt x="3378700" y="2647336"/>
                    </a:cubicBezTo>
                    <a:cubicBezTo>
                      <a:pt x="3386924" y="2649714"/>
                      <a:pt x="3391613" y="2657445"/>
                      <a:pt x="3389842" y="2665227"/>
                    </a:cubicBezTo>
                    <a:cubicBezTo>
                      <a:pt x="3387932" y="2677289"/>
                      <a:pt x="3403441" y="2684583"/>
                      <a:pt x="3397694" y="2697111"/>
                    </a:cubicBezTo>
                    <a:cubicBezTo>
                      <a:pt x="3397694" y="2697111"/>
                      <a:pt x="3399101" y="2698409"/>
                      <a:pt x="3400149" y="2698576"/>
                    </a:cubicBezTo>
                    <a:cubicBezTo>
                      <a:pt x="3408457" y="2700428"/>
                      <a:pt x="3418089" y="2704104"/>
                      <a:pt x="3417201" y="2713102"/>
                    </a:cubicBezTo>
                    <a:cubicBezTo>
                      <a:pt x="3415815" y="2725246"/>
                      <a:pt x="3419149" y="2738138"/>
                      <a:pt x="3410947" y="2749202"/>
                    </a:cubicBezTo>
                    <a:cubicBezTo>
                      <a:pt x="3409040" y="2751051"/>
                      <a:pt x="3407301" y="2751850"/>
                      <a:pt x="3404597" y="2751959"/>
                    </a:cubicBezTo>
                    <a:cubicBezTo>
                      <a:pt x="3400650" y="2749721"/>
                      <a:pt x="3397394" y="2746518"/>
                      <a:pt x="3393284" y="2745329"/>
                    </a:cubicBezTo>
                    <a:cubicBezTo>
                      <a:pt x="3391710" y="2745080"/>
                      <a:pt x="3390827" y="2743865"/>
                      <a:pt x="3389862" y="2743175"/>
                    </a:cubicBezTo>
                    <a:cubicBezTo>
                      <a:pt x="3379597" y="2736711"/>
                      <a:pt x="3371762" y="2728483"/>
                      <a:pt x="3369393" y="2716281"/>
                    </a:cubicBezTo>
                    <a:cubicBezTo>
                      <a:pt x="3368210" y="2710181"/>
                      <a:pt x="3363739" y="2707860"/>
                      <a:pt x="3358136" y="2705898"/>
                    </a:cubicBezTo>
                    <a:cubicBezTo>
                      <a:pt x="3347981" y="2702139"/>
                      <a:pt x="3336969" y="2700395"/>
                      <a:pt x="3326206" y="2697078"/>
                    </a:cubicBezTo>
                    <a:cubicBezTo>
                      <a:pt x="3317015" y="2694010"/>
                      <a:pt x="3302759" y="2701932"/>
                      <a:pt x="3295330" y="2711615"/>
                    </a:cubicBezTo>
                    <a:lnTo>
                      <a:pt x="3292130" y="2718355"/>
                    </a:lnTo>
                    <a:lnTo>
                      <a:pt x="3297187" y="2727762"/>
                    </a:lnTo>
                    <a:lnTo>
                      <a:pt x="3289779" y="2725356"/>
                    </a:lnTo>
                    <a:lnTo>
                      <a:pt x="3287722" y="2734726"/>
                    </a:lnTo>
                    <a:cubicBezTo>
                      <a:pt x="3287026" y="2739119"/>
                      <a:pt x="3287128" y="2743569"/>
                      <a:pt x="3289609" y="2748262"/>
                    </a:cubicBezTo>
                    <a:cubicBezTo>
                      <a:pt x="3292175" y="2752432"/>
                      <a:pt x="3290295" y="2757509"/>
                      <a:pt x="3285161" y="2759383"/>
                    </a:cubicBezTo>
                    <a:cubicBezTo>
                      <a:pt x="3280026" y="2761258"/>
                      <a:pt x="3276329" y="2757447"/>
                      <a:pt x="3274895" y="2752920"/>
                    </a:cubicBezTo>
                    <a:lnTo>
                      <a:pt x="3271161" y="2736485"/>
                    </a:lnTo>
                    <a:lnTo>
                      <a:pt x="3266142" y="2736601"/>
                    </a:lnTo>
                    <a:lnTo>
                      <a:pt x="3258831" y="2739855"/>
                    </a:lnTo>
                    <a:lnTo>
                      <a:pt x="3262278" y="2745613"/>
                    </a:lnTo>
                    <a:cubicBezTo>
                      <a:pt x="3263394" y="2750023"/>
                      <a:pt x="3261025" y="2753948"/>
                      <a:pt x="3255571" y="2759535"/>
                    </a:cubicBezTo>
                    <a:cubicBezTo>
                      <a:pt x="3249305" y="2761769"/>
                      <a:pt x="3241355" y="2761047"/>
                      <a:pt x="3238454" y="2769189"/>
                    </a:cubicBezTo>
                    <a:cubicBezTo>
                      <a:pt x="3233288" y="2778045"/>
                      <a:pt x="3235796" y="2785969"/>
                      <a:pt x="3240926" y="2794307"/>
                    </a:cubicBezTo>
                    <a:cubicBezTo>
                      <a:pt x="3245615" y="2802038"/>
                      <a:pt x="3253615" y="2809218"/>
                      <a:pt x="3248725" y="2819731"/>
                    </a:cubicBezTo>
                    <a:cubicBezTo>
                      <a:pt x="3241851" y="2822406"/>
                      <a:pt x="3235060" y="2824555"/>
                      <a:pt x="3228986" y="2828968"/>
                    </a:cubicBezTo>
                    <a:cubicBezTo>
                      <a:pt x="3225341" y="2831618"/>
                      <a:pt x="3217200" y="2828715"/>
                      <a:pt x="3218493" y="2837521"/>
                    </a:cubicBezTo>
                    <a:cubicBezTo>
                      <a:pt x="3220010" y="2841524"/>
                      <a:pt x="3224039" y="2843237"/>
                      <a:pt x="3226246" y="2846274"/>
                    </a:cubicBezTo>
                    <a:cubicBezTo>
                      <a:pt x="3226687" y="2846882"/>
                      <a:pt x="3227735" y="2847048"/>
                      <a:pt x="3228785" y="2847214"/>
                    </a:cubicBezTo>
                    <a:cubicBezTo>
                      <a:pt x="3233529" y="2851191"/>
                      <a:pt x="3242060" y="2848241"/>
                      <a:pt x="3244569" y="2856164"/>
                    </a:cubicBezTo>
                    <a:cubicBezTo>
                      <a:pt x="3241474" y="2862124"/>
                      <a:pt x="3235872" y="2860162"/>
                      <a:pt x="3231069" y="2859939"/>
                    </a:cubicBezTo>
                    <a:cubicBezTo>
                      <a:pt x="3226267" y="2859716"/>
                      <a:pt x="3220940" y="2859411"/>
                      <a:pt x="3216055" y="2859712"/>
                    </a:cubicBezTo>
                    <a:cubicBezTo>
                      <a:pt x="3197119" y="2860475"/>
                      <a:pt x="3194108" y="2865911"/>
                      <a:pt x="3202712" y="2882863"/>
                    </a:cubicBezTo>
                    <a:cubicBezTo>
                      <a:pt x="3205277" y="2887032"/>
                      <a:pt x="3208366" y="2891284"/>
                      <a:pt x="3211539" y="2895012"/>
                    </a:cubicBezTo>
                    <a:cubicBezTo>
                      <a:pt x="3214073" y="2906164"/>
                      <a:pt x="3208082" y="2910053"/>
                      <a:pt x="3198034" y="2908999"/>
                    </a:cubicBezTo>
                    <a:cubicBezTo>
                      <a:pt x="3192708" y="2908693"/>
                      <a:pt x="3186940" y="2907781"/>
                      <a:pt x="3181779" y="2906425"/>
                    </a:cubicBezTo>
                    <a:cubicBezTo>
                      <a:pt x="3173471" y="2904572"/>
                      <a:pt x="3167978" y="2905314"/>
                      <a:pt x="3165269" y="2915636"/>
                    </a:cubicBezTo>
                    <a:cubicBezTo>
                      <a:pt x="3162392" y="2927007"/>
                      <a:pt x="3152205" y="2930232"/>
                      <a:pt x="3141111" y="2929013"/>
                    </a:cubicBezTo>
                    <a:cubicBezTo>
                      <a:pt x="3115166" y="2926516"/>
                      <a:pt x="3115166" y="2926516"/>
                      <a:pt x="3111788" y="2951246"/>
                    </a:cubicBezTo>
                    <a:cubicBezTo>
                      <a:pt x="3110957" y="2956489"/>
                      <a:pt x="3115921" y="2965877"/>
                      <a:pt x="3103501" y="2962833"/>
                    </a:cubicBezTo>
                    <a:cubicBezTo>
                      <a:pt x="3101736" y="2960405"/>
                      <a:pt x="3099970" y="2957975"/>
                      <a:pt x="3098730" y="2955628"/>
                    </a:cubicBezTo>
                    <a:cubicBezTo>
                      <a:pt x="3091336" y="2948006"/>
                      <a:pt x="3088766" y="2954051"/>
                      <a:pt x="3085672" y="2960010"/>
                    </a:cubicBezTo>
                    <a:lnTo>
                      <a:pt x="3081075" y="2967665"/>
                    </a:lnTo>
                    <a:lnTo>
                      <a:pt x="3086646" y="2973865"/>
                    </a:lnTo>
                    <a:cubicBezTo>
                      <a:pt x="3082765" y="2979344"/>
                      <a:pt x="3077484" y="2976633"/>
                      <a:pt x="3072757" y="2975754"/>
                    </a:cubicBezTo>
                    <a:lnTo>
                      <a:pt x="3067356" y="2974923"/>
                    </a:lnTo>
                    <a:lnTo>
                      <a:pt x="3062755" y="2975733"/>
                    </a:lnTo>
                    <a:cubicBezTo>
                      <a:pt x="3057070" y="2974295"/>
                      <a:pt x="3050720" y="2977052"/>
                      <a:pt x="3044703" y="2977712"/>
                    </a:cubicBezTo>
                    <a:lnTo>
                      <a:pt x="3040222" y="2977051"/>
                    </a:lnTo>
                    <a:lnTo>
                      <a:pt x="3038819" y="2983436"/>
                    </a:lnTo>
                    <a:cubicBezTo>
                      <a:pt x="3039046" y="2986401"/>
                      <a:pt x="3039976" y="2990082"/>
                      <a:pt x="3041525" y="2994574"/>
                    </a:cubicBezTo>
                    <a:cubicBezTo>
                      <a:pt x="3043494" y="2999055"/>
                      <a:pt x="3045971" y="3003690"/>
                      <a:pt x="3048604" y="3007817"/>
                    </a:cubicBezTo>
                    <a:cubicBezTo>
                      <a:pt x="3049585" y="3019212"/>
                      <a:pt x="3043117" y="3022243"/>
                      <a:pt x="3033310" y="3019823"/>
                    </a:cubicBezTo>
                    <a:cubicBezTo>
                      <a:pt x="3028074" y="3018789"/>
                      <a:pt x="3022487" y="3017094"/>
                      <a:pt x="3017560" y="3015045"/>
                    </a:cubicBezTo>
                    <a:cubicBezTo>
                      <a:pt x="3013572" y="3013557"/>
                      <a:pt x="3010193" y="3012808"/>
                      <a:pt x="3007298" y="3013664"/>
                    </a:cubicBezTo>
                    <a:lnTo>
                      <a:pt x="3000754" y="3020997"/>
                    </a:lnTo>
                    <a:lnTo>
                      <a:pt x="3001671" y="3021465"/>
                    </a:lnTo>
                    <a:cubicBezTo>
                      <a:pt x="3004090" y="3027015"/>
                      <a:pt x="2999125" y="3031007"/>
                      <a:pt x="2995069" y="3033588"/>
                    </a:cubicBezTo>
                    <a:cubicBezTo>
                      <a:pt x="2966756" y="3050907"/>
                      <a:pt x="2963849" y="3081180"/>
                      <a:pt x="2954465" y="3108485"/>
                    </a:cubicBezTo>
                    <a:cubicBezTo>
                      <a:pt x="2952244" y="3115040"/>
                      <a:pt x="2957144" y="3118592"/>
                      <a:pt x="2960471" y="3122730"/>
                    </a:cubicBezTo>
                    <a:cubicBezTo>
                      <a:pt x="2964716" y="3128855"/>
                      <a:pt x="2974348" y="3134054"/>
                      <a:pt x="2970885" y="3141609"/>
                    </a:cubicBezTo>
                    <a:cubicBezTo>
                      <a:pt x="2966513" y="3150575"/>
                      <a:pt x="2956954" y="3141230"/>
                      <a:pt x="2950245" y="3143900"/>
                    </a:cubicBezTo>
                    <a:cubicBezTo>
                      <a:pt x="2933758" y="3149664"/>
                      <a:pt x="2931698" y="3154727"/>
                      <a:pt x="2937957" y="3170134"/>
                    </a:cubicBezTo>
                    <a:cubicBezTo>
                      <a:pt x="2941292" y="3177671"/>
                      <a:pt x="2941813" y="3186791"/>
                      <a:pt x="2945149" y="3194327"/>
                    </a:cubicBezTo>
                    <a:cubicBezTo>
                      <a:pt x="2949672" y="3211811"/>
                      <a:pt x="2950876" y="3228558"/>
                      <a:pt x="2943374" y="3245492"/>
                    </a:cubicBezTo>
                    <a:cubicBezTo>
                      <a:pt x="2939748" y="3254539"/>
                      <a:pt x="2931141" y="3260780"/>
                      <a:pt x="2924099" y="3263038"/>
                    </a:cubicBezTo>
                    <a:cubicBezTo>
                      <a:pt x="2915896" y="3265546"/>
                      <a:pt x="2912505" y="3268954"/>
                      <a:pt x="2910544" y="3280070"/>
                    </a:cubicBezTo>
                    <a:cubicBezTo>
                      <a:pt x="2904942" y="3262092"/>
                      <a:pt x="2899979" y="3266085"/>
                      <a:pt x="2895111" y="3276129"/>
                    </a:cubicBezTo>
                    <a:cubicBezTo>
                      <a:pt x="2885713" y="3265292"/>
                      <a:pt x="2878556" y="3254697"/>
                      <a:pt x="2863294" y="3252663"/>
                    </a:cubicBezTo>
                    <a:cubicBezTo>
                      <a:pt x="2853589" y="3251609"/>
                      <a:pt x="2844372" y="3246078"/>
                      <a:pt x="2834578" y="3242372"/>
                    </a:cubicBezTo>
                    <a:cubicBezTo>
                      <a:pt x="2815404" y="3234626"/>
                      <a:pt x="2799080" y="3238897"/>
                      <a:pt x="2785273" y="3254770"/>
                    </a:cubicBezTo>
                    <a:cubicBezTo>
                      <a:pt x="2782296" y="3257845"/>
                      <a:pt x="2778905" y="3261253"/>
                      <a:pt x="2775514" y="3264662"/>
                    </a:cubicBezTo>
                    <a:cubicBezTo>
                      <a:pt x="2771296" y="3268736"/>
                      <a:pt x="2767500" y="3275876"/>
                      <a:pt x="2760612" y="3273241"/>
                    </a:cubicBezTo>
                    <a:cubicBezTo>
                      <a:pt x="2754055" y="3271019"/>
                      <a:pt x="2757519" y="3263464"/>
                      <a:pt x="2756924" y="3258492"/>
                    </a:cubicBezTo>
                    <a:cubicBezTo>
                      <a:pt x="2756502" y="3255424"/>
                      <a:pt x="2756908" y="3251691"/>
                      <a:pt x="2754004" y="3250621"/>
                    </a:cubicBezTo>
                    <a:cubicBezTo>
                      <a:pt x="2750019" y="3249056"/>
                      <a:pt x="2748786" y="3253454"/>
                      <a:pt x="2747464" y="3255198"/>
                    </a:cubicBezTo>
                    <a:cubicBezTo>
                      <a:pt x="2734745" y="3274966"/>
                      <a:pt x="2715086" y="3271699"/>
                      <a:pt x="2697171" y="3269754"/>
                    </a:cubicBezTo>
                    <a:cubicBezTo>
                      <a:pt x="2690702" y="3269336"/>
                      <a:pt x="2681718" y="3270557"/>
                      <a:pt x="2675868" y="3265425"/>
                    </a:cubicBezTo>
                    <a:lnTo>
                      <a:pt x="2673392" y="3261362"/>
                    </a:lnTo>
                    <a:lnTo>
                      <a:pt x="2671104" y="3263092"/>
                    </a:lnTo>
                    <a:cubicBezTo>
                      <a:pt x="2666552" y="3263613"/>
                      <a:pt x="2664247" y="3261124"/>
                      <a:pt x="2662639" y="3257802"/>
                    </a:cubicBezTo>
                    <a:lnTo>
                      <a:pt x="2660869" y="3253543"/>
                    </a:lnTo>
                    <a:lnTo>
                      <a:pt x="2650158" y="3249077"/>
                    </a:lnTo>
                    <a:lnTo>
                      <a:pt x="2645756" y="3244534"/>
                    </a:lnTo>
                    <a:lnTo>
                      <a:pt x="2645179" y="3248918"/>
                    </a:lnTo>
                    <a:cubicBezTo>
                      <a:pt x="2641114" y="3279761"/>
                      <a:pt x="2615735" y="3286951"/>
                      <a:pt x="2593191" y="3294739"/>
                    </a:cubicBezTo>
                    <a:cubicBezTo>
                      <a:pt x="2582551" y="3298941"/>
                      <a:pt x="2568205" y="3309155"/>
                      <a:pt x="2555482" y="3295150"/>
                    </a:cubicBezTo>
                    <a:cubicBezTo>
                      <a:pt x="2534031" y="3302297"/>
                      <a:pt x="2515642" y="3294718"/>
                      <a:pt x="2497398" y="3286039"/>
                    </a:cubicBezTo>
                    <a:lnTo>
                      <a:pt x="2490388" y="3282957"/>
                    </a:lnTo>
                    <a:lnTo>
                      <a:pt x="2483284" y="3290519"/>
                    </a:lnTo>
                    <a:lnTo>
                      <a:pt x="2482076" y="3297985"/>
                    </a:lnTo>
                    <a:lnTo>
                      <a:pt x="2485672" y="3308429"/>
                    </a:lnTo>
                    <a:cubicBezTo>
                      <a:pt x="2485806" y="3310799"/>
                      <a:pt x="2485025" y="3312769"/>
                      <a:pt x="2482573" y="3314037"/>
                    </a:cubicBezTo>
                    <a:lnTo>
                      <a:pt x="2480335" y="3314275"/>
                    </a:lnTo>
                    <a:lnTo>
                      <a:pt x="2480624" y="3329114"/>
                    </a:lnTo>
                    <a:cubicBezTo>
                      <a:pt x="2479979" y="3335540"/>
                      <a:pt x="2477620" y="3341494"/>
                      <a:pt x="2470723" y="3346053"/>
                    </a:cubicBezTo>
                    <a:cubicBezTo>
                      <a:pt x="2460376" y="3344167"/>
                      <a:pt x="2450521" y="3341704"/>
                      <a:pt x="2439847" y="3342529"/>
                    </a:cubicBezTo>
                    <a:cubicBezTo>
                      <a:pt x="2433442" y="3343024"/>
                      <a:pt x="2425721" y="3333418"/>
                      <a:pt x="2420715" y="3345080"/>
                    </a:cubicBezTo>
                    <a:cubicBezTo>
                      <a:pt x="2419567" y="3351075"/>
                      <a:pt x="2423182" y="3356165"/>
                      <a:pt x="2423593" y="3361502"/>
                    </a:cubicBezTo>
                    <a:cubicBezTo>
                      <a:pt x="2423675" y="3362570"/>
                      <a:pt x="2424824" y="3363555"/>
                      <a:pt x="2425975" y="3364541"/>
                    </a:cubicBezTo>
                    <a:cubicBezTo>
                      <a:pt x="2428769" y="3372915"/>
                      <a:pt x="2441333" y="3375703"/>
                      <a:pt x="2438462" y="3387201"/>
                    </a:cubicBezTo>
                    <a:cubicBezTo>
                      <a:pt x="2430252" y="3392130"/>
                      <a:pt x="2424912" y="3385562"/>
                      <a:pt x="2419245" y="3381705"/>
                    </a:cubicBezTo>
                    <a:cubicBezTo>
                      <a:pt x="2413579" y="3377846"/>
                      <a:pt x="2407338" y="3373495"/>
                      <a:pt x="2401177" y="3370212"/>
                    </a:cubicBezTo>
                    <a:cubicBezTo>
                      <a:pt x="2377607" y="3356996"/>
                      <a:pt x="2369889" y="3361351"/>
                      <a:pt x="2367679" y="3388368"/>
                    </a:cubicBezTo>
                    <a:cubicBezTo>
                      <a:pt x="2367681" y="3395347"/>
                      <a:pt x="2368257" y="3402819"/>
                      <a:pt x="2369327" y="3409717"/>
                    </a:cubicBezTo>
                    <a:cubicBezTo>
                      <a:pt x="2364076" y="3425156"/>
                      <a:pt x="2353893" y="3425405"/>
                      <a:pt x="2342476" y="3416622"/>
                    </a:cubicBezTo>
                    <a:cubicBezTo>
                      <a:pt x="2336234" y="3412270"/>
                      <a:pt x="2329910" y="3406853"/>
                      <a:pt x="2324654" y="3401353"/>
                    </a:cubicBezTo>
                    <a:cubicBezTo>
                      <a:pt x="2320301" y="3397124"/>
                      <a:pt x="2316317" y="3394210"/>
                      <a:pt x="2312047" y="3393667"/>
                    </a:cubicBezTo>
                    <a:lnTo>
                      <a:pt x="2299300" y="3399488"/>
                    </a:lnTo>
                    <a:lnTo>
                      <a:pt x="2300228" y="3400626"/>
                    </a:lnTo>
                    <a:cubicBezTo>
                      <a:pt x="2300204" y="3409258"/>
                      <a:pt x="2291433" y="3411624"/>
                      <a:pt x="2284657" y="3412668"/>
                    </a:cubicBezTo>
                    <a:cubicBezTo>
                      <a:pt x="2237761" y="3419045"/>
                      <a:pt x="2216610" y="3456901"/>
                      <a:pt x="2188704" y="3487168"/>
                    </a:cubicBezTo>
                    <a:cubicBezTo>
                      <a:pt x="2182045" y="3494454"/>
                      <a:pt x="2186406" y="3501902"/>
                      <a:pt x="2188378" y="3509212"/>
                    </a:cubicBezTo>
                    <a:cubicBezTo>
                      <a:pt x="2190408" y="3519642"/>
                      <a:pt x="2200003" y="3531952"/>
                      <a:pt x="2191148" y="3539830"/>
                    </a:cubicBezTo>
                    <a:cubicBezTo>
                      <a:pt x="2180300" y="3549029"/>
                      <a:pt x="2173177" y="3531348"/>
                      <a:pt x="2162887" y="3530987"/>
                    </a:cubicBezTo>
                    <a:cubicBezTo>
                      <a:pt x="2138058" y="3529060"/>
                      <a:pt x="2132466" y="3534489"/>
                      <a:pt x="2131803" y="3558191"/>
                    </a:cubicBezTo>
                    <a:cubicBezTo>
                      <a:pt x="2131837" y="3569945"/>
                      <a:pt x="2127289" y="3582150"/>
                      <a:pt x="2127323" y="3593902"/>
                    </a:cubicBezTo>
                    <a:cubicBezTo>
                      <a:pt x="2123203" y="3619322"/>
                      <a:pt x="2115173" y="3641877"/>
                      <a:pt x="2095670" y="3659684"/>
                    </a:cubicBezTo>
                    <a:cubicBezTo>
                      <a:pt x="2085748" y="3669416"/>
                      <a:pt x="2070932" y="3672630"/>
                      <a:pt x="2060444" y="3671539"/>
                    </a:cubicBezTo>
                    <a:cubicBezTo>
                      <a:pt x="2048297" y="3670111"/>
                      <a:pt x="2041916" y="3672616"/>
                      <a:pt x="2032982" y="3686004"/>
                    </a:cubicBezTo>
                    <a:cubicBezTo>
                      <a:pt x="2035977" y="3659320"/>
                      <a:pt x="2027206" y="3661688"/>
                      <a:pt x="2015093" y="3672010"/>
                    </a:cubicBezTo>
                    <a:cubicBezTo>
                      <a:pt x="2009037" y="3652473"/>
                      <a:pt x="2005767" y="3634536"/>
                      <a:pt x="1987008" y="3623131"/>
                    </a:cubicBezTo>
                    <a:cubicBezTo>
                      <a:pt x="1974942" y="3616191"/>
                      <a:pt x="1966079" y="3603684"/>
                      <a:pt x="1955418" y="3593230"/>
                    </a:cubicBezTo>
                    <a:cubicBezTo>
                      <a:pt x="1934826" y="3572124"/>
                      <a:pt x="1911064" y="3568340"/>
                      <a:pt x="1883937" y="3581147"/>
                    </a:cubicBezTo>
                    <a:cubicBezTo>
                      <a:pt x="1878288" y="3583457"/>
                      <a:pt x="1871906" y="3585962"/>
                      <a:pt x="1865526" y="3588467"/>
                    </a:cubicBezTo>
                    <a:cubicBezTo>
                      <a:pt x="1857682" y="3591367"/>
                      <a:pt x="1848632" y="3598513"/>
                      <a:pt x="1841150" y="3591124"/>
                    </a:cubicBezTo>
                    <a:cubicBezTo>
                      <a:pt x="1833863" y="3584462"/>
                      <a:pt x="1842717" y="3576586"/>
                      <a:pt x="1844793" y="3569752"/>
                    </a:cubicBezTo>
                    <a:cubicBezTo>
                      <a:pt x="1846001" y="3565506"/>
                      <a:pt x="1848670" y="3560865"/>
                      <a:pt x="1845492" y="3557803"/>
                    </a:cubicBezTo>
                    <a:cubicBezTo>
                      <a:pt x="1841187" y="3553474"/>
                      <a:pt x="1837057" y="3558510"/>
                      <a:pt x="1834329" y="3560030"/>
                    </a:cubicBezTo>
                    <a:cubicBezTo>
                      <a:pt x="1806391" y="3578544"/>
                      <a:pt x="1782596" y="3563008"/>
                      <a:pt x="1760322" y="3550197"/>
                    </a:cubicBezTo>
                    <a:cubicBezTo>
                      <a:pt x="1749380" y="3544524"/>
                      <a:pt x="1730935" y="3540090"/>
                      <a:pt x="1733314" y="3519845"/>
                    </a:cubicBezTo>
                    <a:cubicBezTo>
                      <a:pt x="1691352" y="3495095"/>
                      <a:pt x="1705916" y="3438629"/>
                      <a:pt x="1671934" y="3408590"/>
                    </a:cubicBezTo>
                    <a:cubicBezTo>
                      <a:pt x="1665972" y="3403926"/>
                      <a:pt x="1663072" y="3396083"/>
                      <a:pt x="1655345" y="3405224"/>
                    </a:cubicBezTo>
                    <a:cubicBezTo>
                      <a:pt x="1645285" y="3417348"/>
                      <a:pt x="1642722" y="3407845"/>
                      <a:pt x="1640552" y="3399806"/>
                    </a:cubicBezTo>
                    <a:lnTo>
                      <a:pt x="1637976" y="3390256"/>
                    </a:lnTo>
                    <a:lnTo>
                      <a:pt x="1618072" y="3387135"/>
                    </a:lnTo>
                    <a:lnTo>
                      <a:pt x="1615043" y="3382230"/>
                    </a:lnTo>
                    <a:lnTo>
                      <a:pt x="1596941" y="3395104"/>
                    </a:lnTo>
                    <a:cubicBezTo>
                      <a:pt x="1583413" y="3388558"/>
                      <a:pt x="1595388" y="3380625"/>
                      <a:pt x="1596004" y="3374186"/>
                    </a:cubicBezTo>
                    <a:cubicBezTo>
                      <a:pt x="1589899" y="3371911"/>
                      <a:pt x="1581976" y="3380323"/>
                      <a:pt x="1578147" y="3371945"/>
                    </a:cubicBezTo>
                    <a:lnTo>
                      <a:pt x="1578554" y="3370072"/>
                    </a:lnTo>
                    <a:lnTo>
                      <a:pt x="1564569" y="3381484"/>
                    </a:lnTo>
                    <a:cubicBezTo>
                      <a:pt x="1555951" y="3391072"/>
                      <a:pt x="1549450" y="3404954"/>
                      <a:pt x="1533082" y="3402615"/>
                    </a:cubicBezTo>
                    <a:cubicBezTo>
                      <a:pt x="1526596" y="3394333"/>
                      <a:pt x="1520861" y="3385951"/>
                      <a:pt x="1512331" y="3379479"/>
                    </a:cubicBezTo>
                    <a:cubicBezTo>
                      <a:pt x="1507215" y="3375597"/>
                      <a:pt x="1507818" y="3363287"/>
                      <a:pt x="1496332" y="3368684"/>
                    </a:cubicBezTo>
                    <a:cubicBezTo>
                      <a:pt x="1491493" y="3372404"/>
                      <a:pt x="1490817" y="3378610"/>
                      <a:pt x="1487582" y="3382875"/>
                    </a:cubicBezTo>
                    <a:cubicBezTo>
                      <a:pt x="1486932" y="3383729"/>
                      <a:pt x="1487139" y="3385227"/>
                      <a:pt x="1487345" y="3386728"/>
                    </a:cubicBezTo>
                    <a:cubicBezTo>
                      <a:pt x="1483873" y="3394847"/>
                      <a:pt x="1491418" y="3405273"/>
                      <a:pt x="1481637" y="3411963"/>
                    </a:cubicBezTo>
                    <a:cubicBezTo>
                      <a:pt x="1472225" y="3410198"/>
                      <a:pt x="1472594" y="3401742"/>
                      <a:pt x="1470917" y="3395095"/>
                    </a:cubicBezTo>
                    <a:cubicBezTo>
                      <a:pt x="1469241" y="3388447"/>
                      <a:pt x="1467462" y="3381050"/>
                      <a:pt x="1465036" y="3374505"/>
                    </a:cubicBezTo>
                    <a:cubicBezTo>
                      <a:pt x="1456185" y="3348974"/>
                      <a:pt x="1447523" y="3347105"/>
                      <a:pt x="1427933" y="3365840"/>
                    </a:cubicBezTo>
                    <a:cubicBezTo>
                      <a:pt x="1423299" y="3371059"/>
                      <a:pt x="1418769" y="3377031"/>
                      <a:pt x="1414989" y="3382899"/>
                    </a:cubicBezTo>
                    <a:cubicBezTo>
                      <a:pt x="1400812" y="3390958"/>
                      <a:pt x="1393032" y="3384383"/>
                      <a:pt x="1390328" y="3370234"/>
                    </a:cubicBezTo>
                    <a:cubicBezTo>
                      <a:pt x="1388548" y="3362836"/>
                      <a:pt x="1387417" y="3354586"/>
                      <a:pt x="1387138" y="3346982"/>
                    </a:cubicBezTo>
                    <a:cubicBezTo>
                      <a:pt x="1386242" y="3334879"/>
                      <a:pt x="1382963" y="3327687"/>
                      <a:pt x="1367757" y="3328245"/>
                    </a:cubicBezTo>
                    <a:cubicBezTo>
                      <a:pt x="1351050" y="3329009"/>
                      <a:pt x="1342448" y="3316434"/>
                      <a:pt x="1339537" y="3300787"/>
                    </a:cubicBezTo>
                    <a:cubicBezTo>
                      <a:pt x="1332245" y="3264343"/>
                      <a:pt x="1332245" y="3264343"/>
                      <a:pt x="1297095" y="3269929"/>
                    </a:cubicBezTo>
                    <a:cubicBezTo>
                      <a:pt x="1289595" y="3270957"/>
                      <a:pt x="1278829" y="3281605"/>
                      <a:pt x="1277860" y="3263398"/>
                    </a:cubicBezTo>
                    <a:cubicBezTo>
                      <a:pt x="1280448" y="3259987"/>
                      <a:pt x="1283036" y="3256573"/>
                      <a:pt x="1285729" y="3253912"/>
                    </a:cubicBezTo>
                    <a:cubicBezTo>
                      <a:pt x="1293083" y="3240677"/>
                      <a:pt x="1283773" y="3239661"/>
                      <a:pt x="1274362" y="3237896"/>
                    </a:cubicBezTo>
                    <a:cubicBezTo>
                      <a:pt x="1257450" y="3237158"/>
                      <a:pt x="1245376" y="3232702"/>
                      <a:pt x="1243451" y="3213097"/>
                    </a:cubicBezTo>
                    <a:cubicBezTo>
                      <a:pt x="1243069" y="3204745"/>
                      <a:pt x="1236687" y="3197214"/>
                      <a:pt x="1233305" y="3189274"/>
                    </a:cubicBezTo>
                    <a:lnTo>
                      <a:pt x="1231404" y="3176435"/>
                    </a:lnTo>
                    <a:lnTo>
                      <a:pt x="1223095" y="3189026"/>
                    </a:lnTo>
                    <a:cubicBezTo>
                      <a:pt x="1218169" y="3198801"/>
                      <a:pt x="1211403" y="3208052"/>
                      <a:pt x="1202226" y="3214473"/>
                    </a:cubicBezTo>
                    <a:cubicBezTo>
                      <a:pt x="1187451" y="3224966"/>
                      <a:pt x="1169354" y="3229919"/>
                      <a:pt x="1160715" y="3248436"/>
                    </a:cubicBezTo>
                    <a:cubicBezTo>
                      <a:pt x="1157062" y="3256430"/>
                      <a:pt x="1148006" y="3261353"/>
                      <a:pt x="1140446" y="3266397"/>
                    </a:cubicBezTo>
                    <a:cubicBezTo>
                      <a:pt x="1136060" y="3269437"/>
                      <a:pt x="1131389" y="3271323"/>
                      <a:pt x="1126105" y="3266756"/>
                    </a:cubicBezTo>
                    <a:cubicBezTo>
                      <a:pt x="1132527" y="3275932"/>
                      <a:pt x="1130774" y="3283701"/>
                      <a:pt x="1123155" y="3289494"/>
                    </a:cubicBezTo>
                    <a:cubicBezTo>
                      <a:pt x="1107107" y="3301768"/>
                      <a:pt x="1095191" y="3318892"/>
                      <a:pt x="1074384" y="3324758"/>
                    </a:cubicBezTo>
                    <a:cubicBezTo>
                      <a:pt x="1069369" y="3326241"/>
                      <a:pt x="1065553" y="3331585"/>
                      <a:pt x="1061166" y="3334623"/>
                    </a:cubicBezTo>
                    <a:cubicBezTo>
                      <a:pt x="1047258" y="3343678"/>
                      <a:pt x="1034041" y="3353543"/>
                      <a:pt x="1018008" y="3360921"/>
                    </a:cubicBezTo>
                    <a:cubicBezTo>
                      <a:pt x="1002036" y="3367552"/>
                      <a:pt x="982097" y="3371981"/>
                      <a:pt x="969896" y="3387953"/>
                    </a:cubicBezTo>
                    <a:cubicBezTo>
                      <a:pt x="963654" y="3395362"/>
                      <a:pt x="955166" y="3402592"/>
                      <a:pt x="943250" y="3400885"/>
                    </a:cubicBezTo>
                    <a:lnTo>
                      <a:pt x="942382" y="3402321"/>
                    </a:lnTo>
                    <a:lnTo>
                      <a:pt x="942381" y="3402321"/>
                    </a:lnTo>
                    <a:cubicBezTo>
                      <a:pt x="942292" y="3403444"/>
                      <a:pt x="942120" y="3403242"/>
                      <a:pt x="942165" y="3402681"/>
                    </a:cubicBezTo>
                    <a:lnTo>
                      <a:pt x="942382" y="3402321"/>
                    </a:lnTo>
                    <a:lnTo>
                      <a:pt x="943534" y="3402037"/>
                    </a:lnTo>
                    <a:cubicBezTo>
                      <a:pt x="950854" y="3399987"/>
                      <a:pt x="953264" y="3402816"/>
                      <a:pt x="950824" y="3409777"/>
                    </a:cubicBezTo>
                    <a:cubicBezTo>
                      <a:pt x="950240" y="3412366"/>
                      <a:pt x="948219" y="3414088"/>
                      <a:pt x="946198" y="3415809"/>
                    </a:cubicBezTo>
                    <a:cubicBezTo>
                      <a:pt x="923055" y="3432035"/>
                      <a:pt x="911392" y="3460101"/>
                      <a:pt x="885435" y="3473841"/>
                    </a:cubicBezTo>
                    <a:cubicBezTo>
                      <a:pt x="881513" y="3475787"/>
                      <a:pt x="878849" y="3480846"/>
                      <a:pt x="874462" y="3483885"/>
                    </a:cubicBezTo>
                    <a:cubicBezTo>
                      <a:pt x="873653" y="3484573"/>
                      <a:pt x="872097" y="3485202"/>
                      <a:pt x="870944" y="3485487"/>
                    </a:cubicBezTo>
                    <a:cubicBezTo>
                      <a:pt x="867142" y="3485935"/>
                      <a:pt x="863984" y="3483046"/>
                      <a:pt x="860406" y="3485396"/>
                    </a:cubicBezTo>
                    <a:cubicBezTo>
                      <a:pt x="858909" y="3485276"/>
                      <a:pt x="857817" y="3484812"/>
                      <a:pt x="856724" y="3484348"/>
                    </a:cubicBezTo>
                    <a:cubicBezTo>
                      <a:pt x="853849" y="3482611"/>
                      <a:pt x="851380" y="3480530"/>
                      <a:pt x="849315" y="3478105"/>
                    </a:cubicBezTo>
                    <a:cubicBezTo>
                      <a:pt x="847533" y="3476833"/>
                      <a:pt x="846155" y="3475216"/>
                      <a:pt x="844719" y="3474347"/>
                    </a:cubicBezTo>
                    <a:cubicBezTo>
                      <a:pt x="834465" y="3475410"/>
                      <a:pt x="830184" y="3481847"/>
                      <a:pt x="828312" y="3491112"/>
                    </a:cubicBezTo>
                    <a:cubicBezTo>
                      <a:pt x="825408" y="3499166"/>
                      <a:pt x="819929" y="3501740"/>
                      <a:pt x="811816" y="3499584"/>
                    </a:cubicBezTo>
                    <a:cubicBezTo>
                      <a:pt x="805544" y="3497952"/>
                      <a:pt x="803313" y="3492878"/>
                      <a:pt x="806443" y="3486725"/>
                    </a:cubicBezTo>
                    <a:cubicBezTo>
                      <a:pt x="829451" y="3476892"/>
                      <a:pt x="845693" y="3457477"/>
                      <a:pt x="865663" y="3443258"/>
                    </a:cubicBezTo>
                    <a:cubicBezTo>
                      <a:pt x="874030" y="3437526"/>
                      <a:pt x="892757" y="3434129"/>
                      <a:pt x="891545" y="3416330"/>
                    </a:cubicBezTo>
                    <a:cubicBezTo>
                      <a:pt x="891322" y="3414428"/>
                      <a:pt x="894210" y="3411271"/>
                      <a:pt x="896111" y="3411046"/>
                    </a:cubicBezTo>
                    <a:cubicBezTo>
                      <a:pt x="912129" y="3408562"/>
                      <a:pt x="921560" y="3394252"/>
                      <a:pt x="936260" y="3389402"/>
                    </a:cubicBezTo>
                    <a:cubicBezTo>
                      <a:pt x="944389" y="3386664"/>
                      <a:pt x="951424" y="3383461"/>
                      <a:pt x="950766" y="3372862"/>
                    </a:cubicBezTo>
                    <a:cubicBezTo>
                      <a:pt x="950437" y="3367564"/>
                      <a:pt x="954479" y="3364121"/>
                      <a:pt x="958401" y="3362175"/>
                    </a:cubicBezTo>
                    <a:cubicBezTo>
                      <a:pt x="974897" y="3353704"/>
                      <a:pt x="989043" y="3341655"/>
                      <a:pt x="1002097" y="3329141"/>
                    </a:cubicBezTo>
                    <a:cubicBezTo>
                      <a:pt x="1011454" y="3320474"/>
                      <a:pt x="1021094" y="3312960"/>
                      <a:pt x="1027292" y="3301404"/>
                    </a:cubicBezTo>
                    <a:cubicBezTo>
                      <a:pt x="1032562" y="3292035"/>
                      <a:pt x="1042083" y="3286017"/>
                      <a:pt x="1054298" y="3283982"/>
                    </a:cubicBezTo>
                    <a:cubicBezTo>
                      <a:pt x="1071812" y="3281618"/>
                      <a:pt x="1077157" y="3266603"/>
                      <a:pt x="1066200" y="3252921"/>
                    </a:cubicBezTo>
                    <a:cubicBezTo>
                      <a:pt x="1064823" y="3251305"/>
                      <a:pt x="1063101" y="3249284"/>
                      <a:pt x="1061380" y="3247263"/>
                    </a:cubicBezTo>
                    <a:cubicBezTo>
                      <a:pt x="1043478" y="3226245"/>
                      <a:pt x="1045754" y="3216635"/>
                      <a:pt x="1070214" y="3202775"/>
                    </a:cubicBezTo>
                    <a:cubicBezTo>
                      <a:pt x="1079675" y="3197507"/>
                      <a:pt x="1086022" y="3193495"/>
                      <a:pt x="1077715" y="3179648"/>
                    </a:cubicBezTo>
                    <a:lnTo>
                      <a:pt x="1077647" y="3179528"/>
                    </a:lnTo>
                    <a:lnTo>
                      <a:pt x="1068969" y="3165555"/>
                    </a:lnTo>
                    <a:lnTo>
                      <a:pt x="1069713" y="3165435"/>
                    </a:lnTo>
                    <a:lnTo>
                      <a:pt x="1068029" y="3162443"/>
                    </a:lnTo>
                    <a:cubicBezTo>
                      <a:pt x="1065277" y="3156243"/>
                      <a:pt x="1063556" y="3149514"/>
                      <a:pt x="1064529" y="3142060"/>
                    </a:cubicBezTo>
                    <a:lnTo>
                      <a:pt x="1063050" y="3137376"/>
                    </a:lnTo>
                    <a:lnTo>
                      <a:pt x="1062498" y="3137761"/>
                    </a:lnTo>
                    <a:cubicBezTo>
                      <a:pt x="1052435" y="3148475"/>
                      <a:pt x="1037477" y="3156143"/>
                      <a:pt x="1034473" y="3173009"/>
                    </a:cubicBezTo>
                    <a:cubicBezTo>
                      <a:pt x="1027398" y="3176098"/>
                      <a:pt x="1020944" y="3178756"/>
                      <a:pt x="1013870" y="3181846"/>
                    </a:cubicBezTo>
                    <a:cubicBezTo>
                      <a:pt x="1010144" y="3184446"/>
                      <a:pt x="1007040" y="3186611"/>
                      <a:pt x="1003316" y="3189210"/>
                    </a:cubicBezTo>
                    <a:cubicBezTo>
                      <a:pt x="995792" y="3200920"/>
                      <a:pt x="982826" y="3203507"/>
                      <a:pt x="970293" y="3206712"/>
                    </a:cubicBezTo>
                    <a:cubicBezTo>
                      <a:pt x="961052" y="3206699"/>
                      <a:pt x="951190" y="3207117"/>
                      <a:pt x="947984" y="3194585"/>
                    </a:cubicBezTo>
                    <a:cubicBezTo>
                      <a:pt x="960126" y="3163033"/>
                      <a:pt x="976297" y="3133287"/>
                      <a:pt x="1001074" y="3113231"/>
                    </a:cubicBezTo>
                    <a:cubicBezTo>
                      <a:pt x="999831" y="3114098"/>
                      <a:pt x="998777" y="3113909"/>
                      <a:pt x="996669" y="3113534"/>
                    </a:cubicBezTo>
                    <a:cubicBezTo>
                      <a:pt x="1005163" y="3105531"/>
                      <a:pt x="1013126" y="3097263"/>
                      <a:pt x="1020438" y="3088642"/>
                    </a:cubicBezTo>
                    <a:lnTo>
                      <a:pt x="1038396" y="3064220"/>
                    </a:lnTo>
                    <a:lnTo>
                      <a:pt x="1027366" y="3055851"/>
                    </a:lnTo>
                    <a:cubicBezTo>
                      <a:pt x="1022201" y="3049788"/>
                      <a:pt x="1016290" y="3043665"/>
                      <a:pt x="1011529" y="3037259"/>
                    </a:cubicBezTo>
                    <a:cubicBezTo>
                      <a:pt x="1005392" y="3029234"/>
                      <a:pt x="1000812" y="3020582"/>
                      <a:pt x="989315" y="3032467"/>
                    </a:cubicBezTo>
                    <a:cubicBezTo>
                      <a:pt x="984405" y="3037347"/>
                      <a:pt x="973538" y="3031957"/>
                      <a:pt x="967639" y="3039771"/>
                    </a:cubicBezTo>
                    <a:cubicBezTo>
                      <a:pt x="963478" y="3044710"/>
                      <a:pt x="957190" y="3047973"/>
                      <a:pt x="956876" y="3056610"/>
                    </a:cubicBezTo>
                    <a:cubicBezTo>
                      <a:pt x="956561" y="3065247"/>
                      <a:pt x="949465" y="3069199"/>
                      <a:pt x="941712" y="3062552"/>
                    </a:cubicBezTo>
                    <a:cubicBezTo>
                      <a:pt x="934647" y="3056714"/>
                      <a:pt x="924872" y="3051788"/>
                      <a:pt x="926580" y="3039873"/>
                    </a:cubicBezTo>
                    <a:cubicBezTo>
                      <a:pt x="927222" y="3036535"/>
                      <a:pt x="924754" y="3034454"/>
                      <a:pt x="921415" y="3033810"/>
                    </a:cubicBezTo>
                    <a:cubicBezTo>
                      <a:pt x="918825" y="3033227"/>
                      <a:pt x="916236" y="3032642"/>
                      <a:pt x="914050" y="3031714"/>
                    </a:cubicBezTo>
                    <a:cubicBezTo>
                      <a:pt x="906342" y="3029214"/>
                      <a:pt x="907644" y="3017642"/>
                      <a:pt x="899127" y="3015831"/>
                    </a:cubicBezTo>
                    <a:cubicBezTo>
                      <a:pt x="890265" y="3013615"/>
                      <a:pt x="893214" y="3028539"/>
                      <a:pt x="883887" y="3027417"/>
                    </a:cubicBezTo>
                    <a:cubicBezTo>
                      <a:pt x="881642" y="3027237"/>
                      <a:pt x="878530" y="3028494"/>
                      <a:pt x="877840" y="3027685"/>
                    </a:cubicBezTo>
                    <a:cubicBezTo>
                      <a:pt x="865672" y="3015035"/>
                      <a:pt x="847633" y="3019241"/>
                      <a:pt x="833143" y="3012056"/>
                    </a:cubicBezTo>
                    <a:cubicBezTo>
                      <a:pt x="830958" y="3011127"/>
                      <a:pt x="827276" y="3010080"/>
                      <a:pt x="827051" y="3008178"/>
                    </a:cubicBezTo>
                    <a:cubicBezTo>
                      <a:pt x="825076" y="2995215"/>
                      <a:pt x="813400" y="2990513"/>
                      <a:pt x="805303" y="2983463"/>
                    </a:cubicBezTo>
                    <a:cubicBezTo>
                      <a:pt x="792265" y="2972251"/>
                      <a:pt x="792146" y="2954915"/>
                      <a:pt x="785396" y="2940440"/>
                    </a:cubicBezTo>
                    <a:cubicBezTo>
                      <a:pt x="782882" y="2934213"/>
                      <a:pt x="781923" y="2927357"/>
                      <a:pt x="777912" y="2921010"/>
                    </a:cubicBezTo>
                    <a:cubicBezTo>
                      <a:pt x="775218" y="2917027"/>
                      <a:pt x="772764" y="2910052"/>
                      <a:pt x="776057" y="2906550"/>
                    </a:cubicBezTo>
                    <a:cubicBezTo>
                      <a:pt x="787210" y="2894261"/>
                      <a:pt x="783753" y="2876283"/>
                      <a:pt x="794156" y="2863934"/>
                    </a:cubicBezTo>
                    <a:cubicBezTo>
                      <a:pt x="796642" y="2861120"/>
                      <a:pt x="798214" y="2855595"/>
                      <a:pt x="796433" y="2854323"/>
                    </a:cubicBezTo>
                    <a:cubicBezTo>
                      <a:pt x="785281" y="2847781"/>
                      <a:pt x="789697" y="2834952"/>
                      <a:pt x="784369" y="2826241"/>
                    </a:cubicBezTo>
                    <a:cubicBezTo>
                      <a:pt x="782364" y="2823067"/>
                      <a:pt x="779849" y="2816840"/>
                      <a:pt x="781525" y="2814714"/>
                    </a:cubicBezTo>
                    <a:cubicBezTo>
                      <a:pt x="789969" y="2803338"/>
                      <a:pt x="777380" y="2795928"/>
                      <a:pt x="777006" y="2786482"/>
                    </a:cubicBezTo>
                    <a:cubicBezTo>
                      <a:pt x="776678" y="2781183"/>
                      <a:pt x="771214" y="2778863"/>
                      <a:pt x="764987" y="2781377"/>
                    </a:cubicBezTo>
                    <a:lnTo>
                      <a:pt x="754819" y="2791238"/>
                    </a:lnTo>
                    <a:lnTo>
                      <a:pt x="748844" y="2763129"/>
                    </a:lnTo>
                    <a:lnTo>
                      <a:pt x="730809" y="2718412"/>
                    </a:lnTo>
                    <a:lnTo>
                      <a:pt x="725651" y="2720140"/>
                    </a:lnTo>
                    <a:lnTo>
                      <a:pt x="727215" y="2721285"/>
                    </a:lnTo>
                    <a:cubicBezTo>
                      <a:pt x="727327" y="2723643"/>
                      <a:pt x="724670" y="2726304"/>
                      <a:pt x="719629" y="2729726"/>
                    </a:cubicBezTo>
                    <a:cubicBezTo>
                      <a:pt x="711195" y="2735805"/>
                      <a:pt x="706468" y="2743552"/>
                      <a:pt x="704062" y="2753308"/>
                    </a:cubicBezTo>
                    <a:cubicBezTo>
                      <a:pt x="703253" y="2757538"/>
                      <a:pt x="703040" y="2762726"/>
                      <a:pt x="700079" y="2765644"/>
                    </a:cubicBezTo>
                    <a:cubicBezTo>
                      <a:pt x="684219" y="2781958"/>
                      <a:pt x="678430" y="2805005"/>
                      <a:pt x="663000" y="2821583"/>
                    </a:cubicBezTo>
                    <a:cubicBezTo>
                      <a:pt x="652802" y="2832489"/>
                      <a:pt x="654837" y="2837867"/>
                      <a:pt x="668823" y="2841084"/>
                    </a:cubicBezTo>
                    <a:cubicBezTo>
                      <a:pt x="689025" y="2845729"/>
                      <a:pt x="695491" y="2860305"/>
                      <a:pt x="685585" y="2878480"/>
                    </a:cubicBezTo>
                    <a:cubicBezTo>
                      <a:pt x="683484" y="2881923"/>
                      <a:pt x="681646" y="2884936"/>
                      <a:pt x="680405" y="2888905"/>
                    </a:cubicBezTo>
                    <a:cubicBezTo>
                      <a:pt x="674490" y="2905378"/>
                      <a:pt x="674584" y="2904256"/>
                      <a:pt x="659234" y="2898435"/>
                    </a:cubicBezTo>
                    <a:cubicBezTo>
                      <a:pt x="630256" y="2887843"/>
                      <a:pt x="608271" y="2866754"/>
                      <a:pt x="583400" y="2850398"/>
                    </a:cubicBezTo>
                    <a:cubicBezTo>
                      <a:pt x="577374" y="2846722"/>
                      <a:pt x="572040" y="2842878"/>
                      <a:pt x="565656" y="2840755"/>
                    </a:cubicBezTo>
                    <a:cubicBezTo>
                      <a:pt x="562811" y="2839609"/>
                      <a:pt x="559820" y="2834832"/>
                      <a:pt x="557530" y="2840523"/>
                    </a:cubicBezTo>
                    <a:cubicBezTo>
                      <a:pt x="555597" y="2844659"/>
                      <a:pt x="555218" y="2849154"/>
                      <a:pt x="559953" y="2852042"/>
                    </a:cubicBezTo>
                    <a:cubicBezTo>
                      <a:pt x="561675" y="2853093"/>
                      <a:pt x="563490" y="2853019"/>
                      <a:pt x="565475" y="2853639"/>
                    </a:cubicBezTo>
                    <a:cubicBezTo>
                      <a:pt x="569444" y="2854879"/>
                      <a:pt x="575609" y="2851552"/>
                      <a:pt x="577550" y="2858053"/>
                    </a:cubicBezTo>
                    <a:cubicBezTo>
                      <a:pt x="579491" y="2864554"/>
                      <a:pt x="572035" y="2867092"/>
                      <a:pt x="567497" y="2872594"/>
                    </a:cubicBezTo>
                    <a:cubicBezTo>
                      <a:pt x="577799" y="2871199"/>
                      <a:pt x="585663" y="2871862"/>
                      <a:pt x="592456" y="2877187"/>
                    </a:cubicBezTo>
                    <a:cubicBezTo>
                      <a:pt x="596236" y="2880675"/>
                      <a:pt x="599322" y="2884329"/>
                      <a:pt x="592034" y="2887562"/>
                    </a:cubicBezTo>
                    <a:cubicBezTo>
                      <a:pt x="582513" y="2877028"/>
                      <a:pt x="570373" y="2881436"/>
                      <a:pt x="558685" y="2883167"/>
                    </a:cubicBezTo>
                    <a:cubicBezTo>
                      <a:pt x="548814" y="2884822"/>
                      <a:pt x="539732" y="2885188"/>
                      <a:pt x="536016" y="2872881"/>
                    </a:cubicBezTo>
                    <a:cubicBezTo>
                      <a:pt x="531996" y="2866884"/>
                      <a:pt x="534550" y="2860763"/>
                      <a:pt x="534593" y="2854883"/>
                    </a:cubicBezTo>
                    <a:cubicBezTo>
                      <a:pt x="534468" y="2848310"/>
                      <a:pt x="532863" y="2843194"/>
                      <a:pt x="524713" y="2845902"/>
                    </a:cubicBezTo>
                    <a:cubicBezTo>
                      <a:pt x="519054" y="2851309"/>
                      <a:pt x="513392" y="2856715"/>
                      <a:pt x="507469" y="2862552"/>
                    </a:cubicBezTo>
                    <a:cubicBezTo>
                      <a:pt x="505200" y="2865303"/>
                      <a:pt x="503719" y="2866762"/>
                      <a:pt x="500538" y="2864230"/>
                    </a:cubicBezTo>
                    <a:cubicBezTo>
                      <a:pt x="507365" y="2853039"/>
                      <a:pt x="512735" y="2840365"/>
                      <a:pt x="517410" y="2827861"/>
                    </a:cubicBezTo>
                    <a:cubicBezTo>
                      <a:pt x="521990" y="2816479"/>
                      <a:pt x="517182" y="2811774"/>
                      <a:pt x="505852" y="2811950"/>
                    </a:cubicBezTo>
                    <a:cubicBezTo>
                      <a:pt x="499279" y="2812074"/>
                      <a:pt x="492611" y="2813322"/>
                      <a:pt x="485775" y="2813877"/>
                    </a:cubicBezTo>
                    <a:cubicBezTo>
                      <a:pt x="473919" y="2814915"/>
                      <a:pt x="470665" y="2810566"/>
                      <a:pt x="475676" y="2799448"/>
                    </a:cubicBezTo>
                    <a:cubicBezTo>
                      <a:pt x="477610" y="2795311"/>
                      <a:pt x="479974" y="2791437"/>
                      <a:pt x="482504" y="2788255"/>
                    </a:cubicBezTo>
                    <a:cubicBezTo>
                      <a:pt x="489406" y="2778880"/>
                      <a:pt x="491623" y="2771373"/>
                      <a:pt x="480453" y="2761605"/>
                    </a:cubicBezTo>
                    <a:cubicBezTo>
                      <a:pt x="470311" y="2753056"/>
                      <a:pt x="476015" y="2741769"/>
                      <a:pt x="482055" y="2731868"/>
                    </a:cubicBezTo>
                    <a:cubicBezTo>
                      <a:pt x="492034" y="2715511"/>
                      <a:pt x="490932" y="2712476"/>
                      <a:pt x="474837" y="2702067"/>
                    </a:cubicBezTo>
                    <a:cubicBezTo>
                      <a:pt x="469839" y="2699608"/>
                      <a:pt x="462835" y="2699470"/>
                      <a:pt x="461682" y="2691678"/>
                    </a:cubicBezTo>
                    <a:cubicBezTo>
                      <a:pt x="463710" y="2686418"/>
                      <a:pt x="467700" y="2684718"/>
                      <a:pt x="472720" y="2684237"/>
                    </a:cubicBezTo>
                    <a:cubicBezTo>
                      <a:pt x="478863" y="2683848"/>
                      <a:pt x="478716" y="2680216"/>
                      <a:pt x="476156" y="2675700"/>
                    </a:cubicBezTo>
                    <a:cubicBezTo>
                      <a:pt x="464890" y="2667056"/>
                      <a:pt x="455968" y="2657477"/>
                      <a:pt x="465852" y="2642243"/>
                    </a:cubicBezTo>
                    <a:cubicBezTo>
                      <a:pt x="464582" y="2638514"/>
                      <a:pt x="466252" y="2634808"/>
                      <a:pt x="466201" y="2630051"/>
                    </a:cubicBezTo>
                    <a:cubicBezTo>
                      <a:pt x="458650" y="2633715"/>
                      <a:pt x="457629" y="2643133"/>
                      <a:pt x="450174" y="2645673"/>
                    </a:cubicBezTo>
                    <a:cubicBezTo>
                      <a:pt x="446111" y="2645556"/>
                      <a:pt x="442382" y="2646826"/>
                      <a:pt x="438844" y="2645849"/>
                    </a:cubicBezTo>
                    <a:cubicBezTo>
                      <a:pt x="424690" y="2641940"/>
                      <a:pt x="413863" y="2644196"/>
                      <a:pt x="407612" y="2659282"/>
                    </a:cubicBezTo>
                    <a:cubicBezTo>
                      <a:pt x="403652" y="2668680"/>
                      <a:pt x="396144" y="2666462"/>
                      <a:pt x="388301" y="2662859"/>
                    </a:cubicBezTo>
                    <a:cubicBezTo>
                      <a:pt x="371323" y="2654864"/>
                      <a:pt x="371323" y="2654864"/>
                      <a:pt x="372054" y="2673030"/>
                    </a:cubicBezTo>
                    <a:cubicBezTo>
                      <a:pt x="371938" y="2677094"/>
                      <a:pt x="370195" y="2678982"/>
                      <a:pt x="366153" y="2675927"/>
                    </a:cubicBezTo>
                    <a:cubicBezTo>
                      <a:pt x="358184" y="2665750"/>
                      <a:pt x="353442" y="2652225"/>
                      <a:pt x="337020" y="2651066"/>
                    </a:cubicBezTo>
                    <a:cubicBezTo>
                      <a:pt x="326908" y="2650213"/>
                      <a:pt x="318497" y="2653351"/>
                      <a:pt x="309559" y="2657350"/>
                    </a:cubicBezTo>
                    <a:cubicBezTo>
                      <a:pt x="292546" y="2665872"/>
                      <a:pt x="287549" y="2663415"/>
                      <a:pt x="286125" y="2645417"/>
                    </a:cubicBezTo>
                    <a:cubicBezTo>
                      <a:pt x="285087" y="2633560"/>
                      <a:pt x="279325" y="2629453"/>
                      <a:pt x="268162" y="2630323"/>
                    </a:cubicBezTo>
                    <a:cubicBezTo>
                      <a:pt x="242635" y="2632470"/>
                      <a:pt x="242203" y="2632206"/>
                      <a:pt x="242903" y="2607826"/>
                    </a:cubicBezTo>
                    <a:cubicBezTo>
                      <a:pt x="243398" y="2599267"/>
                      <a:pt x="240122" y="2597859"/>
                      <a:pt x="232834" y="2601092"/>
                    </a:cubicBezTo>
                    <a:cubicBezTo>
                      <a:pt x="226669" y="2604420"/>
                      <a:pt x="224707" y="2600860"/>
                      <a:pt x="223794" y="2595578"/>
                    </a:cubicBezTo>
                    <a:cubicBezTo>
                      <a:pt x="225991" y="2591010"/>
                      <a:pt x="227492" y="2586611"/>
                      <a:pt x="229257" y="2581782"/>
                    </a:cubicBezTo>
                    <a:cubicBezTo>
                      <a:pt x="230761" y="2577383"/>
                      <a:pt x="235612" y="2576207"/>
                      <a:pt x="239172" y="2574244"/>
                    </a:cubicBezTo>
                    <a:cubicBezTo>
                      <a:pt x="244643" y="2571085"/>
                      <a:pt x="247532" y="2566350"/>
                      <a:pt x="246021" y="2560112"/>
                    </a:cubicBezTo>
                    <a:cubicBezTo>
                      <a:pt x="244846" y="2555259"/>
                      <a:pt x="240709" y="2553327"/>
                      <a:pt x="236215" y="2552948"/>
                    </a:cubicBezTo>
                    <a:cubicBezTo>
                      <a:pt x="229475" y="2552379"/>
                      <a:pt x="225389" y="2555203"/>
                      <a:pt x="222405" y="2561062"/>
                    </a:cubicBezTo>
                    <a:cubicBezTo>
                      <a:pt x="220472" y="2565200"/>
                      <a:pt x="222414" y="2571700"/>
                      <a:pt x="216081" y="2574334"/>
                    </a:cubicBezTo>
                    <a:cubicBezTo>
                      <a:pt x="208028" y="2575917"/>
                      <a:pt x="200309" y="2578887"/>
                      <a:pt x="191941" y="2576145"/>
                    </a:cubicBezTo>
                    <a:cubicBezTo>
                      <a:pt x="187059" y="2569623"/>
                      <a:pt x="191333" y="2564552"/>
                      <a:pt x="194915" y="2559649"/>
                    </a:cubicBezTo>
                    <a:cubicBezTo>
                      <a:pt x="200073" y="2552163"/>
                      <a:pt x="203414" y="2544751"/>
                      <a:pt x="194993" y="2537251"/>
                    </a:cubicBezTo>
                    <a:cubicBezTo>
                      <a:pt x="192076" y="2534290"/>
                      <a:pt x="191761" y="2529963"/>
                      <a:pt x="192141" y="2525470"/>
                    </a:cubicBezTo>
                    <a:cubicBezTo>
                      <a:pt x="191586" y="2518633"/>
                      <a:pt x="194306" y="2513205"/>
                      <a:pt x="197888" y="2508302"/>
                    </a:cubicBezTo>
                    <a:cubicBezTo>
                      <a:pt x="200682" y="2504692"/>
                      <a:pt x="202090" y="2501415"/>
                      <a:pt x="200221" y="2496731"/>
                    </a:cubicBezTo>
                    <a:cubicBezTo>
                      <a:pt x="201148" y="2488435"/>
                      <a:pt x="188191" y="2486439"/>
                      <a:pt x="191458" y="2477209"/>
                    </a:cubicBezTo>
                    <a:cubicBezTo>
                      <a:pt x="199410" y="2466112"/>
                      <a:pt x="184373" y="2464618"/>
                      <a:pt x="183220" y="2456827"/>
                    </a:cubicBezTo>
                    <a:cubicBezTo>
                      <a:pt x="183036" y="2434860"/>
                      <a:pt x="191344" y="2422207"/>
                      <a:pt x="210079" y="2414736"/>
                    </a:cubicBezTo>
                    <a:cubicBezTo>
                      <a:pt x="220832" y="2410663"/>
                      <a:pt x="223240" y="2400908"/>
                      <a:pt x="221583" y="2391038"/>
                    </a:cubicBezTo>
                    <a:cubicBezTo>
                      <a:pt x="218845" y="2375192"/>
                      <a:pt x="220749" y="2363360"/>
                      <a:pt x="240133" y="2361599"/>
                    </a:cubicBezTo>
                    <a:cubicBezTo>
                      <a:pt x="245152" y="2361117"/>
                      <a:pt x="248377" y="2357768"/>
                      <a:pt x="247894" y="2352749"/>
                    </a:cubicBezTo>
                    <a:cubicBezTo>
                      <a:pt x="247266" y="2344097"/>
                      <a:pt x="248717" y="2334941"/>
                      <a:pt x="240633" y="2328828"/>
                    </a:cubicBezTo>
                    <a:cubicBezTo>
                      <a:pt x="237620" y="2326989"/>
                      <a:pt x="234177" y="2324888"/>
                      <a:pt x="229872" y="2322262"/>
                    </a:cubicBezTo>
                    <a:cubicBezTo>
                      <a:pt x="243638" y="2320029"/>
                      <a:pt x="255347" y="2315359"/>
                      <a:pt x="267736" y="2324097"/>
                    </a:cubicBezTo>
                    <a:cubicBezTo>
                      <a:pt x="274361" y="2328730"/>
                      <a:pt x="280694" y="2326095"/>
                      <a:pt x="284895" y="2319208"/>
                    </a:cubicBezTo>
                    <a:cubicBezTo>
                      <a:pt x="288309" y="2313612"/>
                      <a:pt x="291986" y="2307586"/>
                      <a:pt x="294969" y="2301727"/>
                    </a:cubicBezTo>
                    <a:cubicBezTo>
                      <a:pt x="300579" y="2291564"/>
                      <a:pt x="307290" y="2284435"/>
                      <a:pt x="319825" y="2296809"/>
                    </a:cubicBezTo>
                    <a:cubicBezTo>
                      <a:pt x="321414" y="2280649"/>
                      <a:pt x="327746" y="2278015"/>
                      <a:pt x="338486" y="2287520"/>
                    </a:cubicBezTo>
                    <a:cubicBezTo>
                      <a:pt x="340208" y="2288570"/>
                      <a:pt x="342360" y="2289882"/>
                      <a:pt x="344964" y="2288518"/>
                    </a:cubicBezTo>
                    <a:cubicBezTo>
                      <a:pt x="347832" y="2286723"/>
                      <a:pt x="346467" y="2284119"/>
                      <a:pt x="345963" y="2282040"/>
                    </a:cubicBezTo>
                    <a:cubicBezTo>
                      <a:pt x="343178" y="2272809"/>
                      <a:pt x="343376" y="2261411"/>
                      <a:pt x="334886" y="2257174"/>
                    </a:cubicBezTo>
                    <a:lnTo>
                      <a:pt x="328066" y="2256305"/>
                    </a:lnTo>
                    <a:lnTo>
                      <a:pt x="326915" y="2256930"/>
                    </a:lnTo>
                    <a:cubicBezTo>
                      <a:pt x="323018" y="2257983"/>
                      <a:pt x="319190" y="2257583"/>
                      <a:pt x="316061" y="2254318"/>
                    </a:cubicBezTo>
                    <a:cubicBezTo>
                      <a:pt x="307739" y="2245367"/>
                      <a:pt x="295779" y="2239513"/>
                      <a:pt x="292711" y="2226086"/>
                    </a:cubicBezTo>
                    <a:lnTo>
                      <a:pt x="293665" y="2222983"/>
                    </a:lnTo>
                    <a:lnTo>
                      <a:pt x="287973" y="2218310"/>
                    </a:lnTo>
                    <a:cubicBezTo>
                      <a:pt x="279889" y="2212198"/>
                      <a:pt x="272959" y="2213875"/>
                      <a:pt x="268137" y="2222747"/>
                    </a:cubicBezTo>
                    <a:cubicBezTo>
                      <a:pt x="263672" y="2230065"/>
                      <a:pt x="259901" y="2237215"/>
                      <a:pt x="255699" y="2244103"/>
                    </a:cubicBezTo>
                    <a:cubicBezTo>
                      <a:pt x="253862" y="2247115"/>
                      <a:pt x="252694" y="2252901"/>
                      <a:pt x="246742" y="2251040"/>
                    </a:cubicBezTo>
                    <a:cubicBezTo>
                      <a:pt x="242342" y="2249538"/>
                      <a:pt x="242983" y="2244614"/>
                      <a:pt x="242837" y="2240980"/>
                    </a:cubicBezTo>
                    <a:cubicBezTo>
                      <a:pt x="243019" y="2228097"/>
                      <a:pt x="243893" y="2215045"/>
                      <a:pt x="244074" y="2202161"/>
                    </a:cubicBezTo>
                    <a:cubicBezTo>
                      <a:pt x="245241" y="2196375"/>
                      <a:pt x="250186" y="2194077"/>
                      <a:pt x="254872" y="2192209"/>
                    </a:cubicBezTo>
                    <a:cubicBezTo>
                      <a:pt x="261467" y="2189144"/>
                      <a:pt x="267140" y="2184927"/>
                      <a:pt x="272556" y="2180404"/>
                    </a:cubicBezTo>
                    <a:lnTo>
                      <a:pt x="280288" y="2173876"/>
                    </a:lnTo>
                    <a:lnTo>
                      <a:pt x="280101" y="2172712"/>
                    </a:lnTo>
                    <a:cubicBezTo>
                      <a:pt x="280627" y="2170945"/>
                      <a:pt x="281671" y="2169160"/>
                      <a:pt x="282418" y="2167586"/>
                    </a:cubicBezTo>
                    <a:cubicBezTo>
                      <a:pt x="283225" y="2166276"/>
                      <a:pt x="283768" y="2165030"/>
                      <a:pt x="284250" y="2163518"/>
                    </a:cubicBezTo>
                    <a:cubicBezTo>
                      <a:pt x="284933" y="2161679"/>
                      <a:pt x="284697" y="2159499"/>
                      <a:pt x="282733" y="2158286"/>
                    </a:cubicBezTo>
                    <a:cubicBezTo>
                      <a:pt x="281034" y="2157010"/>
                      <a:pt x="279307" y="2157977"/>
                      <a:pt x="277970" y="2159412"/>
                    </a:cubicBezTo>
                    <a:cubicBezTo>
                      <a:pt x="275901" y="2161299"/>
                      <a:pt x="273770" y="2162920"/>
                      <a:pt x="270762" y="2160837"/>
                    </a:cubicBezTo>
                    <a:cubicBezTo>
                      <a:pt x="268019" y="2158689"/>
                      <a:pt x="268716" y="2155728"/>
                      <a:pt x="269741" y="2152970"/>
                    </a:cubicBezTo>
                    <a:cubicBezTo>
                      <a:pt x="269942" y="2152643"/>
                      <a:pt x="270346" y="2151989"/>
                      <a:pt x="270486" y="2151396"/>
                    </a:cubicBezTo>
                    <a:cubicBezTo>
                      <a:pt x="273684" y="2143652"/>
                      <a:pt x="272780" y="2142187"/>
                      <a:pt x="264354" y="2140825"/>
                    </a:cubicBezTo>
                    <a:cubicBezTo>
                      <a:pt x="260337" y="2140376"/>
                      <a:pt x="257112" y="2139742"/>
                      <a:pt x="256578" y="2135115"/>
                    </a:cubicBezTo>
                    <a:cubicBezTo>
                      <a:pt x="256326" y="2134056"/>
                      <a:pt x="256139" y="2133262"/>
                      <a:pt x="256216" y="2132405"/>
                    </a:cubicBezTo>
                    <a:cubicBezTo>
                      <a:pt x="256739" y="2127529"/>
                      <a:pt x="253683" y="2124057"/>
                      <a:pt x="249309" y="2125651"/>
                    </a:cubicBezTo>
                    <a:cubicBezTo>
                      <a:pt x="244936" y="2127244"/>
                      <a:pt x="242784" y="2125236"/>
                      <a:pt x="241768" y="2122122"/>
                    </a:cubicBezTo>
                    <a:cubicBezTo>
                      <a:pt x="238798" y="2111921"/>
                      <a:pt x="231946" y="2111306"/>
                      <a:pt x="222886" y="2113166"/>
                    </a:cubicBezTo>
                    <a:cubicBezTo>
                      <a:pt x="216472" y="2114404"/>
                      <a:pt x="209745" y="2114317"/>
                      <a:pt x="202956" y="2113965"/>
                    </a:cubicBezTo>
                    <a:cubicBezTo>
                      <a:pt x="199794" y="2113595"/>
                      <a:pt x="197566" y="2112444"/>
                      <a:pt x="196020" y="2109455"/>
                    </a:cubicBezTo>
                    <a:cubicBezTo>
                      <a:pt x="193150" y="2104402"/>
                      <a:pt x="190873" y="2099210"/>
                      <a:pt x="189879" y="2093818"/>
                    </a:cubicBezTo>
                    <a:lnTo>
                      <a:pt x="190909" y="2082560"/>
                    </a:lnTo>
                    <a:lnTo>
                      <a:pt x="176927" y="2076952"/>
                    </a:lnTo>
                    <a:cubicBezTo>
                      <a:pt x="171587" y="2075541"/>
                      <a:pt x="166146" y="2074290"/>
                      <a:pt x="161150" y="2071832"/>
                    </a:cubicBezTo>
                    <a:cubicBezTo>
                      <a:pt x="149169" y="2066295"/>
                      <a:pt x="147827" y="2060750"/>
                      <a:pt x="156976" y="2051565"/>
                    </a:cubicBezTo>
                    <a:cubicBezTo>
                      <a:pt x="159412" y="2049507"/>
                      <a:pt x="162015" y="2048143"/>
                      <a:pt x="164190" y="2046515"/>
                    </a:cubicBezTo>
                    <a:cubicBezTo>
                      <a:pt x="174965" y="2039504"/>
                      <a:pt x="180216" y="2030894"/>
                      <a:pt x="176598" y="2017463"/>
                    </a:cubicBezTo>
                    <a:cubicBezTo>
                      <a:pt x="173744" y="2005682"/>
                      <a:pt x="173400" y="1993659"/>
                      <a:pt x="172362" y="1981804"/>
                    </a:cubicBezTo>
                    <a:cubicBezTo>
                      <a:pt x="171137" y="1972194"/>
                      <a:pt x="167715" y="1967155"/>
                      <a:pt x="157391" y="1971489"/>
                    </a:cubicBezTo>
                    <a:cubicBezTo>
                      <a:pt x="151490" y="1974385"/>
                      <a:pt x="145515" y="1975465"/>
                      <a:pt x="140371" y="1969374"/>
                    </a:cubicBezTo>
                    <a:cubicBezTo>
                      <a:pt x="138378" y="1958117"/>
                      <a:pt x="144754" y="1949602"/>
                      <a:pt x="147853" y="1939681"/>
                    </a:cubicBezTo>
                    <a:cubicBezTo>
                      <a:pt x="150238" y="1932866"/>
                      <a:pt x="154177" y="1926409"/>
                      <a:pt x="158285" y="1920645"/>
                    </a:cubicBezTo>
                    <a:lnTo>
                      <a:pt x="160830" y="1915989"/>
                    </a:lnTo>
                    <a:lnTo>
                      <a:pt x="159493" y="1915963"/>
                    </a:lnTo>
                    <a:cubicBezTo>
                      <a:pt x="156770" y="1917445"/>
                      <a:pt x="154758" y="1914846"/>
                      <a:pt x="153790" y="1913117"/>
                    </a:cubicBezTo>
                    <a:cubicBezTo>
                      <a:pt x="149781" y="1906797"/>
                      <a:pt x="144530" y="1904683"/>
                      <a:pt x="137462" y="1905516"/>
                    </a:cubicBezTo>
                    <a:cubicBezTo>
                      <a:pt x="133103" y="1905988"/>
                      <a:pt x="131933" y="1904586"/>
                      <a:pt x="133579" y="1899724"/>
                    </a:cubicBezTo>
                    <a:lnTo>
                      <a:pt x="133105" y="1895728"/>
                    </a:lnTo>
                    <a:lnTo>
                      <a:pt x="129392" y="1898293"/>
                    </a:lnTo>
                    <a:cubicBezTo>
                      <a:pt x="125128" y="1901895"/>
                      <a:pt x="120702" y="1904068"/>
                      <a:pt x="116047" y="1904919"/>
                    </a:cubicBezTo>
                    <a:lnTo>
                      <a:pt x="112975" y="1904648"/>
                    </a:lnTo>
                    <a:lnTo>
                      <a:pt x="113239" y="1905442"/>
                    </a:lnTo>
                    <a:cubicBezTo>
                      <a:pt x="112962" y="1906485"/>
                      <a:pt x="111881" y="1907231"/>
                      <a:pt x="109733" y="1907599"/>
                    </a:cubicBezTo>
                    <a:cubicBezTo>
                      <a:pt x="103848" y="1908711"/>
                      <a:pt x="98521" y="1907454"/>
                      <a:pt x="93271" y="1905341"/>
                    </a:cubicBezTo>
                    <a:cubicBezTo>
                      <a:pt x="86510" y="1902745"/>
                      <a:pt x="83272" y="1903231"/>
                      <a:pt x="78716" y="1908782"/>
                    </a:cubicBezTo>
                    <a:cubicBezTo>
                      <a:pt x="76912" y="1910606"/>
                      <a:pt x="75560" y="1913163"/>
                      <a:pt x="74146" y="1915454"/>
                    </a:cubicBezTo>
                    <a:cubicBezTo>
                      <a:pt x="73540" y="1916436"/>
                      <a:pt x="73060" y="1917947"/>
                      <a:pt x="71611" y="1917731"/>
                    </a:cubicBezTo>
                    <a:cubicBezTo>
                      <a:pt x="69898" y="1917576"/>
                      <a:pt x="69320" y="1916316"/>
                      <a:pt x="69334" y="1915194"/>
                    </a:cubicBezTo>
                    <a:cubicBezTo>
                      <a:pt x="69267" y="1910178"/>
                      <a:pt x="66898" y="1909619"/>
                      <a:pt x="62727" y="1910885"/>
                    </a:cubicBezTo>
                    <a:cubicBezTo>
                      <a:pt x="57497" y="1912401"/>
                      <a:pt x="52978" y="1909836"/>
                      <a:pt x="49191" y="1906817"/>
                    </a:cubicBezTo>
                    <a:cubicBezTo>
                      <a:pt x="46121" y="1904467"/>
                      <a:pt x="44205" y="1904641"/>
                      <a:pt x="42777" y="1908054"/>
                    </a:cubicBezTo>
                    <a:cubicBezTo>
                      <a:pt x="42094" y="1909893"/>
                      <a:pt x="41286" y="1911202"/>
                      <a:pt x="39043" y="1911174"/>
                    </a:cubicBezTo>
                    <a:cubicBezTo>
                      <a:pt x="36008" y="1911332"/>
                      <a:pt x="36036" y="1909089"/>
                      <a:pt x="35068" y="1907360"/>
                    </a:cubicBezTo>
                    <a:cubicBezTo>
                      <a:pt x="34553" y="1906364"/>
                      <a:pt x="34240" y="1905040"/>
                      <a:pt x="33663" y="1903778"/>
                    </a:cubicBezTo>
                    <a:cubicBezTo>
                      <a:pt x="31179" y="1896818"/>
                      <a:pt x="26833" y="1896168"/>
                      <a:pt x="21749" y="1901843"/>
                    </a:cubicBezTo>
                    <a:cubicBezTo>
                      <a:pt x="21079" y="1902560"/>
                      <a:pt x="20676" y="1903216"/>
                      <a:pt x="19945" y="1903668"/>
                    </a:cubicBezTo>
                    <a:cubicBezTo>
                      <a:pt x="18544" y="1904837"/>
                      <a:pt x="16552" y="1905867"/>
                      <a:pt x="15118" y="1904528"/>
                    </a:cubicBezTo>
                    <a:cubicBezTo>
                      <a:pt x="13747" y="1903456"/>
                      <a:pt x="14367" y="1901352"/>
                      <a:pt x="15175" y="1900043"/>
                    </a:cubicBezTo>
                    <a:cubicBezTo>
                      <a:pt x="15983" y="1898733"/>
                      <a:pt x="16854" y="1897689"/>
                      <a:pt x="17990" y="1896581"/>
                    </a:cubicBezTo>
                    <a:cubicBezTo>
                      <a:pt x="19467" y="1894554"/>
                      <a:pt x="19621" y="1892840"/>
                      <a:pt x="17531" y="1891099"/>
                    </a:cubicBezTo>
                    <a:cubicBezTo>
                      <a:pt x="12901" y="1886881"/>
                      <a:pt x="11058" y="1881446"/>
                      <a:pt x="9478" y="1875949"/>
                    </a:cubicBezTo>
                    <a:cubicBezTo>
                      <a:pt x="7384" y="1869454"/>
                      <a:pt x="6551" y="1862383"/>
                      <a:pt x="3397" y="1856139"/>
                    </a:cubicBezTo>
                    <a:cubicBezTo>
                      <a:pt x="2305" y="1853881"/>
                      <a:pt x="3580" y="1852182"/>
                      <a:pt x="4652" y="1850811"/>
                    </a:cubicBezTo>
                    <a:lnTo>
                      <a:pt x="7981" y="1845163"/>
                    </a:lnTo>
                    <a:lnTo>
                      <a:pt x="7180" y="1842047"/>
                    </a:lnTo>
                    <a:cubicBezTo>
                      <a:pt x="5049" y="1837794"/>
                      <a:pt x="219" y="1836029"/>
                      <a:pt x="0" y="1830579"/>
                    </a:cubicBezTo>
                    <a:cubicBezTo>
                      <a:pt x="5734" y="1826989"/>
                      <a:pt x="926" y="1822283"/>
                      <a:pt x="1735" y="1818053"/>
                    </a:cubicBezTo>
                    <a:cubicBezTo>
                      <a:pt x="5675" y="1811595"/>
                      <a:pt x="6170" y="1803037"/>
                      <a:pt x="16041" y="1801382"/>
                    </a:cubicBezTo>
                    <a:cubicBezTo>
                      <a:pt x="19674" y="1801234"/>
                      <a:pt x="20484" y="1797003"/>
                      <a:pt x="19907" y="1793107"/>
                    </a:cubicBezTo>
                    <a:cubicBezTo>
                      <a:pt x="18659" y="1786439"/>
                      <a:pt x="20423" y="1781609"/>
                      <a:pt x="27281" y="1778114"/>
                    </a:cubicBezTo>
                    <a:cubicBezTo>
                      <a:pt x="35357" y="1773591"/>
                      <a:pt x="29520" y="1767666"/>
                      <a:pt x="27243" y="1759781"/>
                    </a:cubicBezTo>
                    <a:cubicBezTo>
                      <a:pt x="39843" y="1763333"/>
                      <a:pt x="49115" y="1760721"/>
                      <a:pt x="55513" y="1749265"/>
                    </a:cubicBezTo>
                    <a:cubicBezTo>
                      <a:pt x="56826" y="1747112"/>
                      <a:pt x="64544" y="1744143"/>
                      <a:pt x="70592" y="1744880"/>
                    </a:cubicBezTo>
                    <a:cubicBezTo>
                      <a:pt x="81996" y="1746519"/>
                      <a:pt x="88372" y="1738006"/>
                      <a:pt x="96805" y="1731928"/>
                    </a:cubicBezTo>
                    <a:cubicBezTo>
                      <a:pt x="96718" y="1743688"/>
                      <a:pt x="102335" y="1744163"/>
                      <a:pt x="110075" y="1738252"/>
                    </a:cubicBezTo>
                    <a:cubicBezTo>
                      <a:pt x="113972" y="1737675"/>
                      <a:pt x="117941" y="1738915"/>
                      <a:pt x="121332" y="1736259"/>
                    </a:cubicBezTo>
                    <a:cubicBezTo>
                      <a:pt x="123244" y="1735062"/>
                      <a:pt x="125418" y="1733436"/>
                      <a:pt x="127329" y="1732239"/>
                    </a:cubicBezTo>
                    <a:cubicBezTo>
                      <a:pt x="129503" y="1730611"/>
                      <a:pt x="132034" y="1727432"/>
                      <a:pt x="133588" y="1727788"/>
                    </a:cubicBezTo>
                    <a:cubicBezTo>
                      <a:pt x="137558" y="1729028"/>
                      <a:pt x="134333" y="1732377"/>
                      <a:pt x="134144" y="1734624"/>
                    </a:cubicBezTo>
                    <a:cubicBezTo>
                      <a:pt x="134027" y="1738688"/>
                      <a:pt x="133743" y="1742059"/>
                      <a:pt x="133196" y="1745861"/>
                    </a:cubicBezTo>
                    <a:cubicBezTo>
                      <a:pt x="134109" y="1751141"/>
                      <a:pt x="138507" y="1752644"/>
                      <a:pt x="143265" y="1752593"/>
                    </a:cubicBezTo>
                    <a:cubicBezTo>
                      <a:pt x="146132" y="1750798"/>
                      <a:pt x="149429" y="1749265"/>
                      <a:pt x="152296" y="1747470"/>
                    </a:cubicBezTo>
                    <a:cubicBezTo>
                      <a:pt x="155929" y="1747324"/>
                      <a:pt x="155215" y="1750431"/>
                      <a:pt x="155718" y="1752512"/>
                    </a:cubicBezTo>
                    <a:cubicBezTo>
                      <a:pt x="150371" y="1762244"/>
                      <a:pt x="150306" y="1771063"/>
                      <a:pt x="161592" y="1776769"/>
                    </a:cubicBezTo>
                    <a:cubicBezTo>
                      <a:pt x="166160" y="1778965"/>
                      <a:pt x="169940" y="1782451"/>
                      <a:pt x="166956" y="1788310"/>
                    </a:cubicBezTo>
                    <a:lnTo>
                      <a:pt x="166316" y="1794564"/>
                    </a:lnTo>
                    <a:lnTo>
                      <a:pt x="168319" y="1794045"/>
                    </a:lnTo>
                    <a:cubicBezTo>
                      <a:pt x="170704" y="1792608"/>
                      <a:pt x="172889" y="1790623"/>
                      <a:pt x="174958" y="1788737"/>
                    </a:cubicBezTo>
                    <a:cubicBezTo>
                      <a:pt x="177089" y="1787114"/>
                      <a:pt x="178552" y="1786209"/>
                      <a:pt x="181371" y="1787500"/>
                    </a:cubicBezTo>
                    <a:lnTo>
                      <a:pt x="198329" y="1792737"/>
                    </a:lnTo>
                    <a:lnTo>
                      <a:pt x="201544" y="1788737"/>
                    </a:lnTo>
                    <a:cubicBezTo>
                      <a:pt x="209117" y="1782135"/>
                      <a:pt x="212049" y="1771518"/>
                      <a:pt x="221079" y="1766397"/>
                    </a:cubicBezTo>
                    <a:cubicBezTo>
                      <a:pt x="222656" y="1763814"/>
                      <a:pt x="223969" y="1761662"/>
                      <a:pt x="225545" y="1759079"/>
                    </a:cubicBezTo>
                    <a:cubicBezTo>
                      <a:pt x="224274" y="1755351"/>
                      <a:pt x="226807" y="1752170"/>
                      <a:pt x="226230" y="1748274"/>
                    </a:cubicBezTo>
                    <a:cubicBezTo>
                      <a:pt x="225266" y="1738235"/>
                      <a:pt x="215533" y="1732889"/>
                      <a:pt x="211965" y="1724214"/>
                    </a:cubicBezTo>
                    <a:cubicBezTo>
                      <a:pt x="209666" y="1719269"/>
                      <a:pt x="206937" y="1714059"/>
                      <a:pt x="210257" y="1709587"/>
                    </a:cubicBezTo>
                    <a:cubicBezTo>
                      <a:pt x="213576" y="1705115"/>
                      <a:pt x="219361" y="1706282"/>
                      <a:pt x="224023" y="1707353"/>
                    </a:cubicBezTo>
                    <a:cubicBezTo>
                      <a:pt x="230239" y="1708782"/>
                      <a:pt x="235835" y="1712197"/>
                      <a:pt x="242241" y="1711379"/>
                    </a:cubicBezTo>
                    <a:cubicBezTo>
                      <a:pt x="246757" y="1708818"/>
                      <a:pt x="250966" y="1712568"/>
                      <a:pt x="255293" y="1712253"/>
                    </a:cubicBezTo>
                    <a:cubicBezTo>
                      <a:pt x="258160" y="1710459"/>
                      <a:pt x="260858" y="1707971"/>
                      <a:pt x="264324" y="1707132"/>
                    </a:cubicBezTo>
                    <a:cubicBezTo>
                      <a:pt x="276339" y="1696151"/>
                      <a:pt x="287494" y="1684644"/>
                      <a:pt x="281407" y="1665575"/>
                    </a:cubicBezTo>
                    <a:cubicBezTo>
                      <a:pt x="278364" y="1656039"/>
                      <a:pt x="285842" y="1650559"/>
                      <a:pt x="295355" y="1650457"/>
                    </a:cubicBezTo>
                    <a:cubicBezTo>
                      <a:pt x="303052" y="1650427"/>
                      <a:pt x="310654" y="1651521"/>
                      <a:pt x="318183" y="1650798"/>
                    </a:cubicBezTo>
                    <a:cubicBezTo>
                      <a:pt x="334890" y="1648585"/>
                      <a:pt x="347239" y="1638991"/>
                      <a:pt x="336105" y="1612706"/>
                    </a:cubicBezTo>
                    <a:cubicBezTo>
                      <a:pt x="337965" y="1606753"/>
                      <a:pt x="331771" y="1602383"/>
                      <a:pt x="332244" y="1596765"/>
                    </a:cubicBezTo>
                    <a:cubicBezTo>
                      <a:pt x="336227" y="1584428"/>
                      <a:pt x="336920" y="1584260"/>
                      <a:pt x="345508" y="1592453"/>
                    </a:cubicBezTo>
                    <a:cubicBezTo>
                      <a:pt x="353067" y="1599427"/>
                      <a:pt x="362894" y="1603650"/>
                      <a:pt x="372459" y="1608304"/>
                    </a:cubicBezTo>
                    <a:cubicBezTo>
                      <a:pt x="369037" y="1603263"/>
                      <a:pt x="371159" y="1596879"/>
                      <a:pt x="366520" y="1592867"/>
                    </a:cubicBezTo>
                    <a:cubicBezTo>
                      <a:pt x="363768" y="1590598"/>
                      <a:pt x="361974" y="1587731"/>
                      <a:pt x="362257" y="1584360"/>
                    </a:cubicBezTo>
                    <a:cubicBezTo>
                      <a:pt x="362796" y="1569922"/>
                      <a:pt x="353663" y="1565531"/>
                      <a:pt x="341471" y="1565181"/>
                    </a:cubicBezTo>
                    <a:cubicBezTo>
                      <a:pt x="335707" y="1561075"/>
                      <a:pt x="329214" y="1573653"/>
                      <a:pt x="324093" y="1564622"/>
                    </a:cubicBezTo>
                    <a:cubicBezTo>
                      <a:pt x="317985" y="1548492"/>
                      <a:pt x="331985" y="1538131"/>
                      <a:pt x="335369" y="1524838"/>
                    </a:cubicBezTo>
                    <a:cubicBezTo>
                      <a:pt x="339279" y="1510684"/>
                      <a:pt x="344741" y="1496888"/>
                      <a:pt x="346666" y="1482115"/>
                    </a:cubicBezTo>
                    <a:cubicBezTo>
                      <a:pt x="348117" y="1472959"/>
                      <a:pt x="345841" y="1465071"/>
                      <a:pt x="338449" y="1458790"/>
                    </a:cubicBezTo>
                    <a:cubicBezTo>
                      <a:pt x="329768" y="1451722"/>
                      <a:pt x="322428" y="1450197"/>
                      <a:pt x="315695" y="1460266"/>
                    </a:cubicBezTo>
                    <a:cubicBezTo>
                      <a:pt x="311063" y="1466891"/>
                      <a:pt x="303008" y="1468475"/>
                      <a:pt x="297610" y="1473451"/>
                    </a:cubicBezTo>
                    <a:cubicBezTo>
                      <a:pt x="279874" y="1474445"/>
                      <a:pt x="263547" y="1472163"/>
                      <a:pt x="259036" y="1450509"/>
                    </a:cubicBezTo>
                    <a:cubicBezTo>
                      <a:pt x="258291" y="1445920"/>
                      <a:pt x="254542" y="1450129"/>
                      <a:pt x="253178" y="1447526"/>
                    </a:cubicBezTo>
                    <a:cubicBezTo>
                      <a:pt x="251667" y="1441288"/>
                      <a:pt x="255511" y="1435955"/>
                      <a:pt x="255985" y="1430337"/>
                    </a:cubicBezTo>
                    <a:cubicBezTo>
                      <a:pt x="259063" y="1423355"/>
                      <a:pt x="266614" y="1419692"/>
                      <a:pt x="268401" y="1411922"/>
                    </a:cubicBezTo>
                    <a:cubicBezTo>
                      <a:pt x="279943" y="1406560"/>
                      <a:pt x="291482" y="1401195"/>
                      <a:pt x="304630" y="1400946"/>
                    </a:cubicBezTo>
                    <a:cubicBezTo>
                      <a:pt x="306877" y="1401137"/>
                      <a:pt x="319527" y="1409445"/>
                      <a:pt x="320032" y="1411524"/>
                    </a:cubicBezTo>
                    <a:cubicBezTo>
                      <a:pt x="321017" y="1418623"/>
                      <a:pt x="325416" y="1420125"/>
                      <a:pt x="331486" y="1417921"/>
                    </a:cubicBezTo>
                    <a:cubicBezTo>
                      <a:pt x="350483" y="1410019"/>
                      <a:pt x="370414" y="1404458"/>
                      <a:pt x="388646" y="1394907"/>
                    </a:cubicBezTo>
                    <a:cubicBezTo>
                      <a:pt x="403578" y="1386888"/>
                      <a:pt x="406773" y="1375842"/>
                      <a:pt x="399615" y="1361433"/>
                    </a:cubicBezTo>
                    <a:cubicBezTo>
                      <a:pt x="397820" y="1358567"/>
                      <a:pt x="396025" y="1355699"/>
                      <a:pt x="394231" y="1352832"/>
                    </a:cubicBezTo>
                    <a:cubicBezTo>
                      <a:pt x="381089" y="1328867"/>
                      <a:pt x="383664" y="1319806"/>
                      <a:pt x="408825" y="1308576"/>
                    </a:cubicBezTo>
                    <a:cubicBezTo>
                      <a:pt x="419842" y="1304074"/>
                      <a:pt x="428107" y="1297303"/>
                      <a:pt x="433980" y="1286710"/>
                    </a:cubicBezTo>
                    <a:cubicBezTo>
                      <a:pt x="443097" y="1269827"/>
                      <a:pt x="459782" y="1270555"/>
                      <a:pt x="475774" y="1271450"/>
                    </a:cubicBezTo>
                    <a:cubicBezTo>
                      <a:pt x="480721" y="1269153"/>
                      <a:pt x="486673" y="1271012"/>
                      <a:pt x="492912" y="1269501"/>
                    </a:cubicBezTo>
                    <a:cubicBezTo>
                      <a:pt x="482391" y="1265445"/>
                      <a:pt x="472469" y="1262347"/>
                      <a:pt x="466485" y="1252791"/>
                    </a:cubicBezTo>
                    <a:cubicBezTo>
                      <a:pt x="466317" y="1252096"/>
                      <a:pt x="465456" y="1251572"/>
                      <a:pt x="464596" y="1251046"/>
                    </a:cubicBezTo>
                    <a:cubicBezTo>
                      <a:pt x="464166" y="1250783"/>
                      <a:pt x="463997" y="1250091"/>
                      <a:pt x="464260" y="1249660"/>
                    </a:cubicBezTo>
                    <a:cubicBezTo>
                      <a:pt x="466074" y="1214735"/>
                      <a:pt x="452261" y="1187999"/>
                      <a:pt x="426403" y="1164545"/>
                    </a:cubicBezTo>
                    <a:cubicBezTo>
                      <a:pt x="410593" y="1150766"/>
                      <a:pt x="412139" y="1140485"/>
                      <a:pt x="424723" y="1122763"/>
                    </a:cubicBezTo>
                    <a:cubicBezTo>
                      <a:pt x="435204" y="1108485"/>
                      <a:pt x="431176" y="1091852"/>
                      <a:pt x="431810" y="1076290"/>
                    </a:cubicBezTo>
                    <a:cubicBezTo>
                      <a:pt x="430971" y="1072825"/>
                      <a:pt x="431256" y="1069454"/>
                      <a:pt x="432233" y="1065915"/>
                    </a:cubicBezTo>
                    <a:cubicBezTo>
                      <a:pt x="435777" y="1042679"/>
                      <a:pt x="438627" y="1019610"/>
                      <a:pt x="433350" y="996308"/>
                    </a:cubicBezTo>
                    <a:cubicBezTo>
                      <a:pt x="435904" y="990187"/>
                      <a:pt x="432911" y="985409"/>
                      <a:pt x="429489" y="980368"/>
                    </a:cubicBezTo>
                    <a:cubicBezTo>
                      <a:pt x="425659" y="972124"/>
                      <a:pt x="427541" y="963231"/>
                      <a:pt x="426913" y="954578"/>
                    </a:cubicBezTo>
                    <a:cubicBezTo>
                      <a:pt x="419457" y="957118"/>
                      <a:pt x="416809" y="964362"/>
                      <a:pt x="412104" y="969171"/>
                    </a:cubicBezTo>
                    <a:cubicBezTo>
                      <a:pt x="404174" y="977327"/>
                      <a:pt x="396835" y="975803"/>
                      <a:pt x="396826" y="965166"/>
                    </a:cubicBezTo>
                    <a:cubicBezTo>
                      <a:pt x="396190" y="945876"/>
                      <a:pt x="383779" y="940077"/>
                      <a:pt x="368670" y="936766"/>
                    </a:cubicBezTo>
                    <a:cubicBezTo>
                      <a:pt x="360039" y="934455"/>
                      <a:pt x="353488" y="931639"/>
                      <a:pt x="354173" y="920835"/>
                    </a:cubicBezTo>
                    <a:cubicBezTo>
                      <a:pt x="354457" y="917463"/>
                      <a:pt x="353188" y="913735"/>
                      <a:pt x="350867" y="911730"/>
                    </a:cubicBezTo>
                    <a:cubicBezTo>
                      <a:pt x="338143" y="901603"/>
                      <a:pt x="338061" y="889151"/>
                      <a:pt x="344649" y="875449"/>
                    </a:cubicBezTo>
                    <a:cubicBezTo>
                      <a:pt x="347128" y="867511"/>
                      <a:pt x="350039" y="859836"/>
                      <a:pt x="346207" y="851592"/>
                    </a:cubicBezTo>
                    <a:cubicBezTo>
                      <a:pt x="346063" y="847959"/>
                      <a:pt x="347732" y="844253"/>
                      <a:pt x="345076" y="840860"/>
                    </a:cubicBezTo>
                    <a:cubicBezTo>
                      <a:pt x="342992" y="836045"/>
                      <a:pt x="342027" y="832060"/>
                      <a:pt x="343163" y="82898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2B1B435C-A1DD-4A3A-91BC-E8A1C8F79581}"/>
                  </a:ext>
                </a:extLst>
              </p:cNvPr>
              <p:cNvSpPr/>
              <p:nvPr/>
            </p:nvSpPr>
            <p:spPr>
              <a:xfrm>
                <a:off x="4362468" y="1653355"/>
                <a:ext cx="763756" cy="769867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2B3DC2B-2C7B-4A6B-BB60-298433177189}"/>
                  </a:ext>
                </a:extLst>
              </p:cNvPr>
              <p:cNvSpPr/>
              <p:nvPr/>
            </p:nvSpPr>
            <p:spPr>
              <a:xfrm flipH="1">
                <a:off x="6146877" y="1505531"/>
                <a:ext cx="763756" cy="769867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95EF2F68-3F32-46D4-8004-6D0D7597BF2E}"/>
                  </a:ext>
                </a:extLst>
              </p:cNvPr>
              <p:cNvSpPr/>
              <p:nvPr/>
            </p:nvSpPr>
            <p:spPr>
              <a:xfrm flipV="1">
                <a:off x="3261506" y="4061665"/>
                <a:ext cx="603449" cy="608276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46CCF80E-5960-43B5-A51D-A65DC62DBCB1}"/>
                  </a:ext>
                </a:extLst>
              </p:cNvPr>
              <p:cNvSpPr/>
              <p:nvPr/>
            </p:nvSpPr>
            <p:spPr>
              <a:xfrm rot="19531334">
                <a:off x="3446748" y="2985754"/>
                <a:ext cx="441381" cy="444912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9D1A890C-616D-45CF-B0F1-FB6F9658E714}"/>
                  </a:ext>
                </a:extLst>
              </p:cNvPr>
              <p:cNvSpPr/>
              <p:nvPr/>
            </p:nvSpPr>
            <p:spPr>
              <a:xfrm rot="9900000" flipH="1">
                <a:off x="5408448" y="3596944"/>
                <a:ext cx="660342" cy="665626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76" name="Graphic 118">
            <a:extLst>
              <a:ext uri="{FF2B5EF4-FFF2-40B4-BE49-F238E27FC236}">
                <a16:creationId xmlns:a16="http://schemas.microsoft.com/office/drawing/2014/main" id="{1DD719F2-2A3A-4DCB-9056-A5FB2E9B1F4D}"/>
              </a:ext>
            </a:extLst>
          </p:cNvPr>
          <p:cNvGrpSpPr/>
          <p:nvPr/>
        </p:nvGrpSpPr>
        <p:grpSpPr>
          <a:xfrm>
            <a:off x="5167265" y="4306342"/>
            <a:ext cx="1907216" cy="1601462"/>
            <a:chOff x="146982" y="2897551"/>
            <a:chExt cx="2860201" cy="2401671"/>
          </a:xfrm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3352F76-8554-45F5-A837-604B0C439164}"/>
                </a:ext>
              </a:extLst>
            </p:cNvPr>
            <p:cNvSpPr/>
            <p:nvPr/>
          </p:nvSpPr>
          <p:spPr>
            <a:xfrm>
              <a:off x="1939417" y="3950200"/>
              <a:ext cx="1067307" cy="384780"/>
            </a:xfrm>
            <a:custGeom>
              <a:avLst/>
              <a:gdLst>
                <a:gd name="connsiteX0" fmla="*/ 76956 w 1067307"/>
                <a:gd name="connsiteY0" fmla="*/ 336683 h 384780"/>
                <a:gd name="connsiteX1" fmla="*/ 5039 w 1067307"/>
                <a:gd name="connsiteY1" fmla="*/ 304618 h 384780"/>
                <a:gd name="connsiteX2" fmla="*/ 0 w 1067307"/>
                <a:gd name="connsiteY2" fmla="*/ 297747 h 384780"/>
                <a:gd name="connsiteX3" fmla="*/ 32981 w 1067307"/>
                <a:gd name="connsiteY3" fmla="*/ 284004 h 384780"/>
                <a:gd name="connsiteX4" fmla="*/ 496092 w 1067307"/>
                <a:gd name="connsiteY4" fmla="*/ 156202 h 384780"/>
                <a:gd name="connsiteX5" fmla="*/ 862091 w 1067307"/>
                <a:gd name="connsiteY5" fmla="*/ 55885 h 384780"/>
                <a:gd name="connsiteX6" fmla="*/ 1059062 w 1067307"/>
                <a:gd name="connsiteY6" fmla="*/ 916 h 384780"/>
                <a:gd name="connsiteX7" fmla="*/ 1067766 w 1067307"/>
                <a:gd name="connsiteY7" fmla="*/ 0 h 384780"/>
                <a:gd name="connsiteX8" fmla="*/ 945460 w 1067307"/>
                <a:gd name="connsiteY8" fmla="*/ 156661 h 384780"/>
                <a:gd name="connsiteX9" fmla="*/ 453949 w 1067307"/>
                <a:gd name="connsiteY9" fmla="*/ 386613 h 384780"/>
                <a:gd name="connsiteX10" fmla="*/ 76956 w 1067307"/>
                <a:gd name="connsiteY10" fmla="*/ 336683 h 38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67307" h="384780">
                  <a:moveTo>
                    <a:pt x="76956" y="336683"/>
                  </a:moveTo>
                  <a:cubicBezTo>
                    <a:pt x="52220" y="327521"/>
                    <a:pt x="27942" y="316986"/>
                    <a:pt x="5039" y="304618"/>
                  </a:cubicBezTo>
                  <a:cubicBezTo>
                    <a:pt x="2290" y="303244"/>
                    <a:pt x="458" y="300953"/>
                    <a:pt x="0" y="297747"/>
                  </a:cubicBezTo>
                  <a:cubicBezTo>
                    <a:pt x="8245" y="286295"/>
                    <a:pt x="21529" y="287211"/>
                    <a:pt x="32981" y="284004"/>
                  </a:cubicBezTo>
                  <a:cubicBezTo>
                    <a:pt x="187352" y="240946"/>
                    <a:pt x="341722" y="198345"/>
                    <a:pt x="496092" y="156202"/>
                  </a:cubicBezTo>
                  <a:cubicBezTo>
                    <a:pt x="617939" y="122763"/>
                    <a:pt x="740244" y="89782"/>
                    <a:pt x="862091" y="55885"/>
                  </a:cubicBezTo>
                  <a:cubicBezTo>
                    <a:pt x="928054" y="38020"/>
                    <a:pt x="993558" y="19239"/>
                    <a:pt x="1059062" y="916"/>
                  </a:cubicBezTo>
                  <a:cubicBezTo>
                    <a:pt x="1061811" y="0"/>
                    <a:pt x="1065017" y="0"/>
                    <a:pt x="1067766" y="0"/>
                  </a:cubicBezTo>
                  <a:cubicBezTo>
                    <a:pt x="1034784" y="58175"/>
                    <a:pt x="993100" y="109937"/>
                    <a:pt x="945460" y="156661"/>
                  </a:cubicBezTo>
                  <a:cubicBezTo>
                    <a:pt x="808497" y="290876"/>
                    <a:pt x="644049" y="366457"/>
                    <a:pt x="453949" y="386613"/>
                  </a:cubicBezTo>
                  <a:cubicBezTo>
                    <a:pt x="235449" y="402187"/>
                    <a:pt x="80621" y="337599"/>
                    <a:pt x="76956" y="336683"/>
                  </a:cubicBezTo>
                  <a:close/>
                </a:path>
              </a:pathLst>
            </a:custGeom>
            <a:solidFill>
              <a:schemeClr val="accent2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3FEB824D-CEE3-4310-8CF6-3E527D4AF4A2}"/>
                </a:ext>
              </a:extLst>
            </p:cNvPr>
            <p:cNvSpPr/>
            <p:nvPr/>
          </p:nvSpPr>
          <p:spPr>
            <a:xfrm>
              <a:off x="1266510" y="2897551"/>
              <a:ext cx="1740673" cy="2400296"/>
            </a:xfrm>
            <a:custGeom>
              <a:avLst/>
              <a:gdLst>
                <a:gd name="connsiteX0" fmla="*/ 529989 w 1740672"/>
                <a:gd name="connsiteY0" fmla="*/ 0 h 2400296"/>
                <a:gd name="connsiteX1" fmla="*/ 533196 w 1740672"/>
                <a:gd name="connsiteY1" fmla="*/ 5955 h 2400296"/>
                <a:gd name="connsiteX2" fmla="*/ 535028 w 1740672"/>
                <a:gd name="connsiteY2" fmla="*/ 26568 h 2400296"/>
                <a:gd name="connsiteX3" fmla="*/ 535028 w 1740672"/>
                <a:gd name="connsiteY3" fmla="*/ 1082424 h 2400296"/>
                <a:gd name="connsiteX4" fmla="*/ 532280 w 1740672"/>
                <a:gd name="connsiteY4" fmla="*/ 1111740 h 2400296"/>
                <a:gd name="connsiteX5" fmla="*/ 547854 w 1740672"/>
                <a:gd name="connsiteY5" fmla="*/ 1193277 h 2400296"/>
                <a:gd name="connsiteX6" fmla="*/ 561138 w 1740672"/>
                <a:gd name="connsiteY6" fmla="*/ 1242291 h 2400296"/>
                <a:gd name="connsiteX7" fmla="*/ 599158 w 1740672"/>
                <a:gd name="connsiteY7" fmla="*/ 1193735 h 2400296"/>
                <a:gd name="connsiteX8" fmla="*/ 632139 w 1740672"/>
                <a:gd name="connsiteY8" fmla="*/ 1151593 h 2400296"/>
                <a:gd name="connsiteX9" fmla="*/ 661914 w 1740672"/>
                <a:gd name="connsiteY9" fmla="*/ 1144263 h 2400296"/>
                <a:gd name="connsiteX10" fmla="*/ 671991 w 1740672"/>
                <a:gd name="connsiteY10" fmla="*/ 1178161 h 2400296"/>
                <a:gd name="connsiteX11" fmla="*/ 663746 w 1740672"/>
                <a:gd name="connsiteY11" fmla="*/ 1190529 h 2400296"/>
                <a:gd name="connsiteX12" fmla="*/ 539609 w 1740672"/>
                <a:gd name="connsiteY12" fmla="*/ 1352228 h 2400296"/>
                <a:gd name="connsiteX13" fmla="*/ 530905 w 1740672"/>
                <a:gd name="connsiteY13" fmla="*/ 1364596 h 2400296"/>
                <a:gd name="connsiteX14" fmla="*/ 547396 w 1740672"/>
                <a:gd name="connsiteY14" fmla="*/ 1361847 h 2400296"/>
                <a:gd name="connsiteX15" fmla="*/ 655043 w 1740672"/>
                <a:gd name="connsiteY15" fmla="*/ 1341692 h 2400296"/>
                <a:gd name="connsiteX16" fmla="*/ 681153 w 1740672"/>
                <a:gd name="connsiteY16" fmla="*/ 1326576 h 2400296"/>
                <a:gd name="connsiteX17" fmla="*/ 1252827 w 1740672"/>
                <a:gd name="connsiteY17" fmla="*/ 962867 h 2400296"/>
                <a:gd name="connsiteX18" fmla="*/ 1734718 w 1740672"/>
                <a:gd name="connsiteY18" fmla="*/ 1045778 h 2400296"/>
                <a:gd name="connsiteX19" fmla="*/ 1744338 w 1740672"/>
                <a:gd name="connsiteY19" fmla="*/ 1049443 h 2400296"/>
                <a:gd name="connsiteX20" fmla="*/ 1744338 w 1740672"/>
                <a:gd name="connsiteY20" fmla="*/ 1052649 h 2400296"/>
                <a:gd name="connsiteX21" fmla="*/ 1743422 w 1740672"/>
                <a:gd name="connsiteY21" fmla="*/ 1053565 h 2400296"/>
                <a:gd name="connsiteX22" fmla="*/ 1742047 w 1740672"/>
                <a:gd name="connsiteY22" fmla="*/ 1053107 h 2400296"/>
                <a:gd name="connsiteX23" fmla="*/ 1724641 w 1740672"/>
                <a:gd name="connsiteY23" fmla="*/ 1061352 h 2400296"/>
                <a:gd name="connsiteX24" fmla="*/ 1357267 w 1740672"/>
                <a:gd name="connsiteY24" fmla="*/ 1162586 h 2400296"/>
                <a:gd name="connsiteX25" fmla="*/ 1068682 w 1740672"/>
                <a:gd name="connsiteY25" fmla="*/ 1242291 h 2400296"/>
                <a:gd name="connsiteX26" fmla="*/ 693979 w 1740672"/>
                <a:gd name="connsiteY26" fmla="*/ 1345815 h 2400296"/>
                <a:gd name="connsiteX27" fmla="*/ 676114 w 1740672"/>
                <a:gd name="connsiteY27" fmla="*/ 1353144 h 2400296"/>
                <a:gd name="connsiteX28" fmla="*/ 629849 w 1740672"/>
                <a:gd name="connsiteY28" fmla="*/ 1360931 h 2400296"/>
                <a:gd name="connsiteX29" fmla="*/ 527241 w 1740672"/>
                <a:gd name="connsiteY29" fmla="*/ 1385667 h 2400296"/>
                <a:gd name="connsiteX30" fmla="*/ 516705 w 1740672"/>
                <a:gd name="connsiteY30" fmla="*/ 1393454 h 2400296"/>
                <a:gd name="connsiteX31" fmla="*/ 429213 w 1740672"/>
                <a:gd name="connsiteY31" fmla="*/ 1521257 h 2400296"/>
                <a:gd name="connsiteX32" fmla="*/ 510292 w 1740672"/>
                <a:gd name="connsiteY32" fmla="*/ 1509347 h 2400296"/>
                <a:gd name="connsiteX33" fmla="*/ 522202 w 1740672"/>
                <a:gd name="connsiteY33" fmla="*/ 1503850 h 2400296"/>
                <a:gd name="connsiteX34" fmla="*/ 767270 w 1740672"/>
                <a:gd name="connsiteY34" fmla="*/ 1387958 h 2400296"/>
                <a:gd name="connsiteX35" fmla="*/ 1080592 w 1740672"/>
                <a:gd name="connsiteY35" fmla="*/ 1444300 h 2400296"/>
                <a:gd name="connsiteX36" fmla="*/ 1167167 w 1740672"/>
                <a:gd name="connsiteY36" fmla="*/ 1506140 h 2400296"/>
                <a:gd name="connsiteX37" fmla="*/ 1182742 w 1740672"/>
                <a:gd name="connsiteY37" fmla="*/ 1521715 h 2400296"/>
                <a:gd name="connsiteX38" fmla="*/ 1168999 w 1740672"/>
                <a:gd name="connsiteY38" fmla="*/ 1523547 h 2400296"/>
                <a:gd name="connsiteX39" fmla="*/ 1074637 w 1740672"/>
                <a:gd name="connsiteY39" fmla="*/ 1525837 h 2400296"/>
                <a:gd name="connsiteX40" fmla="*/ 1049443 w 1740672"/>
                <a:gd name="connsiteY40" fmla="*/ 1527211 h 2400296"/>
                <a:gd name="connsiteX41" fmla="*/ 821323 w 1740672"/>
                <a:gd name="connsiteY41" fmla="*/ 1527211 h 2400296"/>
                <a:gd name="connsiteX42" fmla="*/ 529531 w 1740672"/>
                <a:gd name="connsiteY42" fmla="*/ 1524005 h 2400296"/>
                <a:gd name="connsiteX43" fmla="*/ 516247 w 1740672"/>
                <a:gd name="connsiteY43" fmla="*/ 1523547 h 2400296"/>
                <a:gd name="connsiteX44" fmla="*/ 485556 w 1740672"/>
                <a:gd name="connsiteY44" fmla="*/ 1525837 h 2400296"/>
                <a:gd name="connsiteX45" fmla="*/ 416387 w 1740672"/>
                <a:gd name="connsiteY45" fmla="*/ 1542786 h 2400296"/>
                <a:gd name="connsiteX46" fmla="*/ 404935 w 1740672"/>
                <a:gd name="connsiteY46" fmla="*/ 1553322 h 2400296"/>
                <a:gd name="connsiteX47" fmla="*/ 259727 w 1740672"/>
                <a:gd name="connsiteY47" fmla="*/ 1858397 h 2400296"/>
                <a:gd name="connsiteX48" fmla="*/ 272095 w 1740672"/>
                <a:gd name="connsiteY48" fmla="*/ 1875346 h 2400296"/>
                <a:gd name="connsiteX49" fmla="*/ 298663 w 1740672"/>
                <a:gd name="connsiteY49" fmla="*/ 1876262 h 2400296"/>
                <a:gd name="connsiteX50" fmla="*/ 301869 w 1740672"/>
                <a:gd name="connsiteY50" fmla="*/ 1877636 h 2400296"/>
                <a:gd name="connsiteX51" fmla="*/ 250107 w 1740672"/>
                <a:gd name="connsiteY51" fmla="*/ 1914740 h 2400296"/>
                <a:gd name="connsiteX52" fmla="*/ 238197 w 1740672"/>
                <a:gd name="connsiteY52" fmla="*/ 1930773 h 2400296"/>
                <a:gd name="connsiteX53" fmla="*/ 206590 w 1740672"/>
                <a:gd name="connsiteY53" fmla="*/ 2211113 h 2400296"/>
                <a:gd name="connsiteX54" fmla="*/ 207965 w 1740672"/>
                <a:gd name="connsiteY54" fmla="*/ 2215235 h 2400296"/>
                <a:gd name="connsiteX55" fmla="*/ 244610 w 1740672"/>
                <a:gd name="connsiteY55" fmla="*/ 2193248 h 2400296"/>
                <a:gd name="connsiteX56" fmla="*/ 213003 w 1740672"/>
                <a:gd name="connsiteY56" fmla="*/ 2275243 h 2400296"/>
                <a:gd name="connsiteX57" fmla="*/ 207049 w 1740672"/>
                <a:gd name="connsiteY57" fmla="*/ 2310056 h 2400296"/>
                <a:gd name="connsiteX58" fmla="*/ 208423 w 1740672"/>
                <a:gd name="connsiteY58" fmla="*/ 2393425 h 2400296"/>
                <a:gd name="connsiteX59" fmla="*/ 197887 w 1740672"/>
                <a:gd name="connsiteY59" fmla="*/ 2402587 h 2400296"/>
                <a:gd name="connsiteX60" fmla="*/ 162616 w 1740672"/>
                <a:gd name="connsiteY60" fmla="*/ 2401670 h 2400296"/>
                <a:gd name="connsiteX61" fmla="*/ 158493 w 1740672"/>
                <a:gd name="connsiteY61" fmla="*/ 2398922 h 2400296"/>
                <a:gd name="connsiteX62" fmla="*/ 155744 w 1740672"/>
                <a:gd name="connsiteY62" fmla="*/ 2387470 h 2400296"/>
                <a:gd name="connsiteX63" fmla="*/ 152538 w 1740672"/>
                <a:gd name="connsiteY63" fmla="*/ 2183628 h 2400296"/>
                <a:gd name="connsiteX64" fmla="*/ 208881 w 1740672"/>
                <a:gd name="connsiteY64" fmla="*/ 1846946 h 2400296"/>
                <a:gd name="connsiteX65" fmla="*/ 301411 w 1740672"/>
                <a:gd name="connsiteY65" fmla="*/ 1630736 h 2400296"/>
                <a:gd name="connsiteX66" fmla="*/ 305076 w 1740672"/>
                <a:gd name="connsiteY66" fmla="*/ 1595006 h 2400296"/>
                <a:gd name="connsiteX67" fmla="*/ 290876 w 1740672"/>
                <a:gd name="connsiteY67" fmla="*/ 1528128 h 2400296"/>
                <a:gd name="connsiteX68" fmla="*/ 278508 w 1740672"/>
                <a:gd name="connsiteY68" fmla="*/ 1505224 h 2400296"/>
                <a:gd name="connsiteX69" fmla="*/ 127802 w 1740672"/>
                <a:gd name="connsiteY69" fmla="*/ 1332989 h 2400296"/>
                <a:gd name="connsiteX70" fmla="*/ 65046 w 1740672"/>
                <a:gd name="connsiteY70" fmla="*/ 1218013 h 2400296"/>
                <a:gd name="connsiteX71" fmla="*/ 0 w 1740672"/>
                <a:gd name="connsiteY71" fmla="*/ 870336 h 2400296"/>
                <a:gd name="connsiteX72" fmla="*/ 149790 w 1740672"/>
                <a:gd name="connsiteY72" fmla="*/ 418678 h 2400296"/>
                <a:gd name="connsiteX73" fmla="*/ 161699 w 1740672"/>
                <a:gd name="connsiteY73" fmla="*/ 410890 h 2400296"/>
                <a:gd name="connsiteX74" fmla="*/ 178190 w 1740672"/>
                <a:gd name="connsiteY74" fmla="*/ 534570 h 2400296"/>
                <a:gd name="connsiteX75" fmla="*/ 259269 w 1740672"/>
                <a:gd name="connsiteY75" fmla="*/ 1182741 h 2400296"/>
                <a:gd name="connsiteX76" fmla="*/ 297289 w 1740672"/>
                <a:gd name="connsiteY76" fmla="*/ 1486901 h 2400296"/>
                <a:gd name="connsiteX77" fmla="*/ 301869 w 1740672"/>
                <a:gd name="connsiteY77" fmla="*/ 1502476 h 2400296"/>
                <a:gd name="connsiteX78" fmla="*/ 310573 w 1740672"/>
                <a:gd name="connsiteY78" fmla="*/ 1532250 h 2400296"/>
                <a:gd name="connsiteX79" fmla="*/ 322483 w 1740672"/>
                <a:gd name="connsiteY79" fmla="*/ 1587677 h 2400296"/>
                <a:gd name="connsiteX80" fmla="*/ 352715 w 1740672"/>
                <a:gd name="connsiteY80" fmla="*/ 1536831 h 2400296"/>
                <a:gd name="connsiteX81" fmla="*/ 534570 w 1740672"/>
                <a:gd name="connsiteY81" fmla="*/ 1275272 h 2400296"/>
                <a:gd name="connsiteX82" fmla="*/ 542815 w 1740672"/>
                <a:gd name="connsiteY82" fmla="*/ 1234045 h 2400296"/>
                <a:gd name="connsiteX83" fmla="*/ 523576 w 1740672"/>
                <a:gd name="connsiteY83" fmla="*/ 1148386 h 2400296"/>
                <a:gd name="connsiteX84" fmla="*/ 490595 w 1740672"/>
                <a:gd name="connsiteY84" fmla="*/ 1080133 h 2400296"/>
                <a:gd name="connsiteX85" fmla="*/ 450743 w 1740672"/>
                <a:gd name="connsiteY85" fmla="*/ 1026539 h 2400296"/>
                <a:gd name="connsiteX86" fmla="*/ 306450 w 1740672"/>
                <a:gd name="connsiteY86" fmla="*/ 553809 h 2400296"/>
                <a:gd name="connsiteX87" fmla="*/ 522660 w 1740672"/>
                <a:gd name="connsiteY87" fmla="*/ 9161 h 2400296"/>
                <a:gd name="connsiteX88" fmla="*/ 527699 w 1740672"/>
                <a:gd name="connsiteY88" fmla="*/ 2290 h 2400296"/>
                <a:gd name="connsiteX89" fmla="*/ 529989 w 1740672"/>
                <a:gd name="connsiteY89" fmla="*/ 0 h 2400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740672" h="2400296">
                  <a:moveTo>
                    <a:pt x="529989" y="0"/>
                  </a:moveTo>
                  <a:cubicBezTo>
                    <a:pt x="530905" y="1832"/>
                    <a:pt x="531821" y="3665"/>
                    <a:pt x="533196" y="5955"/>
                  </a:cubicBezTo>
                  <a:cubicBezTo>
                    <a:pt x="534570" y="12826"/>
                    <a:pt x="535028" y="19697"/>
                    <a:pt x="535028" y="26568"/>
                  </a:cubicBezTo>
                  <a:cubicBezTo>
                    <a:pt x="535028" y="378367"/>
                    <a:pt x="535028" y="730625"/>
                    <a:pt x="535028" y="1082424"/>
                  </a:cubicBezTo>
                  <a:cubicBezTo>
                    <a:pt x="535028" y="1092501"/>
                    <a:pt x="534570" y="1102121"/>
                    <a:pt x="532280" y="1111740"/>
                  </a:cubicBezTo>
                  <a:cubicBezTo>
                    <a:pt x="538234" y="1138767"/>
                    <a:pt x="539609" y="1166709"/>
                    <a:pt x="547854" y="1193277"/>
                  </a:cubicBezTo>
                  <a:cubicBezTo>
                    <a:pt x="552893" y="1208851"/>
                    <a:pt x="556557" y="1224884"/>
                    <a:pt x="561138" y="1242291"/>
                  </a:cubicBezTo>
                  <a:cubicBezTo>
                    <a:pt x="574422" y="1225342"/>
                    <a:pt x="586790" y="1209310"/>
                    <a:pt x="599158" y="1193735"/>
                  </a:cubicBezTo>
                  <a:cubicBezTo>
                    <a:pt x="610152" y="1179535"/>
                    <a:pt x="621145" y="1165793"/>
                    <a:pt x="632139" y="1151593"/>
                  </a:cubicBezTo>
                  <a:cubicBezTo>
                    <a:pt x="639926" y="1141057"/>
                    <a:pt x="649546" y="1136934"/>
                    <a:pt x="661914" y="1144263"/>
                  </a:cubicBezTo>
                  <a:cubicBezTo>
                    <a:pt x="673366" y="1151134"/>
                    <a:pt x="677946" y="1166251"/>
                    <a:pt x="671991" y="1178161"/>
                  </a:cubicBezTo>
                  <a:cubicBezTo>
                    <a:pt x="669701" y="1182741"/>
                    <a:pt x="666495" y="1186406"/>
                    <a:pt x="663746" y="1190529"/>
                  </a:cubicBezTo>
                  <a:cubicBezTo>
                    <a:pt x="622520" y="1244581"/>
                    <a:pt x="580835" y="1298634"/>
                    <a:pt x="539609" y="1352228"/>
                  </a:cubicBezTo>
                  <a:cubicBezTo>
                    <a:pt x="536402" y="1356351"/>
                    <a:pt x="534112" y="1360015"/>
                    <a:pt x="530905" y="1364596"/>
                  </a:cubicBezTo>
                  <a:cubicBezTo>
                    <a:pt x="537318" y="1366428"/>
                    <a:pt x="542357" y="1363680"/>
                    <a:pt x="547396" y="1361847"/>
                  </a:cubicBezTo>
                  <a:cubicBezTo>
                    <a:pt x="582209" y="1348563"/>
                    <a:pt x="618397" y="1343983"/>
                    <a:pt x="655043" y="1341692"/>
                  </a:cubicBezTo>
                  <a:cubicBezTo>
                    <a:pt x="666953" y="1340776"/>
                    <a:pt x="674282" y="1337112"/>
                    <a:pt x="681153" y="1326576"/>
                  </a:cubicBezTo>
                  <a:cubicBezTo>
                    <a:pt x="817658" y="1120902"/>
                    <a:pt x="1008216" y="998597"/>
                    <a:pt x="1252827" y="962867"/>
                  </a:cubicBezTo>
                  <a:cubicBezTo>
                    <a:pt x="1421855" y="938589"/>
                    <a:pt x="1582638" y="968364"/>
                    <a:pt x="1734718" y="1045778"/>
                  </a:cubicBezTo>
                  <a:cubicBezTo>
                    <a:pt x="1737925" y="1047152"/>
                    <a:pt x="1741131" y="1048068"/>
                    <a:pt x="1744338" y="1049443"/>
                  </a:cubicBezTo>
                  <a:cubicBezTo>
                    <a:pt x="1744338" y="1050359"/>
                    <a:pt x="1744338" y="1051275"/>
                    <a:pt x="1744338" y="1052649"/>
                  </a:cubicBezTo>
                  <a:lnTo>
                    <a:pt x="1743422" y="1053565"/>
                  </a:lnTo>
                  <a:lnTo>
                    <a:pt x="1742047" y="1053107"/>
                  </a:lnTo>
                  <a:cubicBezTo>
                    <a:pt x="1737008" y="1057230"/>
                    <a:pt x="1731054" y="1059520"/>
                    <a:pt x="1724641" y="1061352"/>
                  </a:cubicBezTo>
                  <a:cubicBezTo>
                    <a:pt x="1601877" y="1094334"/>
                    <a:pt x="1479572" y="1128689"/>
                    <a:pt x="1357267" y="1162586"/>
                  </a:cubicBezTo>
                  <a:cubicBezTo>
                    <a:pt x="1261072" y="1189154"/>
                    <a:pt x="1164877" y="1215723"/>
                    <a:pt x="1068682" y="1242291"/>
                  </a:cubicBezTo>
                  <a:cubicBezTo>
                    <a:pt x="943628" y="1276646"/>
                    <a:pt x="819033" y="1311002"/>
                    <a:pt x="693979" y="1345815"/>
                  </a:cubicBezTo>
                  <a:cubicBezTo>
                    <a:pt x="687566" y="1347647"/>
                    <a:pt x="681611" y="1349021"/>
                    <a:pt x="676114" y="1353144"/>
                  </a:cubicBezTo>
                  <a:cubicBezTo>
                    <a:pt x="661914" y="1361847"/>
                    <a:pt x="644965" y="1359557"/>
                    <a:pt x="629849" y="1360931"/>
                  </a:cubicBezTo>
                  <a:cubicBezTo>
                    <a:pt x="594119" y="1363680"/>
                    <a:pt x="561138" y="1376048"/>
                    <a:pt x="527241" y="1385667"/>
                  </a:cubicBezTo>
                  <a:cubicBezTo>
                    <a:pt x="522660" y="1387041"/>
                    <a:pt x="519453" y="1389790"/>
                    <a:pt x="516705" y="1393454"/>
                  </a:cubicBezTo>
                  <a:cubicBezTo>
                    <a:pt x="486472" y="1434681"/>
                    <a:pt x="457156" y="1476365"/>
                    <a:pt x="429213" y="1521257"/>
                  </a:cubicBezTo>
                  <a:cubicBezTo>
                    <a:pt x="457156" y="1513469"/>
                    <a:pt x="482808" y="1506598"/>
                    <a:pt x="510292" y="1509347"/>
                  </a:cubicBezTo>
                  <a:cubicBezTo>
                    <a:pt x="514873" y="1509805"/>
                    <a:pt x="518537" y="1507056"/>
                    <a:pt x="522202" y="1503850"/>
                  </a:cubicBezTo>
                  <a:cubicBezTo>
                    <a:pt x="593203" y="1442926"/>
                    <a:pt x="675198" y="1405364"/>
                    <a:pt x="767270" y="1387958"/>
                  </a:cubicBezTo>
                  <a:cubicBezTo>
                    <a:pt x="938131" y="1363222"/>
                    <a:pt x="1078759" y="1441094"/>
                    <a:pt x="1080592" y="1444300"/>
                  </a:cubicBezTo>
                  <a:cubicBezTo>
                    <a:pt x="1110366" y="1463998"/>
                    <a:pt x="1140599" y="1481862"/>
                    <a:pt x="1167167" y="1506140"/>
                  </a:cubicBezTo>
                  <a:cubicBezTo>
                    <a:pt x="1172664" y="1511179"/>
                    <a:pt x="1177703" y="1516218"/>
                    <a:pt x="1182742" y="1521715"/>
                  </a:cubicBezTo>
                  <a:cubicBezTo>
                    <a:pt x="1178619" y="1526295"/>
                    <a:pt x="1173580" y="1524005"/>
                    <a:pt x="1168999" y="1523547"/>
                  </a:cubicBezTo>
                  <a:cubicBezTo>
                    <a:pt x="1137393" y="1519424"/>
                    <a:pt x="1106244" y="1517592"/>
                    <a:pt x="1074637" y="1525837"/>
                  </a:cubicBezTo>
                  <a:cubicBezTo>
                    <a:pt x="1066391" y="1527211"/>
                    <a:pt x="1057688" y="1527211"/>
                    <a:pt x="1049443" y="1527211"/>
                  </a:cubicBezTo>
                  <a:cubicBezTo>
                    <a:pt x="973403" y="1527211"/>
                    <a:pt x="897363" y="1526753"/>
                    <a:pt x="821323" y="1527211"/>
                  </a:cubicBezTo>
                  <a:cubicBezTo>
                    <a:pt x="724212" y="1528128"/>
                    <a:pt x="626642" y="1521715"/>
                    <a:pt x="529531" y="1524005"/>
                  </a:cubicBezTo>
                  <a:cubicBezTo>
                    <a:pt x="524950" y="1524005"/>
                    <a:pt x="520828" y="1522631"/>
                    <a:pt x="516247" y="1523547"/>
                  </a:cubicBezTo>
                  <a:cubicBezTo>
                    <a:pt x="506169" y="1528128"/>
                    <a:pt x="495634" y="1524463"/>
                    <a:pt x="485556" y="1525837"/>
                  </a:cubicBezTo>
                  <a:cubicBezTo>
                    <a:pt x="461737" y="1529044"/>
                    <a:pt x="438833" y="1535457"/>
                    <a:pt x="416387" y="1542786"/>
                  </a:cubicBezTo>
                  <a:cubicBezTo>
                    <a:pt x="410432" y="1544618"/>
                    <a:pt x="407684" y="1548741"/>
                    <a:pt x="404935" y="1553322"/>
                  </a:cubicBezTo>
                  <a:cubicBezTo>
                    <a:pt x="345844" y="1649975"/>
                    <a:pt x="294998" y="1750750"/>
                    <a:pt x="259727" y="1858397"/>
                  </a:cubicBezTo>
                  <a:cubicBezTo>
                    <a:pt x="254230" y="1874888"/>
                    <a:pt x="254230" y="1874888"/>
                    <a:pt x="272095" y="1875346"/>
                  </a:cubicBezTo>
                  <a:cubicBezTo>
                    <a:pt x="280798" y="1875804"/>
                    <a:pt x="289960" y="1875804"/>
                    <a:pt x="298663" y="1876262"/>
                  </a:cubicBezTo>
                  <a:cubicBezTo>
                    <a:pt x="299121" y="1876262"/>
                    <a:pt x="299579" y="1876720"/>
                    <a:pt x="301869" y="1877636"/>
                  </a:cubicBezTo>
                  <a:cubicBezTo>
                    <a:pt x="284005" y="1890462"/>
                    <a:pt x="267056" y="1902830"/>
                    <a:pt x="250107" y="1914740"/>
                  </a:cubicBezTo>
                  <a:cubicBezTo>
                    <a:pt x="244152" y="1918863"/>
                    <a:pt x="240030" y="1923443"/>
                    <a:pt x="238197" y="1930773"/>
                  </a:cubicBezTo>
                  <a:cubicBezTo>
                    <a:pt x="215752" y="2022845"/>
                    <a:pt x="206132" y="2116292"/>
                    <a:pt x="206590" y="2211113"/>
                  </a:cubicBezTo>
                  <a:cubicBezTo>
                    <a:pt x="206590" y="2212029"/>
                    <a:pt x="207049" y="2212945"/>
                    <a:pt x="207965" y="2215235"/>
                  </a:cubicBezTo>
                  <a:cubicBezTo>
                    <a:pt x="219416" y="2208364"/>
                    <a:pt x="230410" y="2201951"/>
                    <a:pt x="244610" y="2193248"/>
                  </a:cubicBezTo>
                  <a:cubicBezTo>
                    <a:pt x="233159" y="2223022"/>
                    <a:pt x="223539" y="2249133"/>
                    <a:pt x="213003" y="2275243"/>
                  </a:cubicBezTo>
                  <a:cubicBezTo>
                    <a:pt x="208423" y="2286695"/>
                    <a:pt x="206590" y="2297688"/>
                    <a:pt x="207049" y="2310056"/>
                  </a:cubicBezTo>
                  <a:cubicBezTo>
                    <a:pt x="207965" y="2337999"/>
                    <a:pt x="207965" y="2365483"/>
                    <a:pt x="208423" y="2393425"/>
                  </a:cubicBezTo>
                  <a:cubicBezTo>
                    <a:pt x="208881" y="2401212"/>
                    <a:pt x="202926" y="2402129"/>
                    <a:pt x="197887" y="2402587"/>
                  </a:cubicBezTo>
                  <a:cubicBezTo>
                    <a:pt x="185977" y="2403045"/>
                    <a:pt x="174525" y="2404419"/>
                    <a:pt x="162616" y="2401670"/>
                  </a:cubicBezTo>
                  <a:cubicBezTo>
                    <a:pt x="161241" y="2401212"/>
                    <a:pt x="159867" y="2400296"/>
                    <a:pt x="158493" y="2398922"/>
                  </a:cubicBezTo>
                  <a:cubicBezTo>
                    <a:pt x="156203" y="2395258"/>
                    <a:pt x="155744" y="2391593"/>
                    <a:pt x="155744" y="2387470"/>
                  </a:cubicBezTo>
                  <a:cubicBezTo>
                    <a:pt x="154828" y="2319676"/>
                    <a:pt x="150706" y="2251423"/>
                    <a:pt x="152538" y="2183628"/>
                  </a:cubicBezTo>
                  <a:cubicBezTo>
                    <a:pt x="156203" y="2069110"/>
                    <a:pt x="172693" y="1956425"/>
                    <a:pt x="208881" y="1846946"/>
                  </a:cubicBezTo>
                  <a:cubicBezTo>
                    <a:pt x="233617" y="1772280"/>
                    <a:pt x="264766" y="1700363"/>
                    <a:pt x="301411" y="1630736"/>
                  </a:cubicBezTo>
                  <a:cubicBezTo>
                    <a:pt x="307824" y="1618826"/>
                    <a:pt x="309199" y="1607832"/>
                    <a:pt x="305076" y="1595006"/>
                  </a:cubicBezTo>
                  <a:cubicBezTo>
                    <a:pt x="298205" y="1573019"/>
                    <a:pt x="293624" y="1550573"/>
                    <a:pt x="290876" y="1528128"/>
                  </a:cubicBezTo>
                  <a:cubicBezTo>
                    <a:pt x="289501" y="1518508"/>
                    <a:pt x="285837" y="1511637"/>
                    <a:pt x="278508" y="1505224"/>
                  </a:cubicBezTo>
                  <a:cubicBezTo>
                    <a:pt x="219416" y="1455294"/>
                    <a:pt x="170403" y="1397577"/>
                    <a:pt x="127802" y="1332989"/>
                  </a:cubicBezTo>
                  <a:cubicBezTo>
                    <a:pt x="103524" y="1296343"/>
                    <a:pt x="82911" y="1257865"/>
                    <a:pt x="65046" y="1218013"/>
                  </a:cubicBezTo>
                  <a:cubicBezTo>
                    <a:pt x="47181" y="1175870"/>
                    <a:pt x="0" y="972944"/>
                    <a:pt x="0" y="870336"/>
                  </a:cubicBezTo>
                  <a:cubicBezTo>
                    <a:pt x="4123" y="704514"/>
                    <a:pt x="54511" y="554267"/>
                    <a:pt x="149790" y="418678"/>
                  </a:cubicBezTo>
                  <a:cubicBezTo>
                    <a:pt x="155286" y="411348"/>
                    <a:pt x="155286" y="411348"/>
                    <a:pt x="161699" y="410890"/>
                  </a:cubicBezTo>
                  <a:cubicBezTo>
                    <a:pt x="169028" y="452117"/>
                    <a:pt x="173151" y="493343"/>
                    <a:pt x="178190" y="534570"/>
                  </a:cubicBezTo>
                  <a:cubicBezTo>
                    <a:pt x="205216" y="750780"/>
                    <a:pt x="232701" y="966532"/>
                    <a:pt x="259269" y="1182741"/>
                  </a:cubicBezTo>
                  <a:cubicBezTo>
                    <a:pt x="271637" y="1283975"/>
                    <a:pt x="284463" y="1385667"/>
                    <a:pt x="297289" y="1486901"/>
                  </a:cubicBezTo>
                  <a:cubicBezTo>
                    <a:pt x="298205" y="1492398"/>
                    <a:pt x="298663" y="1497895"/>
                    <a:pt x="301869" y="1502476"/>
                  </a:cubicBezTo>
                  <a:cubicBezTo>
                    <a:pt x="308282" y="1511179"/>
                    <a:pt x="309199" y="1521715"/>
                    <a:pt x="310573" y="1532250"/>
                  </a:cubicBezTo>
                  <a:cubicBezTo>
                    <a:pt x="313321" y="1550573"/>
                    <a:pt x="317444" y="1568438"/>
                    <a:pt x="322483" y="1587677"/>
                  </a:cubicBezTo>
                  <a:cubicBezTo>
                    <a:pt x="334392" y="1570728"/>
                    <a:pt x="342638" y="1553322"/>
                    <a:pt x="352715" y="1536831"/>
                  </a:cubicBezTo>
                  <a:cubicBezTo>
                    <a:pt x="407684" y="1445675"/>
                    <a:pt x="469524" y="1359099"/>
                    <a:pt x="534570" y="1275272"/>
                  </a:cubicBezTo>
                  <a:cubicBezTo>
                    <a:pt x="544647" y="1261988"/>
                    <a:pt x="546938" y="1249162"/>
                    <a:pt x="542815" y="1234045"/>
                  </a:cubicBezTo>
                  <a:cubicBezTo>
                    <a:pt x="535028" y="1205645"/>
                    <a:pt x="523576" y="1177703"/>
                    <a:pt x="523576" y="1148386"/>
                  </a:cubicBezTo>
                  <a:cubicBezTo>
                    <a:pt x="523576" y="1118611"/>
                    <a:pt x="508002" y="1099830"/>
                    <a:pt x="490595" y="1080133"/>
                  </a:cubicBezTo>
                  <a:cubicBezTo>
                    <a:pt x="475937" y="1063643"/>
                    <a:pt x="461737" y="1046236"/>
                    <a:pt x="450743" y="1026539"/>
                  </a:cubicBezTo>
                  <a:cubicBezTo>
                    <a:pt x="371954" y="888201"/>
                    <a:pt x="307824" y="726044"/>
                    <a:pt x="306450" y="553809"/>
                  </a:cubicBezTo>
                  <a:cubicBezTo>
                    <a:pt x="309657" y="344928"/>
                    <a:pt x="382032" y="163532"/>
                    <a:pt x="522660" y="9161"/>
                  </a:cubicBezTo>
                  <a:cubicBezTo>
                    <a:pt x="524492" y="6871"/>
                    <a:pt x="525867" y="4581"/>
                    <a:pt x="527699" y="2290"/>
                  </a:cubicBezTo>
                  <a:cubicBezTo>
                    <a:pt x="527699" y="0"/>
                    <a:pt x="528615" y="0"/>
                    <a:pt x="529989" y="0"/>
                  </a:cubicBezTo>
                  <a:close/>
                </a:path>
              </a:pathLst>
            </a:custGeom>
            <a:solidFill>
              <a:schemeClr val="accent1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CD7A20C-2869-41DD-AE9A-9BFC75603BFB}"/>
                </a:ext>
              </a:extLst>
            </p:cNvPr>
            <p:cNvSpPr/>
            <p:nvPr/>
          </p:nvSpPr>
          <p:spPr>
            <a:xfrm>
              <a:off x="146982" y="3619800"/>
              <a:ext cx="1268859" cy="1676543"/>
            </a:xfrm>
            <a:custGeom>
              <a:avLst/>
              <a:gdLst>
                <a:gd name="connsiteX0" fmla="*/ 0 w 1268858"/>
                <a:gd name="connsiteY0" fmla="*/ 1006972 h 1676542"/>
                <a:gd name="connsiteX1" fmla="*/ 10536 w 1268858"/>
                <a:gd name="connsiteY1" fmla="*/ 997353 h 1676542"/>
                <a:gd name="connsiteX2" fmla="*/ 1076469 w 1268858"/>
                <a:gd name="connsiteY2" fmla="*/ 1216311 h 1676542"/>
                <a:gd name="connsiteX3" fmla="*/ 1099372 w 1268858"/>
                <a:gd name="connsiteY3" fmla="*/ 1230053 h 1676542"/>
                <a:gd name="connsiteX4" fmla="*/ 1169457 w 1268858"/>
                <a:gd name="connsiteY4" fmla="*/ 1252957 h 1676542"/>
                <a:gd name="connsiteX5" fmla="*/ 1116779 w 1268858"/>
                <a:gd name="connsiteY5" fmla="*/ 1124697 h 1676542"/>
                <a:gd name="connsiteX6" fmla="*/ 953706 w 1268858"/>
                <a:gd name="connsiteY6" fmla="*/ 945591 h 1676542"/>
                <a:gd name="connsiteX7" fmla="*/ 944544 w 1268858"/>
                <a:gd name="connsiteY7" fmla="*/ 913984 h 1676542"/>
                <a:gd name="connsiteX8" fmla="*/ 940880 w 1268858"/>
                <a:gd name="connsiteY8" fmla="*/ 901158 h 1676542"/>
                <a:gd name="connsiteX9" fmla="*/ 875833 w 1268858"/>
                <a:gd name="connsiteY9" fmla="*/ 859473 h 1676542"/>
                <a:gd name="connsiteX10" fmla="*/ 820865 w 1268858"/>
                <a:gd name="connsiteY10" fmla="*/ 848937 h 1676542"/>
                <a:gd name="connsiteX11" fmla="*/ 182771 w 1268858"/>
                <a:gd name="connsiteY11" fmla="*/ 195727 h 1676542"/>
                <a:gd name="connsiteX12" fmla="*/ 171777 w 1268858"/>
                <a:gd name="connsiteY12" fmla="*/ 11582 h 1676542"/>
                <a:gd name="connsiteX13" fmla="*/ 180938 w 1268858"/>
                <a:gd name="connsiteY13" fmla="*/ 1505 h 1676542"/>
                <a:gd name="connsiteX14" fmla="*/ 229952 w 1268858"/>
                <a:gd name="connsiteY14" fmla="*/ 62886 h 1676542"/>
                <a:gd name="connsiteX15" fmla="*/ 425549 w 1268858"/>
                <a:gd name="connsiteY15" fmla="*/ 299251 h 1676542"/>
                <a:gd name="connsiteX16" fmla="*/ 636720 w 1268858"/>
                <a:gd name="connsiteY16" fmla="*/ 553481 h 1676542"/>
                <a:gd name="connsiteX17" fmla="*/ 842852 w 1268858"/>
                <a:gd name="connsiteY17" fmla="*/ 802214 h 1676542"/>
                <a:gd name="connsiteX18" fmla="*/ 877666 w 1268858"/>
                <a:gd name="connsiteY18" fmla="*/ 842983 h 1676542"/>
                <a:gd name="connsiteX19" fmla="*/ 886369 w 1268858"/>
                <a:gd name="connsiteY19" fmla="*/ 815498 h 1676542"/>
                <a:gd name="connsiteX20" fmla="*/ 917976 w 1268858"/>
                <a:gd name="connsiteY20" fmla="*/ 871383 h 1676542"/>
                <a:gd name="connsiteX21" fmla="*/ 1003177 w 1268858"/>
                <a:gd name="connsiteY21" fmla="*/ 916732 h 1676542"/>
                <a:gd name="connsiteX22" fmla="*/ 987145 w 1268858"/>
                <a:gd name="connsiteY22" fmla="*/ 850312 h 1676542"/>
                <a:gd name="connsiteX23" fmla="*/ 986687 w 1268858"/>
                <a:gd name="connsiteY23" fmla="*/ 828324 h 1676542"/>
                <a:gd name="connsiteX24" fmla="*/ 974777 w 1268858"/>
                <a:gd name="connsiteY24" fmla="*/ 782059 h 1676542"/>
                <a:gd name="connsiteX25" fmla="*/ 1097998 w 1268858"/>
                <a:gd name="connsiteY25" fmla="*/ 157707 h 1676542"/>
                <a:gd name="connsiteX26" fmla="*/ 1107618 w 1268858"/>
                <a:gd name="connsiteY26" fmla="*/ 151752 h 1676542"/>
                <a:gd name="connsiteX27" fmla="*/ 1109450 w 1268858"/>
                <a:gd name="connsiteY27" fmla="*/ 173282 h 1676542"/>
                <a:gd name="connsiteX28" fmla="*/ 1040281 w 1268858"/>
                <a:gd name="connsiteY28" fmla="*/ 574094 h 1676542"/>
                <a:gd name="connsiteX29" fmla="*/ 1003635 w 1268858"/>
                <a:gd name="connsiteY29" fmla="*/ 788472 h 1676542"/>
                <a:gd name="connsiteX30" fmla="*/ 1003177 w 1268858"/>
                <a:gd name="connsiteY30" fmla="*/ 806337 h 1676542"/>
                <a:gd name="connsiteX31" fmla="*/ 1010965 w 1268858"/>
                <a:gd name="connsiteY31" fmla="*/ 888790 h 1676542"/>
                <a:gd name="connsiteX32" fmla="*/ 1048068 w 1268858"/>
                <a:gd name="connsiteY32" fmla="*/ 948339 h 1676542"/>
                <a:gd name="connsiteX33" fmla="*/ 1067766 w 1268858"/>
                <a:gd name="connsiteY33" fmla="*/ 944216 h 1676542"/>
                <a:gd name="connsiteX34" fmla="*/ 1076011 w 1268858"/>
                <a:gd name="connsiteY34" fmla="*/ 930016 h 1676542"/>
                <a:gd name="connsiteX35" fmla="*/ 1087463 w 1268858"/>
                <a:gd name="connsiteY35" fmla="*/ 919939 h 1676542"/>
                <a:gd name="connsiteX36" fmla="*/ 1094334 w 1268858"/>
                <a:gd name="connsiteY36" fmla="*/ 933223 h 1676542"/>
                <a:gd name="connsiteX37" fmla="*/ 1100289 w 1268858"/>
                <a:gd name="connsiteY37" fmla="*/ 975823 h 1676542"/>
                <a:gd name="connsiteX38" fmla="*/ 1117237 w 1268858"/>
                <a:gd name="connsiteY38" fmla="*/ 1023921 h 1676542"/>
                <a:gd name="connsiteX39" fmla="*/ 1233587 w 1268858"/>
                <a:gd name="connsiteY39" fmla="*/ 1274944 h 1676542"/>
                <a:gd name="connsiteX40" fmla="*/ 1270691 w 1268858"/>
                <a:gd name="connsiteY40" fmla="*/ 1503522 h 1676542"/>
                <a:gd name="connsiteX41" fmla="*/ 1267027 w 1268858"/>
                <a:gd name="connsiteY41" fmla="*/ 1656518 h 1676542"/>
                <a:gd name="connsiteX42" fmla="*/ 1262446 w 1268858"/>
                <a:gd name="connsiteY42" fmla="*/ 1673467 h 1676542"/>
                <a:gd name="connsiteX43" fmla="*/ 1258323 w 1268858"/>
                <a:gd name="connsiteY43" fmla="*/ 1676673 h 1676542"/>
                <a:gd name="connsiteX44" fmla="*/ 1214349 w 1268858"/>
                <a:gd name="connsiteY44" fmla="*/ 1676215 h 1676542"/>
                <a:gd name="connsiteX45" fmla="*/ 1212516 w 1268858"/>
                <a:gd name="connsiteY45" fmla="*/ 1674383 h 1676542"/>
                <a:gd name="connsiteX46" fmla="*/ 1218471 w 1268858"/>
                <a:gd name="connsiteY46" fmla="*/ 1514058 h 1676542"/>
                <a:gd name="connsiteX47" fmla="*/ 1208852 w 1268858"/>
                <a:gd name="connsiteY47" fmla="*/ 1410533 h 1676542"/>
                <a:gd name="connsiteX48" fmla="*/ 1198316 w 1268858"/>
                <a:gd name="connsiteY48" fmla="*/ 1388088 h 1676542"/>
                <a:gd name="connsiteX49" fmla="*/ 1176787 w 1268858"/>
                <a:gd name="connsiteY49" fmla="*/ 1353733 h 1676542"/>
                <a:gd name="connsiteX50" fmla="*/ 1198316 w 1268858"/>
                <a:gd name="connsiteY50" fmla="*/ 1358313 h 1676542"/>
                <a:gd name="connsiteX51" fmla="*/ 1176328 w 1268858"/>
                <a:gd name="connsiteY51" fmla="*/ 1272654 h 1676542"/>
                <a:gd name="connsiteX52" fmla="*/ 1164419 w 1268858"/>
                <a:gd name="connsiteY52" fmla="*/ 1264409 h 1676542"/>
                <a:gd name="connsiteX53" fmla="*/ 1083798 w 1268858"/>
                <a:gd name="connsiteY53" fmla="*/ 1239673 h 1676542"/>
                <a:gd name="connsiteX54" fmla="*/ 862549 w 1268858"/>
                <a:gd name="connsiteY54" fmla="*/ 1192033 h 1676542"/>
                <a:gd name="connsiteX55" fmla="*/ 125970 w 1268858"/>
                <a:gd name="connsiteY55" fmla="*/ 1036747 h 1676542"/>
                <a:gd name="connsiteX56" fmla="*/ 16491 w 1268858"/>
                <a:gd name="connsiteY56" fmla="*/ 1013843 h 1676542"/>
                <a:gd name="connsiteX57" fmla="*/ 0 w 1268858"/>
                <a:gd name="connsiteY57" fmla="*/ 1006972 h 1676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268858" h="1676542">
                  <a:moveTo>
                    <a:pt x="0" y="1006972"/>
                  </a:moveTo>
                  <a:cubicBezTo>
                    <a:pt x="458" y="1000559"/>
                    <a:pt x="6413" y="1000101"/>
                    <a:pt x="10536" y="997353"/>
                  </a:cubicBezTo>
                  <a:cubicBezTo>
                    <a:pt x="368290" y="784807"/>
                    <a:pt x="831859" y="879628"/>
                    <a:pt x="1076469" y="1216311"/>
                  </a:cubicBezTo>
                  <a:cubicBezTo>
                    <a:pt x="1082424" y="1224556"/>
                    <a:pt x="1089295" y="1228679"/>
                    <a:pt x="1099372" y="1230053"/>
                  </a:cubicBezTo>
                  <a:cubicBezTo>
                    <a:pt x="1122734" y="1233718"/>
                    <a:pt x="1145180" y="1241505"/>
                    <a:pt x="1169457" y="1252957"/>
                  </a:cubicBezTo>
                  <a:cubicBezTo>
                    <a:pt x="1154799" y="1206692"/>
                    <a:pt x="1137850" y="1165007"/>
                    <a:pt x="1116779" y="1124697"/>
                  </a:cubicBezTo>
                  <a:cubicBezTo>
                    <a:pt x="1077843" y="1050947"/>
                    <a:pt x="1027913" y="987275"/>
                    <a:pt x="953706" y="945591"/>
                  </a:cubicBezTo>
                  <a:cubicBezTo>
                    <a:pt x="940422" y="937803"/>
                    <a:pt x="937673" y="928184"/>
                    <a:pt x="944544" y="913984"/>
                  </a:cubicBezTo>
                  <a:cubicBezTo>
                    <a:pt x="948209" y="906654"/>
                    <a:pt x="945002" y="904822"/>
                    <a:pt x="940880" y="901158"/>
                  </a:cubicBezTo>
                  <a:cubicBezTo>
                    <a:pt x="920724" y="884667"/>
                    <a:pt x="898279" y="871383"/>
                    <a:pt x="875833" y="859473"/>
                  </a:cubicBezTo>
                  <a:cubicBezTo>
                    <a:pt x="859801" y="851228"/>
                    <a:pt x="839188" y="852602"/>
                    <a:pt x="820865" y="848937"/>
                  </a:cubicBezTo>
                  <a:cubicBezTo>
                    <a:pt x="496550" y="785724"/>
                    <a:pt x="237739" y="520958"/>
                    <a:pt x="182771" y="195727"/>
                  </a:cubicBezTo>
                  <a:cubicBezTo>
                    <a:pt x="172235" y="134804"/>
                    <a:pt x="168570" y="73422"/>
                    <a:pt x="171777" y="11582"/>
                  </a:cubicBezTo>
                  <a:cubicBezTo>
                    <a:pt x="172235" y="7001"/>
                    <a:pt x="168112" y="-3992"/>
                    <a:pt x="180938" y="1505"/>
                  </a:cubicBezTo>
                  <a:cubicBezTo>
                    <a:pt x="195139" y="23950"/>
                    <a:pt x="213461" y="42731"/>
                    <a:pt x="229952" y="62886"/>
                  </a:cubicBezTo>
                  <a:cubicBezTo>
                    <a:pt x="294540" y="142133"/>
                    <a:pt x="360503" y="220463"/>
                    <a:pt x="425549" y="299251"/>
                  </a:cubicBezTo>
                  <a:cubicBezTo>
                    <a:pt x="495634" y="383995"/>
                    <a:pt x="566177" y="468738"/>
                    <a:pt x="636720" y="553481"/>
                  </a:cubicBezTo>
                  <a:cubicBezTo>
                    <a:pt x="705431" y="636392"/>
                    <a:pt x="774600" y="718845"/>
                    <a:pt x="842852" y="802214"/>
                  </a:cubicBezTo>
                  <a:cubicBezTo>
                    <a:pt x="854304" y="815956"/>
                    <a:pt x="865298" y="829698"/>
                    <a:pt x="877666" y="842983"/>
                  </a:cubicBezTo>
                  <a:cubicBezTo>
                    <a:pt x="885453" y="834737"/>
                    <a:pt x="874001" y="821453"/>
                    <a:pt x="886369" y="815498"/>
                  </a:cubicBezTo>
                  <a:cubicBezTo>
                    <a:pt x="880414" y="843899"/>
                    <a:pt x="895530" y="856725"/>
                    <a:pt x="917976" y="871383"/>
                  </a:cubicBezTo>
                  <a:cubicBezTo>
                    <a:pt x="945002" y="888332"/>
                    <a:pt x="973861" y="901158"/>
                    <a:pt x="1003177" y="916732"/>
                  </a:cubicBezTo>
                  <a:cubicBezTo>
                    <a:pt x="994932" y="894745"/>
                    <a:pt x="988519" y="873215"/>
                    <a:pt x="987145" y="850312"/>
                  </a:cubicBezTo>
                  <a:cubicBezTo>
                    <a:pt x="986687" y="842983"/>
                    <a:pt x="984396" y="834737"/>
                    <a:pt x="986687" y="828324"/>
                  </a:cubicBezTo>
                  <a:cubicBezTo>
                    <a:pt x="992184" y="810001"/>
                    <a:pt x="983022" y="796717"/>
                    <a:pt x="974777" y="782059"/>
                  </a:cubicBezTo>
                  <a:cubicBezTo>
                    <a:pt x="856594" y="571346"/>
                    <a:pt x="908815" y="306122"/>
                    <a:pt x="1097998" y="157707"/>
                  </a:cubicBezTo>
                  <a:cubicBezTo>
                    <a:pt x="1101205" y="155417"/>
                    <a:pt x="1104411" y="153584"/>
                    <a:pt x="1107618" y="151752"/>
                  </a:cubicBezTo>
                  <a:cubicBezTo>
                    <a:pt x="1112199" y="158623"/>
                    <a:pt x="1110366" y="165952"/>
                    <a:pt x="1109450" y="173282"/>
                  </a:cubicBezTo>
                  <a:cubicBezTo>
                    <a:pt x="1086546" y="307038"/>
                    <a:pt x="1063185" y="440337"/>
                    <a:pt x="1040281" y="574094"/>
                  </a:cubicBezTo>
                  <a:cubicBezTo>
                    <a:pt x="1027913" y="645554"/>
                    <a:pt x="1015545" y="717013"/>
                    <a:pt x="1003635" y="788472"/>
                  </a:cubicBezTo>
                  <a:cubicBezTo>
                    <a:pt x="1002719" y="794427"/>
                    <a:pt x="1001803" y="800382"/>
                    <a:pt x="1003177" y="806337"/>
                  </a:cubicBezTo>
                  <a:cubicBezTo>
                    <a:pt x="1001345" y="834279"/>
                    <a:pt x="1003177" y="861763"/>
                    <a:pt x="1010965" y="888790"/>
                  </a:cubicBezTo>
                  <a:cubicBezTo>
                    <a:pt x="1017836" y="912151"/>
                    <a:pt x="1028371" y="932764"/>
                    <a:pt x="1048068" y="948339"/>
                  </a:cubicBezTo>
                  <a:cubicBezTo>
                    <a:pt x="1056772" y="955210"/>
                    <a:pt x="1062727" y="955210"/>
                    <a:pt x="1067766" y="944216"/>
                  </a:cubicBezTo>
                  <a:cubicBezTo>
                    <a:pt x="1070056" y="939178"/>
                    <a:pt x="1072804" y="934597"/>
                    <a:pt x="1076011" y="930016"/>
                  </a:cubicBezTo>
                  <a:cubicBezTo>
                    <a:pt x="1079217" y="925893"/>
                    <a:pt x="1081050" y="919022"/>
                    <a:pt x="1087463" y="919939"/>
                  </a:cubicBezTo>
                  <a:cubicBezTo>
                    <a:pt x="1094334" y="920855"/>
                    <a:pt x="1093418" y="928184"/>
                    <a:pt x="1094334" y="933223"/>
                  </a:cubicBezTo>
                  <a:cubicBezTo>
                    <a:pt x="1096624" y="947423"/>
                    <a:pt x="1098914" y="961623"/>
                    <a:pt x="1100289" y="975823"/>
                  </a:cubicBezTo>
                  <a:cubicBezTo>
                    <a:pt x="1101663" y="993230"/>
                    <a:pt x="1106244" y="1009263"/>
                    <a:pt x="1117237" y="1023921"/>
                  </a:cubicBezTo>
                  <a:cubicBezTo>
                    <a:pt x="1173122" y="1099503"/>
                    <a:pt x="1208852" y="1185162"/>
                    <a:pt x="1233587" y="1274944"/>
                  </a:cubicBezTo>
                  <a:cubicBezTo>
                    <a:pt x="1254201" y="1349610"/>
                    <a:pt x="1267943" y="1425650"/>
                    <a:pt x="1270691" y="1503522"/>
                  </a:cubicBezTo>
                  <a:cubicBezTo>
                    <a:pt x="1272524" y="1554826"/>
                    <a:pt x="1272066" y="1605672"/>
                    <a:pt x="1267027" y="1656518"/>
                  </a:cubicBezTo>
                  <a:cubicBezTo>
                    <a:pt x="1266569" y="1662473"/>
                    <a:pt x="1266111" y="1668428"/>
                    <a:pt x="1262446" y="1673467"/>
                  </a:cubicBezTo>
                  <a:cubicBezTo>
                    <a:pt x="1261530" y="1674841"/>
                    <a:pt x="1260156" y="1675757"/>
                    <a:pt x="1258323" y="1676673"/>
                  </a:cubicBezTo>
                  <a:cubicBezTo>
                    <a:pt x="1243665" y="1678964"/>
                    <a:pt x="1229007" y="1679880"/>
                    <a:pt x="1214349" y="1676215"/>
                  </a:cubicBezTo>
                  <a:cubicBezTo>
                    <a:pt x="1213890" y="1675757"/>
                    <a:pt x="1212974" y="1674841"/>
                    <a:pt x="1212516" y="1674383"/>
                  </a:cubicBezTo>
                  <a:cubicBezTo>
                    <a:pt x="1218471" y="1621247"/>
                    <a:pt x="1220762" y="1567652"/>
                    <a:pt x="1218471" y="1514058"/>
                  </a:cubicBezTo>
                  <a:cubicBezTo>
                    <a:pt x="1217097" y="1479244"/>
                    <a:pt x="1212974" y="1444889"/>
                    <a:pt x="1208852" y="1410533"/>
                  </a:cubicBezTo>
                  <a:cubicBezTo>
                    <a:pt x="1207477" y="1401830"/>
                    <a:pt x="1202439" y="1394959"/>
                    <a:pt x="1198316" y="1388088"/>
                  </a:cubicBezTo>
                  <a:cubicBezTo>
                    <a:pt x="1191445" y="1376636"/>
                    <a:pt x="1184116" y="1365184"/>
                    <a:pt x="1176787" y="1353733"/>
                  </a:cubicBezTo>
                  <a:cubicBezTo>
                    <a:pt x="1184574" y="1351900"/>
                    <a:pt x="1190071" y="1358313"/>
                    <a:pt x="1198316" y="1358313"/>
                  </a:cubicBezTo>
                  <a:cubicBezTo>
                    <a:pt x="1193277" y="1328997"/>
                    <a:pt x="1185490" y="1300596"/>
                    <a:pt x="1176328" y="1272654"/>
                  </a:cubicBezTo>
                  <a:cubicBezTo>
                    <a:pt x="1174496" y="1267615"/>
                    <a:pt x="1168999" y="1266241"/>
                    <a:pt x="1164419" y="1264409"/>
                  </a:cubicBezTo>
                  <a:cubicBezTo>
                    <a:pt x="1139225" y="1251583"/>
                    <a:pt x="1111740" y="1244253"/>
                    <a:pt x="1083798" y="1239673"/>
                  </a:cubicBezTo>
                  <a:cubicBezTo>
                    <a:pt x="1010507" y="1222266"/>
                    <a:pt x="936299" y="1207608"/>
                    <a:pt x="862549" y="1192033"/>
                  </a:cubicBezTo>
                  <a:cubicBezTo>
                    <a:pt x="616107" y="1139813"/>
                    <a:pt x="371038" y="1088051"/>
                    <a:pt x="125970" y="1036747"/>
                  </a:cubicBezTo>
                  <a:cubicBezTo>
                    <a:pt x="89324" y="1028960"/>
                    <a:pt x="53136" y="1021631"/>
                    <a:pt x="16491" y="1013843"/>
                  </a:cubicBezTo>
                  <a:cubicBezTo>
                    <a:pt x="10536" y="1012011"/>
                    <a:pt x="5039" y="1010637"/>
                    <a:pt x="0" y="1006972"/>
                  </a:cubicBezTo>
                  <a:close/>
                </a:path>
              </a:pathLst>
            </a:custGeom>
            <a:solidFill>
              <a:schemeClr val="accent1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B647E623-B91B-4155-ABB8-32B189E21775}"/>
                </a:ext>
              </a:extLst>
            </p:cNvPr>
            <p:cNvSpPr/>
            <p:nvPr/>
          </p:nvSpPr>
          <p:spPr>
            <a:xfrm>
              <a:off x="324300" y="3621304"/>
              <a:ext cx="705431" cy="847433"/>
            </a:xfrm>
            <a:custGeom>
              <a:avLst/>
              <a:gdLst>
                <a:gd name="connsiteX0" fmla="*/ 708135 w 705430"/>
                <a:gd name="connsiteY0" fmla="*/ 814910 h 847432"/>
                <a:gd name="connsiteX1" fmla="*/ 705845 w 705430"/>
                <a:gd name="connsiteY1" fmla="*/ 839646 h 847432"/>
                <a:gd name="connsiteX2" fmla="*/ 703096 w 705430"/>
                <a:gd name="connsiteY2" fmla="*/ 848807 h 847432"/>
                <a:gd name="connsiteX3" fmla="*/ 694851 w 705430"/>
                <a:gd name="connsiteY3" fmla="*/ 843768 h 847432"/>
                <a:gd name="connsiteX4" fmla="*/ 649502 w 705430"/>
                <a:gd name="connsiteY4" fmla="*/ 788800 h 847432"/>
                <a:gd name="connsiteX5" fmla="*/ 567049 w 705430"/>
                <a:gd name="connsiteY5" fmla="*/ 689398 h 847432"/>
                <a:gd name="connsiteX6" fmla="*/ 461234 w 705430"/>
                <a:gd name="connsiteY6" fmla="*/ 561596 h 847432"/>
                <a:gd name="connsiteX7" fmla="*/ 367788 w 705430"/>
                <a:gd name="connsiteY7" fmla="*/ 448452 h 847432"/>
                <a:gd name="connsiteX8" fmla="*/ 272509 w 705430"/>
                <a:gd name="connsiteY8" fmla="*/ 333018 h 847432"/>
                <a:gd name="connsiteX9" fmla="*/ 178604 w 705430"/>
                <a:gd name="connsiteY9" fmla="*/ 220333 h 847432"/>
                <a:gd name="connsiteX10" fmla="*/ 86074 w 705430"/>
                <a:gd name="connsiteY10" fmla="*/ 108563 h 847432"/>
                <a:gd name="connsiteX11" fmla="*/ 6827 w 705430"/>
                <a:gd name="connsiteY11" fmla="*/ 12368 h 847432"/>
                <a:gd name="connsiteX12" fmla="*/ 3163 w 705430"/>
                <a:gd name="connsiteY12" fmla="*/ 0 h 847432"/>
                <a:gd name="connsiteX13" fmla="*/ 166236 w 705430"/>
                <a:gd name="connsiteY13" fmla="*/ 38020 h 847432"/>
                <a:gd name="connsiteX14" fmla="*/ 692103 w 705430"/>
                <a:gd name="connsiteY14" fmla="*/ 639010 h 847432"/>
                <a:gd name="connsiteX15" fmla="*/ 708135 w 705430"/>
                <a:gd name="connsiteY15" fmla="*/ 814910 h 84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05430" h="847432">
                  <a:moveTo>
                    <a:pt x="708135" y="814910"/>
                  </a:moveTo>
                  <a:cubicBezTo>
                    <a:pt x="703096" y="822697"/>
                    <a:pt x="706761" y="831400"/>
                    <a:pt x="705845" y="839646"/>
                  </a:cubicBezTo>
                  <a:cubicBezTo>
                    <a:pt x="705387" y="842852"/>
                    <a:pt x="707219" y="847433"/>
                    <a:pt x="703096" y="848807"/>
                  </a:cubicBezTo>
                  <a:cubicBezTo>
                    <a:pt x="698974" y="850181"/>
                    <a:pt x="696683" y="846059"/>
                    <a:pt x="694851" y="843768"/>
                  </a:cubicBezTo>
                  <a:cubicBezTo>
                    <a:pt x="679735" y="825445"/>
                    <a:pt x="664618" y="807123"/>
                    <a:pt x="649502" y="788800"/>
                  </a:cubicBezTo>
                  <a:cubicBezTo>
                    <a:pt x="622018" y="755818"/>
                    <a:pt x="594533" y="722837"/>
                    <a:pt x="567049" y="689398"/>
                  </a:cubicBezTo>
                  <a:cubicBezTo>
                    <a:pt x="531778" y="646797"/>
                    <a:pt x="496506" y="604197"/>
                    <a:pt x="461234" y="561596"/>
                  </a:cubicBezTo>
                  <a:cubicBezTo>
                    <a:pt x="430086" y="524034"/>
                    <a:pt x="398937" y="486014"/>
                    <a:pt x="367788" y="448452"/>
                  </a:cubicBezTo>
                  <a:cubicBezTo>
                    <a:pt x="336181" y="409974"/>
                    <a:pt x="304116" y="371496"/>
                    <a:pt x="272509" y="333018"/>
                  </a:cubicBezTo>
                  <a:cubicBezTo>
                    <a:pt x="241360" y="295456"/>
                    <a:pt x="209753" y="257894"/>
                    <a:pt x="178604" y="220333"/>
                  </a:cubicBezTo>
                  <a:cubicBezTo>
                    <a:pt x="147455" y="183229"/>
                    <a:pt x="116764" y="145667"/>
                    <a:pt x="86074" y="108563"/>
                  </a:cubicBezTo>
                  <a:cubicBezTo>
                    <a:pt x="59505" y="76498"/>
                    <a:pt x="33395" y="44433"/>
                    <a:pt x="6827" y="12368"/>
                  </a:cubicBezTo>
                  <a:cubicBezTo>
                    <a:pt x="4079" y="9161"/>
                    <a:pt x="-4625" y="6413"/>
                    <a:pt x="3163" y="0"/>
                  </a:cubicBezTo>
                  <a:cubicBezTo>
                    <a:pt x="59505" y="4581"/>
                    <a:pt x="114016" y="17865"/>
                    <a:pt x="166236" y="38020"/>
                  </a:cubicBezTo>
                  <a:cubicBezTo>
                    <a:pt x="447950" y="144751"/>
                    <a:pt x="623850" y="345386"/>
                    <a:pt x="692103" y="639010"/>
                  </a:cubicBezTo>
                  <a:cubicBezTo>
                    <a:pt x="705387" y="696269"/>
                    <a:pt x="710426" y="755360"/>
                    <a:pt x="708135" y="814910"/>
                  </a:cubicBezTo>
                  <a:close/>
                </a:path>
              </a:pathLst>
            </a:custGeom>
            <a:solidFill>
              <a:schemeClr val="accent2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704F334-27A3-4404-98F4-865A367C53B1}"/>
                </a:ext>
              </a:extLst>
            </p:cNvPr>
            <p:cNvSpPr/>
            <p:nvPr/>
          </p:nvSpPr>
          <p:spPr>
            <a:xfrm>
              <a:off x="1424072" y="3306151"/>
              <a:ext cx="297747" cy="1094792"/>
            </a:xfrm>
            <a:custGeom>
              <a:avLst/>
              <a:gdLst>
                <a:gd name="connsiteX0" fmla="*/ 142932 w 297746"/>
                <a:gd name="connsiteY0" fmla="*/ 1094334 h 1094791"/>
                <a:gd name="connsiteX1" fmla="*/ 134229 w 297746"/>
                <a:gd name="connsiteY1" fmla="*/ 1086546 h 1094791"/>
                <a:gd name="connsiteX2" fmla="*/ 119112 w 297746"/>
                <a:gd name="connsiteY2" fmla="*/ 957370 h 1094791"/>
                <a:gd name="connsiteX3" fmla="*/ 102164 w 297746"/>
                <a:gd name="connsiteY3" fmla="*/ 826820 h 1094791"/>
                <a:gd name="connsiteX4" fmla="*/ 89338 w 297746"/>
                <a:gd name="connsiteY4" fmla="*/ 722837 h 1094791"/>
                <a:gd name="connsiteX5" fmla="*/ 75596 w 297746"/>
                <a:gd name="connsiteY5" fmla="*/ 612900 h 1094791"/>
                <a:gd name="connsiteX6" fmla="*/ 62770 w 297746"/>
                <a:gd name="connsiteY6" fmla="*/ 507085 h 1094791"/>
                <a:gd name="connsiteX7" fmla="*/ 49027 w 297746"/>
                <a:gd name="connsiteY7" fmla="*/ 398522 h 1094791"/>
                <a:gd name="connsiteX8" fmla="*/ 35743 w 297746"/>
                <a:gd name="connsiteY8" fmla="*/ 291334 h 1094791"/>
                <a:gd name="connsiteX9" fmla="*/ 25666 w 297746"/>
                <a:gd name="connsiteY9" fmla="*/ 212087 h 1094791"/>
                <a:gd name="connsiteX10" fmla="*/ 11924 w 297746"/>
                <a:gd name="connsiteY10" fmla="*/ 100776 h 1094791"/>
                <a:gd name="connsiteX11" fmla="*/ 1388 w 297746"/>
                <a:gd name="connsiteY11" fmla="*/ 20155 h 1094791"/>
                <a:gd name="connsiteX12" fmla="*/ 2762 w 297746"/>
                <a:gd name="connsiteY12" fmla="*/ 0 h 1094791"/>
                <a:gd name="connsiteX13" fmla="*/ 146597 w 297746"/>
                <a:gd name="connsiteY13" fmla="*/ 154370 h 1094791"/>
                <a:gd name="connsiteX14" fmla="*/ 255618 w 297746"/>
                <a:gd name="connsiteY14" fmla="*/ 370580 h 1094791"/>
                <a:gd name="connsiteX15" fmla="*/ 289973 w 297746"/>
                <a:gd name="connsiteY15" fmla="*/ 532279 h 1094791"/>
                <a:gd name="connsiteX16" fmla="*/ 295928 w 297746"/>
                <a:gd name="connsiteY16" fmla="*/ 617939 h 1094791"/>
                <a:gd name="connsiteX17" fmla="*/ 299135 w 297746"/>
                <a:gd name="connsiteY17" fmla="*/ 663288 h 1094791"/>
                <a:gd name="connsiteX18" fmla="*/ 221721 w 297746"/>
                <a:gd name="connsiteY18" fmla="*/ 970196 h 1094791"/>
                <a:gd name="connsiteX19" fmla="*/ 158507 w 297746"/>
                <a:gd name="connsiteY19" fmla="*/ 1081508 h 1094791"/>
                <a:gd name="connsiteX20" fmla="*/ 142932 w 297746"/>
                <a:gd name="connsiteY20" fmla="*/ 1094334 h 109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97746" h="1094791">
                  <a:moveTo>
                    <a:pt x="142932" y="1094334"/>
                  </a:moveTo>
                  <a:cubicBezTo>
                    <a:pt x="135145" y="1097082"/>
                    <a:pt x="134687" y="1090669"/>
                    <a:pt x="134229" y="1086546"/>
                  </a:cubicBezTo>
                  <a:cubicBezTo>
                    <a:pt x="129190" y="1043488"/>
                    <a:pt x="124151" y="1000429"/>
                    <a:pt x="119112" y="957370"/>
                  </a:cubicBezTo>
                  <a:cubicBezTo>
                    <a:pt x="113616" y="913853"/>
                    <a:pt x="107661" y="870336"/>
                    <a:pt x="102164" y="826820"/>
                  </a:cubicBezTo>
                  <a:cubicBezTo>
                    <a:pt x="97583" y="792006"/>
                    <a:pt x="93918" y="757193"/>
                    <a:pt x="89338" y="722837"/>
                  </a:cubicBezTo>
                  <a:cubicBezTo>
                    <a:pt x="84757" y="686192"/>
                    <a:pt x="80176" y="649546"/>
                    <a:pt x="75596" y="612900"/>
                  </a:cubicBezTo>
                  <a:cubicBezTo>
                    <a:pt x="71015" y="577629"/>
                    <a:pt x="66892" y="542357"/>
                    <a:pt x="62770" y="507085"/>
                  </a:cubicBezTo>
                  <a:cubicBezTo>
                    <a:pt x="58189" y="470898"/>
                    <a:pt x="53608" y="434710"/>
                    <a:pt x="49027" y="398522"/>
                  </a:cubicBezTo>
                  <a:cubicBezTo>
                    <a:pt x="44447" y="362793"/>
                    <a:pt x="40324" y="327063"/>
                    <a:pt x="35743" y="291334"/>
                  </a:cubicBezTo>
                  <a:cubicBezTo>
                    <a:pt x="32537" y="264766"/>
                    <a:pt x="28872" y="238655"/>
                    <a:pt x="25666" y="212087"/>
                  </a:cubicBezTo>
                  <a:cubicBezTo>
                    <a:pt x="21085" y="174983"/>
                    <a:pt x="16504" y="137880"/>
                    <a:pt x="11924" y="100776"/>
                  </a:cubicBezTo>
                  <a:cubicBezTo>
                    <a:pt x="8717" y="73750"/>
                    <a:pt x="5053" y="47181"/>
                    <a:pt x="1388" y="20155"/>
                  </a:cubicBezTo>
                  <a:cubicBezTo>
                    <a:pt x="472" y="13284"/>
                    <a:pt x="-1819" y="6413"/>
                    <a:pt x="2762" y="0"/>
                  </a:cubicBezTo>
                  <a:cubicBezTo>
                    <a:pt x="58189" y="44433"/>
                    <a:pt x="105370" y="96653"/>
                    <a:pt x="146597" y="154370"/>
                  </a:cubicBezTo>
                  <a:cubicBezTo>
                    <a:pt x="193778" y="220791"/>
                    <a:pt x="229966" y="293166"/>
                    <a:pt x="255618" y="370580"/>
                  </a:cubicBezTo>
                  <a:cubicBezTo>
                    <a:pt x="273025" y="423258"/>
                    <a:pt x="284476" y="476853"/>
                    <a:pt x="289973" y="532279"/>
                  </a:cubicBezTo>
                  <a:cubicBezTo>
                    <a:pt x="292722" y="560680"/>
                    <a:pt x="295928" y="589080"/>
                    <a:pt x="295928" y="617939"/>
                  </a:cubicBezTo>
                  <a:cubicBezTo>
                    <a:pt x="302799" y="632597"/>
                    <a:pt x="300051" y="648630"/>
                    <a:pt x="299135" y="663288"/>
                  </a:cubicBezTo>
                  <a:cubicBezTo>
                    <a:pt x="292722" y="770477"/>
                    <a:pt x="268444" y="873085"/>
                    <a:pt x="221721" y="970196"/>
                  </a:cubicBezTo>
                  <a:cubicBezTo>
                    <a:pt x="202940" y="1008674"/>
                    <a:pt x="183242" y="1046236"/>
                    <a:pt x="158507" y="1081508"/>
                  </a:cubicBezTo>
                  <a:cubicBezTo>
                    <a:pt x="153926" y="1087004"/>
                    <a:pt x="151636" y="1094334"/>
                    <a:pt x="142932" y="1094334"/>
                  </a:cubicBezTo>
                  <a:close/>
                </a:path>
              </a:pathLst>
            </a:custGeom>
            <a:solidFill>
              <a:schemeClr val="accent2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D9F152A-29E8-406B-BBD0-272042C9EE18}"/>
                </a:ext>
              </a:extLst>
            </p:cNvPr>
            <p:cNvSpPr/>
            <p:nvPr/>
          </p:nvSpPr>
          <p:spPr>
            <a:xfrm>
              <a:off x="146982" y="4626772"/>
              <a:ext cx="1081050" cy="348135"/>
            </a:xfrm>
            <a:custGeom>
              <a:avLst/>
              <a:gdLst>
                <a:gd name="connsiteX0" fmla="*/ 0 w 1081049"/>
                <a:gd name="connsiteY0" fmla="*/ 0 h 348134"/>
                <a:gd name="connsiteX1" fmla="*/ 92989 w 1081049"/>
                <a:gd name="connsiteY1" fmla="*/ 18323 h 348134"/>
                <a:gd name="connsiteX2" fmla="*/ 317444 w 1081049"/>
                <a:gd name="connsiteY2" fmla="*/ 65504 h 348134"/>
                <a:gd name="connsiteX3" fmla="*/ 547396 w 1081049"/>
                <a:gd name="connsiteY3" fmla="*/ 114060 h 348134"/>
                <a:gd name="connsiteX4" fmla="*/ 812161 w 1081049"/>
                <a:gd name="connsiteY4" fmla="*/ 169945 h 348134"/>
                <a:gd name="connsiteX5" fmla="*/ 1058146 w 1081049"/>
                <a:gd name="connsiteY5" fmla="*/ 222165 h 348134"/>
                <a:gd name="connsiteX6" fmla="*/ 1082882 w 1081049"/>
                <a:gd name="connsiteY6" fmla="*/ 232242 h 348134"/>
                <a:gd name="connsiteX7" fmla="*/ 589538 w 1081049"/>
                <a:gd name="connsiteY7" fmla="*/ 344928 h 348134"/>
                <a:gd name="connsiteX8" fmla="*/ 10078 w 1081049"/>
                <a:gd name="connsiteY8" fmla="*/ 16033 h 348134"/>
                <a:gd name="connsiteX9" fmla="*/ 0 w 1081049"/>
                <a:gd name="connsiteY9" fmla="*/ 0 h 34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1049" h="348134">
                  <a:moveTo>
                    <a:pt x="0" y="0"/>
                  </a:moveTo>
                  <a:cubicBezTo>
                    <a:pt x="31607" y="3665"/>
                    <a:pt x="61840" y="11910"/>
                    <a:pt x="92989" y="18323"/>
                  </a:cubicBezTo>
                  <a:cubicBezTo>
                    <a:pt x="167654" y="33439"/>
                    <a:pt x="242778" y="49472"/>
                    <a:pt x="317444" y="65504"/>
                  </a:cubicBezTo>
                  <a:cubicBezTo>
                    <a:pt x="393942" y="81537"/>
                    <a:pt x="470898" y="98027"/>
                    <a:pt x="547396" y="114060"/>
                  </a:cubicBezTo>
                  <a:cubicBezTo>
                    <a:pt x="635804" y="132841"/>
                    <a:pt x="723754" y="151164"/>
                    <a:pt x="812161" y="169945"/>
                  </a:cubicBezTo>
                  <a:cubicBezTo>
                    <a:pt x="894156" y="187351"/>
                    <a:pt x="976151" y="204300"/>
                    <a:pt x="1058146" y="222165"/>
                  </a:cubicBezTo>
                  <a:cubicBezTo>
                    <a:pt x="1066849" y="223997"/>
                    <a:pt x="1077843" y="220791"/>
                    <a:pt x="1082882" y="232242"/>
                  </a:cubicBezTo>
                  <a:cubicBezTo>
                    <a:pt x="930802" y="323399"/>
                    <a:pt x="765896" y="362793"/>
                    <a:pt x="589538" y="344928"/>
                  </a:cubicBezTo>
                  <a:cubicBezTo>
                    <a:pt x="348593" y="320192"/>
                    <a:pt x="155744" y="209339"/>
                    <a:pt x="10078" y="16033"/>
                  </a:cubicBezTo>
                  <a:cubicBezTo>
                    <a:pt x="6413" y="10994"/>
                    <a:pt x="458" y="732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C64579A-959A-4805-9198-333F13D22C84}"/>
                </a:ext>
              </a:extLst>
            </p:cNvPr>
            <p:cNvSpPr/>
            <p:nvPr/>
          </p:nvSpPr>
          <p:spPr>
            <a:xfrm>
              <a:off x="1780924" y="4414449"/>
              <a:ext cx="664204" cy="137422"/>
            </a:xfrm>
            <a:custGeom>
              <a:avLst/>
              <a:gdLst>
                <a:gd name="connsiteX0" fmla="*/ 0 w 664204"/>
                <a:gd name="connsiteY0" fmla="*/ 4817 h 137421"/>
                <a:gd name="connsiteX1" fmla="*/ 14658 w 664204"/>
                <a:gd name="connsiteY1" fmla="*/ 694 h 137421"/>
                <a:gd name="connsiteX2" fmla="*/ 163532 w 664204"/>
                <a:gd name="connsiteY2" fmla="*/ 1152 h 137421"/>
                <a:gd name="connsiteX3" fmla="*/ 560680 w 664204"/>
                <a:gd name="connsiteY3" fmla="*/ 3900 h 137421"/>
                <a:gd name="connsiteX4" fmla="*/ 662372 w 664204"/>
                <a:gd name="connsiteY4" fmla="*/ 5733 h 137421"/>
                <a:gd name="connsiteX5" fmla="*/ 664662 w 664204"/>
                <a:gd name="connsiteY5" fmla="*/ 8939 h 137421"/>
                <a:gd name="connsiteX6" fmla="*/ 390735 w 664204"/>
                <a:gd name="connsiteY6" fmla="*/ 134451 h 137421"/>
                <a:gd name="connsiteX7" fmla="*/ 0 w 664204"/>
                <a:gd name="connsiteY7" fmla="*/ 4817 h 137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4204" h="137421">
                  <a:moveTo>
                    <a:pt x="0" y="4817"/>
                  </a:moveTo>
                  <a:cubicBezTo>
                    <a:pt x="3665" y="-1138"/>
                    <a:pt x="9619" y="694"/>
                    <a:pt x="14658" y="694"/>
                  </a:cubicBezTo>
                  <a:cubicBezTo>
                    <a:pt x="64130" y="694"/>
                    <a:pt x="114060" y="-1138"/>
                    <a:pt x="163532" y="1152"/>
                  </a:cubicBezTo>
                  <a:cubicBezTo>
                    <a:pt x="295914" y="6649"/>
                    <a:pt x="428297" y="2068"/>
                    <a:pt x="560680" y="3900"/>
                  </a:cubicBezTo>
                  <a:cubicBezTo>
                    <a:pt x="594577" y="1610"/>
                    <a:pt x="628475" y="694"/>
                    <a:pt x="662372" y="5733"/>
                  </a:cubicBezTo>
                  <a:cubicBezTo>
                    <a:pt x="664204" y="6191"/>
                    <a:pt x="664204" y="7565"/>
                    <a:pt x="664662" y="8939"/>
                  </a:cubicBezTo>
                  <a:cubicBezTo>
                    <a:pt x="587248" y="80856"/>
                    <a:pt x="495634" y="123457"/>
                    <a:pt x="390735" y="134451"/>
                  </a:cubicBezTo>
                  <a:cubicBezTo>
                    <a:pt x="241862" y="150483"/>
                    <a:pt x="111311" y="105592"/>
                    <a:pt x="0" y="4817"/>
                  </a:cubicBezTo>
                  <a:close/>
                </a:path>
              </a:pathLst>
            </a:custGeom>
            <a:solidFill>
              <a:schemeClr val="accent2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48129D25-3572-4BF3-BE99-962F26850C4F}"/>
                </a:ext>
              </a:extLst>
            </p:cNvPr>
            <p:cNvSpPr/>
            <p:nvPr/>
          </p:nvSpPr>
          <p:spPr>
            <a:xfrm>
              <a:off x="1143028" y="3771552"/>
              <a:ext cx="192390" cy="655043"/>
            </a:xfrm>
            <a:custGeom>
              <a:avLst/>
              <a:gdLst>
                <a:gd name="connsiteX0" fmla="*/ 3925 w 192390"/>
                <a:gd name="connsiteY0" fmla="*/ 655959 h 655042"/>
                <a:gd name="connsiteX1" fmla="*/ 719 w 192390"/>
                <a:gd name="connsiteY1" fmla="*/ 642217 h 655042"/>
                <a:gd name="connsiteX2" fmla="*/ 32326 w 192390"/>
                <a:gd name="connsiteY2" fmla="*/ 463111 h 655042"/>
                <a:gd name="connsiteX3" fmla="*/ 66223 w 192390"/>
                <a:gd name="connsiteY3" fmla="*/ 262017 h 655042"/>
                <a:gd name="connsiteX4" fmla="*/ 103785 w 192390"/>
                <a:gd name="connsiteY4" fmla="*/ 48098 h 655042"/>
                <a:gd name="connsiteX5" fmla="*/ 110656 w 192390"/>
                <a:gd name="connsiteY5" fmla="*/ 0 h 655042"/>
                <a:gd name="connsiteX6" fmla="*/ 117069 w 192390"/>
                <a:gd name="connsiteY6" fmla="*/ 7787 h 655042"/>
                <a:gd name="connsiteX7" fmla="*/ 190360 w 192390"/>
                <a:gd name="connsiteY7" fmla="*/ 207048 h 655042"/>
                <a:gd name="connsiteX8" fmla="*/ 188070 w 192390"/>
                <a:gd name="connsiteY8" fmla="*/ 342638 h 655042"/>
                <a:gd name="connsiteX9" fmla="*/ 189902 w 192390"/>
                <a:gd name="connsiteY9" fmla="*/ 356838 h 655042"/>
                <a:gd name="connsiteX10" fmla="*/ 18125 w 192390"/>
                <a:gd name="connsiteY10" fmla="*/ 650004 h 655042"/>
                <a:gd name="connsiteX11" fmla="*/ 3925 w 192390"/>
                <a:gd name="connsiteY11" fmla="*/ 655959 h 65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2390" h="655042">
                  <a:moveTo>
                    <a:pt x="3925" y="655959"/>
                  </a:moveTo>
                  <a:cubicBezTo>
                    <a:pt x="-1114" y="652294"/>
                    <a:pt x="-197" y="646797"/>
                    <a:pt x="719" y="642217"/>
                  </a:cubicBezTo>
                  <a:cubicBezTo>
                    <a:pt x="11254" y="582667"/>
                    <a:pt x="21790" y="523118"/>
                    <a:pt x="32326" y="463111"/>
                  </a:cubicBezTo>
                  <a:cubicBezTo>
                    <a:pt x="43777" y="396232"/>
                    <a:pt x="54771" y="328896"/>
                    <a:pt x="66223" y="262017"/>
                  </a:cubicBezTo>
                  <a:cubicBezTo>
                    <a:pt x="78591" y="190558"/>
                    <a:pt x="91417" y="119557"/>
                    <a:pt x="103785" y="48098"/>
                  </a:cubicBezTo>
                  <a:cubicBezTo>
                    <a:pt x="106533" y="32065"/>
                    <a:pt x="108366" y="16033"/>
                    <a:pt x="110656" y="0"/>
                  </a:cubicBezTo>
                  <a:cubicBezTo>
                    <a:pt x="115695" y="458"/>
                    <a:pt x="116153" y="4123"/>
                    <a:pt x="117069" y="7787"/>
                  </a:cubicBezTo>
                  <a:cubicBezTo>
                    <a:pt x="158295" y="68253"/>
                    <a:pt x="180283" y="135589"/>
                    <a:pt x="190360" y="207048"/>
                  </a:cubicBezTo>
                  <a:cubicBezTo>
                    <a:pt x="196773" y="251939"/>
                    <a:pt x="196773" y="297289"/>
                    <a:pt x="188070" y="342638"/>
                  </a:cubicBezTo>
                  <a:cubicBezTo>
                    <a:pt x="191277" y="347218"/>
                    <a:pt x="190819" y="351799"/>
                    <a:pt x="189902" y="356838"/>
                  </a:cubicBezTo>
                  <a:cubicBezTo>
                    <a:pt x="167915" y="475020"/>
                    <a:pt x="110656" y="573048"/>
                    <a:pt x="18125" y="650004"/>
                  </a:cubicBezTo>
                  <a:cubicBezTo>
                    <a:pt x="14461" y="653210"/>
                    <a:pt x="10338" y="657333"/>
                    <a:pt x="3925" y="655959"/>
                  </a:cubicBezTo>
                  <a:close/>
                </a:path>
              </a:pathLst>
            </a:custGeom>
            <a:solidFill>
              <a:schemeClr val="accent2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B21CCC9-5CE2-426B-9460-1DB398E8A2EF}"/>
                </a:ext>
              </a:extLst>
            </p:cNvPr>
            <p:cNvSpPr/>
            <p:nvPr/>
          </p:nvSpPr>
          <p:spPr>
            <a:xfrm>
              <a:off x="1796026" y="2903506"/>
              <a:ext cx="219874" cy="1103953"/>
            </a:xfrm>
            <a:custGeom>
              <a:avLst/>
              <a:gdLst>
                <a:gd name="connsiteX0" fmla="*/ 2764 w 219874"/>
                <a:gd name="connsiteY0" fmla="*/ 1105785 h 1103953"/>
                <a:gd name="connsiteX1" fmla="*/ 473 w 219874"/>
                <a:gd name="connsiteY1" fmla="*/ 1090211 h 1103953"/>
                <a:gd name="connsiteX2" fmla="*/ 473 w 219874"/>
                <a:gd name="connsiteY2" fmla="*/ 16949 h 1103953"/>
                <a:gd name="connsiteX3" fmla="*/ 3680 w 219874"/>
                <a:gd name="connsiteY3" fmla="*/ 0 h 1103953"/>
                <a:gd name="connsiteX4" fmla="*/ 143392 w 219874"/>
                <a:gd name="connsiteY4" fmla="*/ 203842 h 1103953"/>
                <a:gd name="connsiteX5" fmla="*/ 220348 w 219874"/>
                <a:gd name="connsiteY5" fmla="*/ 604197 h 1103953"/>
                <a:gd name="connsiteX6" fmla="*/ 2764 w 219874"/>
                <a:gd name="connsiteY6" fmla="*/ 1105785 h 110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874" h="1103953">
                  <a:moveTo>
                    <a:pt x="2764" y="1105785"/>
                  </a:moveTo>
                  <a:cubicBezTo>
                    <a:pt x="-1359" y="1101205"/>
                    <a:pt x="473" y="1095250"/>
                    <a:pt x="473" y="1090211"/>
                  </a:cubicBezTo>
                  <a:cubicBezTo>
                    <a:pt x="473" y="732457"/>
                    <a:pt x="473" y="374703"/>
                    <a:pt x="473" y="16949"/>
                  </a:cubicBezTo>
                  <a:cubicBezTo>
                    <a:pt x="473" y="11452"/>
                    <a:pt x="-1817" y="5039"/>
                    <a:pt x="3680" y="0"/>
                  </a:cubicBezTo>
                  <a:cubicBezTo>
                    <a:pt x="61855" y="60007"/>
                    <a:pt x="107662" y="128718"/>
                    <a:pt x="143392" y="203842"/>
                  </a:cubicBezTo>
                  <a:cubicBezTo>
                    <a:pt x="203857" y="330728"/>
                    <a:pt x="229967" y="464485"/>
                    <a:pt x="220348" y="604197"/>
                  </a:cubicBezTo>
                  <a:cubicBezTo>
                    <a:pt x="207064" y="797045"/>
                    <a:pt x="134230" y="964241"/>
                    <a:pt x="2764" y="1105785"/>
                  </a:cubicBezTo>
                  <a:close/>
                </a:path>
              </a:pathLst>
            </a:custGeom>
            <a:solidFill>
              <a:schemeClr val="accent2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22F60D9-17B1-4A8E-BCFC-B9D0B0EFDE85}"/>
                </a:ext>
              </a:extLst>
            </p:cNvPr>
            <p:cNvSpPr/>
            <p:nvPr/>
          </p:nvSpPr>
          <p:spPr>
            <a:xfrm>
              <a:off x="1359040" y="5294641"/>
              <a:ext cx="45807" cy="4581"/>
            </a:xfrm>
            <a:custGeom>
              <a:avLst/>
              <a:gdLst>
                <a:gd name="connsiteX0" fmla="*/ 45807 w 45807"/>
                <a:gd name="connsiteY0" fmla="*/ 458 h 0"/>
                <a:gd name="connsiteX1" fmla="*/ 0 w 45807"/>
                <a:gd name="connsiteY1" fmla="*/ 0 h 0"/>
                <a:gd name="connsiteX2" fmla="*/ 45807 w 45807"/>
                <a:gd name="connsiteY2" fmla="*/ 45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807">
                  <a:moveTo>
                    <a:pt x="45807" y="458"/>
                  </a:moveTo>
                  <a:cubicBezTo>
                    <a:pt x="30691" y="4123"/>
                    <a:pt x="15116" y="4581"/>
                    <a:pt x="0" y="0"/>
                  </a:cubicBezTo>
                  <a:cubicBezTo>
                    <a:pt x="15116" y="458"/>
                    <a:pt x="30691" y="458"/>
                    <a:pt x="45807" y="458"/>
                  </a:cubicBezTo>
                  <a:close/>
                </a:path>
              </a:pathLst>
            </a:custGeom>
            <a:solidFill>
              <a:srgbClr val="C1531C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B3688CBD-15EB-4DE2-96AE-46533157710B}"/>
              </a:ext>
            </a:extLst>
          </p:cNvPr>
          <p:cNvSpPr/>
          <p:nvPr/>
        </p:nvSpPr>
        <p:spPr>
          <a:xfrm>
            <a:off x="5295570" y="5887159"/>
            <a:ext cx="1454215" cy="475212"/>
          </a:xfrm>
          <a:custGeom>
            <a:avLst/>
            <a:gdLst>
              <a:gd name="connsiteX0" fmla="*/ 728574 w 1454215"/>
              <a:gd name="connsiteY0" fmla="*/ 5 h 658186"/>
              <a:gd name="connsiteX1" fmla="*/ 836668 w 1454215"/>
              <a:gd name="connsiteY1" fmla="*/ 30378 h 658186"/>
              <a:gd name="connsiteX2" fmla="*/ 914248 w 1454215"/>
              <a:gd name="connsiteY2" fmla="*/ 111545 h 658186"/>
              <a:gd name="connsiteX3" fmla="*/ 919931 w 1454215"/>
              <a:gd name="connsiteY3" fmla="*/ 135952 h 658186"/>
              <a:gd name="connsiteX4" fmla="*/ 929919 w 1454215"/>
              <a:gd name="connsiteY4" fmla="*/ 135952 h 658186"/>
              <a:gd name="connsiteX5" fmla="*/ 1454215 w 1454215"/>
              <a:gd name="connsiteY5" fmla="*/ 658186 h 658186"/>
              <a:gd name="connsiteX6" fmla="*/ 0 w 1454215"/>
              <a:gd name="connsiteY6" fmla="*/ 658186 h 658186"/>
              <a:gd name="connsiteX7" fmla="*/ 524297 w 1454215"/>
              <a:gd name="connsiteY7" fmla="*/ 135952 h 658186"/>
              <a:gd name="connsiteX8" fmla="*/ 534706 w 1454215"/>
              <a:gd name="connsiteY8" fmla="*/ 135952 h 658186"/>
              <a:gd name="connsiteX9" fmla="*/ 541381 w 1454215"/>
              <a:gd name="connsiteY9" fmla="*/ 108975 h 658186"/>
              <a:gd name="connsiteX10" fmla="*/ 620072 w 1454215"/>
              <a:gd name="connsiteY10" fmla="*/ 28885 h 658186"/>
              <a:gd name="connsiteX11" fmla="*/ 728574 w 1454215"/>
              <a:gd name="connsiteY11" fmla="*/ 5 h 658186"/>
              <a:gd name="connsiteX0" fmla="*/ 728574 w 1454215"/>
              <a:gd name="connsiteY0" fmla="*/ 5 h 658186"/>
              <a:gd name="connsiteX1" fmla="*/ 836668 w 1454215"/>
              <a:gd name="connsiteY1" fmla="*/ 30378 h 658186"/>
              <a:gd name="connsiteX2" fmla="*/ 914248 w 1454215"/>
              <a:gd name="connsiteY2" fmla="*/ 111545 h 658186"/>
              <a:gd name="connsiteX3" fmla="*/ 919931 w 1454215"/>
              <a:gd name="connsiteY3" fmla="*/ 135952 h 658186"/>
              <a:gd name="connsiteX4" fmla="*/ 929919 w 1454215"/>
              <a:gd name="connsiteY4" fmla="*/ 135952 h 658186"/>
              <a:gd name="connsiteX5" fmla="*/ 1454215 w 1454215"/>
              <a:gd name="connsiteY5" fmla="*/ 658186 h 658186"/>
              <a:gd name="connsiteX6" fmla="*/ 0 w 1454215"/>
              <a:gd name="connsiteY6" fmla="*/ 658186 h 658186"/>
              <a:gd name="connsiteX7" fmla="*/ 524297 w 1454215"/>
              <a:gd name="connsiteY7" fmla="*/ 135952 h 658186"/>
              <a:gd name="connsiteX8" fmla="*/ 541381 w 1454215"/>
              <a:gd name="connsiteY8" fmla="*/ 108975 h 658186"/>
              <a:gd name="connsiteX9" fmla="*/ 620072 w 1454215"/>
              <a:gd name="connsiteY9" fmla="*/ 28885 h 658186"/>
              <a:gd name="connsiteX10" fmla="*/ 728574 w 1454215"/>
              <a:gd name="connsiteY10" fmla="*/ 5 h 658186"/>
              <a:gd name="connsiteX0" fmla="*/ 728574 w 1454215"/>
              <a:gd name="connsiteY0" fmla="*/ 5 h 658186"/>
              <a:gd name="connsiteX1" fmla="*/ 836668 w 1454215"/>
              <a:gd name="connsiteY1" fmla="*/ 30378 h 658186"/>
              <a:gd name="connsiteX2" fmla="*/ 914248 w 1454215"/>
              <a:gd name="connsiteY2" fmla="*/ 111545 h 658186"/>
              <a:gd name="connsiteX3" fmla="*/ 929919 w 1454215"/>
              <a:gd name="connsiteY3" fmla="*/ 135952 h 658186"/>
              <a:gd name="connsiteX4" fmla="*/ 1454215 w 1454215"/>
              <a:gd name="connsiteY4" fmla="*/ 658186 h 658186"/>
              <a:gd name="connsiteX5" fmla="*/ 0 w 1454215"/>
              <a:gd name="connsiteY5" fmla="*/ 658186 h 658186"/>
              <a:gd name="connsiteX6" fmla="*/ 524297 w 1454215"/>
              <a:gd name="connsiteY6" fmla="*/ 135952 h 658186"/>
              <a:gd name="connsiteX7" fmla="*/ 541381 w 1454215"/>
              <a:gd name="connsiteY7" fmla="*/ 108975 h 658186"/>
              <a:gd name="connsiteX8" fmla="*/ 620072 w 1454215"/>
              <a:gd name="connsiteY8" fmla="*/ 28885 h 658186"/>
              <a:gd name="connsiteX9" fmla="*/ 728574 w 1454215"/>
              <a:gd name="connsiteY9" fmla="*/ 5 h 658186"/>
              <a:gd name="connsiteX0" fmla="*/ 728574 w 1454215"/>
              <a:gd name="connsiteY0" fmla="*/ 5 h 658186"/>
              <a:gd name="connsiteX1" fmla="*/ 836668 w 1454215"/>
              <a:gd name="connsiteY1" fmla="*/ 30378 h 658186"/>
              <a:gd name="connsiteX2" fmla="*/ 914248 w 1454215"/>
              <a:gd name="connsiteY2" fmla="*/ 111545 h 658186"/>
              <a:gd name="connsiteX3" fmla="*/ 1454215 w 1454215"/>
              <a:gd name="connsiteY3" fmla="*/ 658186 h 658186"/>
              <a:gd name="connsiteX4" fmla="*/ 0 w 1454215"/>
              <a:gd name="connsiteY4" fmla="*/ 658186 h 658186"/>
              <a:gd name="connsiteX5" fmla="*/ 524297 w 1454215"/>
              <a:gd name="connsiteY5" fmla="*/ 135952 h 658186"/>
              <a:gd name="connsiteX6" fmla="*/ 541381 w 1454215"/>
              <a:gd name="connsiteY6" fmla="*/ 108975 h 658186"/>
              <a:gd name="connsiteX7" fmla="*/ 620072 w 1454215"/>
              <a:gd name="connsiteY7" fmla="*/ 28885 h 658186"/>
              <a:gd name="connsiteX8" fmla="*/ 728574 w 1454215"/>
              <a:gd name="connsiteY8" fmla="*/ 5 h 658186"/>
              <a:gd name="connsiteX0" fmla="*/ 728574 w 1454215"/>
              <a:gd name="connsiteY0" fmla="*/ 5 h 658186"/>
              <a:gd name="connsiteX1" fmla="*/ 836668 w 1454215"/>
              <a:gd name="connsiteY1" fmla="*/ 30378 h 658186"/>
              <a:gd name="connsiteX2" fmla="*/ 914248 w 1454215"/>
              <a:gd name="connsiteY2" fmla="*/ 111545 h 658186"/>
              <a:gd name="connsiteX3" fmla="*/ 1454215 w 1454215"/>
              <a:gd name="connsiteY3" fmla="*/ 658186 h 658186"/>
              <a:gd name="connsiteX4" fmla="*/ 0 w 1454215"/>
              <a:gd name="connsiteY4" fmla="*/ 658186 h 658186"/>
              <a:gd name="connsiteX5" fmla="*/ 541381 w 1454215"/>
              <a:gd name="connsiteY5" fmla="*/ 108975 h 658186"/>
              <a:gd name="connsiteX6" fmla="*/ 620072 w 1454215"/>
              <a:gd name="connsiteY6" fmla="*/ 28885 h 658186"/>
              <a:gd name="connsiteX7" fmla="*/ 728574 w 1454215"/>
              <a:gd name="connsiteY7" fmla="*/ 5 h 658186"/>
              <a:gd name="connsiteX0" fmla="*/ 728574 w 1454215"/>
              <a:gd name="connsiteY0" fmla="*/ 5 h 658186"/>
              <a:gd name="connsiteX1" fmla="*/ 836668 w 1454215"/>
              <a:gd name="connsiteY1" fmla="*/ 30378 h 658186"/>
              <a:gd name="connsiteX2" fmla="*/ 914248 w 1454215"/>
              <a:gd name="connsiteY2" fmla="*/ 111545 h 658186"/>
              <a:gd name="connsiteX3" fmla="*/ 1454215 w 1454215"/>
              <a:gd name="connsiteY3" fmla="*/ 658186 h 658186"/>
              <a:gd name="connsiteX4" fmla="*/ 0 w 1454215"/>
              <a:gd name="connsiteY4" fmla="*/ 658186 h 658186"/>
              <a:gd name="connsiteX5" fmla="*/ 541381 w 1454215"/>
              <a:gd name="connsiteY5" fmla="*/ 108975 h 658186"/>
              <a:gd name="connsiteX6" fmla="*/ 620072 w 1454215"/>
              <a:gd name="connsiteY6" fmla="*/ 28885 h 658186"/>
              <a:gd name="connsiteX7" fmla="*/ 728574 w 1454215"/>
              <a:gd name="connsiteY7" fmla="*/ 5 h 658186"/>
              <a:gd name="connsiteX0" fmla="*/ 728574 w 1454215"/>
              <a:gd name="connsiteY0" fmla="*/ 5 h 658186"/>
              <a:gd name="connsiteX1" fmla="*/ 836668 w 1454215"/>
              <a:gd name="connsiteY1" fmla="*/ 30378 h 658186"/>
              <a:gd name="connsiteX2" fmla="*/ 914248 w 1454215"/>
              <a:gd name="connsiteY2" fmla="*/ 111545 h 658186"/>
              <a:gd name="connsiteX3" fmla="*/ 1454215 w 1454215"/>
              <a:gd name="connsiteY3" fmla="*/ 658186 h 658186"/>
              <a:gd name="connsiteX4" fmla="*/ 0 w 1454215"/>
              <a:gd name="connsiteY4" fmla="*/ 658186 h 658186"/>
              <a:gd name="connsiteX5" fmla="*/ 541381 w 1454215"/>
              <a:gd name="connsiteY5" fmla="*/ 108975 h 658186"/>
              <a:gd name="connsiteX6" fmla="*/ 620072 w 1454215"/>
              <a:gd name="connsiteY6" fmla="*/ 28885 h 658186"/>
              <a:gd name="connsiteX7" fmla="*/ 728574 w 1454215"/>
              <a:gd name="connsiteY7" fmla="*/ 5 h 658186"/>
              <a:gd name="connsiteX0" fmla="*/ 728574 w 1454215"/>
              <a:gd name="connsiteY0" fmla="*/ 5 h 658186"/>
              <a:gd name="connsiteX1" fmla="*/ 836668 w 1454215"/>
              <a:gd name="connsiteY1" fmla="*/ 30378 h 658186"/>
              <a:gd name="connsiteX2" fmla="*/ 914248 w 1454215"/>
              <a:gd name="connsiteY2" fmla="*/ 111545 h 658186"/>
              <a:gd name="connsiteX3" fmla="*/ 1454215 w 1454215"/>
              <a:gd name="connsiteY3" fmla="*/ 658186 h 658186"/>
              <a:gd name="connsiteX4" fmla="*/ 0 w 1454215"/>
              <a:gd name="connsiteY4" fmla="*/ 658186 h 658186"/>
              <a:gd name="connsiteX5" fmla="*/ 533654 w 1454215"/>
              <a:gd name="connsiteY5" fmla="*/ 108975 h 658186"/>
              <a:gd name="connsiteX6" fmla="*/ 620072 w 1454215"/>
              <a:gd name="connsiteY6" fmla="*/ 28885 h 658186"/>
              <a:gd name="connsiteX7" fmla="*/ 728574 w 1454215"/>
              <a:gd name="connsiteY7" fmla="*/ 5 h 658186"/>
              <a:gd name="connsiteX0" fmla="*/ 728574 w 1454215"/>
              <a:gd name="connsiteY0" fmla="*/ 5 h 658186"/>
              <a:gd name="connsiteX1" fmla="*/ 836668 w 1454215"/>
              <a:gd name="connsiteY1" fmla="*/ 30378 h 658186"/>
              <a:gd name="connsiteX2" fmla="*/ 924551 w 1454215"/>
              <a:gd name="connsiteY2" fmla="*/ 111545 h 658186"/>
              <a:gd name="connsiteX3" fmla="*/ 1454215 w 1454215"/>
              <a:gd name="connsiteY3" fmla="*/ 658186 h 658186"/>
              <a:gd name="connsiteX4" fmla="*/ 0 w 1454215"/>
              <a:gd name="connsiteY4" fmla="*/ 658186 h 658186"/>
              <a:gd name="connsiteX5" fmla="*/ 533654 w 1454215"/>
              <a:gd name="connsiteY5" fmla="*/ 108975 h 658186"/>
              <a:gd name="connsiteX6" fmla="*/ 620072 w 1454215"/>
              <a:gd name="connsiteY6" fmla="*/ 28885 h 658186"/>
              <a:gd name="connsiteX7" fmla="*/ 728574 w 1454215"/>
              <a:gd name="connsiteY7" fmla="*/ 5 h 658186"/>
              <a:gd name="connsiteX0" fmla="*/ 728574 w 1454215"/>
              <a:gd name="connsiteY0" fmla="*/ 5 h 658186"/>
              <a:gd name="connsiteX1" fmla="*/ 836668 w 1454215"/>
              <a:gd name="connsiteY1" fmla="*/ 30378 h 658186"/>
              <a:gd name="connsiteX2" fmla="*/ 924551 w 1454215"/>
              <a:gd name="connsiteY2" fmla="*/ 111545 h 658186"/>
              <a:gd name="connsiteX3" fmla="*/ 1454215 w 1454215"/>
              <a:gd name="connsiteY3" fmla="*/ 658186 h 658186"/>
              <a:gd name="connsiteX4" fmla="*/ 0 w 1454215"/>
              <a:gd name="connsiteY4" fmla="*/ 658186 h 658186"/>
              <a:gd name="connsiteX5" fmla="*/ 528503 w 1454215"/>
              <a:gd name="connsiteY5" fmla="*/ 114127 h 658186"/>
              <a:gd name="connsiteX6" fmla="*/ 620072 w 1454215"/>
              <a:gd name="connsiteY6" fmla="*/ 28885 h 658186"/>
              <a:gd name="connsiteX7" fmla="*/ 728574 w 1454215"/>
              <a:gd name="connsiteY7" fmla="*/ 5 h 658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54215" h="658186">
                <a:moveTo>
                  <a:pt x="728574" y="5"/>
                </a:moveTo>
                <a:cubicBezTo>
                  <a:pt x="766025" y="263"/>
                  <a:pt x="804005" y="11788"/>
                  <a:pt x="836668" y="30378"/>
                </a:cubicBezTo>
                <a:cubicBezTo>
                  <a:pt x="869331" y="48968"/>
                  <a:pt x="893856" y="78603"/>
                  <a:pt x="924551" y="111545"/>
                </a:cubicBezTo>
                <a:lnTo>
                  <a:pt x="1454215" y="658186"/>
                </a:lnTo>
                <a:lnTo>
                  <a:pt x="0" y="658186"/>
                </a:lnTo>
                <a:lnTo>
                  <a:pt x="528503" y="114127"/>
                </a:lnTo>
                <a:cubicBezTo>
                  <a:pt x="557075" y="81434"/>
                  <a:pt x="586727" y="47905"/>
                  <a:pt x="620072" y="28885"/>
                </a:cubicBezTo>
                <a:cubicBezTo>
                  <a:pt x="653417" y="9865"/>
                  <a:pt x="691124" y="-253"/>
                  <a:pt x="728574" y="5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98B483B8-41EE-4564-ACF0-EC2E9245D6EF}"/>
              </a:ext>
            </a:extLst>
          </p:cNvPr>
          <p:cNvGrpSpPr/>
          <p:nvPr/>
        </p:nvGrpSpPr>
        <p:grpSpPr>
          <a:xfrm>
            <a:off x="7169790" y="4228372"/>
            <a:ext cx="1431201" cy="2274986"/>
            <a:chOff x="6231869" y="4161827"/>
            <a:chExt cx="1230777" cy="1956399"/>
          </a:xfrm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3529728B-532E-4BF5-8D52-4DAB7704A982}"/>
                </a:ext>
              </a:extLst>
            </p:cNvPr>
            <p:cNvSpPr/>
            <p:nvPr/>
          </p:nvSpPr>
          <p:spPr>
            <a:xfrm>
              <a:off x="7171552" y="4162018"/>
              <a:ext cx="15286" cy="1911"/>
            </a:xfrm>
            <a:custGeom>
              <a:avLst/>
              <a:gdLst>
                <a:gd name="connsiteX0" fmla="*/ 58879 w 53525"/>
                <a:gd name="connsiteY0" fmla="*/ 0 h 0"/>
                <a:gd name="connsiteX1" fmla="*/ 669 w 53525"/>
                <a:gd name="connsiteY1" fmla="*/ 5353 h 0"/>
                <a:gd name="connsiteX2" fmla="*/ 0 w 53525"/>
                <a:gd name="connsiteY2" fmla="*/ 0 h 0"/>
                <a:gd name="connsiteX3" fmla="*/ 58879 w 53525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525">
                  <a:moveTo>
                    <a:pt x="58879" y="0"/>
                  </a:moveTo>
                  <a:cubicBezTo>
                    <a:pt x="40144" y="11374"/>
                    <a:pt x="20072" y="3345"/>
                    <a:pt x="669" y="5353"/>
                  </a:cubicBezTo>
                  <a:cubicBezTo>
                    <a:pt x="669" y="3345"/>
                    <a:pt x="0" y="1338"/>
                    <a:pt x="0" y="0"/>
                  </a:cubicBezTo>
                  <a:cubicBezTo>
                    <a:pt x="19403" y="0"/>
                    <a:pt x="39475" y="0"/>
                    <a:pt x="58879" y="0"/>
                  </a:cubicBezTo>
                  <a:close/>
                </a:path>
              </a:pathLst>
            </a:custGeom>
            <a:solidFill>
              <a:srgbClr val="48A960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ABFE9F9-194C-40D2-A918-8D9BA5F2A5FB}"/>
                </a:ext>
              </a:extLst>
            </p:cNvPr>
            <p:cNvSpPr/>
            <p:nvPr/>
          </p:nvSpPr>
          <p:spPr>
            <a:xfrm>
              <a:off x="7192951" y="4162018"/>
              <a:ext cx="9554" cy="1911"/>
            </a:xfrm>
            <a:custGeom>
              <a:avLst/>
              <a:gdLst>
                <a:gd name="connsiteX0" fmla="*/ 37468 w 33453"/>
                <a:gd name="connsiteY0" fmla="*/ 0 h 0"/>
                <a:gd name="connsiteX1" fmla="*/ 0 w 33453"/>
                <a:gd name="connsiteY1" fmla="*/ 0 h 0"/>
                <a:gd name="connsiteX2" fmla="*/ 37468 w 33453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453">
                  <a:moveTo>
                    <a:pt x="37468" y="0"/>
                  </a:moveTo>
                  <a:cubicBezTo>
                    <a:pt x="24756" y="9367"/>
                    <a:pt x="12712" y="8029"/>
                    <a:pt x="0" y="0"/>
                  </a:cubicBezTo>
                  <a:cubicBezTo>
                    <a:pt x="12712" y="0"/>
                    <a:pt x="24756" y="0"/>
                    <a:pt x="37468" y="0"/>
                  </a:cubicBezTo>
                  <a:close/>
                </a:path>
              </a:pathLst>
            </a:custGeom>
            <a:solidFill>
              <a:srgbClr val="48A960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A91E482-617B-4179-AE2D-534654AF30D3}"/>
                </a:ext>
              </a:extLst>
            </p:cNvPr>
            <p:cNvSpPr/>
            <p:nvPr/>
          </p:nvSpPr>
          <p:spPr>
            <a:xfrm>
              <a:off x="6646093" y="5254557"/>
              <a:ext cx="508246" cy="622888"/>
            </a:xfrm>
            <a:custGeom>
              <a:avLst/>
              <a:gdLst>
                <a:gd name="connsiteX0" fmla="*/ 1601818 w 1779734"/>
                <a:gd name="connsiteY0" fmla="*/ 431552 h 2181178"/>
                <a:gd name="connsiteX1" fmla="*/ 1099344 w 1779734"/>
                <a:gd name="connsiteY1" fmla="*/ 28770 h 2181178"/>
                <a:gd name="connsiteX2" fmla="*/ 928061 w 1779734"/>
                <a:gd name="connsiteY2" fmla="*/ 0 h 2181178"/>
                <a:gd name="connsiteX3" fmla="*/ 805621 w 1779734"/>
                <a:gd name="connsiteY3" fmla="*/ 6021 h 2181178"/>
                <a:gd name="connsiteX4" fmla="*/ 813650 w 1779734"/>
                <a:gd name="connsiteY4" fmla="*/ 38806 h 2181178"/>
                <a:gd name="connsiteX5" fmla="*/ 805621 w 1779734"/>
                <a:gd name="connsiteY5" fmla="*/ 6021 h 2181178"/>
                <a:gd name="connsiteX6" fmla="*/ 704591 w 1779734"/>
                <a:gd name="connsiteY6" fmla="*/ 22079 h 2181178"/>
                <a:gd name="connsiteX7" fmla="*/ 689871 w 1779734"/>
                <a:gd name="connsiteY7" fmla="*/ 28101 h 2181178"/>
                <a:gd name="connsiteX8" fmla="*/ 407522 w 1779734"/>
                <a:gd name="connsiteY8" fmla="*/ 176635 h 2181178"/>
                <a:gd name="connsiteX9" fmla="*/ 52914 w 1779734"/>
                <a:gd name="connsiteY9" fmla="*/ 729959 h 2181178"/>
                <a:gd name="connsiteX10" fmla="*/ 99749 w 1779734"/>
                <a:gd name="connsiteY10" fmla="*/ 1586372 h 2181178"/>
                <a:gd name="connsiteX11" fmla="*/ 749419 w 1779734"/>
                <a:gd name="connsiteY11" fmla="*/ 2169804 h 2181178"/>
                <a:gd name="connsiteX12" fmla="*/ 994300 w 1779734"/>
                <a:gd name="connsiteY12" fmla="*/ 2177833 h 2181178"/>
                <a:gd name="connsiteX13" fmla="*/ 972220 w 1779734"/>
                <a:gd name="connsiteY13" fmla="*/ 2033313 h 2181178"/>
                <a:gd name="connsiteX14" fmla="*/ 973558 w 1779734"/>
                <a:gd name="connsiteY14" fmla="*/ 2005212 h 2181178"/>
                <a:gd name="connsiteX15" fmla="*/ 1083286 w 1779734"/>
                <a:gd name="connsiteY15" fmla="*/ 1662647 h 2181178"/>
                <a:gd name="connsiteX16" fmla="*/ 1148186 w 1779734"/>
                <a:gd name="connsiteY16" fmla="*/ 1298002 h 2181178"/>
                <a:gd name="connsiteX17" fmla="*/ 1149525 w 1779734"/>
                <a:gd name="connsiteY17" fmla="*/ 1174892 h 2181178"/>
                <a:gd name="connsiteX18" fmla="*/ 1156884 w 1779734"/>
                <a:gd name="connsiteY18" fmla="*/ 1082560 h 2181178"/>
                <a:gd name="connsiteX19" fmla="*/ 1245871 w 1779734"/>
                <a:gd name="connsiteY19" fmla="*/ 1493371 h 2181178"/>
                <a:gd name="connsiteX20" fmla="*/ 1307426 w 1779734"/>
                <a:gd name="connsiteY20" fmla="*/ 1735576 h 2181178"/>
                <a:gd name="connsiteX21" fmla="*/ 1320807 w 1779734"/>
                <a:gd name="connsiteY21" fmla="*/ 1827908 h 2181178"/>
                <a:gd name="connsiteX22" fmla="*/ 1322145 w 1779734"/>
                <a:gd name="connsiteY22" fmla="*/ 1843966 h 2181178"/>
                <a:gd name="connsiteX23" fmla="*/ 1326829 w 1779734"/>
                <a:gd name="connsiteY23" fmla="*/ 1884779 h 2181178"/>
                <a:gd name="connsiteX24" fmla="*/ 1330843 w 1779734"/>
                <a:gd name="connsiteY24" fmla="*/ 2018593 h 2181178"/>
                <a:gd name="connsiteX25" fmla="*/ 1333520 w 1779734"/>
                <a:gd name="connsiteY25" fmla="*/ 2035990 h 2181178"/>
                <a:gd name="connsiteX26" fmla="*/ 1348908 w 1779734"/>
                <a:gd name="connsiteY26" fmla="*/ 2029968 h 2181178"/>
                <a:gd name="connsiteX27" fmla="*/ 1694819 w 1779734"/>
                <a:gd name="connsiteY27" fmla="*/ 1560948 h 2181178"/>
                <a:gd name="connsiteX28" fmla="*/ 1728273 w 1779734"/>
                <a:gd name="connsiteY28" fmla="*/ 1467277 h 2181178"/>
                <a:gd name="connsiteX29" fmla="*/ 1775777 w 1779734"/>
                <a:gd name="connsiteY29" fmla="*/ 1219720 h 2181178"/>
                <a:gd name="connsiteX30" fmla="*/ 1601818 w 1779734"/>
                <a:gd name="connsiteY30" fmla="*/ 431552 h 218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79734" h="2181178">
                  <a:moveTo>
                    <a:pt x="1601818" y="431552"/>
                  </a:moveTo>
                  <a:cubicBezTo>
                    <a:pt x="1482723" y="238190"/>
                    <a:pt x="1319469" y="96346"/>
                    <a:pt x="1099344" y="28770"/>
                  </a:cubicBezTo>
                  <a:cubicBezTo>
                    <a:pt x="1043811" y="11374"/>
                    <a:pt x="986271" y="3345"/>
                    <a:pt x="928061" y="0"/>
                  </a:cubicBezTo>
                  <a:cubicBezTo>
                    <a:pt x="887248" y="2676"/>
                    <a:pt x="845765" y="-4015"/>
                    <a:pt x="805621" y="6021"/>
                  </a:cubicBezTo>
                  <a:cubicBezTo>
                    <a:pt x="804283" y="18065"/>
                    <a:pt x="808297" y="28770"/>
                    <a:pt x="813650" y="38806"/>
                  </a:cubicBezTo>
                  <a:cubicBezTo>
                    <a:pt x="808297" y="28770"/>
                    <a:pt x="804283" y="18734"/>
                    <a:pt x="805621" y="6021"/>
                  </a:cubicBezTo>
                  <a:cubicBezTo>
                    <a:pt x="770829" y="5353"/>
                    <a:pt x="738714" y="18734"/>
                    <a:pt x="704591" y="22079"/>
                  </a:cubicBezTo>
                  <a:cubicBezTo>
                    <a:pt x="699907" y="24086"/>
                    <a:pt x="695224" y="26763"/>
                    <a:pt x="689871" y="28101"/>
                  </a:cubicBezTo>
                  <a:cubicBezTo>
                    <a:pt x="585496" y="58209"/>
                    <a:pt x="491826" y="108390"/>
                    <a:pt x="407522" y="176635"/>
                  </a:cubicBezTo>
                  <a:cubicBezTo>
                    <a:pt x="228211" y="321824"/>
                    <a:pt x="114468" y="510503"/>
                    <a:pt x="52914" y="729959"/>
                  </a:cubicBezTo>
                  <a:cubicBezTo>
                    <a:pt x="-28713" y="1020337"/>
                    <a:pt x="-18008" y="1308038"/>
                    <a:pt x="99749" y="1586372"/>
                  </a:cubicBezTo>
                  <a:cubicBezTo>
                    <a:pt x="224196" y="1880765"/>
                    <a:pt x="424249" y="2096875"/>
                    <a:pt x="749419" y="2169804"/>
                  </a:cubicBezTo>
                  <a:cubicBezTo>
                    <a:pt x="830377" y="2187869"/>
                    <a:pt x="912004" y="2188538"/>
                    <a:pt x="994300" y="2177833"/>
                  </a:cubicBezTo>
                  <a:cubicBezTo>
                    <a:pt x="994969" y="2128322"/>
                    <a:pt x="989616" y="2080148"/>
                    <a:pt x="972220" y="2033313"/>
                  </a:cubicBezTo>
                  <a:cubicBezTo>
                    <a:pt x="968206" y="2023277"/>
                    <a:pt x="969544" y="2013910"/>
                    <a:pt x="973558" y="2005212"/>
                  </a:cubicBezTo>
                  <a:cubicBezTo>
                    <a:pt x="1019724" y="1894146"/>
                    <a:pt x="1053178" y="1779065"/>
                    <a:pt x="1083286" y="1662647"/>
                  </a:cubicBezTo>
                  <a:cubicBezTo>
                    <a:pt x="1114733" y="1542883"/>
                    <a:pt x="1136143" y="1421111"/>
                    <a:pt x="1148186" y="1298002"/>
                  </a:cubicBezTo>
                  <a:cubicBezTo>
                    <a:pt x="1152201" y="1257188"/>
                    <a:pt x="1148856" y="1215706"/>
                    <a:pt x="1149525" y="1174892"/>
                  </a:cubicBezTo>
                  <a:cubicBezTo>
                    <a:pt x="1150194" y="1144115"/>
                    <a:pt x="1153539" y="1113338"/>
                    <a:pt x="1156884" y="1082560"/>
                  </a:cubicBezTo>
                  <a:cubicBezTo>
                    <a:pt x="1181640" y="1220389"/>
                    <a:pt x="1211079" y="1357549"/>
                    <a:pt x="1245871" y="1493371"/>
                  </a:cubicBezTo>
                  <a:cubicBezTo>
                    <a:pt x="1266613" y="1573660"/>
                    <a:pt x="1292706" y="1653280"/>
                    <a:pt x="1307426" y="1735576"/>
                  </a:cubicBezTo>
                  <a:cubicBezTo>
                    <a:pt x="1312779" y="1765684"/>
                    <a:pt x="1322815" y="1795792"/>
                    <a:pt x="1320807" y="1827908"/>
                  </a:cubicBezTo>
                  <a:cubicBezTo>
                    <a:pt x="1321476" y="1833261"/>
                    <a:pt x="1322145" y="1838613"/>
                    <a:pt x="1322145" y="1843966"/>
                  </a:cubicBezTo>
                  <a:cubicBezTo>
                    <a:pt x="1330174" y="1856678"/>
                    <a:pt x="1325491" y="1870728"/>
                    <a:pt x="1326829" y="1884779"/>
                  </a:cubicBezTo>
                  <a:cubicBezTo>
                    <a:pt x="1328167" y="1929607"/>
                    <a:pt x="1329505" y="1973766"/>
                    <a:pt x="1330843" y="2018593"/>
                  </a:cubicBezTo>
                  <a:cubicBezTo>
                    <a:pt x="1330843" y="2024615"/>
                    <a:pt x="1328167" y="2031975"/>
                    <a:pt x="1333520" y="2035990"/>
                  </a:cubicBezTo>
                  <a:cubicBezTo>
                    <a:pt x="1340211" y="2040673"/>
                    <a:pt x="1344894" y="2032644"/>
                    <a:pt x="1348908" y="2029968"/>
                  </a:cubicBezTo>
                  <a:cubicBezTo>
                    <a:pt x="1511493" y="1908196"/>
                    <a:pt x="1624567" y="1750295"/>
                    <a:pt x="1694819" y="1560948"/>
                  </a:cubicBezTo>
                  <a:cubicBezTo>
                    <a:pt x="1706193" y="1529501"/>
                    <a:pt x="1718237" y="1498724"/>
                    <a:pt x="1728273" y="1467277"/>
                  </a:cubicBezTo>
                  <a:cubicBezTo>
                    <a:pt x="1754367" y="1386989"/>
                    <a:pt x="1768417" y="1303355"/>
                    <a:pt x="1775777" y="1219720"/>
                  </a:cubicBezTo>
                  <a:cubicBezTo>
                    <a:pt x="1801202" y="938040"/>
                    <a:pt x="1750352" y="673756"/>
                    <a:pt x="1601818" y="431552"/>
                  </a:cubicBezTo>
                  <a:close/>
                </a:path>
              </a:pathLst>
            </a:custGeom>
            <a:solidFill>
              <a:schemeClr val="accent4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690BCE1-A68B-47E7-8B1C-E412D68A2A07}"/>
                </a:ext>
              </a:extLst>
            </p:cNvPr>
            <p:cNvSpPr/>
            <p:nvPr/>
          </p:nvSpPr>
          <p:spPr>
            <a:xfrm>
              <a:off x="6838883" y="5560850"/>
              <a:ext cx="188833" cy="557376"/>
            </a:xfrm>
            <a:custGeom>
              <a:avLst/>
              <a:gdLst>
                <a:gd name="connsiteX0" fmla="*/ 328541 w 655691"/>
                <a:gd name="connsiteY0" fmla="*/ 1095273 h 1947002"/>
                <a:gd name="connsiteX1" fmla="*/ 306462 w 655691"/>
                <a:gd name="connsiteY1" fmla="*/ 950753 h 1947002"/>
                <a:gd name="connsiteX2" fmla="*/ 307800 w 655691"/>
                <a:gd name="connsiteY2" fmla="*/ 922652 h 1947002"/>
                <a:gd name="connsiteX3" fmla="*/ 417528 w 655691"/>
                <a:gd name="connsiteY3" fmla="*/ 580087 h 1947002"/>
                <a:gd name="connsiteX4" fmla="*/ 482428 w 655691"/>
                <a:gd name="connsiteY4" fmla="*/ 215442 h 1947002"/>
                <a:gd name="connsiteX5" fmla="*/ 483766 w 655691"/>
                <a:gd name="connsiteY5" fmla="*/ 92332 h 1947002"/>
                <a:gd name="connsiteX6" fmla="*/ 491126 w 655691"/>
                <a:gd name="connsiteY6" fmla="*/ 0 h 1947002"/>
                <a:gd name="connsiteX7" fmla="*/ 580113 w 655691"/>
                <a:gd name="connsiteY7" fmla="*/ 410811 h 1947002"/>
                <a:gd name="connsiteX8" fmla="*/ 641668 w 655691"/>
                <a:gd name="connsiteY8" fmla="*/ 653015 h 1947002"/>
                <a:gd name="connsiteX9" fmla="*/ 655049 w 655691"/>
                <a:gd name="connsiteY9" fmla="*/ 745347 h 1947002"/>
                <a:gd name="connsiteX10" fmla="*/ 656387 w 655691"/>
                <a:gd name="connsiteY10" fmla="*/ 761405 h 1947002"/>
                <a:gd name="connsiteX11" fmla="*/ 661071 w 655691"/>
                <a:gd name="connsiteY11" fmla="*/ 802219 h 1947002"/>
                <a:gd name="connsiteX12" fmla="*/ 564055 w 655691"/>
                <a:gd name="connsiteY12" fmla="*/ 1047768 h 1947002"/>
                <a:gd name="connsiteX13" fmla="*/ 368686 w 655691"/>
                <a:gd name="connsiteY13" fmla="*/ 1581689 h 1947002"/>
                <a:gd name="connsiteX14" fmla="*/ 321181 w 655691"/>
                <a:gd name="connsiteY14" fmla="*/ 1722863 h 1947002"/>
                <a:gd name="connsiteX15" fmla="*/ 283044 w 655691"/>
                <a:gd name="connsiteY15" fmla="*/ 1769699 h 1947002"/>
                <a:gd name="connsiteX16" fmla="*/ 33480 w 655691"/>
                <a:gd name="connsiteY16" fmla="*/ 1947003 h 1947002"/>
                <a:gd name="connsiteX17" fmla="*/ 4041 w 655691"/>
                <a:gd name="connsiteY17" fmla="*/ 1944996 h 1947002"/>
                <a:gd name="connsiteX18" fmla="*/ 11400 w 655691"/>
                <a:gd name="connsiteY18" fmla="*/ 1914218 h 1947002"/>
                <a:gd name="connsiteX19" fmla="*/ 79646 w 655691"/>
                <a:gd name="connsiteY19" fmla="*/ 1850656 h 1947002"/>
                <a:gd name="connsiteX20" fmla="*/ 207439 w 655691"/>
                <a:gd name="connsiteY20" fmla="*/ 1635884 h 1947002"/>
                <a:gd name="connsiteX21" fmla="*/ 321181 w 655691"/>
                <a:gd name="connsiteY21" fmla="*/ 1226411 h 1947002"/>
                <a:gd name="connsiteX22" fmla="*/ 328541 w 655691"/>
                <a:gd name="connsiteY22" fmla="*/ 1095273 h 1947002"/>
                <a:gd name="connsiteX0" fmla="*/ 328541 w 661238"/>
                <a:gd name="connsiteY0" fmla="*/ 1095273 h 1951771"/>
                <a:gd name="connsiteX1" fmla="*/ 306462 w 661238"/>
                <a:gd name="connsiteY1" fmla="*/ 950753 h 1951771"/>
                <a:gd name="connsiteX2" fmla="*/ 307800 w 661238"/>
                <a:gd name="connsiteY2" fmla="*/ 922652 h 1951771"/>
                <a:gd name="connsiteX3" fmla="*/ 417528 w 661238"/>
                <a:gd name="connsiteY3" fmla="*/ 580087 h 1951771"/>
                <a:gd name="connsiteX4" fmla="*/ 482428 w 661238"/>
                <a:gd name="connsiteY4" fmla="*/ 215442 h 1951771"/>
                <a:gd name="connsiteX5" fmla="*/ 483766 w 661238"/>
                <a:gd name="connsiteY5" fmla="*/ 92332 h 1951771"/>
                <a:gd name="connsiteX6" fmla="*/ 491126 w 661238"/>
                <a:gd name="connsiteY6" fmla="*/ 0 h 1951771"/>
                <a:gd name="connsiteX7" fmla="*/ 580113 w 661238"/>
                <a:gd name="connsiteY7" fmla="*/ 410811 h 1951771"/>
                <a:gd name="connsiteX8" fmla="*/ 641668 w 661238"/>
                <a:gd name="connsiteY8" fmla="*/ 653015 h 1951771"/>
                <a:gd name="connsiteX9" fmla="*/ 655049 w 661238"/>
                <a:gd name="connsiteY9" fmla="*/ 745347 h 1951771"/>
                <a:gd name="connsiteX10" fmla="*/ 656387 w 661238"/>
                <a:gd name="connsiteY10" fmla="*/ 761405 h 1951771"/>
                <a:gd name="connsiteX11" fmla="*/ 661071 w 661238"/>
                <a:gd name="connsiteY11" fmla="*/ 802219 h 1951771"/>
                <a:gd name="connsiteX12" fmla="*/ 564055 w 661238"/>
                <a:gd name="connsiteY12" fmla="*/ 1047768 h 1951771"/>
                <a:gd name="connsiteX13" fmla="*/ 321181 w 661238"/>
                <a:gd name="connsiteY13" fmla="*/ 1722863 h 1951771"/>
                <a:gd name="connsiteX14" fmla="*/ 283044 w 661238"/>
                <a:gd name="connsiteY14" fmla="*/ 1769699 h 1951771"/>
                <a:gd name="connsiteX15" fmla="*/ 33480 w 661238"/>
                <a:gd name="connsiteY15" fmla="*/ 1947003 h 1951771"/>
                <a:gd name="connsiteX16" fmla="*/ 4041 w 661238"/>
                <a:gd name="connsiteY16" fmla="*/ 1944996 h 1951771"/>
                <a:gd name="connsiteX17" fmla="*/ 11400 w 661238"/>
                <a:gd name="connsiteY17" fmla="*/ 1914218 h 1951771"/>
                <a:gd name="connsiteX18" fmla="*/ 79646 w 661238"/>
                <a:gd name="connsiteY18" fmla="*/ 1850656 h 1951771"/>
                <a:gd name="connsiteX19" fmla="*/ 207439 w 661238"/>
                <a:gd name="connsiteY19" fmla="*/ 1635884 h 1951771"/>
                <a:gd name="connsiteX20" fmla="*/ 321181 w 661238"/>
                <a:gd name="connsiteY20" fmla="*/ 1226411 h 1951771"/>
                <a:gd name="connsiteX21" fmla="*/ 328541 w 661238"/>
                <a:gd name="connsiteY21" fmla="*/ 1095273 h 1951771"/>
                <a:gd name="connsiteX0" fmla="*/ 328541 w 661238"/>
                <a:gd name="connsiteY0" fmla="*/ 1095273 h 1951771"/>
                <a:gd name="connsiteX1" fmla="*/ 306462 w 661238"/>
                <a:gd name="connsiteY1" fmla="*/ 950753 h 1951771"/>
                <a:gd name="connsiteX2" fmla="*/ 307800 w 661238"/>
                <a:gd name="connsiteY2" fmla="*/ 922652 h 1951771"/>
                <a:gd name="connsiteX3" fmla="*/ 417528 w 661238"/>
                <a:gd name="connsiteY3" fmla="*/ 580087 h 1951771"/>
                <a:gd name="connsiteX4" fmla="*/ 482428 w 661238"/>
                <a:gd name="connsiteY4" fmla="*/ 215442 h 1951771"/>
                <a:gd name="connsiteX5" fmla="*/ 483766 w 661238"/>
                <a:gd name="connsiteY5" fmla="*/ 92332 h 1951771"/>
                <a:gd name="connsiteX6" fmla="*/ 491126 w 661238"/>
                <a:gd name="connsiteY6" fmla="*/ 0 h 1951771"/>
                <a:gd name="connsiteX7" fmla="*/ 580113 w 661238"/>
                <a:gd name="connsiteY7" fmla="*/ 410811 h 1951771"/>
                <a:gd name="connsiteX8" fmla="*/ 641668 w 661238"/>
                <a:gd name="connsiteY8" fmla="*/ 653015 h 1951771"/>
                <a:gd name="connsiteX9" fmla="*/ 655049 w 661238"/>
                <a:gd name="connsiteY9" fmla="*/ 745347 h 1951771"/>
                <a:gd name="connsiteX10" fmla="*/ 656387 w 661238"/>
                <a:gd name="connsiteY10" fmla="*/ 761405 h 1951771"/>
                <a:gd name="connsiteX11" fmla="*/ 661071 w 661238"/>
                <a:gd name="connsiteY11" fmla="*/ 802219 h 1951771"/>
                <a:gd name="connsiteX12" fmla="*/ 564055 w 661238"/>
                <a:gd name="connsiteY12" fmla="*/ 1047768 h 1951771"/>
                <a:gd name="connsiteX13" fmla="*/ 321181 w 661238"/>
                <a:gd name="connsiteY13" fmla="*/ 1722863 h 1951771"/>
                <a:gd name="connsiteX14" fmla="*/ 283044 w 661238"/>
                <a:gd name="connsiteY14" fmla="*/ 1769699 h 1951771"/>
                <a:gd name="connsiteX15" fmla="*/ 33480 w 661238"/>
                <a:gd name="connsiteY15" fmla="*/ 1947003 h 1951771"/>
                <a:gd name="connsiteX16" fmla="*/ 4041 w 661238"/>
                <a:gd name="connsiteY16" fmla="*/ 1944996 h 1951771"/>
                <a:gd name="connsiteX17" fmla="*/ 11400 w 661238"/>
                <a:gd name="connsiteY17" fmla="*/ 1914218 h 1951771"/>
                <a:gd name="connsiteX18" fmla="*/ 79646 w 661238"/>
                <a:gd name="connsiteY18" fmla="*/ 1850656 h 1951771"/>
                <a:gd name="connsiteX19" fmla="*/ 207439 w 661238"/>
                <a:gd name="connsiteY19" fmla="*/ 1635884 h 1951771"/>
                <a:gd name="connsiteX20" fmla="*/ 321181 w 661238"/>
                <a:gd name="connsiteY20" fmla="*/ 1226411 h 1951771"/>
                <a:gd name="connsiteX21" fmla="*/ 328541 w 661238"/>
                <a:gd name="connsiteY21" fmla="*/ 1095273 h 1951771"/>
                <a:gd name="connsiteX0" fmla="*/ 328541 w 661238"/>
                <a:gd name="connsiteY0" fmla="*/ 1095273 h 1951771"/>
                <a:gd name="connsiteX1" fmla="*/ 306462 w 661238"/>
                <a:gd name="connsiteY1" fmla="*/ 950753 h 1951771"/>
                <a:gd name="connsiteX2" fmla="*/ 307800 w 661238"/>
                <a:gd name="connsiteY2" fmla="*/ 922652 h 1951771"/>
                <a:gd name="connsiteX3" fmla="*/ 417528 w 661238"/>
                <a:gd name="connsiteY3" fmla="*/ 580087 h 1951771"/>
                <a:gd name="connsiteX4" fmla="*/ 482428 w 661238"/>
                <a:gd name="connsiteY4" fmla="*/ 215442 h 1951771"/>
                <a:gd name="connsiteX5" fmla="*/ 483766 w 661238"/>
                <a:gd name="connsiteY5" fmla="*/ 92332 h 1951771"/>
                <a:gd name="connsiteX6" fmla="*/ 491126 w 661238"/>
                <a:gd name="connsiteY6" fmla="*/ 0 h 1951771"/>
                <a:gd name="connsiteX7" fmla="*/ 580113 w 661238"/>
                <a:gd name="connsiteY7" fmla="*/ 410811 h 1951771"/>
                <a:gd name="connsiteX8" fmla="*/ 641668 w 661238"/>
                <a:gd name="connsiteY8" fmla="*/ 653015 h 1951771"/>
                <a:gd name="connsiteX9" fmla="*/ 655049 w 661238"/>
                <a:gd name="connsiteY9" fmla="*/ 745347 h 1951771"/>
                <a:gd name="connsiteX10" fmla="*/ 656387 w 661238"/>
                <a:gd name="connsiteY10" fmla="*/ 761405 h 1951771"/>
                <a:gd name="connsiteX11" fmla="*/ 661071 w 661238"/>
                <a:gd name="connsiteY11" fmla="*/ 802219 h 1951771"/>
                <a:gd name="connsiteX12" fmla="*/ 574063 w 661238"/>
                <a:gd name="connsiteY12" fmla="*/ 1077785 h 1951771"/>
                <a:gd name="connsiteX13" fmla="*/ 321181 w 661238"/>
                <a:gd name="connsiteY13" fmla="*/ 1722863 h 1951771"/>
                <a:gd name="connsiteX14" fmla="*/ 283044 w 661238"/>
                <a:gd name="connsiteY14" fmla="*/ 1769699 h 1951771"/>
                <a:gd name="connsiteX15" fmla="*/ 33480 w 661238"/>
                <a:gd name="connsiteY15" fmla="*/ 1947003 h 1951771"/>
                <a:gd name="connsiteX16" fmla="*/ 4041 w 661238"/>
                <a:gd name="connsiteY16" fmla="*/ 1944996 h 1951771"/>
                <a:gd name="connsiteX17" fmla="*/ 11400 w 661238"/>
                <a:gd name="connsiteY17" fmla="*/ 1914218 h 1951771"/>
                <a:gd name="connsiteX18" fmla="*/ 79646 w 661238"/>
                <a:gd name="connsiteY18" fmla="*/ 1850656 h 1951771"/>
                <a:gd name="connsiteX19" fmla="*/ 207439 w 661238"/>
                <a:gd name="connsiteY19" fmla="*/ 1635884 h 1951771"/>
                <a:gd name="connsiteX20" fmla="*/ 321181 w 661238"/>
                <a:gd name="connsiteY20" fmla="*/ 1226411 h 1951771"/>
                <a:gd name="connsiteX21" fmla="*/ 328541 w 661238"/>
                <a:gd name="connsiteY21" fmla="*/ 1095273 h 195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61238" h="1951771">
                  <a:moveTo>
                    <a:pt x="328541" y="1095273"/>
                  </a:moveTo>
                  <a:cubicBezTo>
                    <a:pt x="329210" y="1045761"/>
                    <a:pt x="323858" y="997588"/>
                    <a:pt x="306462" y="950753"/>
                  </a:cubicBezTo>
                  <a:cubicBezTo>
                    <a:pt x="302447" y="940717"/>
                    <a:pt x="303786" y="931350"/>
                    <a:pt x="307800" y="922652"/>
                  </a:cubicBezTo>
                  <a:cubicBezTo>
                    <a:pt x="353966" y="811586"/>
                    <a:pt x="387420" y="696505"/>
                    <a:pt x="417528" y="580087"/>
                  </a:cubicBezTo>
                  <a:cubicBezTo>
                    <a:pt x="448974" y="460322"/>
                    <a:pt x="470385" y="338551"/>
                    <a:pt x="482428" y="215442"/>
                  </a:cubicBezTo>
                  <a:cubicBezTo>
                    <a:pt x="486442" y="174628"/>
                    <a:pt x="483097" y="133145"/>
                    <a:pt x="483766" y="92332"/>
                  </a:cubicBezTo>
                  <a:cubicBezTo>
                    <a:pt x="484435" y="61555"/>
                    <a:pt x="487781" y="30777"/>
                    <a:pt x="491126" y="0"/>
                  </a:cubicBezTo>
                  <a:cubicBezTo>
                    <a:pt x="515882" y="137829"/>
                    <a:pt x="545321" y="274989"/>
                    <a:pt x="580113" y="410811"/>
                  </a:cubicBezTo>
                  <a:cubicBezTo>
                    <a:pt x="600854" y="491099"/>
                    <a:pt x="626948" y="570719"/>
                    <a:pt x="641668" y="653015"/>
                  </a:cubicBezTo>
                  <a:cubicBezTo>
                    <a:pt x="647020" y="683124"/>
                    <a:pt x="657056" y="713232"/>
                    <a:pt x="655049" y="745347"/>
                  </a:cubicBezTo>
                  <a:cubicBezTo>
                    <a:pt x="647020" y="751369"/>
                    <a:pt x="646351" y="756722"/>
                    <a:pt x="656387" y="761405"/>
                  </a:cubicBezTo>
                  <a:cubicBezTo>
                    <a:pt x="664416" y="774118"/>
                    <a:pt x="659732" y="788168"/>
                    <a:pt x="661071" y="802219"/>
                  </a:cubicBezTo>
                  <a:cubicBezTo>
                    <a:pt x="618250" y="879831"/>
                    <a:pt x="630711" y="924344"/>
                    <a:pt x="574063" y="1077785"/>
                  </a:cubicBezTo>
                  <a:cubicBezTo>
                    <a:pt x="517415" y="1231226"/>
                    <a:pt x="488089" y="1492476"/>
                    <a:pt x="321181" y="1722863"/>
                  </a:cubicBezTo>
                  <a:cubicBezTo>
                    <a:pt x="317167" y="1743605"/>
                    <a:pt x="297095" y="1755648"/>
                    <a:pt x="283044" y="1769699"/>
                  </a:cubicBezTo>
                  <a:cubicBezTo>
                    <a:pt x="210115" y="1843297"/>
                    <a:pt x="125143" y="1900168"/>
                    <a:pt x="33480" y="1947003"/>
                  </a:cubicBezTo>
                  <a:cubicBezTo>
                    <a:pt x="23444" y="1952355"/>
                    <a:pt x="12070" y="1955032"/>
                    <a:pt x="4041" y="1944996"/>
                  </a:cubicBezTo>
                  <a:cubicBezTo>
                    <a:pt x="-4657" y="1933622"/>
                    <a:pt x="2034" y="1922247"/>
                    <a:pt x="11400" y="1914218"/>
                  </a:cubicBezTo>
                  <a:cubicBezTo>
                    <a:pt x="34818" y="1893477"/>
                    <a:pt x="59574" y="1874074"/>
                    <a:pt x="79646" y="1850656"/>
                  </a:cubicBezTo>
                  <a:cubicBezTo>
                    <a:pt x="135179" y="1787094"/>
                    <a:pt x="173985" y="1712827"/>
                    <a:pt x="207439" y="1635884"/>
                  </a:cubicBezTo>
                  <a:cubicBezTo>
                    <a:pt x="264979" y="1504745"/>
                    <a:pt x="301778" y="1367585"/>
                    <a:pt x="321181" y="1226411"/>
                  </a:cubicBezTo>
                  <a:cubicBezTo>
                    <a:pt x="328541" y="1182921"/>
                    <a:pt x="332556" y="1138763"/>
                    <a:pt x="328541" y="1095273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52AEF2E1-CBCE-4BDF-B7B7-9F3ACF04A08B}"/>
                </a:ext>
              </a:extLst>
            </p:cNvPr>
            <p:cNvSpPr/>
            <p:nvPr/>
          </p:nvSpPr>
          <p:spPr>
            <a:xfrm>
              <a:off x="6953099" y="4861334"/>
              <a:ext cx="1911" cy="1911"/>
            </a:xfrm>
            <a:custGeom>
              <a:avLst/>
              <a:gdLst>
                <a:gd name="connsiteX0" fmla="*/ 8238 w 6690"/>
                <a:gd name="connsiteY0" fmla="*/ 11374 h 6690"/>
                <a:gd name="connsiteX1" fmla="*/ 4893 w 6690"/>
                <a:gd name="connsiteY1" fmla="*/ 0 h 6690"/>
                <a:gd name="connsiteX2" fmla="*/ 8238 w 6690"/>
                <a:gd name="connsiteY2" fmla="*/ 11374 h 6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90" h="6690">
                  <a:moveTo>
                    <a:pt x="8238" y="11374"/>
                  </a:moveTo>
                  <a:cubicBezTo>
                    <a:pt x="209" y="9367"/>
                    <a:pt x="-3805" y="6691"/>
                    <a:pt x="4893" y="0"/>
                  </a:cubicBezTo>
                  <a:cubicBezTo>
                    <a:pt x="8238" y="2676"/>
                    <a:pt x="8907" y="6691"/>
                    <a:pt x="8238" y="11374"/>
                  </a:cubicBezTo>
                  <a:close/>
                </a:path>
              </a:pathLst>
            </a:custGeom>
            <a:solidFill>
              <a:srgbClr val="48A960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955F121-90EE-4105-B263-1296A930661E}"/>
                </a:ext>
              </a:extLst>
            </p:cNvPr>
            <p:cNvSpPr/>
            <p:nvPr/>
          </p:nvSpPr>
          <p:spPr>
            <a:xfrm>
              <a:off x="7021203" y="5776560"/>
              <a:ext cx="1911" cy="3821"/>
            </a:xfrm>
            <a:custGeom>
              <a:avLst/>
              <a:gdLst>
                <a:gd name="connsiteX0" fmla="*/ 7947 w 6690"/>
                <a:gd name="connsiteY0" fmla="*/ 16058 h 13381"/>
                <a:gd name="connsiteX1" fmla="*/ 6609 w 6690"/>
                <a:gd name="connsiteY1" fmla="*/ 0 h 13381"/>
                <a:gd name="connsiteX2" fmla="*/ 7947 w 6690"/>
                <a:gd name="connsiteY2" fmla="*/ 16058 h 13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90" h="13381">
                  <a:moveTo>
                    <a:pt x="7947" y="16058"/>
                  </a:moveTo>
                  <a:cubicBezTo>
                    <a:pt x="-2758" y="12044"/>
                    <a:pt x="-2089" y="6022"/>
                    <a:pt x="6609" y="0"/>
                  </a:cubicBezTo>
                  <a:cubicBezTo>
                    <a:pt x="7278" y="5353"/>
                    <a:pt x="7947" y="10705"/>
                    <a:pt x="7947" y="16058"/>
                  </a:cubicBezTo>
                  <a:close/>
                </a:path>
              </a:pathLst>
            </a:custGeom>
            <a:solidFill>
              <a:srgbClr val="FEFEFE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15E47FA-1DF4-45A1-A973-8CB75226C89E}"/>
                </a:ext>
              </a:extLst>
            </p:cNvPr>
            <p:cNvSpPr/>
            <p:nvPr/>
          </p:nvSpPr>
          <p:spPr>
            <a:xfrm>
              <a:off x="6231869" y="4435786"/>
              <a:ext cx="663013" cy="370676"/>
            </a:xfrm>
            <a:custGeom>
              <a:avLst/>
              <a:gdLst>
                <a:gd name="connsiteX0" fmla="*/ 2276187 w 2321683"/>
                <a:gd name="connsiteY0" fmla="*/ 1051238 h 1298001"/>
                <a:gd name="connsiteX1" fmla="*/ 2275518 w 2321683"/>
                <a:gd name="connsiteY1" fmla="*/ 1059936 h 1298001"/>
                <a:gd name="connsiteX2" fmla="*/ 2268827 w 2321683"/>
                <a:gd name="connsiteY2" fmla="*/ 1050569 h 1298001"/>
                <a:gd name="connsiteX3" fmla="*/ 1662647 w 2321683"/>
                <a:gd name="connsiteY3" fmla="*/ 327301 h 1298001"/>
                <a:gd name="connsiteX4" fmla="*/ 1089920 w 2321683"/>
                <a:gd name="connsiteY4" fmla="*/ 35585 h 1298001"/>
                <a:gd name="connsiteX5" fmla="*/ 927335 w 2321683"/>
                <a:gd name="connsiteY5" fmla="*/ 8822 h 1298001"/>
                <a:gd name="connsiteX6" fmla="*/ 653685 w 2321683"/>
                <a:gd name="connsiteY6" fmla="*/ 10829 h 1298001"/>
                <a:gd name="connsiteX7" fmla="*/ 584101 w 2321683"/>
                <a:gd name="connsiteY7" fmla="*/ 20865 h 1298001"/>
                <a:gd name="connsiteX8" fmla="*/ 319817 w 2321683"/>
                <a:gd name="connsiteY8" fmla="*/ 138622 h 1298001"/>
                <a:gd name="connsiteX9" fmla="*/ 15389 w 2321683"/>
                <a:gd name="connsiteY9" fmla="*/ 590915 h 1298001"/>
                <a:gd name="connsiteX10" fmla="*/ 0 w 2321683"/>
                <a:gd name="connsiteY10" fmla="*/ 648456 h 1298001"/>
                <a:gd name="connsiteX11" fmla="*/ 0 w 2321683"/>
                <a:gd name="connsiteY11" fmla="*/ 792975 h 1298001"/>
                <a:gd name="connsiteX12" fmla="*/ 10036 w 2321683"/>
                <a:gd name="connsiteY12" fmla="*/ 825091 h 1298001"/>
                <a:gd name="connsiteX13" fmla="*/ 226816 w 2321683"/>
                <a:gd name="connsiteY13" fmla="*/ 1096066 h 1298001"/>
                <a:gd name="connsiteX14" fmla="*/ 471028 w 2321683"/>
                <a:gd name="connsiteY14" fmla="*/ 1163642 h 1298001"/>
                <a:gd name="connsiteX15" fmla="*/ 1376953 w 2321683"/>
                <a:gd name="connsiteY15" fmla="*/ 1205125 h 1298001"/>
                <a:gd name="connsiteX16" fmla="*/ 1378960 w 2321683"/>
                <a:gd name="connsiteY16" fmla="*/ 1199103 h 1298001"/>
                <a:gd name="connsiteX17" fmla="*/ 1376953 w 2321683"/>
                <a:gd name="connsiteY17" fmla="*/ 1205125 h 1298001"/>
                <a:gd name="connsiteX18" fmla="*/ 1579682 w 2321683"/>
                <a:gd name="connsiteY18" fmla="*/ 1209139 h 1298001"/>
                <a:gd name="connsiteX19" fmla="*/ 1870060 w 2321683"/>
                <a:gd name="connsiteY19" fmla="*/ 1221851 h 1298001"/>
                <a:gd name="connsiteX20" fmla="*/ 1906859 w 2321683"/>
                <a:gd name="connsiteY20" fmla="*/ 1227204 h 1298001"/>
                <a:gd name="connsiteX21" fmla="*/ 2215970 w 2321683"/>
                <a:gd name="connsiteY21" fmla="*/ 1294111 h 1298001"/>
                <a:gd name="connsiteX22" fmla="*/ 2247417 w 2321683"/>
                <a:gd name="connsiteY22" fmla="*/ 1298126 h 1298001"/>
                <a:gd name="connsiteX23" fmla="*/ 2327036 w 2321683"/>
                <a:gd name="connsiteY23" fmla="*/ 1202448 h 1298001"/>
                <a:gd name="connsiteX24" fmla="*/ 2276187 w 2321683"/>
                <a:gd name="connsiteY24" fmla="*/ 1051238 h 129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21683" h="1298001">
                  <a:moveTo>
                    <a:pt x="2276187" y="1051238"/>
                  </a:moveTo>
                  <a:cubicBezTo>
                    <a:pt x="2276187" y="1053914"/>
                    <a:pt x="2275518" y="1057259"/>
                    <a:pt x="2275518" y="1059936"/>
                  </a:cubicBezTo>
                  <a:cubicBezTo>
                    <a:pt x="2271503" y="1055252"/>
                    <a:pt x="2270165" y="1053245"/>
                    <a:pt x="2268827" y="1050569"/>
                  </a:cubicBezTo>
                  <a:cubicBezTo>
                    <a:pt x="2118286" y="766213"/>
                    <a:pt x="1914218" y="526684"/>
                    <a:pt x="1662647" y="327301"/>
                  </a:cubicBezTo>
                  <a:cubicBezTo>
                    <a:pt x="1491364" y="192148"/>
                    <a:pt x="1303354" y="89110"/>
                    <a:pt x="1089920" y="35585"/>
                  </a:cubicBezTo>
                  <a:cubicBezTo>
                    <a:pt x="1036394" y="22203"/>
                    <a:pt x="982199" y="16182"/>
                    <a:pt x="927335" y="8822"/>
                  </a:cubicBezTo>
                  <a:cubicBezTo>
                    <a:pt x="835672" y="-3891"/>
                    <a:pt x="744678" y="-2553"/>
                    <a:pt x="653685" y="10829"/>
                  </a:cubicBezTo>
                  <a:cubicBezTo>
                    <a:pt x="630267" y="14174"/>
                    <a:pt x="606849" y="16182"/>
                    <a:pt x="584101" y="20865"/>
                  </a:cubicBezTo>
                  <a:cubicBezTo>
                    <a:pt x="486416" y="38930"/>
                    <a:pt x="398099" y="77736"/>
                    <a:pt x="319817" y="138622"/>
                  </a:cubicBezTo>
                  <a:cubicBezTo>
                    <a:pt x="163254" y="252364"/>
                    <a:pt x="62893" y="403575"/>
                    <a:pt x="15389" y="590915"/>
                  </a:cubicBezTo>
                  <a:cubicBezTo>
                    <a:pt x="10705" y="610319"/>
                    <a:pt x="12043" y="631060"/>
                    <a:pt x="0" y="648456"/>
                  </a:cubicBezTo>
                  <a:cubicBezTo>
                    <a:pt x="0" y="696629"/>
                    <a:pt x="0" y="744802"/>
                    <a:pt x="0" y="792975"/>
                  </a:cubicBezTo>
                  <a:cubicBezTo>
                    <a:pt x="10036" y="801674"/>
                    <a:pt x="7360" y="813717"/>
                    <a:pt x="10036" y="825091"/>
                  </a:cubicBezTo>
                  <a:cubicBezTo>
                    <a:pt x="39475" y="950208"/>
                    <a:pt x="106383" y="1043878"/>
                    <a:pt x="226816" y="1096066"/>
                  </a:cubicBezTo>
                  <a:cubicBezTo>
                    <a:pt x="305097" y="1130188"/>
                    <a:pt x="387393" y="1150930"/>
                    <a:pt x="471028" y="1163642"/>
                  </a:cubicBezTo>
                  <a:cubicBezTo>
                    <a:pt x="771441" y="1209808"/>
                    <a:pt x="1074531" y="1202448"/>
                    <a:pt x="1376953" y="1205125"/>
                  </a:cubicBezTo>
                  <a:cubicBezTo>
                    <a:pt x="1377622" y="1203117"/>
                    <a:pt x="1378291" y="1201110"/>
                    <a:pt x="1378960" y="1199103"/>
                  </a:cubicBezTo>
                  <a:cubicBezTo>
                    <a:pt x="1378291" y="1201110"/>
                    <a:pt x="1377622" y="1203117"/>
                    <a:pt x="1376953" y="1205125"/>
                  </a:cubicBezTo>
                  <a:cubicBezTo>
                    <a:pt x="1444529" y="1206463"/>
                    <a:pt x="1512105" y="1208470"/>
                    <a:pt x="1579682" y="1209139"/>
                  </a:cubicBezTo>
                  <a:cubicBezTo>
                    <a:pt x="1676697" y="1210477"/>
                    <a:pt x="1773713" y="1216499"/>
                    <a:pt x="1870060" y="1221851"/>
                  </a:cubicBezTo>
                  <a:cubicBezTo>
                    <a:pt x="1882103" y="1223859"/>
                    <a:pt x="1894815" y="1225866"/>
                    <a:pt x="1906859" y="1227204"/>
                  </a:cubicBezTo>
                  <a:cubicBezTo>
                    <a:pt x="2012572" y="1239247"/>
                    <a:pt x="2117617" y="1251960"/>
                    <a:pt x="2215970" y="1294111"/>
                  </a:cubicBezTo>
                  <a:cubicBezTo>
                    <a:pt x="2226006" y="1298795"/>
                    <a:pt x="2236712" y="1297457"/>
                    <a:pt x="2247417" y="1298126"/>
                  </a:cubicBezTo>
                  <a:cubicBezTo>
                    <a:pt x="2290907" y="1281399"/>
                    <a:pt x="2324360" y="1255305"/>
                    <a:pt x="2327036" y="1202448"/>
                  </a:cubicBezTo>
                  <a:lnTo>
                    <a:pt x="2276187" y="1051238"/>
                  </a:lnTo>
                  <a:close/>
                </a:path>
              </a:pathLst>
            </a:custGeom>
            <a:solidFill>
              <a:schemeClr val="accent1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00E4A269-3B8A-4CFA-9361-DE645758A606}"/>
                </a:ext>
              </a:extLst>
            </p:cNvPr>
            <p:cNvSpPr/>
            <p:nvPr/>
          </p:nvSpPr>
          <p:spPr>
            <a:xfrm>
              <a:off x="6921823" y="4784907"/>
              <a:ext cx="3821" cy="3821"/>
            </a:xfrm>
            <a:custGeom>
              <a:avLst/>
              <a:gdLst>
                <a:gd name="connsiteX0" fmla="*/ 19403 w 13381"/>
                <a:gd name="connsiteY0" fmla="*/ 0 h 13381"/>
                <a:gd name="connsiteX1" fmla="*/ 0 w 13381"/>
                <a:gd name="connsiteY1" fmla="*/ 17396 h 13381"/>
                <a:gd name="connsiteX2" fmla="*/ 19403 w 13381"/>
                <a:gd name="connsiteY2" fmla="*/ 0 h 13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81" h="13381">
                  <a:moveTo>
                    <a:pt x="19403" y="0"/>
                  </a:moveTo>
                  <a:lnTo>
                    <a:pt x="0" y="17396"/>
                  </a:lnTo>
                  <a:cubicBezTo>
                    <a:pt x="10036" y="16727"/>
                    <a:pt x="15389" y="11374"/>
                    <a:pt x="19403" y="0"/>
                  </a:cubicBezTo>
                  <a:close/>
                </a:path>
              </a:pathLst>
            </a:custGeom>
            <a:noFill/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3DEDDEE4-E80C-43B4-9BC8-5C64BA7BD540}"/>
                </a:ext>
              </a:extLst>
            </p:cNvPr>
            <p:cNvSpPr/>
            <p:nvPr/>
          </p:nvSpPr>
          <p:spPr>
            <a:xfrm>
              <a:off x="6896411" y="4779366"/>
              <a:ext cx="1911" cy="1911"/>
            </a:xfrm>
            <a:custGeom>
              <a:avLst/>
              <a:gdLst>
                <a:gd name="connsiteX0" fmla="*/ 669 w 0"/>
                <a:gd name="connsiteY0" fmla="*/ 0 h 0"/>
                <a:gd name="connsiteX1" fmla="*/ 0 w 0"/>
                <a:gd name="connsiteY1" fmla="*/ 4014 h 0"/>
                <a:gd name="connsiteX2" fmla="*/ 4684 w 0"/>
                <a:gd name="connsiteY2" fmla="*/ 2676 h 0"/>
                <a:gd name="connsiteX3" fmla="*/ 669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69" y="0"/>
                  </a:moveTo>
                  <a:cubicBezTo>
                    <a:pt x="669" y="1338"/>
                    <a:pt x="669" y="2676"/>
                    <a:pt x="0" y="4014"/>
                  </a:cubicBezTo>
                  <a:cubicBezTo>
                    <a:pt x="1338" y="3345"/>
                    <a:pt x="2676" y="3345"/>
                    <a:pt x="4684" y="2676"/>
                  </a:cubicBezTo>
                  <a:cubicBezTo>
                    <a:pt x="3345" y="1338"/>
                    <a:pt x="2007" y="669"/>
                    <a:pt x="669" y="0"/>
                  </a:cubicBezTo>
                  <a:close/>
                </a:path>
              </a:pathLst>
            </a:custGeom>
            <a:solidFill>
              <a:srgbClr val="2F9D55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57D44DAC-279F-4BC1-A368-999622A8E3EC}"/>
                </a:ext>
              </a:extLst>
            </p:cNvPr>
            <p:cNvSpPr/>
            <p:nvPr/>
          </p:nvSpPr>
          <p:spPr>
            <a:xfrm>
              <a:off x="6879029" y="4161827"/>
              <a:ext cx="583617" cy="628048"/>
            </a:xfrm>
            <a:custGeom>
              <a:avLst/>
              <a:gdLst>
                <a:gd name="connsiteX0" fmla="*/ 2023257 w 2040673"/>
                <a:gd name="connsiteY0" fmla="*/ 857083 h 2194560"/>
                <a:gd name="connsiteX1" fmla="*/ 1672662 w 2040673"/>
                <a:gd name="connsiteY1" fmla="*/ 280342 h 2194560"/>
                <a:gd name="connsiteX2" fmla="*/ 1390983 w 2040673"/>
                <a:gd name="connsiteY2" fmla="*/ 81627 h 2194560"/>
                <a:gd name="connsiteX3" fmla="*/ 1275902 w 2040673"/>
                <a:gd name="connsiteY3" fmla="*/ 36799 h 2194560"/>
                <a:gd name="connsiteX4" fmla="*/ 1275902 w 2040673"/>
                <a:gd name="connsiteY4" fmla="*/ 36799 h 2194560"/>
                <a:gd name="connsiteX5" fmla="*/ 1253823 w 2040673"/>
                <a:gd name="connsiteY5" fmla="*/ 25425 h 2194560"/>
                <a:gd name="connsiteX6" fmla="*/ 1152793 w 2040673"/>
                <a:gd name="connsiteY6" fmla="*/ 0 h 2194560"/>
                <a:gd name="connsiteX7" fmla="*/ 1136735 w 2040673"/>
                <a:gd name="connsiteY7" fmla="*/ 0 h 2194560"/>
                <a:gd name="connsiteX8" fmla="*/ 1099267 w 2040673"/>
                <a:gd name="connsiteY8" fmla="*/ 0 h 2194560"/>
                <a:gd name="connsiteX9" fmla="*/ 1083209 w 2040673"/>
                <a:gd name="connsiteY9" fmla="*/ 0 h 2194560"/>
                <a:gd name="connsiteX10" fmla="*/ 1025000 w 2040673"/>
                <a:gd name="connsiteY10" fmla="*/ 5353 h 2194560"/>
                <a:gd name="connsiteX11" fmla="*/ 954747 w 2040673"/>
                <a:gd name="connsiteY11" fmla="*/ 16058 h 2194560"/>
                <a:gd name="connsiteX12" fmla="*/ 911257 w 2040673"/>
                <a:gd name="connsiteY12" fmla="*/ 24087 h 2194560"/>
                <a:gd name="connsiteX13" fmla="*/ 467662 w 2040673"/>
                <a:gd name="connsiteY13" fmla="*/ 292385 h 2194560"/>
                <a:gd name="connsiteX14" fmla="*/ 151859 w 2040673"/>
                <a:gd name="connsiteY14" fmla="*/ 861097 h 2194560"/>
                <a:gd name="connsiteX15" fmla="*/ 18044 w 2040673"/>
                <a:gd name="connsiteY15" fmla="*/ 1487350 h 2194560"/>
                <a:gd name="connsiteX16" fmla="*/ 5332 w 2040673"/>
                <a:gd name="connsiteY16" fmla="*/ 1947003 h 2194560"/>
                <a:gd name="connsiteX17" fmla="*/ 10685 w 2040673"/>
                <a:gd name="connsiteY17" fmla="*/ 2009227 h 2194560"/>
                <a:gd name="connsiteX18" fmla="*/ 62203 w 2040673"/>
                <a:gd name="connsiteY18" fmla="*/ 2161106 h 2194560"/>
                <a:gd name="connsiteX19" fmla="*/ 66218 w 2040673"/>
                <a:gd name="connsiteY19" fmla="*/ 2163783 h 2194560"/>
                <a:gd name="connsiteX20" fmla="*/ 78261 w 2040673"/>
                <a:gd name="connsiteY20" fmla="*/ 2171812 h 2194560"/>
                <a:gd name="connsiteX21" fmla="*/ 78930 w 2040673"/>
                <a:gd name="connsiteY21" fmla="*/ 2172481 h 2194560"/>
                <a:gd name="connsiteX22" fmla="*/ 84952 w 2040673"/>
                <a:gd name="connsiteY22" fmla="*/ 2176495 h 2194560"/>
                <a:gd name="connsiteX23" fmla="*/ 87628 w 2040673"/>
                <a:gd name="connsiteY23" fmla="*/ 2177833 h 2194560"/>
                <a:gd name="connsiteX24" fmla="*/ 92981 w 2040673"/>
                <a:gd name="connsiteY24" fmla="*/ 2181179 h 2194560"/>
                <a:gd name="connsiteX25" fmla="*/ 95657 w 2040673"/>
                <a:gd name="connsiteY25" fmla="*/ 2183186 h 2194560"/>
                <a:gd name="connsiteX26" fmla="*/ 100340 w 2040673"/>
                <a:gd name="connsiteY26" fmla="*/ 2185862 h 2194560"/>
                <a:gd name="connsiteX27" fmla="*/ 103686 w 2040673"/>
                <a:gd name="connsiteY27" fmla="*/ 2187200 h 2194560"/>
                <a:gd name="connsiteX28" fmla="*/ 108369 w 2040673"/>
                <a:gd name="connsiteY28" fmla="*/ 2189208 h 2194560"/>
                <a:gd name="connsiteX29" fmla="*/ 111715 w 2040673"/>
                <a:gd name="connsiteY29" fmla="*/ 2190546 h 2194560"/>
                <a:gd name="connsiteX30" fmla="*/ 117067 w 2040673"/>
                <a:gd name="connsiteY30" fmla="*/ 2192553 h 2194560"/>
                <a:gd name="connsiteX31" fmla="*/ 119744 w 2040673"/>
                <a:gd name="connsiteY31" fmla="*/ 2193891 h 2194560"/>
                <a:gd name="connsiteX32" fmla="*/ 128442 w 2040673"/>
                <a:gd name="connsiteY32" fmla="*/ 2196567 h 2194560"/>
                <a:gd name="connsiteX33" fmla="*/ 134463 w 2040673"/>
                <a:gd name="connsiteY33" fmla="*/ 2197905 h 2194560"/>
                <a:gd name="connsiteX34" fmla="*/ 135132 w 2040673"/>
                <a:gd name="connsiteY34" fmla="*/ 2197905 h 2194560"/>
                <a:gd name="connsiteX35" fmla="*/ 139816 w 2040673"/>
                <a:gd name="connsiteY35" fmla="*/ 2198575 h 2194560"/>
                <a:gd name="connsiteX36" fmla="*/ 140485 w 2040673"/>
                <a:gd name="connsiteY36" fmla="*/ 2198575 h 2194560"/>
                <a:gd name="connsiteX37" fmla="*/ 145168 w 2040673"/>
                <a:gd name="connsiteY37" fmla="*/ 2199244 h 2194560"/>
                <a:gd name="connsiteX38" fmla="*/ 145168 w 2040673"/>
                <a:gd name="connsiteY38" fmla="*/ 2199244 h 2194560"/>
                <a:gd name="connsiteX39" fmla="*/ 149852 w 2040673"/>
                <a:gd name="connsiteY39" fmla="*/ 2199244 h 2194560"/>
                <a:gd name="connsiteX40" fmla="*/ 149852 w 2040673"/>
                <a:gd name="connsiteY40" fmla="*/ 2199244 h 2194560"/>
                <a:gd name="connsiteX41" fmla="*/ 149852 w 2040673"/>
                <a:gd name="connsiteY41" fmla="*/ 2199244 h 2194560"/>
                <a:gd name="connsiteX42" fmla="*/ 153197 w 2040673"/>
                <a:gd name="connsiteY42" fmla="*/ 2198575 h 2194560"/>
                <a:gd name="connsiteX43" fmla="*/ 153197 w 2040673"/>
                <a:gd name="connsiteY43" fmla="*/ 2198575 h 2194560"/>
                <a:gd name="connsiteX44" fmla="*/ 156543 w 2040673"/>
                <a:gd name="connsiteY44" fmla="*/ 2197905 h 2194560"/>
                <a:gd name="connsiteX45" fmla="*/ 156543 w 2040673"/>
                <a:gd name="connsiteY45" fmla="*/ 2197905 h 2194560"/>
                <a:gd name="connsiteX46" fmla="*/ 159219 w 2040673"/>
                <a:gd name="connsiteY46" fmla="*/ 2196567 h 2194560"/>
                <a:gd name="connsiteX47" fmla="*/ 159219 w 2040673"/>
                <a:gd name="connsiteY47" fmla="*/ 2196567 h 2194560"/>
                <a:gd name="connsiteX48" fmla="*/ 161895 w 2040673"/>
                <a:gd name="connsiteY48" fmla="*/ 2194560 h 2194560"/>
                <a:gd name="connsiteX49" fmla="*/ 161895 w 2040673"/>
                <a:gd name="connsiteY49" fmla="*/ 2194560 h 2194560"/>
                <a:gd name="connsiteX50" fmla="*/ 163902 w 2040673"/>
                <a:gd name="connsiteY50" fmla="*/ 2192553 h 2194560"/>
                <a:gd name="connsiteX51" fmla="*/ 163902 w 2040673"/>
                <a:gd name="connsiteY51" fmla="*/ 2192553 h 2194560"/>
                <a:gd name="connsiteX52" fmla="*/ 165910 w 2040673"/>
                <a:gd name="connsiteY52" fmla="*/ 2189877 h 2194560"/>
                <a:gd name="connsiteX53" fmla="*/ 165910 w 2040673"/>
                <a:gd name="connsiteY53" fmla="*/ 2189877 h 2194560"/>
                <a:gd name="connsiteX54" fmla="*/ 167248 w 2040673"/>
                <a:gd name="connsiteY54" fmla="*/ 2186531 h 2194560"/>
                <a:gd name="connsiteX55" fmla="*/ 167248 w 2040673"/>
                <a:gd name="connsiteY55" fmla="*/ 2186531 h 2194560"/>
                <a:gd name="connsiteX56" fmla="*/ 169255 w 2040673"/>
                <a:gd name="connsiteY56" fmla="*/ 2179840 h 2194560"/>
                <a:gd name="connsiteX57" fmla="*/ 169255 w 2040673"/>
                <a:gd name="connsiteY57" fmla="*/ 2178502 h 2194560"/>
                <a:gd name="connsiteX58" fmla="*/ 169924 w 2040673"/>
                <a:gd name="connsiteY58" fmla="*/ 2175826 h 2194560"/>
                <a:gd name="connsiteX59" fmla="*/ 170593 w 2040673"/>
                <a:gd name="connsiteY59" fmla="*/ 2173819 h 2194560"/>
                <a:gd name="connsiteX60" fmla="*/ 171262 w 2040673"/>
                <a:gd name="connsiteY60" fmla="*/ 2171812 h 2194560"/>
                <a:gd name="connsiteX61" fmla="*/ 171931 w 2040673"/>
                <a:gd name="connsiteY61" fmla="*/ 2166459 h 2194560"/>
                <a:gd name="connsiteX62" fmla="*/ 179291 w 2040673"/>
                <a:gd name="connsiteY62" fmla="*/ 2141034 h 2194560"/>
                <a:gd name="connsiteX63" fmla="*/ 180629 w 2040673"/>
                <a:gd name="connsiteY63" fmla="*/ 2137020 h 2194560"/>
                <a:gd name="connsiteX64" fmla="*/ 229472 w 2040673"/>
                <a:gd name="connsiteY64" fmla="*/ 2128322 h 2194560"/>
                <a:gd name="connsiteX65" fmla="*/ 243522 w 2040673"/>
                <a:gd name="connsiteY65" fmla="*/ 2118286 h 2194560"/>
                <a:gd name="connsiteX66" fmla="*/ 251551 w 2040673"/>
                <a:gd name="connsiteY66" fmla="*/ 2110926 h 2194560"/>
                <a:gd name="connsiteX67" fmla="*/ 497101 w 2040673"/>
                <a:gd name="connsiteY67" fmla="*/ 1967744 h 2194560"/>
                <a:gd name="connsiteX68" fmla="*/ 600807 w 2040673"/>
                <a:gd name="connsiteY68" fmla="*/ 1915556 h 2194560"/>
                <a:gd name="connsiteX69" fmla="*/ 634261 w 2040673"/>
                <a:gd name="connsiteY69" fmla="*/ 1907528 h 2194560"/>
                <a:gd name="connsiteX70" fmla="*/ 820932 w 2040673"/>
                <a:gd name="connsiteY70" fmla="*/ 1834599 h 2194560"/>
                <a:gd name="connsiteX71" fmla="*/ 1515430 w 2040673"/>
                <a:gd name="connsiteY71" fmla="*/ 1572322 h 2194560"/>
                <a:gd name="connsiteX72" fmla="*/ 1876730 w 2040673"/>
                <a:gd name="connsiteY72" fmla="*/ 1360895 h 2194560"/>
                <a:gd name="connsiteX73" fmla="*/ 2026602 w 2040673"/>
                <a:gd name="connsiteY73" fmla="*/ 1147461 h 2194560"/>
                <a:gd name="connsiteX74" fmla="*/ 2023257 w 2040673"/>
                <a:gd name="connsiteY74" fmla="*/ 857083 h 2194560"/>
                <a:gd name="connsiteX75" fmla="*/ 1219031 w 2040673"/>
                <a:gd name="connsiteY75" fmla="*/ 181988 h 2194560"/>
                <a:gd name="connsiteX76" fmla="*/ 1156138 w 2040673"/>
                <a:gd name="connsiteY76" fmla="*/ 353271 h 2194560"/>
                <a:gd name="connsiteX77" fmla="*/ 1219031 w 2040673"/>
                <a:gd name="connsiteY77" fmla="*/ 181988 h 2194560"/>
                <a:gd name="connsiteX0" fmla="*/ 2023257 w 2043660"/>
                <a:gd name="connsiteY0" fmla="*/ 857083 h 2199245"/>
                <a:gd name="connsiteX1" fmla="*/ 1672662 w 2043660"/>
                <a:gd name="connsiteY1" fmla="*/ 280342 h 2199245"/>
                <a:gd name="connsiteX2" fmla="*/ 1390983 w 2043660"/>
                <a:gd name="connsiteY2" fmla="*/ 81627 h 2199245"/>
                <a:gd name="connsiteX3" fmla="*/ 1275902 w 2043660"/>
                <a:gd name="connsiteY3" fmla="*/ 36799 h 2199245"/>
                <a:gd name="connsiteX4" fmla="*/ 1275902 w 2043660"/>
                <a:gd name="connsiteY4" fmla="*/ 36799 h 2199245"/>
                <a:gd name="connsiteX5" fmla="*/ 1253823 w 2043660"/>
                <a:gd name="connsiteY5" fmla="*/ 25425 h 2199245"/>
                <a:gd name="connsiteX6" fmla="*/ 1152793 w 2043660"/>
                <a:gd name="connsiteY6" fmla="*/ 0 h 2199245"/>
                <a:gd name="connsiteX7" fmla="*/ 1136735 w 2043660"/>
                <a:gd name="connsiteY7" fmla="*/ 0 h 2199245"/>
                <a:gd name="connsiteX8" fmla="*/ 1099267 w 2043660"/>
                <a:gd name="connsiteY8" fmla="*/ 0 h 2199245"/>
                <a:gd name="connsiteX9" fmla="*/ 1083209 w 2043660"/>
                <a:gd name="connsiteY9" fmla="*/ 0 h 2199245"/>
                <a:gd name="connsiteX10" fmla="*/ 1025000 w 2043660"/>
                <a:gd name="connsiteY10" fmla="*/ 5353 h 2199245"/>
                <a:gd name="connsiteX11" fmla="*/ 954747 w 2043660"/>
                <a:gd name="connsiteY11" fmla="*/ 16058 h 2199245"/>
                <a:gd name="connsiteX12" fmla="*/ 911257 w 2043660"/>
                <a:gd name="connsiteY12" fmla="*/ 24087 h 2199245"/>
                <a:gd name="connsiteX13" fmla="*/ 467662 w 2043660"/>
                <a:gd name="connsiteY13" fmla="*/ 292385 h 2199245"/>
                <a:gd name="connsiteX14" fmla="*/ 151859 w 2043660"/>
                <a:gd name="connsiteY14" fmla="*/ 861097 h 2199245"/>
                <a:gd name="connsiteX15" fmla="*/ 18044 w 2043660"/>
                <a:gd name="connsiteY15" fmla="*/ 1487350 h 2199245"/>
                <a:gd name="connsiteX16" fmla="*/ 5332 w 2043660"/>
                <a:gd name="connsiteY16" fmla="*/ 1947003 h 2199245"/>
                <a:gd name="connsiteX17" fmla="*/ 10685 w 2043660"/>
                <a:gd name="connsiteY17" fmla="*/ 2009227 h 2199245"/>
                <a:gd name="connsiteX18" fmla="*/ 62203 w 2043660"/>
                <a:gd name="connsiteY18" fmla="*/ 2161106 h 2199245"/>
                <a:gd name="connsiteX19" fmla="*/ 66218 w 2043660"/>
                <a:gd name="connsiteY19" fmla="*/ 2163783 h 2199245"/>
                <a:gd name="connsiteX20" fmla="*/ 78261 w 2043660"/>
                <a:gd name="connsiteY20" fmla="*/ 2171812 h 2199245"/>
                <a:gd name="connsiteX21" fmla="*/ 78930 w 2043660"/>
                <a:gd name="connsiteY21" fmla="*/ 2172481 h 2199245"/>
                <a:gd name="connsiteX22" fmla="*/ 84952 w 2043660"/>
                <a:gd name="connsiteY22" fmla="*/ 2176495 h 2199245"/>
                <a:gd name="connsiteX23" fmla="*/ 87628 w 2043660"/>
                <a:gd name="connsiteY23" fmla="*/ 2177833 h 2199245"/>
                <a:gd name="connsiteX24" fmla="*/ 92981 w 2043660"/>
                <a:gd name="connsiteY24" fmla="*/ 2181179 h 2199245"/>
                <a:gd name="connsiteX25" fmla="*/ 95657 w 2043660"/>
                <a:gd name="connsiteY25" fmla="*/ 2183186 h 2199245"/>
                <a:gd name="connsiteX26" fmla="*/ 100340 w 2043660"/>
                <a:gd name="connsiteY26" fmla="*/ 2185862 h 2199245"/>
                <a:gd name="connsiteX27" fmla="*/ 103686 w 2043660"/>
                <a:gd name="connsiteY27" fmla="*/ 2187200 h 2199245"/>
                <a:gd name="connsiteX28" fmla="*/ 108369 w 2043660"/>
                <a:gd name="connsiteY28" fmla="*/ 2189208 h 2199245"/>
                <a:gd name="connsiteX29" fmla="*/ 111715 w 2043660"/>
                <a:gd name="connsiteY29" fmla="*/ 2190546 h 2199245"/>
                <a:gd name="connsiteX30" fmla="*/ 117067 w 2043660"/>
                <a:gd name="connsiteY30" fmla="*/ 2192553 h 2199245"/>
                <a:gd name="connsiteX31" fmla="*/ 119744 w 2043660"/>
                <a:gd name="connsiteY31" fmla="*/ 2193891 h 2199245"/>
                <a:gd name="connsiteX32" fmla="*/ 128442 w 2043660"/>
                <a:gd name="connsiteY32" fmla="*/ 2196567 h 2199245"/>
                <a:gd name="connsiteX33" fmla="*/ 134463 w 2043660"/>
                <a:gd name="connsiteY33" fmla="*/ 2197905 h 2199245"/>
                <a:gd name="connsiteX34" fmla="*/ 135132 w 2043660"/>
                <a:gd name="connsiteY34" fmla="*/ 2197905 h 2199245"/>
                <a:gd name="connsiteX35" fmla="*/ 139816 w 2043660"/>
                <a:gd name="connsiteY35" fmla="*/ 2198575 h 2199245"/>
                <a:gd name="connsiteX36" fmla="*/ 140485 w 2043660"/>
                <a:gd name="connsiteY36" fmla="*/ 2198575 h 2199245"/>
                <a:gd name="connsiteX37" fmla="*/ 145168 w 2043660"/>
                <a:gd name="connsiteY37" fmla="*/ 2199244 h 2199245"/>
                <a:gd name="connsiteX38" fmla="*/ 145168 w 2043660"/>
                <a:gd name="connsiteY38" fmla="*/ 2199244 h 2199245"/>
                <a:gd name="connsiteX39" fmla="*/ 149852 w 2043660"/>
                <a:gd name="connsiteY39" fmla="*/ 2199244 h 2199245"/>
                <a:gd name="connsiteX40" fmla="*/ 149852 w 2043660"/>
                <a:gd name="connsiteY40" fmla="*/ 2199244 h 2199245"/>
                <a:gd name="connsiteX41" fmla="*/ 149852 w 2043660"/>
                <a:gd name="connsiteY41" fmla="*/ 2199244 h 2199245"/>
                <a:gd name="connsiteX42" fmla="*/ 153197 w 2043660"/>
                <a:gd name="connsiteY42" fmla="*/ 2198575 h 2199245"/>
                <a:gd name="connsiteX43" fmla="*/ 153197 w 2043660"/>
                <a:gd name="connsiteY43" fmla="*/ 2198575 h 2199245"/>
                <a:gd name="connsiteX44" fmla="*/ 156543 w 2043660"/>
                <a:gd name="connsiteY44" fmla="*/ 2197905 h 2199245"/>
                <a:gd name="connsiteX45" fmla="*/ 156543 w 2043660"/>
                <a:gd name="connsiteY45" fmla="*/ 2197905 h 2199245"/>
                <a:gd name="connsiteX46" fmla="*/ 159219 w 2043660"/>
                <a:gd name="connsiteY46" fmla="*/ 2196567 h 2199245"/>
                <a:gd name="connsiteX47" fmla="*/ 159219 w 2043660"/>
                <a:gd name="connsiteY47" fmla="*/ 2196567 h 2199245"/>
                <a:gd name="connsiteX48" fmla="*/ 161895 w 2043660"/>
                <a:gd name="connsiteY48" fmla="*/ 2194560 h 2199245"/>
                <a:gd name="connsiteX49" fmla="*/ 161895 w 2043660"/>
                <a:gd name="connsiteY49" fmla="*/ 2194560 h 2199245"/>
                <a:gd name="connsiteX50" fmla="*/ 163902 w 2043660"/>
                <a:gd name="connsiteY50" fmla="*/ 2192553 h 2199245"/>
                <a:gd name="connsiteX51" fmla="*/ 163902 w 2043660"/>
                <a:gd name="connsiteY51" fmla="*/ 2192553 h 2199245"/>
                <a:gd name="connsiteX52" fmla="*/ 165910 w 2043660"/>
                <a:gd name="connsiteY52" fmla="*/ 2189877 h 2199245"/>
                <a:gd name="connsiteX53" fmla="*/ 165910 w 2043660"/>
                <a:gd name="connsiteY53" fmla="*/ 2189877 h 2199245"/>
                <a:gd name="connsiteX54" fmla="*/ 167248 w 2043660"/>
                <a:gd name="connsiteY54" fmla="*/ 2186531 h 2199245"/>
                <a:gd name="connsiteX55" fmla="*/ 167248 w 2043660"/>
                <a:gd name="connsiteY55" fmla="*/ 2186531 h 2199245"/>
                <a:gd name="connsiteX56" fmla="*/ 169255 w 2043660"/>
                <a:gd name="connsiteY56" fmla="*/ 2179840 h 2199245"/>
                <a:gd name="connsiteX57" fmla="*/ 169255 w 2043660"/>
                <a:gd name="connsiteY57" fmla="*/ 2178502 h 2199245"/>
                <a:gd name="connsiteX58" fmla="*/ 169924 w 2043660"/>
                <a:gd name="connsiteY58" fmla="*/ 2175826 h 2199245"/>
                <a:gd name="connsiteX59" fmla="*/ 170593 w 2043660"/>
                <a:gd name="connsiteY59" fmla="*/ 2173819 h 2199245"/>
                <a:gd name="connsiteX60" fmla="*/ 171262 w 2043660"/>
                <a:gd name="connsiteY60" fmla="*/ 2171812 h 2199245"/>
                <a:gd name="connsiteX61" fmla="*/ 171931 w 2043660"/>
                <a:gd name="connsiteY61" fmla="*/ 2166459 h 2199245"/>
                <a:gd name="connsiteX62" fmla="*/ 179291 w 2043660"/>
                <a:gd name="connsiteY62" fmla="*/ 2141034 h 2199245"/>
                <a:gd name="connsiteX63" fmla="*/ 180629 w 2043660"/>
                <a:gd name="connsiteY63" fmla="*/ 2137020 h 2199245"/>
                <a:gd name="connsiteX64" fmla="*/ 229472 w 2043660"/>
                <a:gd name="connsiteY64" fmla="*/ 2128322 h 2199245"/>
                <a:gd name="connsiteX65" fmla="*/ 243522 w 2043660"/>
                <a:gd name="connsiteY65" fmla="*/ 2118286 h 2199245"/>
                <a:gd name="connsiteX66" fmla="*/ 251551 w 2043660"/>
                <a:gd name="connsiteY66" fmla="*/ 2110926 h 2199245"/>
                <a:gd name="connsiteX67" fmla="*/ 497101 w 2043660"/>
                <a:gd name="connsiteY67" fmla="*/ 1967744 h 2199245"/>
                <a:gd name="connsiteX68" fmla="*/ 600807 w 2043660"/>
                <a:gd name="connsiteY68" fmla="*/ 1915556 h 2199245"/>
                <a:gd name="connsiteX69" fmla="*/ 634261 w 2043660"/>
                <a:gd name="connsiteY69" fmla="*/ 1907528 h 2199245"/>
                <a:gd name="connsiteX70" fmla="*/ 820932 w 2043660"/>
                <a:gd name="connsiteY70" fmla="*/ 1834599 h 2199245"/>
                <a:gd name="connsiteX71" fmla="*/ 1515430 w 2043660"/>
                <a:gd name="connsiteY71" fmla="*/ 1572322 h 2199245"/>
                <a:gd name="connsiteX72" fmla="*/ 1876730 w 2043660"/>
                <a:gd name="connsiteY72" fmla="*/ 1360895 h 2199245"/>
                <a:gd name="connsiteX73" fmla="*/ 2026602 w 2043660"/>
                <a:gd name="connsiteY73" fmla="*/ 1147461 h 2199245"/>
                <a:gd name="connsiteX74" fmla="*/ 2023257 w 2043660"/>
                <a:gd name="connsiteY74" fmla="*/ 857083 h 219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2043660" h="2199245">
                  <a:moveTo>
                    <a:pt x="2023257" y="857083"/>
                  </a:moveTo>
                  <a:cubicBezTo>
                    <a:pt x="1966386" y="628929"/>
                    <a:pt x="1838592" y="442926"/>
                    <a:pt x="1672662" y="280342"/>
                  </a:cubicBezTo>
                  <a:cubicBezTo>
                    <a:pt x="1589697" y="199384"/>
                    <a:pt x="1497365" y="130469"/>
                    <a:pt x="1390983" y="81627"/>
                  </a:cubicBezTo>
                  <a:cubicBezTo>
                    <a:pt x="1353514" y="64231"/>
                    <a:pt x="1317385" y="44159"/>
                    <a:pt x="1275902" y="36799"/>
                  </a:cubicBezTo>
                  <a:lnTo>
                    <a:pt x="1275902" y="36799"/>
                  </a:lnTo>
                  <a:cubicBezTo>
                    <a:pt x="1271888" y="26094"/>
                    <a:pt x="1261182" y="28101"/>
                    <a:pt x="1253823" y="25425"/>
                  </a:cubicBezTo>
                  <a:cubicBezTo>
                    <a:pt x="1221038" y="13381"/>
                    <a:pt x="1184908" y="15389"/>
                    <a:pt x="1152793" y="0"/>
                  </a:cubicBezTo>
                  <a:lnTo>
                    <a:pt x="1136735" y="0"/>
                  </a:lnTo>
                  <a:cubicBezTo>
                    <a:pt x="1124022" y="9367"/>
                    <a:pt x="1111979" y="8029"/>
                    <a:pt x="1099267" y="0"/>
                  </a:cubicBezTo>
                  <a:lnTo>
                    <a:pt x="1083209" y="0"/>
                  </a:lnTo>
                  <a:cubicBezTo>
                    <a:pt x="1064475" y="11374"/>
                    <a:pt x="1044403" y="3345"/>
                    <a:pt x="1025000" y="5353"/>
                  </a:cubicBezTo>
                  <a:cubicBezTo>
                    <a:pt x="1002251" y="13381"/>
                    <a:pt x="976826" y="6022"/>
                    <a:pt x="954747" y="16058"/>
                  </a:cubicBezTo>
                  <a:cubicBezTo>
                    <a:pt x="940027" y="18734"/>
                    <a:pt x="925308" y="20741"/>
                    <a:pt x="911257" y="24087"/>
                  </a:cubicBezTo>
                  <a:cubicBezTo>
                    <a:pt x="734622" y="66238"/>
                    <a:pt x="589433" y="159908"/>
                    <a:pt x="467662" y="292385"/>
                  </a:cubicBezTo>
                  <a:cubicBezTo>
                    <a:pt x="317789" y="456977"/>
                    <a:pt x="222781" y="653015"/>
                    <a:pt x="151859" y="861097"/>
                  </a:cubicBezTo>
                  <a:cubicBezTo>
                    <a:pt x="82275" y="1064496"/>
                    <a:pt x="40793" y="1273915"/>
                    <a:pt x="18044" y="1487350"/>
                  </a:cubicBezTo>
                  <a:cubicBezTo>
                    <a:pt x="1987" y="1639898"/>
                    <a:pt x="-6042" y="1793116"/>
                    <a:pt x="5332" y="1947003"/>
                  </a:cubicBezTo>
                  <a:cubicBezTo>
                    <a:pt x="6670" y="1967075"/>
                    <a:pt x="12023" y="1987147"/>
                    <a:pt x="10685" y="2009227"/>
                  </a:cubicBezTo>
                  <a:lnTo>
                    <a:pt x="62203" y="2161106"/>
                  </a:lnTo>
                  <a:cubicBezTo>
                    <a:pt x="63541" y="2161776"/>
                    <a:pt x="64880" y="2163114"/>
                    <a:pt x="66218" y="2163783"/>
                  </a:cubicBezTo>
                  <a:lnTo>
                    <a:pt x="78261" y="2171812"/>
                  </a:lnTo>
                  <a:cubicBezTo>
                    <a:pt x="78261" y="2171812"/>
                    <a:pt x="78930" y="2171812"/>
                    <a:pt x="78930" y="2172481"/>
                  </a:cubicBezTo>
                  <a:lnTo>
                    <a:pt x="84952" y="2176495"/>
                  </a:lnTo>
                  <a:cubicBezTo>
                    <a:pt x="85621" y="2177164"/>
                    <a:pt x="86290" y="2177164"/>
                    <a:pt x="87628" y="2177833"/>
                  </a:cubicBezTo>
                  <a:cubicBezTo>
                    <a:pt x="89635" y="2179172"/>
                    <a:pt x="90973" y="2179840"/>
                    <a:pt x="92981" y="2181179"/>
                  </a:cubicBezTo>
                  <a:cubicBezTo>
                    <a:pt x="93650" y="2181848"/>
                    <a:pt x="94988" y="2182517"/>
                    <a:pt x="95657" y="2183186"/>
                  </a:cubicBezTo>
                  <a:cubicBezTo>
                    <a:pt x="96995" y="2183855"/>
                    <a:pt x="99002" y="2185193"/>
                    <a:pt x="100340" y="2185862"/>
                  </a:cubicBezTo>
                  <a:cubicBezTo>
                    <a:pt x="101679" y="2186531"/>
                    <a:pt x="102348" y="2187200"/>
                    <a:pt x="103686" y="2187200"/>
                  </a:cubicBezTo>
                  <a:cubicBezTo>
                    <a:pt x="105024" y="2187869"/>
                    <a:pt x="107031" y="2188539"/>
                    <a:pt x="108369" y="2189208"/>
                  </a:cubicBezTo>
                  <a:cubicBezTo>
                    <a:pt x="109708" y="2189877"/>
                    <a:pt x="110376" y="2189877"/>
                    <a:pt x="111715" y="2190546"/>
                  </a:cubicBezTo>
                  <a:cubicBezTo>
                    <a:pt x="113722" y="2191215"/>
                    <a:pt x="115060" y="2191884"/>
                    <a:pt x="117067" y="2192553"/>
                  </a:cubicBezTo>
                  <a:cubicBezTo>
                    <a:pt x="117736" y="2192553"/>
                    <a:pt x="119075" y="2193222"/>
                    <a:pt x="119744" y="2193891"/>
                  </a:cubicBezTo>
                  <a:cubicBezTo>
                    <a:pt x="122420" y="2194560"/>
                    <a:pt x="125096" y="2195898"/>
                    <a:pt x="128442" y="2196567"/>
                  </a:cubicBezTo>
                  <a:cubicBezTo>
                    <a:pt x="130449" y="2197236"/>
                    <a:pt x="132456" y="2197236"/>
                    <a:pt x="134463" y="2197905"/>
                  </a:cubicBezTo>
                  <a:lnTo>
                    <a:pt x="135132" y="2197905"/>
                  </a:lnTo>
                  <a:cubicBezTo>
                    <a:pt x="137139" y="2197905"/>
                    <a:pt x="138478" y="2198575"/>
                    <a:pt x="139816" y="2198575"/>
                  </a:cubicBezTo>
                  <a:lnTo>
                    <a:pt x="140485" y="2198575"/>
                  </a:lnTo>
                  <a:cubicBezTo>
                    <a:pt x="141823" y="2198575"/>
                    <a:pt x="143830" y="2199244"/>
                    <a:pt x="145168" y="2199244"/>
                  </a:cubicBezTo>
                  <a:lnTo>
                    <a:pt x="145168" y="2199244"/>
                  </a:lnTo>
                  <a:lnTo>
                    <a:pt x="149852" y="2199244"/>
                  </a:lnTo>
                  <a:lnTo>
                    <a:pt x="149852" y="2199244"/>
                  </a:lnTo>
                  <a:lnTo>
                    <a:pt x="149852" y="2199244"/>
                  </a:lnTo>
                  <a:cubicBezTo>
                    <a:pt x="151190" y="2199244"/>
                    <a:pt x="152528" y="2199244"/>
                    <a:pt x="153197" y="2198575"/>
                  </a:cubicBezTo>
                  <a:lnTo>
                    <a:pt x="153197" y="2198575"/>
                  </a:lnTo>
                  <a:cubicBezTo>
                    <a:pt x="154535" y="2198575"/>
                    <a:pt x="155204" y="2197905"/>
                    <a:pt x="156543" y="2197905"/>
                  </a:cubicBezTo>
                  <a:lnTo>
                    <a:pt x="156543" y="2197905"/>
                  </a:lnTo>
                  <a:cubicBezTo>
                    <a:pt x="157212" y="2197236"/>
                    <a:pt x="158550" y="2197236"/>
                    <a:pt x="159219" y="2196567"/>
                  </a:cubicBezTo>
                  <a:lnTo>
                    <a:pt x="159219" y="2196567"/>
                  </a:lnTo>
                  <a:cubicBezTo>
                    <a:pt x="159888" y="2195898"/>
                    <a:pt x="161226" y="2195229"/>
                    <a:pt x="161895" y="2194560"/>
                  </a:cubicBezTo>
                  <a:lnTo>
                    <a:pt x="161895" y="2194560"/>
                  </a:lnTo>
                  <a:lnTo>
                    <a:pt x="163902" y="2192553"/>
                  </a:lnTo>
                  <a:lnTo>
                    <a:pt x="163902" y="2192553"/>
                  </a:lnTo>
                  <a:cubicBezTo>
                    <a:pt x="164571" y="2191884"/>
                    <a:pt x="165241" y="2190546"/>
                    <a:pt x="165910" y="2189877"/>
                  </a:cubicBezTo>
                  <a:lnTo>
                    <a:pt x="165910" y="2189877"/>
                  </a:lnTo>
                  <a:cubicBezTo>
                    <a:pt x="166579" y="2188539"/>
                    <a:pt x="167248" y="2187869"/>
                    <a:pt x="167248" y="2186531"/>
                  </a:cubicBezTo>
                  <a:lnTo>
                    <a:pt x="167248" y="2186531"/>
                  </a:lnTo>
                  <a:cubicBezTo>
                    <a:pt x="167917" y="2184524"/>
                    <a:pt x="168586" y="2182517"/>
                    <a:pt x="169255" y="2179840"/>
                  </a:cubicBezTo>
                  <a:lnTo>
                    <a:pt x="169255" y="2178502"/>
                  </a:lnTo>
                  <a:cubicBezTo>
                    <a:pt x="169255" y="2177833"/>
                    <a:pt x="169924" y="2176495"/>
                    <a:pt x="169924" y="2175826"/>
                  </a:cubicBezTo>
                  <a:cubicBezTo>
                    <a:pt x="169924" y="2175157"/>
                    <a:pt x="169924" y="2174488"/>
                    <a:pt x="170593" y="2173819"/>
                  </a:cubicBezTo>
                  <a:cubicBezTo>
                    <a:pt x="170593" y="2173150"/>
                    <a:pt x="170593" y="2172481"/>
                    <a:pt x="171262" y="2171812"/>
                  </a:cubicBezTo>
                  <a:cubicBezTo>
                    <a:pt x="171262" y="2170473"/>
                    <a:pt x="171931" y="2168466"/>
                    <a:pt x="171931" y="2166459"/>
                  </a:cubicBezTo>
                  <a:cubicBezTo>
                    <a:pt x="173269" y="2157761"/>
                    <a:pt x="175946" y="2149063"/>
                    <a:pt x="179291" y="2141034"/>
                  </a:cubicBezTo>
                  <a:cubicBezTo>
                    <a:pt x="179960" y="2139696"/>
                    <a:pt x="180629" y="2138358"/>
                    <a:pt x="180629" y="2137020"/>
                  </a:cubicBezTo>
                  <a:cubicBezTo>
                    <a:pt x="197356" y="2133674"/>
                    <a:pt x="213414" y="2130998"/>
                    <a:pt x="229472" y="2128322"/>
                  </a:cubicBezTo>
                  <a:cubicBezTo>
                    <a:pt x="233486" y="2124977"/>
                    <a:pt x="238169" y="2121631"/>
                    <a:pt x="243522" y="2118286"/>
                  </a:cubicBezTo>
                  <a:cubicBezTo>
                    <a:pt x="246198" y="2116278"/>
                    <a:pt x="248875" y="2113602"/>
                    <a:pt x="251551" y="2110926"/>
                  </a:cubicBezTo>
                  <a:cubicBezTo>
                    <a:pt x="327156" y="2052048"/>
                    <a:pt x="412128" y="2009896"/>
                    <a:pt x="497101" y="1967744"/>
                  </a:cubicBezTo>
                  <a:cubicBezTo>
                    <a:pt x="531893" y="1950348"/>
                    <a:pt x="569361" y="1938974"/>
                    <a:pt x="600807" y="1915556"/>
                  </a:cubicBezTo>
                  <a:cubicBezTo>
                    <a:pt x="612850" y="1915556"/>
                    <a:pt x="623556" y="1911542"/>
                    <a:pt x="634261" y="1907528"/>
                  </a:cubicBezTo>
                  <a:lnTo>
                    <a:pt x="820932" y="1834599"/>
                  </a:lnTo>
                  <a:cubicBezTo>
                    <a:pt x="1053101" y="1748288"/>
                    <a:pt x="1288615" y="1672014"/>
                    <a:pt x="1515430" y="1572322"/>
                  </a:cubicBezTo>
                  <a:cubicBezTo>
                    <a:pt x="1643892" y="1515451"/>
                    <a:pt x="1769009" y="1452558"/>
                    <a:pt x="1876730" y="1360895"/>
                  </a:cubicBezTo>
                  <a:cubicBezTo>
                    <a:pt x="1944975" y="1302686"/>
                    <a:pt x="2002515" y="1235778"/>
                    <a:pt x="2026602" y="1147461"/>
                  </a:cubicBezTo>
                  <a:cubicBezTo>
                    <a:pt x="2052696" y="1049776"/>
                    <a:pt x="2046674" y="952760"/>
                    <a:pt x="2023257" y="857083"/>
                  </a:cubicBezTo>
                  <a:close/>
                </a:path>
              </a:pathLst>
            </a:custGeom>
            <a:solidFill>
              <a:schemeClr val="accent2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55EB5482-DFE9-4FC8-8737-372D8D5F1D27}"/>
                </a:ext>
              </a:extLst>
            </p:cNvPr>
            <p:cNvSpPr/>
            <p:nvPr/>
          </p:nvSpPr>
          <p:spPr>
            <a:xfrm>
              <a:off x="6844416" y="4769430"/>
              <a:ext cx="120374" cy="491050"/>
            </a:xfrm>
            <a:custGeom>
              <a:avLst/>
              <a:gdLst>
                <a:gd name="connsiteX0" fmla="*/ 318562 w 421516"/>
                <a:gd name="connsiteY0" fmla="*/ 1215037 h 1719518"/>
                <a:gd name="connsiteX1" fmla="*/ 422269 w 421516"/>
                <a:gd name="connsiteY1" fmla="*/ 573396 h 1719518"/>
                <a:gd name="connsiteX2" fmla="*/ 390153 w 421516"/>
                <a:gd name="connsiteY2" fmla="*/ 349256 h 1719518"/>
                <a:gd name="connsiteX3" fmla="*/ 388146 w 421516"/>
                <a:gd name="connsiteY3" fmla="*/ 333867 h 1719518"/>
                <a:gd name="connsiteX4" fmla="*/ 384801 w 421516"/>
                <a:gd name="connsiteY4" fmla="*/ 322493 h 1719518"/>
                <a:gd name="connsiteX5" fmla="*/ 374765 w 421516"/>
                <a:gd name="connsiteY5" fmla="*/ 290378 h 1719518"/>
                <a:gd name="connsiteX6" fmla="*/ 329937 w 421516"/>
                <a:gd name="connsiteY6" fmla="*/ 112404 h 1719518"/>
                <a:gd name="connsiteX7" fmla="*/ 350678 w 421516"/>
                <a:gd name="connsiteY7" fmla="*/ 0 h 1719518"/>
                <a:gd name="connsiteX8" fmla="*/ 301836 w 421516"/>
                <a:gd name="connsiteY8" fmla="*/ 8698 h 1719518"/>
                <a:gd name="connsiteX9" fmla="*/ 300498 w 421516"/>
                <a:gd name="connsiteY9" fmla="*/ 12712 h 1719518"/>
                <a:gd name="connsiteX10" fmla="*/ 293138 w 421516"/>
                <a:gd name="connsiteY10" fmla="*/ 38137 h 1719518"/>
                <a:gd name="connsiteX11" fmla="*/ 289792 w 421516"/>
                <a:gd name="connsiteY11" fmla="*/ 54195 h 1719518"/>
                <a:gd name="connsiteX12" fmla="*/ 270389 w 421516"/>
                <a:gd name="connsiteY12" fmla="*/ 71591 h 1719518"/>
                <a:gd name="connsiteX13" fmla="*/ 248310 w 421516"/>
                <a:gd name="connsiteY13" fmla="*/ 68914 h 1719518"/>
                <a:gd name="connsiteX14" fmla="*/ 186086 w 421516"/>
                <a:gd name="connsiteY14" fmla="*/ 37468 h 1719518"/>
                <a:gd name="connsiteX15" fmla="*/ 181402 w 421516"/>
                <a:gd name="connsiteY15" fmla="*/ 38806 h 1719518"/>
                <a:gd name="connsiteX16" fmla="*/ 101783 w 421516"/>
                <a:gd name="connsiteY16" fmla="*/ 130469 h 1719518"/>
                <a:gd name="connsiteX17" fmla="*/ 163338 w 421516"/>
                <a:gd name="connsiteY17" fmla="*/ 343234 h 1719518"/>
                <a:gd name="connsiteX18" fmla="*/ 173374 w 421516"/>
                <a:gd name="connsiteY18" fmla="*/ 349256 h 1719518"/>
                <a:gd name="connsiteX19" fmla="*/ 163338 w 421516"/>
                <a:gd name="connsiteY19" fmla="*/ 343234 h 1719518"/>
                <a:gd name="connsiteX20" fmla="*/ 166683 w 421516"/>
                <a:gd name="connsiteY20" fmla="*/ 369328 h 1719518"/>
                <a:gd name="connsiteX21" fmla="*/ 163338 w 421516"/>
                <a:gd name="connsiteY21" fmla="*/ 960789 h 1719518"/>
                <a:gd name="connsiteX22" fmla="*/ 60969 w 421516"/>
                <a:gd name="connsiteY22" fmla="*/ 1267894 h 1719518"/>
                <a:gd name="connsiteX23" fmla="*/ 8112 w 421516"/>
                <a:gd name="connsiteY23" fmla="*/ 1720856 h 1719518"/>
                <a:gd name="connsiteX24" fmla="*/ 109143 w 421516"/>
                <a:gd name="connsiteY24" fmla="*/ 1704798 h 1719518"/>
                <a:gd name="connsiteX25" fmla="*/ 231583 w 421516"/>
                <a:gd name="connsiteY25" fmla="*/ 1698777 h 1719518"/>
                <a:gd name="connsiteX26" fmla="*/ 230245 w 421516"/>
                <a:gd name="connsiteY26" fmla="*/ 1512105 h 1719518"/>
                <a:gd name="connsiteX27" fmla="*/ 318562 w 421516"/>
                <a:gd name="connsiteY27" fmla="*/ 1215037 h 1719518"/>
                <a:gd name="connsiteX28" fmla="*/ 275073 w 421516"/>
                <a:gd name="connsiteY28" fmla="*/ 353940 h 1719518"/>
                <a:gd name="connsiteX29" fmla="*/ 235597 w 421516"/>
                <a:gd name="connsiteY29" fmla="*/ 353940 h 1719518"/>
                <a:gd name="connsiteX30" fmla="*/ 275073 w 421516"/>
                <a:gd name="connsiteY30" fmla="*/ 353940 h 171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21516" h="1719518">
                  <a:moveTo>
                    <a:pt x="318562" y="1215037"/>
                  </a:moveTo>
                  <a:cubicBezTo>
                    <a:pt x="394837" y="1007624"/>
                    <a:pt x="440334" y="795528"/>
                    <a:pt x="422269" y="573396"/>
                  </a:cubicBezTo>
                  <a:cubicBezTo>
                    <a:pt x="416247" y="497790"/>
                    <a:pt x="409556" y="422854"/>
                    <a:pt x="390153" y="349256"/>
                  </a:cubicBezTo>
                  <a:cubicBezTo>
                    <a:pt x="389484" y="343904"/>
                    <a:pt x="388815" y="338551"/>
                    <a:pt x="388146" y="333867"/>
                  </a:cubicBezTo>
                  <a:cubicBezTo>
                    <a:pt x="380117" y="331860"/>
                    <a:pt x="376103" y="329184"/>
                    <a:pt x="384801" y="322493"/>
                  </a:cubicBezTo>
                  <a:cubicBezTo>
                    <a:pt x="381455" y="311788"/>
                    <a:pt x="375434" y="301083"/>
                    <a:pt x="374765" y="290378"/>
                  </a:cubicBezTo>
                  <a:cubicBezTo>
                    <a:pt x="370750" y="228154"/>
                    <a:pt x="353354" y="168607"/>
                    <a:pt x="329937" y="112404"/>
                  </a:cubicBezTo>
                  <a:cubicBezTo>
                    <a:pt x="309195" y="62893"/>
                    <a:pt x="314548" y="28101"/>
                    <a:pt x="350678" y="0"/>
                  </a:cubicBezTo>
                  <a:cubicBezTo>
                    <a:pt x="334620" y="2676"/>
                    <a:pt x="318562" y="5353"/>
                    <a:pt x="301836" y="8698"/>
                  </a:cubicBezTo>
                  <a:cubicBezTo>
                    <a:pt x="301167" y="10036"/>
                    <a:pt x="300498" y="11374"/>
                    <a:pt x="300498" y="12712"/>
                  </a:cubicBezTo>
                  <a:cubicBezTo>
                    <a:pt x="297152" y="20741"/>
                    <a:pt x="294476" y="29439"/>
                    <a:pt x="293138" y="38137"/>
                  </a:cubicBezTo>
                  <a:cubicBezTo>
                    <a:pt x="292469" y="44828"/>
                    <a:pt x="291131" y="49511"/>
                    <a:pt x="289792" y="54195"/>
                  </a:cubicBezTo>
                  <a:cubicBezTo>
                    <a:pt x="286447" y="65569"/>
                    <a:pt x="280425" y="70922"/>
                    <a:pt x="270389" y="71591"/>
                  </a:cubicBezTo>
                  <a:cubicBezTo>
                    <a:pt x="264368" y="72260"/>
                    <a:pt x="257677" y="70922"/>
                    <a:pt x="248310" y="68914"/>
                  </a:cubicBezTo>
                  <a:cubicBezTo>
                    <a:pt x="226230" y="63562"/>
                    <a:pt x="207496" y="50850"/>
                    <a:pt x="186086" y="37468"/>
                  </a:cubicBezTo>
                  <a:cubicBezTo>
                    <a:pt x="184748" y="38137"/>
                    <a:pt x="183410" y="38137"/>
                    <a:pt x="181402" y="38806"/>
                  </a:cubicBezTo>
                  <a:cubicBezTo>
                    <a:pt x="177388" y="89656"/>
                    <a:pt x="144603" y="114412"/>
                    <a:pt x="101783" y="130469"/>
                  </a:cubicBezTo>
                  <a:cubicBezTo>
                    <a:pt x="122524" y="201391"/>
                    <a:pt x="142596" y="272313"/>
                    <a:pt x="163338" y="343234"/>
                  </a:cubicBezTo>
                  <a:cubicBezTo>
                    <a:pt x="166683" y="345242"/>
                    <a:pt x="170028" y="347249"/>
                    <a:pt x="173374" y="349256"/>
                  </a:cubicBezTo>
                  <a:cubicBezTo>
                    <a:pt x="170028" y="347249"/>
                    <a:pt x="166683" y="345242"/>
                    <a:pt x="163338" y="343234"/>
                  </a:cubicBezTo>
                  <a:cubicBezTo>
                    <a:pt x="164676" y="351933"/>
                    <a:pt x="164676" y="360630"/>
                    <a:pt x="166683" y="369328"/>
                  </a:cubicBezTo>
                  <a:cubicBezTo>
                    <a:pt x="208834" y="566705"/>
                    <a:pt x="215525" y="763413"/>
                    <a:pt x="163338" y="960789"/>
                  </a:cubicBezTo>
                  <a:cubicBezTo>
                    <a:pt x="135236" y="1065165"/>
                    <a:pt x="95761" y="1165526"/>
                    <a:pt x="60969" y="1267894"/>
                  </a:cubicBezTo>
                  <a:cubicBezTo>
                    <a:pt x="10789" y="1415090"/>
                    <a:pt x="-13967" y="1564962"/>
                    <a:pt x="8112" y="1720856"/>
                  </a:cubicBezTo>
                  <a:cubicBezTo>
                    <a:pt x="42235" y="1717511"/>
                    <a:pt x="74351" y="1704130"/>
                    <a:pt x="109143" y="1704798"/>
                  </a:cubicBezTo>
                  <a:cubicBezTo>
                    <a:pt x="149287" y="1694762"/>
                    <a:pt x="190770" y="1701453"/>
                    <a:pt x="231583" y="1698777"/>
                  </a:cubicBezTo>
                  <a:cubicBezTo>
                    <a:pt x="220878" y="1636553"/>
                    <a:pt x="221547" y="1574329"/>
                    <a:pt x="230245" y="1512105"/>
                  </a:cubicBezTo>
                  <a:cubicBezTo>
                    <a:pt x="246303" y="1408399"/>
                    <a:pt x="283102" y="1312052"/>
                    <a:pt x="318562" y="1215037"/>
                  </a:cubicBezTo>
                  <a:close/>
                  <a:moveTo>
                    <a:pt x="275073" y="353940"/>
                  </a:moveTo>
                  <a:cubicBezTo>
                    <a:pt x="261691" y="353940"/>
                    <a:pt x="248979" y="353940"/>
                    <a:pt x="235597" y="353940"/>
                  </a:cubicBezTo>
                  <a:cubicBezTo>
                    <a:pt x="248979" y="353940"/>
                    <a:pt x="261691" y="353940"/>
                    <a:pt x="275073" y="353940"/>
                  </a:cubicBezTo>
                  <a:close/>
                </a:path>
              </a:pathLst>
            </a:custGeom>
            <a:solidFill>
              <a:schemeClr val="accent3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A5FCD654-BD2C-4DF9-BC3A-17B5F87B764C}"/>
              </a:ext>
            </a:extLst>
          </p:cNvPr>
          <p:cNvGrpSpPr/>
          <p:nvPr/>
        </p:nvGrpSpPr>
        <p:grpSpPr>
          <a:xfrm>
            <a:off x="9090334" y="4131488"/>
            <a:ext cx="2605943" cy="2315352"/>
            <a:chOff x="4035985" y="2025828"/>
            <a:chExt cx="4113453" cy="3654758"/>
          </a:xfrm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5202F6B2-86CA-48EB-A3D2-D7C9A5D2C3D2}"/>
                </a:ext>
              </a:extLst>
            </p:cNvPr>
            <p:cNvSpPr/>
            <p:nvPr/>
          </p:nvSpPr>
          <p:spPr>
            <a:xfrm>
              <a:off x="6105685" y="2122042"/>
              <a:ext cx="1164169" cy="1565269"/>
            </a:xfrm>
            <a:custGeom>
              <a:avLst/>
              <a:gdLst>
                <a:gd name="connsiteX0" fmla="*/ 567785 w 1133475"/>
                <a:gd name="connsiteY0" fmla="*/ 714573 h 1524000"/>
                <a:gd name="connsiteX1" fmla="*/ 64865 w 1133475"/>
                <a:gd name="connsiteY1" fmla="*/ 1521340 h 1524000"/>
                <a:gd name="connsiteX2" fmla="*/ 269653 w 1133475"/>
                <a:gd name="connsiteY2" fmla="*/ 473590 h 1524000"/>
                <a:gd name="connsiteX3" fmla="*/ 915448 w 1133475"/>
                <a:gd name="connsiteY3" fmla="*/ 55443 h 1524000"/>
                <a:gd name="connsiteX4" fmla="*/ 1029748 w 1133475"/>
                <a:gd name="connsiteY4" fmla="*/ 8770 h 1524000"/>
                <a:gd name="connsiteX5" fmla="*/ 1087851 w 1133475"/>
                <a:gd name="connsiteY5" fmla="*/ 35440 h 1524000"/>
                <a:gd name="connsiteX6" fmla="*/ 908780 w 1133475"/>
                <a:gd name="connsiteY6" fmla="*/ 946983 h 1524000"/>
                <a:gd name="connsiteX7" fmla="*/ 223933 w 1133475"/>
                <a:gd name="connsiteY7" fmla="*/ 1474668 h 1524000"/>
                <a:gd name="connsiteX8" fmla="*/ 113443 w 1133475"/>
                <a:gd name="connsiteY8" fmla="*/ 1530865 h 1524000"/>
                <a:gd name="connsiteX9" fmla="*/ 101060 w 1133475"/>
                <a:gd name="connsiteY9" fmla="*/ 1528960 h 1524000"/>
                <a:gd name="connsiteX10" fmla="*/ 567785 w 1133475"/>
                <a:gd name="connsiteY10" fmla="*/ 714573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3475" h="1524000">
                  <a:moveTo>
                    <a:pt x="567785" y="714573"/>
                  </a:moveTo>
                  <a:cubicBezTo>
                    <a:pt x="370618" y="960318"/>
                    <a:pt x="207740" y="1228923"/>
                    <a:pt x="64865" y="1521340"/>
                  </a:cubicBezTo>
                  <a:cubicBezTo>
                    <a:pt x="-58007" y="1126053"/>
                    <a:pt x="-15145" y="775533"/>
                    <a:pt x="269653" y="473590"/>
                  </a:cubicBezTo>
                  <a:cubicBezTo>
                    <a:pt x="450628" y="282138"/>
                    <a:pt x="676370" y="158313"/>
                    <a:pt x="915448" y="55443"/>
                  </a:cubicBezTo>
                  <a:cubicBezTo>
                    <a:pt x="953548" y="39250"/>
                    <a:pt x="992601" y="25915"/>
                    <a:pt x="1029748" y="8770"/>
                  </a:cubicBezTo>
                  <a:cubicBezTo>
                    <a:pt x="1063086" y="-7422"/>
                    <a:pt x="1076420" y="-2660"/>
                    <a:pt x="1087851" y="35440"/>
                  </a:cubicBezTo>
                  <a:cubicBezTo>
                    <a:pt x="1187863" y="370720"/>
                    <a:pt x="1127855" y="674568"/>
                    <a:pt x="908780" y="946983"/>
                  </a:cubicBezTo>
                  <a:cubicBezTo>
                    <a:pt x="723043" y="1177488"/>
                    <a:pt x="481108" y="1336555"/>
                    <a:pt x="223933" y="1474668"/>
                  </a:cubicBezTo>
                  <a:cubicBezTo>
                    <a:pt x="187738" y="1493718"/>
                    <a:pt x="150590" y="1511815"/>
                    <a:pt x="113443" y="1530865"/>
                  </a:cubicBezTo>
                  <a:cubicBezTo>
                    <a:pt x="111538" y="1531818"/>
                    <a:pt x="107728" y="1529913"/>
                    <a:pt x="101060" y="1528960"/>
                  </a:cubicBezTo>
                  <a:cubicBezTo>
                    <a:pt x="234410" y="1243210"/>
                    <a:pt x="391573" y="973653"/>
                    <a:pt x="567785" y="71457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8819073-E235-4A2F-ABA2-A38300711732}"/>
                </a:ext>
              </a:extLst>
            </p:cNvPr>
            <p:cNvSpPr/>
            <p:nvPr/>
          </p:nvSpPr>
          <p:spPr>
            <a:xfrm>
              <a:off x="5093994" y="2025828"/>
              <a:ext cx="929379" cy="1672882"/>
            </a:xfrm>
            <a:custGeom>
              <a:avLst/>
              <a:gdLst>
                <a:gd name="connsiteX0" fmla="*/ 894625 w 904875"/>
                <a:gd name="connsiteY0" fmla="*/ 1601682 h 1628775"/>
                <a:gd name="connsiteX1" fmla="*/ 413613 w 904875"/>
                <a:gd name="connsiteY1" fmla="*/ 780627 h 1628775"/>
                <a:gd name="connsiteX2" fmla="*/ 864145 w 904875"/>
                <a:gd name="connsiteY2" fmla="*/ 1633114 h 1628775"/>
                <a:gd name="connsiteX3" fmla="*/ 451713 w 904875"/>
                <a:gd name="connsiteY3" fmla="*/ 1469284 h 1628775"/>
                <a:gd name="connsiteX4" fmla="*/ 29755 w 904875"/>
                <a:gd name="connsiteY4" fmla="*/ 807297 h 1628775"/>
                <a:gd name="connsiteX5" fmla="*/ 39280 w 904875"/>
                <a:gd name="connsiteY5" fmla="*/ 26247 h 1628775"/>
                <a:gd name="connsiteX6" fmla="*/ 81190 w 904875"/>
                <a:gd name="connsiteY6" fmla="*/ 3387 h 1628775"/>
                <a:gd name="connsiteX7" fmla="*/ 810805 w 904875"/>
                <a:gd name="connsiteY7" fmla="*/ 673947 h 1628775"/>
                <a:gd name="connsiteX8" fmla="*/ 894625 w 904875"/>
                <a:gd name="connsiteY8" fmla="*/ 1601682 h 162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4875" h="1628775">
                  <a:moveTo>
                    <a:pt x="894625" y="1601682"/>
                  </a:moveTo>
                  <a:cubicBezTo>
                    <a:pt x="707935" y="1342602"/>
                    <a:pt x="549820" y="1068282"/>
                    <a:pt x="413613" y="780627"/>
                  </a:cubicBezTo>
                  <a:cubicBezTo>
                    <a:pt x="527913" y="1080664"/>
                    <a:pt x="682218" y="1358794"/>
                    <a:pt x="864145" y="1633114"/>
                  </a:cubicBezTo>
                  <a:cubicBezTo>
                    <a:pt x="711745" y="1601682"/>
                    <a:pt x="576490" y="1550247"/>
                    <a:pt x="451713" y="1469284"/>
                  </a:cubicBezTo>
                  <a:cubicBezTo>
                    <a:pt x="209778" y="1313074"/>
                    <a:pt x="83095" y="1083522"/>
                    <a:pt x="29755" y="807297"/>
                  </a:cubicBezTo>
                  <a:cubicBezTo>
                    <a:pt x="-20727" y="546312"/>
                    <a:pt x="228" y="286279"/>
                    <a:pt x="39280" y="26247"/>
                  </a:cubicBezTo>
                  <a:cubicBezTo>
                    <a:pt x="44043" y="-4233"/>
                    <a:pt x="56425" y="-2328"/>
                    <a:pt x="81190" y="3387"/>
                  </a:cubicBezTo>
                  <a:cubicBezTo>
                    <a:pt x="452665" y="87207"/>
                    <a:pt x="690790" y="317712"/>
                    <a:pt x="810805" y="673947"/>
                  </a:cubicBezTo>
                  <a:cubicBezTo>
                    <a:pt x="912723" y="974937"/>
                    <a:pt x="917485" y="1286404"/>
                    <a:pt x="894625" y="160168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29F21B4D-7038-46BC-919D-7AB3CB12BD7B}"/>
                </a:ext>
              </a:extLst>
            </p:cNvPr>
            <p:cNvSpPr/>
            <p:nvPr/>
          </p:nvSpPr>
          <p:spPr>
            <a:xfrm>
              <a:off x="4917602" y="4013286"/>
              <a:ext cx="1164169" cy="1575052"/>
            </a:xfrm>
            <a:custGeom>
              <a:avLst/>
              <a:gdLst>
                <a:gd name="connsiteX0" fmla="*/ 1035886 w 1133475"/>
                <a:gd name="connsiteY0" fmla="*/ 0 h 1533525"/>
                <a:gd name="connsiteX1" fmla="*/ 546301 w 1133475"/>
                <a:gd name="connsiteY1" fmla="*/ 848677 h 1533525"/>
                <a:gd name="connsiteX2" fmla="*/ 1069224 w 1133475"/>
                <a:gd name="connsiteY2" fmla="*/ 17145 h 1533525"/>
                <a:gd name="connsiteX3" fmla="*/ 903489 w 1133475"/>
                <a:gd name="connsiteY3" fmla="*/ 1021080 h 1533525"/>
                <a:gd name="connsiteX4" fmla="*/ 289126 w 1133475"/>
                <a:gd name="connsiteY4" fmla="*/ 1451610 h 1533525"/>
                <a:gd name="connsiteX5" fmla="*/ 96721 w 1133475"/>
                <a:gd name="connsiteY5" fmla="*/ 1531620 h 1533525"/>
                <a:gd name="connsiteX6" fmla="*/ 49096 w 1133475"/>
                <a:gd name="connsiteY6" fmla="*/ 1508760 h 1533525"/>
                <a:gd name="connsiteX7" fmla="*/ 239596 w 1133475"/>
                <a:gd name="connsiteY7" fmla="*/ 574358 h 1533525"/>
                <a:gd name="connsiteX8" fmla="*/ 892059 w 1133475"/>
                <a:gd name="connsiteY8" fmla="*/ 73342 h 1533525"/>
                <a:gd name="connsiteX9" fmla="*/ 1014931 w 1133475"/>
                <a:gd name="connsiteY9" fmla="*/ 10478 h 1533525"/>
                <a:gd name="connsiteX10" fmla="*/ 1035886 w 1133475"/>
                <a:gd name="connsiteY10" fmla="*/ 0 h 153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3475" h="1533525">
                  <a:moveTo>
                    <a:pt x="1035886" y="0"/>
                  </a:moveTo>
                  <a:cubicBezTo>
                    <a:pt x="893964" y="302895"/>
                    <a:pt x="731086" y="581977"/>
                    <a:pt x="546301" y="848677"/>
                  </a:cubicBezTo>
                  <a:cubicBezTo>
                    <a:pt x="752041" y="595313"/>
                    <a:pt x="920634" y="318135"/>
                    <a:pt x="1069224" y="17145"/>
                  </a:cubicBezTo>
                  <a:cubicBezTo>
                    <a:pt x="1183524" y="387667"/>
                    <a:pt x="1156854" y="723900"/>
                    <a:pt x="903489" y="1021080"/>
                  </a:cubicBezTo>
                  <a:cubicBezTo>
                    <a:pt x="735849" y="1217295"/>
                    <a:pt x="519631" y="1345883"/>
                    <a:pt x="289126" y="1451610"/>
                  </a:cubicBezTo>
                  <a:cubicBezTo>
                    <a:pt x="226261" y="1481138"/>
                    <a:pt x="159586" y="1503045"/>
                    <a:pt x="96721" y="1531620"/>
                  </a:cubicBezTo>
                  <a:cubicBezTo>
                    <a:pt x="68146" y="1544955"/>
                    <a:pt x="57669" y="1540193"/>
                    <a:pt x="49096" y="1508760"/>
                  </a:cubicBezTo>
                  <a:cubicBezTo>
                    <a:pt x="-56631" y="1162050"/>
                    <a:pt x="9091" y="851535"/>
                    <a:pt x="239596" y="574358"/>
                  </a:cubicBezTo>
                  <a:cubicBezTo>
                    <a:pt x="418666" y="358140"/>
                    <a:pt x="648219" y="206692"/>
                    <a:pt x="892059" y="73342"/>
                  </a:cubicBezTo>
                  <a:cubicBezTo>
                    <a:pt x="932064" y="51435"/>
                    <a:pt x="973974" y="31433"/>
                    <a:pt x="1014931" y="10478"/>
                  </a:cubicBezTo>
                  <a:cubicBezTo>
                    <a:pt x="1017789" y="7620"/>
                    <a:pt x="1021599" y="5715"/>
                    <a:pt x="1035886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EF4453BF-3524-4808-B1AE-D5089F35A605}"/>
                </a:ext>
              </a:extLst>
            </p:cNvPr>
            <p:cNvSpPr/>
            <p:nvPr/>
          </p:nvSpPr>
          <p:spPr>
            <a:xfrm>
              <a:off x="4035985" y="3407222"/>
              <a:ext cx="1868541" cy="851115"/>
            </a:xfrm>
            <a:custGeom>
              <a:avLst/>
              <a:gdLst>
                <a:gd name="connsiteX0" fmla="*/ 793168 w 1819275"/>
                <a:gd name="connsiteY0" fmla="*/ 414825 h 828675"/>
                <a:gd name="connsiteX1" fmla="*/ 1816153 w 1819275"/>
                <a:gd name="connsiteY1" fmla="*/ 456735 h 828675"/>
                <a:gd name="connsiteX2" fmla="*/ 1703758 w 1819275"/>
                <a:gd name="connsiteY2" fmla="*/ 571035 h 828675"/>
                <a:gd name="connsiteX3" fmla="*/ 1005576 w 1819275"/>
                <a:gd name="connsiteY3" fmla="*/ 832020 h 828675"/>
                <a:gd name="connsiteX4" fmla="*/ 442648 w 1819275"/>
                <a:gd name="connsiteY4" fmla="*/ 658665 h 828675"/>
                <a:gd name="connsiteX5" fmla="*/ 18786 w 1819275"/>
                <a:gd name="connsiteY5" fmla="*/ 370058 h 828675"/>
                <a:gd name="connsiteX6" fmla="*/ 14976 w 1819275"/>
                <a:gd name="connsiteY6" fmla="*/ 320528 h 828675"/>
                <a:gd name="connsiteX7" fmla="*/ 933186 w 1819275"/>
                <a:gd name="connsiteY7" fmla="*/ 19538 h 828675"/>
                <a:gd name="connsiteX8" fmla="*/ 1819963 w 1819275"/>
                <a:gd name="connsiteY8" fmla="*/ 419588 h 828675"/>
                <a:gd name="connsiteX9" fmla="*/ 793168 w 1819275"/>
                <a:gd name="connsiteY9" fmla="*/ 414825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19275" h="828675">
                  <a:moveTo>
                    <a:pt x="793168" y="414825"/>
                  </a:moveTo>
                  <a:cubicBezTo>
                    <a:pt x="1129401" y="469118"/>
                    <a:pt x="1467538" y="482453"/>
                    <a:pt x="1816153" y="456735"/>
                  </a:cubicBezTo>
                  <a:cubicBezTo>
                    <a:pt x="1775196" y="498645"/>
                    <a:pt x="1741858" y="537698"/>
                    <a:pt x="1703758" y="571035"/>
                  </a:cubicBezTo>
                  <a:cubicBezTo>
                    <a:pt x="1504686" y="747248"/>
                    <a:pt x="1276086" y="846308"/>
                    <a:pt x="1005576" y="832020"/>
                  </a:cubicBezTo>
                  <a:cubicBezTo>
                    <a:pt x="803646" y="821543"/>
                    <a:pt x="618861" y="752963"/>
                    <a:pt x="442648" y="658665"/>
                  </a:cubicBezTo>
                  <a:cubicBezTo>
                    <a:pt x="291201" y="577703"/>
                    <a:pt x="152136" y="477690"/>
                    <a:pt x="18786" y="370058"/>
                  </a:cubicBezTo>
                  <a:cubicBezTo>
                    <a:pt x="-4074" y="351960"/>
                    <a:pt x="-6932" y="343388"/>
                    <a:pt x="14976" y="320528"/>
                  </a:cubicBezTo>
                  <a:cubicBezTo>
                    <a:pt x="265483" y="50018"/>
                    <a:pt x="573141" y="-45232"/>
                    <a:pt x="933186" y="19538"/>
                  </a:cubicBezTo>
                  <a:cubicBezTo>
                    <a:pt x="1257988" y="77640"/>
                    <a:pt x="1538023" y="235755"/>
                    <a:pt x="1819963" y="419588"/>
                  </a:cubicBezTo>
                  <a:cubicBezTo>
                    <a:pt x="1469443" y="451020"/>
                    <a:pt x="1131306" y="447210"/>
                    <a:pt x="793168" y="414825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AB99B619-6324-4E7F-8F7A-6A32821F6C6D}"/>
                </a:ext>
              </a:extLst>
            </p:cNvPr>
            <p:cNvSpPr/>
            <p:nvPr/>
          </p:nvSpPr>
          <p:spPr>
            <a:xfrm>
              <a:off x="6280897" y="3451054"/>
              <a:ext cx="1868541" cy="851115"/>
            </a:xfrm>
            <a:custGeom>
              <a:avLst/>
              <a:gdLst>
                <a:gd name="connsiteX0" fmla="*/ 1072515 w 1819275"/>
                <a:gd name="connsiteY0" fmla="*/ 424536 h 828675"/>
                <a:gd name="connsiteX1" fmla="*/ 11430 w 1819275"/>
                <a:gd name="connsiteY1" fmla="*/ 375958 h 828675"/>
                <a:gd name="connsiteX2" fmla="*/ 29528 w 1819275"/>
                <a:gd name="connsiteY2" fmla="*/ 345478 h 828675"/>
                <a:gd name="connsiteX3" fmla="*/ 619125 w 1819275"/>
                <a:gd name="connsiteY3" fmla="*/ 12103 h 828675"/>
                <a:gd name="connsiteX4" fmla="*/ 1186815 w 1819275"/>
                <a:gd name="connsiteY4" fmla="*/ 86398 h 828675"/>
                <a:gd name="connsiteX5" fmla="*/ 1807845 w 1819275"/>
                <a:gd name="connsiteY5" fmla="*/ 468351 h 828675"/>
                <a:gd name="connsiteX6" fmla="*/ 1808798 w 1819275"/>
                <a:gd name="connsiteY6" fmla="*/ 508356 h 828675"/>
                <a:gd name="connsiteX7" fmla="*/ 929640 w 1819275"/>
                <a:gd name="connsiteY7" fmla="*/ 821728 h 828675"/>
                <a:gd name="connsiteX8" fmla="*/ 53340 w 1819275"/>
                <a:gd name="connsiteY8" fmla="*/ 448348 h 828675"/>
                <a:gd name="connsiteX9" fmla="*/ 0 w 1819275"/>
                <a:gd name="connsiteY9" fmla="*/ 413106 h 828675"/>
                <a:gd name="connsiteX10" fmla="*/ 1072515 w 1819275"/>
                <a:gd name="connsiteY10" fmla="*/ 42453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9275" h="828675">
                  <a:moveTo>
                    <a:pt x="1072515" y="424536"/>
                  </a:moveTo>
                  <a:cubicBezTo>
                    <a:pt x="721043" y="365481"/>
                    <a:pt x="366713" y="350241"/>
                    <a:pt x="11430" y="375958"/>
                  </a:cubicBezTo>
                  <a:cubicBezTo>
                    <a:pt x="6668" y="358813"/>
                    <a:pt x="21908" y="353098"/>
                    <a:pt x="29528" y="345478"/>
                  </a:cubicBezTo>
                  <a:cubicBezTo>
                    <a:pt x="193358" y="175933"/>
                    <a:pt x="381953" y="51156"/>
                    <a:pt x="619125" y="12103"/>
                  </a:cubicBezTo>
                  <a:cubicBezTo>
                    <a:pt x="816293" y="-20282"/>
                    <a:pt x="1004888" y="14961"/>
                    <a:pt x="1186815" y="86398"/>
                  </a:cubicBezTo>
                  <a:cubicBezTo>
                    <a:pt x="1416368" y="175933"/>
                    <a:pt x="1617345" y="314998"/>
                    <a:pt x="1807845" y="468351"/>
                  </a:cubicBezTo>
                  <a:cubicBezTo>
                    <a:pt x="1827848" y="484543"/>
                    <a:pt x="1823085" y="493116"/>
                    <a:pt x="1808798" y="508356"/>
                  </a:cubicBezTo>
                  <a:cubicBezTo>
                    <a:pt x="1570673" y="766483"/>
                    <a:pt x="1278255" y="874116"/>
                    <a:pt x="929640" y="821728"/>
                  </a:cubicBezTo>
                  <a:cubicBezTo>
                    <a:pt x="605790" y="773151"/>
                    <a:pt x="323850" y="622656"/>
                    <a:pt x="53340" y="448348"/>
                  </a:cubicBezTo>
                  <a:cubicBezTo>
                    <a:pt x="39053" y="438823"/>
                    <a:pt x="24765" y="429298"/>
                    <a:pt x="0" y="413106"/>
                  </a:cubicBezTo>
                  <a:cubicBezTo>
                    <a:pt x="366713" y="382626"/>
                    <a:pt x="719138" y="386436"/>
                    <a:pt x="1072515" y="42453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C81A83F4-1205-4591-8BE9-220039C81A8C}"/>
                </a:ext>
              </a:extLst>
            </p:cNvPr>
            <p:cNvSpPr/>
            <p:nvPr/>
          </p:nvSpPr>
          <p:spPr>
            <a:xfrm>
              <a:off x="6164426" y="4017487"/>
              <a:ext cx="919596" cy="1663099"/>
            </a:xfrm>
            <a:custGeom>
              <a:avLst/>
              <a:gdLst>
                <a:gd name="connsiteX0" fmla="*/ 484876 w 895350"/>
                <a:gd name="connsiteY0" fmla="*/ 817917 h 1619250"/>
                <a:gd name="connsiteX1" fmla="*/ 74348 w 895350"/>
                <a:gd name="connsiteY1" fmla="*/ 47345 h 1619250"/>
                <a:gd name="connsiteX2" fmla="*/ 43868 w 895350"/>
                <a:gd name="connsiteY2" fmla="*/ 672 h 1619250"/>
                <a:gd name="connsiteX3" fmla="*/ 129593 w 895350"/>
                <a:gd name="connsiteY3" fmla="*/ 16865 h 1619250"/>
                <a:gd name="connsiteX4" fmla="*/ 885878 w 895350"/>
                <a:gd name="connsiteY4" fmla="*/ 888402 h 1619250"/>
                <a:gd name="connsiteX5" fmla="*/ 864923 w 895350"/>
                <a:gd name="connsiteY5" fmla="*/ 1598967 h 1619250"/>
                <a:gd name="connsiteX6" fmla="*/ 823966 w 895350"/>
                <a:gd name="connsiteY6" fmla="*/ 1624685 h 1619250"/>
                <a:gd name="connsiteX7" fmla="*/ 131498 w 895350"/>
                <a:gd name="connsiteY7" fmla="*/ 1051280 h 1619250"/>
                <a:gd name="connsiteX8" fmla="*/ 10531 w 895350"/>
                <a:gd name="connsiteY8" fmla="*/ 23532 h 1619250"/>
                <a:gd name="connsiteX9" fmla="*/ 476303 w 895350"/>
                <a:gd name="connsiteY9" fmla="*/ 826490 h 1619250"/>
                <a:gd name="connsiteX10" fmla="*/ 542026 w 895350"/>
                <a:gd name="connsiteY10" fmla="*/ 968412 h 1619250"/>
                <a:gd name="connsiteX11" fmla="*/ 484876 w 895350"/>
                <a:gd name="connsiteY11" fmla="*/ 817917 h 161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5350" h="1619250">
                  <a:moveTo>
                    <a:pt x="484876" y="817917"/>
                  </a:moveTo>
                  <a:cubicBezTo>
                    <a:pt x="375338" y="546455"/>
                    <a:pt x="235321" y="292137"/>
                    <a:pt x="74348" y="47345"/>
                  </a:cubicBezTo>
                  <a:cubicBezTo>
                    <a:pt x="64823" y="33057"/>
                    <a:pt x="55298" y="18770"/>
                    <a:pt x="43868" y="672"/>
                  </a:cubicBezTo>
                  <a:cubicBezTo>
                    <a:pt x="77206" y="-3138"/>
                    <a:pt x="102923" y="10197"/>
                    <a:pt x="129593" y="16865"/>
                  </a:cubicBezTo>
                  <a:cubicBezTo>
                    <a:pt x="564886" y="135927"/>
                    <a:pt x="826823" y="440727"/>
                    <a:pt x="885878" y="888402"/>
                  </a:cubicBezTo>
                  <a:cubicBezTo>
                    <a:pt x="917311" y="1127480"/>
                    <a:pt x="899213" y="1362747"/>
                    <a:pt x="864923" y="1598967"/>
                  </a:cubicBezTo>
                  <a:cubicBezTo>
                    <a:pt x="861113" y="1626590"/>
                    <a:pt x="850636" y="1630400"/>
                    <a:pt x="823966" y="1624685"/>
                  </a:cubicBezTo>
                  <a:cubicBezTo>
                    <a:pt x="496306" y="1549437"/>
                    <a:pt x="262943" y="1361795"/>
                    <a:pt x="131498" y="1051280"/>
                  </a:cubicBezTo>
                  <a:cubicBezTo>
                    <a:pt x="-8519" y="720762"/>
                    <a:pt x="-12329" y="374052"/>
                    <a:pt x="10531" y="23532"/>
                  </a:cubicBezTo>
                  <a:cubicBezTo>
                    <a:pt x="191506" y="276897"/>
                    <a:pt x="348668" y="543597"/>
                    <a:pt x="476303" y="826490"/>
                  </a:cubicBezTo>
                  <a:cubicBezTo>
                    <a:pt x="509641" y="872210"/>
                    <a:pt x="523928" y="925550"/>
                    <a:pt x="542026" y="968412"/>
                  </a:cubicBezTo>
                  <a:cubicBezTo>
                    <a:pt x="531548" y="921740"/>
                    <a:pt x="495353" y="874115"/>
                    <a:pt x="484876" y="81791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3A74444B-887E-40C9-831C-995E467F8B15}"/>
              </a:ext>
            </a:extLst>
          </p:cNvPr>
          <p:cNvGrpSpPr/>
          <p:nvPr/>
        </p:nvGrpSpPr>
        <p:grpSpPr>
          <a:xfrm>
            <a:off x="10378580" y="2766189"/>
            <a:ext cx="1183155" cy="960212"/>
            <a:chOff x="2002422" y="1255190"/>
            <a:chExt cx="6189146" cy="5022917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81C1575E-0C61-4DF6-8A0D-7C5C6D5CA2F9}"/>
                </a:ext>
              </a:extLst>
            </p:cNvPr>
            <p:cNvGrpSpPr/>
            <p:nvPr/>
          </p:nvGrpSpPr>
          <p:grpSpPr>
            <a:xfrm>
              <a:off x="4066220" y="1255190"/>
              <a:ext cx="2502860" cy="4993119"/>
              <a:chOff x="4066220" y="1255190"/>
              <a:chExt cx="2502860" cy="4993119"/>
            </a:xfrm>
          </p:grpSpPr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3C8DA42E-59B3-4F3D-8981-857944FBDA42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47E1B09F-952F-4EFE-AB6D-6BEBBF516A9B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F0059473-8816-4F9E-A625-202AC0515FA0}"/>
                </a:ext>
              </a:extLst>
            </p:cNvPr>
            <p:cNvGrpSpPr/>
            <p:nvPr/>
          </p:nvGrpSpPr>
          <p:grpSpPr>
            <a:xfrm>
              <a:off x="7007595" y="3916121"/>
              <a:ext cx="1183973" cy="2361986"/>
              <a:chOff x="4066220" y="1255190"/>
              <a:chExt cx="2502860" cy="4993119"/>
            </a:xfrm>
          </p:grpSpPr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075EE52C-CF23-409F-9228-245594221973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7550E0C6-E34D-4630-AFB1-27598F4411FF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84794333-60C3-49DA-8D67-87A19BB9BA0C}"/>
                </a:ext>
              </a:extLst>
            </p:cNvPr>
            <p:cNvGrpSpPr/>
            <p:nvPr/>
          </p:nvGrpSpPr>
          <p:grpSpPr>
            <a:xfrm>
              <a:off x="2002422" y="2928902"/>
              <a:ext cx="1678828" cy="3349205"/>
              <a:chOff x="4066220" y="1255190"/>
              <a:chExt cx="2502860" cy="4993119"/>
            </a:xfrm>
          </p:grpSpPr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D4FC1102-0B90-456E-9066-D5DB7D04C1F3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C74014B3-6DBF-490F-8882-77DE616240E2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9E1EE4BE-77EB-4AF8-916C-445BD75DFE7E}"/>
              </a:ext>
            </a:extLst>
          </p:cNvPr>
          <p:cNvGrpSpPr/>
          <p:nvPr/>
        </p:nvGrpSpPr>
        <p:grpSpPr>
          <a:xfrm>
            <a:off x="7341837" y="2364070"/>
            <a:ext cx="1333261" cy="1533782"/>
            <a:chOff x="1863942" y="2174068"/>
            <a:chExt cx="1333261" cy="1533782"/>
          </a:xfrm>
          <a:solidFill>
            <a:schemeClr val="accent2"/>
          </a:solidFill>
        </p:grpSpPr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45BABD51-41A0-4228-9921-2CF038DF5562}"/>
                </a:ext>
              </a:extLst>
            </p:cNvPr>
            <p:cNvSpPr/>
            <p:nvPr/>
          </p:nvSpPr>
          <p:spPr>
            <a:xfrm>
              <a:off x="2138953" y="2174068"/>
              <a:ext cx="972430" cy="1533782"/>
            </a:xfrm>
            <a:custGeom>
              <a:avLst/>
              <a:gdLst>
                <a:gd name="connsiteX0" fmla="*/ 3148042 w 3753143"/>
                <a:gd name="connsiteY0" fmla="*/ 0 h 5919712"/>
                <a:gd name="connsiteX1" fmla="*/ 2450844 w 3753143"/>
                <a:gd name="connsiteY1" fmla="*/ 1400957 h 5919712"/>
                <a:gd name="connsiteX2" fmla="*/ 2161453 w 3753143"/>
                <a:gd name="connsiteY2" fmla="*/ 1427267 h 5919712"/>
                <a:gd name="connsiteX3" fmla="*/ 1885204 w 3753143"/>
                <a:gd name="connsiteY3" fmla="*/ 1690357 h 5919712"/>
                <a:gd name="connsiteX4" fmla="*/ 1885204 w 3753143"/>
                <a:gd name="connsiteY4" fmla="*/ 2841375 h 5919712"/>
                <a:gd name="connsiteX5" fmla="*/ 2023324 w 3753143"/>
                <a:gd name="connsiteY5" fmla="*/ 2624325 h 5919712"/>
                <a:gd name="connsiteX6" fmla="*/ 2253525 w 3753143"/>
                <a:gd name="connsiteY6" fmla="*/ 1848207 h 5919712"/>
                <a:gd name="connsiteX7" fmla="*/ 2825753 w 3753143"/>
                <a:gd name="connsiteY7" fmla="*/ 1486458 h 5919712"/>
                <a:gd name="connsiteX8" fmla="*/ 3753143 w 3753143"/>
                <a:gd name="connsiteY8" fmla="*/ 776118 h 5919712"/>
                <a:gd name="connsiteX9" fmla="*/ 3483474 w 3753143"/>
                <a:gd name="connsiteY9" fmla="*/ 2170496 h 5919712"/>
                <a:gd name="connsiteX10" fmla="*/ 2200913 w 3753143"/>
                <a:gd name="connsiteY10" fmla="*/ 2834795 h 5919712"/>
                <a:gd name="connsiteX11" fmla="*/ 2003594 w 3753143"/>
                <a:gd name="connsiteY11" fmla="*/ 2953185 h 5919712"/>
                <a:gd name="connsiteX12" fmla="*/ 1950974 w 3753143"/>
                <a:gd name="connsiteY12" fmla="*/ 3334665 h 5919712"/>
                <a:gd name="connsiteX13" fmla="*/ 2016745 w 3753143"/>
                <a:gd name="connsiteY13" fmla="*/ 5603820 h 5919712"/>
                <a:gd name="connsiteX14" fmla="*/ 1812854 w 3753143"/>
                <a:gd name="connsiteY14" fmla="*/ 5919529 h 5919712"/>
                <a:gd name="connsiteX15" fmla="*/ 1622114 w 3753143"/>
                <a:gd name="connsiteY15" fmla="*/ 5610400 h 5919712"/>
                <a:gd name="connsiteX16" fmla="*/ 1707615 w 3753143"/>
                <a:gd name="connsiteY16" fmla="*/ 3124195 h 5919712"/>
                <a:gd name="connsiteX17" fmla="*/ 1464255 w 3753143"/>
                <a:gd name="connsiteY17" fmla="*/ 2663786 h 5919712"/>
                <a:gd name="connsiteX18" fmla="*/ 1465295 w 3753143"/>
                <a:gd name="connsiteY18" fmla="*/ 2657998 h 5919712"/>
                <a:gd name="connsiteX19" fmla="*/ 1434565 w 3753143"/>
                <a:gd name="connsiteY19" fmla="*/ 2654445 h 5919712"/>
                <a:gd name="connsiteX20" fmla="*/ 1302303 w 3753143"/>
                <a:gd name="connsiteY20" fmla="*/ 2620224 h 5919712"/>
                <a:gd name="connsiteX21" fmla="*/ 657731 w 3753143"/>
                <a:gd name="connsiteY21" fmla="*/ 2370285 h 5919712"/>
                <a:gd name="connsiteX22" fmla="*/ 368322 w 3753143"/>
                <a:gd name="connsiteY22" fmla="*/ 1817797 h 5919712"/>
                <a:gd name="connsiteX23" fmla="*/ 0 w 3753143"/>
                <a:gd name="connsiteY23" fmla="*/ 1363969 h 5919712"/>
                <a:gd name="connsiteX24" fmla="*/ 1183913 w 3753143"/>
                <a:gd name="connsiteY24" fmla="*/ 1666526 h 5919712"/>
                <a:gd name="connsiteX25" fmla="*/ 1460154 w 3753143"/>
                <a:gd name="connsiteY25" fmla="*/ 2495255 h 5919712"/>
                <a:gd name="connsiteX26" fmla="*/ 1474956 w 3753143"/>
                <a:gd name="connsiteY26" fmla="*/ 2610868 h 5919712"/>
                <a:gd name="connsiteX27" fmla="*/ 1487350 w 3753143"/>
                <a:gd name="connsiteY27" fmla="*/ 2625483 h 5919712"/>
                <a:gd name="connsiteX28" fmla="*/ 1490565 w 3753143"/>
                <a:gd name="connsiteY28" fmla="*/ 2624325 h 5919712"/>
                <a:gd name="connsiteX29" fmla="*/ 1701043 w 3753143"/>
                <a:gd name="connsiteY29" fmla="*/ 2670365 h 5919712"/>
                <a:gd name="connsiteX30" fmla="*/ 1760234 w 3753143"/>
                <a:gd name="connsiteY30" fmla="*/ 1506188 h 5919712"/>
                <a:gd name="connsiteX31" fmla="*/ 1451104 w 3753143"/>
                <a:gd name="connsiteY31" fmla="*/ 1236519 h 5919712"/>
                <a:gd name="connsiteX32" fmla="*/ 859146 w 3753143"/>
                <a:gd name="connsiteY32" fmla="*/ 848460 h 5919712"/>
                <a:gd name="connsiteX33" fmla="*/ 530285 w 3753143"/>
                <a:gd name="connsiteY33" fmla="*/ 315709 h 5919712"/>
                <a:gd name="connsiteX34" fmla="*/ 1556343 w 3753143"/>
                <a:gd name="connsiteY34" fmla="*/ 1131288 h 5919712"/>
                <a:gd name="connsiteX35" fmla="*/ 1694464 w 3753143"/>
                <a:gd name="connsiteY35" fmla="*/ 1256257 h 5919712"/>
                <a:gd name="connsiteX36" fmla="*/ 1898355 w 3753143"/>
                <a:gd name="connsiteY36" fmla="*/ 1157598 h 5919712"/>
                <a:gd name="connsiteX37" fmla="*/ 2510043 w 3753143"/>
                <a:gd name="connsiteY37" fmla="*/ 447250 h 5919712"/>
                <a:gd name="connsiteX38" fmla="*/ 3148042 w 3753143"/>
                <a:gd name="connsiteY38" fmla="*/ 0 h 591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753143" h="5919712">
                  <a:moveTo>
                    <a:pt x="3148042" y="0"/>
                  </a:moveTo>
                  <a:cubicBezTo>
                    <a:pt x="3279583" y="591950"/>
                    <a:pt x="2950723" y="1249678"/>
                    <a:pt x="2450844" y="1400957"/>
                  </a:cubicBezTo>
                  <a:cubicBezTo>
                    <a:pt x="2352185" y="1427267"/>
                    <a:pt x="2253525" y="1446997"/>
                    <a:pt x="2161453" y="1427267"/>
                  </a:cubicBezTo>
                  <a:cubicBezTo>
                    <a:pt x="1918093" y="1374647"/>
                    <a:pt x="1885204" y="1506188"/>
                    <a:pt x="1885204" y="1690357"/>
                  </a:cubicBezTo>
                  <a:cubicBezTo>
                    <a:pt x="1885204" y="2065257"/>
                    <a:pt x="1885204" y="2440157"/>
                    <a:pt x="1885204" y="2841375"/>
                  </a:cubicBezTo>
                  <a:cubicBezTo>
                    <a:pt x="2010165" y="2782176"/>
                    <a:pt x="2056213" y="2703246"/>
                    <a:pt x="2023324" y="2624325"/>
                  </a:cubicBezTo>
                  <a:cubicBezTo>
                    <a:pt x="1885204" y="2302037"/>
                    <a:pt x="2043055" y="2065257"/>
                    <a:pt x="2253525" y="1848207"/>
                  </a:cubicBezTo>
                  <a:cubicBezTo>
                    <a:pt x="2411384" y="1683777"/>
                    <a:pt x="2615275" y="1571959"/>
                    <a:pt x="2825753" y="1486458"/>
                  </a:cubicBezTo>
                  <a:cubicBezTo>
                    <a:pt x="3180923" y="1341758"/>
                    <a:pt x="3536093" y="1210209"/>
                    <a:pt x="3753143" y="776118"/>
                  </a:cubicBezTo>
                  <a:cubicBezTo>
                    <a:pt x="3720254" y="1302298"/>
                    <a:pt x="3693952" y="1756127"/>
                    <a:pt x="3483474" y="2170496"/>
                  </a:cubicBezTo>
                  <a:cubicBezTo>
                    <a:pt x="3226963" y="2663786"/>
                    <a:pt x="2746824" y="2933455"/>
                    <a:pt x="2200913" y="2834795"/>
                  </a:cubicBezTo>
                  <a:cubicBezTo>
                    <a:pt x="2062793" y="2808486"/>
                    <a:pt x="2043055" y="2861105"/>
                    <a:pt x="2003594" y="2953185"/>
                  </a:cubicBezTo>
                  <a:cubicBezTo>
                    <a:pt x="1950974" y="3078155"/>
                    <a:pt x="1950974" y="3203124"/>
                    <a:pt x="1950974" y="3334665"/>
                  </a:cubicBezTo>
                  <a:cubicBezTo>
                    <a:pt x="1970705" y="4091053"/>
                    <a:pt x="1990435" y="4847432"/>
                    <a:pt x="2016745" y="5603820"/>
                  </a:cubicBezTo>
                  <a:cubicBezTo>
                    <a:pt x="2023324" y="5755099"/>
                    <a:pt x="2023324" y="5926101"/>
                    <a:pt x="1812854" y="5919529"/>
                  </a:cubicBezTo>
                  <a:cubicBezTo>
                    <a:pt x="1628685" y="5912950"/>
                    <a:pt x="1615534" y="5761671"/>
                    <a:pt x="1622114" y="5610400"/>
                  </a:cubicBezTo>
                  <a:cubicBezTo>
                    <a:pt x="1648415" y="4781662"/>
                    <a:pt x="1668154" y="3952924"/>
                    <a:pt x="1707615" y="3124195"/>
                  </a:cubicBezTo>
                  <a:cubicBezTo>
                    <a:pt x="1720774" y="2907145"/>
                    <a:pt x="1701043" y="2736136"/>
                    <a:pt x="1464255" y="2663786"/>
                  </a:cubicBezTo>
                  <a:lnTo>
                    <a:pt x="1465295" y="2657998"/>
                  </a:lnTo>
                  <a:lnTo>
                    <a:pt x="1434565" y="2654445"/>
                  </a:lnTo>
                  <a:cubicBezTo>
                    <a:pt x="1392328" y="2637489"/>
                    <a:pt x="1356566" y="2595557"/>
                    <a:pt x="1302303" y="2620224"/>
                  </a:cubicBezTo>
                  <a:cubicBezTo>
                    <a:pt x="1012902" y="2732034"/>
                    <a:pt x="828733" y="2574184"/>
                    <a:pt x="657731" y="2370285"/>
                  </a:cubicBezTo>
                  <a:cubicBezTo>
                    <a:pt x="519602" y="2205856"/>
                    <a:pt x="447252" y="2008537"/>
                    <a:pt x="368322" y="1817797"/>
                  </a:cubicBezTo>
                  <a:cubicBezTo>
                    <a:pt x="289400" y="1633637"/>
                    <a:pt x="184161" y="1462628"/>
                    <a:pt x="0" y="1363969"/>
                  </a:cubicBezTo>
                  <a:cubicBezTo>
                    <a:pt x="368322" y="1285039"/>
                    <a:pt x="920822" y="1423168"/>
                    <a:pt x="1183913" y="1666526"/>
                  </a:cubicBezTo>
                  <a:cubicBezTo>
                    <a:pt x="1427265" y="1890147"/>
                    <a:pt x="1525925" y="2172966"/>
                    <a:pt x="1460154" y="2495255"/>
                  </a:cubicBezTo>
                  <a:cubicBezTo>
                    <a:pt x="1450291" y="2549517"/>
                    <a:pt x="1455223" y="2581578"/>
                    <a:pt x="1474956" y="2610868"/>
                  </a:cubicBezTo>
                  <a:lnTo>
                    <a:pt x="1487350" y="2625483"/>
                  </a:lnTo>
                  <a:lnTo>
                    <a:pt x="1490565" y="2624325"/>
                  </a:lnTo>
                  <a:cubicBezTo>
                    <a:pt x="1562915" y="2637476"/>
                    <a:pt x="1628685" y="2657206"/>
                    <a:pt x="1701043" y="2670365"/>
                  </a:cubicBezTo>
                  <a:cubicBezTo>
                    <a:pt x="1720774" y="2275727"/>
                    <a:pt x="1733924" y="1887676"/>
                    <a:pt x="1760234" y="1506188"/>
                  </a:cubicBezTo>
                  <a:cubicBezTo>
                    <a:pt x="1779965" y="1262837"/>
                    <a:pt x="1562915" y="1216789"/>
                    <a:pt x="1451104" y="1236519"/>
                  </a:cubicBezTo>
                  <a:cubicBezTo>
                    <a:pt x="1115664" y="1282567"/>
                    <a:pt x="977544" y="1078669"/>
                    <a:pt x="859146" y="848460"/>
                  </a:cubicBezTo>
                  <a:cubicBezTo>
                    <a:pt x="760486" y="664300"/>
                    <a:pt x="707874" y="460409"/>
                    <a:pt x="530285" y="315709"/>
                  </a:cubicBezTo>
                  <a:cubicBezTo>
                    <a:pt x="1135395" y="217050"/>
                    <a:pt x="1510295" y="513029"/>
                    <a:pt x="1556343" y="1131288"/>
                  </a:cubicBezTo>
                  <a:cubicBezTo>
                    <a:pt x="1562915" y="1243099"/>
                    <a:pt x="1655003" y="1262837"/>
                    <a:pt x="1694464" y="1256257"/>
                  </a:cubicBezTo>
                  <a:cubicBezTo>
                    <a:pt x="1760234" y="1243099"/>
                    <a:pt x="1891775" y="1275988"/>
                    <a:pt x="1898355" y="1157598"/>
                  </a:cubicBezTo>
                  <a:cubicBezTo>
                    <a:pt x="1911514" y="756388"/>
                    <a:pt x="2207485" y="598529"/>
                    <a:pt x="2510043" y="447250"/>
                  </a:cubicBezTo>
                  <a:cubicBezTo>
                    <a:pt x="2746824" y="328860"/>
                    <a:pt x="3016493" y="263090"/>
                    <a:pt x="3148042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29DD6740-7008-41CD-99DB-38017E6A9B33}"/>
                </a:ext>
              </a:extLst>
            </p:cNvPr>
            <p:cNvSpPr/>
            <p:nvPr/>
          </p:nvSpPr>
          <p:spPr>
            <a:xfrm>
              <a:off x="1863942" y="2840320"/>
              <a:ext cx="550021" cy="867530"/>
            </a:xfrm>
            <a:custGeom>
              <a:avLst/>
              <a:gdLst>
                <a:gd name="connsiteX0" fmla="*/ 3148042 w 3753143"/>
                <a:gd name="connsiteY0" fmla="*/ 0 h 5919712"/>
                <a:gd name="connsiteX1" fmla="*/ 2450844 w 3753143"/>
                <a:gd name="connsiteY1" fmla="*/ 1400957 h 5919712"/>
                <a:gd name="connsiteX2" fmla="*/ 2161453 w 3753143"/>
                <a:gd name="connsiteY2" fmla="*/ 1427267 h 5919712"/>
                <a:gd name="connsiteX3" fmla="*/ 1885204 w 3753143"/>
                <a:gd name="connsiteY3" fmla="*/ 1690357 h 5919712"/>
                <a:gd name="connsiteX4" fmla="*/ 1885204 w 3753143"/>
                <a:gd name="connsiteY4" fmla="*/ 2841375 h 5919712"/>
                <a:gd name="connsiteX5" fmla="*/ 2023324 w 3753143"/>
                <a:gd name="connsiteY5" fmla="*/ 2624325 h 5919712"/>
                <a:gd name="connsiteX6" fmla="*/ 2253525 w 3753143"/>
                <a:gd name="connsiteY6" fmla="*/ 1848207 h 5919712"/>
                <a:gd name="connsiteX7" fmla="*/ 2825753 w 3753143"/>
                <a:gd name="connsiteY7" fmla="*/ 1486458 h 5919712"/>
                <a:gd name="connsiteX8" fmla="*/ 3753143 w 3753143"/>
                <a:gd name="connsiteY8" fmla="*/ 776118 h 5919712"/>
                <a:gd name="connsiteX9" fmla="*/ 3483474 w 3753143"/>
                <a:gd name="connsiteY9" fmla="*/ 2170496 h 5919712"/>
                <a:gd name="connsiteX10" fmla="*/ 2200913 w 3753143"/>
                <a:gd name="connsiteY10" fmla="*/ 2834795 h 5919712"/>
                <a:gd name="connsiteX11" fmla="*/ 2003594 w 3753143"/>
                <a:gd name="connsiteY11" fmla="*/ 2953185 h 5919712"/>
                <a:gd name="connsiteX12" fmla="*/ 1950974 w 3753143"/>
                <a:gd name="connsiteY12" fmla="*/ 3334665 h 5919712"/>
                <a:gd name="connsiteX13" fmla="*/ 2016745 w 3753143"/>
                <a:gd name="connsiteY13" fmla="*/ 5603820 h 5919712"/>
                <a:gd name="connsiteX14" fmla="*/ 1812854 w 3753143"/>
                <a:gd name="connsiteY14" fmla="*/ 5919529 h 5919712"/>
                <a:gd name="connsiteX15" fmla="*/ 1622114 w 3753143"/>
                <a:gd name="connsiteY15" fmla="*/ 5610400 h 5919712"/>
                <a:gd name="connsiteX16" fmla="*/ 1707615 w 3753143"/>
                <a:gd name="connsiteY16" fmla="*/ 3124195 h 5919712"/>
                <a:gd name="connsiteX17" fmla="*/ 1464255 w 3753143"/>
                <a:gd name="connsiteY17" fmla="*/ 2663786 h 5919712"/>
                <a:gd name="connsiteX18" fmla="*/ 1465295 w 3753143"/>
                <a:gd name="connsiteY18" fmla="*/ 2657998 h 5919712"/>
                <a:gd name="connsiteX19" fmla="*/ 1434565 w 3753143"/>
                <a:gd name="connsiteY19" fmla="*/ 2654445 h 5919712"/>
                <a:gd name="connsiteX20" fmla="*/ 1302303 w 3753143"/>
                <a:gd name="connsiteY20" fmla="*/ 2620224 h 5919712"/>
                <a:gd name="connsiteX21" fmla="*/ 657731 w 3753143"/>
                <a:gd name="connsiteY21" fmla="*/ 2370285 h 5919712"/>
                <a:gd name="connsiteX22" fmla="*/ 368322 w 3753143"/>
                <a:gd name="connsiteY22" fmla="*/ 1817797 h 5919712"/>
                <a:gd name="connsiteX23" fmla="*/ 0 w 3753143"/>
                <a:gd name="connsiteY23" fmla="*/ 1363969 h 5919712"/>
                <a:gd name="connsiteX24" fmla="*/ 1183913 w 3753143"/>
                <a:gd name="connsiteY24" fmla="*/ 1666526 h 5919712"/>
                <a:gd name="connsiteX25" fmla="*/ 1460154 w 3753143"/>
                <a:gd name="connsiteY25" fmla="*/ 2495255 h 5919712"/>
                <a:gd name="connsiteX26" fmla="*/ 1474956 w 3753143"/>
                <a:gd name="connsiteY26" fmla="*/ 2610868 h 5919712"/>
                <a:gd name="connsiteX27" fmla="*/ 1487350 w 3753143"/>
                <a:gd name="connsiteY27" fmla="*/ 2625483 h 5919712"/>
                <a:gd name="connsiteX28" fmla="*/ 1490565 w 3753143"/>
                <a:gd name="connsiteY28" fmla="*/ 2624325 h 5919712"/>
                <a:gd name="connsiteX29" fmla="*/ 1701043 w 3753143"/>
                <a:gd name="connsiteY29" fmla="*/ 2670365 h 5919712"/>
                <a:gd name="connsiteX30" fmla="*/ 1760234 w 3753143"/>
                <a:gd name="connsiteY30" fmla="*/ 1506188 h 5919712"/>
                <a:gd name="connsiteX31" fmla="*/ 1451104 w 3753143"/>
                <a:gd name="connsiteY31" fmla="*/ 1236519 h 5919712"/>
                <a:gd name="connsiteX32" fmla="*/ 859146 w 3753143"/>
                <a:gd name="connsiteY32" fmla="*/ 848460 h 5919712"/>
                <a:gd name="connsiteX33" fmla="*/ 530285 w 3753143"/>
                <a:gd name="connsiteY33" fmla="*/ 315709 h 5919712"/>
                <a:gd name="connsiteX34" fmla="*/ 1556343 w 3753143"/>
                <a:gd name="connsiteY34" fmla="*/ 1131288 h 5919712"/>
                <a:gd name="connsiteX35" fmla="*/ 1694464 w 3753143"/>
                <a:gd name="connsiteY35" fmla="*/ 1256257 h 5919712"/>
                <a:gd name="connsiteX36" fmla="*/ 1898355 w 3753143"/>
                <a:gd name="connsiteY36" fmla="*/ 1157598 h 5919712"/>
                <a:gd name="connsiteX37" fmla="*/ 2510043 w 3753143"/>
                <a:gd name="connsiteY37" fmla="*/ 447250 h 5919712"/>
                <a:gd name="connsiteX38" fmla="*/ 3148042 w 3753143"/>
                <a:gd name="connsiteY38" fmla="*/ 0 h 591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753143" h="5919712">
                  <a:moveTo>
                    <a:pt x="3148042" y="0"/>
                  </a:moveTo>
                  <a:cubicBezTo>
                    <a:pt x="3279583" y="591950"/>
                    <a:pt x="2950723" y="1249678"/>
                    <a:pt x="2450844" y="1400957"/>
                  </a:cubicBezTo>
                  <a:cubicBezTo>
                    <a:pt x="2352185" y="1427267"/>
                    <a:pt x="2253525" y="1446997"/>
                    <a:pt x="2161453" y="1427267"/>
                  </a:cubicBezTo>
                  <a:cubicBezTo>
                    <a:pt x="1918093" y="1374647"/>
                    <a:pt x="1885204" y="1506188"/>
                    <a:pt x="1885204" y="1690357"/>
                  </a:cubicBezTo>
                  <a:cubicBezTo>
                    <a:pt x="1885204" y="2065257"/>
                    <a:pt x="1885204" y="2440157"/>
                    <a:pt x="1885204" y="2841375"/>
                  </a:cubicBezTo>
                  <a:cubicBezTo>
                    <a:pt x="2010165" y="2782176"/>
                    <a:pt x="2056213" y="2703246"/>
                    <a:pt x="2023324" y="2624325"/>
                  </a:cubicBezTo>
                  <a:cubicBezTo>
                    <a:pt x="1885204" y="2302037"/>
                    <a:pt x="2043055" y="2065257"/>
                    <a:pt x="2253525" y="1848207"/>
                  </a:cubicBezTo>
                  <a:cubicBezTo>
                    <a:pt x="2411384" y="1683777"/>
                    <a:pt x="2615275" y="1571959"/>
                    <a:pt x="2825753" y="1486458"/>
                  </a:cubicBezTo>
                  <a:cubicBezTo>
                    <a:pt x="3180923" y="1341758"/>
                    <a:pt x="3536093" y="1210209"/>
                    <a:pt x="3753143" y="776118"/>
                  </a:cubicBezTo>
                  <a:cubicBezTo>
                    <a:pt x="3720254" y="1302298"/>
                    <a:pt x="3693952" y="1756127"/>
                    <a:pt x="3483474" y="2170496"/>
                  </a:cubicBezTo>
                  <a:cubicBezTo>
                    <a:pt x="3226963" y="2663786"/>
                    <a:pt x="2746824" y="2933455"/>
                    <a:pt x="2200913" y="2834795"/>
                  </a:cubicBezTo>
                  <a:cubicBezTo>
                    <a:pt x="2062793" y="2808486"/>
                    <a:pt x="2043055" y="2861105"/>
                    <a:pt x="2003594" y="2953185"/>
                  </a:cubicBezTo>
                  <a:cubicBezTo>
                    <a:pt x="1950974" y="3078155"/>
                    <a:pt x="1950974" y="3203124"/>
                    <a:pt x="1950974" y="3334665"/>
                  </a:cubicBezTo>
                  <a:cubicBezTo>
                    <a:pt x="1970705" y="4091053"/>
                    <a:pt x="1990435" y="4847432"/>
                    <a:pt x="2016745" y="5603820"/>
                  </a:cubicBezTo>
                  <a:cubicBezTo>
                    <a:pt x="2023324" y="5755099"/>
                    <a:pt x="2023324" y="5926101"/>
                    <a:pt x="1812854" y="5919529"/>
                  </a:cubicBezTo>
                  <a:cubicBezTo>
                    <a:pt x="1628685" y="5912950"/>
                    <a:pt x="1615534" y="5761671"/>
                    <a:pt x="1622114" y="5610400"/>
                  </a:cubicBezTo>
                  <a:cubicBezTo>
                    <a:pt x="1648415" y="4781662"/>
                    <a:pt x="1668154" y="3952924"/>
                    <a:pt x="1707615" y="3124195"/>
                  </a:cubicBezTo>
                  <a:cubicBezTo>
                    <a:pt x="1720774" y="2907145"/>
                    <a:pt x="1701043" y="2736136"/>
                    <a:pt x="1464255" y="2663786"/>
                  </a:cubicBezTo>
                  <a:lnTo>
                    <a:pt x="1465295" y="2657998"/>
                  </a:lnTo>
                  <a:lnTo>
                    <a:pt x="1434565" y="2654445"/>
                  </a:lnTo>
                  <a:cubicBezTo>
                    <a:pt x="1392328" y="2637489"/>
                    <a:pt x="1356566" y="2595557"/>
                    <a:pt x="1302303" y="2620224"/>
                  </a:cubicBezTo>
                  <a:cubicBezTo>
                    <a:pt x="1012902" y="2732034"/>
                    <a:pt x="828733" y="2574184"/>
                    <a:pt x="657731" y="2370285"/>
                  </a:cubicBezTo>
                  <a:cubicBezTo>
                    <a:pt x="519602" y="2205856"/>
                    <a:pt x="447252" y="2008537"/>
                    <a:pt x="368322" y="1817797"/>
                  </a:cubicBezTo>
                  <a:cubicBezTo>
                    <a:pt x="289400" y="1633637"/>
                    <a:pt x="184161" y="1462628"/>
                    <a:pt x="0" y="1363969"/>
                  </a:cubicBezTo>
                  <a:cubicBezTo>
                    <a:pt x="368322" y="1285039"/>
                    <a:pt x="920822" y="1423168"/>
                    <a:pt x="1183913" y="1666526"/>
                  </a:cubicBezTo>
                  <a:cubicBezTo>
                    <a:pt x="1427265" y="1890147"/>
                    <a:pt x="1525925" y="2172966"/>
                    <a:pt x="1460154" y="2495255"/>
                  </a:cubicBezTo>
                  <a:cubicBezTo>
                    <a:pt x="1450291" y="2549517"/>
                    <a:pt x="1455223" y="2581578"/>
                    <a:pt x="1474956" y="2610868"/>
                  </a:cubicBezTo>
                  <a:lnTo>
                    <a:pt x="1487350" y="2625483"/>
                  </a:lnTo>
                  <a:lnTo>
                    <a:pt x="1490565" y="2624325"/>
                  </a:lnTo>
                  <a:cubicBezTo>
                    <a:pt x="1562915" y="2637476"/>
                    <a:pt x="1628685" y="2657206"/>
                    <a:pt x="1701043" y="2670365"/>
                  </a:cubicBezTo>
                  <a:cubicBezTo>
                    <a:pt x="1720774" y="2275727"/>
                    <a:pt x="1733924" y="1887676"/>
                    <a:pt x="1760234" y="1506188"/>
                  </a:cubicBezTo>
                  <a:cubicBezTo>
                    <a:pt x="1779965" y="1262837"/>
                    <a:pt x="1562915" y="1216789"/>
                    <a:pt x="1451104" y="1236519"/>
                  </a:cubicBezTo>
                  <a:cubicBezTo>
                    <a:pt x="1115664" y="1282567"/>
                    <a:pt x="977544" y="1078669"/>
                    <a:pt x="859146" y="848460"/>
                  </a:cubicBezTo>
                  <a:cubicBezTo>
                    <a:pt x="760486" y="664300"/>
                    <a:pt x="707874" y="460409"/>
                    <a:pt x="530285" y="315709"/>
                  </a:cubicBezTo>
                  <a:cubicBezTo>
                    <a:pt x="1135395" y="217050"/>
                    <a:pt x="1510295" y="513029"/>
                    <a:pt x="1556343" y="1131288"/>
                  </a:cubicBezTo>
                  <a:cubicBezTo>
                    <a:pt x="1562915" y="1243099"/>
                    <a:pt x="1655003" y="1262837"/>
                    <a:pt x="1694464" y="1256257"/>
                  </a:cubicBezTo>
                  <a:cubicBezTo>
                    <a:pt x="1760234" y="1243099"/>
                    <a:pt x="1891775" y="1275988"/>
                    <a:pt x="1898355" y="1157598"/>
                  </a:cubicBezTo>
                  <a:cubicBezTo>
                    <a:pt x="1911514" y="756388"/>
                    <a:pt x="2207485" y="598529"/>
                    <a:pt x="2510043" y="447250"/>
                  </a:cubicBezTo>
                  <a:cubicBezTo>
                    <a:pt x="2746824" y="328860"/>
                    <a:pt x="3016493" y="263090"/>
                    <a:pt x="3148042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4D60437A-4003-4815-8A76-392EBF5BD938}"/>
                </a:ext>
              </a:extLst>
            </p:cNvPr>
            <p:cNvSpPr/>
            <p:nvPr/>
          </p:nvSpPr>
          <p:spPr>
            <a:xfrm>
              <a:off x="2729684" y="2970448"/>
              <a:ext cx="467519" cy="737402"/>
            </a:xfrm>
            <a:custGeom>
              <a:avLst/>
              <a:gdLst>
                <a:gd name="connsiteX0" fmla="*/ 3148042 w 3753143"/>
                <a:gd name="connsiteY0" fmla="*/ 0 h 5919712"/>
                <a:gd name="connsiteX1" fmla="*/ 2450844 w 3753143"/>
                <a:gd name="connsiteY1" fmla="*/ 1400957 h 5919712"/>
                <a:gd name="connsiteX2" fmla="*/ 2161453 w 3753143"/>
                <a:gd name="connsiteY2" fmla="*/ 1427267 h 5919712"/>
                <a:gd name="connsiteX3" fmla="*/ 1885204 w 3753143"/>
                <a:gd name="connsiteY3" fmla="*/ 1690357 h 5919712"/>
                <a:gd name="connsiteX4" fmla="*/ 1885204 w 3753143"/>
                <a:gd name="connsiteY4" fmla="*/ 2841375 h 5919712"/>
                <a:gd name="connsiteX5" fmla="*/ 2023324 w 3753143"/>
                <a:gd name="connsiteY5" fmla="*/ 2624325 h 5919712"/>
                <a:gd name="connsiteX6" fmla="*/ 2253525 w 3753143"/>
                <a:gd name="connsiteY6" fmla="*/ 1848207 h 5919712"/>
                <a:gd name="connsiteX7" fmla="*/ 2825753 w 3753143"/>
                <a:gd name="connsiteY7" fmla="*/ 1486458 h 5919712"/>
                <a:gd name="connsiteX8" fmla="*/ 3753143 w 3753143"/>
                <a:gd name="connsiteY8" fmla="*/ 776118 h 5919712"/>
                <a:gd name="connsiteX9" fmla="*/ 3483474 w 3753143"/>
                <a:gd name="connsiteY9" fmla="*/ 2170496 h 5919712"/>
                <a:gd name="connsiteX10" fmla="*/ 2200913 w 3753143"/>
                <a:gd name="connsiteY10" fmla="*/ 2834795 h 5919712"/>
                <a:gd name="connsiteX11" fmla="*/ 2003594 w 3753143"/>
                <a:gd name="connsiteY11" fmla="*/ 2953185 h 5919712"/>
                <a:gd name="connsiteX12" fmla="*/ 1950974 w 3753143"/>
                <a:gd name="connsiteY12" fmla="*/ 3334665 h 5919712"/>
                <a:gd name="connsiteX13" fmla="*/ 2016745 w 3753143"/>
                <a:gd name="connsiteY13" fmla="*/ 5603820 h 5919712"/>
                <a:gd name="connsiteX14" fmla="*/ 1812854 w 3753143"/>
                <a:gd name="connsiteY14" fmla="*/ 5919529 h 5919712"/>
                <a:gd name="connsiteX15" fmla="*/ 1622114 w 3753143"/>
                <a:gd name="connsiteY15" fmla="*/ 5610400 h 5919712"/>
                <a:gd name="connsiteX16" fmla="*/ 1707615 w 3753143"/>
                <a:gd name="connsiteY16" fmla="*/ 3124195 h 5919712"/>
                <a:gd name="connsiteX17" fmla="*/ 1464255 w 3753143"/>
                <a:gd name="connsiteY17" fmla="*/ 2663786 h 5919712"/>
                <a:gd name="connsiteX18" fmla="*/ 1465295 w 3753143"/>
                <a:gd name="connsiteY18" fmla="*/ 2657998 h 5919712"/>
                <a:gd name="connsiteX19" fmla="*/ 1434565 w 3753143"/>
                <a:gd name="connsiteY19" fmla="*/ 2654445 h 5919712"/>
                <a:gd name="connsiteX20" fmla="*/ 1302303 w 3753143"/>
                <a:gd name="connsiteY20" fmla="*/ 2620224 h 5919712"/>
                <a:gd name="connsiteX21" fmla="*/ 657731 w 3753143"/>
                <a:gd name="connsiteY21" fmla="*/ 2370285 h 5919712"/>
                <a:gd name="connsiteX22" fmla="*/ 368322 w 3753143"/>
                <a:gd name="connsiteY22" fmla="*/ 1817797 h 5919712"/>
                <a:gd name="connsiteX23" fmla="*/ 0 w 3753143"/>
                <a:gd name="connsiteY23" fmla="*/ 1363969 h 5919712"/>
                <a:gd name="connsiteX24" fmla="*/ 1183913 w 3753143"/>
                <a:gd name="connsiteY24" fmla="*/ 1666526 h 5919712"/>
                <a:gd name="connsiteX25" fmla="*/ 1460154 w 3753143"/>
                <a:gd name="connsiteY25" fmla="*/ 2495255 h 5919712"/>
                <a:gd name="connsiteX26" fmla="*/ 1474956 w 3753143"/>
                <a:gd name="connsiteY26" fmla="*/ 2610868 h 5919712"/>
                <a:gd name="connsiteX27" fmla="*/ 1487350 w 3753143"/>
                <a:gd name="connsiteY27" fmla="*/ 2625483 h 5919712"/>
                <a:gd name="connsiteX28" fmla="*/ 1490565 w 3753143"/>
                <a:gd name="connsiteY28" fmla="*/ 2624325 h 5919712"/>
                <a:gd name="connsiteX29" fmla="*/ 1701043 w 3753143"/>
                <a:gd name="connsiteY29" fmla="*/ 2670365 h 5919712"/>
                <a:gd name="connsiteX30" fmla="*/ 1760234 w 3753143"/>
                <a:gd name="connsiteY30" fmla="*/ 1506188 h 5919712"/>
                <a:gd name="connsiteX31" fmla="*/ 1451104 w 3753143"/>
                <a:gd name="connsiteY31" fmla="*/ 1236519 h 5919712"/>
                <a:gd name="connsiteX32" fmla="*/ 859146 w 3753143"/>
                <a:gd name="connsiteY32" fmla="*/ 848460 h 5919712"/>
                <a:gd name="connsiteX33" fmla="*/ 530285 w 3753143"/>
                <a:gd name="connsiteY33" fmla="*/ 315709 h 5919712"/>
                <a:gd name="connsiteX34" fmla="*/ 1556343 w 3753143"/>
                <a:gd name="connsiteY34" fmla="*/ 1131288 h 5919712"/>
                <a:gd name="connsiteX35" fmla="*/ 1694464 w 3753143"/>
                <a:gd name="connsiteY35" fmla="*/ 1256257 h 5919712"/>
                <a:gd name="connsiteX36" fmla="*/ 1898355 w 3753143"/>
                <a:gd name="connsiteY36" fmla="*/ 1157598 h 5919712"/>
                <a:gd name="connsiteX37" fmla="*/ 2510043 w 3753143"/>
                <a:gd name="connsiteY37" fmla="*/ 447250 h 5919712"/>
                <a:gd name="connsiteX38" fmla="*/ 3148042 w 3753143"/>
                <a:gd name="connsiteY38" fmla="*/ 0 h 591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753143" h="5919712">
                  <a:moveTo>
                    <a:pt x="3148042" y="0"/>
                  </a:moveTo>
                  <a:cubicBezTo>
                    <a:pt x="3279583" y="591950"/>
                    <a:pt x="2950723" y="1249678"/>
                    <a:pt x="2450844" y="1400957"/>
                  </a:cubicBezTo>
                  <a:cubicBezTo>
                    <a:pt x="2352185" y="1427267"/>
                    <a:pt x="2253525" y="1446997"/>
                    <a:pt x="2161453" y="1427267"/>
                  </a:cubicBezTo>
                  <a:cubicBezTo>
                    <a:pt x="1918093" y="1374647"/>
                    <a:pt x="1885204" y="1506188"/>
                    <a:pt x="1885204" y="1690357"/>
                  </a:cubicBezTo>
                  <a:cubicBezTo>
                    <a:pt x="1885204" y="2065257"/>
                    <a:pt x="1885204" y="2440157"/>
                    <a:pt x="1885204" y="2841375"/>
                  </a:cubicBezTo>
                  <a:cubicBezTo>
                    <a:pt x="2010165" y="2782176"/>
                    <a:pt x="2056213" y="2703246"/>
                    <a:pt x="2023324" y="2624325"/>
                  </a:cubicBezTo>
                  <a:cubicBezTo>
                    <a:pt x="1885204" y="2302037"/>
                    <a:pt x="2043055" y="2065257"/>
                    <a:pt x="2253525" y="1848207"/>
                  </a:cubicBezTo>
                  <a:cubicBezTo>
                    <a:pt x="2411384" y="1683777"/>
                    <a:pt x="2615275" y="1571959"/>
                    <a:pt x="2825753" y="1486458"/>
                  </a:cubicBezTo>
                  <a:cubicBezTo>
                    <a:pt x="3180923" y="1341758"/>
                    <a:pt x="3536093" y="1210209"/>
                    <a:pt x="3753143" y="776118"/>
                  </a:cubicBezTo>
                  <a:cubicBezTo>
                    <a:pt x="3720254" y="1302298"/>
                    <a:pt x="3693952" y="1756127"/>
                    <a:pt x="3483474" y="2170496"/>
                  </a:cubicBezTo>
                  <a:cubicBezTo>
                    <a:pt x="3226963" y="2663786"/>
                    <a:pt x="2746824" y="2933455"/>
                    <a:pt x="2200913" y="2834795"/>
                  </a:cubicBezTo>
                  <a:cubicBezTo>
                    <a:pt x="2062793" y="2808486"/>
                    <a:pt x="2043055" y="2861105"/>
                    <a:pt x="2003594" y="2953185"/>
                  </a:cubicBezTo>
                  <a:cubicBezTo>
                    <a:pt x="1950974" y="3078155"/>
                    <a:pt x="1950974" y="3203124"/>
                    <a:pt x="1950974" y="3334665"/>
                  </a:cubicBezTo>
                  <a:cubicBezTo>
                    <a:pt x="1970705" y="4091053"/>
                    <a:pt x="1990435" y="4847432"/>
                    <a:pt x="2016745" y="5603820"/>
                  </a:cubicBezTo>
                  <a:cubicBezTo>
                    <a:pt x="2023324" y="5755099"/>
                    <a:pt x="2023324" y="5926101"/>
                    <a:pt x="1812854" y="5919529"/>
                  </a:cubicBezTo>
                  <a:cubicBezTo>
                    <a:pt x="1628685" y="5912950"/>
                    <a:pt x="1615534" y="5761671"/>
                    <a:pt x="1622114" y="5610400"/>
                  </a:cubicBezTo>
                  <a:cubicBezTo>
                    <a:pt x="1648415" y="4781662"/>
                    <a:pt x="1668154" y="3952924"/>
                    <a:pt x="1707615" y="3124195"/>
                  </a:cubicBezTo>
                  <a:cubicBezTo>
                    <a:pt x="1720774" y="2907145"/>
                    <a:pt x="1701043" y="2736136"/>
                    <a:pt x="1464255" y="2663786"/>
                  </a:cubicBezTo>
                  <a:lnTo>
                    <a:pt x="1465295" y="2657998"/>
                  </a:lnTo>
                  <a:lnTo>
                    <a:pt x="1434565" y="2654445"/>
                  </a:lnTo>
                  <a:cubicBezTo>
                    <a:pt x="1392328" y="2637489"/>
                    <a:pt x="1356566" y="2595557"/>
                    <a:pt x="1302303" y="2620224"/>
                  </a:cubicBezTo>
                  <a:cubicBezTo>
                    <a:pt x="1012902" y="2732034"/>
                    <a:pt x="828733" y="2574184"/>
                    <a:pt x="657731" y="2370285"/>
                  </a:cubicBezTo>
                  <a:cubicBezTo>
                    <a:pt x="519602" y="2205856"/>
                    <a:pt x="447252" y="2008537"/>
                    <a:pt x="368322" y="1817797"/>
                  </a:cubicBezTo>
                  <a:cubicBezTo>
                    <a:pt x="289400" y="1633637"/>
                    <a:pt x="184161" y="1462628"/>
                    <a:pt x="0" y="1363969"/>
                  </a:cubicBezTo>
                  <a:cubicBezTo>
                    <a:pt x="368322" y="1285039"/>
                    <a:pt x="920822" y="1423168"/>
                    <a:pt x="1183913" y="1666526"/>
                  </a:cubicBezTo>
                  <a:cubicBezTo>
                    <a:pt x="1427265" y="1890147"/>
                    <a:pt x="1525925" y="2172966"/>
                    <a:pt x="1460154" y="2495255"/>
                  </a:cubicBezTo>
                  <a:cubicBezTo>
                    <a:pt x="1450291" y="2549517"/>
                    <a:pt x="1455223" y="2581578"/>
                    <a:pt x="1474956" y="2610868"/>
                  </a:cubicBezTo>
                  <a:lnTo>
                    <a:pt x="1487350" y="2625483"/>
                  </a:lnTo>
                  <a:lnTo>
                    <a:pt x="1490565" y="2624325"/>
                  </a:lnTo>
                  <a:cubicBezTo>
                    <a:pt x="1562915" y="2637476"/>
                    <a:pt x="1628685" y="2657206"/>
                    <a:pt x="1701043" y="2670365"/>
                  </a:cubicBezTo>
                  <a:cubicBezTo>
                    <a:pt x="1720774" y="2275727"/>
                    <a:pt x="1733924" y="1887676"/>
                    <a:pt x="1760234" y="1506188"/>
                  </a:cubicBezTo>
                  <a:cubicBezTo>
                    <a:pt x="1779965" y="1262837"/>
                    <a:pt x="1562915" y="1216789"/>
                    <a:pt x="1451104" y="1236519"/>
                  </a:cubicBezTo>
                  <a:cubicBezTo>
                    <a:pt x="1115664" y="1282567"/>
                    <a:pt x="977544" y="1078669"/>
                    <a:pt x="859146" y="848460"/>
                  </a:cubicBezTo>
                  <a:cubicBezTo>
                    <a:pt x="760486" y="664300"/>
                    <a:pt x="707874" y="460409"/>
                    <a:pt x="530285" y="315709"/>
                  </a:cubicBezTo>
                  <a:cubicBezTo>
                    <a:pt x="1135395" y="217050"/>
                    <a:pt x="1510295" y="513029"/>
                    <a:pt x="1556343" y="1131288"/>
                  </a:cubicBezTo>
                  <a:cubicBezTo>
                    <a:pt x="1562915" y="1243099"/>
                    <a:pt x="1655003" y="1262837"/>
                    <a:pt x="1694464" y="1256257"/>
                  </a:cubicBezTo>
                  <a:cubicBezTo>
                    <a:pt x="1760234" y="1243099"/>
                    <a:pt x="1891775" y="1275988"/>
                    <a:pt x="1898355" y="1157598"/>
                  </a:cubicBezTo>
                  <a:cubicBezTo>
                    <a:pt x="1911514" y="756388"/>
                    <a:pt x="2207485" y="598529"/>
                    <a:pt x="2510043" y="447250"/>
                  </a:cubicBezTo>
                  <a:cubicBezTo>
                    <a:pt x="2746824" y="328860"/>
                    <a:pt x="3016493" y="263090"/>
                    <a:pt x="3148042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2" name="그룹 15">
            <a:extLst>
              <a:ext uri="{FF2B5EF4-FFF2-40B4-BE49-F238E27FC236}">
                <a16:creationId xmlns:a16="http://schemas.microsoft.com/office/drawing/2014/main" id="{C0752034-AAD1-4E88-89B3-4AF83BBDAE4A}"/>
              </a:ext>
            </a:extLst>
          </p:cNvPr>
          <p:cNvGrpSpPr/>
          <p:nvPr/>
        </p:nvGrpSpPr>
        <p:grpSpPr>
          <a:xfrm>
            <a:off x="2011734" y="1309189"/>
            <a:ext cx="2781968" cy="1848193"/>
            <a:chOff x="3798899" y="2582799"/>
            <a:chExt cx="4506282" cy="2993737"/>
          </a:xfrm>
        </p:grpSpPr>
        <p:sp>
          <p:nvSpPr>
            <p:cNvPr id="123" name="Rounded Rectangle 12">
              <a:extLst>
                <a:ext uri="{FF2B5EF4-FFF2-40B4-BE49-F238E27FC236}">
                  <a16:creationId xmlns:a16="http://schemas.microsoft.com/office/drawing/2014/main" id="{7DF6F5FE-F217-4106-8DE7-DFADBE4CDC74}"/>
                </a:ext>
              </a:extLst>
            </p:cNvPr>
            <p:cNvSpPr/>
            <p:nvPr/>
          </p:nvSpPr>
          <p:spPr>
            <a:xfrm>
              <a:off x="5932300" y="2701351"/>
              <a:ext cx="327730" cy="250111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C9E41998-4560-40E2-8875-AE1773E67E0B}"/>
                </a:ext>
              </a:extLst>
            </p:cNvPr>
            <p:cNvGrpSpPr/>
            <p:nvPr/>
          </p:nvGrpSpPr>
          <p:grpSpPr>
            <a:xfrm>
              <a:off x="4044696" y="3686502"/>
              <a:ext cx="2051469" cy="1474783"/>
              <a:chOff x="2860082" y="2268017"/>
              <a:chExt cx="1711918" cy="129423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38" name="Freeform 28">
                <a:extLst>
                  <a:ext uri="{FF2B5EF4-FFF2-40B4-BE49-F238E27FC236}">
                    <a16:creationId xmlns:a16="http://schemas.microsoft.com/office/drawing/2014/main" id="{CEE3CD2A-3389-4F5F-B939-E4914B9CA3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310780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6BF3E"/>
                  </a:gs>
                  <a:gs pos="100000">
                    <a:srgbClr val="86BF3E">
                      <a:lumMod val="83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139" name="Freeform 16">
                <a:extLst>
                  <a:ext uri="{FF2B5EF4-FFF2-40B4-BE49-F238E27FC236}">
                    <a16:creationId xmlns:a16="http://schemas.microsoft.com/office/drawing/2014/main" id="{A13FF23B-FDE2-403C-8BEF-ED0A3C9709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268017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77000">
                    <a:schemeClr val="accent1"/>
                  </a:gs>
                  <a:gs pos="100000">
                    <a:schemeClr val="accent1">
                      <a:lumMod val="46000"/>
                    </a:schemeClr>
                  </a:gs>
                </a:gsLst>
                <a:lin ang="0" scaled="1"/>
              </a:gradFill>
              <a:ln>
                <a:noFill/>
              </a:ln>
              <a:effectLst>
                <a:outerShdw blurRad="50800" dist="50800" dir="5400000" algn="ctr" rotWithShape="0">
                  <a:schemeClr val="accent1"/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</p:grpSp>
        <p:sp>
          <p:nvSpPr>
            <p:cNvPr id="125" name="Freeform 16">
              <a:extLst>
                <a:ext uri="{FF2B5EF4-FFF2-40B4-BE49-F238E27FC236}">
                  <a16:creationId xmlns:a16="http://schemas.microsoft.com/office/drawing/2014/main" id="{A6398A2D-1840-4CCA-8312-FD7C0F0B89E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096165" y="4199632"/>
              <a:ext cx="1635489" cy="1376904"/>
            </a:xfrm>
            <a:custGeom>
              <a:avLst/>
              <a:gdLst>
                <a:gd name="T0" fmla="*/ 194 w 798"/>
                <a:gd name="T1" fmla="*/ 0 h 583"/>
                <a:gd name="T2" fmla="*/ 604 w 798"/>
                <a:gd name="T3" fmla="*/ 0 h 583"/>
                <a:gd name="T4" fmla="*/ 798 w 798"/>
                <a:gd name="T5" fmla="*/ 195 h 583"/>
                <a:gd name="T6" fmla="*/ 798 w 798"/>
                <a:gd name="T7" fmla="*/ 198 h 583"/>
                <a:gd name="T8" fmla="*/ 798 w 798"/>
                <a:gd name="T9" fmla="*/ 198 h 583"/>
                <a:gd name="T10" fmla="*/ 798 w 798"/>
                <a:gd name="T11" fmla="*/ 583 h 583"/>
                <a:gd name="T12" fmla="*/ 604 w 798"/>
                <a:gd name="T13" fmla="*/ 389 h 583"/>
                <a:gd name="T14" fmla="*/ 335 w 798"/>
                <a:gd name="T15" fmla="*/ 389 h 583"/>
                <a:gd name="T16" fmla="*/ 194 w 798"/>
                <a:gd name="T17" fmla="*/ 389 h 583"/>
                <a:gd name="T18" fmla="*/ 0 w 798"/>
                <a:gd name="T19" fmla="*/ 195 h 583"/>
                <a:gd name="T20" fmla="*/ 194 w 798"/>
                <a:gd name="T21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8" h="583">
                  <a:moveTo>
                    <a:pt x="194" y="0"/>
                  </a:moveTo>
                  <a:cubicBezTo>
                    <a:pt x="199" y="0"/>
                    <a:pt x="599" y="0"/>
                    <a:pt x="604" y="0"/>
                  </a:cubicBezTo>
                  <a:cubicBezTo>
                    <a:pt x="711" y="0"/>
                    <a:pt x="798" y="87"/>
                    <a:pt x="798" y="195"/>
                  </a:cubicBezTo>
                  <a:cubicBezTo>
                    <a:pt x="798" y="196"/>
                    <a:pt x="798" y="197"/>
                    <a:pt x="798" y="198"/>
                  </a:cubicBezTo>
                  <a:cubicBezTo>
                    <a:pt x="798" y="198"/>
                    <a:pt x="798" y="198"/>
                    <a:pt x="798" y="198"/>
                  </a:cubicBezTo>
                  <a:cubicBezTo>
                    <a:pt x="798" y="583"/>
                    <a:pt x="798" y="583"/>
                    <a:pt x="798" y="583"/>
                  </a:cubicBezTo>
                  <a:cubicBezTo>
                    <a:pt x="798" y="476"/>
                    <a:pt x="711" y="389"/>
                    <a:pt x="604" y="389"/>
                  </a:cubicBezTo>
                  <a:cubicBezTo>
                    <a:pt x="600" y="389"/>
                    <a:pt x="452" y="389"/>
                    <a:pt x="335" y="389"/>
                  </a:cubicBezTo>
                  <a:cubicBezTo>
                    <a:pt x="259" y="389"/>
                    <a:pt x="196" y="389"/>
                    <a:pt x="194" y="389"/>
                  </a:cubicBezTo>
                  <a:cubicBezTo>
                    <a:pt x="87" y="389"/>
                    <a:pt x="0" y="302"/>
                    <a:pt x="0" y="195"/>
                  </a:cubicBezTo>
                  <a:cubicBezTo>
                    <a:pt x="0" y="87"/>
                    <a:pt x="87" y="0"/>
                    <a:pt x="194" y="0"/>
                  </a:cubicBezTo>
                  <a:close/>
                </a:path>
              </a:pathLst>
            </a:custGeom>
            <a:gradFill>
              <a:gsLst>
                <a:gs pos="77000">
                  <a:schemeClr val="accent6"/>
                </a:gs>
                <a:gs pos="100000">
                  <a:schemeClr val="accent6">
                    <a:lumMod val="70000"/>
                  </a:schemeClr>
                </a:gs>
              </a:gsLst>
              <a:lin ang="0" scaled="1"/>
            </a:gradFill>
            <a:ln>
              <a:noFill/>
            </a:ln>
            <a:effectLst>
              <a:outerShdw blurRad="50800" dist="50800" dir="5400000" algn="ctr" rotWithShape="0">
                <a:schemeClr val="accent6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2A37F799-CEAE-475E-A4C8-D88B65949604}"/>
                </a:ext>
              </a:extLst>
            </p:cNvPr>
            <p:cNvGrpSpPr/>
            <p:nvPr/>
          </p:nvGrpSpPr>
          <p:grpSpPr>
            <a:xfrm>
              <a:off x="3798899" y="3318019"/>
              <a:ext cx="2297266" cy="1638647"/>
              <a:chOff x="2860082" y="2268017"/>
              <a:chExt cx="1711918" cy="1294232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36" name="Freeform 22">
                <a:extLst>
                  <a:ext uri="{FF2B5EF4-FFF2-40B4-BE49-F238E27FC236}">
                    <a16:creationId xmlns:a16="http://schemas.microsoft.com/office/drawing/2014/main" id="{E0C61DFE-07B4-4AA8-B7BA-833F1218DE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310778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/>
                  </a:gs>
                  <a:gs pos="100000">
                    <a:schemeClr val="accent4">
                      <a:lumMod val="58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137" name="Freeform 16">
                <a:extLst>
                  <a:ext uri="{FF2B5EF4-FFF2-40B4-BE49-F238E27FC236}">
                    <a16:creationId xmlns:a16="http://schemas.microsoft.com/office/drawing/2014/main" id="{70126DFA-F30A-48F9-946E-E58D7D39B4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268017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77000">
                    <a:schemeClr val="accent4"/>
                  </a:gs>
                  <a:gs pos="100000">
                    <a:schemeClr val="accent4">
                      <a:lumMod val="39000"/>
                    </a:schemeClr>
                  </a:gs>
                </a:gsLst>
                <a:lin ang="0" scaled="1"/>
              </a:gradFill>
              <a:ln>
                <a:noFill/>
              </a:ln>
              <a:effectLst>
                <a:outerShdw blurRad="63500" dist="50800" dir="600000" algn="ctr" rotWithShape="0">
                  <a:schemeClr val="accent4"/>
                </a:outerShdw>
                <a:reflection endPos="0" dir="5400000" sy="-100000" algn="bl" rotWithShape="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F062919D-9FEB-4FE7-B679-C11AD4B05BFD}"/>
                </a:ext>
              </a:extLst>
            </p:cNvPr>
            <p:cNvGrpSpPr/>
            <p:nvPr/>
          </p:nvGrpSpPr>
          <p:grpSpPr>
            <a:xfrm flipH="1">
              <a:off x="6096165" y="3844562"/>
              <a:ext cx="1884445" cy="1472610"/>
              <a:chOff x="2860082" y="2268017"/>
              <a:chExt cx="1711918" cy="1294234"/>
            </a:xfrm>
            <a:gradFill>
              <a:gsLst>
                <a:gs pos="77000">
                  <a:schemeClr val="bg1"/>
                </a:gs>
                <a:gs pos="100000">
                  <a:schemeClr val="bg1">
                    <a:lumMod val="64000"/>
                  </a:schemeClr>
                </a:gs>
              </a:gsLst>
              <a:lin ang="0" scaled="1"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34" name="Freeform 25">
                <a:extLst>
                  <a:ext uri="{FF2B5EF4-FFF2-40B4-BE49-F238E27FC236}">
                    <a16:creationId xmlns:a16="http://schemas.microsoft.com/office/drawing/2014/main" id="{BD376D0C-74AC-482F-874E-636DBBF216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310780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77000">
                    <a:schemeClr val="accent3">
                      <a:lumMod val="80000"/>
                      <a:lumOff val="20000"/>
                    </a:schemeClr>
                  </a:gs>
                  <a:gs pos="100000">
                    <a:schemeClr val="accent3">
                      <a:lumMod val="80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  <p:sp>
            <p:nvSpPr>
              <p:cNvPr id="135" name="Freeform 16">
                <a:extLst>
                  <a:ext uri="{FF2B5EF4-FFF2-40B4-BE49-F238E27FC236}">
                    <a16:creationId xmlns:a16="http://schemas.microsoft.com/office/drawing/2014/main" id="{3301A394-909D-48F0-B155-450C59A8ED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268017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77000">
                    <a:schemeClr val="accent3"/>
                  </a:gs>
                  <a:gs pos="100000">
                    <a:schemeClr val="accent3">
                      <a:lumMod val="60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39D4411C-E8F9-4CC1-8431-9836C25FC14F}"/>
                </a:ext>
              </a:extLst>
            </p:cNvPr>
            <p:cNvGrpSpPr/>
            <p:nvPr/>
          </p:nvGrpSpPr>
          <p:grpSpPr>
            <a:xfrm>
              <a:off x="4145146" y="2582799"/>
              <a:ext cx="1947861" cy="1472610"/>
              <a:chOff x="2860082" y="2268017"/>
              <a:chExt cx="1711918" cy="129423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32" name="Freeform 16">
                <a:extLst>
                  <a:ext uri="{FF2B5EF4-FFF2-40B4-BE49-F238E27FC236}">
                    <a16:creationId xmlns:a16="http://schemas.microsoft.com/office/drawing/2014/main" id="{683FE6F5-6935-482F-85EE-6BB3E37E73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310780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58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133" name="Freeform 16">
                <a:extLst>
                  <a:ext uri="{FF2B5EF4-FFF2-40B4-BE49-F238E27FC236}">
                    <a16:creationId xmlns:a16="http://schemas.microsoft.com/office/drawing/2014/main" id="{58D91832-3F7E-4B4B-A5AA-468ED74A4C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268017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 flip="none" rotWithShape="1">
                <a:gsLst>
                  <a:gs pos="77000">
                    <a:schemeClr val="accent5">
                      <a:lumMod val="91000"/>
                    </a:schemeClr>
                  </a:gs>
                  <a:gs pos="100000">
                    <a:schemeClr val="accent5">
                      <a:lumMod val="6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50800" dir="5400000" algn="ctr" rotWithShape="0">
                  <a:schemeClr val="accent5"/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D0620980-6E2A-4A25-BC58-88CCE05A3CC2}"/>
                </a:ext>
              </a:extLst>
            </p:cNvPr>
            <p:cNvGrpSpPr/>
            <p:nvPr/>
          </p:nvGrpSpPr>
          <p:grpSpPr>
            <a:xfrm flipH="1">
              <a:off x="6093006" y="2826423"/>
              <a:ext cx="2212175" cy="1636474"/>
              <a:chOff x="2860082" y="2268017"/>
              <a:chExt cx="1711918" cy="1294233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30" name="Freeform 19">
                <a:extLst>
                  <a:ext uri="{FF2B5EF4-FFF2-40B4-BE49-F238E27FC236}">
                    <a16:creationId xmlns:a16="http://schemas.microsoft.com/office/drawing/2014/main" id="{EDFDD16F-D94D-4CC1-88EF-6141C2B604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310779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5BC5DD"/>
                  </a:gs>
                  <a:gs pos="100000">
                    <a:srgbClr val="5BC5DD">
                      <a:lumMod val="74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678273E9-337B-4A02-B0A4-B0AA832414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268017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77000">
                    <a:schemeClr val="accent2"/>
                  </a:gs>
                  <a:gs pos="100000">
                    <a:schemeClr val="accent2">
                      <a:lumMod val="60000"/>
                    </a:schemeClr>
                  </a:gs>
                </a:gsLst>
                <a:lin ang="0" scaled="1"/>
              </a:gradFill>
              <a:ln>
                <a:noFill/>
              </a:ln>
              <a:effectLst>
                <a:outerShdw blurRad="50800" dist="50800" dir="5400000" algn="ctr" rotWithShape="0">
                  <a:schemeClr val="accent2"/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</p:grpSp>
      </p:grp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7FD4BA7B-1382-48FC-9085-16E57C7CF45C}"/>
              </a:ext>
            </a:extLst>
          </p:cNvPr>
          <p:cNvSpPr/>
          <p:nvPr/>
        </p:nvSpPr>
        <p:spPr>
          <a:xfrm rot="5400000">
            <a:off x="344850" y="214227"/>
            <a:ext cx="2559979" cy="2534063"/>
          </a:xfrm>
          <a:custGeom>
            <a:avLst/>
            <a:gdLst>
              <a:gd name="connsiteX0" fmla="*/ 989322 w 2099794"/>
              <a:gd name="connsiteY0" fmla="*/ 1788413 h 2078537"/>
              <a:gd name="connsiteX1" fmla="*/ 991189 w 2099794"/>
              <a:gd name="connsiteY1" fmla="*/ 1789658 h 2078537"/>
              <a:gd name="connsiteX2" fmla="*/ 992849 w 2099794"/>
              <a:gd name="connsiteY2" fmla="*/ 1788205 h 2078537"/>
              <a:gd name="connsiteX3" fmla="*/ 991189 w 2099794"/>
              <a:gd name="connsiteY3" fmla="*/ 1786754 h 2078537"/>
              <a:gd name="connsiteX4" fmla="*/ 989322 w 2099794"/>
              <a:gd name="connsiteY4" fmla="*/ 1788413 h 2078537"/>
              <a:gd name="connsiteX5" fmla="*/ 424025 w 2099794"/>
              <a:gd name="connsiteY5" fmla="*/ 1472262 h 2078537"/>
              <a:gd name="connsiteX6" fmla="*/ 424855 w 2099794"/>
              <a:gd name="connsiteY6" fmla="*/ 1472262 h 2078537"/>
              <a:gd name="connsiteX7" fmla="*/ 425270 w 2099794"/>
              <a:gd name="connsiteY7" fmla="*/ 1470810 h 2078537"/>
              <a:gd name="connsiteX8" fmla="*/ 424025 w 2099794"/>
              <a:gd name="connsiteY8" fmla="*/ 1470187 h 2078537"/>
              <a:gd name="connsiteX9" fmla="*/ 424025 w 2099794"/>
              <a:gd name="connsiteY9" fmla="*/ 1472262 h 2078537"/>
              <a:gd name="connsiteX10" fmla="*/ 209514 w 2099794"/>
              <a:gd name="connsiteY10" fmla="*/ 1889738 h 2078537"/>
              <a:gd name="connsiteX11" fmla="*/ 231210 w 2099794"/>
              <a:gd name="connsiteY11" fmla="*/ 1864027 h 2078537"/>
              <a:gd name="connsiteX12" fmla="*/ 227571 w 2099794"/>
              <a:gd name="connsiteY12" fmla="*/ 1869318 h 2078537"/>
              <a:gd name="connsiteX13" fmla="*/ 197595 w 2099794"/>
              <a:gd name="connsiteY13" fmla="*/ 1924756 h 2078537"/>
              <a:gd name="connsiteX14" fmla="*/ 294784 w 2099794"/>
              <a:gd name="connsiteY14" fmla="*/ 1858272 h 2078537"/>
              <a:gd name="connsiteX15" fmla="*/ 400583 w 2099794"/>
              <a:gd name="connsiteY15" fmla="*/ 1803142 h 2078537"/>
              <a:gd name="connsiteX16" fmla="*/ 470078 w 2099794"/>
              <a:gd name="connsiteY16" fmla="*/ 1775551 h 2078537"/>
              <a:gd name="connsiteX17" fmla="*/ 526919 w 2099794"/>
              <a:gd name="connsiteY17" fmla="*/ 1758333 h 2078537"/>
              <a:gd name="connsiteX18" fmla="*/ 563015 w 2099794"/>
              <a:gd name="connsiteY18" fmla="*/ 1748790 h 2078537"/>
              <a:gd name="connsiteX19" fmla="*/ 623590 w 2099794"/>
              <a:gd name="connsiteY19" fmla="*/ 1739248 h 2078537"/>
              <a:gd name="connsiteX20" fmla="*/ 625872 w 2099794"/>
              <a:gd name="connsiteY20" fmla="*/ 1738418 h 2078537"/>
              <a:gd name="connsiteX21" fmla="*/ 629191 w 2099794"/>
              <a:gd name="connsiteY21" fmla="*/ 1738211 h 2078537"/>
              <a:gd name="connsiteX22" fmla="*/ 653878 w 2099794"/>
              <a:gd name="connsiteY22" fmla="*/ 1735099 h 2078537"/>
              <a:gd name="connsiteX23" fmla="*/ 660516 w 2099794"/>
              <a:gd name="connsiteY23" fmla="*/ 1734891 h 2078537"/>
              <a:gd name="connsiteX24" fmla="*/ 709889 w 2099794"/>
              <a:gd name="connsiteY24" fmla="*/ 1731780 h 2078537"/>
              <a:gd name="connsiteX25" fmla="*/ 741214 w 2099794"/>
              <a:gd name="connsiteY25" fmla="*/ 1731780 h 2078537"/>
              <a:gd name="connsiteX26" fmla="*/ 790586 w 2099794"/>
              <a:gd name="connsiteY26" fmla="*/ 1734891 h 2078537"/>
              <a:gd name="connsiteX27" fmla="*/ 795565 w 2099794"/>
              <a:gd name="connsiteY27" fmla="*/ 1735099 h 2078537"/>
              <a:gd name="connsiteX28" fmla="*/ 844316 w 2099794"/>
              <a:gd name="connsiteY28" fmla="*/ 1741944 h 2078537"/>
              <a:gd name="connsiteX29" fmla="*/ 882690 w 2099794"/>
              <a:gd name="connsiteY29" fmla="*/ 1748134 h 2078537"/>
              <a:gd name="connsiteX30" fmla="*/ 882901 w 2099794"/>
              <a:gd name="connsiteY30" fmla="*/ 1748375 h 2078537"/>
              <a:gd name="connsiteX31" fmla="*/ 882901 w 2099794"/>
              <a:gd name="connsiteY31" fmla="*/ 1749205 h 2078537"/>
              <a:gd name="connsiteX32" fmla="*/ 883938 w 2099794"/>
              <a:gd name="connsiteY32" fmla="*/ 1748998 h 2078537"/>
              <a:gd name="connsiteX33" fmla="*/ 882901 w 2099794"/>
              <a:gd name="connsiteY33" fmla="*/ 1748375 h 2078537"/>
              <a:gd name="connsiteX34" fmla="*/ 882901 w 2099794"/>
              <a:gd name="connsiteY34" fmla="*/ 1748168 h 2078537"/>
              <a:gd name="connsiteX35" fmla="*/ 882690 w 2099794"/>
              <a:gd name="connsiteY35" fmla="*/ 1748134 h 2078537"/>
              <a:gd name="connsiteX36" fmla="*/ 877092 w 2099794"/>
              <a:gd name="connsiteY36" fmla="*/ 1741737 h 2078537"/>
              <a:gd name="connsiteX37" fmla="*/ 868587 w 2099794"/>
              <a:gd name="connsiteY37" fmla="*/ 1727631 h 2078537"/>
              <a:gd name="connsiteX38" fmla="*/ 874188 w 2099794"/>
              <a:gd name="connsiteY38" fmla="*/ 1696306 h 2078537"/>
              <a:gd name="connsiteX39" fmla="*/ 909869 w 2099794"/>
              <a:gd name="connsiteY39" fmla="*/ 1662699 h 2078537"/>
              <a:gd name="connsiteX40" fmla="*/ 951359 w 2099794"/>
              <a:gd name="connsiteY40" fmla="*/ 1647555 h 2078537"/>
              <a:gd name="connsiteX41" fmla="*/ 1017535 w 2099794"/>
              <a:gd name="connsiteY41" fmla="*/ 1641124 h 2078537"/>
              <a:gd name="connsiteX42" fmla="*/ 1027493 w 2099794"/>
              <a:gd name="connsiteY42" fmla="*/ 1641124 h 2078537"/>
              <a:gd name="connsiteX43" fmla="*/ 1040562 w 2099794"/>
              <a:gd name="connsiteY43" fmla="*/ 1641332 h 2078537"/>
              <a:gd name="connsiteX44" fmla="*/ 997620 w 2099794"/>
              <a:gd name="connsiteY44" fmla="*/ 1780737 h 2078537"/>
              <a:gd name="connsiteX45" fmla="*/ 1033301 w 2099794"/>
              <a:gd name="connsiteY45" fmla="*/ 1792562 h 2078537"/>
              <a:gd name="connsiteX46" fmla="*/ 1137025 w 2099794"/>
              <a:gd name="connsiteY46" fmla="*/ 1830525 h 2078537"/>
              <a:gd name="connsiteX47" fmla="*/ 1181627 w 2099794"/>
              <a:gd name="connsiteY47" fmla="*/ 1846914 h 2078537"/>
              <a:gd name="connsiteX48" fmla="*/ 1186191 w 2099794"/>
              <a:gd name="connsiteY48" fmla="*/ 1847536 h 2078537"/>
              <a:gd name="connsiteX49" fmla="*/ 1183494 w 2099794"/>
              <a:gd name="connsiteY49" fmla="*/ 1845254 h 2078537"/>
              <a:gd name="connsiteX50" fmla="*/ 1186813 w 2099794"/>
              <a:gd name="connsiteY50" fmla="*/ 1794429 h 2078537"/>
              <a:gd name="connsiteX51" fmla="*/ 1250915 w 2099794"/>
              <a:gd name="connsiteY51" fmla="*/ 1771195 h 2078537"/>
              <a:gd name="connsiteX52" fmla="*/ 1286596 w 2099794"/>
              <a:gd name="connsiteY52" fmla="*/ 1768705 h 2078537"/>
              <a:gd name="connsiteX53" fmla="*/ 1293649 w 2099794"/>
              <a:gd name="connsiteY53" fmla="*/ 1775759 h 2078537"/>
              <a:gd name="connsiteX54" fmla="*/ 1285766 w 2099794"/>
              <a:gd name="connsiteY54" fmla="*/ 1821397 h 2078537"/>
              <a:gd name="connsiteX55" fmla="*/ 1258175 w 2099794"/>
              <a:gd name="connsiteY55" fmla="*/ 1872845 h 2078537"/>
              <a:gd name="connsiteX56" fmla="*/ 1260665 w 2099794"/>
              <a:gd name="connsiteY56" fmla="*/ 1874712 h 2078537"/>
              <a:gd name="connsiteX57" fmla="*/ 1313564 w 2099794"/>
              <a:gd name="connsiteY57" fmla="*/ 1890063 h 2078537"/>
              <a:gd name="connsiteX58" fmla="*/ 1335761 w 2099794"/>
              <a:gd name="connsiteY58" fmla="*/ 1896494 h 2078537"/>
              <a:gd name="connsiteX59" fmla="*/ 1397166 w 2099794"/>
              <a:gd name="connsiteY59" fmla="*/ 1908526 h 2078537"/>
              <a:gd name="connsiteX60" fmla="*/ 1512922 w 2099794"/>
              <a:gd name="connsiteY60" fmla="*/ 1909563 h 2078537"/>
              <a:gd name="connsiteX61" fmla="*/ 1608971 w 2099794"/>
              <a:gd name="connsiteY61" fmla="*/ 1876579 h 2078537"/>
              <a:gd name="connsiteX62" fmla="*/ 1614987 w 2099794"/>
              <a:gd name="connsiteY62" fmla="*/ 1868696 h 2078537"/>
              <a:gd name="connsiteX63" fmla="*/ 1625774 w 2099794"/>
              <a:gd name="connsiteY63" fmla="*/ 1853344 h 2078537"/>
              <a:gd name="connsiteX64" fmla="*/ 1633035 w 2099794"/>
              <a:gd name="connsiteY64" fmla="*/ 1844424 h 2078537"/>
              <a:gd name="connsiteX65" fmla="*/ 1670791 w 2099794"/>
              <a:gd name="connsiteY65" fmla="*/ 1828658 h 2078537"/>
              <a:gd name="connsiteX66" fmla="*/ 1681163 w 2099794"/>
              <a:gd name="connsiteY66" fmla="*/ 1825754 h 2078537"/>
              <a:gd name="connsiteX67" fmla="*/ 1756674 w 2099794"/>
              <a:gd name="connsiteY67" fmla="*/ 1743189 h 2078537"/>
              <a:gd name="connsiteX68" fmla="*/ 1777212 w 2099794"/>
              <a:gd name="connsiteY68" fmla="*/ 1713524 h 2078537"/>
              <a:gd name="connsiteX69" fmla="*/ 1780116 w 2099794"/>
              <a:gd name="connsiteY69" fmla="*/ 1715391 h 2078537"/>
              <a:gd name="connsiteX70" fmla="*/ 1711243 w 2099794"/>
              <a:gd name="connsiteY70" fmla="*/ 1808743 h 2078537"/>
              <a:gd name="connsiteX71" fmla="*/ 1687179 w 2099794"/>
              <a:gd name="connsiteY71" fmla="*/ 1831562 h 2078537"/>
              <a:gd name="connsiteX72" fmla="*/ 1686142 w 2099794"/>
              <a:gd name="connsiteY72" fmla="*/ 1840690 h 2078537"/>
              <a:gd name="connsiteX73" fmla="*/ 1707924 w 2099794"/>
              <a:gd name="connsiteY73" fmla="*/ 1909148 h 2078537"/>
              <a:gd name="connsiteX74" fmla="*/ 1704397 w 2099794"/>
              <a:gd name="connsiteY74" fmla="*/ 1913090 h 2078537"/>
              <a:gd name="connsiteX75" fmla="*/ 1638636 w 2099794"/>
              <a:gd name="connsiteY75" fmla="*/ 1902510 h 2078537"/>
              <a:gd name="connsiteX76" fmla="*/ 1620381 w 2099794"/>
              <a:gd name="connsiteY76" fmla="*/ 1886536 h 2078537"/>
              <a:gd name="connsiteX77" fmla="*/ 1612705 w 2099794"/>
              <a:gd name="connsiteY77" fmla="*/ 1884254 h 2078537"/>
              <a:gd name="connsiteX78" fmla="*/ 1554205 w 2099794"/>
              <a:gd name="connsiteY78" fmla="*/ 1910185 h 2078537"/>
              <a:gd name="connsiteX79" fmla="*/ 1526821 w 2099794"/>
              <a:gd name="connsiteY79" fmla="*/ 1915994 h 2078537"/>
              <a:gd name="connsiteX80" fmla="*/ 1385341 w 2099794"/>
              <a:gd name="connsiteY80" fmla="*/ 1914957 h 2078537"/>
              <a:gd name="connsiteX81" fmla="*/ 1328915 w 2099794"/>
              <a:gd name="connsiteY81" fmla="*/ 1904169 h 2078537"/>
              <a:gd name="connsiteX82" fmla="*/ 1264814 w 2099794"/>
              <a:gd name="connsiteY82" fmla="*/ 1884877 h 2078537"/>
              <a:gd name="connsiteX83" fmla="*/ 1237846 w 2099794"/>
              <a:gd name="connsiteY83" fmla="*/ 1883839 h 2078537"/>
              <a:gd name="connsiteX84" fmla="*/ 1214819 w 2099794"/>
              <a:gd name="connsiteY84" fmla="*/ 1877616 h 2078537"/>
              <a:gd name="connsiteX85" fmla="*/ 1149265 w 2099794"/>
              <a:gd name="connsiteY85" fmla="*/ 1844632 h 2078537"/>
              <a:gd name="connsiteX86" fmla="*/ 1117110 w 2099794"/>
              <a:gd name="connsiteY86" fmla="*/ 1831355 h 2078537"/>
              <a:gd name="connsiteX87" fmla="*/ 1007785 w 2099794"/>
              <a:gd name="connsiteY87" fmla="*/ 1791525 h 2078537"/>
              <a:gd name="connsiteX88" fmla="*/ 999902 w 2099794"/>
              <a:gd name="connsiteY88" fmla="*/ 1789450 h 2078537"/>
              <a:gd name="connsiteX89" fmla="*/ 998242 w 2099794"/>
              <a:gd name="connsiteY89" fmla="*/ 1789035 h 2078537"/>
              <a:gd name="connsiteX90" fmla="*/ 994923 w 2099794"/>
              <a:gd name="connsiteY90" fmla="*/ 1788205 h 2078537"/>
              <a:gd name="connsiteX91" fmla="*/ 994508 w 2099794"/>
              <a:gd name="connsiteY91" fmla="*/ 1790695 h 2078537"/>
              <a:gd name="connsiteX92" fmla="*/ 999695 w 2099794"/>
              <a:gd name="connsiteY92" fmla="*/ 1793184 h 2078537"/>
              <a:gd name="connsiteX93" fmla="*/ 1057573 w 2099794"/>
              <a:gd name="connsiteY93" fmla="*/ 1820360 h 2078537"/>
              <a:gd name="connsiteX94" fmla="*/ 1127690 w 2099794"/>
              <a:gd name="connsiteY94" fmla="*/ 1855419 h 2078537"/>
              <a:gd name="connsiteX95" fmla="*/ 1204031 w 2099794"/>
              <a:gd name="connsiteY95" fmla="*/ 1892760 h 2078537"/>
              <a:gd name="connsiteX96" fmla="*/ 1312112 w 2099794"/>
              <a:gd name="connsiteY96" fmla="*/ 1939436 h 2078537"/>
              <a:gd name="connsiteX97" fmla="*/ 1354432 w 2099794"/>
              <a:gd name="connsiteY97" fmla="*/ 1953750 h 2078537"/>
              <a:gd name="connsiteX98" fmla="*/ 1417911 w 2099794"/>
              <a:gd name="connsiteY98" fmla="*/ 1970345 h 2078537"/>
              <a:gd name="connsiteX99" fmla="*/ 1421852 w 2099794"/>
              <a:gd name="connsiteY99" fmla="*/ 1969723 h 2078537"/>
              <a:gd name="connsiteX100" fmla="*/ 1439486 w 2099794"/>
              <a:gd name="connsiteY100" fmla="*/ 1950016 h 2078537"/>
              <a:gd name="connsiteX101" fmla="*/ 1491763 w 2099794"/>
              <a:gd name="connsiteY101" fmla="*/ 1951260 h 2078537"/>
              <a:gd name="connsiteX102" fmla="*/ 1514997 w 2099794"/>
              <a:gd name="connsiteY102" fmla="*/ 1979473 h 2078537"/>
              <a:gd name="connsiteX103" fmla="*/ 1525577 w 2099794"/>
              <a:gd name="connsiteY103" fmla="*/ 1986319 h 2078537"/>
              <a:gd name="connsiteX104" fmla="*/ 1758126 w 2099794"/>
              <a:gd name="connsiteY104" fmla="*/ 1972835 h 2078537"/>
              <a:gd name="connsiteX105" fmla="*/ 1766217 w 2099794"/>
              <a:gd name="connsiteY105" fmla="*/ 1968063 h 2078537"/>
              <a:gd name="connsiteX106" fmla="*/ 1778041 w 2099794"/>
              <a:gd name="connsiteY106" fmla="*/ 1960803 h 2078537"/>
              <a:gd name="connsiteX107" fmla="*/ 1802935 w 2099794"/>
              <a:gd name="connsiteY107" fmla="*/ 1953335 h 2078537"/>
              <a:gd name="connsiteX108" fmla="*/ 1837164 w 2099794"/>
              <a:gd name="connsiteY108" fmla="*/ 1955202 h 2078537"/>
              <a:gd name="connsiteX109" fmla="*/ 1844633 w 2099794"/>
              <a:gd name="connsiteY109" fmla="*/ 1956446 h 2078537"/>
              <a:gd name="connsiteX110" fmla="*/ 1866829 w 2099794"/>
              <a:gd name="connsiteY110" fmla="*/ 1951468 h 2078537"/>
              <a:gd name="connsiteX111" fmla="*/ 1903340 w 2099794"/>
              <a:gd name="connsiteY111" fmla="*/ 1942340 h 2078537"/>
              <a:gd name="connsiteX112" fmla="*/ 1946282 w 2099794"/>
              <a:gd name="connsiteY112" fmla="*/ 1931138 h 2078537"/>
              <a:gd name="connsiteX113" fmla="*/ 1982586 w 2099794"/>
              <a:gd name="connsiteY113" fmla="*/ 1920765 h 2078537"/>
              <a:gd name="connsiteX114" fmla="*/ 2035278 w 2099794"/>
              <a:gd name="connsiteY114" fmla="*/ 1903962 h 2078537"/>
              <a:gd name="connsiteX115" fmla="*/ 2081954 w 2099794"/>
              <a:gd name="connsiteY115" fmla="*/ 1887158 h 2078537"/>
              <a:gd name="connsiteX116" fmla="*/ 2099794 w 2099794"/>
              <a:gd name="connsiteY116" fmla="*/ 1883425 h 2078537"/>
              <a:gd name="connsiteX117" fmla="*/ 2092741 w 2099794"/>
              <a:gd name="connsiteY117" fmla="*/ 1887781 h 2078537"/>
              <a:gd name="connsiteX118" fmla="*/ 1944415 w 2099794"/>
              <a:gd name="connsiteY118" fmla="*/ 1940058 h 2078537"/>
              <a:gd name="connsiteX119" fmla="*/ 1852100 w 2099794"/>
              <a:gd name="connsiteY119" fmla="*/ 1963500 h 2078537"/>
              <a:gd name="connsiteX120" fmla="*/ 1847744 w 2099794"/>
              <a:gd name="connsiteY120" fmla="*/ 1970760 h 2078537"/>
              <a:gd name="connsiteX121" fmla="*/ 1850026 w 2099794"/>
              <a:gd name="connsiteY121" fmla="*/ 2004782 h 2078537"/>
              <a:gd name="connsiteX122" fmla="*/ 1833430 w 2099794"/>
              <a:gd name="connsiteY122" fmla="*/ 2056022 h 2078537"/>
              <a:gd name="connsiteX123" fmla="*/ 1826170 w 2099794"/>
              <a:gd name="connsiteY123" fmla="*/ 2058719 h 2078537"/>
              <a:gd name="connsiteX124" fmla="*/ 1779286 w 2099794"/>
              <a:gd name="connsiteY124" fmla="*/ 2023038 h 2078537"/>
              <a:gd name="connsiteX125" fmla="*/ 1761861 w 2099794"/>
              <a:gd name="connsiteY125" fmla="*/ 1985074 h 2078537"/>
              <a:gd name="connsiteX126" fmla="*/ 1755015 w 2099794"/>
              <a:gd name="connsiteY126" fmla="*/ 1981755 h 2078537"/>
              <a:gd name="connsiteX127" fmla="*/ 1597976 w 2099794"/>
              <a:gd name="connsiteY127" fmla="*/ 1995654 h 2078537"/>
              <a:gd name="connsiteX128" fmla="*/ 1535534 w 2099794"/>
              <a:gd name="connsiteY128" fmla="*/ 1994617 h 2078537"/>
              <a:gd name="connsiteX129" fmla="*/ 1522880 w 2099794"/>
              <a:gd name="connsiteY129" fmla="*/ 1994617 h 2078537"/>
              <a:gd name="connsiteX130" fmla="*/ 1539476 w 2099794"/>
              <a:gd name="connsiteY130" fmla="*/ 2078219 h 2078537"/>
              <a:gd name="connsiteX131" fmla="*/ 1446124 w 2099794"/>
              <a:gd name="connsiteY131" fmla="*/ 2068054 h 2078537"/>
              <a:gd name="connsiteX132" fmla="*/ 1402352 w 2099794"/>
              <a:gd name="connsiteY132" fmla="*/ 2040256 h 2078537"/>
              <a:gd name="connsiteX133" fmla="*/ 1414799 w 2099794"/>
              <a:gd name="connsiteY133" fmla="*/ 1982170 h 2078537"/>
              <a:gd name="connsiteX134" fmla="*/ 1416251 w 2099794"/>
              <a:gd name="connsiteY134" fmla="*/ 1980510 h 2078537"/>
              <a:gd name="connsiteX135" fmla="*/ 1414177 w 2099794"/>
              <a:gd name="connsiteY135" fmla="*/ 1978229 h 2078537"/>
              <a:gd name="connsiteX136" fmla="*/ 1183079 w 2099794"/>
              <a:gd name="connsiteY136" fmla="*/ 1890893 h 2078537"/>
              <a:gd name="connsiteX137" fmla="*/ 989945 w 2099794"/>
              <a:gd name="connsiteY137" fmla="*/ 1796504 h 2078537"/>
              <a:gd name="connsiteX138" fmla="*/ 976460 w 2099794"/>
              <a:gd name="connsiteY138" fmla="*/ 1796711 h 2078537"/>
              <a:gd name="connsiteX139" fmla="*/ 929162 w 2099794"/>
              <a:gd name="connsiteY139" fmla="*/ 1794014 h 2078537"/>
              <a:gd name="connsiteX140" fmla="*/ 906965 w 2099794"/>
              <a:gd name="connsiteY140" fmla="*/ 1771195 h 2078537"/>
              <a:gd name="connsiteX141" fmla="*/ 891614 w 2099794"/>
              <a:gd name="connsiteY141" fmla="*/ 1760407 h 2078537"/>
              <a:gd name="connsiteX142" fmla="*/ 691634 w 2099794"/>
              <a:gd name="connsiteY142" fmla="*/ 1739040 h 2078537"/>
              <a:gd name="connsiteX143" fmla="*/ 213257 w 2099794"/>
              <a:gd name="connsiteY143" fmla="*/ 1914957 h 2078537"/>
              <a:gd name="connsiteX144" fmla="*/ 205530 w 2099794"/>
              <a:gd name="connsiteY144" fmla="*/ 1921388 h 2078537"/>
              <a:gd name="connsiteX145" fmla="*/ 196246 w 2099794"/>
              <a:gd name="connsiteY145" fmla="*/ 1925329 h 2078537"/>
              <a:gd name="connsiteX146" fmla="*/ 197595 w 2099794"/>
              <a:gd name="connsiteY146" fmla="*/ 1924756 h 2078537"/>
              <a:gd name="connsiteX147" fmla="*/ 196454 w 2099794"/>
              <a:gd name="connsiteY147" fmla="*/ 1925537 h 2078537"/>
              <a:gd name="connsiteX148" fmla="*/ 196246 w 2099794"/>
              <a:gd name="connsiteY148" fmla="*/ 1925329 h 2078537"/>
              <a:gd name="connsiteX149" fmla="*/ 170523 w 2099794"/>
              <a:gd name="connsiteY149" fmla="*/ 1933834 h 2078537"/>
              <a:gd name="connsiteX150" fmla="*/ 209514 w 2099794"/>
              <a:gd name="connsiteY150" fmla="*/ 1889738 h 2078537"/>
              <a:gd name="connsiteX151" fmla="*/ 176331 w 2099794"/>
              <a:gd name="connsiteY151" fmla="*/ 1929063 h 2078537"/>
              <a:gd name="connsiteX152" fmla="*/ 170523 w 2099794"/>
              <a:gd name="connsiteY152" fmla="*/ 1933834 h 2078537"/>
              <a:gd name="connsiteX153" fmla="*/ 154965 w 2099794"/>
              <a:gd name="connsiteY153" fmla="*/ 1964538 h 2078537"/>
              <a:gd name="connsiteX154" fmla="*/ 197492 w 2099794"/>
              <a:gd name="connsiteY154" fmla="*/ 1937154 h 2078537"/>
              <a:gd name="connsiteX155" fmla="*/ 550569 w 2099794"/>
              <a:gd name="connsiteY155" fmla="*/ 1811856 h 2078537"/>
              <a:gd name="connsiteX156" fmla="*/ 715283 w 2099794"/>
              <a:gd name="connsiteY156" fmla="*/ 1804595 h 2078537"/>
              <a:gd name="connsiteX157" fmla="*/ 725863 w 2099794"/>
              <a:gd name="connsiteY157" fmla="*/ 1799409 h 2078537"/>
              <a:gd name="connsiteX158" fmla="*/ 796810 w 2099794"/>
              <a:gd name="connsiteY158" fmla="*/ 1798372 h 2078537"/>
              <a:gd name="connsiteX159" fmla="*/ 825646 w 2099794"/>
              <a:gd name="connsiteY159" fmla="*/ 1816419 h 2078537"/>
              <a:gd name="connsiteX160" fmla="*/ 907588 w 2099794"/>
              <a:gd name="connsiteY160" fmla="*/ 1839031 h 2078537"/>
              <a:gd name="connsiteX161" fmla="*/ 929370 w 2099794"/>
              <a:gd name="connsiteY161" fmla="*/ 1852101 h 2078537"/>
              <a:gd name="connsiteX162" fmla="*/ 930407 w 2099794"/>
              <a:gd name="connsiteY162" fmla="*/ 1902096 h 2078537"/>
              <a:gd name="connsiteX163" fmla="*/ 912152 w 2099794"/>
              <a:gd name="connsiteY163" fmla="*/ 1914750 h 2078537"/>
              <a:gd name="connsiteX164" fmla="*/ 753661 w 2099794"/>
              <a:gd name="connsiteY164" fmla="*/ 1956032 h 2078537"/>
              <a:gd name="connsiteX165" fmla="*/ 764863 w 2099794"/>
              <a:gd name="connsiteY165" fmla="*/ 1950431 h 2078537"/>
              <a:gd name="connsiteX166" fmla="*/ 857178 w 2099794"/>
              <a:gd name="connsiteY166" fmla="*/ 1927612 h 2078537"/>
              <a:gd name="connsiteX167" fmla="*/ 916508 w 2099794"/>
              <a:gd name="connsiteY167" fmla="*/ 1901888 h 2078537"/>
              <a:gd name="connsiteX168" fmla="*/ 915471 w 2099794"/>
              <a:gd name="connsiteY168" fmla="*/ 1852723 h 2078537"/>
              <a:gd name="connsiteX169" fmla="*/ 832491 w 2099794"/>
              <a:gd name="connsiteY169" fmla="*/ 1825547 h 2078537"/>
              <a:gd name="connsiteX170" fmla="*/ 809672 w 2099794"/>
              <a:gd name="connsiteY170" fmla="*/ 1821606 h 2078537"/>
              <a:gd name="connsiteX171" fmla="*/ 821497 w 2099794"/>
              <a:gd name="connsiteY171" fmla="*/ 1877409 h 2078537"/>
              <a:gd name="connsiteX172" fmla="*/ 811747 w 2099794"/>
              <a:gd name="connsiteY172" fmla="*/ 1887989 h 2078537"/>
              <a:gd name="connsiteX173" fmla="*/ 743081 w 2099794"/>
              <a:gd name="connsiteY173" fmla="*/ 1878239 h 2078537"/>
              <a:gd name="connsiteX174" fmla="*/ 713831 w 2099794"/>
              <a:gd name="connsiteY174" fmla="*/ 1860606 h 2078537"/>
              <a:gd name="connsiteX175" fmla="*/ 711549 w 2099794"/>
              <a:gd name="connsiteY175" fmla="*/ 1812271 h 2078537"/>
              <a:gd name="connsiteX176" fmla="*/ 639979 w 2099794"/>
              <a:gd name="connsiteY176" fmla="*/ 1811441 h 2078537"/>
              <a:gd name="connsiteX177" fmla="*/ 225497 w 2099794"/>
              <a:gd name="connsiteY177" fmla="*/ 1923463 h 2078537"/>
              <a:gd name="connsiteX178" fmla="*/ 162225 w 2099794"/>
              <a:gd name="connsiteY178" fmla="*/ 1961426 h 2078537"/>
              <a:gd name="connsiteX179" fmla="*/ 154965 w 2099794"/>
              <a:gd name="connsiteY179" fmla="*/ 1964538 h 2078537"/>
              <a:gd name="connsiteX180" fmla="*/ 0 w 2099794"/>
              <a:gd name="connsiteY180" fmla="*/ 771708 h 2078537"/>
              <a:gd name="connsiteX181" fmla="*/ 0 w 2099794"/>
              <a:gd name="connsiteY181" fmla="*/ 753660 h 2078537"/>
              <a:gd name="connsiteX182" fmla="*/ 3319 w 2099794"/>
              <a:gd name="connsiteY182" fmla="*/ 742665 h 2078537"/>
              <a:gd name="connsiteX183" fmla="*/ 38378 w 2099794"/>
              <a:gd name="connsiteY183" fmla="*/ 660101 h 2078537"/>
              <a:gd name="connsiteX184" fmla="*/ 54559 w 2099794"/>
              <a:gd name="connsiteY184" fmla="*/ 648691 h 2078537"/>
              <a:gd name="connsiteX185" fmla="*/ 64517 w 2099794"/>
              <a:gd name="connsiteY185" fmla="*/ 645579 h 2078537"/>
              <a:gd name="connsiteX186" fmla="*/ 74267 w 2099794"/>
              <a:gd name="connsiteY186" fmla="*/ 645164 h 2078537"/>
              <a:gd name="connsiteX187" fmla="*/ 85676 w 2099794"/>
              <a:gd name="connsiteY187" fmla="*/ 648484 h 2078537"/>
              <a:gd name="connsiteX188" fmla="*/ 96671 w 2099794"/>
              <a:gd name="connsiteY188" fmla="*/ 655329 h 2078537"/>
              <a:gd name="connsiteX189" fmla="*/ 108911 w 2099794"/>
              <a:gd name="connsiteY189" fmla="*/ 666117 h 2078537"/>
              <a:gd name="connsiteX190" fmla="*/ 107873 w 2099794"/>
              <a:gd name="connsiteY190" fmla="*/ 610728 h 2078537"/>
              <a:gd name="connsiteX191" fmla="*/ 106836 w 2099794"/>
              <a:gd name="connsiteY191" fmla="*/ 523807 h 2078537"/>
              <a:gd name="connsiteX192" fmla="*/ 106836 w 2099794"/>
              <a:gd name="connsiteY192" fmla="*/ 518828 h 2078537"/>
              <a:gd name="connsiteX193" fmla="*/ 105591 w 2099794"/>
              <a:gd name="connsiteY193" fmla="*/ 474434 h 2078537"/>
              <a:gd name="connsiteX194" fmla="*/ 104969 w 2099794"/>
              <a:gd name="connsiteY194" fmla="*/ 448088 h 2078537"/>
              <a:gd name="connsiteX195" fmla="*/ 103932 w 2099794"/>
              <a:gd name="connsiteY195" fmla="*/ 439998 h 2078537"/>
              <a:gd name="connsiteX196" fmla="*/ 79038 w 2099794"/>
              <a:gd name="connsiteY196" fmla="*/ 446636 h 2078537"/>
              <a:gd name="connsiteX197" fmla="*/ 69081 w 2099794"/>
              <a:gd name="connsiteY197" fmla="*/ 446636 h 2078537"/>
              <a:gd name="connsiteX198" fmla="*/ 13277 w 2099794"/>
              <a:gd name="connsiteY198" fmla="*/ 433360 h 2078537"/>
              <a:gd name="connsiteX199" fmla="*/ 9128 w 2099794"/>
              <a:gd name="connsiteY199" fmla="*/ 428588 h 2078537"/>
              <a:gd name="connsiteX200" fmla="*/ 15351 w 2099794"/>
              <a:gd name="connsiteY200" fmla="*/ 416141 h 2078537"/>
              <a:gd name="connsiteX201" fmla="*/ 70947 w 2099794"/>
              <a:gd name="connsiteY201" fmla="*/ 360960 h 2078537"/>
              <a:gd name="connsiteX202" fmla="*/ 90448 w 2099794"/>
              <a:gd name="connsiteY202" fmla="*/ 363035 h 2078537"/>
              <a:gd name="connsiteX203" fmla="*/ 101235 w 2099794"/>
              <a:gd name="connsiteY203" fmla="*/ 371540 h 2078537"/>
              <a:gd name="connsiteX204" fmla="*/ 98953 w 2099794"/>
              <a:gd name="connsiteY204" fmla="*/ 349135 h 2078537"/>
              <a:gd name="connsiteX205" fmla="*/ 98331 w 2099794"/>
              <a:gd name="connsiteY205" fmla="*/ 339178 h 2078537"/>
              <a:gd name="connsiteX206" fmla="*/ 95634 w 2099794"/>
              <a:gd name="connsiteY206" fmla="*/ 316151 h 2078537"/>
              <a:gd name="connsiteX207" fmla="*/ 94804 w 2099794"/>
              <a:gd name="connsiteY207" fmla="*/ 307853 h 2078537"/>
              <a:gd name="connsiteX208" fmla="*/ 91900 w 2099794"/>
              <a:gd name="connsiteY208" fmla="*/ 288146 h 2078537"/>
              <a:gd name="connsiteX209" fmla="*/ 91693 w 2099794"/>
              <a:gd name="connsiteY209" fmla="*/ 286486 h 2078537"/>
              <a:gd name="connsiteX210" fmla="*/ 78001 w 2099794"/>
              <a:gd name="connsiteY210" fmla="*/ 230890 h 2078537"/>
              <a:gd name="connsiteX211" fmla="*/ 48543 w 2099794"/>
              <a:gd name="connsiteY211" fmla="*/ 227985 h 2078537"/>
              <a:gd name="connsiteX212" fmla="*/ 20538 w 2099794"/>
              <a:gd name="connsiteY212" fmla="*/ 287938 h 2078537"/>
              <a:gd name="connsiteX213" fmla="*/ 18671 w 2099794"/>
              <a:gd name="connsiteY213" fmla="*/ 292709 h 2078537"/>
              <a:gd name="connsiteX214" fmla="*/ 17633 w 2099794"/>
              <a:gd name="connsiteY214" fmla="*/ 296236 h 2078537"/>
              <a:gd name="connsiteX215" fmla="*/ 15766 w 2099794"/>
              <a:gd name="connsiteY215" fmla="*/ 301215 h 2078537"/>
              <a:gd name="connsiteX216" fmla="*/ 9958 w 2099794"/>
              <a:gd name="connsiteY216" fmla="*/ 317811 h 2078537"/>
              <a:gd name="connsiteX217" fmla="*/ 7883 w 2099794"/>
              <a:gd name="connsiteY217" fmla="*/ 317811 h 2078537"/>
              <a:gd name="connsiteX218" fmla="*/ 9128 w 2099794"/>
              <a:gd name="connsiteY218" fmla="*/ 309928 h 2078537"/>
              <a:gd name="connsiteX219" fmla="*/ 9543 w 2099794"/>
              <a:gd name="connsiteY219" fmla="*/ 306401 h 2078537"/>
              <a:gd name="connsiteX220" fmla="*/ 15766 w 2099794"/>
              <a:gd name="connsiteY220" fmla="*/ 283789 h 2078537"/>
              <a:gd name="connsiteX221" fmla="*/ 16181 w 2099794"/>
              <a:gd name="connsiteY221" fmla="*/ 281922 h 2078537"/>
              <a:gd name="connsiteX222" fmla="*/ 18048 w 2099794"/>
              <a:gd name="connsiteY222" fmla="*/ 277566 h 2078537"/>
              <a:gd name="connsiteX223" fmla="*/ 48336 w 2099794"/>
              <a:gd name="connsiteY223" fmla="*/ 216368 h 2078537"/>
              <a:gd name="connsiteX224" fmla="*/ 49373 w 2099794"/>
              <a:gd name="connsiteY224" fmla="*/ 215331 h 2078537"/>
              <a:gd name="connsiteX225" fmla="*/ 70533 w 2099794"/>
              <a:gd name="connsiteY225" fmla="*/ 209315 h 2078537"/>
              <a:gd name="connsiteX226" fmla="*/ 70740 w 2099794"/>
              <a:gd name="connsiteY226" fmla="*/ 209730 h 2078537"/>
              <a:gd name="connsiteX227" fmla="*/ 71155 w 2099794"/>
              <a:gd name="connsiteY227" fmla="*/ 209730 h 2078537"/>
              <a:gd name="connsiteX228" fmla="*/ 80075 w 2099794"/>
              <a:gd name="connsiteY228" fmla="*/ 218028 h 2078537"/>
              <a:gd name="connsiteX229" fmla="*/ 88996 w 2099794"/>
              <a:gd name="connsiteY229" fmla="*/ 235661 h 2078537"/>
              <a:gd name="connsiteX230" fmla="*/ 89411 w 2099794"/>
              <a:gd name="connsiteY230" fmla="*/ 237735 h 2078537"/>
              <a:gd name="connsiteX231" fmla="*/ 94804 w 2099794"/>
              <a:gd name="connsiteY231" fmla="*/ 255784 h 2078537"/>
              <a:gd name="connsiteX232" fmla="*/ 95841 w 2099794"/>
              <a:gd name="connsiteY232" fmla="*/ 260555 h 2078537"/>
              <a:gd name="connsiteX233" fmla="*/ 98538 w 2099794"/>
              <a:gd name="connsiteY233" fmla="*/ 272172 h 2078537"/>
              <a:gd name="connsiteX234" fmla="*/ 98953 w 2099794"/>
              <a:gd name="connsiteY234" fmla="*/ 275491 h 2078537"/>
              <a:gd name="connsiteX235" fmla="*/ 101857 w 2099794"/>
              <a:gd name="connsiteY235" fmla="*/ 291880 h 2078537"/>
              <a:gd name="connsiteX236" fmla="*/ 102272 w 2099794"/>
              <a:gd name="connsiteY236" fmla="*/ 296858 h 2078537"/>
              <a:gd name="connsiteX237" fmla="*/ 104969 w 2099794"/>
              <a:gd name="connsiteY237" fmla="*/ 316566 h 2078537"/>
              <a:gd name="connsiteX238" fmla="*/ 105591 w 2099794"/>
              <a:gd name="connsiteY238" fmla="*/ 324864 h 2078537"/>
              <a:gd name="connsiteX239" fmla="*/ 108288 w 2099794"/>
              <a:gd name="connsiteY239" fmla="*/ 349550 h 2078537"/>
              <a:gd name="connsiteX240" fmla="*/ 108911 w 2099794"/>
              <a:gd name="connsiteY240" fmla="*/ 360960 h 2078537"/>
              <a:gd name="connsiteX241" fmla="*/ 111400 w 2099794"/>
              <a:gd name="connsiteY241" fmla="*/ 393944 h 2078537"/>
              <a:gd name="connsiteX242" fmla="*/ 115964 w 2099794"/>
              <a:gd name="connsiteY242" fmla="*/ 405769 h 2078537"/>
              <a:gd name="connsiteX243" fmla="*/ 114304 w 2099794"/>
              <a:gd name="connsiteY243" fmla="*/ 432322 h 2078537"/>
              <a:gd name="connsiteX244" fmla="*/ 113267 w 2099794"/>
              <a:gd name="connsiteY244" fmla="*/ 436886 h 2078537"/>
              <a:gd name="connsiteX245" fmla="*/ 115757 w 2099794"/>
              <a:gd name="connsiteY245" fmla="*/ 518828 h 2078537"/>
              <a:gd name="connsiteX246" fmla="*/ 130485 w 2099794"/>
              <a:gd name="connsiteY246" fmla="*/ 441657 h 2078537"/>
              <a:gd name="connsiteX247" fmla="*/ 131522 w 2099794"/>
              <a:gd name="connsiteY247" fmla="*/ 436471 h 2078537"/>
              <a:gd name="connsiteX248" fmla="*/ 137746 w 2099794"/>
              <a:gd name="connsiteY248" fmla="*/ 410333 h 2078537"/>
              <a:gd name="connsiteX249" fmla="*/ 137954 w 2099794"/>
              <a:gd name="connsiteY249" fmla="*/ 408673 h 2078537"/>
              <a:gd name="connsiteX250" fmla="*/ 144177 w 2099794"/>
              <a:gd name="connsiteY250" fmla="*/ 383779 h 2078537"/>
              <a:gd name="connsiteX251" fmla="*/ 144799 w 2099794"/>
              <a:gd name="connsiteY251" fmla="*/ 380460 h 2078537"/>
              <a:gd name="connsiteX252" fmla="*/ 150608 w 2099794"/>
              <a:gd name="connsiteY252" fmla="*/ 359508 h 2078537"/>
              <a:gd name="connsiteX253" fmla="*/ 151853 w 2099794"/>
              <a:gd name="connsiteY253" fmla="*/ 354529 h 2078537"/>
              <a:gd name="connsiteX254" fmla="*/ 151853 w 2099794"/>
              <a:gd name="connsiteY254" fmla="*/ 337726 h 2078537"/>
              <a:gd name="connsiteX255" fmla="*/ 150608 w 2099794"/>
              <a:gd name="connsiteY255" fmla="*/ 326731 h 2078537"/>
              <a:gd name="connsiteX256" fmla="*/ 151438 w 2099794"/>
              <a:gd name="connsiteY256" fmla="*/ 323204 h 2078537"/>
              <a:gd name="connsiteX257" fmla="*/ 153097 w 2099794"/>
              <a:gd name="connsiteY257" fmla="*/ 320092 h 2078537"/>
              <a:gd name="connsiteX258" fmla="*/ 156831 w 2099794"/>
              <a:gd name="connsiteY258" fmla="*/ 315529 h 2078537"/>
              <a:gd name="connsiteX259" fmla="*/ 166374 w 2099794"/>
              <a:gd name="connsiteY259" fmla="*/ 306193 h 2078537"/>
              <a:gd name="connsiteX260" fmla="*/ 199773 w 2099794"/>
              <a:gd name="connsiteY260" fmla="*/ 206618 h 2078537"/>
              <a:gd name="connsiteX261" fmla="*/ 200810 w 2099794"/>
              <a:gd name="connsiteY261" fmla="*/ 203092 h 2078537"/>
              <a:gd name="connsiteX262" fmla="*/ 218651 w 2099794"/>
              <a:gd name="connsiteY262" fmla="*/ 157660 h 2078537"/>
              <a:gd name="connsiteX263" fmla="*/ 179443 w 2099794"/>
              <a:gd name="connsiteY263" fmla="*/ 157660 h 2078537"/>
              <a:gd name="connsiteX264" fmla="*/ 172598 w 2099794"/>
              <a:gd name="connsiteY264" fmla="*/ 156831 h 2078537"/>
              <a:gd name="connsiteX265" fmla="*/ 165959 w 2099794"/>
              <a:gd name="connsiteY265" fmla="*/ 155378 h 2078537"/>
              <a:gd name="connsiteX266" fmla="*/ 165129 w 2099794"/>
              <a:gd name="connsiteY266" fmla="*/ 148948 h 2078537"/>
              <a:gd name="connsiteX267" fmla="*/ 189608 w 2099794"/>
              <a:gd name="connsiteY267" fmla="*/ 96671 h 2078537"/>
              <a:gd name="connsiteX268" fmla="*/ 202677 w 2099794"/>
              <a:gd name="connsiteY268" fmla="*/ 85261 h 2078537"/>
              <a:gd name="connsiteX269" fmla="*/ 210561 w 2099794"/>
              <a:gd name="connsiteY269" fmla="*/ 81942 h 2078537"/>
              <a:gd name="connsiteX270" fmla="*/ 220103 w 2099794"/>
              <a:gd name="connsiteY270" fmla="*/ 81734 h 2078537"/>
              <a:gd name="connsiteX271" fmla="*/ 224667 w 2099794"/>
              <a:gd name="connsiteY271" fmla="*/ 83394 h 2078537"/>
              <a:gd name="connsiteX272" fmla="*/ 229853 w 2099794"/>
              <a:gd name="connsiteY272" fmla="*/ 87335 h 2078537"/>
              <a:gd name="connsiteX273" fmla="*/ 230683 w 2099794"/>
              <a:gd name="connsiteY273" fmla="*/ 88373 h 2078537"/>
              <a:gd name="connsiteX274" fmla="*/ 240848 w 2099794"/>
              <a:gd name="connsiteY274" fmla="*/ 104139 h 2078537"/>
              <a:gd name="connsiteX275" fmla="*/ 287731 w 2099794"/>
              <a:gd name="connsiteY275" fmla="*/ 2489 h 2078537"/>
              <a:gd name="connsiteX276" fmla="*/ 289598 w 2099794"/>
              <a:gd name="connsiteY276" fmla="*/ 0 h 2078537"/>
              <a:gd name="connsiteX277" fmla="*/ 290428 w 2099794"/>
              <a:gd name="connsiteY277" fmla="*/ 6638 h 2078537"/>
              <a:gd name="connsiteX278" fmla="*/ 289598 w 2099794"/>
              <a:gd name="connsiteY278" fmla="*/ 6016 h 2078537"/>
              <a:gd name="connsiteX279" fmla="*/ 283997 w 2099794"/>
              <a:gd name="connsiteY279" fmla="*/ 20329 h 2078537"/>
              <a:gd name="connsiteX280" fmla="*/ 246242 w 2099794"/>
              <a:gd name="connsiteY280" fmla="*/ 109325 h 2078537"/>
              <a:gd name="connsiteX281" fmla="*/ 246034 w 2099794"/>
              <a:gd name="connsiteY281" fmla="*/ 114511 h 2078537"/>
              <a:gd name="connsiteX282" fmla="*/ 237114 w 2099794"/>
              <a:gd name="connsiteY282" fmla="*/ 149362 h 2078537"/>
              <a:gd name="connsiteX283" fmla="*/ 222800 w 2099794"/>
              <a:gd name="connsiteY283" fmla="*/ 167825 h 2078537"/>
              <a:gd name="connsiteX284" fmla="*/ 183592 w 2099794"/>
              <a:gd name="connsiteY284" fmla="*/ 279225 h 2078537"/>
              <a:gd name="connsiteX285" fmla="*/ 181518 w 2099794"/>
              <a:gd name="connsiteY285" fmla="*/ 286278 h 2078537"/>
              <a:gd name="connsiteX286" fmla="*/ 213257 w 2099794"/>
              <a:gd name="connsiteY286" fmla="*/ 283582 h 2078537"/>
              <a:gd name="connsiteX287" fmla="*/ 236077 w 2099794"/>
              <a:gd name="connsiteY287" fmla="*/ 306608 h 2078537"/>
              <a:gd name="connsiteX288" fmla="*/ 254332 w 2099794"/>
              <a:gd name="connsiteY288" fmla="*/ 363242 h 2078537"/>
              <a:gd name="connsiteX289" fmla="*/ 251220 w 2099794"/>
              <a:gd name="connsiteY289" fmla="*/ 368428 h 2078537"/>
              <a:gd name="connsiteX290" fmla="*/ 172390 w 2099794"/>
              <a:gd name="connsiteY290" fmla="*/ 358470 h 2078537"/>
              <a:gd name="connsiteX291" fmla="*/ 161603 w 2099794"/>
              <a:gd name="connsiteY291" fmla="*/ 351832 h 2078537"/>
              <a:gd name="connsiteX292" fmla="*/ 147081 w 2099794"/>
              <a:gd name="connsiteY292" fmla="*/ 408258 h 2078537"/>
              <a:gd name="connsiteX293" fmla="*/ 116586 w 2099794"/>
              <a:gd name="connsiteY293" fmla="*/ 609276 h 2078537"/>
              <a:gd name="connsiteX294" fmla="*/ 117831 w 2099794"/>
              <a:gd name="connsiteY294" fmla="*/ 676489 h 2078537"/>
              <a:gd name="connsiteX295" fmla="*/ 123225 w 2099794"/>
              <a:gd name="connsiteY295" fmla="*/ 685410 h 2078537"/>
              <a:gd name="connsiteX296" fmla="*/ 132560 w 2099794"/>
              <a:gd name="connsiteY296" fmla="*/ 731878 h 2078537"/>
              <a:gd name="connsiteX297" fmla="*/ 130693 w 2099794"/>
              <a:gd name="connsiteY297" fmla="*/ 743910 h 2078537"/>
              <a:gd name="connsiteX298" fmla="*/ 206619 w 2099794"/>
              <a:gd name="connsiteY298" fmla="*/ 905097 h 2078537"/>
              <a:gd name="connsiteX299" fmla="*/ 327769 w 2099794"/>
              <a:gd name="connsiteY299" fmla="*/ 1078732 h 2078537"/>
              <a:gd name="connsiteX300" fmla="*/ 376934 w 2099794"/>
              <a:gd name="connsiteY300" fmla="*/ 1155488 h 2078537"/>
              <a:gd name="connsiteX301" fmla="*/ 378594 w 2099794"/>
              <a:gd name="connsiteY301" fmla="*/ 1158392 h 2078537"/>
              <a:gd name="connsiteX302" fmla="*/ 380668 w 2099794"/>
              <a:gd name="connsiteY302" fmla="*/ 1161919 h 2078537"/>
              <a:gd name="connsiteX303" fmla="*/ 380046 w 2099794"/>
              <a:gd name="connsiteY303" fmla="*/ 1157147 h 2078537"/>
              <a:gd name="connsiteX304" fmla="*/ 378801 w 2099794"/>
              <a:gd name="connsiteY304" fmla="*/ 1153413 h 2078537"/>
              <a:gd name="connsiteX305" fmla="*/ 324865 w 2099794"/>
              <a:gd name="connsiteY305" fmla="*/ 1032886 h 2078537"/>
              <a:gd name="connsiteX306" fmla="*/ 323413 w 2099794"/>
              <a:gd name="connsiteY306" fmla="*/ 1029981 h 2078537"/>
              <a:gd name="connsiteX307" fmla="*/ 294370 w 2099794"/>
              <a:gd name="connsiteY307" fmla="*/ 1003013 h 2078537"/>
              <a:gd name="connsiteX308" fmla="*/ 278396 w 2099794"/>
              <a:gd name="connsiteY308" fmla="*/ 995130 h 2078537"/>
              <a:gd name="connsiteX309" fmla="*/ 272588 w 2099794"/>
              <a:gd name="connsiteY309" fmla="*/ 949491 h 2078537"/>
              <a:gd name="connsiteX310" fmla="*/ 276529 w 2099794"/>
              <a:gd name="connsiteY310" fmla="*/ 923975 h 2078537"/>
              <a:gd name="connsiteX311" fmla="*/ 250805 w 2099794"/>
              <a:gd name="connsiteY311" fmla="*/ 835187 h 2078537"/>
              <a:gd name="connsiteX312" fmla="*/ 248109 w 2099794"/>
              <a:gd name="connsiteY312" fmla="*/ 814028 h 2078537"/>
              <a:gd name="connsiteX313" fmla="*/ 227364 w 2099794"/>
              <a:gd name="connsiteY313" fmla="*/ 817762 h 2078537"/>
              <a:gd name="connsiteX314" fmla="*/ 186497 w 2099794"/>
              <a:gd name="connsiteY314" fmla="*/ 814857 h 2078537"/>
              <a:gd name="connsiteX315" fmla="*/ 182555 w 2099794"/>
              <a:gd name="connsiteY315" fmla="*/ 808841 h 2078537"/>
              <a:gd name="connsiteX316" fmla="*/ 206619 w 2099794"/>
              <a:gd name="connsiteY316" fmla="*/ 757187 h 2078537"/>
              <a:gd name="connsiteX317" fmla="*/ 215954 w 2099794"/>
              <a:gd name="connsiteY317" fmla="*/ 748059 h 2078537"/>
              <a:gd name="connsiteX318" fmla="*/ 253502 w 2099794"/>
              <a:gd name="connsiteY318" fmla="*/ 755734 h 2078537"/>
              <a:gd name="connsiteX319" fmla="*/ 257444 w 2099794"/>
              <a:gd name="connsiteY319" fmla="*/ 763617 h 2078537"/>
              <a:gd name="connsiteX320" fmla="*/ 360338 w 2099794"/>
              <a:gd name="connsiteY320" fmla="*/ 707606 h 2078537"/>
              <a:gd name="connsiteX321" fmla="*/ 361168 w 2099794"/>
              <a:gd name="connsiteY321" fmla="*/ 709681 h 2078537"/>
              <a:gd name="connsiteX322" fmla="*/ 335652 w 2099794"/>
              <a:gd name="connsiteY322" fmla="*/ 716942 h 2078537"/>
              <a:gd name="connsiteX323" fmla="*/ 286279 w 2099794"/>
              <a:gd name="connsiteY323" fmla="*/ 740383 h 2078537"/>
              <a:gd name="connsiteX324" fmla="*/ 268854 w 2099794"/>
              <a:gd name="connsiteY324" fmla="*/ 759883 h 2078537"/>
              <a:gd name="connsiteX325" fmla="*/ 266987 w 2099794"/>
              <a:gd name="connsiteY325" fmla="*/ 780421 h 2078537"/>
              <a:gd name="connsiteX326" fmla="*/ 261800 w 2099794"/>
              <a:gd name="connsiteY326" fmla="*/ 803240 h 2078537"/>
              <a:gd name="connsiteX327" fmla="*/ 256822 w 2099794"/>
              <a:gd name="connsiteY327" fmla="*/ 812990 h 2078537"/>
              <a:gd name="connsiteX328" fmla="*/ 282960 w 2099794"/>
              <a:gd name="connsiteY328" fmla="*/ 916507 h 2078537"/>
              <a:gd name="connsiteX329" fmla="*/ 285449 w 2099794"/>
              <a:gd name="connsiteY329" fmla="*/ 913395 h 2078537"/>
              <a:gd name="connsiteX330" fmla="*/ 342705 w 2099794"/>
              <a:gd name="connsiteY330" fmla="*/ 895347 h 2078537"/>
              <a:gd name="connsiteX331" fmla="*/ 373408 w 2099794"/>
              <a:gd name="connsiteY331" fmla="*/ 916922 h 2078537"/>
              <a:gd name="connsiteX332" fmla="*/ 415934 w 2099794"/>
              <a:gd name="connsiteY332" fmla="*/ 978742 h 2078537"/>
              <a:gd name="connsiteX333" fmla="*/ 417387 w 2099794"/>
              <a:gd name="connsiteY333" fmla="*/ 984135 h 2078537"/>
              <a:gd name="connsiteX334" fmla="*/ 365525 w 2099794"/>
              <a:gd name="connsiteY334" fmla="*/ 1001768 h 2078537"/>
              <a:gd name="connsiteX335" fmla="*/ 329844 w 2099794"/>
              <a:gd name="connsiteY335" fmla="*/ 1007162 h 2078537"/>
              <a:gd name="connsiteX336" fmla="*/ 325487 w 2099794"/>
              <a:gd name="connsiteY336" fmla="*/ 1014423 h 2078537"/>
              <a:gd name="connsiteX337" fmla="*/ 383988 w 2099794"/>
              <a:gd name="connsiteY337" fmla="*/ 1143663 h 2078537"/>
              <a:gd name="connsiteX338" fmla="*/ 431286 w 2099794"/>
              <a:gd name="connsiteY338" fmla="*/ 1296968 h 2078537"/>
              <a:gd name="connsiteX339" fmla="*/ 433153 w 2099794"/>
              <a:gd name="connsiteY339" fmla="*/ 1397788 h 2078537"/>
              <a:gd name="connsiteX340" fmla="*/ 425477 w 2099794"/>
              <a:gd name="connsiteY340" fmla="*/ 1462097 h 2078537"/>
              <a:gd name="connsiteX341" fmla="*/ 425685 w 2099794"/>
              <a:gd name="connsiteY341" fmla="*/ 1468320 h 2078537"/>
              <a:gd name="connsiteX342" fmla="*/ 430041 w 2099794"/>
              <a:gd name="connsiteY342" fmla="*/ 1464171 h 2078537"/>
              <a:gd name="connsiteX343" fmla="*/ 493106 w 2099794"/>
              <a:gd name="connsiteY343" fmla="*/ 1440729 h 2078537"/>
              <a:gd name="connsiteX344" fmla="*/ 548494 w 2099794"/>
              <a:gd name="connsiteY344" fmla="*/ 1469772 h 2078537"/>
              <a:gd name="connsiteX345" fmla="*/ 627740 w 2099794"/>
              <a:gd name="connsiteY345" fmla="*/ 1579098 h 2078537"/>
              <a:gd name="connsiteX346" fmla="*/ 624420 w 2099794"/>
              <a:gd name="connsiteY346" fmla="*/ 1586358 h 2078537"/>
              <a:gd name="connsiteX347" fmla="*/ 563431 w 2099794"/>
              <a:gd name="connsiteY347" fmla="*/ 1609385 h 2078537"/>
              <a:gd name="connsiteX348" fmla="*/ 468004 w 2099794"/>
              <a:gd name="connsiteY348" fmla="*/ 1621417 h 2078537"/>
              <a:gd name="connsiteX349" fmla="*/ 413653 w 2099794"/>
              <a:gd name="connsiteY349" fmla="*/ 1604199 h 2078537"/>
              <a:gd name="connsiteX350" fmla="*/ 394982 w 2099794"/>
              <a:gd name="connsiteY350" fmla="*/ 1584699 h 2078537"/>
              <a:gd name="connsiteX351" fmla="*/ 392285 w 2099794"/>
              <a:gd name="connsiteY351" fmla="*/ 1589885 h 2078537"/>
              <a:gd name="connsiteX352" fmla="*/ 356397 w 2099794"/>
              <a:gd name="connsiteY352" fmla="*/ 1676184 h 2078537"/>
              <a:gd name="connsiteX353" fmla="*/ 276788 w 2099794"/>
              <a:gd name="connsiteY353" fmla="*/ 1810014 h 2078537"/>
              <a:gd name="connsiteX354" fmla="*/ 231210 w 2099794"/>
              <a:gd name="connsiteY354" fmla="*/ 1864027 h 2078537"/>
              <a:gd name="connsiteX355" fmla="*/ 320404 w 2099794"/>
              <a:gd name="connsiteY355" fmla="*/ 1734347 h 2078537"/>
              <a:gd name="connsiteX356" fmla="*/ 387722 w 2099794"/>
              <a:gd name="connsiteY356" fmla="*/ 1584906 h 2078537"/>
              <a:gd name="connsiteX357" fmla="*/ 390626 w 2099794"/>
              <a:gd name="connsiteY357" fmla="*/ 1567273 h 2078537"/>
              <a:gd name="connsiteX358" fmla="*/ 396227 w 2099794"/>
              <a:gd name="connsiteY358" fmla="*/ 1542794 h 2078537"/>
              <a:gd name="connsiteX359" fmla="*/ 411786 w 2099794"/>
              <a:gd name="connsiteY359" fmla="*/ 1496533 h 2078537"/>
              <a:gd name="connsiteX360" fmla="*/ 427552 w 2099794"/>
              <a:gd name="connsiteY360" fmla="*/ 1352356 h 2078537"/>
              <a:gd name="connsiteX361" fmla="*/ 416764 w 2099794"/>
              <a:gd name="connsiteY361" fmla="*/ 1313978 h 2078537"/>
              <a:gd name="connsiteX362" fmla="*/ 328599 w 2099794"/>
              <a:gd name="connsiteY362" fmla="*/ 1192828 h 2078537"/>
              <a:gd name="connsiteX363" fmla="*/ 223007 w 2099794"/>
              <a:gd name="connsiteY363" fmla="*/ 1107567 h 2078537"/>
              <a:gd name="connsiteX364" fmla="*/ 177784 w 2099794"/>
              <a:gd name="connsiteY364" fmla="*/ 1091179 h 2078537"/>
              <a:gd name="connsiteX365" fmla="*/ 114927 w 2099794"/>
              <a:gd name="connsiteY365" fmla="*/ 1119599 h 2078537"/>
              <a:gd name="connsiteX366" fmla="*/ 94597 w 2099794"/>
              <a:gd name="connsiteY366" fmla="*/ 1200297 h 2078537"/>
              <a:gd name="connsiteX367" fmla="*/ 100198 w 2099794"/>
              <a:gd name="connsiteY367" fmla="*/ 1195318 h 2078537"/>
              <a:gd name="connsiteX368" fmla="*/ 170108 w 2099794"/>
              <a:gd name="connsiteY368" fmla="*/ 1195110 h 2078537"/>
              <a:gd name="connsiteX369" fmla="*/ 200188 w 2099794"/>
              <a:gd name="connsiteY369" fmla="*/ 1263568 h 2078537"/>
              <a:gd name="connsiteX370" fmla="*/ 204544 w 2099794"/>
              <a:gd name="connsiteY370" fmla="*/ 1296138 h 2078537"/>
              <a:gd name="connsiteX371" fmla="*/ 198529 w 2099794"/>
              <a:gd name="connsiteY371" fmla="*/ 1302569 h 2078537"/>
              <a:gd name="connsiteX372" fmla="*/ 95011 w 2099794"/>
              <a:gd name="connsiteY372" fmla="*/ 1283898 h 2078537"/>
              <a:gd name="connsiteX373" fmla="*/ 100820 w 2099794"/>
              <a:gd name="connsiteY373" fmla="*/ 1338457 h 2078537"/>
              <a:gd name="connsiteX374" fmla="*/ 118246 w 2099794"/>
              <a:gd name="connsiteY374" fmla="*/ 1444671 h 2078537"/>
              <a:gd name="connsiteX375" fmla="*/ 125507 w 2099794"/>
              <a:gd name="connsiteY375" fmla="*/ 1455458 h 2078537"/>
              <a:gd name="connsiteX376" fmla="*/ 134012 w 2099794"/>
              <a:gd name="connsiteY376" fmla="*/ 1495081 h 2078537"/>
              <a:gd name="connsiteX377" fmla="*/ 131522 w 2099794"/>
              <a:gd name="connsiteY377" fmla="*/ 1508565 h 2078537"/>
              <a:gd name="connsiteX378" fmla="*/ 150400 w 2099794"/>
              <a:gd name="connsiteY378" fmla="*/ 1595901 h 2078537"/>
              <a:gd name="connsiteX379" fmla="*/ 123639 w 2099794"/>
              <a:gd name="connsiteY379" fmla="*/ 1507735 h 2078537"/>
              <a:gd name="connsiteX380" fmla="*/ 25724 w 2099794"/>
              <a:gd name="connsiteY380" fmla="*/ 1532214 h 2078537"/>
              <a:gd name="connsiteX381" fmla="*/ 18048 w 2099794"/>
              <a:gd name="connsiteY381" fmla="*/ 1524539 h 2078537"/>
              <a:gd name="connsiteX382" fmla="*/ 37963 w 2099794"/>
              <a:gd name="connsiteY382" fmla="*/ 1449650 h 2078537"/>
              <a:gd name="connsiteX383" fmla="*/ 56634 w 2099794"/>
              <a:gd name="connsiteY383" fmla="*/ 1427038 h 2078537"/>
              <a:gd name="connsiteX384" fmla="*/ 100820 w 2099794"/>
              <a:gd name="connsiteY384" fmla="*/ 1427453 h 2078537"/>
              <a:gd name="connsiteX385" fmla="*/ 107666 w 2099794"/>
              <a:gd name="connsiteY385" fmla="*/ 1433261 h 2078537"/>
              <a:gd name="connsiteX386" fmla="*/ 99575 w 2099794"/>
              <a:gd name="connsiteY386" fmla="*/ 1387000 h 2078537"/>
              <a:gd name="connsiteX387" fmla="*/ 86921 w 2099794"/>
              <a:gd name="connsiteY387" fmla="*/ 1284314 h 2078537"/>
              <a:gd name="connsiteX388" fmla="*/ 81942 w 2099794"/>
              <a:gd name="connsiteY388" fmla="*/ 1273733 h 2078537"/>
              <a:gd name="connsiteX389" fmla="*/ 72192 w 2099794"/>
              <a:gd name="connsiteY389" fmla="*/ 1262738 h 2078537"/>
              <a:gd name="connsiteX390" fmla="*/ 80490 w 2099794"/>
              <a:gd name="connsiteY390" fmla="*/ 1218344 h 2078537"/>
              <a:gd name="connsiteX391" fmla="*/ 85676 w 2099794"/>
              <a:gd name="connsiteY391" fmla="*/ 1208387 h 2078537"/>
              <a:gd name="connsiteX392" fmla="*/ 100405 w 2099794"/>
              <a:gd name="connsiteY392" fmla="*/ 1131424 h 2078537"/>
              <a:gd name="connsiteX393" fmla="*/ 157246 w 2099794"/>
              <a:gd name="connsiteY393" fmla="*/ 1082880 h 2078537"/>
              <a:gd name="connsiteX394" fmla="*/ 203922 w 2099794"/>
              <a:gd name="connsiteY394" fmla="*/ 1090349 h 2078537"/>
              <a:gd name="connsiteX395" fmla="*/ 288769 w 2099794"/>
              <a:gd name="connsiteY395" fmla="*/ 1144285 h 2078537"/>
              <a:gd name="connsiteX396" fmla="*/ 419254 w 2099794"/>
              <a:gd name="connsiteY396" fmla="*/ 1302569 h 2078537"/>
              <a:gd name="connsiteX397" fmla="*/ 425270 w 2099794"/>
              <a:gd name="connsiteY397" fmla="*/ 1313148 h 2078537"/>
              <a:gd name="connsiteX398" fmla="*/ 414690 w 2099794"/>
              <a:gd name="connsiteY398" fmla="*/ 1258382 h 2078537"/>
              <a:gd name="connsiteX399" fmla="*/ 340838 w 2099794"/>
              <a:gd name="connsiteY399" fmla="*/ 1111509 h 2078537"/>
              <a:gd name="connsiteX400" fmla="*/ 227571 w 2099794"/>
              <a:gd name="connsiteY400" fmla="*/ 951358 h 2078537"/>
              <a:gd name="connsiteX401" fmla="*/ 134219 w 2099794"/>
              <a:gd name="connsiteY401" fmla="*/ 781251 h 2078537"/>
              <a:gd name="connsiteX402" fmla="*/ 123639 w 2099794"/>
              <a:gd name="connsiteY402" fmla="*/ 749303 h 2078537"/>
              <a:gd name="connsiteX403" fmla="*/ 118661 w 2099794"/>
              <a:gd name="connsiteY403" fmla="*/ 746607 h 2078537"/>
              <a:gd name="connsiteX404" fmla="*/ 23857 w 2099794"/>
              <a:gd name="connsiteY404" fmla="*/ 771293 h 2078537"/>
              <a:gd name="connsiteX405" fmla="*/ 0 w 2099794"/>
              <a:gd name="connsiteY405" fmla="*/ 771708 h 207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</a:cxnLst>
            <a:rect l="l" t="t" r="r" b="b"/>
            <a:pathLst>
              <a:path w="2099794" h="2078537">
                <a:moveTo>
                  <a:pt x="989322" y="1788413"/>
                </a:moveTo>
                <a:cubicBezTo>
                  <a:pt x="989945" y="1788828"/>
                  <a:pt x="990567" y="1789450"/>
                  <a:pt x="991189" y="1789658"/>
                </a:cubicBezTo>
                <a:cubicBezTo>
                  <a:pt x="992641" y="1790072"/>
                  <a:pt x="993056" y="1789243"/>
                  <a:pt x="992849" y="1788205"/>
                </a:cubicBezTo>
                <a:cubicBezTo>
                  <a:pt x="992641" y="1787791"/>
                  <a:pt x="991811" y="1787376"/>
                  <a:pt x="991189" y="1786754"/>
                </a:cubicBezTo>
                <a:cubicBezTo>
                  <a:pt x="990359" y="1787376"/>
                  <a:pt x="989945" y="1787998"/>
                  <a:pt x="989322" y="1788413"/>
                </a:cubicBezTo>
                <a:close/>
                <a:moveTo>
                  <a:pt x="424025" y="1472262"/>
                </a:moveTo>
                <a:cubicBezTo>
                  <a:pt x="424233" y="1473092"/>
                  <a:pt x="424648" y="1473092"/>
                  <a:pt x="424855" y="1472262"/>
                </a:cubicBezTo>
                <a:cubicBezTo>
                  <a:pt x="425062" y="1471847"/>
                  <a:pt x="425270" y="1471432"/>
                  <a:pt x="425270" y="1470810"/>
                </a:cubicBezTo>
                <a:cubicBezTo>
                  <a:pt x="425477" y="1470810"/>
                  <a:pt x="424855" y="1470602"/>
                  <a:pt x="424025" y="1470187"/>
                </a:cubicBezTo>
                <a:cubicBezTo>
                  <a:pt x="424025" y="1471017"/>
                  <a:pt x="423818" y="1471639"/>
                  <a:pt x="424025" y="1472262"/>
                </a:cubicBezTo>
                <a:close/>
                <a:moveTo>
                  <a:pt x="209514" y="1889738"/>
                </a:moveTo>
                <a:lnTo>
                  <a:pt x="231210" y="1864027"/>
                </a:lnTo>
                <a:lnTo>
                  <a:pt x="227571" y="1869318"/>
                </a:lnTo>
                <a:close/>
                <a:moveTo>
                  <a:pt x="197595" y="1924756"/>
                </a:moveTo>
                <a:lnTo>
                  <a:pt x="294784" y="1858272"/>
                </a:lnTo>
                <a:cubicBezTo>
                  <a:pt x="328806" y="1837890"/>
                  <a:pt x="364072" y="1819530"/>
                  <a:pt x="400583" y="1803142"/>
                </a:cubicBezTo>
                <a:cubicBezTo>
                  <a:pt x="423402" y="1792977"/>
                  <a:pt x="446637" y="1784057"/>
                  <a:pt x="470078" y="1775551"/>
                </a:cubicBezTo>
                <a:cubicBezTo>
                  <a:pt x="488749" y="1768913"/>
                  <a:pt x="507626" y="1763104"/>
                  <a:pt x="526919" y="1758333"/>
                </a:cubicBezTo>
                <a:cubicBezTo>
                  <a:pt x="538951" y="1755429"/>
                  <a:pt x="550776" y="1750035"/>
                  <a:pt x="563015" y="1748790"/>
                </a:cubicBezTo>
                <a:cubicBezTo>
                  <a:pt x="583345" y="1746508"/>
                  <a:pt x="603260" y="1741115"/>
                  <a:pt x="623590" y="1739248"/>
                </a:cubicBezTo>
                <a:cubicBezTo>
                  <a:pt x="624420" y="1739248"/>
                  <a:pt x="625042" y="1738625"/>
                  <a:pt x="625872" y="1738418"/>
                </a:cubicBezTo>
                <a:cubicBezTo>
                  <a:pt x="626909" y="1738418"/>
                  <a:pt x="628154" y="1738211"/>
                  <a:pt x="629191" y="1738211"/>
                </a:cubicBezTo>
                <a:cubicBezTo>
                  <a:pt x="637489" y="1737381"/>
                  <a:pt x="645787" y="1737173"/>
                  <a:pt x="653878" y="1735099"/>
                </a:cubicBezTo>
                <a:cubicBezTo>
                  <a:pt x="656160" y="1735099"/>
                  <a:pt x="658234" y="1734891"/>
                  <a:pt x="660516" y="1734891"/>
                </a:cubicBezTo>
                <a:cubicBezTo>
                  <a:pt x="676905" y="1733854"/>
                  <a:pt x="693293" y="1732817"/>
                  <a:pt x="709889" y="1731780"/>
                </a:cubicBezTo>
                <a:cubicBezTo>
                  <a:pt x="720261" y="1731780"/>
                  <a:pt x="730634" y="1731780"/>
                  <a:pt x="741214" y="1731780"/>
                </a:cubicBezTo>
                <a:cubicBezTo>
                  <a:pt x="757602" y="1732817"/>
                  <a:pt x="773991" y="1733854"/>
                  <a:pt x="790586" y="1734891"/>
                </a:cubicBezTo>
                <a:cubicBezTo>
                  <a:pt x="792246" y="1734891"/>
                  <a:pt x="793906" y="1734891"/>
                  <a:pt x="795565" y="1735099"/>
                </a:cubicBezTo>
                <a:cubicBezTo>
                  <a:pt x="811746" y="1737381"/>
                  <a:pt x="828134" y="1739870"/>
                  <a:pt x="844316" y="1741944"/>
                </a:cubicBezTo>
                <a:lnTo>
                  <a:pt x="882690" y="1748134"/>
                </a:lnTo>
                <a:lnTo>
                  <a:pt x="882901" y="1748375"/>
                </a:lnTo>
                <a:lnTo>
                  <a:pt x="882901" y="1749205"/>
                </a:lnTo>
                <a:cubicBezTo>
                  <a:pt x="883316" y="1749205"/>
                  <a:pt x="883523" y="1748998"/>
                  <a:pt x="883938" y="1748998"/>
                </a:cubicBezTo>
                <a:cubicBezTo>
                  <a:pt x="883523" y="1748790"/>
                  <a:pt x="883109" y="1748583"/>
                  <a:pt x="882901" y="1748375"/>
                </a:cubicBezTo>
                <a:lnTo>
                  <a:pt x="882901" y="1748168"/>
                </a:lnTo>
                <a:lnTo>
                  <a:pt x="882690" y="1748134"/>
                </a:lnTo>
                <a:lnTo>
                  <a:pt x="877092" y="1741737"/>
                </a:lnTo>
                <a:cubicBezTo>
                  <a:pt x="873566" y="1737381"/>
                  <a:pt x="869624" y="1733024"/>
                  <a:pt x="868587" y="1727631"/>
                </a:cubicBezTo>
                <a:cubicBezTo>
                  <a:pt x="866305" y="1716636"/>
                  <a:pt x="867757" y="1705849"/>
                  <a:pt x="874188" y="1696306"/>
                </a:cubicBezTo>
                <a:cubicBezTo>
                  <a:pt x="883523" y="1682407"/>
                  <a:pt x="894311" y="1670375"/>
                  <a:pt x="909869" y="1662699"/>
                </a:cubicBezTo>
                <a:cubicBezTo>
                  <a:pt x="923353" y="1656061"/>
                  <a:pt x="937252" y="1650252"/>
                  <a:pt x="951359" y="1647555"/>
                </a:cubicBezTo>
                <a:cubicBezTo>
                  <a:pt x="972934" y="1643407"/>
                  <a:pt x="995338" y="1641747"/>
                  <a:pt x="1017535" y="1641124"/>
                </a:cubicBezTo>
                <a:cubicBezTo>
                  <a:pt x="1020854" y="1641124"/>
                  <a:pt x="1024174" y="1641124"/>
                  <a:pt x="1027493" y="1641124"/>
                </a:cubicBezTo>
                <a:cubicBezTo>
                  <a:pt x="1031849" y="1641124"/>
                  <a:pt x="1036206" y="1641332"/>
                  <a:pt x="1040562" y="1641332"/>
                </a:cubicBezTo>
                <a:cubicBezTo>
                  <a:pt x="1038487" y="1691120"/>
                  <a:pt x="1028945" y="1738625"/>
                  <a:pt x="997620" y="1780737"/>
                </a:cubicBezTo>
                <a:cubicBezTo>
                  <a:pt x="1010067" y="1783642"/>
                  <a:pt x="1021477" y="1788413"/>
                  <a:pt x="1033301" y="1792562"/>
                </a:cubicBezTo>
                <a:cubicBezTo>
                  <a:pt x="1067945" y="1805216"/>
                  <a:pt x="1102174" y="1818493"/>
                  <a:pt x="1137025" y="1830525"/>
                </a:cubicBezTo>
                <a:cubicBezTo>
                  <a:pt x="1151962" y="1835711"/>
                  <a:pt x="1166276" y="1843179"/>
                  <a:pt x="1181627" y="1846914"/>
                </a:cubicBezTo>
                <a:cubicBezTo>
                  <a:pt x="1183079" y="1848365"/>
                  <a:pt x="1184946" y="1849403"/>
                  <a:pt x="1186191" y="1847536"/>
                </a:cubicBezTo>
                <a:cubicBezTo>
                  <a:pt x="1186813" y="1846706"/>
                  <a:pt x="1184738" y="1845669"/>
                  <a:pt x="1183494" y="1845254"/>
                </a:cubicBezTo>
                <a:cubicBezTo>
                  <a:pt x="1165238" y="1828865"/>
                  <a:pt x="1170425" y="1808743"/>
                  <a:pt x="1186813" y="1794429"/>
                </a:cubicBezTo>
                <a:cubicBezTo>
                  <a:pt x="1205483" y="1778248"/>
                  <a:pt x="1228096" y="1774721"/>
                  <a:pt x="1250915" y="1771195"/>
                </a:cubicBezTo>
                <a:cubicBezTo>
                  <a:pt x="1262739" y="1769328"/>
                  <a:pt x="1274771" y="1770780"/>
                  <a:pt x="1286596" y="1768705"/>
                </a:cubicBezTo>
                <a:cubicBezTo>
                  <a:pt x="1289708" y="1768083"/>
                  <a:pt x="1294271" y="1769535"/>
                  <a:pt x="1293649" y="1775759"/>
                </a:cubicBezTo>
                <a:cubicBezTo>
                  <a:pt x="1291989" y="1791110"/>
                  <a:pt x="1289500" y="1806254"/>
                  <a:pt x="1285766" y="1821397"/>
                </a:cubicBezTo>
                <a:cubicBezTo>
                  <a:pt x="1280995" y="1841105"/>
                  <a:pt x="1271660" y="1858116"/>
                  <a:pt x="1258175" y="1872845"/>
                </a:cubicBezTo>
                <a:cubicBezTo>
                  <a:pt x="1257553" y="1875541"/>
                  <a:pt x="1259628" y="1874504"/>
                  <a:pt x="1260665" y="1874712"/>
                </a:cubicBezTo>
                <a:cubicBezTo>
                  <a:pt x="1278090" y="1880728"/>
                  <a:pt x="1295309" y="1886744"/>
                  <a:pt x="1313564" y="1890063"/>
                </a:cubicBezTo>
                <a:cubicBezTo>
                  <a:pt x="1320825" y="1891515"/>
                  <a:pt x="1328085" y="1895041"/>
                  <a:pt x="1335761" y="1896494"/>
                </a:cubicBezTo>
                <a:cubicBezTo>
                  <a:pt x="1356299" y="1900435"/>
                  <a:pt x="1376421" y="1906037"/>
                  <a:pt x="1397166" y="1908526"/>
                </a:cubicBezTo>
                <a:cubicBezTo>
                  <a:pt x="1435751" y="1913090"/>
                  <a:pt x="1474337" y="1916409"/>
                  <a:pt x="1512922" y="1909563"/>
                </a:cubicBezTo>
                <a:cubicBezTo>
                  <a:pt x="1546736" y="1903547"/>
                  <a:pt x="1578683" y="1892552"/>
                  <a:pt x="1608971" y="1876579"/>
                </a:cubicBezTo>
                <a:cubicBezTo>
                  <a:pt x="1612290" y="1874712"/>
                  <a:pt x="1614157" y="1872845"/>
                  <a:pt x="1614987" y="1868696"/>
                </a:cubicBezTo>
                <a:cubicBezTo>
                  <a:pt x="1616232" y="1862472"/>
                  <a:pt x="1619136" y="1856664"/>
                  <a:pt x="1625774" y="1853344"/>
                </a:cubicBezTo>
                <a:cubicBezTo>
                  <a:pt x="1629301" y="1851685"/>
                  <a:pt x="1630961" y="1847743"/>
                  <a:pt x="1633035" y="1844424"/>
                </a:cubicBezTo>
                <a:cubicBezTo>
                  <a:pt x="1643200" y="1828865"/>
                  <a:pt x="1652328" y="1825132"/>
                  <a:pt x="1670791" y="1828658"/>
                </a:cubicBezTo>
                <a:cubicBezTo>
                  <a:pt x="1674732" y="1829488"/>
                  <a:pt x="1678259" y="1828243"/>
                  <a:pt x="1681163" y="1825754"/>
                </a:cubicBezTo>
                <a:cubicBezTo>
                  <a:pt x="1709376" y="1801067"/>
                  <a:pt x="1734477" y="1773477"/>
                  <a:pt x="1756674" y="1743189"/>
                </a:cubicBezTo>
                <a:cubicBezTo>
                  <a:pt x="1763728" y="1733439"/>
                  <a:pt x="1770366" y="1723482"/>
                  <a:pt x="1777212" y="1713524"/>
                </a:cubicBezTo>
                <a:cubicBezTo>
                  <a:pt x="1778249" y="1714146"/>
                  <a:pt x="1779079" y="1714769"/>
                  <a:pt x="1780116" y="1715391"/>
                </a:cubicBezTo>
                <a:cubicBezTo>
                  <a:pt x="1761861" y="1750035"/>
                  <a:pt x="1737797" y="1780322"/>
                  <a:pt x="1711243" y="1808743"/>
                </a:cubicBezTo>
                <a:cubicBezTo>
                  <a:pt x="1703568" y="1816833"/>
                  <a:pt x="1695477" y="1824094"/>
                  <a:pt x="1687179" y="1831562"/>
                </a:cubicBezTo>
                <a:cubicBezTo>
                  <a:pt x="1683860" y="1834467"/>
                  <a:pt x="1682823" y="1836334"/>
                  <a:pt x="1686142" y="1840690"/>
                </a:cubicBezTo>
                <a:cubicBezTo>
                  <a:pt x="1701493" y="1860812"/>
                  <a:pt x="1705850" y="1884669"/>
                  <a:pt x="1707924" y="1909148"/>
                </a:cubicBezTo>
                <a:cubicBezTo>
                  <a:pt x="1708131" y="1912052"/>
                  <a:pt x="1707094" y="1913090"/>
                  <a:pt x="1704397" y="1913090"/>
                </a:cubicBezTo>
                <a:cubicBezTo>
                  <a:pt x="1681786" y="1913297"/>
                  <a:pt x="1659588" y="1912260"/>
                  <a:pt x="1638636" y="1902510"/>
                </a:cubicBezTo>
                <a:cubicBezTo>
                  <a:pt x="1630961" y="1898983"/>
                  <a:pt x="1624322" y="1894419"/>
                  <a:pt x="1620381" y="1886536"/>
                </a:cubicBezTo>
                <a:cubicBezTo>
                  <a:pt x="1618721" y="1883010"/>
                  <a:pt x="1616647" y="1881765"/>
                  <a:pt x="1612705" y="1884254"/>
                </a:cubicBezTo>
                <a:cubicBezTo>
                  <a:pt x="1594242" y="1895249"/>
                  <a:pt x="1573705" y="1901887"/>
                  <a:pt x="1554205" y="1910185"/>
                </a:cubicBezTo>
                <a:cubicBezTo>
                  <a:pt x="1545699" y="1913712"/>
                  <a:pt x="1535949" y="1914127"/>
                  <a:pt x="1526821" y="1915994"/>
                </a:cubicBezTo>
                <a:cubicBezTo>
                  <a:pt x="1479523" y="1926159"/>
                  <a:pt x="1432432" y="1922632"/>
                  <a:pt x="1385341" y="1914957"/>
                </a:cubicBezTo>
                <a:cubicBezTo>
                  <a:pt x="1366464" y="1911845"/>
                  <a:pt x="1347171" y="1910393"/>
                  <a:pt x="1328915" y="1904169"/>
                </a:cubicBezTo>
                <a:cubicBezTo>
                  <a:pt x="1307756" y="1896909"/>
                  <a:pt x="1285766" y="1892760"/>
                  <a:pt x="1264814" y="1884877"/>
                </a:cubicBezTo>
                <a:cubicBezTo>
                  <a:pt x="1256308" y="1881765"/>
                  <a:pt x="1247803" y="1879898"/>
                  <a:pt x="1237846" y="1883839"/>
                </a:cubicBezTo>
                <a:cubicBezTo>
                  <a:pt x="1230170" y="1886951"/>
                  <a:pt x="1220420" y="1883632"/>
                  <a:pt x="1214819" y="1877616"/>
                </a:cubicBezTo>
                <a:cubicBezTo>
                  <a:pt x="1196771" y="1858323"/>
                  <a:pt x="1172706" y="1852307"/>
                  <a:pt x="1149265" y="1844632"/>
                </a:cubicBezTo>
                <a:cubicBezTo>
                  <a:pt x="1138270" y="1841105"/>
                  <a:pt x="1128105" y="1835296"/>
                  <a:pt x="1117110" y="1831355"/>
                </a:cubicBezTo>
                <a:cubicBezTo>
                  <a:pt x="1080599" y="1818493"/>
                  <a:pt x="1044711" y="1803349"/>
                  <a:pt x="1007785" y="1791525"/>
                </a:cubicBezTo>
                <a:cubicBezTo>
                  <a:pt x="1005295" y="1790695"/>
                  <a:pt x="1002599" y="1790072"/>
                  <a:pt x="999902" y="1789450"/>
                </a:cubicBezTo>
                <a:cubicBezTo>
                  <a:pt x="999280" y="1789243"/>
                  <a:pt x="998865" y="1789243"/>
                  <a:pt x="998242" y="1789035"/>
                </a:cubicBezTo>
                <a:cubicBezTo>
                  <a:pt x="997205" y="1788205"/>
                  <a:pt x="996168" y="1787583"/>
                  <a:pt x="994923" y="1788205"/>
                </a:cubicBezTo>
                <a:cubicBezTo>
                  <a:pt x="993886" y="1788828"/>
                  <a:pt x="994093" y="1789865"/>
                  <a:pt x="994508" y="1790695"/>
                </a:cubicBezTo>
                <a:cubicBezTo>
                  <a:pt x="996168" y="1791525"/>
                  <a:pt x="998035" y="1792354"/>
                  <a:pt x="999695" y="1793184"/>
                </a:cubicBezTo>
                <a:cubicBezTo>
                  <a:pt x="1018987" y="1802312"/>
                  <a:pt x="1038280" y="1811025"/>
                  <a:pt x="1057573" y="1820360"/>
                </a:cubicBezTo>
                <a:cubicBezTo>
                  <a:pt x="1081014" y="1831770"/>
                  <a:pt x="1104249" y="1843802"/>
                  <a:pt x="1127690" y="1855419"/>
                </a:cubicBezTo>
                <a:cubicBezTo>
                  <a:pt x="1152999" y="1868073"/>
                  <a:pt x="1178308" y="1880728"/>
                  <a:pt x="1204031" y="1892760"/>
                </a:cubicBezTo>
                <a:cubicBezTo>
                  <a:pt x="1239505" y="1909563"/>
                  <a:pt x="1275186" y="1925951"/>
                  <a:pt x="1312112" y="1939436"/>
                </a:cubicBezTo>
                <a:cubicBezTo>
                  <a:pt x="1326011" y="1944622"/>
                  <a:pt x="1340118" y="1950223"/>
                  <a:pt x="1354432" y="1953750"/>
                </a:cubicBezTo>
                <a:cubicBezTo>
                  <a:pt x="1375591" y="1958936"/>
                  <a:pt x="1395921" y="1967648"/>
                  <a:pt x="1417911" y="1970345"/>
                </a:cubicBezTo>
                <a:cubicBezTo>
                  <a:pt x="1419570" y="1971798"/>
                  <a:pt x="1420815" y="1972005"/>
                  <a:pt x="1421852" y="1969723"/>
                </a:cubicBezTo>
                <a:cubicBezTo>
                  <a:pt x="1428283" y="1963500"/>
                  <a:pt x="1431602" y="1955202"/>
                  <a:pt x="1439486" y="1950016"/>
                </a:cubicBezTo>
                <a:cubicBezTo>
                  <a:pt x="1457741" y="1937984"/>
                  <a:pt x="1474752" y="1937984"/>
                  <a:pt x="1491763" y="1951260"/>
                </a:cubicBezTo>
                <a:cubicBezTo>
                  <a:pt x="1501720" y="1958936"/>
                  <a:pt x="1509396" y="1968478"/>
                  <a:pt x="1514997" y="1979473"/>
                </a:cubicBezTo>
                <a:cubicBezTo>
                  <a:pt x="1517486" y="1984244"/>
                  <a:pt x="1520183" y="1985904"/>
                  <a:pt x="1525577" y="1986319"/>
                </a:cubicBezTo>
                <a:cubicBezTo>
                  <a:pt x="1603577" y="1990883"/>
                  <a:pt x="1680956" y="1984452"/>
                  <a:pt x="1758126" y="1972835"/>
                </a:cubicBezTo>
                <a:cubicBezTo>
                  <a:pt x="1761446" y="1972420"/>
                  <a:pt x="1764557" y="1971590"/>
                  <a:pt x="1766217" y="1968063"/>
                </a:cubicBezTo>
                <a:cubicBezTo>
                  <a:pt x="1768706" y="1963085"/>
                  <a:pt x="1773270" y="1960803"/>
                  <a:pt x="1778041" y="1960803"/>
                </a:cubicBezTo>
                <a:cubicBezTo>
                  <a:pt x="1787377" y="1961010"/>
                  <a:pt x="1794845" y="1956654"/>
                  <a:pt x="1802935" y="1953335"/>
                </a:cubicBezTo>
                <a:cubicBezTo>
                  <a:pt x="1814553" y="1948563"/>
                  <a:pt x="1826170" y="1947319"/>
                  <a:pt x="1837164" y="1955202"/>
                </a:cubicBezTo>
                <a:cubicBezTo>
                  <a:pt x="1839446" y="1956861"/>
                  <a:pt x="1842558" y="1957276"/>
                  <a:pt x="1844633" y="1956446"/>
                </a:cubicBezTo>
                <a:cubicBezTo>
                  <a:pt x="1851686" y="1953335"/>
                  <a:pt x="1859361" y="1953127"/>
                  <a:pt x="1866829" y="1951468"/>
                </a:cubicBezTo>
                <a:cubicBezTo>
                  <a:pt x="1879069" y="1948356"/>
                  <a:pt x="1890893" y="1944829"/>
                  <a:pt x="1903340" y="1942340"/>
                </a:cubicBezTo>
                <a:cubicBezTo>
                  <a:pt x="1917862" y="1939228"/>
                  <a:pt x="1931968" y="1934872"/>
                  <a:pt x="1946282" y="1931138"/>
                </a:cubicBezTo>
                <a:cubicBezTo>
                  <a:pt x="1958314" y="1927819"/>
                  <a:pt x="1970554" y="1924499"/>
                  <a:pt x="1982586" y="1920765"/>
                </a:cubicBezTo>
                <a:cubicBezTo>
                  <a:pt x="2000219" y="1915372"/>
                  <a:pt x="2018059" y="1910393"/>
                  <a:pt x="2035278" y="1903962"/>
                </a:cubicBezTo>
                <a:cubicBezTo>
                  <a:pt x="2050629" y="1898153"/>
                  <a:pt x="2066810" y="1894004"/>
                  <a:pt x="2081954" y="1887158"/>
                </a:cubicBezTo>
                <a:cubicBezTo>
                  <a:pt x="2086725" y="1884877"/>
                  <a:pt x="2092741" y="1880313"/>
                  <a:pt x="2099794" y="1883425"/>
                </a:cubicBezTo>
                <a:cubicBezTo>
                  <a:pt x="2098550" y="1886329"/>
                  <a:pt x="2095230" y="1886744"/>
                  <a:pt x="2092741" y="1887781"/>
                </a:cubicBezTo>
                <a:cubicBezTo>
                  <a:pt x="2044820" y="1909770"/>
                  <a:pt x="1994825" y="1925537"/>
                  <a:pt x="1944415" y="1940058"/>
                </a:cubicBezTo>
                <a:cubicBezTo>
                  <a:pt x="1913920" y="1948771"/>
                  <a:pt x="1883218" y="1956654"/>
                  <a:pt x="1852100" y="1963500"/>
                </a:cubicBezTo>
                <a:cubicBezTo>
                  <a:pt x="1847744" y="1964537"/>
                  <a:pt x="1845462" y="1965367"/>
                  <a:pt x="1847744" y="1970760"/>
                </a:cubicBezTo>
                <a:cubicBezTo>
                  <a:pt x="1852308" y="1981755"/>
                  <a:pt x="1851478" y="1993372"/>
                  <a:pt x="1850026" y="2004782"/>
                </a:cubicBezTo>
                <a:cubicBezTo>
                  <a:pt x="1847537" y="2022830"/>
                  <a:pt x="1841521" y="2039841"/>
                  <a:pt x="1833430" y="2056022"/>
                </a:cubicBezTo>
                <a:cubicBezTo>
                  <a:pt x="1831771" y="2059341"/>
                  <a:pt x="1830526" y="2061415"/>
                  <a:pt x="1826170" y="2058719"/>
                </a:cubicBezTo>
                <a:cubicBezTo>
                  <a:pt x="1809159" y="2048761"/>
                  <a:pt x="1792770" y="2037974"/>
                  <a:pt x="1779286" y="2023038"/>
                </a:cubicBezTo>
                <a:cubicBezTo>
                  <a:pt x="1769536" y="2012043"/>
                  <a:pt x="1762483" y="2000011"/>
                  <a:pt x="1761861" y="1985074"/>
                </a:cubicBezTo>
                <a:cubicBezTo>
                  <a:pt x="1761653" y="1978851"/>
                  <a:pt x="1757711" y="1981340"/>
                  <a:pt x="1755015" y="1981755"/>
                </a:cubicBezTo>
                <a:cubicBezTo>
                  <a:pt x="1702945" y="1989846"/>
                  <a:pt x="1650668" y="1994617"/>
                  <a:pt x="1597976" y="1995654"/>
                </a:cubicBezTo>
                <a:cubicBezTo>
                  <a:pt x="1577231" y="1996069"/>
                  <a:pt x="1556279" y="1996069"/>
                  <a:pt x="1535534" y="1994617"/>
                </a:cubicBezTo>
                <a:cubicBezTo>
                  <a:pt x="1531593" y="1994409"/>
                  <a:pt x="1527444" y="1994617"/>
                  <a:pt x="1522880" y="1994617"/>
                </a:cubicBezTo>
                <a:cubicBezTo>
                  <a:pt x="1533045" y="2021793"/>
                  <a:pt x="1538439" y="2049591"/>
                  <a:pt x="1539476" y="2078219"/>
                </a:cubicBezTo>
                <a:cubicBezTo>
                  <a:pt x="1507943" y="2079256"/>
                  <a:pt x="1476411" y="2078219"/>
                  <a:pt x="1446124" y="2068054"/>
                </a:cubicBezTo>
                <a:cubicBezTo>
                  <a:pt x="1429321" y="2062453"/>
                  <a:pt x="1413969" y="2054155"/>
                  <a:pt x="1402352" y="2040256"/>
                </a:cubicBezTo>
                <a:cubicBezTo>
                  <a:pt x="1383474" y="2017436"/>
                  <a:pt x="1388246" y="1995239"/>
                  <a:pt x="1414799" y="1982170"/>
                </a:cubicBezTo>
                <a:cubicBezTo>
                  <a:pt x="1415421" y="1981755"/>
                  <a:pt x="1415836" y="1981133"/>
                  <a:pt x="1416251" y="1980510"/>
                </a:cubicBezTo>
                <a:cubicBezTo>
                  <a:pt x="1416251" y="1979058"/>
                  <a:pt x="1415214" y="1978436"/>
                  <a:pt x="1414177" y="1978229"/>
                </a:cubicBezTo>
                <a:cubicBezTo>
                  <a:pt x="1333064" y="1959766"/>
                  <a:pt x="1257346" y="1927196"/>
                  <a:pt x="1183079" y="1890893"/>
                </a:cubicBezTo>
                <a:cubicBezTo>
                  <a:pt x="1118770" y="1859361"/>
                  <a:pt x="1055913" y="1824924"/>
                  <a:pt x="989945" y="1796504"/>
                </a:cubicBezTo>
                <a:cubicBezTo>
                  <a:pt x="985173" y="1794429"/>
                  <a:pt x="981439" y="1794014"/>
                  <a:pt x="976460" y="1796711"/>
                </a:cubicBezTo>
                <a:cubicBezTo>
                  <a:pt x="960279" y="1805631"/>
                  <a:pt x="944306" y="1803972"/>
                  <a:pt x="929162" y="1794014"/>
                </a:cubicBezTo>
                <a:cubicBezTo>
                  <a:pt x="920034" y="1787998"/>
                  <a:pt x="912566" y="1780322"/>
                  <a:pt x="906965" y="1771195"/>
                </a:cubicBezTo>
                <a:cubicBezTo>
                  <a:pt x="903231" y="1764971"/>
                  <a:pt x="898252" y="1762275"/>
                  <a:pt x="891614" y="1760407"/>
                </a:cubicBezTo>
                <a:cubicBezTo>
                  <a:pt x="826267" y="1741529"/>
                  <a:pt x="759469" y="1735929"/>
                  <a:pt x="691634" y="1739040"/>
                </a:cubicBezTo>
                <a:cubicBezTo>
                  <a:pt x="512813" y="1747338"/>
                  <a:pt x="356397" y="1812892"/>
                  <a:pt x="213257" y="1914957"/>
                </a:cubicBezTo>
                <a:cubicBezTo>
                  <a:pt x="210560" y="1916824"/>
                  <a:pt x="208175" y="1919313"/>
                  <a:pt x="205530" y="1921388"/>
                </a:cubicBezTo>
                <a:close/>
                <a:moveTo>
                  <a:pt x="196246" y="1925329"/>
                </a:moveTo>
                <a:lnTo>
                  <a:pt x="197595" y="1924756"/>
                </a:lnTo>
                <a:lnTo>
                  <a:pt x="196454" y="1925537"/>
                </a:lnTo>
                <a:cubicBezTo>
                  <a:pt x="196454" y="1925537"/>
                  <a:pt x="196246" y="1925329"/>
                  <a:pt x="196246" y="1925329"/>
                </a:cubicBezTo>
                <a:close/>
                <a:moveTo>
                  <a:pt x="170523" y="1933834"/>
                </a:moveTo>
                <a:lnTo>
                  <a:pt x="209514" y="1889738"/>
                </a:lnTo>
                <a:lnTo>
                  <a:pt x="176331" y="1929063"/>
                </a:lnTo>
                <a:cubicBezTo>
                  <a:pt x="174879" y="1931553"/>
                  <a:pt x="174050" y="1935079"/>
                  <a:pt x="170523" y="1933834"/>
                </a:cubicBezTo>
                <a:close/>
                <a:moveTo>
                  <a:pt x="154965" y="1964538"/>
                </a:moveTo>
                <a:cubicBezTo>
                  <a:pt x="169071" y="1955410"/>
                  <a:pt x="183178" y="1945867"/>
                  <a:pt x="197492" y="1937154"/>
                </a:cubicBezTo>
                <a:cubicBezTo>
                  <a:pt x="306402" y="1870564"/>
                  <a:pt x="424233" y="1829074"/>
                  <a:pt x="550569" y="1811856"/>
                </a:cubicBezTo>
                <a:cubicBezTo>
                  <a:pt x="605335" y="1804387"/>
                  <a:pt x="660309" y="1802520"/>
                  <a:pt x="715283" y="1804595"/>
                </a:cubicBezTo>
                <a:cubicBezTo>
                  <a:pt x="720054" y="1804802"/>
                  <a:pt x="722959" y="1803765"/>
                  <a:pt x="725863" y="1799409"/>
                </a:cubicBezTo>
                <a:cubicBezTo>
                  <a:pt x="746193" y="1767254"/>
                  <a:pt x="776273" y="1766217"/>
                  <a:pt x="796810" y="1798372"/>
                </a:cubicBezTo>
                <a:cubicBezTo>
                  <a:pt x="804278" y="1810196"/>
                  <a:pt x="812576" y="1814345"/>
                  <a:pt x="825646" y="1816419"/>
                </a:cubicBezTo>
                <a:cubicBezTo>
                  <a:pt x="853858" y="1820569"/>
                  <a:pt x="881449" y="1826999"/>
                  <a:pt x="907588" y="1839031"/>
                </a:cubicBezTo>
                <a:cubicBezTo>
                  <a:pt x="915263" y="1842558"/>
                  <a:pt x="922732" y="1846707"/>
                  <a:pt x="929370" y="1852101"/>
                </a:cubicBezTo>
                <a:cubicBezTo>
                  <a:pt x="948248" y="1867452"/>
                  <a:pt x="948663" y="1885707"/>
                  <a:pt x="930407" y="1902096"/>
                </a:cubicBezTo>
                <a:cubicBezTo>
                  <a:pt x="924806" y="1907075"/>
                  <a:pt x="918790" y="1911223"/>
                  <a:pt x="912152" y="1914750"/>
                </a:cubicBezTo>
                <a:cubicBezTo>
                  <a:pt x="862779" y="1940059"/>
                  <a:pt x="809257" y="1948564"/>
                  <a:pt x="753661" y="1956032"/>
                </a:cubicBezTo>
                <a:cubicBezTo>
                  <a:pt x="757395" y="1951469"/>
                  <a:pt x="761337" y="1951261"/>
                  <a:pt x="764863" y="1950431"/>
                </a:cubicBezTo>
                <a:cubicBezTo>
                  <a:pt x="795566" y="1942756"/>
                  <a:pt x="826890" y="1937154"/>
                  <a:pt x="857178" y="1927612"/>
                </a:cubicBezTo>
                <a:cubicBezTo>
                  <a:pt x="877923" y="1921181"/>
                  <a:pt x="898253" y="1914128"/>
                  <a:pt x="916508" y="1901888"/>
                </a:cubicBezTo>
                <a:cubicBezTo>
                  <a:pt x="941609" y="1884878"/>
                  <a:pt x="941402" y="1868282"/>
                  <a:pt x="915471" y="1852723"/>
                </a:cubicBezTo>
                <a:cubicBezTo>
                  <a:pt x="889955" y="1837579"/>
                  <a:pt x="861119" y="1831356"/>
                  <a:pt x="832491" y="1825547"/>
                </a:cubicBezTo>
                <a:cubicBezTo>
                  <a:pt x="825231" y="1824095"/>
                  <a:pt x="817970" y="1823058"/>
                  <a:pt x="809672" y="1821606"/>
                </a:cubicBezTo>
                <a:cubicBezTo>
                  <a:pt x="815896" y="1840483"/>
                  <a:pt x="820252" y="1858739"/>
                  <a:pt x="821497" y="1877409"/>
                </a:cubicBezTo>
                <a:cubicBezTo>
                  <a:pt x="822326" y="1887989"/>
                  <a:pt x="822326" y="1887989"/>
                  <a:pt x="811747" y="1887989"/>
                </a:cubicBezTo>
                <a:cubicBezTo>
                  <a:pt x="788305" y="1888197"/>
                  <a:pt x="765278" y="1886122"/>
                  <a:pt x="743081" y="1878239"/>
                </a:cubicBezTo>
                <a:cubicBezTo>
                  <a:pt x="732086" y="1874298"/>
                  <a:pt x="722129" y="1868904"/>
                  <a:pt x="713831" y="1860606"/>
                </a:cubicBezTo>
                <a:cubicBezTo>
                  <a:pt x="697442" y="1844218"/>
                  <a:pt x="696613" y="1830319"/>
                  <a:pt x="711549" y="1812271"/>
                </a:cubicBezTo>
                <a:cubicBezTo>
                  <a:pt x="687485" y="1810819"/>
                  <a:pt x="663836" y="1810819"/>
                  <a:pt x="639979" y="1811441"/>
                </a:cubicBezTo>
                <a:cubicBezTo>
                  <a:pt x="492898" y="1816212"/>
                  <a:pt x="354945" y="1853760"/>
                  <a:pt x="225497" y="1923463"/>
                </a:cubicBezTo>
                <a:cubicBezTo>
                  <a:pt x="203923" y="1935080"/>
                  <a:pt x="182970" y="1947942"/>
                  <a:pt x="162225" y="1961426"/>
                </a:cubicBezTo>
                <a:cubicBezTo>
                  <a:pt x="160151" y="1963086"/>
                  <a:pt x="158076" y="1965368"/>
                  <a:pt x="154965" y="1964538"/>
                </a:cubicBezTo>
                <a:close/>
                <a:moveTo>
                  <a:pt x="0" y="771708"/>
                </a:moveTo>
                <a:cubicBezTo>
                  <a:pt x="0" y="765692"/>
                  <a:pt x="0" y="759676"/>
                  <a:pt x="0" y="753660"/>
                </a:cubicBezTo>
                <a:cubicBezTo>
                  <a:pt x="3527" y="750756"/>
                  <a:pt x="2489" y="746399"/>
                  <a:pt x="3319" y="742665"/>
                </a:cubicBezTo>
                <a:cubicBezTo>
                  <a:pt x="8713" y="712585"/>
                  <a:pt x="17011" y="683542"/>
                  <a:pt x="38378" y="660101"/>
                </a:cubicBezTo>
                <a:cubicBezTo>
                  <a:pt x="43772" y="656367"/>
                  <a:pt x="49165" y="652425"/>
                  <a:pt x="54559" y="648691"/>
                </a:cubicBezTo>
                <a:cubicBezTo>
                  <a:pt x="57878" y="647654"/>
                  <a:pt x="61197" y="646617"/>
                  <a:pt x="64517" y="645579"/>
                </a:cubicBezTo>
                <a:cubicBezTo>
                  <a:pt x="67836" y="645372"/>
                  <a:pt x="70947" y="645164"/>
                  <a:pt x="74267" y="645164"/>
                </a:cubicBezTo>
                <a:cubicBezTo>
                  <a:pt x="78001" y="646202"/>
                  <a:pt x="81942" y="647239"/>
                  <a:pt x="85676" y="648484"/>
                </a:cubicBezTo>
                <a:cubicBezTo>
                  <a:pt x="89411" y="650766"/>
                  <a:pt x="92937" y="653047"/>
                  <a:pt x="96671" y="655329"/>
                </a:cubicBezTo>
                <a:cubicBezTo>
                  <a:pt x="100613" y="658856"/>
                  <a:pt x="104554" y="662383"/>
                  <a:pt x="108911" y="666117"/>
                </a:cubicBezTo>
                <a:cubicBezTo>
                  <a:pt x="107458" y="647654"/>
                  <a:pt x="108081" y="629191"/>
                  <a:pt x="107873" y="610728"/>
                </a:cubicBezTo>
                <a:cubicBezTo>
                  <a:pt x="107873" y="581685"/>
                  <a:pt x="107251" y="552850"/>
                  <a:pt x="106836" y="523807"/>
                </a:cubicBezTo>
                <a:cubicBezTo>
                  <a:pt x="106836" y="522147"/>
                  <a:pt x="106836" y="520488"/>
                  <a:pt x="106836" y="518828"/>
                </a:cubicBezTo>
                <a:cubicBezTo>
                  <a:pt x="107043" y="504099"/>
                  <a:pt x="107458" y="489163"/>
                  <a:pt x="105591" y="474434"/>
                </a:cubicBezTo>
                <a:cubicBezTo>
                  <a:pt x="105384" y="465721"/>
                  <a:pt x="105177" y="456801"/>
                  <a:pt x="104969" y="448088"/>
                </a:cubicBezTo>
                <a:cubicBezTo>
                  <a:pt x="105177" y="445599"/>
                  <a:pt x="105799" y="442902"/>
                  <a:pt x="103932" y="439998"/>
                </a:cubicBezTo>
                <a:cubicBezTo>
                  <a:pt x="96256" y="444354"/>
                  <a:pt x="87543" y="445184"/>
                  <a:pt x="79038" y="446636"/>
                </a:cubicBezTo>
                <a:cubicBezTo>
                  <a:pt x="75719" y="446636"/>
                  <a:pt x="72400" y="446636"/>
                  <a:pt x="69081" y="446636"/>
                </a:cubicBezTo>
                <a:cubicBezTo>
                  <a:pt x="49788" y="444977"/>
                  <a:pt x="31325" y="439583"/>
                  <a:pt x="13277" y="433360"/>
                </a:cubicBezTo>
                <a:cubicBezTo>
                  <a:pt x="12239" y="431492"/>
                  <a:pt x="8091" y="432322"/>
                  <a:pt x="9128" y="428588"/>
                </a:cubicBezTo>
                <a:cubicBezTo>
                  <a:pt x="11202" y="424439"/>
                  <a:pt x="13069" y="420083"/>
                  <a:pt x="15351" y="416141"/>
                </a:cubicBezTo>
                <a:cubicBezTo>
                  <a:pt x="28628" y="392492"/>
                  <a:pt x="43150" y="370088"/>
                  <a:pt x="70947" y="360960"/>
                </a:cubicBezTo>
                <a:cubicBezTo>
                  <a:pt x="77586" y="360545"/>
                  <a:pt x="84224" y="360545"/>
                  <a:pt x="90448" y="363035"/>
                </a:cubicBezTo>
                <a:cubicBezTo>
                  <a:pt x="93767" y="365524"/>
                  <a:pt x="96878" y="368220"/>
                  <a:pt x="101235" y="371540"/>
                </a:cubicBezTo>
                <a:cubicBezTo>
                  <a:pt x="100198" y="363242"/>
                  <a:pt x="101028" y="356188"/>
                  <a:pt x="98953" y="349135"/>
                </a:cubicBezTo>
                <a:cubicBezTo>
                  <a:pt x="98746" y="345816"/>
                  <a:pt x="98538" y="342497"/>
                  <a:pt x="98331" y="339178"/>
                </a:cubicBezTo>
                <a:cubicBezTo>
                  <a:pt x="97708" y="331502"/>
                  <a:pt x="97708" y="323619"/>
                  <a:pt x="95634" y="316151"/>
                </a:cubicBezTo>
                <a:cubicBezTo>
                  <a:pt x="95426" y="313454"/>
                  <a:pt x="95219" y="310757"/>
                  <a:pt x="94804" y="307853"/>
                </a:cubicBezTo>
                <a:cubicBezTo>
                  <a:pt x="93974" y="301215"/>
                  <a:pt x="93974" y="294576"/>
                  <a:pt x="91900" y="288146"/>
                </a:cubicBezTo>
                <a:cubicBezTo>
                  <a:pt x="91900" y="287523"/>
                  <a:pt x="91693" y="287108"/>
                  <a:pt x="91693" y="286486"/>
                </a:cubicBezTo>
                <a:cubicBezTo>
                  <a:pt x="89203" y="267401"/>
                  <a:pt x="85676" y="248523"/>
                  <a:pt x="78001" y="230890"/>
                </a:cubicBezTo>
                <a:cubicBezTo>
                  <a:pt x="69703" y="211597"/>
                  <a:pt x="60575" y="210767"/>
                  <a:pt x="48543" y="227985"/>
                </a:cubicBezTo>
                <a:cubicBezTo>
                  <a:pt x="35681" y="246241"/>
                  <a:pt x="27591" y="266778"/>
                  <a:pt x="20538" y="287938"/>
                </a:cubicBezTo>
                <a:cubicBezTo>
                  <a:pt x="19915" y="289598"/>
                  <a:pt x="19293" y="291257"/>
                  <a:pt x="18671" y="292709"/>
                </a:cubicBezTo>
                <a:cubicBezTo>
                  <a:pt x="18256" y="293954"/>
                  <a:pt x="18048" y="294991"/>
                  <a:pt x="17633" y="296236"/>
                </a:cubicBezTo>
                <a:cubicBezTo>
                  <a:pt x="16181" y="297481"/>
                  <a:pt x="15974" y="299348"/>
                  <a:pt x="15766" y="301215"/>
                </a:cubicBezTo>
                <a:cubicBezTo>
                  <a:pt x="13899" y="306816"/>
                  <a:pt x="11825" y="312210"/>
                  <a:pt x="9958" y="317811"/>
                </a:cubicBezTo>
                <a:cubicBezTo>
                  <a:pt x="9335" y="317811"/>
                  <a:pt x="8713" y="317811"/>
                  <a:pt x="7883" y="317811"/>
                </a:cubicBezTo>
                <a:cubicBezTo>
                  <a:pt x="8298" y="315114"/>
                  <a:pt x="8713" y="312624"/>
                  <a:pt x="9128" y="309928"/>
                </a:cubicBezTo>
                <a:cubicBezTo>
                  <a:pt x="9335" y="308683"/>
                  <a:pt x="9543" y="307438"/>
                  <a:pt x="9543" y="306401"/>
                </a:cubicBezTo>
                <a:cubicBezTo>
                  <a:pt x="11617" y="298933"/>
                  <a:pt x="13692" y="291257"/>
                  <a:pt x="15766" y="283789"/>
                </a:cubicBezTo>
                <a:cubicBezTo>
                  <a:pt x="15974" y="283167"/>
                  <a:pt x="15974" y="282544"/>
                  <a:pt x="16181" y="281922"/>
                </a:cubicBezTo>
                <a:cubicBezTo>
                  <a:pt x="16803" y="280470"/>
                  <a:pt x="17633" y="279018"/>
                  <a:pt x="18048" y="277566"/>
                </a:cubicBezTo>
                <a:cubicBezTo>
                  <a:pt x="25724" y="255991"/>
                  <a:pt x="33607" y="234416"/>
                  <a:pt x="48336" y="216368"/>
                </a:cubicBezTo>
                <a:cubicBezTo>
                  <a:pt x="48958" y="216368"/>
                  <a:pt x="49165" y="215953"/>
                  <a:pt x="49373" y="215331"/>
                </a:cubicBezTo>
                <a:cubicBezTo>
                  <a:pt x="55596" y="210352"/>
                  <a:pt x="62027" y="206618"/>
                  <a:pt x="70533" y="209315"/>
                </a:cubicBezTo>
                <a:lnTo>
                  <a:pt x="70740" y="209730"/>
                </a:lnTo>
                <a:lnTo>
                  <a:pt x="71155" y="209730"/>
                </a:lnTo>
                <a:cubicBezTo>
                  <a:pt x="74059" y="212427"/>
                  <a:pt x="77171" y="215331"/>
                  <a:pt x="80075" y="218028"/>
                </a:cubicBezTo>
                <a:cubicBezTo>
                  <a:pt x="82979" y="223836"/>
                  <a:pt x="85884" y="229853"/>
                  <a:pt x="88996" y="235661"/>
                </a:cubicBezTo>
                <a:cubicBezTo>
                  <a:pt x="89203" y="236283"/>
                  <a:pt x="89203" y="236906"/>
                  <a:pt x="89411" y="237735"/>
                </a:cubicBezTo>
                <a:cubicBezTo>
                  <a:pt x="91278" y="243752"/>
                  <a:pt x="92937" y="249767"/>
                  <a:pt x="94804" y="255784"/>
                </a:cubicBezTo>
                <a:cubicBezTo>
                  <a:pt x="95219" y="257443"/>
                  <a:pt x="95426" y="258895"/>
                  <a:pt x="95841" y="260555"/>
                </a:cubicBezTo>
                <a:cubicBezTo>
                  <a:pt x="96671" y="264496"/>
                  <a:pt x="97501" y="268230"/>
                  <a:pt x="98538" y="272172"/>
                </a:cubicBezTo>
                <a:cubicBezTo>
                  <a:pt x="98746" y="273209"/>
                  <a:pt x="98953" y="274454"/>
                  <a:pt x="98953" y="275491"/>
                </a:cubicBezTo>
                <a:cubicBezTo>
                  <a:pt x="99990" y="280885"/>
                  <a:pt x="100820" y="286486"/>
                  <a:pt x="101857" y="291880"/>
                </a:cubicBezTo>
                <a:cubicBezTo>
                  <a:pt x="102065" y="293539"/>
                  <a:pt x="102272" y="295199"/>
                  <a:pt x="102272" y="296858"/>
                </a:cubicBezTo>
                <a:cubicBezTo>
                  <a:pt x="103102" y="303497"/>
                  <a:pt x="104139" y="309928"/>
                  <a:pt x="104969" y="316566"/>
                </a:cubicBezTo>
                <a:cubicBezTo>
                  <a:pt x="105177" y="319263"/>
                  <a:pt x="105384" y="321960"/>
                  <a:pt x="105591" y="324864"/>
                </a:cubicBezTo>
                <a:cubicBezTo>
                  <a:pt x="106421" y="333162"/>
                  <a:pt x="106214" y="341460"/>
                  <a:pt x="108288" y="349550"/>
                </a:cubicBezTo>
                <a:cubicBezTo>
                  <a:pt x="108496" y="353284"/>
                  <a:pt x="108703" y="357226"/>
                  <a:pt x="108911" y="360960"/>
                </a:cubicBezTo>
                <a:cubicBezTo>
                  <a:pt x="109740" y="371955"/>
                  <a:pt x="110570" y="382949"/>
                  <a:pt x="111400" y="393944"/>
                </a:cubicBezTo>
                <a:cubicBezTo>
                  <a:pt x="110155" y="398923"/>
                  <a:pt x="112230" y="402657"/>
                  <a:pt x="115964" y="405769"/>
                </a:cubicBezTo>
                <a:cubicBezTo>
                  <a:pt x="120528" y="414896"/>
                  <a:pt x="121980" y="424024"/>
                  <a:pt x="114304" y="432322"/>
                </a:cubicBezTo>
                <a:cubicBezTo>
                  <a:pt x="113060" y="433567"/>
                  <a:pt x="113060" y="435227"/>
                  <a:pt x="113267" y="436886"/>
                </a:cubicBezTo>
                <a:cubicBezTo>
                  <a:pt x="114097" y="464269"/>
                  <a:pt x="114927" y="491653"/>
                  <a:pt x="115757" y="518828"/>
                </a:cubicBezTo>
                <a:cubicBezTo>
                  <a:pt x="120528" y="493105"/>
                  <a:pt x="126129" y="467381"/>
                  <a:pt x="130485" y="441657"/>
                </a:cubicBezTo>
                <a:cubicBezTo>
                  <a:pt x="131522" y="439998"/>
                  <a:pt x="131730" y="438338"/>
                  <a:pt x="131522" y="436471"/>
                </a:cubicBezTo>
                <a:cubicBezTo>
                  <a:pt x="133597" y="427758"/>
                  <a:pt x="135671" y="419046"/>
                  <a:pt x="137746" y="410333"/>
                </a:cubicBezTo>
                <a:cubicBezTo>
                  <a:pt x="137746" y="409710"/>
                  <a:pt x="137954" y="409296"/>
                  <a:pt x="137954" y="408673"/>
                </a:cubicBezTo>
                <a:cubicBezTo>
                  <a:pt x="140028" y="400375"/>
                  <a:pt x="142102" y="392077"/>
                  <a:pt x="144177" y="383779"/>
                </a:cubicBezTo>
                <a:cubicBezTo>
                  <a:pt x="144384" y="382742"/>
                  <a:pt x="144592" y="381497"/>
                  <a:pt x="144799" y="380460"/>
                </a:cubicBezTo>
                <a:cubicBezTo>
                  <a:pt x="146666" y="373407"/>
                  <a:pt x="148741" y="366353"/>
                  <a:pt x="150608" y="359508"/>
                </a:cubicBezTo>
                <a:cubicBezTo>
                  <a:pt x="151023" y="357848"/>
                  <a:pt x="151438" y="356188"/>
                  <a:pt x="151853" y="354529"/>
                </a:cubicBezTo>
                <a:cubicBezTo>
                  <a:pt x="154342" y="348928"/>
                  <a:pt x="155586" y="343534"/>
                  <a:pt x="151853" y="337726"/>
                </a:cubicBezTo>
                <a:cubicBezTo>
                  <a:pt x="149778" y="334614"/>
                  <a:pt x="150400" y="330465"/>
                  <a:pt x="150608" y="326731"/>
                </a:cubicBezTo>
                <a:cubicBezTo>
                  <a:pt x="150815" y="325486"/>
                  <a:pt x="151230" y="324449"/>
                  <a:pt x="151438" y="323204"/>
                </a:cubicBezTo>
                <a:cubicBezTo>
                  <a:pt x="152060" y="322167"/>
                  <a:pt x="152475" y="321130"/>
                  <a:pt x="153097" y="320092"/>
                </a:cubicBezTo>
                <a:cubicBezTo>
                  <a:pt x="154342" y="318640"/>
                  <a:pt x="155586" y="316981"/>
                  <a:pt x="156831" y="315529"/>
                </a:cubicBezTo>
                <a:cubicBezTo>
                  <a:pt x="159943" y="312417"/>
                  <a:pt x="164714" y="311380"/>
                  <a:pt x="166374" y="306193"/>
                </a:cubicBezTo>
                <a:cubicBezTo>
                  <a:pt x="177369" y="273002"/>
                  <a:pt x="188571" y="239810"/>
                  <a:pt x="199773" y="206618"/>
                </a:cubicBezTo>
                <a:cubicBezTo>
                  <a:pt x="200188" y="205374"/>
                  <a:pt x="200396" y="204336"/>
                  <a:pt x="200810" y="203092"/>
                </a:cubicBezTo>
                <a:cubicBezTo>
                  <a:pt x="206619" y="188363"/>
                  <a:pt x="212427" y="173634"/>
                  <a:pt x="218651" y="157660"/>
                </a:cubicBezTo>
                <a:cubicBezTo>
                  <a:pt x="204544" y="159528"/>
                  <a:pt x="191890" y="159113"/>
                  <a:pt x="179443" y="157660"/>
                </a:cubicBezTo>
                <a:cubicBezTo>
                  <a:pt x="177161" y="157453"/>
                  <a:pt x="174879" y="157038"/>
                  <a:pt x="172598" y="156831"/>
                </a:cubicBezTo>
                <a:cubicBezTo>
                  <a:pt x="170523" y="155171"/>
                  <a:pt x="168241" y="155378"/>
                  <a:pt x="165959" y="155378"/>
                </a:cubicBezTo>
                <a:cubicBezTo>
                  <a:pt x="163055" y="153511"/>
                  <a:pt x="165544" y="151022"/>
                  <a:pt x="165129" y="148948"/>
                </a:cubicBezTo>
                <a:cubicBezTo>
                  <a:pt x="170730" y="130277"/>
                  <a:pt x="177784" y="112437"/>
                  <a:pt x="189608" y="96671"/>
                </a:cubicBezTo>
                <a:cubicBezTo>
                  <a:pt x="193965" y="92936"/>
                  <a:pt x="198321" y="88995"/>
                  <a:pt x="202677" y="85261"/>
                </a:cubicBezTo>
                <a:cubicBezTo>
                  <a:pt x="205374" y="84224"/>
                  <a:pt x="207864" y="83186"/>
                  <a:pt x="210561" y="81942"/>
                </a:cubicBezTo>
                <a:cubicBezTo>
                  <a:pt x="213672" y="81942"/>
                  <a:pt x="216991" y="81734"/>
                  <a:pt x="220103" y="81734"/>
                </a:cubicBezTo>
                <a:cubicBezTo>
                  <a:pt x="221555" y="82357"/>
                  <a:pt x="223215" y="82979"/>
                  <a:pt x="224667" y="83394"/>
                </a:cubicBezTo>
                <a:cubicBezTo>
                  <a:pt x="226327" y="84639"/>
                  <a:pt x="227986" y="85883"/>
                  <a:pt x="229853" y="87335"/>
                </a:cubicBezTo>
                <a:cubicBezTo>
                  <a:pt x="229853" y="87958"/>
                  <a:pt x="230268" y="88165"/>
                  <a:pt x="230683" y="88373"/>
                </a:cubicBezTo>
                <a:cubicBezTo>
                  <a:pt x="234002" y="93559"/>
                  <a:pt x="237114" y="98538"/>
                  <a:pt x="240848" y="104139"/>
                </a:cubicBezTo>
                <a:cubicBezTo>
                  <a:pt x="255370" y="69080"/>
                  <a:pt x="271343" y="35681"/>
                  <a:pt x="287731" y="2489"/>
                </a:cubicBezTo>
                <a:cubicBezTo>
                  <a:pt x="288354" y="1659"/>
                  <a:pt x="288976" y="829"/>
                  <a:pt x="289598" y="0"/>
                </a:cubicBezTo>
                <a:cubicBezTo>
                  <a:pt x="292088" y="1867"/>
                  <a:pt x="287939" y="4771"/>
                  <a:pt x="290428" y="6638"/>
                </a:cubicBezTo>
                <a:cubicBezTo>
                  <a:pt x="290221" y="6430"/>
                  <a:pt x="289806" y="6223"/>
                  <a:pt x="289598" y="6016"/>
                </a:cubicBezTo>
                <a:cubicBezTo>
                  <a:pt x="286694" y="10372"/>
                  <a:pt x="285242" y="15351"/>
                  <a:pt x="283997" y="20329"/>
                </a:cubicBezTo>
                <a:cubicBezTo>
                  <a:pt x="271550" y="49995"/>
                  <a:pt x="258896" y="79660"/>
                  <a:pt x="246242" y="109325"/>
                </a:cubicBezTo>
                <a:cubicBezTo>
                  <a:pt x="245412" y="111192"/>
                  <a:pt x="244997" y="112437"/>
                  <a:pt x="246034" y="114511"/>
                </a:cubicBezTo>
                <a:cubicBezTo>
                  <a:pt x="254332" y="131107"/>
                  <a:pt x="252465" y="140649"/>
                  <a:pt x="237114" y="149362"/>
                </a:cubicBezTo>
                <a:cubicBezTo>
                  <a:pt x="229231" y="153926"/>
                  <a:pt x="225704" y="160150"/>
                  <a:pt x="222800" y="167825"/>
                </a:cubicBezTo>
                <a:cubicBezTo>
                  <a:pt x="208901" y="204751"/>
                  <a:pt x="195417" y="241677"/>
                  <a:pt x="183592" y="279225"/>
                </a:cubicBezTo>
                <a:cubicBezTo>
                  <a:pt x="182970" y="281092"/>
                  <a:pt x="182555" y="282752"/>
                  <a:pt x="181518" y="286278"/>
                </a:cubicBezTo>
                <a:cubicBezTo>
                  <a:pt x="192512" y="279640"/>
                  <a:pt x="202677" y="277773"/>
                  <a:pt x="213257" y="283582"/>
                </a:cubicBezTo>
                <a:cubicBezTo>
                  <a:pt x="223215" y="288975"/>
                  <a:pt x="230476" y="297066"/>
                  <a:pt x="236077" y="306608"/>
                </a:cubicBezTo>
                <a:cubicBezTo>
                  <a:pt x="246242" y="324242"/>
                  <a:pt x="251428" y="343327"/>
                  <a:pt x="254332" y="363242"/>
                </a:cubicBezTo>
                <a:cubicBezTo>
                  <a:pt x="254747" y="365731"/>
                  <a:pt x="255162" y="368220"/>
                  <a:pt x="251220" y="368428"/>
                </a:cubicBezTo>
                <a:cubicBezTo>
                  <a:pt x="224252" y="369880"/>
                  <a:pt x="197491" y="371125"/>
                  <a:pt x="172390" y="358470"/>
                </a:cubicBezTo>
                <a:cubicBezTo>
                  <a:pt x="169071" y="356811"/>
                  <a:pt x="165959" y="354529"/>
                  <a:pt x="161603" y="351832"/>
                </a:cubicBezTo>
                <a:cubicBezTo>
                  <a:pt x="156624" y="371125"/>
                  <a:pt x="151645" y="389588"/>
                  <a:pt x="147081" y="408258"/>
                </a:cubicBezTo>
                <a:cubicBezTo>
                  <a:pt x="131107" y="474434"/>
                  <a:pt x="119490" y="541233"/>
                  <a:pt x="116586" y="609276"/>
                </a:cubicBezTo>
                <a:cubicBezTo>
                  <a:pt x="115757" y="631680"/>
                  <a:pt x="115549" y="654084"/>
                  <a:pt x="117831" y="676489"/>
                </a:cubicBezTo>
                <a:cubicBezTo>
                  <a:pt x="118246" y="680638"/>
                  <a:pt x="119283" y="683128"/>
                  <a:pt x="123225" y="685410"/>
                </a:cubicBezTo>
                <a:cubicBezTo>
                  <a:pt x="142102" y="696612"/>
                  <a:pt x="145629" y="714037"/>
                  <a:pt x="132560" y="731878"/>
                </a:cubicBezTo>
                <a:cubicBezTo>
                  <a:pt x="129655" y="735819"/>
                  <a:pt x="129241" y="739138"/>
                  <a:pt x="130693" y="743910"/>
                </a:cubicBezTo>
                <a:cubicBezTo>
                  <a:pt x="147081" y="801788"/>
                  <a:pt x="174672" y="854480"/>
                  <a:pt x="206619" y="905097"/>
                </a:cubicBezTo>
                <a:cubicBezTo>
                  <a:pt x="244375" y="964842"/>
                  <a:pt x="287731" y="1020646"/>
                  <a:pt x="327769" y="1078732"/>
                </a:cubicBezTo>
                <a:cubicBezTo>
                  <a:pt x="344987" y="1103833"/>
                  <a:pt x="361376" y="1129349"/>
                  <a:pt x="376934" y="1155488"/>
                </a:cubicBezTo>
                <a:cubicBezTo>
                  <a:pt x="377557" y="1156525"/>
                  <a:pt x="377972" y="1157562"/>
                  <a:pt x="378594" y="1158392"/>
                </a:cubicBezTo>
                <a:cubicBezTo>
                  <a:pt x="379631" y="1159429"/>
                  <a:pt x="379424" y="1162541"/>
                  <a:pt x="380668" y="1161919"/>
                </a:cubicBezTo>
                <a:cubicBezTo>
                  <a:pt x="382535" y="1160882"/>
                  <a:pt x="381498" y="1158599"/>
                  <a:pt x="380046" y="1157147"/>
                </a:cubicBezTo>
                <a:cubicBezTo>
                  <a:pt x="379631" y="1155902"/>
                  <a:pt x="379216" y="1154658"/>
                  <a:pt x="378801" y="1153413"/>
                </a:cubicBezTo>
                <a:cubicBezTo>
                  <a:pt x="362620" y="1112338"/>
                  <a:pt x="343120" y="1072923"/>
                  <a:pt x="324865" y="1032886"/>
                </a:cubicBezTo>
                <a:cubicBezTo>
                  <a:pt x="324450" y="1031848"/>
                  <a:pt x="323827" y="1031019"/>
                  <a:pt x="323413" y="1029981"/>
                </a:cubicBezTo>
                <a:cubicBezTo>
                  <a:pt x="318434" y="1016082"/>
                  <a:pt x="312210" y="1003843"/>
                  <a:pt x="294370" y="1003013"/>
                </a:cubicBezTo>
                <a:cubicBezTo>
                  <a:pt x="288561" y="1002806"/>
                  <a:pt x="283167" y="998657"/>
                  <a:pt x="278396" y="995130"/>
                </a:cubicBezTo>
                <a:cubicBezTo>
                  <a:pt x="262008" y="983513"/>
                  <a:pt x="259518" y="964428"/>
                  <a:pt x="272588" y="949491"/>
                </a:cubicBezTo>
                <a:cubicBezTo>
                  <a:pt x="279641" y="941401"/>
                  <a:pt x="280056" y="933103"/>
                  <a:pt x="276529" y="923975"/>
                </a:cubicBezTo>
                <a:cubicBezTo>
                  <a:pt x="265327" y="895140"/>
                  <a:pt x="255370" y="865890"/>
                  <a:pt x="250805" y="835187"/>
                </a:cubicBezTo>
                <a:cubicBezTo>
                  <a:pt x="249768" y="828134"/>
                  <a:pt x="248938" y="821081"/>
                  <a:pt x="248109" y="814028"/>
                </a:cubicBezTo>
                <a:cubicBezTo>
                  <a:pt x="241263" y="815272"/>
                  <a:pt x="234417" y="816932"/>
                  <a:pt x="227364" y="817762"/>
                </a:cubicBezTo>
                <a:cubicBezTo>
                  <a:pt x="213672" y="819421"/>
                  <a:pt x="199981" y="817347"/>
                  <a:pt x="186497" y="814857"/>
                </a:cubicBezTo>
                <a:cubicBezTo>
                  <a:pt x="182762" y="814235"/>
                  <a:pt x="181518" y="812783"/>
                  <a:pt x="182555" y="808841"/>
                </a:cubicBezTo>
                <a:cubicBezTo>
                  <a:pt x="187741" y="790171"/>
                  <a:pt x="194380" y="772330"/>
                  <a:pt x="206619" y="757187"/>
                </a:cubicBezTo>
                <a:cubicBezTo>
                  <a:pt x="209316" y="753867"/>
                  <a:pt x="212427" y="750548"/>
                  <a:pt x="215954" y="748059"/>
                </a:cubicBezTo>
                <a:cubicBezTo>
                  <a:pt x="230683" y="736649"/>
                  <a:pt x="244375" y="739553"/>
                  <a:pt x="253502" y="755734"/>
                </a:cubicBezTo>
                <a:cubicBezTo>
                  <a:pt x="254747" y="758016"/>
                  <a:pt x="255992" y="760506"/>
                  <a:pt x="257444" y="763617"/>
                </a:cubicBezTo>
                <a:cubicBezTo>
                  <a:pt x="280263" y="722750"/>
                  <a:pt x="319056" y="712793"/>
                  <a:pt x="360338" y="707606"/>
                </a:cubicBezTo>
                <a:cubicBezTo>
                  <a:pt x="360546" y="708229"/>
                  <a:pt x="360961" y="708851"/>
                  <a:pt x="361168" y="709681"/>
                </a:cubicBezTo>
                <a:cubicBezTo>
                  <a:pt x="352663" y="712170"/>
                  <a:pt x="344157" y="714452"/>
                  <a:pt x="335652" y="716942"/>
                </a:cubicBezTo>
                <a:cubicBezTo>
                  <a:pt x="318019" y="722128"/>
                  <a:pt x="301008" y="728766"/>
                  <a:pt x="286279" y="740383"/>
                </a:cubicBezTo>
                <a:cubicBezTo>
                  <a:pt x="279434" y="745984"/>
                  <a:pt x="273625" y="752415"/>
                  <a:pt x="268854" y="759883"/>
                </a:cubicBezTo>
                <a:cubicBezTo>
                  <a:pt x="264912" y="766314"/>
                  <a:pt x="261385" y="772123"/>
                  <a:pt x="266987" y="780421"/>
                </a:cubicBezTo>
                <a:cubicBezTo>
                  <a:pt x="272173" y="788304"/>
                  <a:pt x="268231" y="796809"/>
                  <a:pt x="261800" y="803240"/>
                </a:cubicBezTo>
                <a:cubicBezTo>
                  <a:pt x="259103" y="805937"/>
                  <a:pt x="256614" y="808426"/>
                  <a:pt x="256822" y="812990"/>
                </a:cubicBezTo>
                <a:cubicBezTo>
                  <a:pt x="258896" y="848879"/>
                  <a:pt x="270098" y="882693"/>
                  <a:pt x="282960" y="916507"/>
                </a:cubicBezTo>
                <a:cubicBezTo>
                  <a:pt x="284205" y="915055"/>
                  <a:pt x="284827" y="914225"/>
                  <a:pt x="285449" y="913395"/>
                </a:cubicBezTo>
                <a:cubicBezTo>
                  <a:pt x="299763" y="890161"/>
                  <a:pt x="317811" y="884560"/>
                  <a:pt x="342705" y="895347"/>
                </a:cubicBezTo>
                <a:cubicBezTo>
                  <a:pt x="354530" y="900326"/>
                  <a:pt x="364488" y="908002"/>
                  <a:pt x="373408" y="916922"/>
                </a:cubicBezTo>
                <a:cubicBezTo>
                  <a:pt x="391248" y="934970"/>
                  <a:pt x="405355" y="955715"/>
                  <a:pt x="415934" y="978742"/>
                </a:cubicBezTo>
                <a:cubicBezTo>
                  <a:pt x="416764" y="980401"/>
                  <a:pt x="417802" y="982061"/>
                  <a:pt x="417387" y="984135"/>
                </a:cubicBezTo>
                <a:cubicBezTo>
                  <a:pt x="399961" y="989944"/>
                  <a:pt x="383365" y="997619"/>
                  <a:pt x="365525" y="1001768"/>
                </a:cubicBezTo>
                <a:cubicBezTo>
                  <a:pt x="353700" y="1004465"/>
                  <a:pt x="341876" y="1007162"/>
                  <a:pt x="329844" y="1007162"/>
                </a:cubicBezTo>
                <a:cubicBezTo>
                  <a:pt x="322998" y="1007162"/>
                  <a:pt x="322998" y="1009029"/>
                  <a:pt x="325487" y="1014423"/>
                </a:cubicBezTo>
                <a:cubicBezTo>
                  <a:pt x="345609" y="1057157"/>
                  <a:pt x="365732" y="1099892"/>
                  <a:pt x="383988" y="1143663"/>
                </a:cubicBezTo>
                <a:cubicBezTo>
                  <a:pt x="404525" y="1193243"/>
                  <a:pt x="422781" y="1243653"/>
                  <a:pt x="431286" y="1296968"/>
                </a:cubicBezTo>
                <a:cubicBezTo>
                  <a:pt x="436680" y="1330574"/>
                  <a:pt x="435850" y="1363974"/>
                  <a:pt x="433153" y="1397788"/>
                </a:cubicBezTo>
                <a:cubicBezTo>
                  <a:pt x="431493" y="1419362"/>
                  <a:pt x="428796" y="1440729"/>
                  <a:pt x="425477" y="1462097"/>
                </a:cubicBezTo>
                <a:cubicBezTo>
                  <a:pt x="425270" y="1463964"/>
                  <a:pt x="424025" y="1466246"/>
                  <a:pt x="425685" y="1468320"/>
                </a:cubicBezTo>
                <a:cubicBezTo>
                  <a:pt x="428381" y="1468320"/>
                  <a:pt x="429004" y="1465623"/>
                  <a:pt x="430041" y="1464171"/>
                </a:cubicBezTo>
                <a:cubicBezTo>
                  <a:pt x="445807" y="1442389"/>
                  <a:pt x="467382" y="1435543"/>
                  <a:pt x="493106" y="1440729"/>
                </a:cubicBezTo>
                <a:cubicBezTo>
                  <a:pt x="514265" y="1445086"/>
                  <a:pt x="532313" y="1455666"/>
                  <a:pt x="548494" y="1469772"/>
                </a:cubicBezTo>
                <a:cubicBezTo>
                  <a:pt x="583138" y="1500267"/>
                  <a:pt x="608447" y="1537608"/>
                  <a:pt x="627740" y="1579098"/>
                </a:cubicBezTo>
                <a:cubicBezTo>
                  <a:pt x="629814" y="1583454"/>
                  <a:pt x="628155" y="1584491"/>
                  <a:pt x="624420" y="1586358"/>
                </a:cubicBezTo>
                <a:cubicBezTo>
                  <a:pt x="604920" y="1596108"/>
                  <a:pt x="584175" y="1603992"/>
                  <a:pt x="563431" y="1609385"/>
                </a:cubicBezTo>
                <a:cubicBezTo>
                  <a:pt x="532313" y="1617683"/>
                  <a:pt x="500781" y="1623699"/>
                  <a:pt x="468004" y="1621417"/>
                </a:cubicBezTo>
                <a:cubicBezTo>
                  <a:pt x="448297" y="1619965"/>
                  <a:pt x="430456" y="1614156"/>
                  <a:pt x="413653" y="1604199"/>
                </a:cubicBezTo>
                <a:cubicBezTo>
                  <a:pt x="405562" y="1599428"/>
                  <a:pt x="401413" y="1591337"/>
                  <a:pt x="394982" y="1584699"/>
                </a:cubicBezTo>
                <a:cubicBezTo>
                  <a:pt x="393323" y="1585943"/>
                  <a:pt x="392908" y="1588018"/>
                  <a:pt x="392285" y="1589885"/>
                </a:cubicBezTo>
                <a:cubicBezTo>
                  <a:pt x="381913" y="1619343"/>
                  <a:pt x="369881" y="1647970"/>
                  <a:pt x="356397" y="1676184"/>
                </a:cubicBezTo>
                <a:cubicBezTo>
                  <a:pt x="333578" y="1723378"/>
                  <a:pt x="306920" y="1767927"/>
                  <a:pt x="276788" y="1810014"/>
                </a:cubicBezTo>
                <a:lnTo>
                  <a:pt x="231210" y="1864027"/>
                </a:lnTo>
                <a:lnTo>
                  <a:pt x="320404" y="1734347"/>
                </a:lnTo>
                <a:cubicBezTo>
                  <a:pt x="347321" y="1687074"/>
                  <a:pt x="369985" y="1637390"/>
                  <a:pt x="387722" y="1584906"/>
                </a:cubicBezTo>
                <a:cubicBezTo>
                  <a:pt x="389589" y="1579098"/>
                  <a:pt x="391248" y="1573496"/>
                  <a:pt x="390626" y="1567273"/>
                </a:cubicBezTo>
                <a:cubicBezTo>
                  <a:pt x="389796" y="1558560"/>
                  <a:pt x="391456" y="1549847"/>
                  <a:pt x="396227" y="1542794"/>
                </a:cubicBezTo>
                <a:cubicBezTo>
                  <a:pt x="406184" y="1528688"/>
                  <a:pt x="408259" y="1512507"/>
                  <a:pt x="411786" y="1496533"/>
                </a:cubicBezTo>
                <a:cubicBezTo>
                  <a:pt x="421743" y="1449028"/>
                  <a:pt x="426929" y="1400899"/>
                  <a:pt x="427552" y="1352356"/>
                </a:cubicBezTo>
                <a:cubicBezTo>
                  <a:pt x="427759" y="1338457"/>
                  <a:pt x="422781" y="1326010"/>
                  <a:pt x="416764" y="1313978"/>
                </a:cubicBezTo>
                <a:cubicBezTo>
                  <a:pt x="394360" y="1268547"/>
                  <a:pt x="363035" y="1229547"/>
                  <a:pt x="328599" y="1192828"/>
                </a:cubicBezTo>
                <a:cubicBezTo>
                  <a:pt x="297274" y="1159637"/>
                  <a:pt x="263460" y="1129349"/>
                  <a:pt x="223007" y="1107567"/>
                </a:cubicBezTo>
                <a:cubicBezTo>
                  <a:pt x="208694" y="1099892"/>
                  <a:pt x="193757" y="1093876"/>
                  <a:pt x="177784" y="1091179"/>
                </a:cubicBezTo>
                <a:cubicBezTo>
                  <a:pt x="151023" y="1086615"/>
                  <a:pt x="129033" y="1096365"/>
                  <a:pt x="114927" y="1119599"/>
                </a:cubicBezTo>
                <a:cubicBezTo>
                  <a:pt x="103517" y="1138477"/>
                  <a:pt x="95011" y="1171876"/>
                  <a:pt x="94597" y="1200297"/>
                </a:cubicBezTo>
                <a:cubicBezTo>
                  <a:pt x="97916" y="1200297"/>
                  <a:pt x="98746" y="1197185"/>
                  <a:pt x="100198" y="1195318"/>
                </a:cubicBezTo>
                <a:cubicBezTo>
                  <a:pt x="121980" y="1170839"/>
                  <a:pt x="148326" y="1170632"/>
                  <a:pt x="170108" y="1195110"/>
                </a:cubicBezTo>
                <a:cubicBezTo>
                  <a:pt x="187326" y="1214610"/>
                  <a:pt x="194794" y="1238675"/>
                  <a:pt x="200188" y="1263568"/>
                </a:cubicBezTo>
                <a:cubicBezTo>
                  <a:pt x="202470" y="1274356"/>
                  <a:pt x="203715" y="1285143"/>
                  <a:pt x="204544" y="1296138"/>
                </a:cubicBezTo>
                <a:cubicBezTo>
                  <a:pt x="204959" y="1301324"/>
                  <a:pt x="203715" y="1302569"/>
                  <a:pt x="198529" y="1302569"/>
                </a:cubicBezTo>
                <a:cubicBezTo>
                  <a:pt x="163262" y="1302984"/>
                  <a:pt x="128411" y="1300494"/>
                  <a:pt x="95011" y="1283898"/>
                </a:cubicBezTo>
                <a:cubicBezTo>
                  <a:pt x="97086" y="1302776"/>
                  <a:pt x="98538" y="1320617"/>
                  <a:pt x="100820" y="1338457"/>
                </a:cubicBezTo>
                <a:cubicBezTo>
                  <a:pt x="105384" y="1373931"/>
                  <a:pt x="111400" y="1409405"/>
                  <a:pt x="118246" y="1444671"/>
                </a:cubicBezTo>
                <a:cubicBezTo>
                  <a:pt x="119075" y="1449442"/>
                  <a:pt x="120943" y="1452762"/>
                  <a:pt x="125507" y="1455458"/>
                </a:cubicBezTo>
                <a:cubicBezTo>
                  <a:pt x="140443" y="1464586"/>
                  <a:pt x="143762" y="1480144"/>
                  <a:pt x="134012" y="1495081"/>
                </a:cubicBezTo>
                <a:cubicBezTo>
                  <a:pt x="130900" y="1499645"/>
                  <a:pt x="130278" y="1503379"/>
                  <a:pt x="131522" y="1508565"/>
                </a:cubicBezTo>
                <a:cubicBezTo>
                  <a:pt x="138368" y="1537608"/>
                  <a:pt x="144799" y="1566651"/>
                  <a:pt x="150400" y="1595901"/>
                </a:cubicBezTo>
                <a:cubicBezTo>
                  <a:pt x="137746" y="1567895"/>
                  <a:pt x="131937" y="1537815"/>
                  <a:pt x="123639" y="1507735"/>
                </a:cubicBezTo>
                <a:cubicBezTo>
                  <a:pt x="93974" y="1529517"/>
                  <a:pt x="59953" y="1531592"/>
                  <a:pt x="25724" y="1532214"/>
                </a:cubicBezTo>
                <a:cubicBezTo>
                  <a:pt x="20123" y="1532214"/>
                  <a:pt x="17426" y="1531384"/>
                  <a:pt x="18048" y="1524539"/>
                </a:cubicBezTo>
                <a:cubicBezTo>
                  <a:pt x="20538" y="1498400"/>
                  <a:pt x="25516" y="1473092"/>
                  <a:pt x="37963" y="1449650"/>
                </a:cubicBezTo>
                <a:cubicBezTo>
                  <a:pt x="42735" y="1440937"/>
                  <a:pt x="48543" y="1433054"/>
                  <a:pt x="56634" y="1427038"/>
                </a:cubicBezTo>
                <a:cubicBezTo>
                  <a:pt x="71362" y="1415836"/>
                  <a:pt x="86714" y="1415836"/>
                  <a:pt x="100820" y="1427453"/>
                </a:cubicBezTo>
                <a:cubicBezTo>
                  <a:pt x="102687" y="1428905"/>
                  <a:pt x="104554" y="1430564"/>
                  <a:pt x="107666" y="1433261"/>
                </a:cubicBezTo>
                <a:cubicBezTo>
                  <a:pt x="104762" y="1416665"/>
                  <a:pt x="102065" y="1401937"/>
                  <a:pt x="99575" y="1387000"/>
                </a:cubicBezTo>
                <a:cubicBezTo>
                  <a:pt x="93974" y="1352979"/>
                  <a:pt x="89203" y="1318750"/>
                  <a:pt x="86921" y="1284314"/>
                </a:cubicBezTo>
                <a:cubicBezTo>
                  <a:pt x="86714" y="1279957"/>
                  <a:pt x="85261" y="1276638"/>
                  <a:pt x="81942" y="1273733"/>
                </a:cubicBezTo>
                <a:cubicBezTo>
                  <a:pt x="78208" y="1270414"/>
                  <a:pt x="74889" y="1266680"/>
                  <a:pt x="72192" y="1262738"/>
                </a:cubicBezTo>
                <a:cubicBezTo>
                  <a:pt x="60368" y="1245935"/>
                  <a:pt x="63479" y="1229547"/>
                  <a:pt x="80490" y="1218344"/>
                </a:cubicBezTo>
                <a:cubicBezTo>
                  <a:pt x="84639" y="1215648"/>
                  <a:pt x="85469" y="1212744"/>
                  <a:pt x="85676" y="1208387"/>
                </a:cubicBezTo>
                <a:cubicBezTo>
                  <a:pt x="87128" y="1182041"/>
                  <a:pt x="90240" y="1155902"/>
                  <a:pt x="100405" y="1131424"/>
                </a:cubicBezTo>
                <a:cubicBezTo>
                  <a:pt x="110985" y="1105700"/>
                  <a:pt x="127581" y="1086407"/>
                  <a:pt x="157246" y="1082880"/>
                </a:cubicBezTo>
                <a:cubicBezTo>
                  <a:pt x="173427" y="1080806"/>
                  <a:pt x="188778" y="1084540"/>
                  <a:pt x="203922" y="1090349"/>
                </a:cubicBezTo>
                <a:cubicBezTo>
                  <a:pt x="235869" y="1102588"/>
                  <a:pt x="263252" y="1122088"/>
                  <a:pt x="288769" y="1144285"/>
                </a:cubicBezTo>
                <a:cubicBezTo>
                  <a:pt x="341046" y="1189717"/>
                  <a:pt x="385647" y="1241579"/>
                  <a:pt x="419254" y="1302569"/>
                </a:cubicBezTo>
                <a:cubicBezTo>
                  <a:pt x="421121" y="1306096"/>
                  <a:pt x="422988" y="1309829"/>
                  <a:pt x="425270" y="1313148"/>
                </a:cubicBezTo>
                <a:cubicBezTo>
                  <a:pt x="423818" y="1294478"/>
                  <a:pt x="420084" y="1276223"/>
                  <a:pt x="414690" y="1258382"/>
                </a:cubicBezTo>
                <a:cubicBezTo>
                  <a:pt x="398509" y="1205275"/>
                  <a:pt x="371333" y="1157562"/>
                  <a:pt x="340838" y="1111509"/>
                </a:cubicBezTo>
                <a:cubicBezTo>
                  <a:pt x="304742" y="1056950"/>
                  <a:pt x="264497" y="1005295"/>
                  <a:pt x="227571" y="951358"/>
                </a:cubicBezTo>
                <a:cubicBezTo>
                  <a:pt x="190645" y="897837"/>
                  <a:pt x="156831" y="842655"/>
                  <a:pt x="134219" y="781251"/>
                </a:cubicBezTo>
                <a:cubicBezTo>
                  <a:pt x="130278" y="770671"/>
                  <a:pt x="127166" y="760091"/>
                  <a:pt x="123639" y="749303"/>
                </a:cubicBezTo>
                <a:cubicBezTo>
                  <a:pt x="122810" y="746607"/>
                  <a:pt x="123017" y="743495"/>
                  <a:pt x="118661" y="746607"/>
                </a:cubicBezTo>
                <a:cubicBezTo>
                  <a:pt x="90240" y="766522"/>
                  <a:pt x="57256" y="769634"/>
                  <a:pt x="23857" y="771293"/>
                </a:cubicBezTo>
                <a:cubicBezTo>
                  <a:pt x="15974" y="771708"/>
                  <a:pt x="7883" y="771501"/>
                  <a:pt x="0" y="771708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1">
                <a:shade val="5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141" name="Graphic 14">
            <a:extLst>
              <a:ext uri="{FF2B5EF4-FFF2-40B4-BE49-F238E27FC236}">
                <a16:creationId xmlns:a16="http://schemas.microsoft.com/office/drawing/2014/main" id="{88D3DABF-CFE4-4D6E-99E1-16DB110E3EFB}"/>
              </a:ext>
            </a:extLst>
          </p:cNvPr>
          <p:cNvGrpSpPr/>
          <p:nvPr/>
        </p:nvGrpSpPr>
        <p:grpSpPr>
          <a:xfrm>
            <a:off x="4877531" y="1720161"/>
            <a:ext cx="2349282" cy="1847750"/>
            <a:chOff x="2444748" y="555045"/>
            <a:chExt cx="7282048" cy="5727454"/>
          </a:xfrm>
        </p:grpSpPr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EAD4CB14-BEAF-42EC-AFE9-53A3EB90B306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26F42C99-B5FC-4305-A937-5D1B8E2CEF89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624E1F7F-BD3A-42EA-95C6-6C66214BEF2B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86680337-22DF-4359-81AB-E2B0E454C6B0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6743EBEF-7E44-4C13-911A-8227107E6D25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3384D645-3D16-4354-9CF8-72E4CAB7B3D1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FCBC89D5-942C-4D3B-A650-BCABA2DDD0E4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95CD1603-6203-4364-9548-0C3073D1165C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5650013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roup 129">
            <a:extLst>
              <a:ext uri="{FF2B5EF4-FFF2-40B4-BE49-F238E27FC236}">
                <a16:creationId xmlns:a16="http://schemas.microsoft.com/office/drawing/2014/main" id="{012916BA-674B-4BB8-9EEB-C92DF9D7445F}"/>
              </a:ext>
            </a:extLst>
          </p:cNvPr>
          <p:cNvGrpSpPr/>
          <p:nvPr/>
        </p:nvGrpSpPr>
        <p:grpSpPr>
          <a:xfrm>
            <a:off x="-213829" y="1070136"/>
            <a:ext cx="4833989" cy="5949116"/>
            <a:chOff x="-300992" y="-37931"/>
            <a:chExt cx="6089138" cy="7493808"/>
          </a:xfrm>
        </p:grpSpPr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7655F747-2E02-40FD-922F-113DDBBF74FA}"/>
                </a:ext>
              </a:extLst>
            </p:cNvPr>
            <p:cNvSpPr/>
            <p:nvPr/>
          </p:nvSpPr>
          <p:spPr>
            <a:xfrm rot="244704">
              <a:off x="-17584" y="1202832"/>
              <a:ext cx="4714957" cy="6253045"/>
            </a:xfrm>
            <a:custGeom>
              <a:avLst/>
              <a:gdLst>
                <a:gd name="connsiteX0" fmla="*/ 0 w 3476854"/>
                <a:gd name="connsiteY0" fmla="*/ 0 h 4611053"/>
                <a:gd name="connsiteX1" fmla="*/ 63817 w 3476854"/>
                <a:gd name="connsiteY1" fmla="*/ 14287 h 4611053"/>
                <a:gd name="connsiteX2" fmla="*/ 381952 w 3476854"/>
                <a:gd name="connsiteY2" fmla="*/ 514350 h 4611053"/>
                <a:gd name="connsiteX3" fmla="*/ 345757 w 3476854"/>
                <a:gd name="connsiteY3" fmla="*/ 60960 h 4611053"/>
                <a:gd name="connsiteX4" fmla="*/ 398145 w 3476854"/>
                <a:gd name="connsiteY4" fmla="*/ 101917 h 4611053"/>
                <a:gd name="connsiteX5" fmla="*/ 575310 w 3476854"/>
                <a:gd name="connsiteY5" fmla="*/ 815340 h 4611053"/>
                <a:gd name="connsiteX6" fmla="*/ 869632 w 3476854"/>
                <a:gd name="connsiteY6" fmla="*/ 1465897 h 4611053"/>
                <a:gd name="connsiteX7" fmla="*/ 753736 w 3476854"/>
                <a:gd name="connsiteY7" fmla="*/ 162877 h 4611053"/>
                <a:gd name="connsiteX8" fmla="*/ 930340 w 3476854"/>
                <a:gd name="connsiteY8" fmla="*/ 877375 h 4611053"/>
                <a:gd name="connsiteX9" fmla="*/ 1006792 w 3476854"/>
                <a:gd name="connsiteY9" fmla="*/ 1306830 h 4611053"/>
                <a:gd name="connsiteX10" fmla="*/ 1035367 w 3476854"/>
                <a:gd name="connsiteY10" fmla="*/ 1617345 h 4611053"/>
                <a:gd name="connsiteX11" fmla="*/ 1256655 w 3476854"/>
                <a:gd name="connsiteY11" fmla="*/ 2131836 h 4611053"/>
                <a:gd name="connsiteX12" fmla="*/ 1329690 w 3476854"/>
                <a:gd name="connsiteY12" fmla="*/ 1917382 h 4611053"/>
                <a:gd name="connsiteX13" fmla="*/ 1476375 w 3476854"/>
                <a:gd name="connsiteY13" fmla="*/ 1435417 h 4611053"/>
                <a:gd name="connsiteX14" fmla="*/ 1050607 w 3476854"/>
                <a:gd name="connsiteY14" fmla="*/ 612457 h 4611053"/>
                <a:gd name="connsiteX15" fmla="*/ 1480185 w 3476854"/>
                <a:gd name="connsiteY15" fmla="*/ 1294447 h 4611053"/>
                <a:gd name="connsiteX16" fmla="*/ 1203319 w 3476854"/>
                <a:gd name="connsiteY16" fmla="*/ 250477 h 4611053"/>
                <a:gd name="connsiteX17" fmla="*/ 1511143 w 3476854"/>
                <a:gd name="connsiteY17" fmla="*/ 1115770 h 4611053"/>
                <a:gd name="connsiteX18" fmla="*/ 1732597 w 3476854"/>
                <a:gd name="connsiteY18" fmla="*/ 640080 h 4611053"/>
                <a:gd name="connsiteX19" fmla="*/ 1564005 w 3476854"/>
                <a:gd name="connsiteY19" fmla="*/ 1191577 h 4611053"/>
                <a:gd name="connsiteX20" fmla="*/ 1501140 w 3476854"/>
                <a:gd name="connsiteY20" fmla="*/ 1730692 h 4611053"/>
                <a:gd name="connsiteX21" fmla="*/ 1362075 w 3476854"/>
                <a:gd name="connsiteY21" fmla="*/ 2225040 h 4611053"/>
                <a:gd name="connsiteX22" fmla="*/ 1647825 w 3476854"/>
                <a:gd name="connsiteY22" fmla="*/ 2633662 h 4611053"/>
                <a:gd name="connsiteX23" fmla="*/ 1836420 w 3476854"/>
                <a:gd name="connsiteY23" fmla="*/ 1673542 h 4611053"/>
                <a:gd name="connsiteX24" fmla="*/ 1896427 w 3476854"/>
                <a:gd name="connsiteY24" fmla="*/ 827722 h 4611053"/>
                <a:gd name="connsiteX25" fmla="*/ 1938337 w 3476854"/>
                <a:gd name="connsiteY25" fmla="*/ 1715452 h 4611053"/>
                <a:gd name="connsiteX26" fmla="*/ 2313708 w 3476854"/>
                <a:gd name="connsiteY26" fmla="*/ 834153 h 4611053"/>
                <a:gd name="connsiteX27" fmla="*/ 1978342 w 3476854"/>
                <a:gd name="connsiteY27" fmla="*/ 2003107 h 4611053"/>
                <a:gd name="connsiteX28" fmla="*/ 1809750 w 3476854"/>
                <a:gd name="connsiteY28" fmla="*/ 2596515 h 4611053"/>
                <a:gd name="connsiteX29" fmla="*/ 1856422 w 3476854"/>
                <a:gd name="connsiteY29" fmla="*/ 2498407 h 4611053"/>
                <a:gd name="connsiteX30" fmla="*/ 2145030 w 3476854"/>
                <a:gd name="connsiteY30" fmla="*/ 2317432 h 4611053"/>
                <a:gd name="connsiteX31" fmla="*/ 2231707 w 3476854"/>
                <a:gd name="connsiteY31" fmla="*/ 2038350 h 4611053"/>
                <a:gd name="connsiteX32" fmla="*/ 2582705 w 3476854"/>
                <a:gd name="connsiteY32" fmla="*/ 584301 h 4611053"/>
                <a:gd name="connsiteX33" fmla="*/ 2420661 w 3476854"/>
                <a:gd name="connsiteY33" fmla="*/ 1442797 h 4611053"/>
                <a:gd name="connsiteX34" fmla="*/ 2755582 w 3476854"/>
                <a:gd name="connsiteY34" fmla="*/ 508635 h 4611053"/>
                <a:gd name="connsiteX35" fmla="*/ 2352982 w 3476854"/>
                <a:gd name="connsiteY35" fmla="*/ 1814094 h 4611053"/>
                <a:gd name="connsiteX36" fmla="*/ 2868862 w 3476854"/>
                <a:gd name="connsiteY36" fmla="*/ 1435521 h 4611053"/>
                <a:gd name="connsiteX37" fmla="*/ 3022198 w 3476854"/>
                <a:gd name="connsiteY37" fmla="*/ 1087721 h 4611053"/>
                <a:gd name="connsiteX38" fmla="*/ 2997180 w 3476854"/>
                <a:gd name="connsiteY38" fmla="*/ 1334200 h 4611053"/>
                <a:gd name="connsiteX39" fmla="*/ 3476854 w 3476854"/>
                <a:gd name="connsiteY39" fmla="*/ 806240 h 4611053"/>
                <a:gd name="connsiteX40" fmla="*/ 3262398 w 3476854"/>
                <a:gd name="connsiteY40" fmla="*/ 1152465 h 4611053"/>
                <a:gd name="connsiteX41" fmla="*/ 2949892 w 3476854"/>
                <a:gd name="connsiteY41" fmla="*/ 1450657 h 4611053"/>
                <a:gd name="connsiteX42" fmla="*/ 2348865 w 3476854"/>
                <a:gd name="connsiteY42" fmla="*/ 1924050 h 4611053"/>
                <a:gd name="connsiteX43" fmla="*/ 2292667 w 3476854"/>
                <a:gd name="connsiteY43" fmla="*/ 2192655 h 4611053"/>
                <a:gd name="connsiteX44" fmla="*/ 1810702 w 3476854"/>
                <a:gd name="connsiteY44" fmla="*/ 2596515 h 4611053"/>
                <a:gd name="connsiteX45" fmla="*/ 1791652 w 3476854"/>
                <a:gd name="connsiteY45" fmla="*/ 3003373 h 4611053"/>
                <a:gd name="connsiteX46" fmla="*/ 1829978 w 3476854"/>
                <a:gd name="connsiteY46" fmla="*/ 3516241 h 4611053"/>
                <a:gd name="connsiteX47" fmla="*/ 1978342 w 3476854"/>
                <a:gd name="connsiteY47" fmla="*/ 4611053 h 4611053"/>
                <a:gd name="connsiteX48" fmla="*/ 1576387 w 3476854"/>
                <a:gd name="connsiteY48" fmla="*/ 4606290 h 4611053"/>
                <a:gd name="connsiteX49" fmla="*/ 1641157 w 3476854"/>
                <a:gd name="connsiteY49" fmla="*/ 4070985 h 4611053"/>
                <a:gd name="connsiteX50" fmla="*/ 1523890 w 3476854"/>
                <a:gd name="connsiteY50" fmla="*/ 2801985 h 4611053"/>
                <a:gd name="connsiteX51" fmla="*/ 1511059 w 3476854"/>
                <a:gd name="connsiteY51" fmla="*/ 2751951 h 4611053"/>
                <a:gd name="connsiteX52" fmla="*/ 1378854 w 3476854"/>
                <a:gd name="connsiteY52" fmla="*/ 2657832 h 4611053"/>
                <a:gd name="connsiteX53" fmla="*/ 896073 w 3476854"/>
                <a:gd name="connsiteY53" fmla="*/ 2286679 h 4611053"/>
                <a:gd name="connsiteX54" fmla="*/ 588790 w 3476854"/>
                <a:gd name="connsiteY54" fmla="*/ 1721848 h 4611053"/>
                <a:gd name="connsiteX55" fmla="*/ 86842 w 3476854"/>
                <a:gd name="connsiteY55" fmla="*/ 1304530 h 4611053"/>
                <a:gd name="connsiteX56" fmla="*/ 146377 w 3476854"/>
                <a:gd name="connsiteY56" fmla="*/ 1298436 h 4611053"/>
                <a:gd name="connsiteX57" fmla="*/ 542954 w 3476854"/>
                <a:gd name="connsiteY57" fmla="*/ 1640089 h 4611053"/>
                <a:gd name="connsiteX58" fmla="*/ 407443 w 3476854"/>
                <a:gd name="connsiteY58" fmla="*/ 1285446 h 4611053"/>
                <a:gd name="connsiteX59" fmla="*/ 491139 w 3476854"/>
                <a:gd name="connsiteY59" fmla="*/ 1281375 h 4611053"/>
                <a:gd name="connsiteX60" fmla="*/ 465162 w 3476854"/>
                <a:gd name="connsiteY60" fmla="*/ 1300946 h 4611053"/>
                <a:gd name="connsiteX61" fmla="*/ 725773 w 3476854"/>
                <a:gd name="connsiteY61" fmla="*/ 1868920 h 4611053"/>
                <a:gd name="connsiteX62" fmla="*/ 1062797 w 3476854"/>
                <a:gd name="connsiteY62" fmla="*/ 2334656 h 4611053"/>
                <a:gd name="connsiteX63" fmla="*/ 1222684 w 3476854"/>
                <a:gd name="connsiteY63" fmla="*/ 2400441 h 4611053"/>
                <a:gd name="connsiteX64" fmla="*/ 1234957 w 3476854"/>
                <a:gd name="connsiteY64" fmla="*/ 2402411 h 4611053"/>
                <a:gd name="connsiteX65" fmla="*/ 1224976 w 3476854"/>
                <a:gd name="connsiteY65" fmla="*/ 2390133 h 4611053"/>
                <a:gd name="connsiteX66" fmla="*/ 1170622 w 3476854"/>
                <a:gd name="connsiteY66" fmla="*/ 2317432 h 4611053"/>
                <a:gd name="connsiteX67" fmla="*/ 699135 w 3476854"/>
                <a:gd name="connsiteY67" fmla="*/ 1329690 h 4611053"/>
                <a:gd name="connsiteX68" fmla="*/ 428625 w 3476854"/>
                <a:gd name="connsiteY68" fmla="*/ 632460 h 4611053"/>
                <a:gd name="connsiteX69" fmla="*/ 0 w 3476854"/>
                <a:gd name="connsiteY69" fmla="*/ 0 h 461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3476854" h="4611053">
                  <a:moveTo>
                    <a:pt x="0" y="0"/>
                  </a:moveTo>
                  <a:cubicBezTo>
                    <a:pt x="21907" y="5715"/>
                    <a:pt x="42862" y="9525"/>
                    <a:pt x="63817" y="14287"/>
                  </a:cubicBezTo>
                  <a:cubicBezTo>
                    <a:pt x="146685" y="202882"/>
                    <a:pt x="228600" y="373380"/>
                    <a:pt x="381952" y="514350"/>
                  </a:cubicBezTo>
                  <a:cubicBezTo>
                    <a:pt x="323850" y="369570"/>
                    <a:pt x="345757" y="214312"/>
                    <a:pt x="345757" y="60960"/>
                  </a:cubicBezTo>
                  <a:lnTo>
                    <a:pt x="398145" y="101917"/>
                  </a:lnTo>
                  <a:cubicBezTo>
                    <a:pt x="402907" y="391477"/>
                    <a:pt x="473392" y="551497"/>
                    <a:pt x="575310" y="815340"/>
                  </a:cubicBezTo>
                  <a:cubicBezTo>
                    <a:pt x="661035" y="1036320"/>
                    <a:pt x="751522" y="1261110"/>
                    <a:pt x="869632" y="1465897"/>
                  </a:cubicBezTo>
                  <a:cubicBezTo>
                    <a:pt x="905827" y="970597"/>
                    <a:pt x="842011" y="442037"/>
                    <a:pt x="753736" y="162877"/>
                  </a:cubicBezTo>
                  <a:cubicBezTo>
                    <a:pt x="862885" y="322150"/>
                    <a:pt x="891129" y="686716"/>
                    <a:pt x="930340" y="877375"/>
                  </a:cubicBezTo>
                  <a:cubicBezTo>
                    <a:pt x="969551" y="1068034"/>
                    <a:pt x="989288" y="1183502"/>
                    <a:pt x="1006792" y="1306830"/>
                  </a:cubicBezTo>
                  <a:cubicBezTo>
                    <a:pt x="1024296" y="1430158"/>
                    <a:pt x="1011555" y="1465897"/>
                    <a:pt x="1035367" y="1617345"/>
                  </a:cubicBezTo>
                  <a:cubicBezTo>
                    <a:pt x="1077011" y="1754846"/>
                    <a:pt x="1207601" y="2081830"/>
                    <a:pt x="1256655" y="2131836"/>
                  </a:cubicBezTo>
                  <a:cubicBezTo>
                    <a:pt x="1305709" y="2181842"/>
                    <a:pt x="1293070" y="2033452"/>
                    <a:pt x="1329690" y="1917382"/>
                  </a:cubicBezTo>
                  <a:cubicBezTo>
                    <a:pt x="1366310" y="1801312"/>
                    <a:pt x="1468755" y="1581150"/>
                    <a:pt x="1476375" y="1435417"/>
                  </a:cubicBezTo>
                  <a:cubicBezTo>
                    <a:pt x="1429861" y="1217930"/>
                    <a:pt x="1049972" y="635952"/>
                    <a:pt x="1050607" y="612457"/>
                  </a:cubicBezTo>
                  <a:cubicBezTo>
                    <a:pt x="1051242" y="588962"/>
                    <a:pt x="1362226" y="1102161"/>
                    <a:pt x="1480185" y="1294447"/>
                  </a:cubicBezTo>
                  <a:cubicBezTo>
                    <a:pt x="1407264" y="940929"/>
                    <a:pt x="1264612" y="428899"/>
                    <a:pt x="1203319" y="250477"/>
                  </a:cubicBezTo>
                  <a:cubicBezTo>
                    <a:pt x="1404759" y="569380"/>
                    <a:pt x="1476663" y="1028153"/>
                    <a:pt x="1511143" y="1115770"/>
                  </a:cubicBezTo>
                  <a:cubicBezTo>
                    <a:pt x="1599356" y="1180704"/>
                    <a:pt x="1741784" y="495916"/>
                    <a:pt x="1732597" y="640080"/>
                  </a:cubicBezTo>
                  <a:cubicBezTo>
                    <a:pt x="1723410" y="784244"/>
                    <a:pt x="1626870" y="1042035"/>
                    <a:pt x="1564005" y="1191577"/>
                  </a:cubicBezTo>
                  <a:cubicBezTo>
                    <a:pt x="1572577" y="1326832"/>
                    <a:pt x="1546860" y="1645920"/>
                    <a:pt x="1501140" y="1730692"/>
                  </a:cubicBezTo>
                  <a:cubicBezTo>
                    <a:pt x="1440180" y="1844040"/>
                    <a:pt x="1361122" y="2224087"/>
                    <a:pt x="1362075" y="2225040"/>
                  </a:cubicBezTo>
                  <a:cubicBezTo>
                    <a:pt x="1386522" y="2375535"/>
                    <a:pt x="1572326" y="2512099"/>
                    <a:pt x="1647825" y="2633662"/>
                  </a:cubicBezTo>
                  <a:cubicBezTo>
                    <a:pt x="1895475" y="2071687"/>
                    <a:pt x="1841182" y="2296477"/>
                    <a:pt x="1836420" y="1673542"/>
                  </a:cubicBezTo>
                  <a:cubicBezTo>
                    <a:pt x="1817369" y="1443711"/>
                    <a:pt x="1797608" y="1059122"/>
                    <a:pt x="1896427" y="827722"/>
                  </a:cubicBezTo>
                  <a:cubicBezTo>
                    <a:pt x="1860043" y="1147809"/>
                    <a:pt x="1878871" y="1643814"/>
                    <a:pt x="1938337" y="1715452"/>
                  </a:cubicBezTo>
                  <a:cubicBezTo>
                    <a:pt x="1997803" y="1787090"/>
                    <a:pt x="2296367" y="768421"/>
                    <a:pt x="2313708" y="834153"/>
                  </a:cubicBezTo>
                  <a:cubicBezTo>
                    <a:pt x="2331049" y="899885"/>
                    <a:pt x="1984652" y="1833910"/>
                    <a:pt x="1978342" y="2003107"/>
                  </a:cubicBezTo>
                  <a:cubicBezTo>
                    <a:pt x="1987867" y="2206942"/>
                    <a:pt x="1900237" y="2409825"/>
                    <a:pt x="1809750" y="2596515"/>
                  </a:cubicBezTo>
                  <a:cubicBezTo>
                    <a:pt x="1824990" y="2565082"/>
                    <a:pt x="1839277" y="2529840"/>
                    <a:pt x="1856422" y="2498407"/>
                  </a:cubicBezTo>
                  <a:cubicBezTo>
                    <a:pt x="1984057" y="2471737"/>
                    <a:pt x="2089785" y="2446020"/>
                    <a:pt x="2145030" y="2317432"/>
                  </a:cubicBezTo>
                  <a:cubicBezTo>
                    <a:pt x="2200275" y="2187892"/>
                    <a:pt x="2158761" y="2327205"/>
                    <a:pt x="2231707" y="2038350"/>
                  </a:cubicBezTo>
                  <a:cubicBezTo>
                    <a:pt x="2304653" y="1749495"/>
                    <a:pt x="2533931" y="879079"/>
                    <a:pt x="2582705" y="584301"/>
                  </a:cubicBezTo>
                  <a:cubicBezTo>
                    <a:pt x="2604116" y="843805"/>
                    <a:pt x="2477730" y="1192982"/>
                    <a:pt x="2420661" y="1442797"/>
                  </a:cubicBezTo>
                  <a:cubicBezTo>
                    <a:pt x="2445916" y="1391049"/>
                    <a:pt x="2709935" y="877267"/>
                    <a:pt x="2755582" y="508635"/>
                  </a:cubicBezTo>
                  <a:cubicBezTo>
                    <a:pt x="2769208" y="848040"/>
                    <a:pt x="2468959" y="1430180"/>
                    <a:pt x="2352982" y="1814094"/>
                  </a:cubicBezTo>
                  <a:cubicBezTo>
                    <a:pt x="2480380" y="1711214"/>
                    <a:pt x="2681422" y="1578523"/>
                    <a:pt x="2868862" y="1435521"/>
                  </a:cubicBezTo>
                  <a:cubicBezTo>
                    <a:pt x="2963793" y="1377910"/>
                    <a:pt x="2977686" y="1306226"/>
                    <a:pt x="3022198" y="1087721"/>
                  </a:cubicBezTo>
                  <a:cubicBezTo>
                    <a:pt x="3034937" y="1274880"/>
                    <a:pt x="3010638" y="1282952"/>
                    <a:pt x="2997180" y="1334200"/>
                  </a:cubicBezTo>
                  <a:cubicBezTo>
                    <a:pt x="3051608" y="1254079"/>
                    <a:pt x="3412149" y="965362"/>
                    <a:pt x="3476854" y="806240"/>
                  </a:cubicBezTo>
                  <a:cubicBezTo>
                    <a:pt x="3407795" y="1010777"/>
                    <a:pt x="3350225" y="1045062"/>
                    <a:pt x="3262398" y="1152465"/>
                  </a:cubicBezTo>
                  <a:cubicBezTo>
                    <a:pt x="3174571" y="1259868"/>
                    <a:pt x="3102148" y="1322060"/>
                    <a:pt x="2949892" y="1450657"/>
                  </a:cubicBezTo>
                  <a:cubicBezTo>
                    <a:pt x="2797637" y="1579255"/>
                    <a:pt x="2530792" y="1706880"/>
                    <a:pt x="2348865" y="1924050"/>
                  </a:cubicBezTo>
                  <a:cubicBezTo>
                    <a:pt x="2332672" y="2018347"/>
                    <a:pt x="2321242" y="2097405"/>
                    <a:pt x="2292667" y="2192655"/>
                  </a:cubicBezTo>
                  <a:cubicBezTo>
                    <a:pt x="2208847" y="2469832"/>
                    <a:pt x="2080260" y="2537460"/>
                    <a:pt x="1810702" y="2596515"/>
                  </a:cubicBezTo>
                  <a:cubicBezTo>
                    <a:pt x="1759267" y="2720340"/>
                    <a:pt x="1776720" y="2866465"/>
                    <a:pt x="1791652" y="3003373"/>
                  </a:cubicBezTo>
                  <a:cubicBezTo>
                    <a:pt x="1806081" y="3137172"/>
                    <a:pt x="1798863" y="3248294"/>
                    <a:pt x="1829978" y="3516241"/>
                  </a:cubicBezTo>
                  <a:cubicBezTo>
                    <a:pt x="1861093" y="3784188"/>
                    <a:pt x="1951002" y="4291969"/>
                    <a:pt x="1978342" y="4611053"/>
                  </a:cubicBezTo>
                  <a:cubicBezTo>
                    <a:pt x="1844040" y="4603432"/>
                    <a:pt x="1709737" y="4612957"/>
                    <a:pt x="1576387" y="4606290"/>
                  </a:cubicBezTo>
                  <a:cubicBezTo>
                    <a:pt x="1596390" y="4414837"/>
                    <a:pt x="1655445" y="4264343"/>
                    <a:pt x="1641157" y="4070985"/>
                  </a:cubicBezTo>
                  <a:cubicBezTo>
                    <a:pt x="1628656" y="3901797"/>
                    <a:pt x="1585525" y="3087216"/>
                    <a:pt x="1523890" y="2801985"/>
                  </a:cubicBezTo>
                  <a:lnTo>
                    <a:pt x="1511059" y="2751951"/>
                  </a:lnTo>
                  <a:lnTo>
                    <a:pt x="1378854" y="2657832"/>
                  </a:lnTo>
                  <a:cubicBezTo>
                    <a:pt x="1216035" y="2544539"/>
                    <a:pt x="1038983" y="2424072"/>
                    <a:pt x="896073" y="2286679"/>
                  </a:cubicBezTo>
                  <a:cubicBezTo>
                    <a:pt x="835556" y="2229465"/>
                    <a:pt x="636844" y="1857552"/>
                    <a:pt x="588790" y="1721848"/>
                  </a:cubicBezTo>
                  <a:cubicBezTo>
                    <a:pt x="334342" y="1586593"/>
                    <a:pt x="265505" y="1478346"/>
                    <a:pt x="86842" y="1304530"/>
                  </a:cubicBezTo>
                  <a:lnTo>
                    <a:pt x="146377" y="1298436"/>
                  </a:lnTo>
                  <a:cubicBezTo>
                    <a:pt x="269427" y="1429041"/>
                    <a:pt x="405673" y="1558130"/>
                    <a:pt x="542954" y="1640089"/>
                  </a:cubicBezTo>
                  <a:cubicBezTo>
                    <a:pt x="513769" y="1601404"/>
                    <a:pt x="456486" y="1425462"/>
                    <a:pt x="407443" y="1285446"/>
                  </a:cubicBezTo>
                  <a:lnTo>
                    <a:pt x="491139" y="1281375"/>
                  </a:lnTo>
                  <a:lnTo>
                    <a:pt x="465162" y="1300946"/>
                  </a:lnTo>
                  <a:cubicBezTo>
                    <a:pt x="526939" y="1474345"/>
                    <a:pt x="655046" y="1708162"/>
                    <a:pt x="725773" y="1868920"/>
                  </a:cubicBezTo>
                  <a:cubicBezTo>
                    <a:pt x="783804" y="2003849"/>
                    <a:pt x="920861" y="2225024"/>
                    <a:pt x="1062797" y="2334656"/>
                  </a:cubicBezTo>
                  <a:cubicBezTo>
                    <a:pt x="1129404" y="2401817"/>
                    <a:pt x="1182477" y="2398909"/>
                    <a:pt x="1222684" y="2400441"/>
                  </a:cubicBezTo>
                  <a:lnTo>
                    <a:pt x="1234957" y="2402411"/>
                  </a:lnTo>
                  <a:lnTo>
                    <a:pt x="1224976" y="2390133"/>
                  </a:lnTo>
                  <a:cubicBezTo>
                    <a:pt x="1207651" y="2367959"/>
                    <a:pt x="1189553" y="2343864"/>
                    <a:pt x="1170622" y="2317432"/>
                  </a:cubicBezTo>
                  <a:cubicBezTo>
                    <a:pt x="1019175" y="2105977"/>
                    <a:pt x="878205" y="1663065"/>
                    <a:pt x="699135" y="1329690"/>
                  </a:cubicBezTo>
                  <a:cubicBezTo>
                    <a:pt x="657225" y="1250632"/>
                    <a:pt x="458152" y="767715"/>
                    <a:pt x="428625" y="632460"/>
                  </a:cubicBezTo>
                  <a:cubicBezTo>
                    <a:pt x="167640" y="418147"/>
                    <a:pt x="136207" y="27336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D4A6D434-E9ED-4F2A-930F-A02542675C9F}"/>
                </a:ext>
              </a:extLst>
            </p:cNvPr>
            <p:cNvGrpSpPr/>
            <p:nvPr/>
          </p:nvGrpSpPr>
          <p:grpSpPr>
            <a:xfrm>
              <a:off x="-300992" y="-37931"/>
              <a:ext cx="6089138" cy="4742317"/>
              <a:chOff x="-300992" y="-37931"/>
              <a:chExt cx="6089138" cy="4742317"/>
            </a:xfrm>
          </p:grpSpPr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99F3175C-7C23-4F43-8ACA-B7CFEE5937C7}"/>
                  </a:ext>
                </a:extLst>
              </p:cNvPr>
              <p:cNvSpPr/>
              <p:nvPr/>
            </p:nvSpPr>
            <p:spPr>
              <a:xfrm rot="8100000">
                <a:off x="1948531" y="1733685"/>
                <a:ext cx="2186343" cy="2180691"/>
              </a:xfrm>
              <a:custGeom>
                <a:avLst/>
                <a:gdLst>
                  <a:gd name="connsiteX0" fmla="*/ 1594258 w 2181928"/>
                  <a:gd name="connsiteY0" fmla="*/ 1054835 h 2176287"/>
                  <a:gd name="connsiteX1" fmla="*/ 1594316 w 2181928"/>
                  <a:gd name="connsiteY1" fmla="*/ 1056846 h 2176287"/>
                  <a:gd name="connsiteX2" fmla="*/ 1602845 w 2181928"/>
                  <a:gd name="connsiteY2" fmla="*/ 1056101 h 2176287"/>
                  <a:gd name="connsiteX3" fmla="*/ 1600954 w 2181928"/>
                  <a:gd name="connsiteY3" fmla="*/ 1055480 h 2176287"/>
                  <a:gd name="connsiteX4" fmla="*/ 1594258 w 2181928"/>
                  <a:gd name="connsiteY4" fmla="*/ 1054835 h 2176287"/>
                  <a:gd name="connsiteX5" fmla="*/ 1657952 w 2181928"/>
                  <a:gd name="connsiteY5" fmla="*/ 941904 h 2176287"/>
                  <a:gd name="connsiteX6" fmla="*/ 1656709 w 2181928"/>
                  <a:gd name="connsiteY6" fmla="*/ 943146 h 2176287"/>
                  <a:gd name="connsiteX7" fmla="*/ 1651561 w 2181928"/>
                  <a:gd name="connsiteY7" fmla="*/ 948552 h 2176287"/>
                  <a:gd name="connsiteX8" fmla="*/ 1640569 w 2181928"/>
                  <a:gd name="connsiteY8" fmla="*/ 958045 h 2176287"/>
                  <a:gd name="connsiteX9" fmla="*/ 1638707 w 2181928"/>
                  <a:gd name="connsiteY9" fmla="*/ 959908 h 2176287"/>
                  <a:gd name="connsiteX10" fmla="*/ 1644293 w 2181928"/>
                  <a:gd name="connsiteY10" fmla="*/ 956182 h 2176287"/>
                  <a:gd name="connsiteX11" fmla="*/ 1651561 w 2181928"/>
                  <a:gd name="connsiteY11" fmla="*/ 948552 h 2176287"/>
                  <a:gd name="connsiteX12" fmla="*/ 1654226 w 2181928"/>
                  <a:gd name="connsiteY12" fmla="*/ 946250 h 2176287"/>
                  <a:gd name="connsiteX13" fmla="*/ 1657331 w 2181928"/>
                  <a:gd name="connsiteY13" fmla="*/ 942525 h 2176287"/>
                  <a:gd name="connsiteX14" fmla="*/ 1657952 w 2181928"/>
                  <a:gd name="connsiteY14" fmla="*/ 941904 h 2176287"/>
                  <a:gd name="connsiteX15" fmla="*/ 1651123 w 2181928"/>
                  <a:gd name="connsiteY15" fmla="*/ 847542 h 2176287"/>
                  <a:gd name="connsiteX16" fmla="*/ 1634982 w 2181928"/>
                  <a:gd name="connsiteY16" fmla="*/ 850026 h 2176287"/>
                  <a:gd name="connsiteX17" fmla="*/ 1623186 w 2181928"/>
                  <a:gd name="connsiteY17" fmla="*/ 859338 h 2176287"/>
                  <a:gd name="connsiteX18" fmla="*/ 1634982 w 2181928"/>
                  <a:gd name="connsiteY18" fmla="*/ 851268 h 2176287"/>
                  <a:gd name="connsiteX19" fmla="*/ 1648018 w 2181928"/>
                  <a:gd name="connsiteY19" fmla="*/ 855613 h 2176287"/>
                  <a:gd name="connsiteX20" fmla="*/ 1651123 w 2181928"/>
                  <a:gd name="connsiteY20" fmla="*/ 847542 h 2176287"/>
                  <a:gd name="connsiteX21" fmla="*/ 686564 w 2181928"/>
                  <a:gd name="connsiteY21" fmla="*/ 2961 h 2176287"/>
                  <a:gd name="connsiteX22" fmla="*/ 683861 w 2181928"/>
                  <a:gd name="connsiteY22" fmla="*/ 3910 h 2176287"/>
                  <a:gd name="connsiteX23" fmla="*/ 674957 w 2181928"/>
                  <a:gd name="connsiteY23" fmla="*/ 4152 h 2176287"/>
                  <a:gd name="connsiteX24" fmla="*/ 674111 w 2181928"/>
                  <a:gd name="connsiteY24" fmla="*/ 3421 h 2176287"/>
                  <a:gd name="connsiteX25" fmla="*/ 766694 w 2181928"/>
                  <a:gd name="connsiteY25" fmla="*/ 0 h 2176287"/>
                  <a:gd name="connsiteX26" fmla="*/ 766648 w 2181928"/>
                  <a:gd name="connsiteY26" fmla="*/ 972 h 2176287"/>
                  <a:gd name="connsiteX27" fmla="*/ 771112 w 2181928"/>
                  <a:gd name="connsiteY27" fmla="*/ 5131 h 2176287"/>
                  <a:gd name="connsiteX28" fmla="*/ 810713 w 2181928"/>
                  <a:gd name="connsiteY28" fmla="*/ 72992 h 2176287"/>
                  <a:gd name="connsiteX29" fmla="*/ 798589 w 2181928"/>
                  <a:gd name="connsiteY29" fmla="*/ 119188 h 2176287"/>
                  <a:gd name="connsiteX30" fmla="*/ 801359 w 2181928"/>
                  <a:gd name="connsiteY30" fmla="*/ 131356 h 2176287"/>
                  <a:gd name="connsiteX31" fmla="*/ 826570 w 2181928"/>
                  <a:gd name="connsiteY31" fmla="*/ 141497 h 2176287"/>
                  <a:gd name="connsiteX32" fmla="*/ 827298 w 2181928"/>
                  <a:gd name="connsiteY32" fmla="*/ 141823 h 2176287"/>
                  <a:gd name="connsiteX33" fmla="*/ 847108 w 2181928"/>
                  <a:gd name="connsiteY33" fmla="*/ 148211 h 2176287"/>
                  <a:gd name="connsiteX34" fmla="*/ 895608 w 2181928"/>
                  <a:gd name="connsiteY34" fmla="*/ 147901 h 2176287"/>
                  <a:gd name="connsiteX35" fmla="*/ 887705 w 2181928"/>
                  <a:gd name="connsiteY35" fmla="*/ 178980 h 2176287"/>
                  <a:gd name="connsiteX36" fmla="*/ 891285 w 2181928"/>
                  <a:gd name="connsiteY36" fmla="*/ 177866 h 2176287"/>
                  <a:gd name="connsiteX37" fmla="*/ 904334 w 2181928"/>
                  <a:gd name="connsiteY37" fmla="*/ 205555 h 2176287"/>
                  <a:gd name="connsiteX38" fmla="*/ 894554 w 2181928"/>
                  <a:gd name="connsiteY38" fmla="*/ 218249 h 2176287"/>
                  <a:gd name="connsiteX39" fmla="*/ 890952 w 2181928"/>
                  <a:gd name="connsiteY39" fmla="*/ 231324 h 2176287"/>
                  <a:gd name="connsiteX40" fmla="*/ 891811 w 2181928"/>
                  <a:gd name="connsiteY40" fmla="*/ 235017 h 2176287"/>
                  <a:gd name="connsiteX41" fmla="*/ 901368 w 2181928"/>
                  <a:gd name="connsiteY41" fmla="*/ 244859 h 2176287"/>
                  <a:gd name="connsiteX42" fmla="*/ 920426 w 2181928"/>
                  <a:gd name="connsiteY42" fmla="*/ 251238 h 2176287"/>
                  <a:gd name="connsiteX43" fmla="*/ 940431 w 2181928"/>
                  <a:gd name="connsiteY43" fmla="*/ 255855 h 2176287"/>
                  <a:gd name="connsiteX44" fmla="*/ 953581 w 2181928"/>
                  <a:gd name="connsiteY44" fmla="*/ 265194 h 2176287"/>
                  <a:gd name="connsiteX45" fmla="*/ 945617 w 2181928"/>
                  <a:gd name="connsiteY45" fmla="*/ 277045 h 2176287"/>
                  <a:gd name="connsiteX46" fmla="*/ 936146 w 2181928"/>
                  <a:gd name="connsiteY46" fmla="*/ 290643 h 2176287"/>
                  <a:gd name="connsiteX47" fmla="*/ 934173 w 2181928"/>
                  <a:gd name="connsiteY47" fmla="*/ 295461 h 2176287"/>
                  <a:gd name="connsiteX48" fmla="*/ 942169 w 2181928"/>
                  <a:gd name="connsiteY48" fmla="*/ 302790 h 2176287"/>
                  <a:gd name="connsiteX49" fmla="*/ 983141 w 2181928"/>
                  <a:gd name="connsiteY49" fmla="*/ 322346 h 2176287"/>
                  <a:gd name="connsiteX50" fmla="*/ 980961 w 2181928"/>
                  <a:gd name="connsiteY50" fmla="*/ 324526 h 2176287"/>
                  <a:gd name="connsiteX51" fmla="*/ 999919 w 2181928"/>
                  <a:gd name="connsiteY51" fmla="*/ 328552 h 2176287"/>
                  <a:gd name="connsiteX52" fmla="*/ 1016444 w 2181928"/>
                  <a:gd name="connsiteY52" fmla="*/ 348509 h 2176287"/>
                  <a:gd name="connsiteX53" fmla="*/ 1027017 w 2181928"/>
                  <a:gd name="connsiteY53" fmla="*/ 354191 h 2176287"/>
                  <a:gd name="connsiteX54" fmla="*/ 1049026 w 2181928"/>
                  <a:gd name="connsiteY54" fmla="*/ 351705 h 2176287"/>
                  <a:gd name="connsiteX55" fmla="*/ 1081334 w 2181928"/>
                  <a:gd name="connsiteY55" fmla="*/ 349074 h 2176287"/>
                  <a:gd name="connsiteX56" fmla="*/ 1077803 w 2181928"/>
                  <a:gd name="connsiteY56" fmla="*/ 332408 h 2176287"/>
                  <a:gd name="connsiteX57" fmla="*/ 1079152 w 2181928"/>
                  <a:gd name="connsiteY57" fmla="*/ 317228 h 2176287"/>
                  <a:gd name="connsiteX58" fmla="*/ 1101268 w 2181928"/>
                  <a:gd name="connsiteY58" fmla="*/ 311164 h 2176287"/>
                  <a:gd name="connsiteX59" fmla="*/ 1103984 w 2181928"/>
                  <a:gd name="connsiteY59" fmla="*/ 325120 h 2176287"/>
                  <a:gd name="connsiteX60" fmla="*/ 1104504 w 2181928"/>
                  <a:gd name="connsiteY60" fmla="*/ 337669 h 2176287"/>
                  <a:gd name="connsiteX61" fmla="*/ 1137787 w 2181928"/>
                  <a:gd name="connsiteY61" fmla="*/ 332380 h 2176287"/>
                  <a:gd name="connsiteX62" fmla="*/ 1144503 w 2181928"/>
                  <a:gd name="connsiteY62" fmla="*/ 317359 h 2176287"/>
                  <a:gd name="connsiteX63" fmla="*/ 1159896 w 2181928"/>
                  <a:gd name="connsiteY63" fmla="*/ 311544 h 2176287"/>
                  <a:gd name="connsiteX64" fmla="*/ 1168927 w 2181928"/>
                  <a:gd name="connsiteY64" fmla="*/ 323896 h 2176287"/>
                  <a:gd name="connsiteX65" fmla="*/ 1160508 w 2181928"/>
                  <a:gd name="connsiteY65" fmla="*/ 350953 h 2176287"/>
                  <a:gd name="connsiteX66" fmla="*/ 1170279 w 2181928"/>
                  <a:gd name="connsiteY66" fmla="*/ 383469 h 2176287"/>
                  <a:gd name="connsiteX67" fmla="*/ 1225969 w 2181928"/>
                  <a:gd name="connsiteY67" fmla="*/ 422259 h 2176287"/>
                  <a:gd name="connsiteX68" fmla="*/ 1239386 w 2181928"/>
                  <a:gd name="connsiteY68" fmla="*/ 422654 h 2176287"/>
                  <a:gd name="connsiteX69" fmla="*/ 1289224 w 2181928"/>
                  <a:gd name="connsiteY69" fmla="*/ 402633 h 2176287"/>
                  <a:gd name="connsiteX70" fmla="*/ 1261046 w 2181928"/>
                  <a:gd name="connsiteY70" fmla="*/ 431795 h 2176287"/>
                  <a:gd name="connsiteX71" fmla="*/ 1244590 w 2181928"/>
                  <a:gd name="connsiteY71" fmla="*/ 456244 h 2176287"/>
                  <a:gd name="connsiteX72" fmla="*/ 1245740 w 2181928"/>
                  <a:gd name="connsiteY72" fmla="*/ 456438 h 2176287"/>
                  <a:gd name="connsiteX73" fmla="*/ 1295403 w 2181928"/>
                  <a:gd name="connsiteY73" fmla="*/ 468234 h 2176287"/>
                  <a:gd name="connsiteX74" fmla="*/ 1408389 w 2181928"/>
                  <a:gd name="connsiteY74" fmla="*/ 485616 h 2176287"/>
                  <a:gd name="connsiteX75" fmla="*/ 1469228 w 2181928"/>
                  <a:gd name="connsiteY75" fmla="*/ 474442 h 2176287"/>
                  <a:gd name="connsiteX76" fmla="*/ 1494681 w 2181928"/>
                  <a:gd name="connsiteY76" fmla="*/ 463888 h 2176287"/>
                  <a:gd name="connsiteX77" fmla="*/ 1520134 w 2181928"/>
                  <a:gd name="connsiteY77" fmla="*/ 464508 h 2176287"/>
                  <a:gd name="connsiteX78" fmla="*/ 1596491 w 2181928"/>
                  <a:gd name="connsiteY78" fmla="*/ 471959 h 2176287"/>
                  <a:gd name="connsiteX79" fmla="*/ 1636844 w 2181928"/>
                  <a:gd name="connsiteY79" fmla="*/ 486858 h 2176287"/>
                  <a:gd name="connsiteX80" fmla="*/ 1715685 w 2181928"/>
                  <a:gd name="connsiteY80" fmla="*/ 539005 h 2176287"/>
                  <a:gd name="connsiteX81" fmla="*/ 1662297 w 2181928"/>
                  <a:gd name="connsiteY81" fmla="*/ 511689 h 2176287"/>
                  <a:gd name="connsiteX82" fmla="*/ 1619461 w 2181928"/>
                  <a:gd name="connsiteY82" fmla="*/ 493065 h 2176287"/>
                  <a:gd name="connsiteX83" fmla="*/ 1676576 w 2181928"/>
                  <a:gd name="connsiteY83" fmla="*/ 529692 h 2176287"/>
                  <a:gd name="connsiteX84" fmla="*/ 1716927 w 2181928"/>
                  <a:gd name="connsiteY84" fmla="*/ 569424 h 2176287"/>
                  <a:gd name="connsiteX85" fmla="*/ 1741139 w 2181928"/>
                  <a:gd name="connsiteY85" fmla="*/ 602326 h 2176287"/>
                  <a:gd name="connsiteX86" fmla="*/ 1743622 w 2181928"/>
                  <a:gd name="connsiteY86" fmla="*/ 614121 h 2176287"/>
                  <a:gd name="connsiteX87" fmla="*/ 1726860 w 2181928"/>
                  <a:gd name="connsiteY87" fmla="*/ 603568 h 2176287"/>
                  <a:gd name="connsiteX88" fmla="*/ 1697061 w 2181928"/>
                  <a:gd name="connsiteY88" fmla="*/ 563837 h 2176287"/>
                  <a:gd name="connsiteX89" fmla="*/ 1644293 w 2181928"/>
                  <a:gd name="connsiteY89" fmla="*/ 522864 h 2176287"/>
                  <a:gd name="connsiteX90" fmla="*/ 1644293 w 2181928"/>
                  <a:gd name="connsiteY90" fmla="*/ 525347 h 2176287"/>
                  <a:gd name="connsiteX91" fmla="*/ 1656709 w 2181928"/>
                  <a:gd name="connsiteY91" fmla="*/ 534659 h 2176287"/>
                  <a:gd name="connsiteX92" fmla="*/ 1657331 w 2181928"/>
                  <a:gd name="connsiteY92" fmla="*/ 535280 h 2176287"/>
                  <a:gd name="connsiteX93" fmla="*/ 1693958 w 2181928"/>
                  <a:gd name="connsiteY93" fmla="*/ 572528 h 2176287"/>
                  <a:gd name="connsiteX94" fmla="*/ 1749209 w 2181928"/>
                  <a:gd name="connsiteY94" fmla="*/ 651370 h 2176287"/>
                  <a:gd name="connsiteX95" fmla="*/ 1751692 w 2181928"/>
                  <a:gd name="connsiteY95" fmla="*/ 655715 h 2176287"/>
                  <a:gd name="connsiteX96" fmla="*/ 1743622 w 2181928"/>
                  <a:gd name="connsiteY96" fmla="*/ 674339 h 2176287"/>
                  <a:gd name="connsiteX97" fmla="*/ 1741760 w 2181928"/>
                  <a:gd name="connsiteY97" fmla="*/ 676202 h 2176287"/>
                  <a:gd name="connsiteX98" fmla="*/ 1741760 w 2181928"/>
                  <a:gd name="connsiteY98" fmla="*/ 676823 h 2176287"/>
                  <a:gd name="connsiteX99" fmla="*/ 1754796 w 2181928"/>
                  <a:gd name="connsiteY99" fmla="*/ 688618 h 2176287"/>
                  <a:gd name="connsiteX100" fmla="*/ 1754176 w 2181928"/>
                  <a:gd name="connsiteY100" fmla="*/ 692963 h 2176287"/>
                  <a:gd name="connsiteX101" fmla="*/ 1733068 w 2181928"/>
                  <a:gd name="connsiteY101" fmla="*/ 691722 h 2176287"/>
                  <a:gd name="connsiteX102" fmla="*/ 1729964 w 2181928"/>
                  <a:gd name="connsiteY102" fmla="*/ 699171 h 2176287"/>
                  <a:gd name="connsiteX103" fmla="*/ 1731206 w 2181928"/>
                  <a:gd name="connsiteY103" fmla="*/ 701654 h 2176287"/>
                  <a:gd name="connsiteX104" fmla="*/ 1723756 w 2181928"/>
                  <a:gd name="connsiteY104" fmla="*/ 715932 h 2176287"/>
                  <a:gd name="connsiteX105" fmla="*/ 1724377 w 2181928"/>
                  <a:gd name="connsiteY105" fmla="*/ 722762 h 2176287"/>
                  <a:gd name="connsiteX106" fmla="*/ 1741760 w 2181928"/>
                  <a:gd name="connsiteY106" fmla="*/ 761872 h 2176287"/>
                  <a:gd name="connsiteX107" fmla="*/ 1745484 w 2181928"/>
                  <a:gd name="connsiteY107" fmla="*/ 764976 h 2176287"/>
                  <a:gd name="connsiteX108" fmla="*/ 1772800 w 2181928"/>
                  <a:gd name="connsiteY108" fmla="*/ 776150 h 2176287"/>
                  <a:gd name="connsiteX109" fmla="*/ 1785836 w 2181928"/>
                  <a:gd name="connsiteY109" fmla="*/ 777392 h 2176287"/>
                  <a:gd name="connsiteX110" fmla="*/ 1790182 w 2181928"/>
                  <a:gd name="connsiteY110" fmla="*/ 780496 h 2176287"/>
                  <a:gd name="connsiteX111" fmla="*/ 1785836 w 2181928"/>
                  <a:gd name="connsiteY111" fmla="*/ 786704 h 2176287"/>
                  <a:gd name="connsiteX112" fmla="*/ 1766592 w 2181928"/>
                  <a:gd name="connsiteY112" fmla="*/ 789809 h 2176287"/>
                  <a:gd name="connsiteX113" fmla="*/ 1776525 w 2181928"/>
                  <a:gd name="connsiteY113" fmla="*/ 790429 h 2176287"/>
                  <a:gd name="connsiteX114" fmla="*/ 1783974 w 2181928"/>
                  <a:gd name="connsiteY114" fmla="*/ 791671 h 2176287"/>
                  <a:gd name="connsiteX115" fmla="*/ 1787698 w 2181928"/>
                  <a:gd name="connsiteY115" fmla="*/ 794774 h 2176287"/>
                  <a:gd name="connsiteX116" fmla="*/ 1793286 w 2181928"/>
                  <a:gd name="connsiteY116" fmla="*/ 816502 h 2176287"/>
                  <a:gd name="connsiteX117" fmla="*/ 1788941 w 2181928"/>
                  <a:gd name="connsiteY117" fmla="*/ 818986 h 2176287"/>
                  <a:gd name="connsiteX118" fmla="*/ 1775282 w 2181928"/>
                  <a:gd name="connsiteY118" fmla="*/ 824573 h 2176287"/>
                  <a:gd name="connsiteX119" fmla="*/ 1812531 w 2181928"/>
                  <a:gd name="connsiteY119" fmla="*/ 858717 h 2176287"/>
                  <a:gd name="connsiteX120" fmla="*/ 1809426 w 2181928"/>
                  <a:gd name="connsiteY120" fmla="*/ 867409 h 2176287"/>
                  <a:gd name="connsiteX121" fmla="*/ 1797631 w 2181928"/>
                  <a:gd name="connsiteY121" fmla="*/ 872996 h 2176287"/>
                  <a:gd name="connsiteX122" fmla="*/ 1815014 w 2181928"/>
                  <a:gd name="connsiteY122" fmla="*/ 876720 h 2176287"/>
                  <a:gd name="connsiteX123" fmla="*/ 1818739 w 2181928"/>
                  <a:gd name="connsiteY123" fmla="*/ 879204 h 2176287"/>
                  <a:gd name="connsiteX124" fmla="*/ 1831155 w 2181928"/>
                  <a:gd name="connsiteY124" fmla="*/ 884791 h 2176287"/>
                  <a:gd name="connsiteX125" fmla="*/ 1837984 w 2181928"/>
                  <a:gd name="connsiteY125" fmla="*/ 902173 h 2176287"/>
                  <a:gd name="connsiteX126" fmla="*/ 1789561 w 2181928"/>
                  <a:gd name="connsiteY126" fmla="*/ 917072 h 2176287"/>
                  <a:gd name="connsiteX127" fmla="*/ 1779628 w 2181928"/>
                  <a:gd name="connsiteY127" fmla="*/ 917693 h 2176287"/>
                  <a:gd name="connsiteX128" fmla="*/ 1757900 w 2181928"/>
                  <a:gd name="connsiteY128" fmla="*/ 923901 h 2176287"/>
                  <a:gd name="connsiteX129" fmla="*/ 1746105 w 2181928"/>
                  <a:gd name="connsiteY129" fmla="*/ 935696 h 2176287"/>
                  <a:gd name="connsiteX130" fmla="*/ 1734931 w 2181928"/>
                  <a:gd name="connsiteY130" fmla="*/ 912726 h 2176287"/>
                  <a:gd name="connsiteX131" fmla="*/ 1759142 w 2181928"/>
                  <a:gd name="connsiteY131" fmla="*/ 890378 h 2176287"/>
                  <a:gd name="connsiteX132" fmla="*/ 1746726 w 2181928"/>
                  <a:gd name="connsiteY132" fmla="*/ 889757 h 2176287"/>
                  <a:gd name="connsiteX133" fmla="*/ 1731826 w 2181928"/>
                  <a:gd name="connsiteY133" fmla="*/ 914589 h 2176287"/>
                  <a:gd name="connsiteX134" fmla="*/ 1727481 w 2181928"/>
                  <a:gd name="connsiteY134" fmla="*/ 959287 h 2176287"/>
                  <a:gd name="connsiteX135" fmla="*/ 1720652 w 2181928"/>
                  <a:gd name="connsiteY135" fmla="*/ 971703 h 2176287"/>
                  <a:gd name="connsiteX136" fmla="*/ 1720652 w 2181928"/>
                  <a:gd name="connsiteY136" fmla="*/ 973566 h 2176287"/>
                  <a:gd name="connsiteX137" fmla="*/ 1722515 w 2181928"/>
                  <a:gd name="connsiteY137" fmla="*/ 973566 h 2176287"/>
                  <a:gd name="connsiteX138" fmla="*/ 1736793 w 2181928"/>
                  <a:gd name="connsiteY138" fmla="*/ 956804 h 2176287"/>
                  <a:gd name="connsiteX139" fmla="*/ 1749830 w 2181928"/>
                  <a:gd name="connsiteY139" fmla="*/ 944387 h 2176287"/>
                  <a:gd name="connsiteX140" fmla="*/ 1759142 w 2181928"/>
                  <a:gd name="connsiteY140" fmla="*/ 939421 h 2176287"/>
                  <a:gd name="connsiteX141" fmla="*/ 1767212 w 2181928"/>
                  <a:gd name="connsiteY141" fmla="*/ 948733 h 2176287"/>
                  <a:gd name="connsiteX142" fmla="*/ 1757900 w 2181928"/>
                  <a:gd name="connsiteY142" fmla="*/ 985982 h 2176287"/>
                  <a:gd name="connsiteX143" fmla="*/ 1753555 w 2181928"/>
                  <a:gd name="connsiteY143" fmla="*/ 988465 h 2176287"/>
                  <a:gd name="connsiteX144" fmla="*/ 1743001 w 2181928"/>
                  <a:gd name="connsiteY144" fmla="*/ 984119 h 2176287"/>
                  <a:gd name="connsiteX145" fmla="*/ 1743467 w 2181928"/>
                  <a:gd name="connsiteY145" fmla="*/ 983033 h 2176287"/>
                  <a:gd name="connsiteX146" fmla="*/ 1743622 w 2181928"/>
                  <a:gd name="connsiteY146" fmla="*/ 982877 h 2176287"/>
                  <a:gd name="connsiteX147" fmla="*/ 1744863 w 2181928"/>
                  <a:gd name="connsiteY147" fmla="*/ 979774 h 2176287"/>
                  <a:gd name="connsiteX148" fmla="*/ 1743467 w 2181928"/>
                  <a:gd name="connsiteY148" fmla="*/ 983033 h 2176287"/>
                  <a:gd name="connsiteX149" fmla="*/ 1737414 w 2181928"/>
                  <a:gd name="connsiteY149" fmla="*/ 989085 h 2176287"/>
                  <a:gd name="connsiteX150" fmla="*/ 1718790 w 2181928"/>
                  <a:gd name="connsiteY150" fmla="*/ 997157 h 2176287"/>
                  <a:gd name="connsiteX151" fmla="*/ 1654847 w 2181928"/>
                  <a:gd name="connsiteY151" fmla="*/ 1000881 h 2176287"/>
                  <a:gd name="connsiteX152" fmla="*/ 1636844 w 2181928"/>
                  <a:gd name="connsiteY152" fmla="*/ 1000881 h 2176287"/>
                  <a:gd name="connsiteX153" fmla="*/ 1591526 w 2181928"/>
                  <a:gd name="connsiteY153" fmla="*/ 999639 h 2176287"/>
                  <a:gd name="connsiteX154" fmla="*/ 1575889 w 2181928"/>
                  <a:gd name="connsiteY154" fmla="*/ 1001638 h 2176287"/>
                  <a:gd name="connsiteX155" fmla="*/ 1570829 w 2181928"/>
                  <a:gd name="connsiteY155" fmla="*/ 999528 h 2176287"/>
                  <a:gd name="connsiteX156" fmla="*/ 1571198 w 2181928"/>
                  <a:gd name="connsiteY156" fmla="*/ 1002680 h 2176287"/>
                  <a:gd name="connsiteX157" fmla="*/ 1588306 w 2181928"/>
                  <a:gd name="connsiteY157" fmla="*/ 1014374 h 2176287"/>
                  <a:gd name="connsiteX158" fmla="*/ 1590582 w 2181928"/>
                  <a:gd name="connsiteY158" fmla="*/ 1013098 h 2176287"/>
                  <a:gd name="connsiteX159" fmla="*/ 1606409 w 2181928"/>
                  <a:gd name="connsiteY159" fmla="*/ 1007744 h 2176287"/>
                  <a:gd name="connsiteX160" fmla="*/ 1618263 w 2181928"/>
                  <a:gd name="connsiteY160" fmla="*/ 1030474 h 2176287"/>
                  <a:gd name="connsiteX161" fmla="*/ 1612689 w 2181928"/>
                  <a:gd name="connsiteY161" fmla="*/ 1052243 h 2176287"/>
                  <a:gd name="connsiteX162" fmla="*/ 1609858 w 2181928"/>
                  <a:gd name="connsiteY162" fmla="*/ 1055487 h 2176287"/>
                  <a:gd name="connsiteX163" fmla="*/ 1615986 w 2181928"/>
                  <a:gd name="connsiteY163" fmla="*/ 1054951 h 2176287"/>
                  <a:gd name="connsiteX164" fmla="*/ 1640712 w 2181928"/>
                  <a:gd name="connsiteY164" fmla="*/ 1057934 h 2176287"/>
                  <a:gd name="connsiteX165" fmla="*/ 1654567 w 2181928"/>
                  <a:gd name="connsiteY165" fmla="*/ 1071018 h 2176287"/>
                  <a:gd name="connsiteX166" fmla="*/ 1663034 w 2181928"/>
                  <a:gd name="connsiteY166" fmla="*/ 1087952 h 2176287"/>
                  <a:gd name="connsiteX167" fmla="*/ 1663803 w 2181928"/>
                  <a:gd name="connsiteY167" fmla="*/ 1094109 h 2176287"/>
                  <a:gd name="connsiteX168" fmla="*/ 1627627 w 2181928"/>
                  <a:gd name="connsiteY168" fmla="*/ 1127206 h 2176287"/>
                  <a:gd name="connsiteX169" fmla="*/ 1594531 w 2181928"/>
                  <a:gd name="connsiteY169" fmla="*/ 1152606 h 2176287"/>
                  <a:gd name="connsiteX170" fmla="*/ 1662264 w 2181928"/>
                  <a:gd name="connsiteY170" fmla="*/ 1130285 h 2176287"/>
                  <a:gd name="connsiteX171" fmla="*/ 1689973 w 2181928"/>
                  <a:gd name="connsiteY171" fmla="*/ 1128745 h 2176287"/>
                  <a:gd name="connsiteX172" fmla="*/ 1743852 w 2181928"/>
                  <a:gd name="connsiteY172" fmla="*/ 1142600 h 2176287"/>
                  <a:gd name="connsiteX173" fmla="*/ 1802349 w 2181928"/>
                  <a:gd name="connsiteY173" fmla="*/ 1159533 h 2176287"/>
                  <a:gd name="connsiteX174" fmla="*/ 1804658 w 2181928"/>
                  <a:gd name="connsiteY174" fmla="*/ 1172618 h 2176287"/>
                  <a:gd name="connsiteX175" fmla="*/ 1764633 w 2181928"/>
                  <a:gd name="connsiteY175" fmla="*/ 1238042 h 2176287"/>
                  <a:gd name="connsiteX176" fmla="*/ 1716143 w 2181928"/>
                  <a:gd name="connsiteY176" fmla="*/ 1311164 h 2176287"/>
                  <a:gd name="connsiteX177" fmla="*/ 1699979 w 2181928"/>
                  <a:gd name="connsiteY177" fmla="*/ 1353497 h 2176287"/>
                  <a:gd name="connsiteX178" fmla="*/ 1699998 w 2181928"/>
                  <a:gd name="connsiteY178" fmla="*/ 1354296 h 2176287"/>
                  <a:gd name="connsiteX179" fmla="*/ 1706994 w 2181928"/>
                  <a:gd name="connsiteY179" fmla="*/ 1355979 h 2176287"/>
                  <a:gd name="connsiteX180" fmla="*/ 1713745 w 2181928"/>
                  <a:gd name="connsiteY180" fmla="*/ 1369792 h 2176287"/>
                  <a:gd name="connsiteX181" fmla="*/ 1713088 w 2181928"/>
                  <a:gd name="connsiteY181" fmla="*/ 1372993 h 2176287"/>
                  <a:gd name="connsiteX182" fmla="*/ 1745872 w 2181928"/>
                  <a:gd name="connsiteY182" fmla="*/ 1378320 h 2176287"/>
                  <a:gd name="connsiteX183" fmla="*/ 1780797 w 2181928"/>
                  <a:gd name="connsiteY183" fmla="*/ 1375818 h 2176287"/>
                  <a:gd name="connsiteX184" fmla="*/ 1822361 w 2181928"/>
                  <a:gd name="connsiteY184" fmla="*/ 1316552 h 2176287"/>
                  <a:gd name="connsiteX185" fmla="*/ 1808506 w 2181928"/>
                  <a:gd name="connsiteY185" fmla="*/ 1298079 h 2176287"/>
                  <a:gd name="connsiteX186" fmla="*/ 1789264 w 2181928"/>
                  <a:gd name="connsiteY186" fmla="*/ 1268061 h 2176287"/>
                  <a:gd name="connsiteX187" fmla="*/ 1842373 w 2181928"/>
                  <a:gd name="connsiteY187" fmla="*/ 1254206 h 2176287"/>
                  <a:gd name="connsiteX188" fmla="*/ 1856997 w 2181928"/>
                  <a:gd name="connsiteY188" fmla="*/ 1267291 h 2176287"/>
                  <a:gd name="connsiteX189" fmla="*/ 1918573 w 2181928"/>
                  <a:gd name="connsiteY189" fmla="*/ 1279606 h 2176287"/>
                  <a:gd name="connsiteX190" fmla="*/ 1954749 w 2181928"/>
                  <a:gd name="connsiteY190" fmla="*/ 1271139 h 2176287"/>
                  <a:gd name="connsiteX191" fmla="*/ 1983228 w 2181928"/>
                  <a:gd name="connsiteY191" fmla="*/ 1311164 h 2176287"/>
                  <a:gd name="connsiteX192" fmla="*/ 1952440 w 2181928"/>
                  <a:gd name="connsiteY192" fmla="*/ 1367351 h 2176287"/>
                  <a:gd name="connsiteX193" fmla="*/ 1994773 w 2181928"/>
                  <a:gd name="connsiteY193" fmla="*/ 1338873 h 2176287"/>
                  <a:gd name="connsiteX194" fmla="*/ 2046343 w 2181928"/>
                  <a:gd name="connsiteY194" fmla="*/ 1327328 h 2176287"/>
                  <a:gd name="connsiteX195" fmla="*/ 2113307 w 2181928"/>
                  <a:gd name="connsiteY195" fmla="*/ 1318861 h 2176287"/>
                  <a:gd name="connsiteX196" fmla="*/ 2128700 w 2181928"/>
                  <a:gd name="connsiteY196" fmla="*/ 1354267 h 2176287"/>
                  <a:gd name="connsiteX197" fmla="*/ 2121003 w 2181928"/>
                  <a:gd name="connsiteY197" fmla="*/ 1388903 h 2176287"/>
                  <a:gd name="connsiteX198" fmla="*/ 2110228 w 2181928"/>
                  <a:gd name="connsiteY198" fmla="*/ 1416612 h 2176287"/>
                  <a:gd name="connsiteX199" fmla="*/ 2114846 w 2181928"/>
                  <a:gd name="connsiteY199" fmla="*/ 1460485 h 2176287"/>
                  <a:gd name="connsiteX200" fmla="*/ 2123312 w 2181928"/>
                  <a:gd name="connsiteY200" fmla="*/ 1467412 h 2176287"/>
                  <a:gd name="connsiteX201" fmla="*/ 2128700 w 2181928"/>
                  <a:gd name="connsiteY201" fmla="*/ 1525909 h 2176287"/>
                  <a:gd name="connsiteX202" fmla="*/ 2121003 w 2181928"/>
                  <a:gd name="connsiteY202" fmla="*/ 1539764 h 2176287"/>
                  <a:gd name="connsiteX203" fmla="*/ 2137167 w 2181928"/>
                  <a:gd name="connsiteY203" fmla="*/ 1543612 h 2176287"/>
                  <a:gd name="connsiteX204" fmla="*/ 2181040 w 2181928"/>
                  <a:gd name="connsiteY204" fmla="*/ 1569782 h 2176287"/>
                  <a:gd name="connsiteX205" fmla="*/ 2172573 w 2181928"/>
                  <a:gd name="connsiteY205" fmla="*/ 1588255 h 2176287"/>
                  <a:gd name="connsiteX206" fmla="*/ 2153330 w 2181928"/>
                  <a:gd name="connsiteY206" fmla="*/ 1622121 h 2176287"/>
                  <a:gd name="connsiteX207" fmla="*/ 2092525 w 2181928"/>
                  <a:gd name="connsiteY207" fmla="*/ 1635206 h 2176287"/>
                  <a:gd name="connsiteX208" fmla="*/ 2010167 w 2181928"/>
                  <a:gd name="connsiteY208" fmla="*/ 1606727 h 2176287"/>
                  <a:gd name="connsiteX209" fmla="*/ 1971682 w 2181928"/>
                  <a:gd name="connsiteY209" fmla="*/ 1578249 h 2176287"/>
                  <a:gd name="connsiteX210" fmla="*/ 1943203 w 2181928"/>
                  <a:gd name="connsiteY210" fmla="*/ 1526679 h 2176287"/>
                  <a:gd name="connsiteX211" fmla="*/ 1934737 w 2181928"/>
                  <a:gd name="connsiteY211" fmla="*/ 1524370 h 2176287"/>
                  <a:gd name="connsiteX212" fmla="*/ 1934737 w 2181928"/>
                  <a:gd name="connsiteY212" fmla="*/ 1531297 h 2176287"/>
                  <a:gd name="connsiteX213" fmla="*/ 1935506 w 2181928"/>
                  <a:gd name="connsiteY213" fmla="*/ 1543612 h 2176287"/>
                  <a:gd name="connsiteX214" fmla="*/ 1929349 w 2181928"/>
                  <a:gd name="connsiteY214" fmla="*/ 1575170 h 2176287"/>
                  <a:gd name="connsiteX215" fmla="*/ 1913955 w 2181928"/>
                  <a:gd name="connsiteY215" fmla="*/ 1564394 h 2176287"/>
                  <a:gd name="connsiteX216" fmla="*/ 1891633 w 2181928"/>
                  <a:gd name="connsiteY216" fmla="*/ 1532067 h 2176287"/>
                  <a:gd name="connsiteX217" fmla="*/ 1801579 w 2181928"/>
                  <a:gd name="connsiteY217" fmla="*/ 1532836 h 2176287"/>
                  <a:gd name="connsiteX218" fmla="*/ 1812355 w 2181928"/>
                  <a:gd name="connsiteY218" fmla="*/ 1621351 h 2176287"/>
                  <a:gd name="connsiteX219" fmla="*/ 1863924 w 2181928"/>
                  <a:gd name="connsiteY219" fmla="*/ 1640594 h 2176287"/>
                  <a:gd name="connsiteX220" fmla="*/ 1875470 w 2181928"/>
                  <a:gd name="connsiteY220" fmla="*/ 1645982 h 2176287"/>
                  <a:gd name="connsiteX221" fmla="*/ 1874700 w 2181928"/>
                  <a:gd name="connsiteY221" fmla="*/ 1649830 h 2176287"/>
                  <a:gd name="connsiteX222" fmla="*/ 1864694 w 2181928"/>
                  <a:gd name="connsiteY222" fmla="*/ 1667533 h 2176287"/>
                  <a:gd name="connsiteX223" fmla="*/ 1847761 w 2181928"/>
                  <a:gd name="connsiteY223" fmla="*/ 1723722 h 2176287"/>
                  <a:gd name="connsiteX224" fmla="*/ 1779258 w 2181928"/>
                  <a:gd name="connsiteY224" fmla="*/ 1775291 h 2176287"/>
                  <a:gd name="connsiteX225" fmla="*/ 1733076 w 2181928"/>
                  <a:gd name="connsiteY225" fmla="*/ 1790685 h 2176287"/>
                  <a:gd name="connsiteX226" fmla="*/ 1689203 w 2181928"/>
                  <a:gd name="connsiteY226" fmla="*/ 1817624 h 2176287"/>
                  <a:gd name="connsiteX227" fmla="*/ 1685355 w 2181928"/>
                  <a:gd name="connsiteY227" fmla="*/ 1817624 h 2176287"/>
                  <a:gd name="connsiteX228" fmla="*/ 1599919 w 2181928"/>
                  <a:gd name="connsiteY228" fmla="*/ 1862267 h 2176287"/>
                  <a:gd name="connsiteX229" fmla="*/ 1592222 w 2181928"/>
                  <a:gd name="connsiteY229" fmla="*/ 1875351 h 2176287"/>
                  <a:gd name="connsiteX230" fmla="*/ 1574519 w 2181928"/>
                  <a:gd name="connsiteY230" fmla="*/ 1887667 h 2176287"/>
                  <a:gd name="connsiteX231" fmla="*/ 1518330 w 2181928"/>
                  <a:gd name="connsiteY231" fmla="*/ 1929230 h 2176287"/>
                  <a:gd name="connsiteX232" fmla="*/ 1559125 w 2181928"/>
                  <a:gd name="connsiteY232" fmla="*/ 1939237 h 2176287"/>
                  <a:gd name="connsiteX233" fmla="*/ 1574519 w 2181928"/>
                  <a:gd name="connsiteY233" fmla="*/ 1958479 h 2176287"/>
                  <a:gd name="connsiteX234" fmla="*/ 1562973 w 2181928"/>
                  <a:gd name="connsiteY234" fmla="*/ 1968485 h 2176287"/>
                  <a:gd name="connsiteX235" fmla="*/ 1546040 w 2181928"/>
                  <a:gd name="connsiteY235" fmla="*/ 2030061 h 2176287"/>
                  <a:gd name="connsiteX236" fmla="*/ 1539112 w 2181928"/>
                  <a:gd name="connsiteY236" fmla="*/ 2072394 h 2176287"/>
                  <a:gd name="connsiteX237" fmla="*/ 1519870 w 2181928"/>
                  <a:gd name="connsiteY237" fmla="*/ 2101643 h 2176287"/>
                  <a:gd name="connsiteX238" fmla="*/ 1492161 w 2181928"/>
                  <a:gd name="connsiteY238" fmla="*/ 2126273 h 2176287"/>
                  <a:gd name="connsiteX239" fmla="*/ 1423658 w 2181928"/>
                  <a:gd name="connsiteY239" fmla="*/ 2163218 h 2176287"/>
                  <a:gd name="connsiteX240" fmla="*/ 1385173 w 2181928"/>
                  <a:gd name="connsiteY240" fmla="*/ 2163988 h 2176287"/>
                  <a:gd name="connsiteX241" fmla="*/ 1354385 w 2181928"/>
                  <a:gd name="connsiteY241" fmla="*/ 2157830 h 2176287"/>
                  <a:gd name="connsiteX242" fmla="*/ 1325137 w 2181928"/>
                  <a:gd name="connsiteY242" fmla="*/ 2167836 h 2176287"/>
                  <a:gd name="connsiteX243" fmla="*/ 1299737 w 2181928"/>
                  <a:gd name="connsiteY243" fmla="*/ 2148594 h 2176287"/>
                  <a:gd name="connsiteX244" fmla="*/ 1294349 w 2181928"/>
                  <a:gd name="connsiteY244" fmla="*/ 2120885 h 2176287"/>
                  <a:gd name="connsiteX245" fmla="*/ 1265100 w 2181928"/>
                  <a:gd name="connsiteY245" fmla="*/ 2101643 h 2176287"/>
                  <a:gd name="connsiteX246" fmla="*/ 1238929 w 2181928"/>
                  <a:gd name="connsiteY246" fmla="*/ 2087788 h 2176287"/>
                  <a:gd name="connsiteX247" fmla="*/ 1211221 w 2181928"/>
                  <a:gd name="connsiteY247" fmla="*/ 2043915 h 2176287"/>
                  <a:gd name="connsiteX248" fmla="*/ 1217379 w 2181928"/>
                  <a:gd name="connsiteY248" fmla="*/ 2011588 h 2176287"/>
                  <a:gd name="connsiteX249" fmla="*/ 1231233 w 2181928"/>
                  <a:gd name="connsiteY249" fmla="*/ 1993885 h 2176287"/>
                  <a:gd name="connsiteX250" fmla="*/ 1251246 w 2181928"/>
                  <a:gd name="connsiteY250" fmla="*/ 1965406 h 2176287"/>
                  <a:gd name="connsiteX251" fmla="*/ 1252015 w 2181928"/>
                  <a:gd name="connsiteY251" fmla="*/ 1965406 h 2176287"/>
                  <a:gd name="connsiteX252" fmla="*/ 1262021 w 2181928"/>
                  <a:gd name="connsiteY252" fmla="*/ 1951552 h 2176287"/>
                  <a:gd name="connsiteX253" fmla="*/ 1262021 w 2181928"/>
                  <a:gd name="connsiteY253" fmla="*/ 1909218 h 2176287"/>
                  <a:gd name="connsiteX254" fmla="*/ 1256633 w 2181928"/>
                  <a:gd name="connsiteY254" fmla="*/ 1903061 h 2176287"/>
                  <a:gd name="connsiteX255" fmla="*/ 1222767 w 2181928"/>
                  <a:gd name="connsiteY255" fmla="*/ 1851491 h 2176287"/>
                  <a:gd name="connsiteX256" fmla="*/ 1221227 w 2181928"/>
                  <a:gd name="connsiteY256" fmla="*/ 1845334 h 2176287"/>
                  <a:gd name="connsiteX257" fmla="*/ 1221227 w 2181928"/>
                  <a:gd name="connsiteY257" fmla="*/ 1842255 h 2176287"/>
                  <a:gd name="connsiteX258" fmla="*/ 1204293 w 2181928"/>
                  <a:gd name="connsiteY258" fmla="*/ 1762206 h 2176287"/>
                  <a:gd name="connsiteX259" fmla="*/ 1190439 w 2181928"/>
                  <a:gd name="connsiteY259" fmla="*/ 1723722 h 2176287"/>
                  <a:gd name="connsiteX260" fmla="*/ 1159651 w 2181928"/>
                  <a:gd name="connsiteY260" fmla="*/ 1706788 h 2176287"/>
                  <a:gd name="connsiteX261" fmla="*/ 1132497 w 2181928"/>
                  <a:gd name="connsiteY261" fmla="*/ 1711847 h 2176287"/>
                  <a:gd name="connsiteX262" fmla="*/ 1131900 w 2181928"/>
                  <a:gd name="connsiteY262" fmla="*/ 1712163 h 2176287"/>
                  <a:gd name="connsiteX263" fmla="*/ 1131622 w 2181928"/>
                  <a:gd name="connsiteY263" fmla="*/ 1712010 h 2176287"/>
                  <a:gd name="connsiteX264" fmla="*/ 1130210 w 2181928"/>
                  <a:gd name="connsiteY264" fmla="*/ 1712273 h 2176287"/>
                  <a:gd name="connsiteX265" fmla="*/ 1099615 w 2181928"/>
                  <a:gd name="connsiteY265" fmla="*/ 1713715 h 2176287"/>
                  <a:gd name="connsiteX266" fmla="*/ 1071137 w 2181928"/>
                  <a:gd name="connsiteY266" fmla="*/ 1700631 h 2176287"/>
                  <a:gd name="connsiteX267" fmla="*/ 1041117 w 2181928"/>
                  <a:gd name="connsiteY267" fmla="*/ 1647521 h 2176287"/>
                  <a:gd name="connsiteX268" fmla="*/ 1028802 w 2181928"/>
                  <a:gd name="connsiteY268" fmla="*/ 1639824 h 2176287"/>
                  <a:gd name="connsiteX269" fmla="*/ 965687 w 2181928"/>
                  <a:gd name="connsiteY269" fmla="*/ 1663685 h 2176287"/>
                  <a:gd name="connsiteX270" fmla="*/ 906420 w 2181928"/>
                  <a:gd name="connsiteY270" fmla="*/ 1696012 h 2176287"/>
                  <a:gd name="connsiteX271" fmla="*/ 895645 w 2181928"/>
                  <a:gd name="connsiteY271" fmla="*/ 1712176 h 2176287"/>
                  <a:gd name="connsiteX272" fmla="*/ 894105 w 2181928"/>
                  <a:gd name="connsiteY272" fmla="*/ 1756048 h 2176287"/>
                  <a:gd name="connsiteX273" fmla="*/ 840226 w 2181928"/>
                  <a:gd name="connsiteY273" fmla="*/ 1797612 h 2176287"/>
                  <a:gd name="connsiteX274" fmla="*/ 811748 w 2181928"/>
                  <a:gd name="connsiteY274" fmla="*/ 1782218 h 2176287"/>
                  <a:gd name="connsiteX275" fmla="*/ 709378 w 2181928"/>
                  <a:gd name="connsiteY275" fmla="*/ 1702940 h 2176287"/>
                  <a:gd name="connsiteX276" fmla="*/ 677820 w 2181928"/>
                  <a:gd name="connsiteY276" fmla="*/ 1683697 h 2176287"/>
                  <a:gd name="connsiteX277" fmla="*/ 611626 w 2181928"/>
                  <a:gd name="connsiteY277" fmla="*/ 1702170 h 2176287"/>
                  <a:gd name="connsiteX278" fmla="*/ 586996 w 2181928"/>
                  <a:gd name="connsiteY278" fmla="*/ 1743733 h 2176287"/>
                  <a:gd name="connsiteX279" fmla="*/ 482317 w 2181928"/>
                  <a:gd name="connsiteY279" fmla="*/ 1765285 h 2176287"/>
                  <a:gd name="connsiteX280" fmla="*/ 409966 w 2181928"/>
                  <a:gd name="connsiteY280" fmla="*/ 1734497 h 2176287"/>
                  <a:gd name="connsiteX281" fmla="*/ 410736 w 2181928"/>
                  <a:gd name="connsiteY281" fmla="*/ 1682927 h 2176287"/>
                  <a:gd name="connsiteX282" fmla="*/ 404578 w 2181928"/>
                  <a:gd name="connsiteY282" fmla="*/ 1642133 h 2176287"/>
                  <a:gd name="connsiteX283" fmla="*/ 377638 w 2181928"/>
                  <a:gd name="connsiteY283" fmla="*/ 1615964 h 2176287"/>
                  <a:gd name="connsiteX284" fmla="*/ 356857 w 2181928"/>
                  <a:gd name="connsiteY284" fmla="*/ 1587485 h 2176287"/>
                  <a:gd name="connsiteX285" fmla="*/ 369942 w 2181928"/>
                  <a:gd name="connsiteY285" fmla="*/ 1536685 h 2176287"/>
                  <a:gd name="connsiteX286" fmla="*/ 420742 w 2181928"/>
                  <a:gd name="connsiteY286" fmla="*/ 1387364 h 2176287"/>
                  <a:gd name="connsiteX287" fmla="*/ 423051 w 2181928"/>
                  <a:gd name="connsiteY287" fmla="*/ 1356576 h 2176287"/>
                  <a:gd name="connsiteX288" fmla="*/ 396111 w 2181928"/>
                  <a:gd name="connsiteY288" fmla="*/ 1329637 h 2176287"/>
                  <a:gd name="connsiteX289" fmla="*/ 307596 w 2181928"/>
                  <a:gd name="connsiteY289" fmla="*/ 1319631 h 2176287"/>
                  <a:gd name="connsiteX290" fmla="*/ 282196 w 2181928"/>
                  <a:gd name="connsiteY290" fmla="*/ 1330406 h 2176287"/>
                  <a:gd name="connsiteX291" fmla="*/ 269881 w 2181928"/>
                  <a:gd name="connsiteY291" fmla="*/ 1361194 h 2176287"/>
                  <a:gd name="connsiteX292" fmla="*/ 200608 w 2181928"/>
                  <a:gd name="connsiteY292" fmla="*/ 1464334 h 2176287"/>
                  <a:gd name="connsiteX293" fmla="*/ 185984 w 2181928"/>
                  <a:gd name="connsiteY293" fmla="*/ 1477418 h 2176287"/>
                  <a:gd name="connsiteX294" fmla="*/ 192141 w 2181928"/>
                  <a:gd name="connsiteY294" fmla="*/ 1535915 h 2176287"/>
                  <a:gd name="connsiteX295" fmla="*/ 220620 w 2181928"/>
                  <a:gd name="connsiteY295" fmla="*/ 1575940 h 2176287"/>
                  <a:gd name="connsiteX296" fmla="*/ 212154 w 2181928"/>
                  <a:gd name="connsiteY296" fmla="*/ 1595182 h 2176287"/>
                  <a:gd name="connsiteX297" fmla="*/ 155966 w 2181928"/>
                  <a:gd name="connsiteY297" fmla="*/ 1594412 h 2176287"/>
                  <a:gd name="connsiteX298" fmla="*/ 103626 w 2181928"/>
                  <a:gd name="connsiteY298" fmla="*/ 1593643 h 2176287"/>
                  <a:gd name="connsiteX299" fmla="*/ 62832 w 2181928"/>
                  <a:gd name="connsiteY299" fmla="*/ 1556697 h 2176287"/>
                  <a:gd name="connsiteX300" fmla="*/ 43590 w 2181928"/>
                  <a:gd name="connsiteY300" fmla="*/ 1479727 h 2176287"/>
                  <a:gd name="connsiteX301" fmla="*/ 52057 w 2181928"/>
                  <a:gd name="connsiteY301" fmla="*/ 1441243 h 2176287"/>
                  <a:gd name="connsiteX302" fmla="*/ 77457 w 2181928"/>
                  <a:gd name="connsiteY302" fmla="*/ 1435855 h 2176287"/>
                  <a:gd name="connsiteX303" fmla="*/ 88232 w 2181928"/>
                  <a:gd name="connsiteY303" fmla="*/ 1435085 h 2176287"/>
                  <a:gd name="connsiteX304" fmla="*/ 145960 w 2181928"/>
                  <a:gd name="connsiteY304" fmla="*/ 1432006 h 2176287"/>
                  <a:gd name="connsiteX305" fmla="*/ 112093 w 2181928"/>
                  <a:gd name="connsiteY305" fmla="*/ 1371970 h 2176287"/>
                  <a:gd name="connsiteX306" fmla="*/ 95160 w 2181928"/>
                  <a:gd name="connsiteY306" fmla="*/ 1356576 h 2176287"/>
                  <a:gd name="connsiteX307" fmla="*/ 85923 w 2181928"/>
                  <a:gd name="connsiteY307" fmla="*/ 1348109 h 2176287"/>
                  <a:gd name="connsiteX308" fmla="*/ 89002 w 2181928"/>
                  <a:gd name="connsiteY308" fmla="*/ 1330406 h 2176287"/>
                  <a:gd name="connsiteX309" fmla="*/ 107475 w 2181928"/>
                  <a:gd name="connsiteY309" fmla="*/ 1226497 h 2176287"/>
                  <a:gd name="connsiteX310" fmla="*/ 105166 w 2181928"/>
                  <a:gd name="connsiteY310" fmla="*/ 1199558 h 2176287"/>
                  <a:gd name="connsiteX311" fmla="*/ 118251 w 2181928"/>
                  <a:gd name="connsiteY311" fmla="*/ 1198018 h 2176287"/>
                  <a:gd name="connsiteX312" fmla="*/ 129796 w 2181928"/>
                  <a:gd name="connsiteY312" fmla="*/ 1214182 h 2176287"/>
                  <a:gd name="connsiteX313" fmla="*/ 154426 w 2181928"/>
                  <a:gd name="connsiteY313" fmla="*/ 1246509 h 2176287"/>
                  <a:gd name="connsiteX314" fmla="*/ 219081 w 2181928"/>
                  <a:gd name="connsiteY314" fmla="*/ 1260364 h 2176287"/>
                  <a:gd name="connsiteX315" fmla="*/ 228317 w 2181928"/>
                  <a:gd name="connsiteY315" fmla="*/ 1258824 h 2176287"/>
                  <a:gd name="connsiteX316" fmla="*/ 237554 w 2181928"/>
                  <a:gd name="connsiteY316" fmla="*/ 1242661 h 2176287"/>
                  <a:gd name="connsiteX317" fmla="*/ 246020 w 2181928"/>
                  <a:gd name="connsiteY317" fmla="*/ 1220339 h 2176287"/>
                  <a:gd name="connsiteX318" fmla="*/ 237554 w 2181928"/>
                  <a:gd name="connsiteY318" fmla="*/ 1181085 h 2176287"/>
                  <a:gd name="connsiteX319" fmla="*/ 230815 w 2181928"/>
                  <a:gd name="connsiteY319" fmla="*/ 1174101 h 2176287"/>
                  <a:gd name="connsiteX320" fmla="*/ 229726 w 2181928"/>
                  <a:gd name="connsiteY320" fmla="*/ 1174454 h 2176287"/>
                  <a:gd name="connsiteX321" fmla="*/ 218096 w 2181928"/>
                  <a:gd name="connsiteY321" fmla="*/ 1165046 h 2176287"/>
                  <a:gd name="connsiteX322" fmla="*/ 188626 w 2181928"/>
                  <a:gd name="connsiteY322" fmla="*/ 1147706 h 2176287"/>
                  <a:gd name="connsiteX323" fmla="*/ 169471 w 2181928"/>
                  <a:gd name="connsiteY323" fmla="*/ 1143310 h 2176287"/>
                  <a:gd name="connsiteX324" fmla="*/ 129796 w 2181928"/>
                  <a:gd name="connsiteY324" fmla="*/ 1141061 h 2176287"/>
                  <a:gd name="connsiteX325" fmla="*/ 145190 w 2181928"/>
                  <a:gd name="connsiteY325" fmla="*/ 1132594 h 2176287"/>
                  <a:gd name="connsiteX326" fmla="*/ 153657 w 2181928"/>
                  <a:gd name="connsiteY326" fmla="*/ 1125667 h 2176287"/>
                  <a:gd name="connsiteX327" fmla="*/ 158042 w 2181928"/>
                  <a:gd name="connsiteY327" fmla="*/ 1123306 h 2176287"/>
                  <a:gd name="connsiteX328" fmla="*/ 151369 w 2181928"/>
                  <a:gd name="connsiteY328" fmla="*/ 1113367 h 2176287"/>
                  <a:gd name="connsiteX329" fmla="*/ 131519 w 2181928"/>
                  <a:gd name="connsiteY329" fmla="*/ 1106686 h 2176287"/>
                  <a:gd name="connsiteX330" fmla="*/ 128341 w 2181928"/>
                  <a:gd name="connsiteY330" fmla="*/ 1096390 h 2176287"/>
                  <a:gd name="connsiteX331" fmla="*/ 123238 w 2181928"/>
                  <a:gd name="connsiteY331" fmla="*/ 1058571 h 2176287"/>
                  <a:gd name="connsiteX332" fmla="*/ 118504 w 2181928"/>
                  <a:gd name="connsiteY332" fmla="*/ 1049534 h 2176287"/>
                  <a:gd name="connsiteX333" fmla="*/ 123485 w 2181928"/>
                  <a:gd name="connsiteY333" fmla="*/ 1015908 h 2176287"/>
                  <a:gd name="connsiteX334" fmla="*/ 127231 w 2181928"/>
                  <a:gd name="connsiteY334" fmla="*/ 991259 h 2176287"/>
                  <a:gd name="connsiteX335" fmla="*/ 124092 w 2181928"/>
                  <a:gd name="connsiteY335" fmla="*/ 964461 h 2176287"/>
                  <a:gd name="connsiteX336" fmla="*/ 117289 w 2181928"/>
                  <a:gd name="connsiteY336" fmla="*/ 948091 h 2176287"/>
                  <a:gd name="connsiteX337" fmla="*/ 103345 w 2181928"/>
                  <a:gd name="connsiteY337" fmla="*/ 934668 h 2176287"/>
                  <a:gd name="connsiteX338" fmla="*/ 93646 w 2181928"/>
                  <a:gd name="connsiteY338" fmla="*/ 932223 h 2176287"/>
                  <a:gd name="connsiteX339" fmla="*/ 82606 w 2181928"/>
                  <a:gd name="connsiteY339" fmla="*/ 942443 h 2176287"/>
                  <a:gd name="connsiteX340" fmla="*/ 60096 w 2181928"/>
                  <a:gd name="connsiteY340" fmla="*/ 940070 h 2176287"/>
                  <a:gd name="connsiteX341" fmla="*/ 48986 w 2181928"/>
                  <a:gd name="connsiteY341" fmla="*/ 918693 h 2176287"/>
                  <a:gd name="connsiteX342" fmla="*/ 54907 w 2181928"/>
                  <a:gd name="connsiteY342" fmla="*/ 897688 h 2176287"/>
                  <a:gd name="connsiteX343" fmla="*/ 56632 w 2181928"/>
                  <a:gd name="connsiteY343" fmla="*/ 886771 h 2176287"/>
                  <a:gd name="connsiteX344" fmla="*/ 37189 w 2181928"/>
                  <a:gd name="connsiteY344" fmla="*/ 879599 h 2176287"/>
                  <a:gd name="connsiteX345" fmla="*/ 35293 w 2181928"/>
                  <a:gd name="connsiteY345" fmla="*/ 881391 h 2176287"/>
                  <a:gd name="connsiteX346" fmla="*/ 21248 w 2181928"/>
                  <a:gd name="connsiteY346" fmla="*/ 890441 h 2176287"/>
                  <a:gd name="connsiteX347" fmla="*/ 4212 w 2181928"/>
                  <a:gd name="connsiteY347" fmla="*/ 871285 h 2176287"/>
                  <a:gd name="connsiteX348" fmla="*/ 4313 w 2181928"/>
                  <a:gd name="connsiteY348" fmla="*/ 848813 h 2176287"/>
                  <a:gd name="connsiteX349" fmla="*/ 14906 w 2181928"/>
                  <a:gd name="connsiteY349" fmla="*/ 842814 h 2176287"/>
                  <a:gd name="connsiteX350" fmla="*/ 21557 w 2181928"/>
                  <a:gd name="connsiteY350" fmla="*/ 841808 h 2176287"/>
                  <a:gd name="connsiteX351" fmla="*/ 19488 w 2181928"/>
                  <a:gd name="connsiteY351" fmla="*/ 834475 h 2176287"/>
                  <a:gd name="connsiteX352" fmla="*/ 8444 w 2181928"/>
                  <a:gd name="connsiteY352" fmla="*/ 825912 h 2176287"/>
                  <a:gd name="connsiteX353" fmla="*/ 9631 w 2181928"/>
                  <a:gd name="connsiteY353" fmla="*/ 795870 h 2176287"/>
                  <a:gd name="connsiteX354" fmla="*/ 13617 w 2181928"/>
                  <a:gd name="connsiteY354" fmla="*/ 793160 h 2176287"/>
                  <a:gd name="connsiteX355" fmla="*/ 21752 w 2181928"/>
                  <a:gd name="connsiteY355" fmla="*/ 759297 h 2176287"/>
                  <a:gd name="connsiteX356" fmla="*/ 21705 w 2181928"/>
                  <a:gd name="connsiteY356" fmla="*/ 738233 h 2176287"/>
                  <a:gd name="connsiteX357" fmla="*/ 26627 w 2181928"/>
                  <a:gd name="connsiteY357" fmla="*/ 729360 h 2176287"/>
                  <a:gd name="connsiteX358" fmla="*/ 23100 w 2181928"/>
                  <a:gd name="connsiteY358" fmla="*/ 682030 h 2176287"/>
                  <a:gd name="connsiteX359" fmla="*/ 10434 w 2181928"/>
                  <a:gd name="connsiteY359" fmla="*/ 661912 h 2176287"/>
                  <a:gd name="connsiteX360" fmla="*/ 13330 w 2181928"/>
                  <a:gd name="connsiteY360" fmla="*/ 647988 h 2176287"/>
                  <a:gd name="connsiteX361" fmla="*/ 25161 w 2181928"/>
                  <a:gd name="connsiteY361" fmla="*/ 651797 h 2176287"/>
                  <a:gd name="connsiteX362" fmla="*/ 56771 w 2181928"/>
                  <a:gd name="connsiteY362" fmla="*/ 643460 h 2176287"/>
                  <a:gd name="connsiteX363" fmla="*/ 71240 w 2181928"/>
                  <a:gd name="connsiteY363" fmla="*/ 619657 h 2176287"/>
                  <a:gd name="connsiteX364" fmla="*/ 96348 w 2181928"/>
                  <a:gd name="connsiteY364" fmla="*/ 610920 h 2176287"/>
                  <a:gd name="connsiteX365" fmla="*/ 134283 w 2181928"/>
                  <a:gd name="connsiteY365" fmla="*/ 575076 h 2176287"/>
                  <a:gd name="connsiteX366" fmla="*/ 135133 w 2181928"/>
                  <a:gd name="connsiteY366" fmla="*/ 564351 h 2176287"/>
                  <a:gd name="connsiteX367" fmla="*/ 175165 w 2181928"/>
                  <a:gd name="connsiteY367" fmla="*/ 565156 h 2176287"/>
                  <a:gd name="connsiteX368" fmla="*/ 196304 w 2181928"/>
                  <a:gd name="connsiteY368" fmla="*/ 532095 h 2176287"/>
                  <a:gd name="connsiteX369" fmla="*/ 200803 w 2181928"/>
                  <a:gd name="connsiteY369" fmla="*/ 537976 h 2176287"/>
                  <a:gd name="connsiteX370" fmla="*/ 214957 w 2181928"/>
                  <a:gd name="connsiteY370" fmla="*/ 554445 h 2176287"/>
                  <a:gd name="connsiteX371" fmla="*/ 218884 w 2181928"/>
                  <a:gd name="connsiteY371" fmla="*/ 553267 h 2176287"/>
                  <a:gd name="connsiteX372" fmla="*/ 215844 w 2181928"/>
                  <a:gd name="connsiteY372" fmla="*/ 551027 h 2176287"/>
                  <a:gd name="connsiteX373" fmla="*/ 215598 w 2181928"/>
                  <a:gd name="connsiteY373" fmla="*/ 544305 h 2176287"/>
                  <a:gd name="connsiteX374" fmla="*/ 231045 w 2181928"/>
                  <a:gd name="connsiteY374" fmla="*/ 536702 h 2176287"/>
                  <a:gd name="connsiteX375" fmla="*/ 246480 w 2181928"/>
                  <a:gd name="connsiteY375" fmla="*/ 541607 h 2176287"/>
                  <a:gd name="connsiteX376" fmla="*/ 250236 w 2181928"/>
                  <a:gd name="connsiteY376" fmla="*/ 539216 h 2176287"/>
                  <a:gd name="connsiteX377" fmla="*/ 253281 w 2181928"/>
                  <a:gd name="connsiteY377" fmla="*/ 520961 h 2176287"/>
                  <a:gd name="connsiteX378" fmla="*/ 247808 w 2181928"/>
                  <a:gd name="connsiteY378" fmla="*/ 500042 h 2176287"/>
                  <a:gd name="connsiteX379" fmla="*/ 231921 w 2181928"/>
                  <a:gd name="connsiteY379" fmla="*/ 492413 h 2176287"/>
                  <a:gd name="connsiteX380" fmla="*/ 209099 w 2181928"/>
                  <a:gd name="connsiteY380" fmla="*/ 492190 h 2176287"/>
                  <a:gd name="connsiteX381" fmla="*/ 187845 w 2181928"/>
                  <a:gd name="connsiteY381" fmla="*/ 484403 h 2176287"/>
                  <a:gd name="connsiteX382" fmla="*/ 190142 w 2181928"/>
                  <a:gd name="connsiteY382" fmla="*/ 467461 h 2176287"/>
                  <a:gd name="connsiteX383" fmla="*/ 191625 w 2181928"/>
                  <a:gd name="connsiteY383" fmla="*/ 447809 h 2176287"/>
                  <a:gd name="connsiteX384" fmla="*/ 177821 w 2181928"/>
                  <a:gd name="connsiteY384" fmla="*/ 430393 h 2176287"/>
                  <a:gd name="connsiteX385" fmla="*/ 200016 w 2181928"/>
                  <a:gd name="connsiteY385" fmla="*/ 421646 h 2176287"/>
                  <a:gd name="connsiteX386" fmla="*/ 210343 w 2181928"/>
                  <a:gd name="connsiteY386" fmla="*/ 420606 h 2176287"/>
                  <a:gd name="connsiteX387" fmla="*/ 219122 w 2181928"/>
                  <a:gd name="connsiteY387" fmla="*/ 411464 h 2176287"/>
                  <a:gd name="connsiteX388" fmla="*/ 211312 w 2181928"/>
                  <a:gd name="connsiteY388" fmla="*/ 403177 h 2176287"/>
                  <a:gd name="connsiteX389" fmla="*/ 200058 w 2181928"/>
                  <a:gd name="connsiteY389" fmla="*/ 390313 h 2176287"/>
                  <a:gd name="connsiteX390" fmla="*/ 204906 w 2181928"/>
                  <a:gd name="connsiteY390" fmla="*/ 382719 h 2176287"/>
                  <a:gd name="connsiteX391" fmla="*/ 199768 w 2181928"/>
                  <a:gd name="connsiteY391" fmla="*/ 383106 h 2176287"/>
                  <a:gd name="connsiteX392" fmla="*/ 184791 w 2181928"/>
                  <a:gd name="connsiteY392" fmla="*/ 378218 h 2176287"/>
                  <a:gd name="connsiteX393" fmla="*/ 175479 w 2181928"/>
                  <a:gd name="connsiteY393" fmla="*/ 359594 h 2176287"/>
                  <a:gd name="connsiteX394" fmla="*/ 211253 w 2181928"/>
                  <a:gd name="connsiteY394" fmla="*/ 339573 h 2176287"/>
                  <a:gd name="connsiteX395" fmla="*/ 234333 w 2181928"/>
                  <a:gd name="connsiteY395" fmla="*/ 333650 h 2176287"/>
                  <a:gd name="connsiteX396" fmla="*/ 235379 w 2181928"/>
                  <a:gd name="connsiteY396" fmla="*/ 331817 h 2176287"/>
                  <a:gd name="connsiteX397" fmla="*/ 240419 w 2181928"/>
                  <a:gd name="connsiteY397" fmla="*/ 327937 h 2176287"/>
                  <a:gd name="connsiteX398" fmla="*/ 245994 w 2181928"/>
                  <a:gd name="connsiteY398" fmla="*/ 306167 h 2176287"/>
                  <a:gd name="connsiteX399" fmla="*/ 244332 w 2181928"/>
                  <a:gd name="connsiteY399" fmla="*/ 286870 h 2176287"/>
                  <a:gd name="connsiteX400" fmla="*/ 240410 w 2181928"/>
                  <a:gd name="connsiteY400" fmla="*/ 238411 h 2176287"/>
                  <a:gd name="connsiteX401" fmla="*/ 215620 w 2181928"/>
                  <a:gd name="connsiteY401" fmla="*/ 199187 h 2176287"/>
                  <a:gd name="connsiteX402" fmla="*/ 216642 w 2181928"/>
                  <a:gd name="connsiteY402" fmla="*/ 179969 h 2176287"/>
                  <a:gd name="connsiteX403" fmla="*/ 276688 w 2181928"/>
                  <a:gd name="connsiteY403" fmla="*/ 132943 h 2176287"/>
                  <a:gd name="connsiteX404" fmla="*/ 303715 w 2181928"/>
                  <a:gd name="connsiteY404" fmla="*/ 142242 h 2176287"/>
                  <a:gd name="connsiteX405" fmla="*/ 348177 w 2181928"/>
                  <a:gd name="connsiteY405" fmla="*/ 167273 h 2176287"/>
                  <a:gd name="connsiteX406" fmla="*/ 359452 w 2181928"/>
                  <a:gd name="connsiteY406" fmla="*/ 164472 h 2176287"/>
                  <a:gd name="connsiteX407" fmla="*/ 394351 w 2181928"/>
                  <a:gd name="connsiteY407" fmla="*/ 135059 h 2176287"/>
                  <a:gd name="connsiteX408" fmla="*/ 416954 w 2181928"/>
                  <a:gd name="connsiteY408" fmla="*/ 127666 h 2176287"/>
                  <a:gd name="connsiteX409" fmla="*/ 442487 w 2181928"/>
                  <a:gd name="connsiteY409" fmla="*/ 127074 h 2176287"/>
                  <a:gd name="connsiteX410" fmla="*/ 460504 w 2181928"/>
                  <a:gd name="connsiteY410" fmla="*/ 108356 h 2176287"/>
                  <a:gd name="connsiteX411" fmla="*/ 485897 w 2181928"/>
                  <a:gd name="connsiteY411" fmla="*/ 97464 h 2176287"/>
                  <a:gd name="connsiteX412" fmla="*/ 520529 w 2181928"/>
                  <a:gd name="connsiteY412" fmla="*/ 76996 h 2176287"/>
                  <a:gd name="connsiteX413" fmla="*/ 519075 w 2181928"/>
                  <a:gd name="connsiteY413" fmla="*/ 35771 h 2176287"/>
                  <a:gd name="connsiteX414" fmla="*/ 523948 w 2181928"/>
                  <a:gd name="connsiteY414" fmla="*/ 11743 h 2176287"/>
                  <a:gd name="connsiteX415" fmla="*/ 525821 w 2181928"/>
                  <a:gd name="connsiteY415" fmla="*/ 8900 h 2176287"/>
                  <a:gd name="connsiteX416" fmla="*/ 530616 w 2181928"/>
                  <a:gd name="connsiteY416" fmla="*/ 8723 h 2176287"/>
                  <a:gd name="connsiteX417" fmla="*/ 536439 w 2181928"/>
                  <a:gd name="connsiteY417" fmla="*/ 35163 h 2176287"/>
                  <a:gd name="connsiteX418" fmla="*/ 542804 w 2181928"/>
                  <a:gd name="connsiteY418" fmla="*/ 65564 h 2176287"/>
                  <a:gd name="connsiteX419" fmla="*/ 598134 w 2181928"/>
                  <a:gd name="connsiteY419" fmla="*/ 86439 h 2176287"/>
                  <a:gd name="connsiteX420" fmla="*/ 623536 w 2181928"/>
                  <a:gd name="connsiteY420" fmla="*/ 73365 h 2176287"/>
                  <a:gd name="connsiteX421" fmla="*/ 632672 w 2181928"/>
                  <a:gd name="connsiteY421" fmla="*/ 76953 h 2176287"/>
                  <a:gd name="connsiteX422" fmla="*/ 632544 w 2181928"/>
                  <a:gd name="connsiteY422" fmla="*/ 75267 h 2176287"/>
                  <a:gd name="connsiteX423" fmla="*/ 639839 w 2181928"/>
                  <a:gd name="connsiteY423" fmla="*/ 62851 h 2176287"/>
                  <a:gd name="connsiteX424" fmla="*/ 641701 w 2181928"/>
                  <a:gd name="connsiteY424" fmla="*/ 62230 h 2176287"/>
                  <a:gd name="connsiteX425" fmla="*/ 641080 w 2181928"/>
                  <a:gd name="connsiteY425" fmla="*/ 59747 h 2176287"/>
                  <a:gd name="connsiteX426" fmla="*/ 645426 w 2181928"/>
                  <a:gd name="connsiteY426" fmla="*/ 9462 h 2176287"/>
                  <a:gd name="connsiteX427" fmla="*/ 652410 w 2181928"/>
                  <a:gd name="connsiteY427" fmla="*/ 5892 h 2176287"/>
                  <a:gd name="connsiteX428" fmla="*/ 654737 w 2181928"/>
                  <a:gd name="connsiteY428" fmla="*/ 12566 h 2176287"/>
                  <a:gd name="connsiteX429" fmla="*/ 669637 w 2181928"/>
                  <a:gd name="connsiteY429" fmla="*/ 26223 h 2176287"/>
                  <a:gd name="connsiteX430" fmla="*/ 684896 w 2181928"/>
                  <a:gd name="connsiteY430" fmla="*/ 30577 h 2176287"/>
                  <a:gd name="connsiteX431" fmla="*/ 686229 w 2181928"/>
                  <a:gd name="connsiteY431" fmla="*/ 29494 h 2176287"/>
                  <a:gd name="connsiteX432" fmla="*/ 704954 w 2181928"/>
                  <a:gd name="connsiteY432" fmla="*/ 17064 h 2176287"/>
                  <a:gd name="connsiteX433" fmla="*/ 708011 w 2181928"/>
                  <a:gd name="connsiteY433" fmla="*/ 4620 h 2176287"/>
                  <a:gd name="connsiteX434" fmla="*/ 705476 w 2181928"/>
                  <a:gd name="connsiteY434" fmla="*/ 2262 h 2176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</a:cxnLst>
                <a:rect l="l" t="t" r="r" b="b"/>
                <a:pathLst>
                  <a:path w="2181928" h="2176287">
                    <a:moveTo>
                      <a:pt x="1594258" y="1054835"/>
                    </a:moveTo>
                    <a:lnTo>
                      <a:pt x="1594316" y="1056846"/>
                    </a:lnTo>
                    <a:lnTo>
                      <a:pt x="1602845" y="1056101"/>
                    </a:lnTo>
                    <a:lnTo>
                      <a:pt x="1600954" y="1055480"/>
                    </a:lnTo>
                    <a:cubicBezTo>
                      <a:pt x="1598757" y="1054072"/>
                      <a:pt x="1596101" y="1053099"/>
                      <a:pt x="1594258" y="1054835"/>
                    </a:cubicBezTo>
                    <a:close/>
                    <a:moveTo>
                      <a:pt x="1657952" y="941904"/>
                    </a:moveTo>
                    <a:cubicBezTo>
                      <a:pt x="1657331" y="941904"/>
                      <a:pt x="1656709" y="942525"/>
                      <a:pt x="1656709" y="943146"/>
                    </a:cubicBezTo>
                    <a:lnTo>
                      <a:pt x="1651561" y="948552"/>
                    </a:lnTo>
                    <a:lnTo>
                      <a:pt x="1640569" y="958045"/>
                    </a:lnTo>
                    <a:cubicBezTo>
                      <a:pt x="1639948" y="958666"/>
                      <a:pt x="1639327" y="959287"/>
                      <a:pt x="1638707" y="959908"/>
                    </a:cubicBezTo>
                    <a:cubicBezTo>
                      <a:pt x="1640569" y="958666"/>
                      <a:pt x="1642431" y="957425"/>
                      <a:pt x="1644293" y="956182"/>
                    </a:cubicBezTo>
                    <a:lnTo>
                      <a:pt x="1651561" y="948552"/>
                    </a:lnTo>
                    <a:lnTo>
                      <a:pt x="1654226" y="946250"/>
                    </a:lnTo>
                    <a:cubicBezTo>
                      <a:pt x="1655468" y="945009"/>
                      <a:pt x="1656709" y="943766"/>
                      <a:pt x="1657331" y="942525"/>
                    </a:cubicBezTo>
                    <a:cubicBezTo>
                      <a:pt x="1657331" y="942525"/>
                      <a:pt x="1657952" y="941904"/>
                      <a:pt x="1657952" y="941904"/>
                    </a:cubicBezTo>
                    <a:close/>
                    <a:moveTo>
                      <a:pt x="1651123" y="847542"/>
                    </a:moveTo>
                    <a:cubicBezTo>
                      <a:pt x="1645536" y="847542"/>
                      <a:pt x="1639948" y="848163"/>
                      <a:pt x="1634982" y="850026"/>
                    </a:cubicBezTo>
                    <a:cubicBezTo>
                      <a:pt x="1629394" y="851268"/>
                      <a:pt x="1623807" y="853130"/>
                      <a:pt x="1623186" y="859338"/>
                    </a:cubicBezTo>
                    <a:cubicBezTo>
                      <a:pt x="1625048" y="854992"/>
                      <a:pt x="1628774" y="851268"/>
                      <a:pt x="1634982" y="851268"/>
                    </a:cubicBezTo>
                    <a:cubicBezTo>
                      <a:pt x="1639948" y="850647"/>
                      <a:pt x="1644293" y="852509"/>
                      <a:pt x="1648018" y="855613"/>
                    </a:cubicBezTo>
                    <a:cubicBezTo>
                      <a:pt x="1648018" y="851888"/>
                      <a:pt x="1648639" y="849405"/>
                      <a:pt x="1651123" y="847542"/>
                    </a:cubicBezTo>
                    <a:close/>
                    <a:moveTo>
                      <a:pt x="686564" y="2961"/>
                    </a:moveTo>
                    <a:lnTo>
                      <a:pt x="683861" y="3910"/>
                    </a:lnTo>
                    <a:cubicBezTo>
                      <a:pt x="680473" y="4929"/>
                      <a:pt x="677559" y="5067"/>
                      <a:pt x="674957" y="4152"/>
                    </a:cubicBezTo>
                    <a:lnTo>
                      <a:pt x="674111" y="3421"/>
                    </a:lnTo>
                    <a:close/>
                    <a:moveTo>
                      <a:pt x="766694" y="0"/>
                    </a:moveTo>
                    <a:lnTo>
                      <a:pt x="766648" y="972"/>
                    </a:lnTo>
                    <a:cubicBezTo>
                      <a:pt x="767384" y="2560"/>
                      <a:pt x="768916" y="3724"/>
                      <a:pt x="771112" y="5131"/>
                    </a:cubicBezTo>
                    <a:cubicBezTo>
                      <a:pt x="795242" y="21508"/>
                      <a:pt x="807096" y="44238"/>
                      <a:pt x="810713" y="72992"/>
                    </a:cubicBezTo>
                    <a:cubicBezTo>
                      <a:pt x="812889" y="90065"/>
                      <a:pt x="809290" y="105626"/>
                      <a:pt x="798589" y="119188"/>
                    </a:cubicBezTo>
                    <a:cubicBezTo>
                      <a:pt x="793929" y="125318"/>
                      <a:pt x="794744" y="128028"/>
                      <a:pt x="801359" y="131356"/>
                    </a:cubicBezTo>
                    <a:cubicBezTo>
                      <a:pt x="809302" y="135170"/>
                      <a:pt x="817652" y="140340"/>
                      <a:pt x="826570" y="141497"/>
                    </a:cubicBezTo>
                    <a:lnTo>
                      <a:pt x="827298" y="141823"/>
                    </a:lnTo>
                    <a:lnTo>
                      <a:pt x="847108" y="148211"/>
                    </a:lnTo>
                    <a:cubicBezTo>
                      <a:pt x="862706" y="150539"/>
                      <a:pt x="878847" y="150384"/>
                      <a:pt x="895608" y="147901"/>
                    </a:cubicBezTo>
                    <a:lnTo>
                      <a:pt x="887705" y="178980"/>
                    </a:lnTo>
                    <a:lnTo>
                      <a:pt x="891285" y="177866"/>
                    </a:lnTo>
                    <a:cubicBezTo>
                      <a:pt x="909148" y="179286"/>
                      <a:pt x="914628" y="190638"/>
                      <a:pt x="904334" y="205555"/>
                    </a:cubicBezTo>
                    <a:cubicBezTo>
                      <a:pt x="901517" y="209948"/>
                      <a:pt x="897371" y="213855"/>
                      <a:pt x="894554" y="218249"/>
                    </a:cubicBezTo>
                    <a:lnTo>
                      <a:pt x="890952" y="231324"/>
                    </a:lnTo>
                    <a:lnTo>
                      <a:pt x="891811" y="235017"/>
                    </a:lnTo>
                    <a:lnTo>
                      <a:pt x="901368" y="244859"/>
                    </a:lnTo>
                    <a:cubicBezTo>
                      <a:pt x="907523" y="248621"/>
                      <a:pt x="913757" y="249699"/>
                      <a:pt x="920426" y="251238"/>
                    </a:cubicBezTo>
                    <a:cubicBezTo>
                      <a:pt x="927555" y="252343"/>
                      <a:pt x="933789" y="253421"/>
                      <a:pt x="940431" y="255855"/>
                    </a:cubicBezTo>
                    <a:cubicBezTo>
                      <a:pt x="945310" y="257341"/>
                      <a:pt x="950597" y="260182"/>
                      <a:pt x="953581" y="265194"/>
                    </a:cubicBezTo>
                    <a:cubicBezTo>
                      <a:pt x="956945" y="272454"/>
                      <a:pt x="948407" y="273547"/>
                      <a:pt x="945617" y="277045"/>
                    </a:cubicBezTo>
                    <a:cubicBezTo>
                      <a:pt x="942570" y="281656"/>
                      <a:pt x="939082" y="286030"/>
                      <a:pt x="936146" y="290643"/>
                    </a:cubicBezTo>
                    <a:lnTo>
                      <a:pt x="934173" y="295461"/>
                    </a:lnTo>
                    <a:lnTo>
                      <a:pt x="942169" y="302790"/>
                    </a:lnTo>
                    <a:cubicBezTo>
                      <a:pt x="954585" y="311016"/>
                      <a:pt x="968242" y="317379"/>
                      <a:pt x="983141" y="322346"/>
                    </a:cubicBezTo>
                    <a:lnTo>
                      <a:pt x="980961" y="324526"/>
                    </a:lnTo>
                    <a:lnTo>
                      <a:pt x="999919" y="328552"/>
                    </a:lnTo>
                    <a:cubicBezTo>
                      <a:pt x="1007310" y="332126"/>
                      <a:pt x="1013174" y="338118"/>
                      <a:pt x="1016444" y="348509"/>
                    </a:cubicBezTo>
                    <a:cubicBezTo>
                      <a:pt x="1018533" y="353494"/>
                      <a:pt x="1023006" y="353626"/>
                      <a:pt x="1027017" y="354191"/>
                    </a:cubicBezTo>
                    <a:cubicBezTo>
                      <a:pt x="1034580" y="355756"/>
                      <a:pt x="1042250" y="353744"/>
                      <a:pt x="1049026" y="351705"/>
                    </a:cubicBezTo>
                    <a:cubicBezTo>
                      <a:pt x="1059866" y="348443"/>
                      <a:pt x="1069839" y="344260"/>
                      <a:pt x="1081334" y="349074"/>
                    </a:cubicBezTo>
                    <a:cubicBezTo>
                      <a:pt x="1082876" y="342405"/>
                      <a:pt x="1078998" y="337367"/>
                      <a:pt x="1077803" y="332408"/>
                    </a:cubicBezTo>
                    <a:cubicBezTo>
                      <a:pt x="1076609" y="327449"/>
                      <a:pt x="1073652" y="321543"/>
                      <a:pt x="1079152" y="317228"/>
                    </a:cubicBezTo>
                    <a:cubicBezTo>
                      <a:pt x="1085574" y="312045"/>
                      <a:pt x="1092864" y="307784"/>
                      <a:pt x="1101268" y="311164"/>
                    </a:cubicBezTo>
                    <a:cubicBezTo>
                      <a:pt x="1108804" y="313624"/>
                      <a:pt x="1111787" y="318635"/>
                      <a:pt x="1103984" y="325120"/>
                    </a:cubicBezTo>
                    <a:cubicBezTo>
                      <a:pt x="1098483" y="329435"/>
                      <a:pt x="1100599" y="333525"/>
                      <a:pt x="1104504" y="337669"/>
                    </a:cubicBezTo>
                    <a:cubicBezTo>
                      <a:pt x="1114429" y="350046"/>
                      <a:pt x="1131965" y="347429"/>
                      <a:pt x="1137787" y="332380"/>
                    </a:cubicBezTo>
                    <a:cubicBezTo>
                      <a:pt x="1140170" y="327527"/>
                      <a:pt x="1141659" y="322646"/>
                      <a:pt x="1144503" y="317359"/>
                    </a:cubicBezTo>
                    <a:cubicBezTo>
                      <a:pt x="1148241" y="312097"/>
                      <a:pt x="1153227" y="310005"/>
                      <a:pt x="1159896" y="311544"/>
                    </a:cubicBezTo>
                    <a:cubicBezTo>
                      <a:pt x="1167025" y="312649"/>
                      <a:pt x="1167759" y="318042"/>
                      <a:pt x="1168927" y="323896"/>
                    </a:cubicBezTo>
                    <a:cubicBezTo>
                      <a:pt x="1170856" y="334248"/>
                      <a:pt x="1165248" y="342140"/>
                      <a:pt x="1160508" y="350953"/>
                    </a:cubicBezTo>
                    <a:cubicBezTo>
                      <a:pt x="1149133" y="372105"/>
                      <a:pt x="1149133" y="372105"/>
                      <a:pt x="1170279" y="383469"/>
                    </a:cubicBezTo>
                    <a:cubicBezTo>
                      <a:pt x="1190531" y="394808"/>
                      <a:pt x="1209889" y="406120"/>
                      <a:pt x="1225969" y="422259"/>
                    </a:cubicBezTo>
                    <a:cubicBezTo>
                      <a:pt x="1231175" y="427784"/>
                      <a:pt x="1234833" y="425205"/>
                      <a:pt x="1239386" y="422654"/>
                    </a:cubicBezTo>
                    <a:cubicBezTo>
                      <a:pt x="1254399" y="414590"/>
                      <a:pt x="1270279" y="407447"/>
                      <a:pt x="1289224" y="402633"/>
                    </a:cubicBezTo>
                    <a:cubicBezTo>
                      <a:pt x="1282101" y="416300"/>
                      <a:pt x="1271153" y="423140"/>
                      <a:pt x="1261046" y="431795"/>
                    </a:cubicBezTo>
                    <a:lnTo>
                      <a:pt x="1244590" y="456244"/>
                    </a:lnTo>
                    <a:lnTo>
                      <a:pt x="1245740" y="456438"/>
                    </a:lnTo>
                    <a:cubicBezTo>
                      <a:pt x="1263122" y="457680"/>
                      <a:pt x="1278021" y="465750"/>
                      <a:pt x="1295403" y="468234"/>
                    </a:cubicBezTo>
                    <a:cubicBezTo>
                      <a:pt x="1333273" y="473200"/>
                      <a:pt x="1370521" y="480650"/>
                      <a:pt x="1408389" y="485616"/>
                    </a:cubicBezTo>
                    <a:cubicBezTo>
                      <a:pt x="1428255" y="488099"/>
                      <a:pt x="1449983" y="483754"/>
                      <a:pt x="1469228" y="474442"/>
                    </a:cubicBezTo>
                    <a:cubicBezTo>
                      <a:pt x="1477919" y="470716"/>
                      <a:pt x="1485990" y="467613"/>
                      <a:pt x="1494681" y="463888"/>
                    </a:cubicBezTo>
                    <a:cubicBezTo>
                      <a:pt x="1502751" y="475683"/>
                      <a:pt x="1513305" y="466992"/>
                      <a:pt x="1520134" y="464508"/>
                    </a:cubicBezTo>
                    <a:cubicBezTo>
                      <a:pt x="1547448" y="453955"/>
                      <a:pt x="1572281" y="463267"/>
                      <a:pt x="1596491" y="471959"/>
                    </a:cubicBezTo>
                    <a:cubicBezTo>
                      <a:pt x="1609529" y="476924"/>
                      <a:pt x="1623807" y="479408"/>
                      <a:pt x="1636844" y="486858"/>
                    </a:cubicBezTo>
                    <a:cubicBezTo>
                      <a:pt x="1664780" y="502378"/>
                      <a:pt x="1692717" y="516656"/>
                      <a:pt x="1715685" y="539005"/>
                    </a:cubicBezTo>
                    <a:cubicBezTo>
                      <a:pt x="1697061" y="531555"/>
                      <a:pt x="1678438" y="523484"/>
                      <a:pt x="1662297" y="511689"/>
                    </a:cubicBezTo>
                    <a:cubicBezTo>
                      <a:pt x="1649260" y="501757"/>
                      <a:pt x="1635602" y="494928"/>
                      <a:pt x="1619461" y="493065"/>
                    </a:cubicBezTo>
                    <a:cubicBezTo>
                      <a:pt x="1638707" y="505481"/>
                      <a:pt x="1656709" y="518518"/>
                      <a:pt x="1676576" y="529692"/>
                    </a:cubicBezTo>
                    <a:cubicBezTo>
                      <a:pt x="1693958" y="539626"/>
                      <a:pt x="1706374" y="552042"/>
                      <a:pt x="1716927" y="569424"/>
                    </a:cubicBezTo>
                    <a:cubicBezTo>
                      <a:pt x="1723756" y="581220"/>
                      <a:pt x="1736172" y="588669"/>
                      <a:pt x="1741139" y="602326"/>
                    </a:cubicBezTo>
                    <a:cubicBezTo>
                      <a:pt x="1742380" y="606051"/>
                      <a:pt x="1743622" y="609776"/>
                      <a:pt x="1743622" y="614121"/>
                    </a:cubicBezTo>
                    <a:cubicBezTo>
                      <a:pt x="1734309" y="615984"/>
                      <a:pt x="1730585" y="609155"/>
                      <a:pt x="1726860" y="603568"/>
                    </a:cubicBezTo>
                    <a:cubicBezTo>
                      <a:pt x="1716927" y="589910"/>
                      <a:pt x="1706374" y="577494"/>
                      <a:pt x="1697061" y="563837"/>
                    </a:cubicBezTo>
                    <a:cubicBezTo>
                      <a:pt x="1684025" y="545213"/>
                      <a:pt x="1663539" y="534659"/>
                      <a:pt x="1644293" y="522864"/>
                    </a:cubicBezTo>
                    <a:cubicBezTo>
                      <a:pt x="1644293" y="524105"/>
                      <a:pt x="1644293" y="524726"/>
                      <a:pt x="1644293" y="525347"/>
                    </a:cubicBezTo>
                    <a:cubicBezTo>
                      <a:pt x="1648018" y="528451"/>
                      <a:pt x="1653606" y="530313"/>
                      <a:pt x="1656709" y="534659"/>
                    </a:cubicBezTo>
                    <a:cubicBezTo>
                      <a:pt x="1656709" y="535280"/>
                      <a:pt x="1657331" y="535280"/>
                      <a:pt x="1657331" y="535280"/>
                    </a:cubicBezTo>
                    <a:cubicBezTo>
                      <a:pt x="1674092" y="543350"/>
                      <a:pt x="1684025" y="559491"/>
                      <a:pt x="1693958" y="572528"/>
                    </a:cubicBezTo>
                    <a:cubicBezTo>
                      <a:pt x="1713823" y="597360"/>
                      <a:pt x="1738655" y="619708"/>
                      <a:pt x="1749209" y="651370"/>
                    </a:cubicBezTo>
                    <a:cubicBezTo>
                      <a:pt x="1749209" y="652612"/>
                      <a:pt x="1750450" y="654474"/>
                      <a:pt x="1751692" y="655715"/>
                    </a:cubicBezTo>
                    <a:cubicBezTo>
                      <a:pt x="1761625" y="670615"/>
                      <a:pt x="1761625" y="670615"/>
                      <a:pt x="1743622" y="674339"/>
                    </a:cubicBezTo>
                    <a:cubicBezTo>
                      <a:pt x="1743001" y="674960"/>
                      <a:pt x="1742380" y="675581"/>
                      <a:pt x="1741760" y="676202"/>
                    </a:cubicBezTo>
                    <a:cubicBezTo>
                      <a:pt x="1741760" y="676202"/>
                      <a:pt x="1741760" y="676823"/>
                      <a:pt x="1741760" y="676823"/>
                    </a:cubicBezTo>
                    <a:cubicBezTo>
                      <a:pt x="1741760" y="685514"/>
                      <a:pt x="1751692" y="683652"/>
                      <a:pt x="1754796" y="688618"/>
                    </a:cubicBezTo>
                    <a:cubicBezTo>
                      <a:pt x="1755417" y="689860"/>
                      <a:pt x="1755417" y="691722"/>
                      <a:pt x="1754176" y="692963"/>
                    </a:cubicBezTo>
                    <a:cubicBezTo>
                      <a:pt x="1747347" y="692342"/>
                      <a:pt x="1739897" y="692342"/>
                      <a:pt x="1733068" y="691722"/>
                    </a:cubicBezTo>
                    <a:cubicBezTo>
                      <a:pt x="1731826" y="694205"/>
                      <a:pt x="1731206" y="696688"/>
                      <a:pt x="1729964" y="699171"/>
                    </a:cubicBezTo>
                    <a:cubicBezTo>
                      <a:pt x="1730585" y="699792"/>
                      <a:pt x="1731206" y="700413"/>
                      <a:pt x="1731206" y="701654"/>
                    </a:cubicBezTo>
                    <a:cubicBezTo>
                      <a:pt x="1731826" y="708483"/>
                      <a:pt x="1731206" y="714070"/>
                      <a:pt x="1723756" y="715932"/>
                    </a:cubicBezTo>
                    <a:cubicBezTo>
                      <a:pt x="1724998" y="718416"/>
                      <a:pt x="1725618" y="720899"/>
                      <a:pt x="1724377" y="722762"/>
                    </a:cubicBezTo>
                    <a:cubicBezTo>
                      <a:pt x="1713823" y="743248"/>
                      <a:pt x="1729344" y="751939"/>
                      <a:pt x="1741760" y="761872"/>
                    </a:cubicBezTo>
                    <a:cubicBezTo>
                      <a:pt x="1743001" y="763114"/>
                      <a:pt x="1744242" y="763734"/>
                      <a:pt x="1745484" y="764976"/>
                    </a:cubicBezTo>
                    <a:cubicBezTo>
                      <a:pt x="1752934" y="773047"/>
                      <a:pt x="1761625" y="777392"/>
                      <a:pt x="1772800" y="776150"/>
                    </a:cubicBezTo>
                    <a:cubicBezTo>
                      <a:pt x="1777145" y="776150"/>
                      <a:pt x="1781490" y="776150"/>
                      <a:pt x="1785836" y="777392"/>
                    </a:cubicBezTo>
                    <a:cubicBezTo>
                      <a:pt x="1787698" y="778013"/>
                      <a:pt x="1788941" y="779255"/>
                      <a:pt x="1790182" y="780496"/>
                    </a:cubicBezTo>
                    <a:cubicBezTo>
                      <a:pt x="1790182" y="783601"/>
                      <a:pt x="1788319" y="785463"/>
                      <a:pt x="1785836" y="786704"/>
                    </a:cubicBezTo>
                    <a:cubicBezTo>
                      <a:pt x="1779628" y="789188"/>
                      <a:pt x="1772800" y="788566"/>
                      <a:pt x="1766592" y="789809"/>
                    </a:cubicBezTo>
                    <a:cubicBezTo>
                      <a:pt x="1769695" y="790429"/>
                      <a:pt x="1772800" y="790429"/>
                      <a:pt x="1776525" y="790429"/>
                    </a:cubicBezTo>
                    <a:cubicBezTo>
                      <a:pt x="1779008" y="790429"/>
                      <a:pt x="1781490" y="791050"/>
                      <a:pt x="1783974" y="791671"/>
                    </a:cubicBezTo>
                    <a:cubicBezTo>
                      <a:pt x="1785216" y="792292"/>
                      <a:pt x="1786457" y="793533"/>
                      <a:pt x="1787698" y="794774"/>
                    </a:cubicBezTo>
                    <a:cubicBezTo>
                      <a:pt x="1790803" y="801604"/>
                      <a:pt x="1792665" y="809053"/>
                      <a:pt x="1793286" y="816502"/>
                    </a:cubicBezTo>
                    <a:cubicBezTo>
                      <a:pt x="1792044" y="817744"/>
                      <a:pt x="1790182" y="818365"/>
                      <a:pt x="1788941" y="818986"/>
                    </a:cubicBezTo>
                    <a:cubicBezTo>
                      <a:pt x="1783974" y="820228"/>
                      <a:pt x="1778387" y="818986"/>
                      <a:pt x="1775282" y="824573"/>
                    </a:cubicBezTo>
                    <a:cubicBezTo>
                      <a:pt x="1788319" y="835747"/>
                      <a:pt x="1801356" y="846301"/>
                      <a:pt x="1812531" y="858717"/>
                    </a:cubicBezTo>
                    <a:cubicBezTo>
                      <a:pt x="1813772" y="862442"/>
                      <a:pt x="1812531" y="865546"/>
                      <a:pt x="1809426" y="867409"/>
                    </a:cubicBezTo>
                    <a:cubicBezTo>
                      <a:pt x="1805701" y="869892"/>
                      <a:pt x="1801356" y="868650"/>
                      <a:pt x="1797631" y="872996"/>
                    </a:cubicBezTo>
                    <a:cubicBezTo>
                      <a:pt x="1803218" y="876720"/>
                      <a:pt x="1809426" y="874237"/>
                      <a:pt x="1815014" y="876720"/>
                    </a:cubicBezTo>
                    <a:cubicBezTo>
                      <a:pt x="1816255" y="877341"/>
                      <a:pt x="1817497" y="877962"/>
                      <a:pt x="1818739" y="879204"/>
                    </a:cubicBezTo>
                    <a:cubicBezTo>
                      <a:pt x="1819980" y="887274"/>
                      <a:pt x="1827430" y="882928"/>
                      <a:pt x="1831155" y="884791"/>
                    </a:cubicBezTo>
                    <a:cubicBezTo>
                      <a:pt x="1836742" y="887895"/>
                      <a:pt x="1839225" y="891620"/>
                      <a:pt x="1837984" y="902173"/>
                    </a:cubicBezTo>
                    <a:cubicBezTo>
                      <a:pt x="1824947" y="915831"/>
                      <a:pt x="1805701" y="910864"/>
                      <a:pt x="1789561" y="917072"/>
                    </a:cubicBezTo>
                    <a:cubicBezTo>
                      <a:pt x="1786457" y="917072"/>
                      <a:pt x="1782733" y="917693"/>
                      <a:pt x="1779628" y="917693"/>
                    </a:cubicBezTo>
                    <a:cubicBezTo>
                      <a:pt x="1770316" y="912726"/>
                      <a:pt x="1762246" y="909002"/>
                      <a:pt x="1757900" y="923901"/>
                    </a:cubicBezTo>
                    <a:cubicBezTo>
                      <a:pt x="1756658" y="928868"/>
                      <a:pt x="1752313" y="934455"/>
                      <a:pt x="1746105" y="935696"/>
                    </a:cubicBezTo>
                    <a:cubicBezTo>
                      <a:pt x="1733689" y="931971"/>
                      <a:pt x="1734309" y="921418"/>
                      <a:pt x="1734931" y="912726"/>
                    </a:cubicBezTo>
                    <a:cubicBezTo>
                      <a:pt x="1735552" y="899069"/>
                      <a:pt x="1746726" y="893482"/>
                      <a:pt x="1759142" y="890378"/>
                    </a:cubicBezTo>
                    <a:cubicBezTo>
                      <a:pt x="1754796" y="887274"/>
                      <a:pt x="1750450" y="889136"/>
                      <a:pt x="1746726" y="889757"/>
                    </a:cubicBezTo>
                    <a:cubicBezTo>
                      <a:pt x="1725618" y="894103"/>
                      <a:pt x="1726239" y="894103"/>
                      <a:pt x="1731826" y="914589"/>
                    </a:cubicBezTo>
                    <a:cubicBezTo>
                      <a:pt x="1736172" y="929488"/>
                      <a:pt x="1740517" y="945629"/>
                      <a:pt x="1727481" y="959287"/>
                    </a:cubicBezTo>
                    <a:cubicBezTo>
                      <a:pt x="1721272" y="961150"/>
                      <a:pt x="1720031" y="966116"/>
                      <a:pt x="1720652" y="971703"/>
                    </a:cubicBezTo>
                    <a:cubicBezTo>
                      <a:pt x="1720652" y="974187"/>
                      <a:pt x="1720652" y="971082"/>
                      <a:pt x="1720652" y="973566"/>
                    </a:cubicBezTo>
                    <a:cubicBezTo>
                      <a:pt x="1721272" y="977290"/>
                      <a:pt x="1721893" y="974187"/>
                      <a:pt x="1722515" y="973566"/>
                    </a:cubicBezTo>
                    <a:cubicBezTo>
                      <a:pt x="1726239" y="967358"/>
                      <a:pt x="1727481" y="958045"/>
                      <a:pt x="1736793" y="956804"/>
                    </a:cubicBezTo>
                    <a:cubicBezTo>
                      <a:pt x="1746726" y="958666"/>
                      <a:pt x="1747968" y="951217"/>
                      <a:pt x="1749830" y="944387"/>
                    </a:cubicBezTo>
                    <a:cubicBezTo>
                      <a:pt x="1751071" y="939421"/>
                      <a:pt x="1754796" y="938179"/>
                      <a:pt x="1759142" y="939421"/>
                    </a:cubicBezTo>
                    <a:cubicBezTo>
                      <a:pt x="1764108" y="940663"/>
                      <a:pt x="1769695" y="945629"/>
                      <a:pt x="1767212" y="948733"/>
                    </a:cubicBezTo>
                    <a:cubicBezTo>
                      <a:pt x="1756658" y="959908"/>
                      <a:pt x="1764729" y="974807"/>
                      <a:pt x="1757900" y="985982"/>
                    </a:cubicBezTo>
                    <a:cubicBezTo>
                      <a:pt x="1756658" y="986603"/>
                      <a:pt x="1755417" y="987844"/>
                      <a:pt x="1753555" y="988465"/>
                    </a:cubicBezTo>
                    <a:cubicBezTo>
                      <a:pt x="1749209" y="989085"/>
                      <a:pt x="1744863" y="989085"/>
                      <a:pt x="1743001" y="984119"/>
                    </a:cubicBezTo>
                    <a:lnTo>
                      <a:pt x="1743467" y="983033"/>
                    </a:lnTo>
                    <a:lnTo>
                      <a:pt x="1743622" y="982877"/>
                    </a:lnTo>
                    <a:cubicBezTo>
                      <a:pt x="1744242" y="982257"/>
                      <a:pt x="1744863" y="981015"/>
                      <a:pt x="1744863" y="979774"/>
                    </a:cubicBezTo>
                    <a:lnTo>
                      <a:pt x="1743467" y="983033"/>
                    </a:lnTo>
                    <a:lnTo>
                      <a:pt x="1737414" y="989085"/>
                    </a:lnTo>
                    <a:cubicBezTo>
                      <a:pt x="1731206" y="992811"/>
                      <a:pt x="1726860" y="999019"/>
                      <a:pt x="1718790" y="997157"/>
                    </a:cubicBezTo>
                    <a:cubicBezTo>
                      <a:pt x="1697061" y="990327"/>
                      <a:pt x="1675955" y="998398"/>
                      <a:pt x="1654847" y="1000881"/>
                    </a:cubicBezTo>
                    <a:cubicBezTo>
                      <a:pt x="1648639" y="1003365"/>
                      <a:pt x="1643052" y="1003365"/>
                      <a:pt x="1636844" y="1000881"/>
                    </a:cubicBezTo>
                    <a:cubicBezTo>
                      <a:pt x="1621945" y="999639"/>
                      <a:pt x="1608908" y="992190"/>
                      <a:pt x="1591526" y="999639"/>
                    </a:cubicBezTo>
                    <a:cubicBezTo>
                      <a:pt x="1586249" y="1001812"/>
                      <a:pt x="1580972" y="1002394"/>
                      <a:pt x="1575889" y="1001638"/>
                    </a:cubicBezTo>
                    <a:lnTo>
                      <a:pt x="1570829" y="999528"/>
                    </a:lnTo>
                    <a:lnTo>
                      <a:pt x="1571198" y="1002680"/>
                    </a:lnTo>
                    <a:cubicBezTo>
                      <a:pt x="1574589" y="1009047"/>
                      <a:pt x="1577952" y="1016308"/>
                      <a:pt x="1588306" y="1014374"/>
                    </a:cubicBezTo>
                    <a:cubicBezTo>
                      <a:pt x="1588766" y="1013940"/>
                      <a:pt x="1589227" y="1013506"/>
                      <a:pt x="1590582" y="1013098"/>
                    </a:cubicBezTo>
                    <a:cubicBezTo>
                      <a:pt x="1595568" y="1011007"/>
                      <a:pt x="1598980" y="1001706"/>
                      <a:pt x="1606409" y="1007744"/>
                    </a:cubicBezTo>
                    <a:cubicBezTo>
                      <a:pt x="1613404" y="1013321"/>
                      <a:pt x="1617203" y="1021042"/>
                      <a:pt x="1618263" y="1030474"/>
                    </a:cubicBezTo>
                    <a:cubicBezTo>
                      <a:pt x="1618483" y="1038090"/>
                      <a:pt x="1616020" y="1045627"/>
                      <a:pt x="1612689" y="1052243"/>
                    </a:cubicBezTo>
                    <a:lnTo>
                      <a:pt x="1609858" y="1055487"/>
                    </a:lnTo>
                    <a:lnTo>
                      <a:pt x="1615986" y="1054951"/>
                    </a:lnTo>
                    <a:cubicBezTo>
                      <a:pt x="1624356" y="1054470"/>
                      <a:pt x="1632631" y="1054855"/>
                      <a:pt x="1640712" y="1057934"/>
                    </a:cubicBezTo>
                    <a:cubicBezTo>
                      <a:pt x="1646870" y="1060243"/>
                      <a:pt x="1651488" y="1065631"/>
                      <a:pt x="1654567" y="1071018"/>
                    </a:cubicBezTo>
                    <a:cubicBezTo>
                      <a:pt x="1657646" y="1076406"/>
                      <a:pt x="1660724" y="1081794"/>
                      <a:pt x="1663034" y="1087952"/>
                    </a:cubicBezTo>
                    <a:cubicBezTo>
                      <a:pt x="1663803" y="1090261"/>
                      <a:pt x="1663803" y="1091800"/>
                      <a:pt x="1663803" y="1094109"/>
                    </a:cubicBezTo>
                    <a:cubicBezTo>
                      <a:pt x="1657646" y="1111042"/>
                      <a:pt x="1640712" y="1117200"/>
                      <a:pt x="1627627" y="1127206"/>
                    </a:cubicBezTo>
                    <a:cubicBezTo>
                      <a:pt x="1616852" y="1135673"/>
                      <a:pt x="1606076" y="1144909"/>
                      <a:pt x="1594531" y="1152606"/>
                    </a:cubicBezTo>
                    <a:cubicBezTo>
                      <a:pt x="1617621" y="1145679"/>
                      <a:pt x="1639943" y="1138752"/>
                      <a:pt x="1662264" y="1130285"/>
                    </a:cubicBezTo>
                    <a:cubicBezTo>
                      <a:pt x="1671500" y="1126436"/>
                      <a:pt x="1680737" y="1124127"/>
                      <a:pt x="1689973" y="1128745"/>
                    </a:cubicBezTo>
                    <a:cubicBezTo>
                      <a:pt x="1706137" y="1139521"/>
                      <a:pt x="1724610" y="1141830"/>
                      <a:pt x="1743852" y="1142600"/>
                    </a:cubicBezTo>
                    <a:cubicBezTo>
                      <a:pt x="1763864" y="1143370"/>
                      <a:pt x="1785415" y="1143370"/>
                      <a:pt x="1802349" y="1159533"/>
                    </a:cubicBezTo>
                    <a:cubicBezTo>
                      <a:pt x="1804658" y="1163382"/>
                      <a:pt x="1805428" y="1168000"/>
                      <a:pt x="1804658" y="1172618"/>
                    </a:cubicBezTo>
                    <a:cubicBezTo>
                      <a:pt x="1796191" y="1197249"/>
                      <a:pt x="1780027" y="1218030"/>
                      <a:pt x="1764633" y="1238042"/>
                    </a:cubicBezTo>
                    <a:cubicBezTo>
                      <a:pt x="1746930" y="1261133"/>
                      <a:pt x="1731537" y="1286533"/>
                      <a:pt x="1716143" y="1311164"/>
                    </a:cubicBezTo>
                    <a:cubicBezTo>
                      <a:pt x="1708446" y="1324249"/>
                      <a:pt x="1708446" y="1340412"/>
                      <a:pt x="1699979" y="1353497"/>
                    </a:cubicBezTo>
                    <a:lnTo>
                      <a:pt x="1699998" y="1354296"/>
                    </a:lnTo>
                    <a:lnTo>
                      <a:pt x="1706994" y="1355979"/>
                    </a:lnTo>
                    <a:cubicBezTo>
                      <a:pt x="1712271" y="1360325"/>
                      <a:pt x="1713823" y="1364981"/>
                      <a:pt x="1713745" y="1369792"/>
                    </a:cubicBezTo>
                    <a:lnTo>
                      <a:pt x="1713088" y="1372993"/>
                    </a:lnTo>
                    <a:lnTo>
                      <a:pt x="1745872" y="1378320"/>
                    </a:lnTo>
                    <a:cubicBezTo>
                      <a:pt x="1757321" y="1380244"/>
                      <a:pt x="1768866" y="1380821"/>
                      <a:pt x="1780797" y="1375818"/>
                    </a:cubicBezTo>
                    <a:cubicBezTo>
                      <a:pt x="1796961" y="1368891"/>
                      <a:pt x="1826209" y="1332715"/>
                      <a:pt x="1822361" y="1316552"/>
                    </a:cubicBezTo>
                    <a:cubicBezTo>
                      <a:pt x="1820822" y="1310394"/>
                      <a:pt x="1815434" y="1303467"/>
                      <a:pt x="1808506" y="1298079"/>
                    </a:cubicBezTo>
                    <a:cubicBezTo>
                      <a:pt x="1799270" y="1291152"/>
                      <a:pt x="1778488" y="1288073"/>
                      <a:pt x="1789264" y="1268061"/>
                    </a:cubicBezTo>
                    <a:cubicBezTo>
                      <a:pt x="1797731" y="1253436"/>
                      <a:pt x="1826979" y="1246509"/>
                      <a:pt x="1842373" y="1254206"/>
                    </a:cubicBezTo>
                    <a:cubicBezTo>
                      <a:pt x="1848531" y="1257285"/>
                      <a:pt x="1852379" y="1261903"/>
                      <a:pt x="1856997" y="1267291"/>
                    </a:cubicBezTo>
                    <a:cubicBezTo>
                      <a:pt x="1880858" y="1295000"/>
                      <a:pt x="1884706" y="1295770"/>
                      <a:pt x="1918573" y="1279606"/>
                    </a:cubicBezTo>
                    <a:cubicBezTo>
                      <a:pt x="1930118" y="1273449"/>
                      <a:pt x="1941664" y="1269600"/>
                      <a:pt x="1954749" y="1271139"/>
                    </a:cubicBezTo>
                    <a:cubicBezTo>
                      <a:pt x="1977840" y="1273449"/>
                      <a:pt x="1988616" y="1288843"/>
                      <a:pt x="1983228" y="1311164"/>
                    </a:cubicBezTo>
                    <a:cubicBezTo>
                      <a:pt x="1978610" y="1331946"/>
                      <a:pt x="1963985" y="1348109"/>
                      <a:pt x="1952440" y="1367351"/>
                    </a:cubicBezTo>
                    <a:cubicBezTo>
                      <a:pt x="1966294" y="1355806"/>
                      <a:pt x="1980149" y="1347339"/>
                      <a:pt x="1994773" y="1338873"/>
                    </a:cubicBezTo>
                    <a:cubicBezTo>
                      <a:pt x="2010167" y="1329637"/>
                      <a:pt x="2026330" y="1322709"/>
                      <a:pt x="2046343" y="1327328"/>
                    </a:cubicBezTo>
                    <a:cubicBezTo>
                      <a:pt x="2069434" y="1332715"/>
                      <a:pt x="2090216" y="1317321"/>
                      <a:pt x="2113307" y="1318861"/>
                    </a:cubicBezTo>
                    <a:cubicBezTo>
                      <a:pt x="2133318" y="1325788"/>
                      <a:pt x="2134858" y="1328867"/>
                      <a:pt x="2128700" y="1354267"/>
                    </a:cubicBezTo>
                    <a:cubicBezTo>
                      <a:pt x="2121773" y="1365042"/>
                      <a:pt x="2116385" y="1375048"/>
                      <a:pt x="2121003" y="1388903"/>
                    </a:cubicBezTo>
                    <a:cubicBezTo>
                      <a:pt x="2124082" y="1399679"/>
                      <a:pt x="2116385" y="1408146"/>
                      <a:pt x="2110228" y="1416612"/>
                    </a:cubicBezTo>
                    <a:cubicBezTo>
                      <a:pt x="2094834" y="1436624"/>
                      <a:pt x="2095603" y="1443552"/>
                      <a:pt x="2114846" y="1460485"/>
                    </a:cubicBezTo>
                    <a:cubicBezTo>
                      <a:pt x="2117155" y="1462794"/>
                      <a:pt x="2120234" y="1465103"/>
                      <a:pt x="2123312" y="1467412"/>
                    </a:cubicBezTo>
                    <a:cubicBezTo>
                      <a:pt x="2148712" y="1488194"/>
                      <a:pt x="2150252" y="1500509"/>
                      <a:pt x="2128700" y="1525909"/>
                    </a:cubicBezTo>
                    <a:cubicBezTo>
                      <a:pt x="2124852" y="1529758"/>
                      <a:pt x="2117925" y="1533606"/>
                      <a:pt x="2121003" y="1539764"/>
                    </a:cubicBezTo>
                    <a:cubicBezTo>
                      <a:pt x="2124082" y="1545921"/>
                      <a:pt x="2131779" y="1543612"/>
                      <a:pt x="2137167" y="1543612"/>
                    </a:cubicBezTo>
                    <a:cubicBezTo>
                      <a:pt x="2166415" y="1544382"/>
                      <a:pt x="2175652" y="1549770"/>
                      <a:pt x="2181040" y="1569782"/>
                    </a:cubicBezTo>
                    <a:cubicBezTo>
                      <a:pt x="2182579" y="1575170"/>
                      <a:pt x="2183349" y="1579788"/>
                      <a:pt x="2172573" y="1588255"/>
                    </a:cubicBezTo>
                    <a:cubicBezTo>
                      <a:pt x="2166415" y="1599800"/>
                      <a:pt x="2160258" y="1611345"/>
                      <a:pt x="2153330" y="1622121"/>
                    </a:cubicBezTo>
                    <a:cubicBezTo>
                      <a:pt x="2137167" y="1647521"/>
                      <a:pt x="2116385" y="1653679"/>
                      <a:pt x="2092525" y="1635206"/>
                    </a:cubicBezTo>
                    <a:cubicBezTo>
                      <a:pt x="2067125" y="1616733"/>
                      <a:pt x="2042494" y="1604418"/>
                      <a:pt x="2010167" y="1606727"/>
                    </a:cubicBezTo>
                    <a:cubicBezTo>
                      <a:pt x="1990925" y="1607497"/>
                      <a:pt x="1980149" y="1592873"/>
                      <a:pt x="1971682" y="1578249"/>
                    </a:cubicBezTo>
                    <a:cubicBezTo>
                      <a:pt x="1961676" y="1561315"/>
                      <a:pt x="1952440" y="1543612"/>
                      <a:pt x="1943203" y="1526679"/>
                    </a:cubicBezTo>
                    <a:cubicBezTo>
                      <a:pt x="1940894" y="1524370"/>
                      <a:pt x="1937815" y="1522061"/>
                      <a:pt x="1934737" y="1524370"/>
                    </a:cubicBezTo>
                    <a:cubicBezTo>
                      <a:pt x="1933197" y="1525909"/>
                      <a:pt x="1933197" y="1528988"/>
                      <a:pt x="1934737" y="1531297"/>
                    </a:cubicBezTo>
                    <a:cubicBezTo>
                      <a:pt x="1934737" y="1535915"/>
                      <a:pt x="1935506" y="1539764"/>
                      <a:pt x="1935506" y="1543612"/>
                    </a:cubicBezTo>
                    <a:cubicBezTo>
                      <a:pt x="1939355" y="1555158"/>
                      <a:pt x="1940125" y="1566703"/>
                      <a:pt x="1929349" y="1575170"/>
                    </a:cubicBezTo>
                    <a:cubicBezTo>
                      <a:pt x="1919343" y="1579018"/>
                      <a:pt x="1917034" y="1571321"/>
                      <a:pt x="1913955" y="1564394"/>
                    </a:cubicBezTo>
                    <a:cubicBezTo>
                      <a:pt x="1909337" y="1552079"/>
                      <a:pt x="1900870" y="1542073"/>
                      <a:pt x="1891633" y="1532067"/>
                    </a:cubicBezTo>
                    <a:cubicBezTo>
                      <a:pt x="1868542" y="1506667"/>
                      <a:pt x="1823900" y="1507436"/>
                      <a:pt x="1801579" y="1532836"/>
                    </a:cubicBezTo>
                    <a:cubicBezTo>
                      <a:pt x="1780797" y="1557467"/>
                      <a:pt x="1786185" y="1601340"/>
                      <a:pt x="1812355" y="1621351"/>
                    </a:cubicBezTo>
                    <a:cubicBezTo>
                      <a:pt x="1827749" y="1632897"/>
                      <a:pt x="1842373" y="1645212"/>
                      <a:pt x="1863924" y="1640594"/>
                    </a:cubicBezTo>
                    <a:cubicBezTo>
                      <a:pt x="1868542" y="1639055"/>
                      <a:pt x="1873161" y="1642133"/>
                      <a:pt x="1875470" y="1645982"/>
                    </a:cubicBezTo>
                    <a:cubicBezTo>
                      <a:pt x="1875470" y="1647521"/>
                      <a:pt x="1875470" y="1648291"/>
                      <a:pt x="1874700" y="1649830"/>
                    </a:cubicBezTo>
                    <a:cubicBezTo>
                      <a:pt x="1869312" y="1655218"/>
                      <a:pt x="1872391" y="1664455"/>
                      <a:pt x="1864694" y="1667533"/>
                    </a:cubicBezTo>
                    <a:cubicBezTo>
                      <a:pt x="1854688" y="1685237"/>
                      <a:pt x="1853149" y="1705249"/>
                      <a:pt x="1847761" y="1723722"/>
                    </a:cubicBezTo>
                    <a:cubicBezTo>
                      <a:pt x="1834676" y="1766824"/>
                      <a:pt x="1821591" y="1782988"/>
                      <a:pt x="1779258" y="1775291"/>
                    </a:cubicBezTo>
                    <a:cubicBezTo>
                      <a:pt x="1761555" y="1772212"/>
                      <a:pt x="1746161" y="1779139"/>
                      <a:pt x="1733076" y="1790685"/>
                    </a:cubicBezTo>
                    <a:cubicBezTo>
                      <a:pt x="1720761" y="1803770"/>
                      <a:pt x="1706137" y="1813006"/>
                      <a:pt x="1689203" y="1817624"/>
                    </a:cubicBezTo>
                    <a:cubicBezTo>
                      <a:pt x="1687664" y="1816855"/>
                      <a:pt x="1686894" y="1817624"/>
                      <a:pt x="1685355" y="1817624"/>
                    </a:cubicBezTo>
                    <a:cubicBezTo>
                      <a:pt x="1650718" y="1812237"/>
                      <a:pt x="1617621" y="1829940"/>
                      <a:pt x="1599919" y="1862267"/>
                    </a:cubicBezTo>
                    <a:cubicBezTo>
                      <a:pt x="1597610" y="1866885"/>
                      <a:pt x="1595300" y="1871503"/>
                      <a:pt x="1592222" y="1875351"/>
                    </a:cubicBezTo>
                    <a:cubicBezTo>
                      <a:pt x="1587603" y="1881509"/>
                      <a:pt x="1580676" y="1883818"/>
                      <a:pt x="1574519" y="1887667"/>
                    </a:cubicBezTo>
                    <a:cubicBezTo>
                      <a:pt x="1556815" y="1902291"/>
                      <a:pt x="1541421" y="1919994"/>
                      <a:pt x="1518330" y="1929230"/>
                    </a:cubicBezTo>
                    <a:cubicBezTo>
                      <a:pt x="1531415" y="1938467"/>
                      <a:pt x="1546040" y="1936158"/>
                      <a:pt x="1559125" y="1939237"/>
                    </a:cubicBezTo>
                    <a:cubicBezTo>
                      <a:pt x="1569900" y="1942315"/>
                      <a:pt x="1576058" y="1946934"/>
                      <a:pt x="1574519" y="1958479"/>
                    </a:cubicBezTo>
                    <a:cubicBezTo>
                      <a:pt x="1570670" y="1961558"/>
                      <a:pt x="1566822" y="1965406"/>
                      <a:pt x="1562973" y="1968485"/>
                    </a:cubicBezTo>
                    <a:cubicBezTo>
                      <a:pt x="1537573" y="1990036"/>
                      <a:pt x="1535264" y="1997733"/>
                      <a:pt x="1546040" y="2030061"/>
                    </a:cubicBezTo>
                    <a:cubicBezTo>
                      <a:pt x="1551428" y="2045455"/>
                      <a:pt x="1556815" y="2060849"/>
                      <a:pt x="1539112" y="2072394"/>
                    </a:cubicBezTo>
                    <a:cubicBezTo>
                      <a:pt x="1524488" y="2077012"/>
                      <a:pt x="1522949" y="2090097"/>
                      <a:pt x="1519870" y="2101643"/>
                    </a:cubicBezTo>
                    <a:cubicBezTo>
                      <a:pt x="1516021" y="2115497"/>
                      <a:pt x="1509864" y="2123194"/>
                      <a:pt x="1492161" y="2126273"/>
                    </a:cubicBezTo>
                    <a:cubicBezTo>
                      <a:pt x="1466761" y="2130891"/>
                      <a:pt x="1442900" y="2144745"/>
                      <a:pt x="1423658" y="2163218"/>
                    </a:cubicBezTo>
                    <a:cubicBezTo>
                      <a:pt x="1409803" y="2175533"/>
                      <a:pt x="1399797" y="2184770"/>
                      <a:pt x="1385173" y="2163988"/>
                    </a:cubicBezTo>
                    <a:cubicBezTo>
                      <a:pt x="1377476" y="2153982"/>
                      <a:pt x="1365161" y="2154752"/>
                      <a:pt x="1354385" y="2157830"/>
                    </a:cubicBezTo>
                    <a:cubicBezTo>
                      <a:pt x="1344379" y="2160909"/>
                      <a:pt x="1335143" y="2165527"/>
                      <a:pt x="1325137" y="2167836"/>
                    </a:cubicBezTo>
                    <a:cubicBezTo>
                      <a:pt x="1309743" y="2171685"/>
                      <a:pt x="1298967" y="2167067"/>
                      <a:pt x="1299737" y="2148594"/>
                    </a:cubicBezTo>
                    <a:cubicBezTo>
                      <a:pt x="1300506" y="2139358"/>
                      <a:pt x="1296658" y="2130121"/>
                      <a:pt x="1294349" y="2120885"/>
                    </a:cubicBezTo>
                    <a:cubicBezTo>
                      <a:pt x="1291270" y="2103952"/>
                      <a:pt x="1285112" y="2094715"/>
                      <a:pt x="1265100" y="2101643"/>
                    </a:cubicBezTo>
                    <a:cubicBezTo>
                      <a:pt x="1254324" y="2105491"/>
                      <a:pt x="1241239" y="2100873"/>
                      <a:pt x="1238929" y="2087788"/>
                    </a:cubicBezTo>
                    <a:cubicBezTo>
                      <a:pt x="1235851" y="2068546"/>
                      <a:pt x="1223535" y="2057000"/>
                      <a:pt x="1211221" y="2043915"/>
                    </a:cubicBezTo>
                    <a:cubicBezTo>
                      <a:pt x="1198137" y="2030830"/>
                      <a:pt x="1199675" y="2019285"/>
                      <a:pt x="1217379" y="2011588"/>
                    </a:cubicBezTo>
                    <a:cubicBezTo>
                      <a:pt x="1225075" y="2007739"/>
                      <a:pt x="1231233" y="2003121"/>
                      <a:pt x="1231233" y="1993885"/>
                    </a:cubicBezTo>
                    <a:cubicBezTo>
                      <a:pt x="1231233" y="1980031"/>
                      <a:pt x="1241239" y="1972334"/>
                      <a:pt x="1251246" y="1965406"/>
                    </a:cubicBezTo>
                    <a:cubicBezTo>
                      <a:pt x="1251246" y="1965406"/>
                      <a:pt x="1252015" y="1965406"/>
                      <a:pt x="1252015" y="1965406"/>
                    </a:cubicBezTo>
                    <a:cubicBezTo>
                      <a:pt x="1255864" y="1961558"/>
                      <a:pt x="1260482" y="1957709"/>
                      <a:pt x="1262021" y="1951552"/>
                    </a:cubicBezTo>
                    <a:cubicBezTo>
                      <a:pt x="1265870" y="1937697"/>
                      <a:pt x="1257403" y="1923843"/>
                      <a:pt x="1262021" y="1909218"/>
                    </a:cubicBezTo>
                    <a:cubicBezTo>
                      <a:pt x="1262791" y="1906139"/>
                      <a:pt x="1259712" y="1903830"/>
                      <a:pt x="1256633" y="1903061"/>
                    </a:cubicBezTo>
                    <a:cubicBezTo>
                      <a:pt x="1225845" y="1898442"/>
                      <a:pt x="1218917" y="1878430"/>
                      <a:pt x="1222767" y="1851491"/>
                    </a:cubicBezTo>
                    <a:cubicBezTo>
                      <a:pt x="1223535" y="1849182"/>
                      <a:pt x="1221997" y="1847643"/>
                      <a:pt x="1221227" y="1845334"/>
                    </a:cubicBezTo>
                    <a:cubicBezTo>
                      <a:pt x="1221997" y="1844564"/>
                      <a:pt x="1221997" y="1843025"/>
                      <a:pt x="1221227" y="1842255"/>
                    </a:cubicBezTo>
                    <a:cubicBezTo>
                      <a:pt x="1222767" y="1813776"/>
                      <a:pt x="1218917" y="1786836"/>
                      <a:pt x="1204293" y="1762206"/>
                    </a:cubicBezTo>
                    <a:cubicBezTo>
                      <a:pt x="1192749" y="1751430"/>
                      <a:pt x="1196597" y="1736036"/>
                      <a:pt x="1190439" y="1723722"/>
                    </a:cubicBezTo>
                    <a:cubicBezTo>
                      <a:pt x="1183511" y="1709097"/>
                      <a:pt x="1174275" y="1703709"/>
                      <a:pt x="1159651" y="1706788"/>
                    </a:cubicBezTo>
                    <a:lnTo>
                      <a:pt x="1132497" y="1711847"/>
                    </a:lnTo>
                    <a:lnTo>
                      <a:pt x="1131900" y="1712163"/>
                    </a:lnTo>
                    <a:lnTo>
                      <a:pt x="1131622" y="1712010"/>
                    </a:lnTo>
                    <a:lnTo>
                      <a:pt x="1130210" y="1712273"/>
                    </a:lnTo>
                    <a:cubicBezTo>
                      <a:pt x="1120205" y="1713716"/>
                      <a:pt x="1110006" y="1714485"/>
                      <a:pt x="1099615" y="1713715"/>
                    </a:cubicBezTo>
                    <a:cubicBezTo>
                      <a:pt x="1088069" y="1712946"/>
                      <a:pt x="1078063" y="1710637"/>
                      <a:pt x="1071137" y="1700631"/>
                    </a:cubicBezTo>
                    <a:cubicBezTo>
                      <a:pt x="1054973" y="1686776"/>
                      <a:pt x="1041117" y="1671382"/>
                      <a:pt x="1041117" y="1647521"/>
                    </a:cubicBezTo>
                    <a:cubicBezTo>
                      <a:pt x="1041117" y="1639055"/>
                      <a:pt x="1034960" y="1638285"/>
                      <a:pt x="1028802" y="1639824"/>
                    </a:cubicBezTo>
                    <a:cubicBezTo>
                      <a:pt x="1007251" y="1645982"/>
                      <a:pt x="984160" y="1645982"/>
                      <a:pt x="965687" y="1663685"/>
                    </a:cubicBezTo>
                    <a:cubicBezTo>
                      <a:pt x="949524" y="1679079"/>
                      <a:pt x="932590" y="1696782"/>
                      <a:pt x="906420" y="1696012"/>
                    </a:cubicBezTo>
                    <a:cubicBezTo>
                      <a:pt x="896414" y="1695243"/>
                      <a:pt x="896414" y="1705249"/>
                      <a:pt x="895645" y="1712176"/>
                    </a:cubicBezTo>
                    <a:cubicBezTo>
                      <a:pt x="894875" y="1726800"/>
                      <a:pt x="894875" y="1741424"/>
                      <a:pt x="894105" y="1756048"/>
                    </a:cubicBezTo>
                    <a:cubicBezTo>
                      <a:pt x="879481" y="1792994"/>
                      <a:pt x="867166" y="1802230"/>
                      <a:pt x="840226" y="1797612"/>
                    </a:cubicBezTo>
                    <a:cubicBezTo>
                      <a:pt x="828681" y="1795303"/>
                      <a:pt x="820215" y="1789146"/>
                      <a:pt x="811748" y="1782218"/>
                    </a:cubicBezTo>
                    <a:cubicBezTo>
                      <a:pt x="777111" y="1756048"/>
                      <a:pt x="744014" y="1729109"/>
                      <a:pt x="709378" y="1702940"/>
                    </a:cubicBezTo>
                    <a:cubicBezTo>
                      <a:pt x="700141" y="1695243"/>
                      <a:pt x="689366" y="1689085"/>
                      <a:pt x="677820" y="1683697"/>
                    </a:cubicBezTo>
                    <a:cubicBezTo>
                      <a:pt x="649342" y="1670612"/>
                      <a:pt x="629330" y="1676000"/>
                      <a:pt x="611626" y="1702170"/>
                    </a:cubicBezTo>
                    <a:cubicBezTo>
                      <a:pt x="602390" y="1715255"/>
                      <a:pt x="594693" y="1729879"/>
                      <a:pt x="586996" y="1743733"/>
                    </a:cubicBezTo>
                    <a:cubicBezTo>
                      <a:pt x="560057" y="1793764"/>
                      <a:pt x="528499" y="1800691"/>
                      <a:pt x="482317" y="1765285"/>
                    </a:cubicBezTo>
                    <a:cubicBezTo>
                      <a:pt x="460766" y="1748351"/>
                      <a:pt x="439214" y="1732958"/>
                      <a:pt x="409966" y="1734497"/>
                    </a:cubicBezTo>
                    <a:cubicBezTo>
                      <a:pt x="403039" y="1717564"/>
                      <a:pt x="412275" y="1700631"/>
                      <a:pt x="410736" y="1682927"/>
                    </a:cubicBezTo>
                    <a:cubicBezTo>
                      <a:pt x="409966" y="1669073"/>
                      <a:pt x="408426" y="1655218"/>
                      <a:pt x="404578" y="1642133"/>
                    </a:cubicBezTo>
                    <a:cubicBezTo>
                      <a:pt x="399960" y="1629048"/>
                      <a:pt x="393032" y="1617503"/>
                      <a:pt x="377638" y="1615964"/>
                    </a:cubicBezTo>
                    <a:cubicBezTo>
                      <a:pt x="359936" y="1614424"/>
                      <a:pt x="354548" y="1603649"/>
                      <a:pt x="356857" y="1587485"/>
                    </a:cubicBezTo>
                    <a:cubicBezTo>
                      <a:pt x="358396" y="1569782"/>
                      <a:pt x="363784" y="1553618"/>
                      <a:pt x="369942" y="1536685"/>
                    </a:cubicBezTo>
                    <a:cubicBezTo>
                      <a:pt x="387645" y="1486654"/>
                      <a:pt x="409966" y="1438934"/>
                      <a:pt x="420742" y="1387364"/>
                    </a:cubicBezTo>
                    <a:cubicBezTo>
                      <a:pt x="423051" y="1376588"/>
                      <a:pt x="423051" y="1366582"/>
                      <a:pt x="423051" y="1356576"/>
                    </a:cubicBezTo>
                    <a:cubicBezTo>
                      <a:pt x="423051" y="1338873"/>
                      <a:pt x="413814" y="1328867"/>
                      <a:pt x="396111" y="1329637"/>
                    </a:cubicBezTo>
                    <a:cubicBezTo>
                      <a:pt x="366093" y="1331176"/>
                      <a:pt x="336845" y="1328867"/>
                      <a:pt x="307596" y="1319631"/>
                    </a:cubicBezTo>
                    <a:cubicBezTo>
                      <a:pt x="295281" y="1315782"/>
                      <a:pt x="287584" y="1320400"/>
                      <a:pt x="282196" y="1330406"/>
                    </a:cubicBezTo>
                    <a:cubicBezTo>
                      <a:pt x="277578" y="1340412"/>
                      <a:pt x="272190" y="1350418"/>
                      <a:pt x="269881" y="1361194"/>
                    </a:cubicBezTo>
                    <a:cubicBezTo>
                      <a:pt x="259875" y="1404297"/>
                      <a:pt x="236014" y="1438164"/>
                      <a:pt x="200608" y="1464334"/>
                    </a:cubicBezTo>
                    <a:cubicBezTo>
                      <a:pt x="195220" y="1468182"/>
                      <a:pt x="190602" y="1472800"/>
                      <a:pt x="185984" y="1477418"/>
                    </a:cubicBezTo>
                    <a:cubicBezTo>
                      <a:pt x="155966" y="1505127"/>
                      <a:pt x="156736" y="1515903"/>
                      <a:pt x="192141" y="1535915"/>
                    </a:cubicBezTo>
                    <a:cubicBezTo>
                      <a:pt x="208305" y="1545152"/>
                      <a:pt x="216772" y="1559006"/>
                      <a:pt x="220620" y="1575940"/>
                    </a:cubicBezTo>
                    <a:cubicBezTo>
                      <a:pt x="222160" y="1584406"/>
                      <a:pt x="223699" y="1592873"/>
                      <a:pt x="212154" y="1595182"/>
                    </a:cubicBezTo>
                    <a:cubicBezTo>
                      <a:pt x="193681" y="1595952"/>
                      <a:pt x="172129" y="1583637"/>
                      <a:pt x="155966" y="1594412"/>
                    </a:cubicBezTo>
                    <a:cubicBezTo>
                      <a:pt x="136723" y="1607497"/>
                      <a:pt x="121329" y="1591334"/>
                      <a:pt x="103626" y="1593643"/>
                    </a:cubicBezTo>
                    <a:cubicBezTo>
                      <a:pt x="85154" y="1595952"/>
                      <a:pt x="78226" y="1567473"/>
                      <a:pt x="62832" y="1556697"/>
                    </a:cubicBezTo>
                    <a:cubicBezTo>
                      <a:pt x="33584" y="1535915"/>
                      <a:pt x="54366" y="1504358"/>
                      <a:pt x="43590" y="1479727"/>
                    </a:cubicBezTo>
                    <a:cubicBezTo>
                      <a:pt x="58984" y="1469722"/>
                      <a:pt x="50517" y="1454328"/>
                      <a:pt x="52057" y="1441243"/>
                    </a:cubicBezTo>
                    <a:cubicBezTo>
                      <a:pt x="60523" y="1437394"/>
                      <a:pt x="74378" y="1461255"/>
                      <a:pt x="77457" y="1435855"/>
                    </a:cubicBezTo>
                    <a:cubicBezTo>
                      <a:pt x="81305" y="1432776"/>
                      <a:pt x="84384" y="1434315"/>
                      <a:pt x="88232" y="1435085"/>
                    </a:cubicBezTo>
                    <a:cubicBezTo>
                      <a:pt x="107475" y="1428927"/>
                      <a:pt x="125948" y="1425849"/>
                      <a:pt x="145960" y="1432006"/>
                    </a:cubicBezTo>
                    <a:cubicBezTo>
                      <a:pt x="146729" y="1405836"/>
                      <a:pt x="128257" y="1389673"/>
                      <a:pt x="112093" y="1371970"/>
                    </a:cubicBezTo>
                    <a:cubicBezTo>
                      <a:pt x="109784" y="1362733"/>
                      <a:pt x="102087" y="1360424"/>
                      <a:pt x="95160" y="1356576"/>
                    </a:cubicBezTo>
                    <a:cubicBezTo>
                      <a:pt x="90542" y="1355036"/>
                      <a:pt x="87463" y="1351957"/>
                      <a:pt x="85923" y="1348109"/>
                    </a:cubicBezTo>
                    <a:cubicBezTo>
                      <a:pt x="81305" y="1341182"/>
                      <a:pt x="85154" y="1335794"/>
                      <a:pt x="89002" y="1330406"/>
                    </a:cubicBezTo>
                    <a:cubicBezTo>
                      <a:pt x="110554" y="1298849"/>
                      <a:pt x="116711" y="1264212"/>
                      <a:pt x="107475" y="1226497"/>
                    </a:cubicBezTo>
                    <a:cubicBezTo>
                      <a:pt x="106705" y="1217261"/>
                      <a:pt x="102857" y="1208794"/>
                      <a:pt x="105166" y="1199558"/>
                    </a:cubicBezTo>
                    <a:cubicBezTo>
                      <a:pt x="109014" y="1191091"/>
                      <a:pt x="113632" y="1192631"/>
                      <a:pt x="118251" y="1198018"/>
                    </a:cubicBezTo>
                    <a:cubicBezTo>
                      <a:pt x="122869" y="1203406"/>
                      <a:pt x="125948" y="1208794"/>
                      <a:pt x="129796" y="1214182"/>
                    </a:cubicBezTo>
                    <a:cubicBezTo>
                      <a:pt x="136723" y="1225727"/>
                      <a:pt x="144420" y="1237273"/>
                      <a:pt x="154426" y="1246509"/>
                    </a:cubicBezTo>
                    <a:cubicBezTo>
                      <a:pt x="173669" y="1264212"/>
                      <a:pt x="193681" y="1274988"/>
                      <a:pt x="219081" y="1260364"/>
                    </a:cubicBezTo>
                    <a:cubicBezTo>
                      <a:pt x="222160" y="1258824"/>
                      <a:pt x="225239" y="1258055"/>
                      <a:pt x="228317" y="1258824"/>
                    </a:cubicBezTo>
                    <a:cubicBezTo>
                      <a:pt x="226778" y="1251127"/>
                      <a:pt x="231396" y="1246509"/>
                      <a:pt x="237554" y="1242661"/>
                    </a:cubicBezTo>
                    <a:cubicBezTo>
                      <a:pt x="245251" y="1237273"/>
                      <a:pt x="238323" y="1225727"/>
                      <a:pt x="246020" y="1220339"/>
                    </a:cubicBezTo>
                    <a:cubicBezTo>
                      <a:pt x="243711" y="1207255"/>
                      <a:pt x="240632" y="1194170"/>
                      <a:pt x="237554" y="1181085"/>
                    </a:cubicBezTo>
                    <a:lnTo>
                      <a:pt x="230815" y="1174101"/>
                    </a:lnTo>
                    <a:lnTo>
                      <a:pt x="229726" y="1174454"/>
                    </a:lnTo>
                    <a:cubicBezTo>
                      <a:pt x="225708" y="1173106"/>
                      <a:pt x="222041" y="1169446"/>
                      <a:pt x="218096" y="1165046"/>
                    </a:cubicBezTo>
                    <a:lnTo>
                      <a:pt x="188626" y="1147706"/>
                    </a:lnTo>
                    <a:lnTo>
                      <a:pt x="169471" y="1143310"/>
                    </a:lnTo>
                    <a:cubicBezTo>
                      <a:pt x="158371" y="1141927"/>
                      <a:pt x="145382" y="1141254"/>
                      <a:pt x="129796" y="1141061"/>
                    </a:cubicBezTo>
                    <a:cubicBezTo>
                      <a:pt x="136723" y="1137212"/>
                      <a:pt x="140572" y="1134903"/>
                      <a:pt x="145190" y="1132594"/>
                    </a:cubicBezTo>
                    <a:cubicBezTo>
                      <a:pt x="147499" y="1130285"/>
                      <a:pt x="150578" y="1127206"/>
                      <a:pt x="153657" y="1125667"/>
                    </a:cubicBezTo>
                    <a:lnTo>
                      <a:pt x="158042" y="1123306"/>
                    </a:lnTo>
                    <a:lnTo>
                      <a:pt x="151369" y="1113367"/>
                    </a:lnTo>
                    <a:cubicBezTo>
                      <a:pt x="146484" y="1109117"/>
                      <a:pt x="140206" y="1106605"/>
                      <a:pt x="131519" y="1106686"/>
                    </a:cubicBezTo>
                    <a:cubicBezTo>
                      <a:pt x="125018" y="1106285"/>
                      <a:pt x="125762" y="1099249"/>
                      <a:pt x="128341" y="1096390"/>
                    </a:cubicBezTo>
                    <a:cubicBezTo>
                      <a:pt x="143323" y="1081179"/>
                      <a:pt x="138013" y="1069519"/>
                      <a:pt x="123238" y="1058571"/>
                    </a:cubicBezTo>
                    <a:cubicBezTo>
                      <a:pt x="120915" y="1056334"/>
                      <a:pt x="120146" y="1052837"/>
                      <a:pt x="118504" y="1049534"/>
                    </a:cubicBezTo>
                    <a:cubicBezTo>
                      <a:pt x="109569" y="1031801"/>
                      <a:pt x="109185" y="1030053"/>
                      <a:pt x="123485" y="1015908"/>
                    </a:cubicBezTo>
                    <a:cubicBezTo>
                      <a:pt x="131413" y="1008206"/>
                      <a:pt x="134097" y="1001659"/>
                      <a:pt x="127231" y="991259"/>
                    </a:cubicBezTo>
                    <a:cubicBezTo>
                      <a:pt x="122348" y="983630"/>
                      <a:pt x="119703" y="973674"/>
                      <a:pt x="124092" y="964461"/>
                    </a:cubicBezTo>
                    <a:cubicBezTo>
                      <a:pt x="128140" y="955781"/>
                      <a:pt x="123151" y="951839"/>
                      <a:pt x="117289" y="948091"/>
                    </a:cubicBezTo>
                    <a:cubicBezTo>
                      <a:pt x="111426" y="944343"/>
                      <a:pt x="105755" y="941468"/>
                      <a:pt x="103345" y="934668"/>
                    </a:cubicBezTo>
                    <a:cubicBezTo>
                      <a:pt x="101319" y="929617"/>
                      <a:pt x="96949" y="930579"/>
                      <a:pt x="93646" y="932223"/>
                    </a:cubicBezTo>
                    <a:cubicBezTo>
                      <a:pt x="89319" y="935467"/>
                      <a:pt x="85867" y="938518"/>
                      <a:pt x="82606" y="942443"/>
                    </a:cubicBezTo>
                    <a:cubicBezTo>
                      <a:pt x="70011" y="953922"/>
                      <a:pt x="68604" y="953774"/>
                      <a:pt x="60096" y="940070"/>
                    </a:cubicBezTo>
                    <a:cubicBezTo>
                      <a:pt x="55405" y="933315"/>
                      <a:pt x="52803" y="925641"/>
                      <a:pt x="48986" y="918693"/>
                    </a:cubicBezTo>
                    <a:cubicBezTo>
                      <a:pt x="44785" y="909997"/>
                      <a:pt x="40583" y="901301"/>
                      <a:pt x="54907" y="897688"/>
                    </a:cubicBezTo>
                    <a:cubicBezTo>
                      <a:pt x="59618" y="896193"/>
                      <a:pt x="60746" y="890904"/>
                      <a:pt x="56632" y="886771"/>
                    </a:cubicBezTo>
                    <a:cubicBezTo>
                      <a:pt x="51791" y="881423"/>
                      <a:pt x="46759" y="875200"/>
                      <a:pt x="37189" y="879599"/>
                    </a:cubicBezTo>
                    <a:cubicBezTo>
                      <a:pt x="36849" y="880132"/>
                      <a:pt x="36508" y="880665"/>
                      <a:pt x="35293" y="881391"/>
                    </a:cubicBezTo>
                    <a:cubicBezTo>
                      <a:pt x="30966" y="884635"/>
                      <a:pt x="29924" y="894486"/>
                      <a:pt x="21248" y="890441"/>
                    </a:cubicBezTo>
                    <a:cubicBezTo>
                      <a:pt x="13104" y="886736"/>
                      <a:pt x="7539" y="880173"/>
                      <a:pt x="4212" y="871285"/>
                    </a:cubicBezTo>
                    <a:cubicBezTo>
                      <a:pt x="2142" y="863952"/>
                      <a:pt x="2695" y="856041"/>
                      <a:pt x="4313" y="848813"/>
                    </a:cubicBezTo>
                    <a:cubicBezTo>
                      <a:pt x="5783" y="842991"/>
                      <a:pt x="8170" y="839258"/>
                      <a:pt x="14906" y="842814"/>
                    </a:cubicBezTo>
                    <a:cubicBezTo>
                      <a:pt x="17379" y="843644"/>
                      <a:pt x="20193" y="843941"/>
                      <a:pt x="21557" y="841808"/>
                    </a:cubicBezTo>
                    <a:cubicBezTo>
                      <a:pt x="23943" y="838075"/>
                      <a:pt x="21620" y="835838"/>
                      <a:pt x="19488" y="834475"/>
                    </a:cubicBezTo>
                    <a:cubicBezTo>
                      <a:pt x="15564" y="831216"/>
                      <a:pt x="11834" y="828830"/>
                      <a:pt x="8444" y="825912"/>
                    </a:cubicBezTo>
                    <a:cubicBezTo>
                      <a:pt x="-3325" y="816133"/>
                      <a:pt x="-2666" y="804535"/>
                      <a:pt x="9631" y="795870"/>
                    </a:cubicBezTo>
                    <a:cubicBezTo>
                      <a:pt x="11187" y="794611"/>
                      <a:pt x="12402" y="793886"/>
                      <a:pt x="13617" y="793160"/>
                    </a:cubicBezTo>
                    <a:cubicBezTo>
                      <a:pt x="33587" y="781889"/>
                      <a:pt x="34759" y="778882"/>
                      <a:pt x="21752" y="759297"/>
                    </a:cubicBezTo>
                    <a:cubicBezTo>
                      <a:pt x="16869" y="751668"/>
                      <a:pt x="15525" y="745550"/>
                      <a:pt x="21705" y="738233"/>
                    </a:cubicBezTo>
                    <a:cubicBezTo>
                      <a:pt x="24284" y="735374"/>
                      <a:pt x="25456" y="732367"/>
                      <a:pt x="26627" y="729360"/>
                    </a:cubicBezTo>
                    <a:cubicBezTo>
                      <a:pt x="36322" y="713022"/>
                      <a:pt x="38301" y="697009"/>
                      <a:pt x="23100" y="682030"/>
                    </a:cubicBezTo>
                    <a:cubicBezTo>
                      <a:pt x="17727" y="676342"/>
                      <a:pt x="13036" y="669586"/>
                      <a:pt x="10434" y="661912"/>
                    </a:cubicBezTo>
                    <a:cubicBezTo>
                      <a:pt x="8408" y="656861"/>
                      <a:pt x="9003" y="651232"/>
                      <a:pt x="13330" y="647988"/>
                    </a:cubicBezTo>
                    <a:cubicBezTo>
                      <a:pt x="18338" y="643678"/>
                      <a:pt x="21771" y="648878"/>
                      <a:pt x="25161" y="651797"/>
                    </a:cubicBezTo>
                    <a:cubicBezTo>
                      <a:pt x="47248" y="668924"/>
                      <a:pt x="47248" y="668924"/>
                      <a:pt x="56771" y="643460"/>
                    </a:cubicBezTo>
                    <a:cubicBezTo>
                      <a:pt x="60286" y="634440"/>
                      <a:pt x="64527" y="626633"/>
                      <a:pt x="71240" y="619657"/>
                    </a:cubicBezTo>
                    <a:cubicBezTo>
                      <a:pt x="78486" y="613021"/>
                      <a:pt x="84176" y="607645"/>
                      <a:pt x="96348" y="610920"/>
                    </a:cubicBezTo>
                    <a:cubicBezTo>
                      <a:pt x="114148" y="614788"/>
                      <a:pt x="131368" y="597251"/>
                      <a:pt x="134283" y="575076"/>
                    </a:cubicBezTo>
                    <a:cubicBezTo>
                      <a:pt x="134922" y="571728"/>
                      <a:pt x="134687" y="568573"/>
                      <a:pt x="135133" y="564351"/>
                    </a:cubicBezTo>
                    <a:cubicBezTo>
                      <a:pt x="148756" y="570056"/>
                      <a:pt x="161994" y="574013"/>
                      <a:pt x="175165" y="565156"/>
                    </a:cubicBezTo>
                    <a:cubicBezTo>
                      <a:pt x="187122" y="557025"/>
                      <a:pt x="191276" y="544656"/>
                      <a:pt x="196304" y="532095"/>
                    </a:cubicBezTo>
                    <a:cubicBezTo>
                      <a:pt x="200183" y="533073"/>
                      <a:pt x="199886" y="535888"/>
                      <a:pt x="200803" y="537976"/>
                    </a:cubicBezTo>
                    <a:cubicBezTo>
                      <a:pt x="203256" y="547057"/>
                      <a:pt x="208496" y="552661"/>
                      <a:pt x="214957" y="554445"/>
                    </a:cubicBezTo>
                    <a:lnTo>
                      <a:pt x="218884" y="553267"/>
                    </a:lnTo>
                    <a:lnTo>
                      <a:pt x="215844" y="551027"/>
                    </a:lnTo>
                    <a:cubicBezTo>
                      <a:pt x="214211" y="549524"/>
                      <a:pt x="213485" y="547600"/>
                      <a:pt x="215598" y="544305"/>
                    </a:cubicBezTo>
                    <a:cubicBezTo>
                      <a:pt x="218902" y="538583"/>
                      <a:pt x="223942" y="534703"/>
                      <a:pt x="231045" y="536702"/>
                    </a:cubicBezTo>
                    <a:lnTo>
                      <a:pt x="246480" y="541607"/>
                    </a:lnTo>
                    <a:lnTo>
                      <a:pt x="250236" y="539216"/>
                    </a:lnTo>
                    <a:lnTo>
                      <a:pt x="253281" y="520961"/>
                    </a:lnTo>
                    <a:cubicBezTo>
                      <a:pt x="252543" y="513833"/>
                      <a:pt x="250291" y="506829"/>
                      <a:pt x="247808" y="500042"/>
                    </a:cubicBezTo>
                    <a:cubicBezTo>
                      <a:pt x="245772" y="493268"/>
                      <a:pt x="237722" y="493031"/>
                      <a:pt x="231921" y="492413"/>
                    </a:cubicBezTo>
                    <a:cubicBezTo>
                      <a:pt x="223871" y="492176"/>
                      <a:pt x="216254" y="492400"/>
                      <a:pt x="209099" y="492190"/>
                    </a:cubicBezTo>
                    <a:cubicBezTo>
                      <a:pt x="201048" y="491953"/>
                      <a:pt x="193946" y="489954"/>
                      <a:pt x="187845" y="484403"/>
                    </a:cubicBezTo>
                    <a:cubicBezTo>
                      <a:pt x="180009" y="477010"/>
                      <a:pt x="180576" y="472998"/>
                      <a:pt x="190142" y="467461"/>
                    </a:cubicBezTo>
                    <a:cubicBezTo>
                      <a:pt x="202418" y="461107"/>
                      <a:pt x="202118" y="456174"/>
                      <a:pt x="191625" y="447809"/>
                    </a:cubicBezTo>
                    <a:cubicBezTo>
                      <a:pt x="185958" y="442718"/>
                      <a:pt x="174844" y="440153"/>
                      <a:pt x="177821" y="430393"/>
                    </a:cubicBezTo>
                    <a:cubicBezTo>
                      <a:pt x="180772" y="421527"/>
                      <a:pt x="191940" y="422303"/>
                      <a:pt x="200016" y="421646"/>
                    </a:cubicBezTo>
                    <a:cubicBezTo>
                      <a:pt x="203594" y="421750"/>
                      <a:pt x="206739" y="421396"/>
                      <a:pt x="210343" y="420606"/>
                    </a:cubicBezTo>
                    <a:cubicBezTo>
                      <a:pt x="214842" y="419843"/>
                      <a:pt x="218961" y="416831"/>
                      <a:pt x="219122" y="411464"/>
                    </a:cubicBezTo>
                    <a:cubicBezTo>
                      <a:pt x="219716" y="406557"/>
                      <a:pt x="215757" y="404203"/>
                      <a:pt x="211312" y="403177"/>
                    </a:cubicBezTo>
                    <a:cubicBezTo>
                      <a:pt x="205104" y="401204"/>
                      <a:pt x="199357" y="398797"/>
                      <a:pt x="200058" y="390313"/>
                    </a:cubicBezTo>
                    <a:lnTo>
                      <a:pt x="204906" y="382719"/>
                    </a:lnTo>
                    <a:lnTo>
                      <a:pt x="199768" y="383106"/>
                    </a:lnTo>
                    <a:cubicBezTo>
                      <a:pt x="194724" y="382098"/>
                      <a:pt x="189758" y="380080"/>
                      <a:pt x="184791" y="378218"/>
                    </a:cubicBezTo>
                    <a:cubicBezTo>
                      <a:pt x="178583" y="373872"/>
                      <a:pt x="171755" y="369526"/>
                      <a:pt x="175479" y="359594"/>
                    </a:cubicBezTo>
                    <a:cubicBezTo>
                      <a:pt x="186964" y="351834"/>
                      <a:pt x="198915" y="344850"/>
                      <a:pt x="211253" y="339573"/>
                    </a:cubicBezTo>
                    <a:lnTo>
                      <a:pt x="234333" y="333650"/>
                    </a:lnTo>
                    <a:lnTo>
                      <a:pt x="235379" y="331817"/>
                    </a:lnTo>
                    <a:cubicBezTo>
                      <a:pt x="237222" y="330081"/>
                      <a:pt x="238603" y="328779"/>
                      <a:pt x="240419" y="327937"/>
                    </a:cubicBezTo>
                    <a:cubicBezTo>
                      <a:pt x="250853" y="323320"/>
                      <a:pt x="254291" y="313125"/>
                      <a:pt x="245994" y="306167"/>
                    </a:cubicBezTo>
                    <a:cubicBezTo>
                      <a:pt x="237697" y="299208"/>
                      <a:pt x="239239" y="292540"/>
                      <a:pt x="244332" y="286870"/>
                    </a:cubicBezTo>
                    <a:cubicBezTo>
                      <a:pt x="261429" y="269020"/>
                      <a:pt x="254701" y="254498"/>
                      <a:pt x="240410" y="238411"/>
                    </a:cubicBezTo>
                    <a:cubicBezTo>
                      <a:pt x="230458" y="226928"/>
                      <a:pt x="222808" y="213275"/>
                      <a:pt x="215620" y="199187"/>
                    </a:cubicBezTo>
                    <a:cubicBezTo>
                      <a:pt x="212689" y="192387"/>
                      <a:pt x="212416" y="186559"/>
                      <a:pt x="216642" y="179969"/>
                    </a:cubicBezTo>
                    <a:cubicBezTo>
                      <a:pt x="230321" y="156647"/>
                      <a:pt x="247904" y="137469"/>
                      <a:pt x="276688" y="132943"/>
                    </a:cubicBezTo>
                    <a:cubicBezTo>
                      <a:pt x="287475" y="131470"/>
                      <a:pt x="296393" y="132627"/>
                      <a:pt x="303715" y="142242"/>
                    </a:cubicBezTo>
                    <a:cubicBezTo>
                      <a:pt x="314021" y="156869"/>
                      <a:pt x="331316" y="162302"/>
                      <a:pt x="348177" y="167273"/>
                    </a:cubicBezTo>
                    <a:cubicBezTo>
                      <a:pt x="352596" y="169194"/>
                      <a:pt x="355794" y="167050"/>
                      <a:pt x="359452" y="164472"/>
                    </a:cubicBezTo>
                    <a:cubicBezTo>
                      <a:pt x="371808" y="155435"/>
                      <a:pt x="383730" y="145937"/>
                      <a:pt x="394351" y="135059"/>
                    </a:cubicBezTo>
                    <a:cubicBezTo>
                      <a:pt x="401260" y="128548"/>
                      <a:pt x="408036" y="126509"/>
                      <a:pt x="416954" y="127666"/>
                    </a:cubicBezTo>
                    <a:cubicBezTo>
                      <a:pt x="425438" y="128363"/>
                      <a:pt x="433895" y="129954"/>
                      <a:pt x="442487" y="127074"/>
                    </a:cubicBezTo>
                    <a:cubicBezTo>
                      <a:pt x="451538" y="123759"/>
                      <a:pt x="457933" y="119471"/>
                      <a:pt x="460504" y="108356"/>
                    </a:cubicBezTo>
                    <a:cubicBezTo>
                      <a:pt x="463154" y="94557"/>
                      <a:pt x="473127" y="90374"/>
                      <a:pt x="485897" y="97464"/>
                    </a:cubicBezTo>
                    <a:cubicBezTo>
                      <a:pt x="508372" y="109315"/>
                      <a:pt x="518398" y="103343"/>
                      <a:pt x="520529" y="76996"/>
                    </a:cubicBezTo>
                    <a:cubicBezTo>
                      <a:pt x="522285" y="63171"/>
                      <a:pt x="519108" y="49649"/>
                      <a:pt x="519075" y="35771"/>
                    </a:cubicBezTo>
                    <a:cubicBezTo>
                      <a:pt x="519316" y="27722"/>
                      <a:pt x="519801" y="19930"/>
                      <a:pt x="523948" y="11743"/>
                    </a:cubicBezTo>
                    <a:lnTo>
                      <a:pt x="525821" y="8900"/>
                    </a:lnTo>
                    <a:lnTo>
                      <a:pt x="530616" y="8723"/>
                    </a:lnTo>
                    <a:lnTo>
                      <a:pt x="536439" y="35163"/>
                    </a:lnTo>
                    <a:cubicBezTo>
                      <a:pt x="538710" y="45301"/>
                      <a:pt x="540876" y="55212"/>
                      <a:pt x="542804" y="65564"/>
                    </a:cubicBezTo>
                    <a:cubicBezTo>
                      <a:pt x="547096" y="86729"/>
                      <a:pt x="583314" y="103013"/>
                      <a:pt x="598134" y="86439"/>
                    </a:cubicBezTo>
                    <a:cubicBezTo>
                      <a:pt x="606926" y="76850"/>
                      <a:pt x="615205" y="73176"/>
                      <a:pt x="623536" y="73365"/>
                    </a:cubicBezTo>
                    <a:lnTo>
                      <a:pt x="632672" y="76953"/>
                    </a:lnTo>
                    <a:lnTo>
                      <a:pt x="632544" y="75267"/>
                    </a:lnTo>
                    <a:cubicBezTo>
                      <a:pt x="634096" y="70922"/>
                      <a:pt x="637045" y="66887"/>
                      <a:pt x="639839" y="62851"/>
                    </a:cubicBezTo>
                    <a:cubicBezTo>
                      <a:pt x="640459" y="62851"/>
                      <a:pt x="641080" y="62230"/>
                      <a:pt x="641701" y="62230"/>
                    </a:cubicBezTo>
                    <a:cubicBezTo>
                      <a:pt x="641701" y="61609"/>
                      <a:pt x="641080" y="60368"/>
                      <a:pt x="641080" y="59747"/>
                    </a:cubicBezTo>
                    <a:cubicBezTo>
                      <a:pt x="644805" y="42985"/>
                      <a:pt x="641701" y="26223"/>
                      <a:pt x="645426" y="9462"/>
                    </a:cubicBezTo>
                    <a:cubicBezTo>
                      <a:pt x="648530" y="4806"/>
                      <a:pt x="650858" y="4495"/>
                      <a:pt x="652410" y="5892"/>
                    </a:cubicBezTo>
                    <a:cubicBezTo>
                      <a:pt x="653961" y="7289"/>
                      <a:pt x="654737" y="10393"/>
                      <a:pt x="654737" y="12566"/>
                    </a:cubicBezTo>
                    <a:cubicBezTo>
                      <a:pt x="654116" y="23740"/>
                      <a:pt x="660945" y="23740"/>
                      <a:pt x="669637" y="26223"/>
                    </a:cubicBezTo>
                    <a:lnTo>
                      <a:pt x="684896" y="30577"/>
                    </a:lnTo>
                    <a:lnTo>
                      <a:pt x="686229" y="29494"/>
                    </a:lnTo>
                    <a:cubicBezTo>
                      <a:pt x="693031" y="26561"/>
                      <a:pt x="698993" y="21812"/>
                      <a:pt x="704954" y="17064"/>
                    </a:cubicBezTo>
                    <a:cubicBezTo>
                      <a:pt x="709072" y="14051"/>
                      <a:pt x="710561" y="9171"/>
                      <a:pt x="708011" y="4620"/>
                    </a:cubicBezTo>
                    <a:lnTo>
                      <a:pt x="705476" y="2262"/>
                    </a:ln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16C808F7-22D9-465E-A3F8-CDA617AE5FEE}"/>
                  </a:ext>
                </a:extLst>
              </p:cNvPr>
              <p:cNvSpPr>
                <a:spLocks/>
              </p:cNvSpPr>
              <p:nvPr/>
            </p:nvSpPr>
            <p:spPr bwMode="auto">
              <a:xfrm rot="3516856">
                <a:off x="1130573" y="1483816"/>
                <a:ext cx="2130684" cy="1943168"/>
              </a:xfrm>
              <a:custGeom>
                <a:avLst/>
                <a:gdLst>
                  <a:gd name="connsiteX0" fmla="*/ 3897079 w 4651277"/>
                  <a:gd name="connsiteY0" fmla="*/ 2775104 h 4241931"/>
                  <a:gd name="connsiteX1" fmla="*/ 3897072 w 4651277"/>
                  <a:gd name="connsiteY1" fmla="*/ 2775245 h 4241931"/>
                  <a:gd name="connsiteX2" fmla="*/ 3897236 w 4651277"/>
                  <a:gd name="connsiteY2" fmla="*/ 2775217 h 4241931"/>
                  <a:gd name="connsiteX3" fmla="*/ 3870002 w 4651277"/>
                  <a:gd name="connsiteY3" fmla="*/ 2525312 h 4241931"/>
                  <a:gd name="connsiteX4" fmla="*/ 3868144 w 4651277"/>
                  <a:gd name="connsiteY4" fmla="*/ 2533137 h 4241931"/>
                  <a:gd name="connsiteX5" fmla="*/ 3873257 w 4651277"/>
                  <a:gd name="connsiteY5" fmla="*/ 2535878 h 4241931"/>
                  <a:gd name="connsiteX6" fmla="*/ 3875291 w 4651277"/>
                  <a:gd name="connsiteY6" fmla="*/ 2517799 h 4241931"/>
                  <a:gd name="connsiteX7" fmla="*/ 3877729 w 4651277"/>
                  <a:gd name="connsiteY7" fmla="*/ 2513815 h 4241931"/>
                  <a:gd name="connsiteX8" fmla="*/ 3877901 w 4651277"/>
                  <a:gd name="connsiteY8" fmla="*/ 2487465 h 4241931"/>
                  <a:gd name="connsiteX9" fmla="*/ 3888277 w 4651277"/>
                  <a:gd name="connsiteY9" fmla="*/ 2487068 h 4241931"/>
                  <a:gd name="connsiteX10" fmla="*/ 3891886 w 4651277"/>
                  <a:gd name="connsiteY10" fmla="*/ 2490771 h 4241931"/>
                  <a:gd name="connsiteX11" fmla="*/ 3891216 w 4651277"/>
                  <a:gd name="connsiteY11" fmla="*/ 2494297 h 4241931"/>
                  <a:gd name="connsiteX12" fmla="*/ 3905570 w 4651277"/>
                  <a:gd name="connsiteY12" fmla="*/ 2476507 h 4241931"/>
                  <a:gd name="connsiteX13" fmla="*/ 3910941 w 4651277"/>
                  <a:gd name="connsiteY13" fmla="*/ 2469934 h 4241931"/>
                  <a:gd name="connsiteX14" fmla="*/ 3903635 w 4651277"/>
                  <a:gd name="connsiteY14" fmla="*/ 2473107 h 4241931"/>
                  <a:gd name="connsiteX15" fmla="*/ 3861532 w 4651277"/>
                  <a:gd name="connsiteY15" fmla="*/ 2480806 h 4241931"/>
                  <a:gd name="connsiteX16" fmla="*/ 3861510 w 4651277"/>
                  <a:gd name="connsiteY16" fmla="*/ 2481282 h 4241931"/>
                  <a:gd name="connsiteX17" fmla="*/ 3864547 w 4651277"/>
                  <a:gd name="connsiteY17" fmla="*/ 2490423 h 4241931"/>
                  <a:gd name="connsiteX18" fmla="*/ 3870148 w 4651277"/>
                  <a:gd name="connsiteY18" fmla="*/ 2488776 h 4241931"/>
                  <a:gd name="connsiteX19" fmla="*/ 3869606 w 4651277"/>
                  <a:gd name="connsiteY19" fmla="*/ 2488750 h 4241931"/>
                  <a:gd name="connsiteX20" fmla="*/ 3844059 w 4651277"/>
                  <a:gd name="connsiteY20" fmla="*/ 2490243 h 4241931"/>
                  <a:gd name="connsiteX21" fmla="*/ 3842985 w 4651277"/>
                  <a:gd name="connsiteY21" fmla="*/ 2493698 h 4241931"/>
                  <a:gd name="connsiteX22" fmla="*/ 3843598 w 4651277"/>
                  <a:gd name="connsiteY22" fmla="*/ 2492828 h 4241931"/>
                  <a:gd name="connsiteX23" fmla="*/ 4088505 w 4651277"/>
                  <a:gd name="connsiteY23" fmla="*/ 2054563 h 4241931"/>
                  <a:gd name="connsiteX24" fmla="*/ 4088401 w 4651277"/>
                  <a:gd name="connsiteY24" fmla="*/ 2054951 h 4241931"/>
                  <a:gd name="connsiteX25" fmla="*/ 4089266 w 4651277"/>
                  <a:gd name="connsiteY25" fmla="*/ 2055670 h 4241931"/>
                  <a:gd name="connsiteX26" fmla="*/ 3885513 w 4651277"/>
                  <a:gd name="connsiteY26" fmla="*/ 1821923 h 4241931"/>
                  <a:gd name="connsiteX27" fmla="*/ 3885167 w 4651277"/>
                  <a:gd name="connsiteY27" fmla="*/ 1822589 h 4241931"/>
                  <a:gd name="connsiteX28" fmla="*/ 3886626 w 4651277"/>
                  <a:gd name="connsiteY28" fmla="*/ 1822717 h 4241931"/>
                  <a:gd name="connsiteX29" fmla="*/ 3891162 w 4651277"/>
                  <a:gd name="connsiteY29" fmla="*/ 1820860 h 4241931"/>
                  <a:gd name="connsiteX30" fmla="*/ 3821509 w 4651277"/>
                  <a:gd name="connsiteY30" fmla="*/ 1811281 h 4241931"/>
                  <a:gd name="connsiteX31" fmla="*/ 3822504 w 4651277"/>
                  <a:gd name="connsiteY31" fmla="*/ 1811643 h 4241931"/>
                  <a:gd name="connsiteX32" fmla="*/ 3822243 w 4651277"/>
                  <a:gd name="connsiteY32" fmla="*/ 1811284 h 4241931"/>
                  <a:gd name="connsiteX33" fmla="*/ 3767517 w 4651277"/>
                  <a:gd name="connsiteY33" fmla="*/ 1561442 h 4241931"/>
                  <a:gd name="connsiteX34" fmla="*/ 3765081 w 4651277"/>
                  <a:gd name="connsiteY34" fmla="*/ 1577440 h 4241931"/>
                  <a:gd name="connsiteX35" fmla="*/ 3767062 w 4651277"/>
                  <a:gd name="connsiteY35" fmla="*/ 1592964 h 4241931"/>
                  <a:gd name="connsiteX36" fmla="*/ 3763927 w 4651277"/>
                  <a:gd name="connsiteY36" fmla="*/ 1607782 h 4241931"/>
                  <a:gd name="connsiteX37" fmla="*/ 3761545 w 4651277"/>
                  <a:gd name="connsiteY37" fmla="*/ 1609280 h 4241931"/>
                  <a:gd name="connsiteX38" fmla="*/ 3797457 w 4651277"/>
                  <a:gd name="connsiteY38" fmla="*/ 1614968 h 4241931"/>
                  <a:gd name="connsiteX39" fmla="*/ 3788623 w 4651277"/>
                  <a:gd name="connsiteY39" fmla="*/ 1604063 h 4241931"/>
                  <a:gd name="connsiteX40" fmla="*/ 3776032 w 4651277"/>
                  <a:gd name="connsiteY40" fmla="*/ 1576163 h 4241931"/>
                  <a:gd name="connsiteX41" fmla="*/ 3386337 w 4651277"/>
                  <a:gd name="connsiteY41" fmla="*/ 529816 h 4241931"/>
                  <a:gd name="connsiteX42" fmla="*/ 3387319 w 4651277"/>
                  <a:gd name="connsiteY42" fmla="*/ 533022 h 4241931"/>
                  <a:gd name="connsiteX43" fmla="*/ 3390371 w 4651277"/>
                  <a:gd name="connsiteY43" fmla="*/ 545619 h 4241931"/>
                  <a:gd name="connsiteX44" fmla="*/ 3423565 w 4651277"/>
                  <a:gd name="connsiteY44" fmla="*/ 548694 h 4241931"/>
                  <a:gd name="connsiteX45" fmla="*/ 3424013 w 4651277"/>
                  <a:gd name="connsiteY45" fmla="*/ 548364 h 4241931"/>
                  <a:gd name="connsiteX46" fmla="*/ 3429555 w 4651277"/>
                  <a:gd name="connsiteY46" fmla="*/ 530803 h 4241931"/>
                  <a:gd name="connsiteX47" fmla="*/ 3427864 w 4651277"/>
                  <a:gd name="connsiteY47" fmla="*/ 511430 h 4241931"/>
                  <a:gd name="connsiteX48" fmla="*/ 3425437 w 4651277"/>
                  <a:gd name="connsiteY48" fmla="*/ 507611 h 4241931"/>
                  <a:gd name="connsiteX49" fmla="*/ 3420175 w 4651277"/>
                  <a:gd name="connsiteY49" fmla="*/ 511007 h 4241931"/>
                  <a:gd name="connsiteX50" fmla="*/ 3392266 w 4651277"/>
                  <a:gd name="connsiteY50" fmla="*/ 521522 h 4241931"/>
                  <a:gd name="connsiteX51" fmla="*/ 1071940 w 4651277"/>
                  <a:gd name="connsiteY51" fmla="*/ 3407137 h 4241931"/>
                  <a:gd name="connsiteX52" fmla="*/ 1073275 w 4651277"/>
                  <a:gd name="connsiteY52" fmla="*/ 3407279 h 4241931"/>
                  <a:gd name="connsiteX53" fmla="*/ 1073048 w 4651277"/>
                  <a:gd name="connsiteY53" fmla="*/ 3406948 h 4241931"/>
                  <a:gd name="connsiteX54" fmla="*/ 842232 w 4651277"/>
                  <a:gd name="connsiteY54" fmla="*/ 3128002 h 4241931"/>
                  <a:gd name="connsiteX55" fmla="*/ 853613 w 4651277"/>
                  <a:gd name="connsiteY55" fmla="*/ 3150615 h 4241931"/>
                  <a:gd name="connsiteX56" fmla="*/ 883500 w 4651277"/>
                  <a:gd name="connsiteY56" fmla="*/ 3172512 h 4241931"/>
                  <a:gd name="connsiteX57" fmla="*/ 895668 w 4651277"/>
                  <a:gd name="connsiteY57" fmla="*/ 3159366 h 4241931"/>
                  <a:gd name="connsiteX58" fmla="*/ 895051 w 4651277"/>
                  <a:gd name="connsiteY58" fmla="*/ 3159242 h 4241931"/>
                  <a:gd name="connsiteX59" fmla="*/ 884086 w 4651277"/>
                  <a:gd name="connsiteY59" fmla="*/ 3150235 h 4241931"/>
                  <a:gd name="connsiteX60" fmla="*/ 861788 w 4651277"/>
                  <a:gd name="connsiteY60" fmla="*/ 3130176 h 4241931"/>
                  <a:gd name="connsiteX61" fmla="*/ 846830 w 4651277"/>
                  <a:gd name="connsiteY61" fmla="*/ 3126461 h 4241931"/>
                  <a:gd name="connsiteX62" fmla="*/ 1434125 w 4651277"/>
                  <a:gd name="connsiteY62" fmla="*/ 357635 h 4241931"/>
                  <a:gd name="connsiteX63" fmla="*/ 1444615 w 4651277"/>
                  <a:gd name="connsiteY63" fmla="*/ 349964 h 4241931"/>
                  <a:gd name="connsiteX64" fmla="*/ 1442833 w 4651277"/>
                  <a:gd name="connsiteY64" fmla="*/ 352363 h 4241931"/>
                  <a:gd name="connsiteX65" fmla="*/ 1435282 w 4651277"/>
                  <a:gd name="connsiteY65" fmla="*/ 357772 h 4241931"/>
                  <a:gd name="connsiteX66" fmla="*/ 901577 w 4651277"/>
                  <a:gd name="connsiteY66" fmla="*/ 1089026 h 4241931"/>
                  <a:gd name="connsiteX67" fmla="*/ 902450 w 4651277"/>
                  <a:gd name="connsiteY67" fmla="*/ 1097146 h 4241931"/>
                  <a:gd name="connsiteX68" fmla="*/ 902526 w 4651277"/>
                  <a:gd name="connsiteY68" fmla="*/ 1097156 h 4241931"/>
                  <a:gd name="connsiteX69" fmla="*/ 903198 w 4651277"/>
                  <a:gd name="connsiteY69" fmla="*/ 1086955 h 4241931"/>
                  <a:gd name="connsiteX70" fmla="*/ 757666 w 4651277"/>
                  <a:gd name="connsiteY70" fmla="*/ 1050727 h 4241931"/>
                  <a:gd name="connsiteX71" fmla="*/ 751018 w 4651277"/>
                  <a:gd name="connsiteY71" fmla="*/ 1071490 h 4241931"/>
                  <a:gd name="connsiteX72" fmla="*/ 758841 w 4651277"/>
                  <a:gd name="connsiteY72" fmla="*/ 1071058 h 4241931"/>
                  <a:gd name="connsiteX73" fmla="*/ 769344 w 4651277"/>
                  <a:gd name="connsiteY73" fmla="*/ 1066422 h 4241931"/>
                  <a:gd name="connsiteX74" fmla="*/ 764664 w 4651277"/>
                  <a:gd name="connsiteY74" fmla="*/ 1057752 h 4241931"/>
                  <a:gd name="connsiteX75" fmla="*/ 394920 w 4651277"/>
                  <a:gd name="connsiteY75" fmla="*/ 954017 h 4241931"/>
                  <a:gd name="connsiteX76" fmla="*/ 407227 w 4651277"/>
                  <a:gd name="connsiteY76" fmla="*/ 946656 h 4241931"/>
                  <a:gd name="connsiteX77" fmla="*/ 424128 w 4651277"/>
                  <a:gd name="connsiteY77" fmla="*/ 922299 h 4241931"/>
                  <a:gd name="connsiteX78" fmla="*/ 452395 w 4651277"/>
                  <a:gd name="connsiteY78" fmla="*/ 908274 h 4241931"/>
                  <a:gd name="connsiteX79" fmla="*/ 459935 w 4651277"/>
                  <a:gd name="connsiteY79" fmla="*/ 911515 h 4241931"/>
                  <a:gd name="connsiteX80" fmla="*/ 483116 w 4651277"/>
                  <a:gd name="connsiteY80" fmla="*/ 899146 h 4241931"/>
                  <a:gd name="connsiteX81" fmla="*/ 490125 w 4651277"/>
                  <a:gd name="connsiteY81" fmla="*/ 893227 h 4241931"/>
                  <a:gd name="connsiteX82" fmla="*/ 505508 w 4651277"/>
                  <a:gd name="connsiteY82" fmla="*/ 899211 h 4241931"/>
                  <a:gd name="connsiteX83" fmla="*/ 533045 w 4651277"/>
                  <a:gd name="connsiteY83" fmla="*/ 903097 h 4241931"/>
                  <a:gd name="connsiteX84" fmla="*/ 549057 w 4651277"/>
                  <a:gd name="connsiteY84" fmla="*/ 904707 h 4241931"/>
                  <a:gd name="connsiteX85" fmla="*/ 576911 w 4651277"/>
                  <a:gd name="connsiteY85" fmla="*/ 960445 h 4241931"/>
                  <a:gd name="connsiteX86" fmla="*/ 592268 w 4651277"/>
                  <a:gd name="connsiteY86" fmla="*/ 969814 h 4241931"/>
                  <a:gd name="connsiteX87" fmla="*/ 635566 w 4651277"/>
                  <a:gd name="connsiteY87" fmla="*/ 969038 h 4241931"/>
                  <a:gd name="connsiteX88" fmla="*/ 656699 w 4651277"/>
                  <a:gd name="connsiteY88" fmla="*/ 977852 h 4241931"/>
                  <a:gd name="connsiteX89" fmla="*/ 677579 w 4651277"/>
                  <a:gd name="connsiteY89" fmla="*/ 980395 h 4241931"/>
                  <a:gd name="connsiteX90" fmla="*/ 708864 w 4651277"/>
                  <a:gd name="connsiteY90" fmla="*/ 989282 h 4241931"/>
                  <a:gd name="connsiteX91" fmla="*/ 709249 w 4651277"/>
                  <a:gd name="connsiteY91" fmla="*/ 990879 h 4241931"/>
                  <a:gd name="connsiteX92" fmla="*/ 730538 w 4651277"/>
                  <a:gd name="connsiteY92" fmla="*/ 987041 h 4241931"/>
                  <a:gd name="connsiteX93" fmla="*/ 733369 w 4651277"/>
                  <a:gd name="connsiteY93" fmla="*/ 981508 h 4241931"/>
                  <a:gd name="connsiteX94" fmla="*/ 741250 w 4651277"/>
                  <a:gd name="connsiteY94" fmla="*/ 939228 h 4241931"/>
                  <a:gd name="connsiteX95" fmla="*/ 770387 w 4651277"/>
                  <a:gd name="connsiteY95" fmla="*/ 922209 h 4241931"/>
                  <a:gd name="connsiteX96" fmla="*/ 772846 w 4651277"/>
                  <a:gd name="connsiteY96" fmla="*/ 931130 h 4241931"/>
                  <a:gd name="connsiteX97" fmla="*/ 771985 w 4651277"/>
                  <a:gd name="connsiteY97" fmla="*/ 935690 h 4241931"/>
                  <a:gd name="connsiteX98" fmla="*/ 777371 w 4651277"/>
                  <a:gd name="connsiteY98" fmla="*/ 940499 h 4241931"/>
                  <a:gd name="connsiteX99" fmla="*/ 782283 w 4651277"/>
                  <a:gd name="connsiteY99" fmla="*/ 952504 h 4241931"/>
                  <a:gd name="connsiteX100" fmla="*/ 776624 w 4651277"/>
                  <a:gd name="connsiteY100" fmla="*/ 964006 h 4241931"/>
                  <a:gd name="connsiteX101" fmla="*/ 768714 w 4651277"/>
                  <a:gd name="connsiteY101" fmla="*/ 968596 h 4241931"/>
                  <a:gd name="connsiteX102" fmla="*/ 769873 w 4651277"/>
                  <a:gd name="connsiteY102" fmla="*/ 975063 h 4241931"/>
                  <a:gd name="connsiteX103" fmla="*/ 789860 w 4651277"/>
                  <a:gd name="connsiteY103" fmla="*/ 1001522 h 4241931"/>
                  <a:gd name="connsiteX104" fmla="*/ 801796 w 4651277"/>
                  <a:gd name="connsiteY104" fmla="*/ 1013423 h 4241931"/>
                  <a:gd name="connsiteX105" fmla="*/ 804836 w 4651277"/>
                  <a:gd name="connsiteY105" fmla="*/ 1014109 h 4241931"/>
                  <a:gd name="connsiteX106" fmla="*/ 810407 w 4651277"/>
                  <a:gd name="connsiteY106" fmla="*/ 1011186 h 4241931"/>
                  <a:gd name="connsiteX107" fmla="*/ 847470 w 4651277"/>
                  <a:gd name="connsiteY107" fmla="*/ 994970 h 4241931"/>
                  <a:gd name="connsiteX108" fmla="*/ 858657 w 4651277"/>
                  <a:gd name="connsiteY108" fmla="*/ 987296 h 4241931"/>
                  <a:gd name="connsiteX109" fmla="*/ 874361 w 4651277"/>
                  <a:gd name="connsiteY109" fmla="*/ 995010 h 4241931"/>
                  <a:gd name="connsiteX110" fmla="*/ 927779 w 4651277"/>
                  <a:gd name="connsiteY110" fmla="*/ 1035418 h 4241931"/>
                  <a:gd name="connsiteX111" fmla="*/ 932742 w 4651277"/>
                  <a:gd name="connsiteY111" fmla="*/ 1035538 h 4241931"/>
                  <a:gd name="connsiteX112" fmla="*/ 935226 w 4651277"/>
                  <a:gd name="connsiteY112" fmla="*/ 1039553 h 4241931"/>
                  <a:gd name="connsiteX113" fmla="*/ 940983 w 4651277"/>
                  <a:gd name="connsiteY113" fmla="*/ 1033338 h 4241931"/>
                  <a:gd name="connsiteX114" fmla="*/ 935821 w 4651277"/>
                  <a:gd name="connsiteY114" fmla="*/ 1023593 h 4241931"/>
                  <a:gd name="connsiteX115" fmla="*/ 913760 w 4651277"/>
                  <a:gd name="connsiteY115" fmla="*/ 1010868 h 4241931"/>
                  <a:gd name="connsiteX116" fmla="*/ 908193 w 4651277"/>
                  <a:gd name="connsiteY116" fmla="*/ 1013124 h 4241931"/>
                  <a:gd name="connsiteX117" fmla="*/ 918086 w 4651277"/>
                  <a:gd name="connsiteY117" fmla="*/ 991595 h 4241931"/>
                  <a:gd name="connsiteX118" fmla="*/ 923864 w 4651277"/>
                  <a:gd name="connsiteY118" fmla="*/ 967586 h 4241931"/>
                  <a:gd name="connsiteX119" fmla="*/ 911850 w 4651277"/>
                  <a:gd name="connsiteY119" fmla="*/ 958668 h 4241931"/>
                  <a:gd name="connsiteX120" fmla="*/ 893528 w 4651277"/>
                  <a:gd name="connsiteY120" fmla="*/ 951841 h 4241931"/>
                  <a:gd name="connsiteX121" fmla="*/ 898383 w 4651277"/>
                  <a:gd name="connsiteY121" fmla="*/ 935411 h 4241931"/>
                  <a:gd name="connsiteX122" fmla="*/ 900622 w 4651277"/>
                  <a:gd name="connsiteY122" fmla="*/ 928906 h 4241931"/>
                  <a:gd name="connsiteX123" fmla="*/ 889714 w 4651277"/>
                  <a:gd name="connsiteY123" fmla="*/ 923737 h 4241931"/>
                  <a:gd name="connsiteX124" fmla="*/ 871981 w 4651277"/>
                  <a:gd name="connsiteY124" fmla="*/ 910814 h 4241931"/>
                  <a:gd name="connsiteX125" fmla="*/ 847331 w 4651277"/>
                  <a:gd name="connsiteY125" fmla="*/ 874933 h 4241931"/>
                  <a:gd name="connsiteX126" fmla="*/ 841915 w 4651277"/>
                  <a:gd name="connsiteY126" fmla="*/ 864377 h 4241931"/>
                  <a:gd name="connsiteX127" fmla="*/ 826359 w 4651277"/>
                  <a:gd name="connsiteY127" fmla="*/ 834813 h 4241931"/>
                  <a:gd name="connsiteX128" fmla="*/ 827614 w 4651277"/>
                  <a:gd name="connsiteY128" fmla="*/ 825752 h 4241931"/>
                  <a:gd name="connsiteX129" fmla="*/ 837279 w 4651277"/>
                  <a:gd name="connsiteY129" fmla="*/ 794828 h 4241931"/>
                  <a:gd name="connsiteX130" fmla="*/ 836885 w 4651277"/>
                  <a:gd name="connsiteY130" fmla="*/ 786176 h 4241931"/>
                  <a:gd name="connsiteX131" fmla="*/ 852800 w 4651277"/>
                  <a:gd name="connsiteY131" fmla="*/ 762101 h 4241931"/>
                  <a:gd name="connsiteX132" fmla="*/ 864539 w 4651277"/>
                  <a:gd name="connsiteY132" fmla="*/ 744488 h 4241931"/>
                  <a:gd name="connsiteX133" fmla="*/ 871755 w 4651277"/>
                  <a:gd name="connsiteY133" fmla="*/ 722748 h 4241931"/>
                  <a:gd name="connsiteX134" fmla="*/ 872404 w 4651277"/>
                  <a:gd name="connsiteY134" fmla="*/ 707712 h 4241931"/>
                  <a:gd name="connsiteX135" fmla="*/ 866503 w 4651277"/>
                  <a:gd name="connsiteY135" fmla="*/ 692377 h 4241931"/>
                  <a:gd name="connsiteX136" fmla="*/ 859921 w 4651277"/>
                  <a:gd name="connsiteY136" fmla="*/ 687011 h 4241931"/>
                  <a:gd name="connsiteX137" fmla="*/ 847757 w 4651277"/>
                  <a:gd name="connsiteY137" fmla="*/ 690905 h 4241931"/>
                  <a:gd name="connsiteX138" fmla="*/ 831295 w 4651277"/>
                  <a:gd name="connsiteY138" fmla="*/ 680991 h 4241931"/>
                  <a:gd name="connsiteX139" fmla="*/ 830432 w 4651277"/>
                  <a:gd name="connsiteY139" fmla="*/ 660556 h 4241931"/>
                  <a:gd name="connsiteX140" fmla="*/ 842534 w 4651277"/>
                  <a:gd name="connsiteY140" fmla="*/ 646527 h 4241931"/>
                  <a:gd name="connsiteX141" fmla="*/ 847783 w 4651277"/>
                  <a:gd name="connsiteY141" fmla="*/ 638749 h 4241931"/>
                  <a:gd name="connsiteX142" fmla="*/ 835406 w 4651277"/>
                  <a:gd name="connsiteY142" fmla="*/ 626246 h 4241931"/>
                  <a:gd name="connsiteX143" fmla="*/ 833304 w 4651277"/>
                  <a:gd name="connsiteY143" fmla="*/ 626943 h 4241931"/>
                  <a:gd name="connsiteX144" fmla="*/ 819248 w 4651277"/>
                  <a:gd name="connsiteY144" fmla="*/ 628857 h 4241931"/>
                  <a:gd name="connsiteX145" fmla="*/ 813029 w 4651277"/>
                  <a:gd name="connsiteY145" fmla="*/ 608001 h 4241931"/>
                  <a:gd name="connsiteX146" fmla="*/ 821182 w 4651277"/>
                  <a:gd name="connsiteY146" fmla="*/ 590753 h 4241931"/>
                  <a:gd name="connsiteX147" fmla="*/ 831485 w 4651277"/>
                  <a:gd name="connsiteY147" fmla="*/ 589945 h 4241931"/>
                  <a:gd name="connsiteX148" fmla="*/ 836962 w 4651277"/>
                  <a:gd name="connsiteY148" fmla="*/ 591561 h 4241931"/>
                  <a:gd name="connsiteX149" fmla="*/ 838006 w 4651277"/>
                  <a:gd name="connsiteY149" fmla="*/ 585177 h 4241931"/>
                  <a:gd name="connsiteX150" fmla="*/ 832588 w 4651277"/>
                  <a:gd name="connsiteY150" fmla="*/ 574621 h 4241931"/>
                  <a:gd name="connsiteX151" fmla="*/ 844297 w 4651277"/>
                  <a:gd name="connsiteY151" fmla="*/ 551941 h 4241931"/>
                  <a:gd name="connsiteX152" fmla="*/ 848337 w 4651277"/>
                  <a:gd name="connsiteY152" fmla="*/ 551287 h 4241931"/>
                  <a:gd name="connsiteX153" fmla="*/ 866763 w 4651277"/>
                  <a:gd name="connsiteY153" fmla="*/ 528166 h 4241931"/>
                  <a:gd name="connsiteX154" fmla="*/ 874296 w 4651277"/>
                  <a:gd name="connsiteY154" fmla="*/ 511946 h 4241931"/>
                  <a:gd name="connsiteX155" fmla="*/ 881271 w 4651277"/>
                  <a:gd name="connsiteY155" fmla="*/ 506890 h 4241931"/>
                  <a:gd name="connsiteX156" fmla="*/ 895567 w 4651277"/>
                  <a:gd name="connsiteY156" fmla="*/ 469218 h 4241931"/>
                  <a:gd name="connsiteX157" fmla="*/ 893053 w 4651277"/>
                  <a:gd name="connsiteY157" fmla="*/ 449192 h 4241931"/>
                  <a:gd name="connsiteX158" fmla="*/ 900283 w 4651277"/>
                  <a:gd name="connsiteY158" fmla="*/ 439523 h 4241931"/>
                  <a:gd name="connsiteX159" fmla="*/ 908015 w 4651277"/>
                  <a:gd name="connsiteY159" fmla="*/ 446703 h 4241931"/>
                  <a:gd name="connsiteX160" fmla="*/ 935325 w 4651277"/>
                  <a:gd name="connsiteY160" fmla="*/ 451650 h 4241931"/>
                  <a:gd name="connsiteX161" fmla="*/ 955007 w 4651277"/>
                  <a:gd name="connsiteY161" fmla="*/ 438541 h 4241931"/>
                  <a:gd name="connsiteX162" fmla="*/ 977460 w 4651277"/>
                  <a:gd name="connsiteY162" fmla="*/ 440844 h 4241931"/>
                  <a:gd name="connsiteX163" fmla="*/ 1019519 w 4651277"/>
                  <a:gd name="connsiteY163" fmla="*/ 426905 h 4241931"/>
                  <a:gd name="connsiteX164" fmla="*/ 1024027 w 4651277"/>
                  <a:gd name="connsiteY164" fmla="*/ 418962 h 4241931"/>
                  <a:gd name="connsiteX165" fmla="*/ 1054530 w 4651277"/>
                  <a:gd name="connsiteY165" fmla="*/ 433965 h 4241931"/>
                  <a:gd name="connsiteX166" fmla="*/ 1082669 w 4651277"/>
                  <a:gd name="connsiteY166" fmla="*/ 416132 h 4241931"/>
                  <a:gd name="connsiteX167" fmla="*/ 1084016 w 4651277"/>
                  <a:gd name="connsiteY167" fmla="*/ 422272 h 4241931"/>
                  <a:gd name="connsiteX168" fmla="*/ 1107832 w 4651277"/>
                  <a:gd name="connsiteY168" fmla="*/ 442787 h 4241931"/>
                  <a:gd name="connsiteX169" fmla="*/ 1128122 w 4651277"/>
                  <a:gd name="connsiteY169" fmla="*/ 454725 h 4241931"/>
                  <a:gd name="connsiteX170" fmla="*/ 1153601 w 4651277"/>
                  <a:gd name="connsiteY170" fmla="*/ 467827 h 4241931"/>
                  <a:gd name="connsiteX171" fmla="*/ 1155642 w 4651277"/>
                  <a:gd name="connsiteY171" fmla="*/ 456996 h 4241931"/>
                  <a:gd name="connsiteX172" fmla="*/ 1156095 w 4651277"/>
                  <a:gd name="connsiteY172" fmla="*/ 437634 h 4241931"/>
                  <a:gd name="connsiteX173" fmla="*/ 1165444 w 4651277"/>
                  <a:gd name="connsiteY173" fmla="*/ 439338 h 4241931"/>
                  <a:gd name="connsiteX174" fmla="*/ 1198671 w 4651277"/>
                  <a:gd name="connsiteY174" fmla="*/ 452617 h 4241931"/>
                  <a:gd name="connsiteX175" fmla="*/ 1270353 w 4651277"/>
                  <a:gd name="connsiteY175" fmla="*/ 440250 h 4241931"/>
                  <a:gd name="connsiteX176" fmla="*/ 1308224 w 4651277"/>
                  <a:gd name="connsiteY176" fmla="*/ 439776 h 4241931"/>
                  <a:gd name="connsiteX177" fmla="*/ 1321763 w 4651277"/>
                  <a:gd name="connsiteY177" fmla="*/ 428016 h 4241931"/>
                  <a:gd name="connsiteX178" fmla="*/ 1334517 w 4651277"/>
                  <a:gd name="connsiteY178" fmla="*/ 418026 h 4241931"/>
                  <a:gd name="connsiteX179" fmla="*/ 1338527 w 4651277"/>
                  <a:gd name="connsiteY179" fmla="*/ 431380 h 4241931"/>
                  <a:gd name="connsiteX180" fmla="*/ 1348242 w 4651277"/>
                  <a:gd name="connsiteY180" fmla="*/ 455745 h 4241931"/>
                  <a:gd name="connsiteX181" fmla="*/ 1387252 w 4651277"/>
                  <a:gd name="connsiteY181" fmla="*/ 495472 h 4241931"/>
                  <a:gd name="connsiteX182" fmla="*/ 1391836 w 4651277"/>
                  <a:gd name="connsiteY182" fmla="*/ 495409 h 4241931"/>
                  <a:gd name="connsiteX183" fmla="*/ 1416977 w 4651277"/>
                  <a:gd name="connsiteY183" fmla="*/ 473735 h 4241931"/>
                  <a:gd name="connsiteX184" fmla="*/ 1459403 w 4651277"/>
                  <a:gd name="connsiteY184" fmla="*/ 441306 h 4241931"/>
                  <a:gd name="connsiteX185" fmla="*/ 1469781 w 4651277"/>
                  <a:gd name="connsiteY185" fmla="*/ 440250 h 4241931"/>
                  <a:gd name="connsiteX186" fmla="*/ 1481549 w 4651277"/>
                  <a:gd name="connsiteY186" fmla="*/ 423949 h 4241931"/>
                  <a:gd name="connsiteX187" fmla="*/ 1461863 w 4651277"/>
                  <a:gd name="connsiteY187" fmla="*/ 391126 h 4241931"/>
                  <a:gd name="connsiteX188" fmla="*/ 1459823 w 4651277"/>
                  <a:gd name="connsiteY188" fmla="*/ 373082 h 4241931"/>
                  <a:gd name="connsiteX189" fmla="*/ 1468739 w 4651277"/>
                  <a:gd name="connsiteY189" fmla="*/ 351406 h 4241931"/>
                  <a:gd name="connsiteX190" fmla="*/ 1464112 w 4651277"/>
                  <a:gd name="connsiteY190" fmla="*/ 338871 h 4241931"/>
                  <a:gd name="connsiteX191" fmla="*/ 1460545 w 4651277"/>
                  <a:gd name="connsiteY191" fmla="*/ 338313 h 4241931"/>
                  <a:gd name="connsiteX192" fmla="*/ 1512110 w 4651277"/>
                  <a:gd name="connsiteY192" fmla="*/ 300603 h 4241931"/>
                  <a:gd name="connsiteX193" fmla="*/ 1512639 w 4651277"/>
                  <a:gd name="connsiteY193" fmla="*/ 301468 h 4241931"/>
                  <a:gd name="connsiteX194" fmla="*/ 1518925 w 4651277"/>
                  <a:gd name="connsiteY194" fmla="*/ 302455 h 4241931"/>
                  <a:gd name="connsiteX195" fmla="*/ 1592774 w 4651277"/>
                  <a:gd name="connsiteY195" fmla="*/ 337949 h 4241931"/>
                  <a:gd name="connsiteX196" fmla="*/ 1609283 w 4651277"/>
                  <a:gd name="connsiteY196" fmla="*/ 384942 h 4241931"/>
                  <a:gd name="connsiteX197" fmla="*/ 1618784 w 4651277"/>
                  <a:gd name="connsiteY197" fmla="*/ 393835 h 4241931"/>
                  <a:gd name="connsiteX198" fmla="*/ 1646488 w 4651277"/>
                  <a:gd name="connsiteY198" fmla="*/ 387870 h 4241931"/>
                  <a:gd name="connsiteX199" fmla="*/ 1656853 w 4651277"/>
                  <a:gd name="connsiteY199" fmla="*/ 392900 h 4241931"/>
                  <a:gd name="connsiteX200" fmla="*/ 1697241 w 4651277"/>
                  <a:gd name="connsiteY200" fmla="*/ 414806 h 4241931"/>
                  <a:gd name="connsiteX201" fmla="*/ 1703912 w 4651277"/>
                  <a:gd name="connsiteY201" fmla="*/ 406155 h 4241931"/>
                  <a:gd name="connsiteX202" fmla="*/ 1723639 w 4651277"/>
                  <a:gd name="connsiteY202" fmla="*/ 381491 h 4241931"/>
                  <a:gd name="connsiteX203" fmla="*/ 1751085 w 4651277"/>
                  <a:gd name="connsiteY203" fmla="*/ 397791 h 4241931"/>
                  <a:gd name="connsiteX204" fmla="*/ 1750050 w 4651277"/>
                  <a:gd name="connsiteY204" fmla="*/ 414468 h 4241931"/>
                  <a:gd name="connsiteX205" fmla="*/ 1771480 w 4651277"/>
                  <a:gd name="connsiteY205" fmla="*/ 433478 h 4241931"/>
                  <a:gd name="connsiteX206" fmla="*/ 1791671 w 4651277"/>
                  <a:gd name="connsiteY206" fmla="*/ 427858 h 4241931"/>
                  <a:gd name="connsiteX207" fmla="*/ 1811649 w 4651277"/>
                  <a:gd name="connsiteY207" fmla="*/ 420162 h 4241931"/>
                  <a:gd name="connsiteX208" fmla="*/ 1828465 w 4651277"/>
                  <a:gd name="connsiteY208" fmla="*/ 420549 h 4241931"/>
                  <a:gd name="connsiteX209" fmla="*/ 1828507 w 4651277"/>
                  <a:gd name="connsiteY209" fmla="*/ 435439 h 4241931"/>
                  <a:gd name="connsiteX210" fmla="*/ 1831732 w 4651277"/>
                  <a:gd name="connsiteY210" fmla="*/ 469308 h 4241931"/>
                  <a:gd name="connsiteX211" fmla="*/ 1847892 w 4651277"/>
                  <a:gd name="connsiteY211" fmla="*/ 475634 h 4241931"/>
                  <a:gd name="connsiteX212" fmla="*/ 1880127 w 4651277"/>
                  <a:gd name="connsiteY212" fmla="*/ 458510 h 4241931"/>
                  <a:gd name="connsiteX213" fmla="*/ 1931438 w 4651277"/>
                  <a:gd name="connsiteY213" fmla="*/ 455808 h 4241931"/>
                  <a:gd name="connsiteX214" fmla="*/ 1943891 w 4651277"/>
                  <a:gd name="connsiteY214" fmla="*/ 454542 h 4241931"/>
                  <a:gd name="connsiteX215" fmla="*/ 1961453 w 4651277"/>
                  <a:gd name="connsiteY215" fmla="*/ 439538 h 4241931"/>
                  <a:gd name="connsiteX216" fmla="*/ 1987828 w 4651277"/>
                  <a:gd name="connsiteY216" fmla="*/ 418394 h 4241931"/>
                  <a:gd name="connsiteX217" fmla="*/ 1975043 w 4651277"/>
                  <a:gd name="connsiteY217" fmla="*/ 406059 h 4241931"/>
                  <a:gd name="connsiteX218" fmla="*/ 1967342 w 4651277"/>
                  <a:gd name="connsiteY218" fmla="*/ 392156 h 4241931"/>
                  <a:gd name="connsiteX219" fmla="*/ 1982906 w 4651277"/>
                  <a:gd name="connsiteY219" fmla="*/ 373999 h 4241931"/>
                  <a:gd name="connsiteX220" fmla="*/ 1993404 w 4651277"/>
                  <a:gd name="connsiteY220" fmla="*/ 384470 h 4241931"/>
                  <a:gd name="connsiteX221" fmla="*/ 2001183 w 4651277"/>
                  <a:gd name="connsiteY221" fmla="*/ 395007 h 4241931"/>
                  <a:gd name="connsiteX222" fmla="*/ 2026848 w 4651277"/>
                  <a:gd name="connsiteY222" fmla="*/ 370998 h 4241931"/>
                  <a:gd name="connsiteX223" fmla="*/ 2023876 w 4651277"/>
                  <a:gd name="connsiteY223" fmla="*/ 354098 h 4241931"/>
                  <a:gd name="connsiteX224" fmla="*/ 2033778 w 4651277"/>
                  <a:gd name="connsiteY224" fmla="*/ 340084 h 4241931"/>
                  <a:gd name="connsiteX225" fmla="*/ 2048794 w 4651277"/>
                  <a:gd name="connsiteY225" fmla="*/ 345479 h 4241931"/>
                  <a:gd name="connsiteX226" fmla="*/ 2057325 w 4651277"/>
                  <a:gd name="connsiteY226" fmla="*/ 373772 h 4241931"/>
                  <a:gd name="connsiteX227" fmla="*/ 2070321 w 4651277"/>
                  <a:gd name="connsiteY227" fmla="*/ 397232 h 4241931"/>
                  <a:gd name="connsiteX228" fmla="*/ 2071512 w 4651277"/>
                  <a:gd name="connsiteY228" fmla="*/ 397142 h 4241931"/>
                  <a:gd name="connsiteX229" fmla="*/ 2069934 w 4651277"/>
                  <a:gd name="connsiteY229" fmla="*/ 387948 h 4241931"/>
                  <a:gd name="connsiteX230" fmla="*/ 2060255 w 4651277"/>
                  <a:gd name="connsiteY230" fmla="*/ 375985 h 4241931"/>
                  <a:gd name="connsiteX231" fmla="*/ 2064924 w 4651277"/>
                  <a:gd name="connsiteY231" fmla="*/ 367708 h 4241931"/>
                  <a:gd name="connsiteX232" fmla="*/ 2081666 w 4651277"/>
                  <a:gd name="connsiteY232" fmla="*/ 366819 h 4241931"/>
                  <a:gd name="connsiteX233" fmla="*/ 2129577 w 4651277"/>
                  <a:gd name="connsiteY233" fmla="*/ 334348 h 4241931"/>
                  <a:gd name="connsiteX234" fmla="*/ 2116160 w 4651277"/>
                  <a:gd name="connsiteY234" fmla="*/ 315351 h 4241931"/>
                  <a:gd name="connsiteX235" fmla="*/ 2102325 w 4651277"/>
                  <a:gd name="connsiteY235" fmla="*/ 302217 h 4241931"/>
                  <a:gd name="connsiteX236" fmla="*/ 2119407 w 4651277"/>
                  <a:gd name="connsiteY236" fmla="*/ 294011 h 4241931"/>
                  <a:gd name="connsiteX237" fmla="*/ 2224738 w 4651277"/>
                  <a:gd name="connsiteY237" fmla="*/ 243162 h 4241931"/>
                  <a:gd name="connsiteX238" fmla="*/ 2229478 w 4651277"/>
                  <a:gd name="connsiteY238" fmla="*/ 222474 h 4241931"/>
                  <a:gd name="connsiteX239" fmla="*/ 2233028 w 4651277"/>
                  <a:gd name="connsiteY239" fmla="*/ 193087 h 4241931"/>
                  <a:gd name="connsiteX240" fmla="*/ 2257860 w 4651277"/>
                  <a:gd name="connsiteY240" fmla="*/ 207096 h 4241931"/>
                  <a:gd name="connsiteX241" fmla="*/ 2292599 w 4651277"/>
                  <a:gd name="connsiteY241" fmla="*/ 187734 h 4241931"/>
                  <a:gd name="connsiteX242" fmla="*/ 2292817 w 4651277"/>
                  <a:gd name="connsiteY242" fmla="*/ 187109 h 4241931"/>
                  <a:gd name="connsiteX243" fmla="*/ 2286426 w 4651277"/>
                  <a:gd name="connsiteY243" fmla="*/ 166089 h 4241931"/>
                  <a:gd name="connsiteX244" fmla="*/ 2271698 w 4651277"/>
                  <a:gd name="connsiteY244" fmla="*/ 148167 h 4241931"/>
                  <a:gd name="connsiteX245" fmla="*/ 2200551 w 4651277"/>
                  <a:gd name="connsiteY245" fmla="*/ 141725 h 4241931"/>
                  <a:gd name="connsiteX246" fmla="*/ 2177955 w 4651277"/>
                  <a:gd name="connsiteY246" fmla="*/ 156063 h 4241931"/>
                  <a:gd name="connsiteX247" fmla="*/ 2161942 w 4651277"/>
                  <a:gd name="connsiteY247" fmla="*/ 156914 h 4241931"/>
                  <a:gd name="connsiteX248" fmla="*/ 2166815 w 4651277"/>
                  <a:gd name="connsiteY248" fmla="*/ 128838 h 4241931"/>
                  <a:gd name="connsiteX249" fmla="*/ 2176178 w 4651277"/>
                  <a:gd name="connsiteY249" fmla="*/ 122581 h 4241931"/>
                  <a:gd name="connsiteX250" fmla="*/ 2220346 w 4651277"/>
                  <a:gd name="connsiteY250" fmla="*/ 115856 h 4241931"/>
                  <a:gd name="connsiteX251" fmla="*/ 2224591 w 4651277"/>
                  <a:gd name="connsiteY251" fmla="*/ 99573 h 4241931"/>
                  <a:gd name="connsiteX252" fmla="*/ 2236573 w 4651277"/>
                  <a:gd name="connsiteY252" fmla="*/ 77769 h 4241931"/>
                  <a:gd name="connsiteX253" fmla="*/ 2240288 w 4651277"/>
                  <a:gd name="connsiteY253" fmla="*/ 79030 h 4241931"/>
                  <a:gd name="connsiteX254" fmla="*/ 2269604 w 4651277"/>
                  <a:gd name="connsiteY254" fmla="*/ 94993 h 4241931"/>
                  <a:gd name="connsiteX255" fmla="*/ 2282204 w 4651277"/>
                  <a:gd name="connsiteY255" fmla="*/ 84835 h 4241931"/>
                  <a:gd name="connsiteX256" fmla="*/ 2285805 w 4651277"/>
                  <a:gd name="connsiteY256" fmla="*/ 83914 h 4241931"/>
                  <a:gd name="connsiteX257" fmla="*/ 2306411 w 4651277"/>
                  <a:gd name="connsiteY257" fmla="*/ 73331 h 4241931"/>
                  <a:gd name="connsiteX258" fmla="*/ 2339875 w 4651277"/>
                  <a:gd name="connsiteY258" fmla="*/ 29946 h 4241931"/>
                  <a:gd name="connsiteX259" fmla="*/ 2392011 w 4651277"/>
                  <a:gd name="connsiteY259" fmla="*/ 22068 h 4241931"/>
                  <a:gd name="connsiteX260" fmla="*/ 2449746 w 4651277"/>
                  <a:gd name="connsiteY260" fmla="*/ 23384 h 4241931"/>
                  <a:gd name="connsiteX261" fmla="*/ 2451125 w 4651277"/>
                  <a:gd name="connsiteY261" fmla="*/ 21850 h 4241931"/>
                  <a:gd name="connsiteX262" fmla="*/ 2508325 w 4651277"/>
                  <a:gd name="connsiteY262" fmla="*/ 26842 h 4241931"/>
                  <a:gd name="connsiteX263" fmla="*/ 2528565 w 4651277"/>
                  <a:gd name="connsiteY263" fmla="*/ 50586 h 4241931"/>
                  <a:gd name="connsiteX264" fmla="*/ 2545177 w 4651277"/>
                  <a:gd name="connsiteY264" fmla="*/ 19776 h 4241931"/>
                  <a:gd name="connsiteX265" fmla="*/ 2549345 w 4651277"/>
                  <a:gd name="connsiteY265" fmla="*/ 2036 h 4241931"/>
                  <a:gd name="connsiteX266" fmla="*/ 2559883 w 4651277"/>
                  <a:gd name="connsiteY266" fmla="*/ 8046 h 4241931"/>
                  <a:gd name="connsiteX267" fmla="*/ 2562074 w 4651277"/>
                  <a:gd name="connsiteY267" fmla="*/ 21799 h 4241931"/>
                  <a:gd name="connsiteX268" fmla="*/ 2568791 w 4651277"/>
                  <a:gd name="connsiteY268" fmla="*/ 52099 h 4241931"/>
                  <a:gd name="connsiteX269" fmla="*/ 2601553 w 4651277"/>
                  <a:gd name="connsiteY269" fmla="*/ 64228 h 4241931"/>
                  <a:gd name="connsiteX270" fmla="*/ 2625296 w 4651277"/>
                  <a:gd name="connsiteY270" fmla="*/ 43989 h 4241931"/>
                  <a:gd name="connsiteX271" fmla="*/ 2645290 w 4651277"/>
                  <a:gd name="connsiteY271" fmla="*/ 35629 h 4241931"/>
                  <a:gd name="connsiteX272" fmla="*/ 2655912 w 4651277"/>
                  <a:gd name="connsiteY272" fmla="*/ 56963 h 4241931"/>
                  <a:gd name="connsiteX273" fmla="*/ 2657690 w 4651277"/>
                  <a:gd name="connsiteY273" fmla="*/ 90445 h 4241931"/>
                  <a:gd name="connsiteX274" fmla="*/ 2676280 w 4651277"/>
                  <a:gd name="connsiteY274" fmla="*/ 110626 h 4241931"/>
                  <a:gd name="connsiteX275" fmla="*/ 2711007 w 4651277"/>
                  <a:gd name="connsiteY275" fmla="*/ 146010 h 4241931"/>
                  <a:gd name="connsiteX276" fmla="*/ 2766305 w 4651277"/>
                  <a:gd name="connsiteY276" fmla="*/ 183951 h 4241931"/>
                  <a:gd name="connsiteX277" fmla="*/ 2774785 w 4651277"/>
                  <a:gd name="connsiteY277" fmla="*/ 182383 h 4241931"/>
                  <a:gd name="connsiteX278" fmla="*/ 2787062 w 4651277"/>
                  <a:gd name="connsiteY278" fmla="*/ 171241 h 4241931"/>
                  <a:gd name="connsiteX279" fmla="*/ 2822613 w 4651277"/>
                  <a:gd name="connsiteY279" fmla="*/ 167164 h 4241931"/>
                  <a:gd name="connsiteX280" fmla="*/ 2851379 w 4651277"/>
                  <a:gd name="connsiteY280" fmla="*/ 159068 h 4241931"/>
                  <a:gd name="connsiteX281" fmla="*/ 2865409 w 4651277"/>
                  <a:gd name="connsiteY281" fmla="*/ 175841 h 4241931"/>
                  <a:gd name="connsiteX282" fmla="*/ 2868616 w 4651277"/>
                  <a:gd name="connsiteY282" fmla="*/ 203591 h 4241931"/>
                  <a:gd name="connsiteX283" fmla="*/ 2876461 w 4651277"/>
                  <a:gd name="connsiteY283" fmla="*/ 217589 h 4241931"/>
                  <a:gd name="connsiteX284" fmla="*/ 2879988 w 4651277"/>
                  <a:gd name="connsiteY284" fmla="*/ 214776 h 4241931"/>
                  <a:gd name="connsiteX285" fmla="*/ 2883159 w 4651277"/>
                  <a:gd name="connsiteY285" fmla="*/ 198914 h 4241931"/>
                  <a:gd name="connsiteX286" fmla="*/ 2919613 w 4651277"/>
                  <a:gd name="connsiteY286" fmla="*/ 156832 h 4241931"/>
                  <a:gd name="connsiteX287" fmla="*/ 2928147 w 4651277"/>
                  <a:gd name="connsiteY287" fmla="*/ 138860 h 4241931"/>
                  <a:gd name="connsiteX288" fmla="*/ 2945881 w 4651277"/>
                  <a:gd name="connsiteY288" fmla="*/ 129159 h 4241931"/>
                  <a:gd name="connsiteX289" fmla="*/ 3020035 w 4651277"/>
                  <a:gd name="connsiteY289" fmla="*/ 96025 h 4241931"/>
                  <a:gd name="connsiteX290" fmla="*/ 3059179 w 4651277"/>
                  <a:gd name="connsiteY290" fmla="*/ 77158 h 4241931"/>
                  <a:gd name="connsiteX291" fmla="*/ 3077043 w 4651277"/>
                  <a:gd name="connsiteY291" fmla="*/ 97377 h 4241931"/>
                  <a:gd name="connsiteX292" fmla="*/ 3110061 w 4651277"/>
                  <a:gd name="connsiteY292" fmla="*/ 86865 h 4241931"/>
                  <a:gd name="connsiteX293" fmla="*/ 3141966 w 4651277"/>
                  <a:gd name="connsiteY293" fmla="*/ 69112 h 4241931"/>
                  <a:gd name="connsiteX294" fmla="*/ 3160021 w 4651277"/>
                  <a:gd name="connsiteY294" fmla="*/ 92972 h 4241931"/>
                  <a:gd name="connsiteX295" fmla="*/ 3174507 w 4651277"/>
                  <a:gd name="connsiteY295" fmla="*/ 104611 h 4241931"/>
                  <a:gd name="connsiteX296" fmla="*/ 3184041 w 4651277"/>
                  <a:gd name="connsiteY296" fmla="*/ 91697 h 4241931"/>
                  <a:gd name="connsiteX297" fmla="*/ 3184575 w 4651277"/>
                  <a:gd name="connsiteY297" fmla="*/ 88018 h 4241931"/>
                  <a:gd name="connsiteX298" fmla="*/ 3192073 w 4651277"/>
                  <a:gd name="connsiteY298" fmla="*/ 64262 h 4241931"/>
                  <a:gd name="connsiteX299" fmla="*/ 3201007 w 4651277"/>
                  <a:gd name="connsiteY299" fmla="*/ 81307 h 4241931"/>
                  <a:gd name="connsiteX300" fmla="*/ 3205002 w 4651277"/>
                  <a:gd name="connsiteY300" fmla="*/ 101532 h 4241931"/>
                  <a:gd name="connsiteX301" fmla="*/ 3239907 w 4651277"/>
                  <a:gd name="connsiteY301" fmla="*/ 112818 h 4241931"/>
                  <a:gd name="connsiteX302" fmla="*/ 3253692 w 4651277"/>
                  <a:gd name="connsiteY302" fmla="*/ 97487 h 4241931"/>
                  <a:gd name="connsiteX303" fmla="*/ 3276340 w 4651277"/>
                  <a:gd name="connsiteY303" fmla="*/ 111614 h 4241931"/>
                  <a:gd name="connsiteX304" fmla="*/ 3277538 w 4651277"/>
                  <a:gd name="connsiteY304" fmla="*/ 134178 h 4241931"/>
                  <a:gd name="connsiteX305" fmla="*/ 3294634 w 4651277"/>
                  <a:gd name="connsiteY305" fmla="*/ 153708 h 4241931"/>
                  <a:gd name="connsiteX306" fmla="*/ 3319511 w 4651277"/>
                  <a:gd name="connsiteY306" fmla="*/ 182315 h 4241931"/>
                  <a:gd name="connsiteX307" fmla="*/ 3357761 w 4651277"/>
                  <a:gd name="connsiteY307" fmla="*/ 215321 h 4241931"/>
                  <a:gd name="connsiteX308" fmla="*/ 3375693 w 4651277"/>
                  <a:gd name="connsiteY308" fmla="*/ 223128 h 4241931"/>
                  <a:gd name="connsiteX309" fmla="*/ 3367384 w 4651277"/>
                  <a:gd name="connsiteY309" fmla="*/ 231599 h 4241931"/>
                  <a:gd name="connsiteX310" fmla="*/ 3377007 w 4651277"/>
                  <a:gd name="connsiteY310" fmla="*/ 247876 h 4241931"/>
                  <a:gd name="connsiteX311" fmla="*/ 3404679 w 4651277"/>
                  <a:gd name="connsiteY311" fmla="*/ 274145 h 4241931"/>
                  <a:gd name="connsiteX312" fmla="*/ 3412506 w 4651277"/>
                  <a:gd name="connsiteY312" fmla="*/ 297817 h 4241931"/>
                  <a:gd name="connsiteX313" fmla="*/ 3404705 w 4651277"/>
                  <a:gd name="connsiteY313" fmla="*/ 329618 h 4241931"/>
                  <a:gd name="connsiteX314" fmla="*/ 3403809 w 4651277"/>
                  <a:gd name="connsiteY314" fmla="*/ 381492 h 4241931"/>
                  <a:gd name="connsiteX315" fmla="*/ 3416229 w 4651277"/>
                  <a:gd name="connsiteY315" fmla="*/ 395432 h 4241931"/>
                  <a:gd name="connsiteX316" fmla="*/ 3415823 w 4651277"/>
                  <a:gd name="connsiteY316" fmla="*/ 429029 h 4241931"/>
                  <a:gd name="connsiteX317" fmla="*/ 3401628 w 4651277"/>
                  <a:gd name="connsiteY317" fmla="*/ 453597 h 4241931"/>
                  <a:gd name="connsiteX318" fmla="*/ 3406631 w 4651277"/>
                  <a:gd name="connsiteY318" fmla="*/ 464270 h 4241931"/>
                  <a:gd name="connsiteX319" fmla="*/ 3407669 w 4651277"/>
                  <a:gd name="connsiteY319" fmla="*/ 464755 h 4241931"/>
                  <a:gd name="connsiteX320" fmla="*/ 3418321 w 4651277"/>
                  <a:gd name="connsiteY320" fmla="*/ 455508 h 4241931"/>
                  <a:gd name="connsiteX321" fmla="*/ 3436938 w 4651277"/>
                  <a:gd name="connsiteY321" fmla="*/ 446109 h 4241931"/>
                  <a:gd name="connsiteX322" fmla="*/ 3438909 w 4651277"/>
                  <a:gd name="connsiteY322" fmla="*/ 448742 h 4241931"/>
                  <a:gd name="connsiteX323" fmla="*/ 3451615 w 4651277"/>
                  <a:gd name="connsiteY323" fmla="*/ 473672 h 4241931"/>
                  <a:gd name="connsiteX324" fmla="*/ 3465140 w 4651277"/>
                  <a:gd name="connsiteY324" fmla="*/ 472619 h 4241931"/>
                  <a:gd name="connsiteX325" fmla="*/ 3468067 w 4651277"/>
                  <a:gd name="connsiteY325" fmla="*/ 473688 h 4241931"/>
                  <a:gd name="connsiteX326" fmla="*/ 3487330 w 4651277"/>
                  <a:gd name="connsiteY326" fmla="*/ 476135 h 4241931"/>
                  <a:gd name="connsiteX327" fmla="*/ 3531027 w 4651277"/>
                  <a:gd name="connsiteY327" fmla="*/ 461995 h 4241931"/>
                  <a:gd name="connsiteX328" fmla="*/ 3570810 w 4651277"/>
                  <a:gd name="connsiteY328" fmla="*/ 481255 h 4241931"/>
                  <a:gd name="connsiteX329" fmla="*/ 3610106 w 4651277"/>
                  <a:gd name="connsiteY329" fmla="*/ 509524 h 4241931"/>
                  <a:gd name="connsiteX330" fmla="*/ 3611787 w 4651277"/>
                  <a:gd name="connsiteY330" fmla="*/ 509117 h 4241931"/>
                  <a:gd name="connsiteX331" fmla="*/ 3648972 w 4651277"/>
                  <a:gd name="connsiteY331" fmla="*/ 539676 h 4241931"/>
                  <a:gd name="connsiteX332" fmla="*/ 3651715 w 4651277"/>
                  <a:gd name="connsiteY332" fmla="*/ 565684 h 4241931"/>
                  <a:gd name="connsiteX333" fmla="*/ 3677801 w 4651277"/>
                  <a:gd name="connsiteY333" fmla="*/ 552253 h 4241931"/>
                  <a:gd name="connsiteX334" fmla="*/ 3689090 w 4651277"/>
                  <a:gd name="connsiteY334" fmla="*/ 541962 h 4241931"/>
                  <a:gd name="connsiteX335" fmla="*/ 3693528 w 4651277"/>
                  <a:gd name="connsiteY335" fmla="*/ 551111 h 4241931"/>
                  <a:gd name="connsiteX336" fmla="*/ 3688525 w 4651277"/>
                  <a:gd name="connsiteY336" fmla="*/ 561659 h 4241931"/>
                  <a:gd name="connsiteX337" fmla="*/ 3678811 w 4651277"/>
                  <a:gd name="connsiteY337" fmla="*/ 585792 h 4241931"/>
                  <a:gd name="connsiteX338" fmla="*/ 3695717 w 4651277"/>
                  <a:gd name="connsiteY338" fmla="*/ 609705 h 4241931"/>
                  <a:gd name="connsiteX339" fmla="*/ 3721724 w 4651277"/>
                  <a:gd name="connsiteY339" fmla="*/ 606963 h 4241931"/>
                  <a:gd name="connsiteX340" fmla="*/ 3739511 w 4651277"/>
                  <a:gd name="connsiteY340" fmla="*/ 610656 h 4241931"/>
                  <a:gd name="connsiteX341" fmla="*/ 3736745 w 4651277"/>
                  <a:gd name="connsiteY341" fmla="*/ 630441 h 4241931"/>
                  <a:gd name="connsiteX342" fmla="*/ 3722108 w 4651277"/>
                  <a:gd name="connsiteY342" fmla="*/ 654435 h 4241931"/>
                  <a:gd name="connsiteX343" fmla="*/ 3725398 w 4651277"/>
                  <a:gd name="connsiteY343" fmla="*/ 677198 h 4241931"/>
                  <a:gd name="connsiteX344" fmla="*/ 3732642 w 4651277"/>
                  <a:gd name="connsiteY344" fmla="*/ 718119 h 4241931"/>
                  <a:gd name="connsiteX345" fmla="*/ 3752899 w 4651277"/>
                  <a:gd name="connsiteY345" fmla="*/ 770559 h 4241931"/>
                  <a:gd name="connsiteX346" fmla="*/ 3759505 w 4651277"/>
                  <a:gd name="connsiteY346" fmla="*/ 773493 h 4241931"/>
                  <a:gd name="connsiteX347" fmla="*/ 3773273 w 4651277"/>
                  <a:gd name="connsiteY347" fmla="*/ 771607 h 4241931"/>
                  <a:gd name="connsiteX348" fmla="*/ 3799787 w 4651277"/>
                  <a:gd name="connsiteY348" fmla="*/ 785635 h 4241931"/>
                  <a:gd name="connsiteX349" fmla="*/ 3823514 w 4651277"/>
                  <a:gd name="connsiteY349" fmla="*/ 793668 h 4241931"/>
                  <a:gd name="connsiteX350" fmla="*/ 3825266 w 4651277"/>
                  <a:gd name="connsiteY350" fmla="*/ 811916 h 4241931"/>
                  <a:gd name="connsiteX351" fmla="*/ 3814334 w 4651277"/>
                  <a:gd name="connsiteY351" fmla="*/ 832622 h 4241931"/>
                  <a:gd name="connsiteX352" fmla="*/ 3813124 w 4651277"/>
                  <a:gd name="connsiteY352" fmla="*/ 846019 h 4241931"/>
                  <a:gd name="connsiteX353" fmla="*/ 3816896 w 4651277"/>
                  <a:gd name="connsiteY353" fmla="*/ 845745 h 4241931"/>
                  <a:gd name="connsiteX354" fmla="*/ 3826606 w 4651277"/>
                  <a:gd name="connsiteY354" fmla="*/ 836281 h 4241931"/>
                  <a:gd name="connsiteX355" fmla="*/ 3871753 w 4651277"/>
                  <a:gd name="connsiteY355" fmla="*/ 824457 h 4241931"/>
                  <a:gd name="connsiteX356" fmla="*/ 3886170 w 4651277"/>
                  <a:gd name="connsiteY356" fmla="*/ 816075 h 4241931"/>
                  <a:gd name="connsiteX357" fmla="*/ 3903030 w 4651277"/>
                  <a:gd name="connsiteY357" fmla="*/ 817772 h 4241931"/>
                  <a:gd name="connsiteX358" fmla="*/ 3970004 w 4651277"/>
                  <a:gd name="connsiteY358" fmla="*/ 830001 h 4241931"/>
                  <a:gd name="connsiteX359" fmla="*/ 4006011 w 4651277"/>
                  <a:gd name="connsiteY359" fmla="*/ 835505 h 4241931"/>
                  <a:gd name="connsiteX360" fmla="*/ 4008781 w 4651277"/>
                  <a:gd name="connsiteY360" fmla="*/ 857952 h 4241931"/>
                  <a:gd name="connsiteX361" fmla="*/ 4036592 w 4651277"/>
                  <a:gd name="connsiteY361" fmla="*/ 866330 h 4241931"/>
                  <a:gd name="connsiteX362" fmla="*/ 4067065 w 4651277"/>
                  <a:gd name="connsiteY362" fmla="*/ 869173 h 4241931"/>
                  <a:gd name="connsiteX363" fmla="*/ 4068243 w 4651277"/>
                  <a:gd name="connsiteY363" fmla="*/ 894227 h 4241931"/>
                  <a:gd name="connsiteX364" fmla="*/ 4072744 w 4651277"/>
                  <a:gd name="connsiteY364" fmla="*/ 909141 h 4241931"/>
                  <a:gd name="connsiteX365" fmla="*/ 4085455 w 4651277"/>
                  <a:gd name="connsiteY365" fmla="*/ 904728 h 4241931"/>
                  <a:gd name="connsiteX366" fmla="*/ 4087569 w 4651277"/>
                  <a:gd name="connsiteY366" fmla="*/ 902438 h 4241931"/>
                  <a:gd name="connsiteX367" fmla="*/ 4104010 w 4651277"/>
                  <a:gd name="connsiteY367" fmla="*/ 889565 h 4241931"/>
                  <a:gd name="connsiteX368" fmla="*/ 4102112 w 4651277"/>
                  <a:gd name="connsiteY368" fmla="*/ 905584 h 4241931"/>
                  <a:gd name="connsiteX369" fmla="*/ 4095288 w 4651277"/>
                  <a:gd name="connsiteY369" fmla="*/ 921462 h 4241931"/>
                  <a:gd name="connsiteX370" fmla="*/ 4114076 w 4651277"/>
                  <a:gd name="connsiteY370" fmla="*/ 945807 h 4241931"/>
                  <a:gd name="connsiteX371" fmla="*/ 4130871 w 4651277"/>
                  <a:gd name="connsiteY371" fmla="*/ 941738 h 4241931"/>
                  <a:gd name="connsiteX372" fmla="*/ 4139837 w 4651277"/>
                  <a:gd name="connsiteY372" fmla="*/ 962239 h 4241931"/>
                  <a:gd name="connsiteX373" fmla="*/ 4129973 w 4651277"/>
                  <a:gd name="connsiteY373" fmla="*/ 978408 h 4241931"/>
                  <a:gd name="connsiteX374" fmla="*/ 4132538 w 4651277"/>
                  <a:gd name="connsiteY374" fmla="*/ 1000014 h 4241931"/>
                  <a:gd name="connsiteX375" fmla="*/ 4136183 w 4651277"/>
                  <a:gd name="connsiteY375" fmla="*/ 1031582 h 4241931"/>
                  <a:gd name="connsiteX376" fmla="*/ 4146989 w 4651277"/>
                  <a:gd name="connsiteY376" fmla="*/ 1072530 h 4241931"/>
                  <a:gd name="connsiteX377" fmla="*/ 4155688 w 4651277"/>
                  <a:gd name="connsiteY377" fmla="*/ 1086426 h 4241931"/>
                  <a:gd name="connsiteX378" fmla="*/ 4145929 w 4651277"/>
                  <a:gd name="connsiteY378" fmla="*/ 1088345 h 4241931"/>
                  <a:gd name="connsiteX379" fmla="*/ 4144869 w 4651277"/>
                  <a:gd name="connsiteY379" fmla="*/ 1104161 h 4241931"/>
                  <a:gd name="connsiteX380" fmla="*/ 4151555 w 4651277"/>
                  <a:gd name="connsiteY380" fmla="*/ 1135438 h 4241931"/>
                  <a:gd name="connsiteX381" fmla="*/ 4145749 w 4651277"/>
                  <a:gd name="connsiteY381" fmla="*/ 1155514 h 4241931"/>
                  <a:gd name="connsiteX382" fmla="*/ 4125285 w 4651277"/>
                  <a:gd name="connsiteY382" fmla="*/ 1173805 h 4241931"/>
                  <a:gd name="connsiteX383" fmla="*/ 4100084 w 4651277"/>
                  <a:gd name="connsiteY383" fmla="*/ 1209249 h 4241931"/>
                  <a:gd name="connsiteX384" fmla="*/ 4102066 w 4651277"/>
                  <a:gd name="connsiteY384" fmla="*/ 1224772 h 4241931"/>
                  <a:gd name="connsiteX385" fmla="*/ 4085863 w 4651277"/>
                  <a:gd name="connsiteY385" fmla="*/ 1247812 h 4241931"/>
                  <a:gd name="connsiteX386" fmla="*/ 4062766 w 4651277"/>
                  <a:gd name="connsiteY386" fmla="*/ 1268076 h 4241931"/>
                  <a:gd name="connsiteX387" fmla="*/ 4083268 w 4651277"/>
                  <a:gd name="connsiteY387" fmla="*/ 1301340 h 4241931"/>
                  <a:gd name="connsiteX388" fmla="*/ 4087529 w 4651277"/>
                  <a:gd name="connsiteY388" fmla="*/ 1306087 h 4241931"/>
                  <a:gd name="connsiteX389" fmla="*/ 4075365 w 4651277"/>
                  <a:gd name="connsiteY389" fmla="*/ 1307255 h 4241931"/>
                  <a:gd name="connsiteX390" fmla="*/ 4025745 w 4651277"/>
                  <a:gd name="connsiteY390" fmla="*/ 1300602 h 4241931"/>
                  <a:gd name="connsiteX391" fmla="*/ 4008462 w 4651277"/>
                  <a:gd name="connsiteY391" fmla="*/ 1313679 h 4241931"/>
                  <a:gd name="connsiteX392" fmla="*/ 3997211 w 4651277"/>
                  <a:gd name="connsiteY392" fmla="*/ 1333296 h 4241931"/>
                  <a:gd name="connsiteX393" fmla="*/ 3959710 w 4651277"/>
                  <a:gd name="connsiteY393" fmla="*/ 1345489 h 4241931"/>
                  <a:gd name="connsiteX394" fmla="*/ 3934694 w 4651277"/>
                  <a:gd name="connsiteY394" fmla="*/ 1355993 h 4241931"/>
                  <a:gd name="connsiteX395" fmla="*/ 3923280 w 4651277"/>
                  <a:gd name="connsiteY395" fmla="*/ 1354757 h 4241931"/>
                  <a:gd name="connsiteX396" fmla="*/ 3922998 w 4651277"/>
                  <a:gd name="connsiteY396" fmla="*/ 1364605 h 4241931"/>
                  <a:gd name="connsiteX397" fmla="*/ 3927995 w 4651277"/>
                  <a:gd name="connsiteY397" fmla="*/ 1383399 h 4241931"/>
                  <a:gd name="connsiteX398" fmla="*/ 3949877 w 4651277"/>
                  <a:gd name="connsiteY398" fmla="*/ 1400327 h 4241931"/>
                  <a:gd name="connsiteX399" fmla="*/ 3968971 w 4651277"/>
                  <a:gd name="connsiteY399" fmla="*/ 1411260 h 4241931"/>
                  <a:gd name="connsiteX400" fmla="*/ 3957365 w 4651277"/>
                  <a:gd name="connsiteY400" fmla="*/ 1422073 h 4241931"/>
                  <a:gd name="connsiteX401" fmla="*/ 3884013 w 4651277"/>
                  <a:gd name="connsiteY401" fmla="*/ 1478958 h 4241931"/>
                  <a:gd name="connsiteX402" fmla="*/ 3859916 w 4651277"/>
                  <a:gd name="connsiteY402" fmla="*/ 1489420 h 4241931"/>
                  <a:gd name="connsiteX403" fmla="*/ 3852809 w 4651277"/>
                  <a:gd name="connsiteY403" fmla="*/ 1481838 h 4241931"/>
                  <a:gd name="connsiteX404" fmla="*/ 3841864 w 4651277"/>
                  <a:gd name="connsiteY404" fmla="*/ 1492090 h 4241931"/>
                  <a:gd name="connsiteX405" fmla="*/ 3840531 w 4651277"/>
                  <a:gd name="connsiteY405" fmla="*/ 1496284 h 4241931"/>
                  <a:gd name="connsiteX406" fmla="*/ 3850294 w 4651277"/>
                  <a:gd name="connsiteY406" fmla="*/ 1497109 h 4241931"/>
                  <a:gd name="connsiteX407" fmla="*/ 3872107 w 4651277"/>
                  <a:gd name="connsiteY407" fmla="*/ 1537613 h 4241931"/>
                  <a:gd name="connsiteX408" fmla="*/ 3857531 w 4651277"/>
                  <a:gd name="connsiteY408" fmla="*/ 1567370 h 4241931"/>
                  <a:gd name="connsiteX409" fmla="*/ 3876637 w 4651277"/>
                  <a:gd name="connsiteY409" fmla="*/ 1591194 h 4241931"/>
                  <a:gd name="connsiteX410" fmla="*/ 3893840 w 4651277"/>
                  <a:gd name="connsiteY410" fmla="*/ 1588805 h 4241931"/>
                  <a:gd name="connsiteX411" fmla="*/ 3910000 w 4651277"/>
                  <a:gd name="connsiteY411" fmla="*/ 1585781 h 4241931"/>
                  <a:gd name="connsiteX412" fmla="*/ 3841479 w 4651277"/>
                  <a:gd name="connsiteY412" fmla="*/ 1598374 h 4241931"/>
                  <a:gd name="connsiteX413" fmla="*/ 3820166 w 4651277"/>
                  <a:gd name="connsiteY413" fmla="*/ 1603982 h 4241931"/>
                  <a:gd name="connsiteX414" fmla="*/ 3821044 w 4651277"/>
                  <a:gd name="connsiteY414" fmla="*/ 1616327 h 4241931"/>
                  <a:gd name="connsiteX415" fmla="*/ 3820601 w 4651277"/>
                  <a:gd name="connsiteY415" fmla="*/ 1618633 h 4241931"/>
                  <a:gd name="connsiteX416" fmla="*/ 3856796 w 4651277"/>
                  <a:gd name="connsiteY416" fmla="*/ 1624365 h 4241931"/>
                  <a:gd name="connsiteX417" fmla="*/ 3878963 w 4651277"/>
                  <a:gd name="connsiteY417" fmla="*/ 1632824 h 4241931"/>
                  <a:gd name="connsiteX418" fmla="*/ 3881060 w 4651277"/>
                  <a:gd name="connsiteY418" fmla="*/ 1631301 h 4241931"/>
                  <a:gd name="connsiteX419" fmla="*/ 3946493 w 4651277"/>
                  <a:gd name="connsiteY419" fmla="*/ 1636096 h 4241931"/>
                  <a:gd name="connsiteX420" fmla="*/ 4070600 w 4651277"/>
                  <a:gd name="connsiteY420" fmla="*/ 1629769 h 4241931"/>
                  <a:gd name="connsiteX421" fmla="*/ 4108464 w 4651277"/>
                  <a:gd name="connsiteY421" fmla="*/ 1628961 h 4241931"/>
                  <a:gd name="connsiteX422" fmla="*/ 4169224 w 4651277"/>
                  <a:gd name="connsiteY422" fmla="*/ 1639821 h 4241931"/>
                  <a:gd name="connsiteX423" fmla="*/ 4200098 w 4651277"/>
                  <a:gd name="connsiteY423" fmla="*/ 1644093 h 4241931"/>
                  <a:gd name="connsiteX424" fmla="*/ 4211147 w 4651277"/>
                  <a:gd name="connsiteY424" fmla="*/ 1656359 h 4241931"/>
                  <a:gd name="connsiteX425" fmla="*/ 4233231 w 4651277"/>
                  <a:gd name="connsiteY425" fmla="*/ 1641916 h 4241931"/>
                  <a:gd name="connsiteX426" fmla="*/ 4300563 w 4651277"/>
                  <a:gd name="connsiteY426" fmla="*/ 1658147 h 4241931"/>
                  <a:gd name="connsiteX427" fmla="*/ 4319080 w 4651277"/>
                  <a:gd name="connsiteY427" fmla="*/ 1662317 h 4241931"/>
                  <a:gd name="connsiteX428" fmla="*/ 4374375 w 4651277"/>
                  <a:gd name="connsiteY428" fmla="*/ 1680353 h 4241931"/>
                  <a:gd name="connsiteX429" fmla="*/ 4434018 w 4651277"/>
                  <a:gd name="connsiteY429" fmla="*/ 1702171 h 4241931"/>
                  <a:gd name="connsiteX430" fmla="*/ 4465268 w 4651277"/>
                  <a:gd name="connsiteY430" fmla="*/ 1715781 h 4241931"/>
                  <a:gd name="connsiteX431" fmla="*/ 4467174 w 4651277"/>
                  <a:gd name="connsiteY431" fmla="*/ 1715464 h 4241931"/>
                  <a:gd name="connsiteX432" fmla="*/ 4467174 w 4651277"/>
                  <a:gd name="connsiteY432" fmla="*/ 1715466 h 4241931"/>
                  <a:gd name="connsiteX433" fmla="*/ 4467651 w 4651277"/>
                  <a:gd name="connsiteY433" fmla="*/ 1715385 h 4241931"/>
                  <a:gd name="connsiteX434" fmla="*/ 4467174 w 4651277"/>
                  <a:gd name="connsiteY434" fmla="*/ 1715464 h 4241931"/>
                  <a:gd name="connsiteX435" fmla="*/ 4466063 w 4651277"/>
                  <a:gd name="connsiteY435" fmla="*/ 1714670 h 4241931"/>
                  <a:gd name="connsiteX436" fmla="*/ 4467370 w 4651277"/>
                  <a:gd name="connsiteY436" fmla="*/ 1702505 h 4241931"/>
                  <a:gd name="connsiteX437" fmla="*/ 4476105 w 4651277"/>
                  <a:gd name="connsiteY437" fmla="*/ 1702032 h 4241931"/>
                  <a:gd name="connsiteX438" fmla="*/ 4572317 w 4651277"/>
                  <a:gd name="connsiteY438" fmla="*/ 1711701 h 4241931"/>
                  <a:gd name="connsiteX439" fmla="*/ 4589311 w 4651277"/>
                  <a:gd name="connsiteY439" fmla="*/ 1713775 h 4241931"/>
                  <a:gd name="connsiteX440" fmla="*/ 4593344 w 4651277"/>
                  <a:gd name="connsiteY440" fmla="*/ 1715649 h 4241931"/>
                  <a:gd name="connsiteX441" fmla="*/ 4601154 w 4651277"/>
                  <a:gd name="connsiteY441" fmla="*/ 1724930 h 4241931"/>
                  <a:gd name="connsiteX442" fmla="*/ 4602994 w 4651277"/>
                  <a:gd name="connsiteY442" fmla="*/ 1728933 h 4241931"/>
                  <a:gd name="connsiteX443" fmla="*/ 4603083 w 4651277"/>
                  <a:gd name="connsiteY443" fmla="*/ 1740082 h 4241931"/>
                  <a:gd name="connsiteX444" fmla="*/ 4603239 w 4651277"/>
                  <a:gd name="connsiteY444" fmla="*/ 1746912 h 4241931"/>
                  <a:gd name="connsiteX445" fmla="*/ 4630175 w 4651277"/>
                  <a:gd name="connsiteY445" fmla="*/ 1748703 h 4241931"/>
                  <a:gd name="connsiteX446" fmla="*/ 4649928 w 4651277"/>
                  <a:gd name="connsiteY446" fmla="*/ 1756780 h 4241931"/>
                  <a:gd name="connsiteX447" fmla="*/ 4642711 w 4651277"/>
                  <a:gd name="connsiteY447" fmla="*/ 1771103 h 4241931"/>
                  <a:gd name="connsiteX448" fmla="*/ 4560387 w 4651277"/>
                  <a:gd name="connsiteY448" fmla="*/ 1751878 h 4241931"/>
                  <a:gd name="connsiteX449" fmla="*/ 4517474 w 4651277"/>
                  <a:gd name="connsiteY449" fmla="*/ 1749413 h 4241931"/>
                  <a:gd name="connsiteX450" fmla="*/ 4509437 w 4651277"/>
                  <a:gd name="connsiteY450" fmla="*/ 1749377 h 4241931"/>
                  <a:gd name="connsiteX451" fmla="*/ 4460463 w 4651277"/>
                  <a:gd name="connsiteY451" fmla="*/ 1730486 h 4241931"/>
                  <a:gd name="connsiteX452" fmla="*/ 4435148 w 4651277"/>
                  <a:gd name="connsiteY452" fmla="*/ 1730189 h 4241931"/>
                  <a:gd name="connsiteX453" fmla="*/ 4420092 w 4651277"/>
                  <a:gd name="connsiteY453" fmla="*/ 1731516 h 4241931"/>
                  <a:gd name="connsiteX454" fmla="*/ 4358507 w 4651277"/>
                  <a:gd name="connsiteY454" fmla="*/ 1718051 h 4241931"/>
                  <a:gd name="connsiteX455" fmla="*/ 4315401 w 4651277"/>
                  <a:gd name="connsiteY455" fmla="*/ 1716792 h 4241931"/>
                  <a:gd name="connsiteX456" fmla="*/ 4279957 w 4651277"/>
                  <a:gd name="connsiteY456" fmla="*/ 1706229 h 4241931"/>
                  <a:gd name="connsiteX457" fmla="*/ 4243898 w 4651277"/>
                  <a:gd name="connsiteY457" fmla="*/ 1719077 h 4241931"/>
                  <a:gd name="connsiteX458" fmla="*/ 4242561 w 4651277"/>
                  <a:gd name="connsiteY458" fmla="*/ 1727526 h 4241931"/>
                  <a:gd name="connsiteX459" fmla="*/ 4197062 w 4651277"/>
                  <a:gd name="connsiteY459" fmla="*/ 1753107 h 4241931"/>
                  <a:gd name="connsiteX460" fmla="*/ 4171232 w 4651277"/>
                  <a:gd name="connsiteY460" fmla="*/ 1763863 h 4241931"/>
                  <a:gd name="connsiteX461" fmla="*/ 4148247 w 4651277"/>
                  <a:gd name="connsiteY461" fmla="*/ 1803527 h 4241931"/>
                  <a:gd name="connsiteX462" fmla="*/ 4142937 w 4651277"/>
                  <a:gd name="connsiteY462" fmla="*/ 1817531 h 4241931"/>
                  <a:gd name="connsiteX463" fmla="*/ 4116091 w 4651277"/>
                  <a:gd name="connsiteY463" fmla="*/ 1826890 h 4241931"/>
                  <a:gd name="connsiteX464" fmla="*/ 4104976 w 4651277"/>
                  <a:gd name="connsiteY464" fmla="*/ 1818944 h 4241931"/>
                  <a:gd name="connsiteX465" fmla="*/ 4097318 w 4651277"/>
                  <a:gd name="connsiteY465" fmla="*/ 1828247 h 4241931"/>
                  <a:gd name="connsiteX466" fmla="*/ 4085236 w 4651277"/>
                  <a:gd name="connsiteY466" fmla="*/ 1849842 h 4241931"/>
                  <a:gd name="connsiteX467" fmla="*/ 4074972 w 4651277"/>
                  <a:gd name="connsiteY467" fmla="*/ 1859969 h 4241931"/>
                  <a:gd name="connsiteX468" fmla="*/ 4084940 w 4651277"/>
                  <a:gd name="connsiteY468" fmla="*/ 1875158 h 4241931"/>
                  <a:gd name="connsiteX469" fmla="*/ 4100714 w 4651277"/>
                  <a:gd name="connsiteY469" fmla="*/ 1900545 h 4241931"/>
                  <a:gd name="connsiteX470" fmla="*/ 4096318 w 4651277"/>
                  <a:gd name="connsiteY470" fmla="*/ 1928305 h 4241931"/>
                  <a:gd name="connsiteX471" fmla="*/ 4108759 w 4651277"/>
                  <a:gd name="connsiteY471" fmla="*/ 1951309 h 4241931"/>
                  <a:gd name="connsiteX472" fmla="*/ 4131370 w 4651277"/>
                  <a:gd name="connsiteY472" fmla="*/ 1964787 h 4241931"/>
                  <a:gd name="connsiteX473" fmla="*/ 4154147 w 4651277"/>
                  <a:gd name="connsiteY473" fmla="*/ 1961590 h 4241931"/>
                  <a:gd name="connsiteX474" fmla="*/ 4170691 w 4651277"/>
                  <a:gd name="connsiteY474" fmla="*/ 1970397 h 4241931"/>
                  <a:gd name="connsiteX475" fmla="*/ 4162195 w 4651277"/>
                  <a:gd name="connsiteY475" fmla="*/ 2000601 h 4241931"/>
                  <a:gd name="connsiteX476" fmla="*/ 4160762 w 4651277"/>
                  <a:gd name="connsiteY476" fmla="*/ 2009654 h 4241931"/>
                  <a:gd name="connsiteX477" fmla="*/ 4164444 w 4651277"/>
                  <a:gd name="connsiteY477" fmla="*/ 2017660 h 4241931"/>
                  <a:gd name="connsiteX478" fmla="*/ 4161732 w 4651277"/>
                  <a:gd name="connsiteY478" fmla="*/ 2042594 h 4241931"/>
                  <a:gd name="connsiteX479" fmla="*/ 4183266 w 4651277"/>
                  <a:gd name="connsiteY479" fmla="*/ 2047242 h 4241931"/>
                  <a:gd name="connsiteX480" fmla="*/ 4188027 w 4651277"/>
                  <a:gd name="connsiteY480" fmla="*/ 2052326 h 4241931"/>
                  <a:gd name="connsiteX481" fmla="*/ 4207826 w 4651277"/>
                  <a:gd name="connsiteY481" fmla="*/ 2103095 h 4241931"/>
                  <a:gd name="connsiteX482" fmla="*/ 4208997 w 4651277"/>
                  <a:gd name="connsiteY482" fmla="*/ 2111322 h 4241931"/>
                  <a:gd name="connsiteX483" fmla="*/ 4203675 w 4651277"/>
                  <a:gd name="connsiteY483" fmla="*/ 2148834 h 4241931"/>
                  <a:gd name="connsiteX484" fmla="*/ 4180972 w 4651277"/>
                  <a:gd name="connsiteY484" fmla="*/ 2198440 h 4241931"/>
                  <a:gd name="connsiteX485" fmla="*/ 4169590 w 4651277"/>
                  <a:gd name="connsiteY485" fmla="*/ 2219527 h 4241931"/>
                  <a:gd name="connsiteX486" fmla="*/ 4158340 w 4651277"/>
                  <a:gd name="connsiteY486" fmla="*/ 2231974 h 4241931"/>
                  <a:gd name="connsiteX487" fmla="*/ 4107542 w 4651277"/>
                  <a:gd name="connsiteY487" fmla="*/ 2248054 h 4241931"/>
                  <a:gd name="connsiteX488" fmla="*/ 4097438 w 4651277"/>
                  <a:gd name="connsiteY488" fmla="*/ 2253258 h 4241931"/>
                  <a:gd name="connsiteX489" fmla="*/ 4081921 w 4651277"/>
                  <a:gd name="connsiteY489" fmla="*/ 2284825 h 4241931"/>
                  <a:gd name="connsiteX490" fmla="*/ 4073975 w 4651277"/>
                  <a:gd name="connsiteY490" fmla="*/ 2295940 h 4241931"/>
                  <a:gd name="connsiteX491" fmla="*/ 4052681 w 4651277"/>
                  <a:gd name="connsiteY491" fmla="*/ 2321023 h 4241931"/>
                  <a:gd name="connsiteX492" fmla="*/ 4057216 w 4651277"/>
                  <a:gd name="connsiteY492" fmla="*/ 2335352 h 4241931"/>
                  <a:gd name="connsiteX493" fmla="*/ 4073448 w 4651277"/>
                  <a:gd name="connsiteY493" fmla="*/ 2336856 h 4241931"/>
                  <a:gd name="connsiteX494" fmla="*/ 4053350 w 4651277"/>
                  <a:gd name="connsiteY494" fmla="*/ 2363122 h 4241931"/>
                  <a:gd name="connsiteX495" fmla="*/ 4026071 w 4651277"/>
                  <a:gd name="connsiteY495" fmla="*/ 2415619 h 4241931"/>
                  <a:gd name="connsiteX496" fmla="*/ 4026496 w 4651277"/>
                  <a:gd name="connsiteY496" fmla="*/ 2412144 h 4241931"/>
                  <a:gd name="connsiteX497" fmla="*/ 4036449 w 4651277"/>
                  <a:gd name="connsiteY497" fmla="*/ 2388357 h 4241931"/>
                  <a:gd name="connsiteX498" fmla="*/ 4033640 w 4651277"/>
                  <a:gd name="connsiteY498" fmla="*/ 2351413 h 4241931"/>
                  <a:gd name="connsiteX499" fmla="*/ 4007815 w 4651277"/>
                  <a:gd name="connsiteY499" fmla="*/ 2350417 h 4241931"/>
                  <a:gd name="connsiteX500" fmla="*/ 4002760 w 4651277"/>
                  <a:gd name="connsiteY500" fmla="*/ 2358895 h 4241931"/>
                  <a:gd name="connsiteX501" fmla="*/ 3990263 w 4651277"/>
                  <a:gd name="connsiteY501" fmla="*/ 2390941 h 4241931"/>
                  <a:gd name="connsiteX502" fmla="*/ 3968627 w 4651277"/>
                  <a:gd name="connsiteY502" fmla="*/ 2398648 h 4241931"/>
                  <a:gd name="connsiteX503" fmla="*/ 3931553 w 4651277"/>
                  <a:gd name="connsiteY503" fmla="*/ 2410099 h 4241931"/>
                  <a:gd name="connsiteX504" fmla="*/ 3913538 w 4651277"/>
                  <a:gd name="connsiteY504" fmla="*/ 2418381 h 4241931"/>
                  <a:gd name="connsiteX505" fmla="*/ 3904576 w 4651277"/>
                  <a:gd name="connsiteY505" fmla="*/ 2428097 h 4241931"/>
                  <a:gd name="connsiteX506" fmla="*/ 3915152 w 4651277"/>
                  <a:gd name="connsiteY506" fmla="*/ 2431628 h 4241931"/>
                  <a:gd name="connsiteX507" fmla="*/ 3952295 w 4651277"/>
                  <a:gd name="connsiteY507" fmla="*/ 2478339 h 4241931"/>
                  <a:gd name="connsiteX508" fmla="*/ 3926585 w 4651277"/>
                  <a:gd name="connsiteY508" fmla="*/ 2503961 h 4241931"/>
                  <a:gd name="connsiteX509" fmla="*/ 3914218 w 4651277"/>
                  <a:gd name="connsiteY509" fmla="*/ 2527366 h 4241931"/>
                  <a:gd name="connsiteX510" fmla="*/ 3927394 w 4651277"/>
                  <a:gd name="connsiteY510" fmla="*/ 2541825 h 4241931"/>
                  <a:gd name="connsiteX511" fmla="*/ 3961310 w 4651277"/>
                  <a:gd name="connsiteY511" fmla="*/ 2562043 h 4241931"/>
                  <a:gd name="connsiteX512" fmla="*/ 3965845 w 4651277"/>
                  <a:gd name="connsiteY512" fmla="*/ 2576371 h 4241931"/>
                  <a:gd name="connsiteX513" fmla="*/ 3944723 w 4651277"/>
                  <a:gd name="connsiteY513" fmla="*/ 2709741 h 4241931"/>
                  <a:gd name="connsiteX514" fmla="*/ 3933742 w 4651277"/>
                  <a:gd name="connsiteY514" fmla="*/ 2755636 h 4241931"/>
                  <a:gd name="connsiteX515" fmla="*/ 3942916 w 4651277"/>
                  <a:gd name="connsiteY515" fmla="*/ 2771935 h 4241931"/>
                  <a:gd name="connsiteX516" fmla="*/ 3958242 w 4651277"/>
                  <a:gd name="connsiteY516" fmla="*/ 2804057 h 4241931"/>
                  <a:gd name="connsiteX517" fmla="*/ 3993102 w 4651277"/>
                  <a:gd name="connsiteY517" fmla="*/ 2841746 h 4241931"/>
                  <a:gd name="connsiteX518" fmla="*/ 4028260 w 4651277"/>
                  <a:gd name="connsiteY518" fmla="*/ 2854118 h 4241931"/>
                  <a:gd name="connsiteX519" fmla="*/ 4030417 w 4651277"/>
                  <a:gd name="connsiteY519" fmla="*/ 2860027 h 4241931"/>
                  <a:gd name="connsiteX520" fmla="*/ 4028877 w 4651277"/>
                  <a:gd name="connsiteY520" fmla="*/ 2893189 h 4241931"/>
                  <a:gd name="connsiteX521" fmla="*/ 4020657 w 4651277"/>
                  <a:gd name="connsiteY521" fmla="*/ 2945090 h 4241931"/>
                  <a:gd name="connsiteX522" fmla="*/ 4008391 w 4651277"/>
                  <a:gd name="connsiteY522" fmla="*/ 2956137 h 4241931"/>
                  <a:gd name="connsiteX523" fmla="*/ 4007340 w 4651277"/>
                  <a:gd name="connsiteY523" fmla="*/ 2962776 h 4241931"/>
                  <a:gd name="connsiteX524" fmla="*/ 3981780 w 4651277"/>
                  <a:gd name="connsiteY524" fmla="*/ 3006980 h 4241931"/>
                  <a:gd name="connsiteX525" fmla="*/ 3962714 w 4651277"/>
                  <a:gd name="connsiteY525" fmla="*/ 3021901 h 4241931"/>
                  <a:gd name="connsiteX526" fmla="*/ 3936483 w 4651277"/>
                  <a:gd name="connsiteY526" fmla="*/ 3007848 h 4241931"/>
                  <a:gd name="connsiteX527" fmla="*/ 3932864 w 4651277"/>
                  <a:gd name="connsiteY527" fmla="*/ 3007275 h 4241931"/>
                  <a:gd name="connsiteX528" fmla="*/ 3836556 w 4651277"/>
                  <a:gd name="connsiteY528" fmla="*/ 2998209 h 4241931"/>
                  <a:gd name="connsiteX529" fmla="*/ 3826595 w 4651277"/>
                  <a:gd name="connsiteY529" fmla="*/ 2971269 h 4241931"/>
                  <a:gd name="connsiteX530" fmla="*/ 3819102 w 4651277"/>
                  <a:gd name="connsiteY530" fmla="*/ 2963895 h 4241931"/>
                  <a:gd name="connsiteX531" fmla="*/ 3803698 w 4651277"/>
                  <a:gd name="connsiteY531" fmla="*/ 2959600 h 4241931"/>
                  <a:gd name="connsiteX532" fmla="*/ 3816538 w 4651277"/>
                  <a:gd name="connsiteY532" fmla="*/ 2944930 h 4241931"/>
                  <a:gd name="connsiteX533" fmla="*/ 3806099 w 4651277"/>
                  <a:gd name="connsiteY533" fmla="*/ 2921007 h 4241931"/>
                  <a:gd name="connsiteX534" fmla="*/ 3804324 w 4651277"/>
                  <a:gd name="connsiteY534" fmla="*/ 2912684 h 4241931"/>
                  <a:gd name="connsiteX535" fmla="*/ 3795618 w 4651277"/>
                  <a:gd name="connsiteY535" fmla="*/ 2916873 h 4241931"/>
                  <a:gd name="connsiteX536" fmla="*/ 3786147 w 4651277"/>
                  <a:gd name="connsiteY536" fmla="*/ 2925888 h 4241931"/>
                  <a:gd name="connsiteX537" fmla="*/ 3773865 w 4651277"/>
                  <a:gd name="connsiteY537" fmla="*/ 2925935 h 4241931"/>
                  <a:gd name="connsiteX538" fmla="*/ 3773518 w 4651277"/>
                  <a:gd name="connsiteY538" fmla="*/ 2926280 h 4241931"/>
                  <a:gd name="connsiteX539" fmla="*/ 3784755 w 4651277"/>
                  <a:gd name="connsiteY539" fmla="*/ 2933616 h 4241931"/>
                  <a:gd name="connsiteX540" fmla="*/ 3777010 w 4651277"/>
                  <a:gd name="connsiteY540" fmla="*/ 2940205 h 4241931"/>
                  <a:gd name="connsiteX541" fmla="*/ 3767057 w 4651277"/>
                  <a:gd name="connsiteY541" fmla="*/ 2938294 h 4241931"/>
                  <a:gd name="connsiteX542" fmla="*/ 3765045 w 4651277"/>
                  <a:gd name="connsiteY542" fmla="*/ 2949766 h 4241931"/>
                  <a:gd name="connsiteX543" fmla="*/ 3751466 w 4651277"/>
                  <a:gd name="connsiteY543" fmla="*/ 2984732 h 4241931"/>
                  <a:gd name="connsiteX544" fmla="*/ 3751078 w 4651277"/>
                  <a:gd name="connsiteY544" fmla="*/ 2998900 h 4241931"/>
                  <a:gd name="connsiteX545" fmla="*/ 3763368 w 4651277"/>
                  <a:gd name="connsiteY545" fmla="*/ 3003321 h 4241931"/>
                  <a:gd name="connsiteX546" fmla="*/ 3779627 w 4651277"/>
                  <a:gd name="connsiteY546" fmla="*/ 3013937 h 4241931"/>
                  <a:gd name="connsiteX547" fmla="*/ 3782528 w 4651277"/>
                  <a:gd name="connsiteY547" fmla="*/ 3062031 h 4241931"/>
                  <a:gd name="connsiteX548" fmla="*/ 3780892 w 4651277"/>
                  <a:gd name="connsiteY548" fmla="*/ 3069427 h 4241931"/>
                  <a:gd name="connsiteX549" fmla="*/ 3778293 w 4651277"/>
                  <a:gd name="connsiteY549" fmla="*/ 3073382 h 4241931"/>
                  <a:gd name="connsiteX550" fmla="*/ 3789082 w 4651277"/>
                  <a:gd name="connsiteY550" fmla="*/ 3087723 h 4241931"/>
                  <a:gd name="connsiteX551" fmla="*/ 3795809 w 4651277"/>
                  <a:gd name="connsiteY551" fmla="*/ 3086560 h 4241931"/>
                  <a:gd name="connsiteX552" fmla="*/ 3806757 w 4651277"/>
                  <a:gd name="connsiteY552" fmla="*/ 3077003 h 4241931"/>
                  <a:gd name="connsiteX553" fmla="*/ 3840145 w 4651277"/>
                  <a:gd name="connsiteY553" fmla="*/ 3069300 h 4241931"/>
                  <a:gd name="connsiteX554" fmla="*/ 3868293 w 4651277"/>
                  <a:gd name="connsiteY554" fmla="*/ 3059530 h 4241931"/>
                  <a:gd name="connsiteX555" fmla="*/ 3888279 w 4651277"/>
                  <a:gd name="connsiteY555" fmla="*/ 3046611 h 4241931"/>
                  <a:gd name="connsiteX556" fmla="*/ 3901101 w 4651277"/>
                  <a:gd name="connsiteY556" fmla="*/ 3067200 h 4241931"/>
                  <a:gd name="connsiteX557" fmla="*/ 3910137 w 4651277"/>
                  <a:gd name="connsiteY557" fmla="*/ 3103892 h 4241931"/>
                  <a:gd name="connsiteX558" fmla="*/ 3912964 w 4651277"/>
                  <a:gd name="connsiteY558" fmla="*/ 3105577 h 4241931"/>
                  <a:gd name="connsiteX559" fmla="*/ 3932587 w 4651277"/>
                  <a:gd name="connsiteY559" fmla="*/ 3122294 h 4241931"/>
                  <a:gd name="connsiteX560" fmla="*/ 3925389 w 4651277"/>
                  <a:gd name="connsiteY560" fmla="*/ 3163840 h 4241931"/>
                  <a:gd name="connsiteX561" fmla="*/ 3918081 w 4651277"/>
                  <a:gd name="connsiteY561" fmla="*/ 3167012 h 4241931"/>
                  <a:gd name="connsiteX562" fmla="*/ 3905062 w 4651277"/>
                  <a:gd name="connsiteY562" fmla="*/ 3159383 h 4241931"/>
                  <a:gd name="connsiteX563" fmla="*/ 3901124 w 4651277"/>
                  <a:gd name="connsiteY563" fmla="*/ 3156903 h 4241931"/>
                  <a:gd name="connsiteX564" fmla="*/ 3877568 w 4651277"/>
                  <a:gd name="connsiteY564" fmla="*/ 3125953 h 4241931"/>
                  <a:gd name="connsiteX565" fmla="*/ 3864614 w 4651277"/>
                  <a:gd name="connsiteY565" fmla="*/ 3114005 h 4241931"/>
                  <a:gd name="connsiteX566" fmla="*/ 3827867 w 4651277"/>
                  <a:gd name="connsiteY566" fmla="*/ 3103854 h 4241931"/>
                  <a:gd name="connsiteX567" fmla="*/ 3792335 w 4651277"/>
                  <a:gd name="connsiteY567" fmla="*/ 3120584 h 4241931"/>
                  <a:gd name="connsiteX568" fmla="*/ 3788652 w 4651277"/>
                  <a:gd name="connsiteY568" fmla="*/ 3128340 h 4241931"/>
                  <a:gd name="connsiteX569" fmla="*/ 3794472 w 4651277"/>
                  <a:gd name="connsiteY569" fmla="*/ 3139166 h 4241931"/>
                  <a:gd name="connsiteX570" fmla="*/ 3785947 w 4651277"/>
                  <a:gd name="connsiteY570" fmla="*/ 3136398 h 4241931"/>
                  <a:gd name="connsiteX571" fmla="*/ 3783579 w 4651277"/>
                  <a:gd name="connsiteY571" fmla="*/ 3147180 h 4241931"/>
                  <a:gd name="connsiteX572" fmla="*/ 3785751 w 4651277"/>
                  <a:gd name="connsiteY572" fmla="*/ 3162758 h 4241931"/>
                  <a:gd name="connsiteX573" fmla="*/ 3780632 w 4651277"/>
                  <a:gd name="connsiteY573" fmla="*/ 3175556 h 4241931"/>
                  <a:gd name="connsiteX574" fmla="*/ 3768818 w 4651277"/>
                  <a:gd name="connsiteY574" fmla="*/ 3168119 h 4241931"/>
                  <a:gd name="connsiteX575" fmla="*/ 3764521 w 4651277"/>
                  <a:gd name="connsiteY575" fmla="*/ 3149205 h 4241931"/>
                  <a:gd name="connsiteX576" fmla="*/ 3758745 w 4651277"/>
                  <a:gd name="connsiteY576" fmla="*/ 3149338 h 4241931"/>
                  <a:gd name="connsiteX577" fmla="*/ 3750332 w 4651277"/>
                  <a:gd name="connsiteY577" fmla="*/ 3153082 h 4241931"/>
                  <a:gd name="connsiteX578" fmla="*/ 3754299 w 4651277"/>
                  <a:gd name="connsiteY578" fmla="*/ 3159710 h 4241931"/>
                  <a:gd name="connsiteX579" fmla="*/ 3746580 w 4651277"/>
                  <a:gd name="connsiteY579" fmla="*/ 3175731 h 4241931"/>
                  <a:gd name="connsiteX580" fmla="*/ 3726880 w 4651277"/>
                  <a:gd name="connsiteY580" fmla="*/ 3186840 h 4241931"/>
                  <a:gd name="connsiteX581" fmla="*/ 3729726 w 4651277"/>
                  <a:gd name="connsiteY581" fmla="*/ 3215747 h 4241931"/>
                  <a:gd name="connsiteX582" fmla="*/ 3738701 w 4651277"/>
                  <a:gd name="connsiteY582" fmla="*/ 3245006 h 4241931"/>
                  <a:gd name="connsiteX583" fmla="*/ 3715985 w 4651277"/>
                  <a:gd name="connsiteY583" fmla="*/ 3255637 h 4241931"/>
                  <a:gd name="connsiteX584" fmla="*/ 3703909 w 4651277"/>
                  <a:gd name="connsiteY584" fmla="*/ 3265478 h 4241931"/>
                  <a:gd name="connsiteX585" fmla="*/ 3712831 w 4651277"/>
                  <a:gd name="connsiteY585" fmla="*/ 3275552 h 4241931"/>
                  <a:gd name="connsiteX586" fmla="*/ 3715754 w 4651277"/>
                  <a:gd name="connsiteY586" fmla="*/ 3276634 h 4241931"/>
                  <a:gd name="connsiteX587" fmla="*/ 3733918 w 4651277"/>
                  <a:gd name="connsiteY587" fmla="*/ 3286934 h 4241931"/>
                  <a:gd name="connsiteX588" fmla="*/ 3718383 w 4651277"/>
                  <a:gd name="connsiteY588" fmla="*/ 3291278 h 4241931"/>
                  <a:gd name="connsiteX589" fmla="*/ 3701104 w 4651277"/>
                  <a:gd name="connsiteY589" fmla="*/ 3291017 h 4241931"/>
                  <a:gd name="connsiteX590" fmla="*/ 3685748 w 4651277"/>
                  <a:gd name="connsiteY590" fmla="*/ 3317659 h 4241931"/>
                  <a:gd name="connsiteX591" fmla="*/ 3695906 w 4651277"/>
                  <a:gd name="connsiteY591" fmla="*/ 3331641 h 4241931"/>
                  <a:gd name="connsiteX592" fmla="*/ 3680365 w 4651277"/>
                  <a:gd name="connsiteY592" fmla="*/ 3347738 h 4241931"/>
                  <a:gd name="connsiteX593" fmla="*/ 3661658 w 4651277"/>
                  <a:gd name="connsiteY593" fmla="*/ 3344775 h 4241931"/>
                  <a:gd name="connsiteX594" fmla="*/ 3642658 w 4651277"/>
                  <a:gd name="connsiteY594" fmla="*/ 3355375 h 4241931"/>
                  <a:gd name="connsiteX595" fmla="*/ 3614856 w 4651277"/>
                  <a:gd name="connsiteY595" fmla="*/ 3370769 h 4241931"/>
                  <a:gd name="connsiteX596" fmla="*/ 3581110 w 4651277"/>
                  <a:gd name="connsiteY596" fmla="*/ 3396356 h 4241931"/>
                  <a:gd name="connsiteX597" fmla="*/ 3571575 w 4651277"/>
                  <a:gd name="connsiteY597" fmla="*/ 3409691 h 4241931"/>
                  <a:gd name="connsiteX598" fmla="*/ 3566083 w 4651277"/>
                  <a:gd name="connsiteY598" fmla="*/ 3401399 h 4241931"/>
                  <a:gd name="connsiteX599" fmla="*/ 3551057 w 4651277"/>
                  <a:gd name="connsiteY599" fmla="*/ 3406442 h 4241931"/>
                  <a:gd name="connsiteX600" fmla="*/ 3545766 w 4651277"/>
                  <a:gd name="connsiteY600" fmla="*/ 3415251 h 4241931"/>
                  <a:gd name="connsiteX601" fmla="*/ 3552178 w 4651277"/>
                  <a:gd name="connsiteY601" fmla="*/ 3422386 h 4241931"/>
                  <a:gd name="connsiteX602" fmla="*/ 3536193 w 4651277"/>
                  <a:gd name="connsiteY602" fmla="*/ 3424560 h 4241931"/>
                  <a:gd name="connsiteX603" fmla="*/ 3529977 w 4651277"/>
                  <a:gd name="connsiteY603" fmla="*/ 3423604 h 4241931"/>
                  <a:gd name="connsiteX604" fmla="*/ 3524683 w 4651277"/>
                  <a:gd name="connsiteY604" fmla="*/ 3424536 h 4241931"/>
                  <a:gd name="connsiteX605" fmla="*/ 3503908 w 4651277"/>
                  <a:gd name="connsiteY605" fmla="*/ 3426814 h 4241931"/>
                  <a:gd name="connsiteX606" fmla="*/ 3498752 w 4651277"/>
                  <a:gd name="connsiteY606" fmla="*/ 3426054 h 4241931"/>
                  <a:gd name="connsiteX607" fmla="*/ 3497136 w 4651277"/>
                  <a:gd name="connsiteY607" fmla="*/ 3433401 h 4241931"/>
                  <a:gd name="connsiteX608" fmla="*/ 3500251 w 4651277"/>
                  <a:gd name="connsiteY608" fmla="*/ 3446219 h 4241931"/>
                  <a:gd name="connsiteX609" fmla="*/ 3508398 w 4651277"/>
                  <a:gd name="connsiteY609" fmla="*/ 3461460 h 4241931"/>
                  <a:gd name="connsiteX610" fmla="*/ 3490797 w 4651277"/>
                  <a:gd name="connsiteY610" fmla="*/ 3475276 h 4241931"/>
                  <a:gd name="connsiteX611" fmla="*/ 3472671 w 4651277"/>
                  <a:gd name="connsiteY611" fmla="*/ 3469777 h 4241931"/>
                  <a:gd name="connsiteX612" fmla="*/ 3460862 w 4651277"/>
                  <a:gd name="connsiteY612" fmla="*/ 3468188 h 4241931"/>
                  <a:gd name="connsiteX613" fmla="*/ 3453331 w 4651277"/>
                  <a:gd name="connsiteY613" fmla="*/ 3476626 h 4241931"/>
                  <a:gd name="connsiteX614" fmla="*/ 3454386 w 4651277"/>
                  <a:gd name="connsiteY614" fmla="*/ 3477165 h 4241931"/>
                  <a:gd name="connsiteX615" fmla="*/ 3446789 w 4651277"/>
                  <a:gd name="connsiteY615" fmla="*/ 3491117 h 4241931"/>
                  <a:gd name="connsiteX616" fmla="*/ 3400060 w 4651277"/>
                  <a:gd name="connsiteY616" fmla="*/ 3577309 h 4241931"/>
                  <a:gd name="connsiteX617" fmla="*/ 3406973 w 4651277"/>
                  <a:gd name="connsiteY617" fmla="*/ 3593703 h 4241931"/>
                  <a:gd name="connsiteX618" fmla="*/ 3418956 w 4651277"/>
                  <a:gd name="connsiteY618" fmla="*/ 3615430 h 4241931"/>
                  <a:gd name="connsiteX619" fmla="*/ 3395203 w 4651277"/>
                  <a:gd name="connsiteY619" fmla="*/ 3618067 h 4241931"/>
                  <a:gd name="connsiteX620" fmla="*/ 3381062 w 4651277"/>
                  <a:gd name="connsiteY620" fmla="*/ 3648256 h 4241931"/>
                  <a:gd name="connsiteX621" fmla="*/ 3389340 w 4651277"/>
                  <a:gd name="connsiteY621" fmla="*/ 3676099 h 4241931"/>
                  <a:gd name="connsiteX622" fmla="*/ 3387297 w 4651277"/>
                  <a:gd name="connsiteY622" fmla="*/ 3734980 h 4241931"/>
                  <a:gd name="connsiteX623" fmla="*/ 3365114 w 4651277"/>
                  <a:gd name="connsiteY623" fmla="*/ 3755173 h 4241931"/>
                  <a:gd name="connsiteX624" fmla="*/ 3349515 w 4651277"/>
                  <a:gd name="connsiteY624" fmla="*/ 3774773 h 4241931"/>
                  <a:gd name="connsiteX625" fmla="*/ 3331755 w 4651277"/>
                  <a:gd name="connsiteY625" fmla="*/ 3770238 h 4241931"/>
                  <a:gd name="connsiteX626" fmla="*/ 3295139 w 4651277"/>
                  <a:gd name="connsiteY626" fmla="*/ 3743233 h 4241931"/>
                  <a:gd name="connsiteX627" fmla="*/ 3262091 w 4651277"/>
                  <a:gd name="connsiteY627" fmla="*/ 3731390 h 4241931"/>
                  <a:gd name="connsiteX628" fmla="*/ 3205351 w 4651277"/>
                  <a:gd name="connsiteY628" fmla="*/ 3745657 h 4241931"/>
                  <a:gd name="connsiteX629" fmla="*/ 3194120 w 4651277"/>
                  <a:gd name="connsiteY629" fmla="*/ 3757041 h 4241931"/>
                  <a:gd name="connsiteX630" fmla="*/ 3176971 w 4651277"/>
                  <a:gd name="connsiteY630" fmla="*/ 3766914 h 4241931"/>
                  <a:gd name="connsiteX631" fmla="*/ 3172726 w 4651277"/>
                  <a:gd name="connsiteY631" fmla="*/ 3749940 h 4241931"/>
                  <a:gd name="connsiteX632" fmla="*/ 3169365 w 4651277"/>
                  <a:gd name="connsiteY632" fmla="*/ 3740884 h 4241931"/>
                  <a:gd name="connsiteX633" fmla="*/ 3161839 w 4651277"/>
                  <a:gd name="connsiteY633" fmla="*/ 3746151 h 4241931"/>
                  <a:gd name="connsiteX634" fmla="*/ 3103961 w 4651277"/>
                  <a:gd name="connsiteY634" fmla="*/ 3762903 h 4241931"/>
                  <a:gd name="connsiteX635" fmla="*/ 3079445 w 4651277"/>
                  <a:gd name="connsiteY635" fmla="*/ 3757920 h 4241931"/>
                  <a:gd name="connsiteX636" fmla="*/ 3076595 w 4651277"/>
                  <a:gd name="connsiteY636" fmla="*/ 3753244 h 4241931"/>
                  <a:gd name="connsiteX637" fmla="*/ 3073963 w 4651277"/>
                  <a:gd name="connsiteY637" fmla="*/ 3755235 h 4241931"/>
                  <a:gd name="connsiteX638" fmla="*/ 3064222 w 4651277"/>
                  <a:gd name="connsiteY638" fmla="*/ 3749147 h 4241931"/>
                  <a:gd name="connsiteX639" fmla="*/ 3062184 w 4651277"/>
                  <a:gd name="connsiteY639" fmla="*/ 3744246 h 4241931"/>
                  <a:gd name="connsiteX640" fmla="*/ 3049858 w 4651277"/>
                  <a:gd name="connsiteY640" fmla="*/ 3739106 h 4241931"/>
                  <a:gd name="connsiteX641" fmla="*/ 3044792 w 4651277"/>
                  <a:gd name="connsiteY641" fmla="*/ 3733879 h 4241931"/>
                  <a:gd name="connsiteX642" fmla="*/ 3044128 w 4651277"/>
                  <a:gd name="connsiteY642" fmla="*/ 3738922 h 4241931"/>
                  <a:gd name="connsiteX643" fmla="*/ 2984298 w 4651277"/>
                  <a:gd name="connsiteY643" fmla="*/ 3791655 h 4241931"/>
                  <a:gd name="connsiteX644" fmla="*/ 2940903 w 4651277"/>
                  <a:gd name="connsiteY644" fmla="*/ 3792129 h 4241931"/>
                  <a:gd name="connsiteX645" fmla="*/ 2874058 w 4651277"/>
                  <a:gd name="connsiteY645" fmla="*/ 3781642 h 4241931"/>
                  <a:gd name="connsiteX646" fmla="*/ 2865991 w 4651277"/>
                  <a:gd name="connsiteY646" fmla="*/ 3778096 h 4241931"/>
                  <a:gd name="connsiteX647" fmla="*/ 2857815 w 4651277"/>
                  <a:gd name="connsiteY647" fmla="*/ 3786799 h 4241931"/>
                  <a:gd name="connsiteX648" fmla="*/ 2856425 w 4651277"/>
                  <a:gd name="connsiteY648" fmla="*/ 3795390 h 4241931"/>
                  <a:gd name="connsiteX649" fmla="*/ 2860563 w 4651277"/>
                  <a:gd name="connsiteY649" fmla="*/ 3807410 h 4241931"/>
                  <a:gd name="connsiteX650" fmla="*/ 2856998 w 4651277"/>
                  <a:gd name="connsiteY650" fmla="*/ 3813863 h 4241931"/>
                  <a:gd name="connsiteX651" fmla="*/ 2854422 w 4651277"/>
                  <a:gd name="connsiteY651" fmla="*/ 3814137 h 4241931"/>
                  <a:gd name="connsiteX652" fmla="*/ 2854754 w 4651277"/>
                  <a:gd name="connsiteY652" fmla="*/ 3831215 h 4241931"/>
                  <a:gd name="connsiteX653" fmla="*/ 2843360 w 4651277"/>
                  <a:gd name="connsiteY653" fmla="*/ 3850708 h 4241931"/>
                  <a:gd name="connsiteX654" fmla="*/ 2807827 w 4651277"/>
                  <a:gd name="connsiteY654" fmla="*/ 3846654 h 4241931"/>
                  <a:gd name="connsiteX655" fmla="*/ 2785810 w 4651277"/>
                  <a:gd name="connsiteY655" fmla="*/ 3849588 h 4241931"/>
                  <a:gd name="connsiteX656" fmla="*/ 2789121 w 4651277"/>
                  <a:gd name="connsiteY656" fmla="*/ 3868487 h 4241931"/>
                  <a:gd name="connsiteX657" fmla="*/ 2791863 w 4651277"/>
                  <a:gd name="connsiteY657" fmla="*/ 3871984 h 4241931"/>
                  <a:gd name="connsiteX658" fmla="*/ 2806233 w 4651277"/>
                  <a:gd name="connsiteY658" fmla="*/ 3898062 h 4241931"/>
                  <a:gd name="connsiteX659" fmla="*/ 2784118 w 4651277"/>
                  <a:gd name="connsiteY659" fmla="*/ 3891736 h 4241931"/>
                  <a:gd name="connsiteX660" fmla="*/ 2763325 w 4651277"/>
                  <a:gd name="connsiteY660" fmla="*/ 3878511 h 4241931"/>
                  <a:gd name="connsiteX661" fmla="*/ 2724775 w 4651277"/>
                  <a:gd name="connsiteY661" fmla="*/ 3899406 h 4241931"/>
                  <a:gd name="connsiteX662" fmla="*/ 2726671 w 4651277"/>
                  <a:gd name="connsiteY662" fmla="*/ 3923975 h 4241931"/>
                  <a:gd name="connsiteX663" fmla="*/ 2695770 w 4651277"/>
                  <a:gd name="connsiteY663" fmla="*/ 3931920 h 4241931"/>
                  <a:gd name="connsiteX664" fmla="*/ 2675260 w 4651277"/>
                  <a:gd name="connsiteY664" fmla="*/ 3914348 h 4241931"/>
                  <a:gd name="connsiteX665" fmla="*/ 2660753 w 4651277"/>
                  <a:gd name="connsiteY665" fmla="*/ 3905503 h 4241931"/>
                  <a:gd name="connsiteX666" fmla="*/ 2646083 w 4651277"/>
                  <a:gd name="connsiteY666" fmla="*/ 3912202 h 4241931"/>
                  <a:gd name="connsiteX667" fmla="*/ 2647150 w 4651277"/>
                  <a:gd name="connsiteY667" fmla="*/ 3913511 h 4241931"/>
                  <a:gd name="connsiteX668" fmla="*/ 2629231 w 4651277"/>
                  <a:gd name="connsiteY668" fmla="*/ 3927369 h 4241931"/>
                  <a:gd name="connsiteX669" fmla="*/ 2518807 w 4651277"/>
                  <a:gd name="connsiteY669" fmla="*/ 4013107 h 4241931"/>
                  <a:gd name="connsiteX670" fmla="*/ 2518432 w 4651277"/>
                  <a:gd name="connsiteY670" fmla="*/ 4038475 h 4241931"/>
                  <a:gd name="connsiteX671" fmla="*/ 2521619 w 4651277"/>
                  <a:gd name="connsiteY671" fmla="*/ 4073711 h 4241931"/>
                  <a:gd name="connsiteX672" fmla="*/ 2489096 w 4651277"/>
                  <a:gd name="connsiteY672" fmla="*/ 4063534 h 4241931"/>
                  <a:gd name="connsiteX673" fmla="*/ 2453324 w 4651277"/>
                  <a:gd name="connsiteY673" fmla="*/ 4094842 h 4241931"/>
                  <a:gd name="connsiteX674" fmla="*/ 2448168 w 4651277"/>
                  <a:gd name="connsiteY674" fmla="*/ 4135938 h 4241931"/>
                  <a:gd name="connsiteX675" fmla="*/ 2411741 w 4651277"/>
                  <a:gd name="connsiteY675" fmla="*/ 4211641 h 4241931"/>
                  <a:gd name="connsiteX676" fmla="*/ 2371202 w 4651277"/>
                  <a:gd name="connsiteY676" fmla="*/ 4225284 h 4241931"/>
                  <a:gd name="connsiteX677" fmla="*/ 2339599 w 4651277"/>
                  <a:gd name="connsiteY677" fmla="*/ 4241931 h 4241931"/>
                  <a:gd name="connsiteX678" fmla="*/ 2319011 w 4651277"/>
                  <a:gd name="connsiteY678" fmla="*/ 4225827 h 4241931"/>
                  <a:gd name="connsiteX679" fmla="*/ 2286691 w 4651277"/>
                  <a:gd name="connsiteY679" fmla="*/ 4169575 h 4241931"/>
                  <a:gd name="connsiteX680" fmla="*/ 2250336 w 4651277"/>
                  <a:gd name="connsiteY680" fmla="*/ 4135164 h 4241931"/>
                  <a:gd name="connsiteX681" fmla="*/ 2168075 w 4651277"/>
                  <a:gd name="connsiteY681" fmla="*/ 4121259 h 4241931"/>
                  <a:gd name="connsiteX682" fmla="*/ 2146887 w 4651277"/>
                  <a:gd name="connsiteY682" fmla="*/ 4129683 h 4241931"/>
                  <a:gd name="connsiteX683" fmla="*/ 2118834 w 4651277"/>
                  <a:gd name="connsiteY683" fmla="*/ 4132741 h 4241931"/>
                  <a:gd name="connsiteX684" fmla="*/ 2123027 w 4651277"/>
                  <a:gd name="connsiteY684" fmla="*/ 4108146 h 4241931"/>
                  <a:gd name="connsiteX685" fmla="*/ 2123831 w 4651277"/>
                  <a:gd name="connsiteY685" fmla="*/ 4094395 h 4241931"/>
                  <a:gd name="connsiteX686" fmla="*/ 2110984 w 4651277"/>
                  <a:gd name="connsiteY686" fmla="*/ 4096957 h 4241931"/>
                  <a:gd name="connsiteX687" fmla="*/ 2025816 w 4651277"/>
                  <a:gd name="connsiteY687" fmla="*/ 4085641 h 4241931"/>
                  <a:gd name="connsiteX688" fmla="*/ 1994734 w 4651277"/>
                  <a:gd name="connsiteY688" fmla="*/ 4050712 h 4241931"/>
                  <a:gd name="connsiteX689" fmla="*/ 1924097 w 4651277"/>
                  <a:gd name="connsiteY689" fmla="*/ 3922677 h 4241931"/>
                  <a:gd name="connsiteX690" fmla="*/ 1905006 w 4651277"/>
                  <a:gd name="connsiteY690" fmla="*/ 3918804 h 4241931"/>
                  <a:gd name="connsiteX691" fmla="*/ 1887982 w 4651277"/>
                  <a:gd name="connsiteY691" fmla="*/ 3912568 h 4241931"/>
                  <a:gd name="connsiteX692" fmla="*/ 1885017 w 4651277"/>
                  <a:gd name="connsiteY692" fmla="*/ 3901578 h 4241931"/>
                  <a:gd name="connsiteX693" fmla="*/ 1862111 w 4651277"/>
                  <a:gd name="connsiteY693" fmla="*/ 3897986 h 4241931"/>
                  <a:gd name="connsiteX694" fmla="*/ 1858625 w 4651277"/>
                  <a:gd name="connsiteY694" fmla="*/ 3892341 h 4241931"/>
                  <a:gd name="connsiteX695" fmla="*/ 1837794 w 4651277"/>
                  <a:gd name="connsiteY695" fmla="*/ 3907157 h 4241931"/>
                  <a:gd name="connsiteX696" fmla="*/ 1836714 w 4651277"/>
                  <a:gd name="connsiteY696" fmla="*/ 3883084 h 4241931"/>
                  <a:gd name="connsiteX697" fmla="*/ 1816165 w 4651277"/>
                  <a:gd name="connsiteY697" fmla="*/ 3880505 h 4241931"/>
                  <a:gd name="connsiteX698" fmla="*/ 1816633 w 4651277"/>
                  <a:gd name="connsiteY698" fmla="*/ 3878350 h 4241931"/>
                  <a:gd name="connsiteX699" fmla="*/ 1800539 w 4651277"/>
                  <a:gd name="connsiteY699" fmla="*/ 3891482 h 4241931"/>
                  <a:gd name="connsiteX700" fmla="*/ 1764303 w 4651277"/>
                  <a:gd name="connsiteY700" fmla="*/ 3915801 h 4241931"/>
                  <a:gd name="connsiteX701" fmla="*/ 1740423 w 4651277"/>
                  <a:gd name="connsiteY701" fmla="*/ 3889176 h 4241931"/>
                  <a:gd name="connsiteX702" fmla="*/ 1722011 w 4651277"/>
                  <a:gd name="connsiteY702" fmla="*/ 3876752 h 4241931"/>
                  <a:gd name="connsiteX703" fmla="*/ 1711940 w 4651277"/>
                  <a:gd name="connsiteY703" fmla="*/ 3893084 h 4241931"/>
                  <a:gd name="connsiteX704" fmla="*/ 1711668 w 4651277"/>
                  <a:gd name="connsiteY704" fmla="*/ 3897518 h 4241931"/>
                  <a:gd name="connsiteX705" fmla="*/ 1705099 w 4651277"/>
                  <a:gd name="connsiteY705" fmla="*/ 3926559 h 4241931"/>
                  <a:gd name="connsiteX706" fmla="*/ 1692762 w 4651277"/>
                  <a:gd name="connsiteY706" fmla="*/ 3907147 h 4241931"/>
                  <a:gd name="connsiteX707" fmla="*/ 1685994 w 4651277"/>
                  <a:gd name="connsiteY707" fmla="*/ 3883452 h 4241931"/>
                  <a:gd name="connsiteX708" fmla="*/ 1643295 w 4651277"/>
                  <a:gd name="connsiteY708" fmla="*/ 3873479 h 4241931"/>
                  <a:gd name="connsiteX709" fmla="*/ 1628399 w 4651277"/>
                  <a:gd name="connsiteY709" fmla="*/ 3893111 h 4241931"/>
                  <a:gd name="connsiteX710" fmla="*/ 1600019 w 4651277"/>
                  <a:gd name="connsiteY710" fmla="*/ 3878537 h 4241931"/>
                  <a:gd name="connsiteX711" fmla="*/ 1596347 w 4651277"/>
                  <a:gd name="connsiteY711" fmla="*/ 3851778 h 4241931"/>
                  <a:gd name="connsiteX712" fmla="*/ 1574043 w 4651277"/>
                  <a:gd name="connsiteY712" fmla="*/ 3830214 h 4241931"/>
                  <a:gd name="connsiteX713" fmla="*/ 1541567 w 4651277"/>
                  <a:gd name="connsiteY713" fmla="*/ 3798615 h 4241931"/>
                  <a:gd name="connsiteX714" fmla="*/ 1492724 w 4651277"/>
                  <a:gd name="connsiteY714" fmla="*/ 3763103 h 4241931"/>
                  <a:gd name="connsiteX715" fmla="*/ 1470589 w 4651277"/>
                  <a:gd name="connsiteY715" fmla="*/ 3755587 h 4241931"/>
                  <a:gd name="connsiteX716" fmla="*/ 1479644 w 4651277"/>
                  <a:gd name="connsiteY716" fmla="*/ 3744671 h 4241931"/>
                  <a:gd name="connsiteX717" fmla="*/ 1466562 w 4651277"/>
                  <a:gd name="connsiteY717" fmla="*/ 3726239 h 4241931"/>
                  <a:gd name="connsiteX718" fmla="*/ 1430989 w 4651277"/>
                  <a:gd name="connsiteY718" fmla="*/ 3697700 h 4241931"/>
                  <a:gd name="connsiteX719" fmla="*/ 1419313 w 4651277"/>
                  <a:gd name="connsiteY719" fmla="*/ 3670284 h 4241931"/>
                  <a:gd name="connsiteX720" fmla="*/ 1417125 w 4651277"/>
                  <a:gd name="connsiteY720" fmla="*/ 3655509 h 4241931"/>
                  <a:gd name="connsiteX721" fmla="*/ 1407563 w 4651277"/>
                  <a:gd name="connsiteY721" fmla="*/ 3669999 h 4241931"/>
                  <a:gd name="connsiteX722" fmla="*/ 1383547 w 4651277"/>
                  <a:gd name="connsiteY722" fmla="*/ 3699284 h 4241931"/>
                  <a:gd name="connsiteX723" fmla="*/ 1335775 w 4651277"/>
                  <a:gd name="connsiteY723" fmla="*/ 3738369 h 4241931"/>
                  <a:gd name="connsiteX724" fmla="*/ 1312449 w 4651277"/>
                  <a:gd name="connsiteY724" fmla="*/ 3759039 h 4241931"/>
                  <a:gd name="connsiteX725" fmla="*/ 1295945 w 4651277"/>
                  <a:gd name="connsiteY725" fmla="*/ 3759452 h 4241931"/>
                  <a:gd name="connsiteX726" fmla="*/ 1292551 w 4651277"/>
                  <a:gd name="connsiteY726" fmla="*/ 3785619 h 4241931"/>
                  <a:gd name="connsiteX727" fmla="*/ 1236423 w 4651277"/>
                  <a:gd name="connsiteY727" fmla="*/ 3826202 h 4241931"/>
                  <a:gd name="connsiteX728" fmla="*/ 1221212 w 4651277"/>
                  <a:gd name="connsiteY728" fmla="*/ 3837554 h 4241931"/>
                  <a:gd name="connsiteX729" fmla="*/ 1171545 w 4651277"/>
                  <a:gd name="connsiteY729" fmla="*/ 3867819 h 4241931"/>
                  <a:gd name="connsiteX730" fmla="*/ 1116177 w 4651277"/>
                  <a:gd name="connsiteY730" fmla="*/ 3898928 h 4241931"/>
                  <a:gd name="connsiteX731" fmla="*/ 1085512 w 4651277"/>
                  <a:gd name="connsiteY731" fmla="*/ 3913809 h 4241931"/>
                  <a:gd name="connsiteX732" fmla="*/ 1084513 w 4651277"/>
                  <a:gd name="connsiteY732" fmla="*/ 3915463 h 4241931"/>
                  <a:gd name="connsiteX733" fmla="*/ 1084512 w 4651277"/>
                  <a:gd name="connsiteY733" fmla="*/ 3915463 h 4241931"/>
                  <a:gd name="connsiteX734" fmla="*/ 1084263 w 4651277"/>
                  <a:gd name="connsiteY734" fmla="*/ 3915876 h 4241931"/>
                  <a:gd name="connsiteX735" fmla="*/ 1084513 w 4651277"/>
                  <a:gd name="connsiteY735" fmla="*/ 3915463 h 4241931"/>
                  <a:gd name="connsiteX736" fmla="*/ 1085839 w 4651277"/>
                  <a:gd name="connsiteY736" fmla="*/ 3915136 h 4241931"/>
                  <a:gd name="connsiteX737" fmla="*/ 1094229 w 4651277"/>
                  <a:gd name="connsiteY737" fmla="*/ 3924043 h 4241931"/>
                  <a:gd name="connsiteX738" fmla="*/ 1088904 w 4651277"/>
                  <a:gd name="connsiteY738" fmla="*/ 3930985 h 4241931"/>
                  <a:gd name="connsiteX739" fmla="*/ 1018977 w 4651277"/>
                  <a:gd name="connsiteY739" fmla="*/ 3997770 h 4241931"/>
                  <a:gd name="connsiteX740" fmla="*/ 1006350 w 4651277"/>
                  <a:gd name="connsiteY740" fmla="*/ 4009328 h 4241931"/>
                  <a:gd name="connsiteX741" fmla="*/ 1002301 w 4651277"/>
                  <a:gd name="connsiteY741" fmla="*/ 4011171 h 4241931"/>
                  <a:gd name="connsiteX742" fmla="*/ 990173 w 4651277"/>
                  <a:gd name="connsiteY742" fmla="*/ 4011068 h 4241931"/>
                  <a:gd name="connsiteX743" fmla="*/ 985936 w 4651277"/>
                  <a:gd name="connsiteY743" fmla="*/ 4009861 h 4241931"/>
                  <a:gd name="connsiteX744" fmla="*/ 977409 w 4651277"/>
                  <a:gd name="connsiteY744" fmla="*/ 4002677 h 4241931"/>
                  <a:gd name="connsiteX745" fmla="*/ 972121 w 4651277"/>
                  <a:gd name="connsiteY745" fmla="*/ 3998352 h 4241931"/>
                  <a:gd name="connsiteX746" fmla="*/ 953239 w 4651277"/>
                  <a:gd name="connsiteY746" fmla="*/ 4017645 h 4241931"/>
                  <a:gd name="connsiteX747" fmla="*/ 934255 w 4651277"/>
                  <a:gd name="connsiteY747" fmla="*/ 4027395 h 4241931"/>
                  <a:gd name="connsiteX748" fmla="*/ 928071 w 4651277"/>
                  <a:gd name="connsiteY748" fmla="*/ 4012596 h 4241931"/>
                  <a:gd name="connsiteX749" fmla="*/ 996223 w 4651277"/>
                  <a:gd name="connsiteY749" fmla="*/ 3962574 h 4241931"/>
                  <a:gd name="connsiteX750" fmla="*/ 1026009 w 4651277"/>
                  <a:gd name="connsiteY750" fmla="*/ 3931585 h 4241931"/>
                  <a:gd name="connsiteX751" fmla="*/ 1031264 w 4651277"/>
                  <a:gd name="connsiteY751" fmla="*/ 3925503 h 4241931"/>
                  <a:gd name="connsiteX752" fmla="*/ 1077468 w 4651277"/>
                  <a:gd name="connsiteY752" fmla="*/ 3900596 h 4241931"/>
                  <a:gd name="connsiteX753" fmla="*/ 1094162 w 4651277"/>
                  <a:gd name="connsiteY753" fmla="*/ 3881561 h 4241931"/>
                  <a:gd name="connsiteX754" fmla="*/ 1102948 w 4651277"/>
                  <a:gd name="connsiteY754" fmla="*/ 3869261 h 4241931"/>
                  <a:gd name="connsiteX755" fmla="*/ 1153234 w 4651277"/>
                  <a:gd name="connsiteY755" fmla="*/ 3831245 h 4241931"/>
                  <a:gd name="connsiteX756" fmla="*/ 1182230 w 4651277"/>
                  <a:gd name="connsiteY756" fmla="*/ 3799326 h 4241931"/>
                  <a:gd name="connsiteX757" fmla="*/ 1213308 w 4651277"/>
                  <a:gd name="connsiteY757" fmla="*/ 3779276 h 4241931"/>
                  <a:gd name="connsiteX758" fmla="*/ 1227005 w 4651277"/>
                  <a:gd name="connsiteY758" fmla="*/ 3743531 h 4241931"/>
                  <a:gd name="connsiteX759" fmla="*/ 1221458 w 4651277"/>
                  <a:gd name="connsiteY759" fmla="*/ 3737019 h 4241931"/>
                  <a:gd name="connsiteX760" fmla="*/ 1231625 w 4651277"/>
                  <a:gd name="connsiteY760" fmla="*/ 3685821 h 4241931"/>
                  <a:gd name="connsiteX761" fmla="*/ 1240257 w 4651277"/>
                  <a:gd name="connsiteY761" fmla="*/ 3659206 h 4241931"/>
                  <a:gd name="connsiteX762" fmla="*/ 1240179 w 4651277"/>
                  <a:gd name="connsiteY762" fmla="*/ 3659067 h 4241931"/>
                  <a:gd name="connsiteX763" fmla="*/ 1230192 w 4651277"/>
                  <a:gd name="connsiteY763" fmla="*/ 3642988 h 4241931"/>
                  <a:gd name="connsiteX764" fmla="*/ 1231048 w 4651277"/>
                  <a:gd name="connsiteY764" fmla="*/ 3642849 h 4241931"/>
                  <a:gd name="connsiteX765" fmla="*/ 1229111 w 4651277"/>
                  <a:gd name="connsiteY765" fmla="*/ 3639405 h 4241931"/>
                  <a:gd name="connsiteX766" fmla="*/ 1225082 w 4651277"/>
                  <a:gd name="connsiteY766" fmla="*/ 3615949 h 4241931"/>
                  <a:gd name="connsiteX767" fmla="*/ 1223380 w 4651277"/>
                  <a:gd name="connsiteY767" fmla="*/ 3610559 h 4241931"/>
                  <a:gd name="connsiteX768" fmla="*/ 1222745 w 4651277"/>
                  <a:gd name="connsiteY768" fmla="*/ 3611002 h 4241931"/>
                  <a:gd name="connsiteX769" fmla="*/ 1190493 w 4651277"/>
                  <a:gd name="connsiteY769" fmla="*/ 3651565 h 4241931"/>
                  <a:gd name="connsiteX770" fmla="*/ 1166783 w 4651277"/>
                  <a:gd name="connsiteY770" fmla="*/ 3661736 h 4241931"/>
                  <a:gd name="connsiteX771" fmla="*/ 1154637 w 4651277"/>
                  <a:gd name="connsiteY771" fmla="*/ 3670210 h 4241931"/>
                  <a:gd name="connsiteX772" fmla="*/ 1116633 w 4651277"/>
                  <a:gd name="connsiteY772" fmla="*/ 3690352 h 4241931"/>
                  <a:gd name="connsiteX773" fmla="*/ 1090960 w 4651277"/>
                  <a:gd name="connsiteY773" fmla="*/ 3676395 h 4241931"/>
                  <a:gd name="connsiteX774" fmla="*/ 1152056 w 4651277"/>
                  <a:gd name="connsiteY774" fmla="*/ 3582772 h 4241931"/>
                  <a:gd name="connsiteX775" fmla="*/ 1146988 w 4651277"/>
                  <a:gd name="connsiteY775" fmla="*/ 3583121 h 4241931"/>
                  <a:gd name="connsiteX776" fmla="*/ 1174341 w 4651277"/>
                  <a:gd name="connsiteY776" fmla="*/ 3554475 h 4241931"/>
                  <a:gd name="connsiteX777" fmla="*/ 1195008 w 4651277"/>
                  <a:gd name="connsiteY777" fmla="*/ 3526369 h 4241931"/>
                  <a:gd name="connsiteX778" fmla="*/ 1182314 w 4651277"/>
                  <a:gd name="connsiteY778" fmla="*/ 3516738 h 4241931"/>
                  <a:gd name="connsiteX779" fmla="*/ 1164089 w 4651277"/>
                  <a:gd name="connsiteY779" fmla="*/ 3495341 h 4241931"/>
                  <a:gd name="connsiteX780" fmla="*/ 1138525 w 4651277"/>
                  <a:gd name="connsiteY780" fmla="*/ 3489826 h 4241931"/>
                  <a:gd name="connsiteX781" fmla="*/ 1113579 w 4651277"/>
                  <a:gd name="connsiteY781" fmla="*/ 3498232 h 4241931"/>
                  <a:gd name="connsiteX782" fmla="*/ 1101193 w 4651277"/>
                  <a:gd name="connsiteY782" fmla="*/ 3517611 h 4241931"/>
                  <a:gd name="connsiteX783" fmla="*/ 1083741 w 4651277"/>
                  <a:gd name="connsiteY783" fmla="*/ 3524449 h 4241931"/>
                  <a:gd name="connsiteX784" fmla="*/ 1066327 w 4651277"/>
                  <a:gd name="connsiteY784" fmla="*/ 3498350 h 4241931"/>
                  <a:gd name="connsiteX785" fmla="*/ 1060384 w 4651277"/>
                  <a:gd name="connsiteY785" fmla="*/ 3491373 h 4241931"/>
                  <a:gd name="connsiteX786" fmla="*/ 1051908 w 4651277"/>
                  <a:gd name="connsiteY786" fmla="*/ 3488960 h 4241931"/>
                  <a:gd name="connsiteX787" fmla="*/ 1034735 w 4651277"/>
                  <a:gd name="connsiteY787" fmla="*/ 3470682 h 4241931"/>
                  <a:gd name="connsiteX788" fmla="*/ 1017197 w 4651277"/>
                  <a:gd name="connsiteY788" fmla="*/ 3484015 h 4241931"/>
                  <a:gd name="connsiteX789" fmla="*/ 1010237 w 4651277"/>
                  <a:gd name="connsiteY789" fmla="*/ 3484324 h 4241931"/>
                  <a:gd name="connsiteX790" fmla="*/ 958799 w 4651277"/>
                  <a:gd name="connsiteY790" fmla="*/ 3466337 h 4241931"/>
                  <a:gd name="connsiteX791" fmla="*/ 951788 w 4651277"/>
                  <a:gd name="connsiteY791" fmla="*/ 3461874 h 4241931"/>
                  <a:gd name="connsiteX792" fmla="*/ 926759 w 4651277"/>
                  <a:gd name="connsiteY792" fmla="*/ 3433431 h 4241931"/>
                  <a:gd name="connsiteX793" fmla="*/ 903850 w 4651277"/>
                  <a:gd name="connsiteY793" fmla="*/ 3383920 h 4241931"/>
                  <a:gd name="connsiteX794" fmla="*/ 895238 w 4651277"/>
                  <a:gd name="connsiteY794" fmla="*/ 3361559 h 4241931"/>
                  <a:gd name="connsiteX795" fmla="*/ 893102 w 4651277"/>
                  <a:gd name="connsiteY795" fmla="*/ 3344918 h 4241931"/>
                  <a:gd name="connsiteX796" fmla="*/ 913932 w 4651277"/>
                  <a:gd name="connsiteY796" fmla="*/ 3295875 h 4241931"/>
                  <a:gd name="connsiteX797" fmla="*/ 916552 w 4651277"/>
                  <a:gd name="connsiteY797" fmla="*/ 3284815 h 4241931"/>
                  <a:gd name="connsiteX798" fmla="*/ 902668 w 4651277"/>
                  <a:gd name="connsiteY798" fmla="*/ 3252497 h 4241931"/>
                  <a:gd name="connsiteX799" fmla="*/ 899396 w 4651277"/>
                  <a:gd name="connsiteY799" fmla="*/ 3239232 h 4241931"/>
                  <a:gd name="connsiteX800" fmla="*/ 894195 w 4651277"/>
                  <a:gd name="connsiteY800" fmla="*/ 3206742 h 4241931"/>
                  <a:gd name="connsiteX801" fmla="*/ 880363 w 4651277"/>
                  <a:gd name="connsiteY801" fmla="*/ 3200867 h 4241931"/>
                  <a:gd name="connsiteX802" fmla="*/ 868662 w 4651277"/>
                  <a:gd name="connsiteY802" fmla="*/ 3212216 h 4241931"/>
                  <a:gd name="connsiteX803" fmla="*/ 861785 w 4651277"/>
                  <a:gd name="connsiteY803" fmla="*/ 3179867 h 4241931"/>
                  <a:gd name="connsiteX804" fmla="*/ 841031 w 4651277"/>
                  <a:gd name="connsiteY804" fmla="*/ 3128406 h 4241931"/>
                  <a:gd name="connsiteX805" fmla="*/ 835094 w 4651277"/>
                  <a:gd name="connsiteY805" fmla="*/ 3130395 h 4241931"/>
                  <a:gd name="connsiteX806" fmla="*/ 836894 w 4651277"/>
                  <a:gd name="connsiteY806" fmla="*/ 3131712 h 4241931"/>
                  <a:gd name="connsiteX807" fmla="*/ 828164 w 4651277"/>
                  <a:gd name="connsiteY807" fmla="*/ 3141426 h 4241931"/>
                  <a:gd name="connsiteX808" fmla="*/ 810249 w 4651277"/>
                  <a:gd name="connsiteY808" fmla="*/ 3168564 h 4241931"/>
                  <a:gd name="connsiteX809" fmla="*/ 805666 w 4651277"/>
                  <a:gd name="connsiteY809" fmla="*/ 3182762 h 4241931"/>
                  <a:gd name="connsiteX810" fmla="*/ 762994 w 4651277"/>
                  <a:gd name="connsiteY810" fmla="*/ 3247137 h 4241931"/>
                  <a:gd name="connsiteX811" fmla="*/ 769696 w 4651277"/>
                  <a:gd name="connsiteY811" fmla="*/ 3269578 h 4241931"/>
                  <a:gd name="connsiteX812" fmla="*/ 788985 w 4651277"/>
                  <a:gd name="connsiteY812" fmla="*/ 3312615 h 4241931"/>
                  <a:gd name="connsiteX813" fmla="*/ 783024 w 4651277"/>
                  <a:gd name="connsiteY813" fmla="*/ 3324613 h 4241931"/>
                  <a:gd name="connsiteX814" fmla="*/ 758660 w 4651277"/>
                  <a:gd name="connsiteY814" fmla="*/ 3335580 h 4241931"/>
                  <a:gd name="connsiteX815" fmla="*/ 671389 w 4651277"/>
                  <a:gd name="connsiteY815" fmla="*/ 3280299 h 4241931"/>
                  <a:gd name="connsiteX816" fmla="*/ 650969 w 4651277"/>
                  <a:gd name="connsiteY816" fmla="*/ 3269201 h 4241931"/>
                  <a:gd name="connsiteX817" fmla="*/ 641617 w 4651277"/>
                  <a:gd name="connsiteY817" fmla="*/ 3268933 h 4241931"/>
                  <a:gd name="connsiteX818" fmla="*/ 644405 w 4651277"/>
                  <a:gd name="connsiteY818" fmla="*/ 3282190 h 4241931"/>
                  <a:gd name="connsiteX819" fmla="*/ 650760 w 4651277"/>
                  <a:gd name="connsiteY819" fmla="*/ 3284028 h 4241931"/>
                  <a:gd name="connsiteX820" fmla="*/ 664657 w 4651277"/>
                  <a:gd name="connsiteY820" fmla="*/ 3289108 h 4241931"/>
                  <a:gd name="connsiteX821" fmla="*/ 653088 w 4651277"/>
                  <a:gd name="connsiteY821" fmla="*/ 3305841 h 4241931"/>
                  <a:gd name="connsiteX822" fmla="*/ 681811 w 4651277"/>
                  <a:gd name="connsiteY822" fmla="*/ 3311127 h 4241931"/>
                  <a:gd name="connsiteX823" fmla="*/ 681325 w 4651277"/>
                  <a:gd name="connsiteY823" fmla="*/ 3323067 h 4241931"/>
                  <a:gd name="connsiteX824" fmla="*/ 642947 w 4651277"/>
                  <a:gd name="connsiteY824" fmla="*/ 3318009 h 4241931"/>
                  <a:gd name="connsiteX825" fmla="*/ 616859 w 4651277"/>
                  <a:gd name="connsiteY825" fmla="*/ 3306171 h 4241931"/>
                  <a:gd name="connsiteX826" fmla="*/ 615221 w 4651277"/>
                  <a:gd name="connsiteY826" fmla="*/ 3285459 h 4241931"/>
                  <a:gd name="connsiteX827" fmla="*/ 603851 w 4651277"/>
                  <a:gd name="connsiteY827" fmla="*/ 3275124 h 4241931"/>
                  <a:gd name="connsiteX828" fmla="*/ 584006 w 4651277"/>
                  <a:gd name="connsiteY828" fmla="*/ 3294285 h 4241931"/>
                  <a:gd name="connsiteX829" fmla="*/ 576030 w 4651277"/>
                  <a:gd name="connsiteY829" fmla="*/ 3296216 h 4241931"/>
                  <a:gd name="connsiteX830" fmla="*/ 595446 w 4651277"/>
                  <a:gd name="connsiteY830" fmla="*/ 3254362 h 4241931"/>
                  <a:gd name="connsiteX831" fmla="*/ 582146 w 4651277"/>
                  <a:gd name="connsiteY831" fmla="*/ 3236050 h 4241931"/>
                  <a:gd name="connsiteX832" fmla="*/ 559040 w 4651277"/>
                  <a:gd name="connsiteY832" fmla="*/ 3238269 h 4241931"/>
                  <a:gd name="connsiteX833" fmla="*/ 547418 w 4651277"/>
                  <a:gd name="connsiteY833" fmla="*/ 3221663 h 4241931"/>
                  <a:gd name="connsiteX834" fmla="*/ 555276 w 4651277"/>
                  <a:gd name="connsiteY834" fmla="*/ 3208783 h 4241931"/>
                  <a:gd name="connsiteX835" fmla="*/ 552916 w 4651277"/>
                  <a:gd name="connsiteY835" fmla="*/ 3178113 h 4241931"/>
                  <a:gd name="connsiteX836" fmla="*/ 554759 w 4651277"/>
                  <a:gd name="connsiteY836" fmla="*/ 3143891 h 4241931"/>
                  <a:gd name="connsiteX837" fmla="*/ 546452 w 4651277"/>
                  <a:gd name="connsiteY837" fmla="*/ 3109595 h 4241931"/>
                  <a:gd name="connsiteX838" fmla="*/ 531314 w 4651277"/>
                  <a:gd name="connsiteY838" fmla="*/ 3097640 h 4241931"/>
                  <a:gd name="connsiteX839" fmla="*/ 544016 w 4651277"/>
                  <a:gd name="connsiteY839" fmla="*/ 3089076 h 4241931"/>
                  <a:gd name="connsiteX840" fmla="*/ 547970 w 4651277"/>
                  <a:gd name="connsiteY840" fmla="*/ 3079252 h 4241931"/>
                  <a:gd name="connsiteX841" fmla="*/ 536113 w 4651277"/>
                  <a:gd name="connsiteY841" fmla="*/ 3040749 h 4241931"/>
                  <a:gd name="connsiteX842" fmla="*/ 536514 w 4651277"/>
                  <a:gd name="connsiteY842" fmla="*/ 3026719 h 4241931"/>
                  <a:gd name="connsiteX843" fmla="*/ 518069 w 4651277"/>
                  <a:gd name="connsiteY843" fmla="*/ 3044697 h 4241931"/>
                  <a:gd name="connsiteX844" fmla="*/ 505031 w 4651277"/>
                  <a:gd name="connsiteY844" fmla="*/ 3044899 h 4241931"/>
                  <a:gd name="connsiteX845" fmla="*/ 469088 w 4651277"/>
                  <a:gd name="connsiteY845" fmla="*/ 3060358 h 4241931"/>
                  <a:gd name="connsiteX846" fmla="*/ 446865 w 4651277"/>
                  <a:gd name="connsiteY846" fmla="*/ 3064475 h 4241931"/>
                  <a:gd name="connsiteX847" fmla="*/ 428167 w 4651277"/>
                  <a:gd name="connsiteY847" fmla="*/ 3076179 h 4241931"/>
                  <a:gd name="connsiteX848" fmla="*/ 421376 w 4651277"/>
                  <a:gd name="connsiteY848" fmla="*/ 3079513 h 4241931"/>
                  <a:gd name="connsiteX849" fmla="*/ 387850 w 4651277"/>
                  <a:gd name="connsiteY849" fmla="*/ 3050902 h 4241931"/>
                  <a:gd name="connsiteX850" fmla="*/ 356247 w 4651277"/>
                  <a:gd name="connsiteY850" fmla="*/ 3058134 h 4241931"/>
                  <a:gd name="connsiteX851" fmla="*/ 329279 w 4651277"/>
                  <a:gd name="connsiteY851" fmla="*/ 3044401 h 4241931"/>
                  <a:gd name="connsiteX852" fmla="*/ 308607 w 4651277"/>
                  <a:gd name="connsiteY852" fmla="*/ 3027031 h 4241931"/>
                  <a:gd name="connsiteX853" fmla="*/ 279538 w 4651277"/>
                  <a:gd name="connsiteY853" fmla="*/ 3001141 h 4241931"/>
                  <a:gd name="connsiteX854" fmla="*/ 267950 w 4651277"/>
                  <a:gd name="connsiteY854" fmla="*/ 2993392 h 4241931"/>
                  <a:gd name="connsiteX855" fmla="*/ 257547 w 4651277"/>
                  <a:gd name="connsiteY855" fmla="*/ 2987046 h 4241931"/>
                  <a:gd name="connsiteX856" fmla="*/ 263834 w 4651277"/>
                  <a:gd name="connsiteY856" fmla="*/ 2971168 h 4241931"/>
                  <a:gd name="connsiteX857" fmla="*/ 275244 w 4651277"/>
                  <a:gd name="connsiteY857" fmla="*/ 2962494 h 4241931"/>
                  <a:gd name="connsiteX858" fmla="*/ 283127 w 4651277"/>
                  <a:gd name="connsiteY858" fmla="*/ 2946230 h 4241931"/>
                  <a:gd name="connsiteX859" fmla="*/ 271842 w 4651277"/>
                  <a:gd name="connsiteY859" fmla="*/ 2937986 h 4241931"/>
                  <a:gd name="connsiteX860" fmla="*/ 255949 w 4651277"/>
                  <a:gd name="connsiteY860" fmla="*/ 2947324 h 4241931"/>
                  <a:gd name="connsiteX861" fmla="*/ 248671 w 4651277"/>
                  <a:gd name="connsiteY861" fmla="*/ 2962598 h 4241931"/>
                  <a:gd name="connsiteX862" fmla="*/ 220889 w 4651277"/>
                  <a:gd name="connsiteY862" fmla="*/ 2964682 h 4241931"/>
                  <a:gd name="connsiteX863" fmla="*/ 224312 w 4651277"/>
                  <a:gd name="connsiteY863" fmla="*/ 2945699 h 4241931"/>
                  <a:gd name="connsiteX864" fmla="*/ 224403 w 4651277"/>
                  <a:gd name="connsiteY864" fmla="*/ 2919922 h 4241931"/>
                  <a:gd name="connsiteX865" fmla="*/ 221119 w 4651277"/>
                  <a:gd name="connsiteY865" fmla="*/ 2906363 h 4241931"/>
                  <a:gd name="connsiteX866" fmla="*/ 227734 w 4651277"/>
                  <a:gd name="connsiteY866" fmla="*/ 2886607 h 4241931"/>
                  <a:gd name="connsiteX867" fmla="*/ 230419 w 4651277"/>
                  <a:gd name="connsiteY867" fmla="*/ 2873291 h 4241931"/>
                  <a:gd name="connsiteX868" fmla="*/ 220334 w 4651277"/>
                  <a:gd name="connsiteY868" fmla="*/ 2850825 h 4241931"/>
                  <a:gd name="connsiteX869" fmla="*/ 210854 w 4651277"/>
                  <a:gd name="connsiteY869" fmla="*/ 2827368 h 4241931"/>
                  <a:gd name="connsiteX870" fmla="*/ 241764 w 4651277"/>
                  <a:gd name="connsiteY870" fmla="*/ 2778929 h 4241931"/>
                  <a:gd name="connsiteX871" fmla="*/ 255002 w 4651277"/>
                  <a:gd name="connsiteY871" fmla="*/ 2751657 h 4241931"/>
                  <a:gd name="connsiteX872" fmla="*/ 276350 w 4651277"/>
                  <a:gd name="connsiteY872" fmla="*/ 2717777 h 4241931"/>
                  <a:gd name="connsiteX873" fmla="*/ 285282 w 4651277"/>
                  <a:gd name="connsiteY873" fmla="*/ 2707593 h 4241931"/>
                  <a:gd name="connsiteX874" fmla="*/ 276926 w 4651277"/>
                  <a:gd name="connsiteY874" fmla="*/ 2680064 h 4241931"/>
                  <a:gd name="connsiteX875" fmla="*/ 264542 w 4651277"/>
                  <a:gd name="connsiteY875" fmla="*/ 2672508 h 4241931"/>
                  <a:gd name="connsiteX876" fmla="*/ 308116 w 4651277"/>
                  <a:gd name="connsiteY876" fmla="*/ 2674621 h 4241931"/>
                  <a:gd name="connsiteX877" fmla="*/ 327864 w 4651277"/>
                  <a:gd name="connsiteY877" fmla="*/ 2668993 h 4241931"/>
                  <a:gd name="connsiteX878" fmla="*/ 339456 w 4651277"/>
                  <a:gd name="connsiteY878" fmla="*/ 2648876 h 4241931"/>
                  <a:gd name="connsiteX879" fmla="*/ 368061 w 4651277"/>
                  <a:gd name="connsiteY879" fmla="*/ 2643216 h 4241931"/>
                  <a:gd name="connsiteX880" fmla="*/ 389538 w 4651277"/>
                  <a:gd name="connsiteY880" fmla="*/ 2632526 h 4241931"/>
                  <a:gd name="connsiteX881" fmla="*/ 396992 w 4651277"/>
                  <a:gd name="connsiteY881" fmla="*/ 2633675 h 4241931"/>
                  <a:gd name="connsiteX882" fmla="*/ 398142 w 4651277"/>
                  <a:gd name="connsiteY882" fmla="*/ 2626219 h 4241931"/>
                  <a:gd name="connsiteX883" fmla="*/ 385394 w 4651277"/>
                  <a:gd name="connsiteY883" fmla="*/ 2597603 h 4241931"/>
                  <a:gd name="connsiteX884" fmla="*/ 377546 w 4651277"/>
                  <a:gd name="connsiteY884" fmla="*/ 2596603 h 4241931"/>
                  <a:gd name="connsiteX885" fmla="*/ 376221 w 4651277"/>
                  <a:gd name="connsiteY885" fmla="*/ 2597323 h 4241931"/>
                  <a:gd name="connsiteX886" fmla="*/ 363730 w 4651277"/>
                  <a:gd name="connsiteY886" fmla="*/ 2594317 h 4241931"/>
                  <a:gd name="connsiteX887" fmla="*/ 336858 w 4651277"/>
                  <a:gd name="connsiteY887" fmla="*/ 2561827 h 4241931"/>
                  <a:gd name="connsiteX888" fmla="*/ 337956 w 4651277"/>
                  <a:gd name="connsiteY888" fmla="*/ 2558256 h 4241931"/>
                  <a:gd name="connsiteX889" fmla="*/ 331405 w 4651277"/>
                  <a:gd name="connsiteY889" fmla="*/ 2552878 h 4241931"/>
                  <a:gd name="connsiteX890" fmla="*/ 308578 w 4651277"/>
                  <a:gd name="connsiteY890" fmla="*/ 2557984 h 4241931"/>
                  <a:gd name="connsiteX891" fmla="*/ 294264 w 4651277"/>
                  <a:gd name="connsiteY891" fmla="*/ 2582561 h 4241931"/>
                  <a:gd name="connsiteX892" fmla="*/ 283955 w 4651277"/>
                  <a:gd name="connsiteY892" fmla="*/ 2590545 h 4241931"/>
                  <a:gd name="connsiteX893" fmla="*/ 279462 w 4651277"/>
                  <a:gd name="connsiteY893" fmla="*/ 2578968 h 4241931"/>
                  <a:gd name="connsiteX894" fmla="*/ 280886 w 4651277"/>
                  <a:gd name="connsiteY894" fmla="*/ 2534293 h 4241931"/>
                  <a:gd name="connsiteX895" fmla="*/ 293312 w 4651277"/>
                  <a:gd name="connsiteY895" fmla="*/ 2522841 h 4241931"/>
                  <a:gd name="connsiteX896" fmla="*/ 313664 w 4651277"/>
                  <a:gd name="connsiteY896" fmla="*/ 2509256 h 4241931"/>
                  <a:gd name="connsiteX897" fmla="*/ 322562 w 4651277"/>
                  <a:gd name="connsiteY897" fmla="*/ 2501743 h 4241931"/>
                  <a:gd name="connsiteX898" fmla="*/ 322347 w 4651277"/>
                  <a:gd name="connsiteY898" fmla="*/ 2500403 h 4241931"/>
                  <a:gd name="connsiteX899" fmla="*/ 325012 w 4651277"/>
                  <a:gd name="connsiteY899" fmla="*/ 2494504 h 4241931"/>
                  <a:gd name="connsiteX900" fmla="*/ 327121 w 4651277"/>
                  <a:gd name="connsiteY900" fmla="*/ 2489822 h 4241931"/>
                  <a:gd name="connsiteX901" fmla="*/ 325375 w 4651277"/>
                  <a:gd name="connsiteY901" fmla="*/ 2483801 h 4241931"/>
                  <a:gd name="connsiteX902" fmla="*/ 319894 w 4651277"/>
                  <a:gd name="connsiteY902" fmla="*/ 2485096 h 4241931"/>
                  <a:gd name="connsiteX903" fmla="*/ 311599 w 4651277"/>
                  <a:gd name="connsiteY903" fmla="*/ 2486736 h 4241931"/>
                  <a:gd name="connsiteX904" fmla="*/ 310423 w 4651277"/>
                  <a:gd name="connsiteY904" fmla="*/ 2477683 h 4241931"/>
                  <a:gd name="connsiteX905" fmla="*/ 311281 w 4651277"/>
                  <a:gd name="connsiteY905" fmla="*/ 2475872 h 4241931"/>
                  <a:gd name="connsiteX906" fmla="*/ 304224 w 4651277"/>
                  <a:gd name="connsiteY906" fmla="*/ 2463706 h 4241931"/>
                  <a:gd name="connsiteX907" fmla="*/ 295275 w 4651277"/>
                  <a:gd name="connsiteY907" fmla="*/ 2457135 h 4241931"/>
                  <a:gd name="connsiteX908" fmla="*/ 294859 w 4651277"/>
                  <a:gd name="connsiteY908" fmla="*/ 2454016 h 4241931"/>
                  <a:gd name="connsiteX909" fmla="*/ 286910 w 4651277"/>
                  <a:gd name="connsiteY909" fmla="*/ 2446244 h 4241931"/>
                  <a:gd name="connsiteX910" fmla="*/ 278232 w 4651277"/>
                  <a:gd name="connsiteY910" fmla="*/ 2442183 h 4241931"/>
                  <a:gd name="connsiteX911" fmla="*/ 256502 w 4651277"/>
                  <a:gd name="connsiteY911" fmla="*/ 2431877 h 4241931"/>
                  <a:gd name="connsiteX912" fmla="*/ 233566 w 4651277"/>
                  <a:gd name="connsiteY912" fmla="*/ 2432796 h 4241931"/>
                  <a:gd name="connsiteX913" fmla="*/ 225585 w 4651277"/>
                  <a:gd name="connsiteY913" fmla="*/ 2427605 h 4241931"/>
                  <a:gd name="connsiteX914" fmla="*/ 218516 w 4651277"/>
                  <a:gd name="connsiteY914" fmla="*/ 2409611 h 4241931"/>
                  <a:gd name="connsiteX915" fmla="*/ 219702 w 4651277"/>
                  <a:gd name="connsiteY915" fmla="*/ 2396654 h 4241931"/>
                  <a:gd name="connsiteX916" fmla="*/ 203612 w 4651277"/>
                  <a:gd name="connsiteY916" fmla="*/ 2390201 h 4241931"/>
                  <a:gd name="connsiteX917" fmla="*/ 185454 w 4651277"/>
                  <a:gd name="connsiteY917" fmla="*/ 2384308 h 4241931"/>
                  <a:gd name="connsiteX918" fmla="*/ 180651 w 4651277"/>
                  <a:gd name="connsiteY918" fmla="*/ 2360984 h 4241931"/>
                  <a:gd name="connsiteX919" fmla="*/ 188954 w 4651277"/>
                  <a:gd name="connsiteY919" fmla="*/ 2355173 h 4241931"/>
                  <a:gd name="connsiteX920" fmla="*/ 203232 w 4651277"/>
                  <a:gd name="connsiteY920" fmla="*/ 2321739 h 4241931"/>
                  <a:gd name="connsiteX921" fmla="*/ 198358 w 4651277"/>
                  <a:gd name="connsiteY921" fmla="*/ 2280702 h 4241931"/>
                  <a:gd name="connsiteX922" fmla="*/ 181129 w 4651277"/>
                  <a:gd name="connsiteY922" fmla="*/ 2268831 h 4241931"/>
                  <a:gd name="connsiteX923" fmla="*/ 161542 w 4651277"/>
                  <a:gd name="connsiteY923" fmla="*/ 2266396 h 4241931"/>
                  <a:gd name="connsiteX924" fmla="*/ 170152 w 4651277"/>
                  <a:gd name="connsiteY924" fmla="*/ 2232225 h 4241931"/>
                  <a:gd name="connsiteX925" fmla="*/ 182158 w 4651277"/>
                  <a:gd name="connsiteY925" fmla="*/ 2210319 h 4241931"/>
                  <a:gd name="connsiteX926" fmla="*/ 185087 w 4651277"/>
                  <a:gd name="connsiteY926" fmla="*/ 2204960 h 4241931"/>
                  <a:gd name="connsiteX927" fmla="*/ 183548 w 4651277"/>
                  <a:gd name="connsiteY927" fmla="*/ 2204931 h 4241931"/>
                  <a:gd name="connsiteX928" fmla="*/ 176985 w 4651277"/>
                  <a:gd name="connsiteY928" fmla="*/ 2201655 h 4241931"/>
                  <a:gd name="connsiteX929" fmla="*/ 158195 w 4651277"/>
                  <a:gd name="connsiteY929" fmla="*/ 2192908 h 4241931"/>
                  <a:gd name="connsiteX930" fmla="*/ 153725 w 4651277"/>
                  <a:gd name="connsiteY930" fmla="*/ 2186242 h 4241931"/>
                  <a:gd name="connsiteX931" fmla="*/ 153180 w 4651277"/>
                  <a:gd name="connsiteY931" fmla="*/ 2181644 h 4241931"/>
                  <a:gd name="connsiteX932" fmla="*/ 148907 w 4651277"/>
                  <a:gd name="connsiteY932" fmla="*/ 2184596 h 4241931"/>
                  <a:gd name="connsiteX933" fmla="*/ 133549 w 4651277"/>
                  <a:gd name="connsiteY933" fmla="*/ 2192221 h 4241931"/>
                  <a:gd name="connsiteX934" fmla="*/ 130014 w 4651277"/>
                  <a:gd name="connsiteY934" fmla="*/ 2191909 h 4241931"/>
                  <a:gd name="connsiteX935" fmla="*/ 130318 w 4651277"/>
                  <a:gd name="connsiteY935" fmla="*/ 2192823 h 4241931"/>
                  <a:gd name="connsiteX936" fmla="*/ 126282 w 4651277"/>
                  <a:gd name="connsiteY936" fmla="*/ 2195305 h 4241931"/>
                  <a:gd name="connsiteX937" fmla="*/ 107338 w 4651277"/>
                  <a:gd name="connsiteY937" fmla="*/ 2192707 h 4241931"/>
                  <a:gd name="connsiteX938" fmla="*/ 90588 w 4651277"/>
                  <a:gd name="connsiteY938" fmla="*/ 2196667 h 4241931"/>
                  <a:gd name="connsiteX939" fmla="*/ 85329 w 4651277"/>
                  <a:gd name="connsiteY939" fmla="*/ 2204345 h 4241931"/>
                  <a:gd name="connsiteX940" fmla="*/ 82412 w 4651277"/>
                  <a:gd name="connsiteY940" fmla="*/ 2206965 h 4241931"/>
                  <a:gd name="connsiteX941" fmla="*/ 79791 w 4651277"/>
                  <a:gd name="connsiteY941" fmla="*/ 2204045 h 4241931"/>
                  <a:gd name="connsiteX942" fmla="*/ 72187 w 4651277"/>
                  <a:gd name="connsiteY942" fmla="*/ 2199087 h 4241931"/>
                  <a:gd name="connsiteX943" fmla="*/ 56610 w 4651277"/>
                  <a:gd name="connsiteY943" fmla="*/ 2194405 h 4241931"/>
                  <a:gd name="connsiteX944" fmla="*/ 49228 w 4651277"/>
                  <a:gd name="connsiteY944" fmla="*/ 2195828 h 4241931"/>
                  <a:gd name="connsiteX945" fmla="*/ 44932 w 4651277"/>
                  <a:gd name="connsiteY945" fmla="*/ 2199419 h 4241931"/>
                  <a:gd name="connsiteX946" fmla="*/ 40357 w 4651277"/>
                  <a:gd name="connsiteY946" fmla="*/ 2195030 h 4241931"/>
                  <a:gd name="connsiteX947" fmla="*/ 38739 w 4651277"/>
                  <a:gd name="connsiteY947" fmla="*/ 2190908 h 4241931"/>
                  <a:gd name="connsiteX948" fmla="*/ 25029 w 4651277"/>
                  <a:gd name="connsiteY948" fmla="*/ 2188681 h 4241931"/>
                  <a:gd name="connsiteX949" fmla="*/ 22953 w 4651277"/>
                  <a:gd name="connsiteY949" fmla="*/ 2190781 h 4241931"/>
                  <a:gd name="connsiteX950" fmla="*/ 17398 w 4651277"/>
                  <a:gd name="connsiteY950" fmla="*/ 2191771 h 4241931"/>
                  <a:gd name="connsiteX951" fmla="*/ 17464 w 4651277"/>
                  <a:gd name="connsiteY951" fmla="*/ 2186609 h 4241931"/>
                  <a:gd name="connsiteX952" fmla="*/ 20703 w 4651277"/>
                  <a:gd name="connsiteY952" fmla="*/ 2182626 h 4241931"/>
                  <a:gd name="connsiteX953" fmla="*/ 20175 w 4651277"/>
                  <a:gd name="connsiteY953" fmla="*/ 2176316 h 4241931"/>
                  <a:gd name="connsiteX954" fmla="*/ 10908 w 4651277"/>
                  <a:gd name="connsiteY954" fmla="*/ 2158882 h 4241931"/>
                  <a:gd name="connsiteX955" fmla="*/ 3909 w 4651277"/>
                  <a:gd name="connsiteY955" fmla="*/ 2136084 h 4241931"/>
                  <a:gd name="connsiteX956" fmla="*/ 5354 w 4651277"/>
                  <a:gd name="connsiteY956" fmla="*/ 2129952 h 4241931"/>
                  <a:gd name="connsiteX957" fmla="*/ 9185 w 4651277"/>
                  <a:gd name="connsiteY957" fmla="*/ 2123453 h 4241931"/>
                  <a:gd name="connsiteX958" fmla="*/ 8263 w 4651277"/>
                  <a:gd name="connsiteY958" fmla="*/ 2119867 h 4241931"/>
                  <a:gd name="connsiteX959" fmla="*/ 0 w 4651277"/>
                  <a:gd name="connsiteY959" fmla="*/ 2106669 h 4241931"/>
                  <a:gd name="connsiteX960" fmla="*/ 1997 w 4651277"/>
                  <a:gd name="connsiteY960" fmla="*/ 2092253 h 4241931"/>
                  <a:gd name="connsiteX961" fmla="*/ 18461 w 4651277"/>
                  <a:gd name="connsiteY961" fmla="*/ 2073068 h 4241931"/>
                  <a:gd name="connsiteX962" fmla="*/ 22909 w 4651277"/>
                  <a:gd name="connsiteY962" fmla="*/ 2063545 h 4241931"/>
                  <a:gd name="connsiteX963" fmla="*/ 31396 w 4651277"/>
                  <a:gd name="connsiteY963" fmla="*/ 2046292 h 4241931"/>
                  <a:gd name="connsiteX964" fmla="*/ 31352 w 4651277"/>
                  <a:gd name="connsiteY964" fmla="*/ 2025192 h 4241931"/>
                  <a:gd name="connsiteX965" fmla="*/ 63886 w 4651277"/>
                  <a:gd name="connsiteY965" fmla="*/ 2013091 h 4241931"/>
                  <a:gd name="connsiteX966" fmla="*/ 81239 w 4651277"/>
                  <a:gd name="connsiteY966" fmla="*/ 2008044 h 4241931"/>
                  <a:gd name="connsiteX967" fmla="*/ 111405 w 4651277"/>
                  <a:gd name="connsiteY967" fmla="*/ 1993139 h 4241931"/>
                  <a:gd name="connsiteX968" fmla="*/ 126677 w 4651277"/>
                  <a:gd name="connsiteY968" fmla="*/ 2000417 h 4241931"/>
                  <a:gd name="connsiteX969" fmla="*/ 139632 w 4651277"/>
                  <a:gd name="connsiteY969" fmla="*/ 1998124 h 4241931"/>
                  <a:gd name="connsiteX970" fmla="*/ 146533 w 4651277"/>
                  <a:gd name="connsiteY970" fmla="*/ 1993496 h 4241931"/>
                  <a:gd name="connsiteX971" fmla="*/ 153736 w 4651277"/>
                  <a:gd name="connsiteY971" fmla="*/ 1988375 h 4241931"/>
                  <a:gd name="connsiteX972" fmla="*/ 154376 w 4651277"/>
                  <a:gd name="connsiteY972" fmla="*/ 1996242 h 4241931"/>
                  <a:gd name="connsiteX973" fmla="*/ 153285 w 4651277"/>
                  <a:gd name="connsiteY973" fmla="*/ 2009173 h 4241931"/>
                  <a:gd name="connsiteX974" fmla="*/ 164872 w 4651277"/>
                  <a:gd name="connsiteY974" fmla="*/ 2016921 h 4241931"/>
                  <a:gd name="connsiteX975" fmla="*/ 175266 w 4651277"/>
                  <a:gd name="connsiteY975" fmla="*/ 2011025 h 4241931"/>
                  <a:gd name="connsiteX976" fmla="*/ 179204 w 4651277"/>
                  <a:gd name="connsiteY976" fmla="*/ 2016827 h 4241931"/>
                  <a:gd name="connsiteX977" fmla="*/ 185964 w 4651277"/>
                  <a:gd name="connsiteY977" fmla="*/ 2044743 h 4241931"/>
                  <a:gd name="connsiteX978" fmla="*/ 192136 w 4651277"/>
                  <a:gd name="connsiteY978" fmla="*/ 2058025 h 4241931"/>
                  <a:gd name="connsiteX979" fmla="*/ 191400 w 4651277"/>
                  <a:gd name="connsiteY979" fmla="*/ 2065222 h 4241931"/>
                  <a:gd name="connsiteX980" fmla="*/ 193705 w 4651277"/>
                  <a:gd name="connsiteY980" fmla="*/ 2064625 h 4241931"/>
                  <a:gd name="connsiteX981" fmla="*/ 201345 w 4651277"/>
                  <a:gd name="connsiteY981" fmla="*/ 2058516 h 4241931"/>
                  <a:gd name="connsiteX982" fmla="*/ 208726 w 4651277"/>
                  <a:gd name="connsiteY982" fmla="*/ 2057092 h 4241931"/>
                  <a:gd name="connsiteX983" fmla="*/ 228242 w 4651277"/>
                  <a:gd name="connsiteY983" fmla="*/ 2063119 h 4241931"/>
                  <a:gd name="connsiteX984" fmla="*/ 231942 w 4651277"/>
                  <a:gd name="connsiteY984" fmla="*/ 2058517 h 4241931"/>
                  <a:gd name="connsiteX985" fmla="*/ 254423 w 4651277"/>
                  <a:gd name="connsiteY985" fmla="*/ 2032807 h 4241931"/>
                  <a:gd name="connsiteX986" fmla="*/ 259562 w 4651277"/>
                  <a:gd name="connsiteY986" fmla="*/ 2024385 h 4241931"/>
                  <a:gd name="connsiteX987" fmla="*/ 260350 w 4651277"/>
                  <a:gd name="connsiteY987" fmla="*/ 2011951 h 4241931"/>
                  <a:gd name="connsiteX988" fmla="*/ 243934 w 4651277"/>
                  <a:gd name="connsiteY988" fmla="*/ 1984262 h 4241931"/>
                  <a:gd name="connsiteX989" fmla="*/ 241968 w 4651277"/>
                  <a:gd name="connsiteY989" fmla="*/ 1967429 h 4241931"/>
                  <a:gd name="connsiteX990" fmla="*/ 257810 w 4651277"/>
                  <a:gd name="connsiteY990" fmla="*/ 1964858 h 4241931"/>
                  <a:gd name="connsiteX991" fmla="*/ 278777 w 4651277"/>
                  <a:gd name="connsiteY991" fmla="*/ 1969490 h 4241931"/>
                  <a:gd name="connsiteX992" fmla="*/ 293797 w 4651277"/>
                  <a:gd name="connsiteY992" fmla="*/ 1970497 h 4241931"/>
                  <a:gd name="connsiteX993" fmla="*/ 304189 w 4651277"/>
                  <a:gd name="connsiteY993" fmla="*/ 1964603 h 4241931"/>
                  <a:gd name="connsiteX994" fmla="*/ 323849 w 4651277"/>
                  <a:gd name="connsiteY994" fmla="*/ 1916778 h 4241931"/>
                  <a:gd name="connsiteX995" fmla="*/ 339900 w 4651277"/>
                  <a:gd name="connsiteY995" fmla="*/ 1899380 h 4241931"/>
                  <a:gd name="connsiteX996" fmla="*/ 366172 w 4651277"/>
                  <a:gd name="connsiteY996" fmla="*/ 1899774 h 4241931"/>
                  <a:gd name="connsiteX997" fmla="*/ 386797 w 4651277"/>
                  <a:gd name="connsiteY997" fmla="*/ 1855936 h 4241931"/>
                  <a:gd name="connsiteX998" fmla="*/ 382353 w 4651277"/>
                  <a:gd name="connsiteY998" fmla="*/ 1837591 h 4241931"/>
                  <a:gd name="connsiteX999" fmla="*/ 397618 w 4651277"/>
                  <a:gd name="connsiteY999" fmla="*/ 1832628 h 4241931"/>
                  <a:gd name="connsiteX1000" fmla="*/ 428633 w 4651277"/>
                  <a:gd name="connsiteY1000" fmla="*/ 1850870 h 4241931"/>
                  <a:gd name="connsiteX1001" fmla="*/ 421799 w 4651277"/>
                  <a:gd name="connsiteY1001" fmla="*/ 1833105 h 4241931"/>
                  <a:gd name="connsiteX1002" fmla="*/ 416893 w 4651277"/>
                  <a:gd name="connsiteY1002" fmla="*/ 1823315 h 4241931"/>
                  <a:gd name="connsiteX1003" fmla="*/ 392972 w 4651277"/>
                  <a:gd name="connsiteY1003" fmla="*/ 1801244 h 4241931"/>
                  <a:gd name="connsiteX1004" fmla="*/ 372974 w 4651277"/>
                  <a:gd name="connsiteY1004" fmla="*/ 1800599 h 4241931"/>
                  <a:gd name="connsiteX1005" fmla="*/ 385949 w 4651277"/>
                  <a:gd name="connsiteY1005" fmla="*/ 1754815 h 4241931"/>
                  <a:gd name="connsiteX1006" fmla="*/ 398951 w 4651277"/>
                  <a:gd name="connsiteY1006" fmla="*/ 1705649 h 4241931"/>
                  <a:gd name="connsiteX1007" fmla="*/ 389494 w 4651277"/>
                  <a:gd name="connsiteY1007" fmla="*/ 1678807 h 4241931"/>
                  <a:gd name="connsiteX1008" fmla="*/ 363309 w 4651277"/>
                  <a:gd name="connsiteY1008" fmla="*/ 1680505 h 4241931"/>
                  <a:gd name="connsiteX1009" fmla="*/ 342496 w 4651277"/>
                  <a:gd name="connsiteY1009" fmla="*/ 1695679 h 4241931"/>
                  <a:gd name="connsiteX1010" fmla="*/ 298105 w 4651277"/>
                  <a:gd name="connsiteY1010" fmla="*/ 1669277 h 4241931"/>
                  <a:gd name="connsiteX1011" fmla="*/ 291363 w 4651277"/>
                  <a:gd name="connsiteY1011" fmla="*/ 1665844 h 4241931"/>
                  <a:gd name="connsiteX1012" fmla="*/ 294593 w 4651277"/>
                  <a:gd name="connsiteY1012" fmla="*/ 1646062 h 4241931"/>
                  <a:gd name="connsiteX1013" fmla="*/ 308882 w 4651277"/>
                  <a:gd name="connsiteY1013" fmla="*/ 1624869 h 4241931"/>
                  <a:gd name="connsiteX1014" fmla="*/ 350575 w 4651277"/>
                  <a:gd name="connsiteY1014" fmla="*/ 1612239 h 4241931"/>
                  <a:gd name="connsiteX1015" fmla="*/ 368299 w 4651277"/>
                  <a:gd name="connsiteY1015" fmla="*/ 1624411 h 4241931"/>
                  <a:gd name="connsiteX1016" fmla="*/ 381481 w 4651277"/>
                  <a:gd name="connsiteY1016" fmla="*/ 1631773 h 4241931"/>
                  <a:gd name="connsiteX1017" fmla="*/ 447262 w 4651277"/>
                  <a:gd name="connsiteY1017" fmla="*/ 1605288 h 4241931"/>
                  <a:gd name="connsiteX1018" fmla="*/ 459886 w 4651277"/>
                  <a:gd name="connsiteY1018" fmla="*/ 1566766 h 4241931"/>
                  <a:gd name="connsiteX1019" fmla="*/ 453689 w 4651277"/>
                  <a:gd name="connsiteY1019" fmla="*/ 1556868 h 4241931"/>
                  <a:gd name="connsiteX1020" fmla="*/ 470485 w 4651277"/>
                  <a:gd name="connsiteY1020" fmla="*/ 1505937 h 4241931"/>
                  <a:gd name="connsiteX1021" fmla="*/ 499433 w 4651277"/>
                  <a:gd name="connsiteY1021" fmla="*/ 1480773 h 4241931"/>
                  <a:gd name="connsiteX1022" fmla="*/ 547531 w 4651277"/>
                  <a:gd name="connsiteY1022" fmla="*/ 1463211 h 4241931"/>
                  <a:gd name="connsiteX1023" fmla="*/ 567253 w 4651277"/>
                  <a:gd name="connsiteY1023" fmla="*/ 1460968 h 4241931"/>
                  <a:gd name="connsiteX1024" fmla="*/ 536841 w 4651277"/>
                  <a:gd name="connsiteY1024" fmla="*/ 1441738 h 4241931"/>
                  <a:gd name="connsiteX1025" fmla="*/ 534666 w 4651277"/>
                  <a:gd name="connsiteY1025" fmla="*/ 1439730 h 4241931"/>
                  <a:gd name="connsiteX1026" fmla="*/ 534281 w 4651277"/>
                  <a:gd name="connsiteY1026" fmla="*/ 1438135 h 4241931"/>
                  <a:gd name="connsiteX1027" fmla="*/ 490714 w 4651277"/>
                  <a:gd name="connsiteY1027" fmla="*/ 1340184 h 4241931"/>
                  <a:gd name="connsiteX1028" fmla="*/ 488780 w 4651277"/>
                  <a:gd name="connsiteY1028" fmla="*/ 1292099 h 4241931"/>
                  <a:gd name="connsiteX1029" fmla="*/ 496936 w 4651277"/>
                  <a:gd name="connsiteY1029" fmla="*/ 1238618 h 4241931"/>
                  <a:gd name="connsiteX1030" fmla="*/ 497423 w 4651277"/>
                  <a:gd name="connsiteY1030" fmla="*/ 1226677 h 4241931"/>
                  <a:gd name="connsiteX1031" fmla="*/ 498708 w 4651277"/>
                  <a:gd name="connsiteY1031" fmla="*/ 1146573 h 4241931"/>
                  <a:gd name="connsiteX1032" fmla="*/ 494265 w 4651277"/>
                  <a:gd name="connsiteY1032" fmla="*/ 1128228 h 4241931"/>
                  <a:gd name="connsiteX1033" fmla="*/ 491301 w 4651277"/>
                  <a:gd name="connsiteY1033" fmla="*/ 1098548 h 4241931"/>
                  <a:gd name="connsiteX1034" fmla="*/ 474258 w 4651277"/>
                  <a:gd name="connsiteY1034" fmla="*/ 1115342 h 4241931"/>
                  <a:gd name="connsiteX1035" fmla="*/ 456676 w 4651277"/>
                  <a:gd name="connsiteY1035" fmla="*/ 1110734 h 4241931"/>
                  <a:gd name="connsiteX1036" fmla="*/ 424274 w 4651277"/>
                  <a:gd name="connsiteY1036" fmla="*/ 1078050 h 4241931"/>
                  <a:gd name="connsiteX1037" fmla="*/ 407590 w 4651277"/>
                  <a:gd name="connsiteY1037" fmla="*/ 1059716 h 4241931"/>
                  <a:gd name="connsiteX1038" fmla="*/ 403785 w 4651277"/>
                  <a:gd name="connsiteY1038" fmla="*/ 1049237 h 4241931"/>
                  <a:gd name="connsiteX1039" fmla="*/ 396629 w 4651277"/>
                  <a:gd name="connsiteY1039" fmla="*/ 1007485 h 4241931"/>
                  <a:gd name="connsiteX1040" fmla="*/ 398423 w 4651277"/>
                  <a:gd name="connsiteY1040" fmla="*/ 980030 h 4241931"/>
                  <a:gd name="connsiteX1041" fmla="*/ 397121 w 4651277"/>
                  <a:gd name="connsiteY1041" fmla="*/ 967679 h 4241931"/>
                  <a:gd name="connsiteX1042" fmla="*/ 394920 w 4651277"/>
                  <a:gd name="connsiteY1042" fmla="*/ 954017 h 4241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</a:cxnLst>
                <a:rect l="l" t="t" r="r" b="b"/>
                <a:pathLst>
                  <a:path w="4651277" h="4241931">
                    <a:moveTo>
                      <a:pt x="3897079" y="2775104"/>
                    </a:moveTo>
                    <a:lnTo>
                      <a:pt x="3897072" y="2775245"/>
                    </a:lnTo>
                    <a:lnTo>
                      <a:pt x="3897236" y="2775217"/>
                    </a:lnTo>
                    <a:close/>
                    <a:moveTo>
                      <a:pt x="3870002" y="2525312"/>
                    </a:moveTo>
                    <a:cubicBezTo>
                      <a:pt x="3867714" y="2528042"/>
                      <a:pt x="3867110" y="2530885"/>
                      <a:pt x="3868144" y="2533137"/>
                    </a:cubicBezTo>
                    <a:lnTo>
                      <a:pt x="3873257" y="2535878"/>
                    </a:lnTo>
                    <a:lnTo>
                      <a:pt x="3875291" y="2517799"/>
                    </a:lnTo>
                    <a:lnTo>
                      <a:pt x="3877729" y="2513815"/>
                    </a:lnTo>
                    <a:close/>
                    <a:moveTo>
                      <a:pt x="3877901" y="2487465"/>
                    </a:moveTo>
                    <a:lnTo>
                      <a:pt x="3888277" y="2487068"/>
                    </a:lnTo>
                    <a:cubicBezTo>
                      <a:pt x="3890139" y="2487516"/>
                      <a:pt x="3891479" y="2488580"/>
                      <a:pt x="3891886" y="2490771"/>
                    </a:cubicBezTo>
                    <a:lnTo>
                      <a:pt x="3891216" y="2494297"/>
                    </a:lnTo>
                    <a:lnTo>
                      <a:pt x="3905570" y="2476507"/>
                    </a:lnTo>
                    <a:cubicBezTo>
                      <a:pt x="3907159" y="2474283"/>
                      <a:pt x="3909352" y="2472157"/>
                      <a:pt x="3910941" y="2469934"/>
                    </a:cubicBezTo>
                    <a:cubicBezTo>
                      <a:pt x="3907829" y="2470059"/>
                      <a:pt x="3906239" y="2472282"/>
                      <a:pt x="3903635" y="2473107"/>
                    </a:cubicBezTo>
                    <a:close/>
                    <a:moveTo>
                      <a:pt x="3861532" y="2480806"/>
                    </a:moveTo>
                    <a:lnTo>
                      <a:pt x="3861510" y="2481282"/>
                    </a:lnTo>
                    <a:cubicBezTo>
                      <a:pt x="3862240" y="2484491"/>
                      <a:pt x="3862849" y="2488453"/>
                      <a:pt x="3864547" y="2490423"/>
                    </a:cubicBezTo>
                    <a:lnTo>
                      <a:pt x="3870148" y="2488776"/>
                    </a:lnTo>
                    <a:lnTo>
                      <a:pt x="3869606" y="2488750"/>
                    </a:lnTo>
                    <a:close/>
                    <a:moveTo>
                      <a:pt x="3844059" y="2490243"/>
                    </a:moveTo>
                    <a:lnTo>
                      <a:pt x="3842985" y="2493698"/>
                    </a:lnTo>
                    <a:lnTo>
                      <a:pt x="3843598" y="2492828"/>
                    </a:lnTo>
                    <a:close/>
                    <a:moveTo>
                      <a:pt x="4088505" y="2054563"/>
                    </a:moveTo>
                    <a:lnTo>
                      <a:pt x="4088401" y="2054951"/>
                    </a:lnTo>
                    <a:lnTo>
                      <a:pt x="4089266" y="2055670"/>
                    </a:lnTo>
                    <a:close/>
                    <a:moveTo>
                      <a:pt x="3885513" y="1821923"/>
                    </a:moveTo>
                    <a:lnTo>
                      <a:pt x="3885167" y="1822589"/>
                    </a:lnTo>
                    <a:lnTo>
                      <a:pt x="3886626" y="1822717"/>
                    </a:lnTo>
                    <a:lnTo>
                      <a:pt x="3891162" y="1820860"/>
                    </a:lnTo>
                    <a:close/>
                    <a:moveTo>
                      <a:pt x="3821509" y="1811281"/>
                    </a:moveTo>
                    <a:lnTo>
                      <a:pt x="3822504" y="1811643"/>
                    </a:lnTo>
                    <a:lnTo>
                      <a:pt x="3822243" y="1811284"/>
                    </a:lnTo>
                    <a:close/>
                    <a:moveTo>
                      <a:pt x="3767517" y="1561442"/>
                    </a:moveTo>
                    <a:lnTo>
                      <a:pt x="3765081" y="1577440"/>
                    </a:lnTo>
                    <a:cubicBezTo>
                      <a:pt x="3765461" y="1582682"/>
                      <a:pt x="3766682" y="1587722"/>
                      <a:pt x="3767062" y="1592964"/>
                    </a:cubicBezTo>
                    <a:cubicBezTo>
                      <a:pt x="3767647" y="1599046"/>
                      <a:pt x="3766615" y="1603964"/>
                      <a:pt x="3763927" y="1607782"/>
                    </a:cubicBezTo>
                    <a:lnTo>
                      <a:pt x="3761545" y="1609280"/>
                    </a:lnTo>
                    <a:lnTo>
                      <a:pt x="3797457" y="1614968"/>
                    </a:lnTo>
                    <a:lnTo>
                      <a:pt x="3788623" y="1604063"/>
                    </a:lnTo>
                    <a:cubicBezTo>
                      <a:pt x="3785763" y="1594087"/>
                      <a:pt x="3781115" y="1584988"/>
                      <a:pt x="3776032" y="1576163"/>
                    </a:cubicBezTo>
                    <a:close/>
                    <a:moveTo>
                      <a:pt x="3386337" y="529816"/>
                    </a:moveTo>
                    <a:lnTo>
                      <a:pt x="3387319" y="533022"/>
                    </a:lnTo>
                    <a:cubicBezTo>
                      <a:pt x="3387837" y="537454"/>
                      <a:pt x="3387616" y="542508"/>
                      <a:pt x="3390371" y="545619"/>
                    </a:cubicBezTo>
                    <a:cubicBezTo>
                      <a:pt x="3403040" y="561222"/>
                      <a:pt x="3409325" y="561478"/>
                      <a:pt x="3423565" y="548694"/>
                    </a:cubicBezTo>
                    <a:lnTo>
                      <a:pt x="3424013" y="548364"/>
                    </a:lnTo>
                    <a:lnTo>
                      <a:pt x="3429555" y="530803"/>
                    </a:lnTo>
                    <a:cubicBezTo>
                      <a:pt x="3430271" y="524351"/>
                      <a:pt x="3429730" y="517758"/>
                      <a:pt x="3427864" y="511430"/>
                    </a:cubicBezTo>
                    <a:lnTo>
                      <a:pt x="3425437" y="507611"/>
                    </a:lnTo>
                    <a:lnTo>
                      <a:pt x="3420175" y="511007"/>
                    </a:lnTo>
                    <a:cubicBezTo>
                      <a:pt x="3411083" y="515049"/>
                      <a:pt x="3401574" y="518110"/>
                      <a:pt x="3392266" y="521522"/>
                    </a:cubicBezTo>
                    <a:close/>
                    <a:moveTo>
                      <a:pt x="1071940" y="3407137"/>
                    </a:moveTo>
                    <a:lnTo>
                      <a:pt x="1073275" y="3407279"/>
                    </a:lnTo>
                    <a:lnTo>
                      <a:pt x="1073048" y="3406948"/>
                    </a:lnTo>
                    <a:close/>
                    <a:moveTo>
                      <a:pt x="842232" y="3128002"/>
                    </a:moveTo>
                    <a:lnTo>
                      <a:pt x="853613" y="3150615"/>
                    </a:lnTo>
                    <a:cubicBezTo>
                      <a:pt x="857212" y="3165206"/>
                      <a:pt x="876110" y="3161952"/>
                      <a:pt x="883500" y="3172512"/>
                    </a:cubicBezTo>
                    <a:lnTo>
                      <a:pt x="895668" y="3159366"/>
                    </a:lnTo>
                    <a:lnTo>
                      <a:pt x="895051" y="3159242"/>
                    </a:lnTo>
                    <a:cubicBezTo>
                      <a:pt x="890962" y="3157291"/>
                      <a:pt x="887431" y="3154321"/>
                      <a:pt x="884086" y="3150235"/>
                    </a:cubicBezTo>
                    <a:cubicBezTo>
                      <a:pt x="877397" y="3142805"/>
                      <a:pt x="871451" y="3134634"/>
                      <a:pt x="861788" y="3130176"/>
                    </a:cubicBezTo>
                    <a:cubicBezTo>
                      <a:pt x="856586" y="3127947"/>
                      <a:pt x="851755" y="3126461"/>
                      <a:pt x="846830" y="3126461"/>
                    </a:cubicBezTo>
                    <a:close/>
                    <a:moveTo>
                      <a:pt x="1434125" y="357635"/>
                    </a:moveTo>
                    <a:lnTo>
                      <a:pt x="1444615" y="349964"/>
                    </a:lnTo>
                    <a:lnTo>
                      <a:pt x="1442833" y="352363"/>
                    </a:lnTo>
                    <a:cubicBezTo>
                      <a:pt x="1440502" y="355223"/>
                      <a:pt x="1438066" y="357044"/>
                      <a:pt x="1435282" y="357772"/>
                    </a:cubicBezTo>
                    <a:close/>
                    <a:moveTo>
                      <a:pt x="901577" y="1089026"/>
                    </a:moveTo>
                    <a:cubicBezTo>
                      <a:pt x="900292" y="1091592"/>
                      <a:pt x="900074" y="1094338"/>
                      <a:pt x="902450" y="1097146"/>
                    </a:cubicBezTo>
                    <a:lnTo>
                      <a:pt x="902526" y="1097156"/>
                    </a:lnTo>
                    <a:lnTo>
                      <a:pt x="903198" y="1086955"/>
                    </a:lnTo>
                    <a:close/>
                    <a:moveTo>
                      <a:pt x="757666" y="1050727"/>
                    </a:moveTo>
                    <a:lnTo>
                      <a:pt x="751018" y="1071490"/>
                    </a:lnTo>
                    <a:lnTo>
                      <a:pt x="758841" y="1071058"/>
                    </a:lnTo>
                    <a:cubicBezTo>
                      <a:pt x="763118" y="1071162"/>
                      <a:pt x="767408" y="1070654"/>
                      <a:pt x="769344" y="1066422"/>
                    </a:cubicBezTo>
                    <a:cubicBezTo>
                      <a:pt x="771280" y="1062191"/>
                      <a:pt x="767049" y="1060255"/>
                      <a:pt x="764664" y="1057752"/>
                    </a:cubicBezTo>
                    <a:close/>
                    <a:moveTo>
                      <a:pt x="394920" y="954017"/>
                    </a:moveTo>
                    <a:cubicBezTo>
                      <a:pt x="396227" y="950481"/>
                      <a:pt x="399953" y="947995"/>
                      <a:pt x="407227" y="946656"/>
                    </a:cubicBezTo>
                    <a:cubicBezTo>
                      <a:pt x="418889" y="944254"/>
                      <a:pt x="421466" y="932231"/>
                      <a:pt x="424128" y="922299"/>
                    </a:cubicBezTo>
                    <a:cubicBezTo>
                      <a:pt x="429969" y="899351"/>
                      <a:pt x="429969" y="899351"/>
                      <a:pt x="452395" y="908274"/>
                    </a:cubicBezTo>
                    <a:cubicBezTo>
                      <a:pt x="454872" y="909785"/>
                      <a:pt x="457155" y="910499"/>
                      <a:pt x="459935" y="911515"/>
                    </a:cubicBezTo>
                    <a:cubicBezTo>
                      <a:pt x="471849" y="915384"/>
                      <a:pt x="481311" y="914359"/>
                      <a:pt x="483116" y="899146"/>
                    </a:cubicBezTo>
                    <a:cubicBezTo>
                      <a:pt x="482560" y="893369"/>
                      <a:pt x="486052" y="892101"/>
                      <a:pt x="490125" y="893227"/>
                    </a:cubicBezTo>
                    <a:cubicBezTo>
                      <a:pt x="495489" y="894461"/>
                      <a:pt x="501350" y="895995"/>
                      <a:pt x="505508" y="899211"/>
                    </a:cubicBezTo>
                    <a:cubicBezTo>
                      <a:pt x="514314" y="905945"/>
                      <a:pt x="522953" y="908496"/>
                      <a:pt x="533045" y="903097"/>
                    </a:cubicBezTo>
                    <a:cubicBezTo>
                      <a:pt x="538738" y="900451"/>
                      <a:pt x="543994" y="902978"/>
                      <a:pt x="549057" y="904707"/>
                    </a:cubicBezTo>
                    <a:cubicBezTo>
                      <a:pt x="558974" y="922992"/>
                      <a:pt x="551705" y="950506"/>
                      <a:pt x="576911" y="960445"/>
                    </a:cubicBezTo>
                    <a:cubicBezTo>
                      <a:pt x="582964" y="962779"/>
                      <a:pt x="582478" y="974719"/>
                      <a:pt x="592268" y="969814"/>
                    </a:cubicBezTo>
                    <a:cubicBezTo>
                      <a:pt x="612778" y="955137"/>
                      <a:pt x="612476" y="955631"/>
                      <a:pt x="635566" y="969038"/>
                    </a:cubicBezTo>
                    <a:cubicBezTo>
                      <a:pt x="642005" y="972967"/>
                      <a:pt x="647127" y="980170"/>
                      <a:pt x="656699" y="977852"/>
                    </a:cubicBezTo>
                    <a:cubicBezTo>
                      <a:pt x="663852" y="979496"/>
                      <a:pt x="669880" y="985215"/>
                      <a:pt x="677579" y="980395"/>
                    </a:cubicBezTo>
                    <a:cubicBezTo>
                      <a:pt x="689735" y="978295"/>
                      <a:pt x="699862" y="981753"/>
                      <a:pt x="708864" y="989282"/>
                    </a:cubicBezTo>
                    <a:cubicBezTo>
                      <a:pt x="709057" y="990081"/>
                      <a:pt x="709057" y="990081"/>
                      <a:pt x="709249" y="990879"/>
                    </a:cubicBezTo>
                    <a:cubicBezTo>
                      <a:pt x="719279" y="993938"/>
                      <a:pt x="725838" y="991822"/>
                      <a:pt x="730538" y="987041"/>
                    </a:cubicBezTo>
                    <a:lnTo>
                      <a:pt x="733369" y="981508"/>
                    </a:lnTo>
                    <a:lnTo>
                      <a:pt x="741250" y="939228"/>
                    </a:lnTo>
                    <a:cubicBezTo>
                      <a:pt x="743019" y="916657"/>
                      <a:pt x="748590" y="913737"/>
                      <a:pt x="770387" y="922209"/>
                    </a:cubicBezTo>
                    <a:cubicBezTo>
                      <a:pt x="772764" y="925017"/>
                      <a:pt x="773149" y="928082"/>
                      <a:pt x="772846" y="931130"/>
                    </a:cubicBezTo>
                    <a:lnTo>
                      <a:pt x="771985" y="935690"/>
                    </a:lnTo>
                    <a:lnTo>
                      <a:pt x="777371" y="940499"/>
                    </a:lnTo>
                    <a:cubicBezTo>
                      <a:pt x="778542" y="943594"/>
                      <a:pt x="779432" y="947706"/>
                      <a:pt x="782283" y="952504"/>
                    </a:cubicBezTo>
                    <a:cubicBezTo>
                      <a:pt x="782149" y="957181"/>
                      <a:pt x="780033" y="960649"/>
                      <a:pt x="776624" y="964006"/>
                    </a:cubicBezTo>
                    <a:lnTo>
                      <a:pt x="768714" y="968596"/>
                    </a:lnTo>
                    <a:lnTo>
                      <a:pt x="769873" y="975063"/>
                    </a:lnTo>
                    <a:cubicBezTo>
                      <a:pt x="773894" y="985704"/>
                      <a:pt x="781464" y="994902"/>
                      <a:pt x="789860" y="1001522"/>
                    </a:cubicBezTo>
                    <a:cubicBezTo>
                      <a:pt x="794048" y="1005291"/>
                      <a:pt x="800723" y="1007285"/>
                      <a:pt x="801796" y="1013423"/>
                    </a:cubicBezTo>
                    <a:cubicBezTo>
                      <a:pt x="802915" y="1017729"/>
                      <a:pt x="802930" y="1017118"/>
                      <a:pt x="804836" y="1014109"/>
                    </a:cubicBezTo>
                    <a:cubicBezTo>
                      <a:pt x="806116" y="1011694"/>
                      <a:pt x="808604" y="1009921"/>
                      <a:pt x="810407" y="1011186"/>
                    </a:cubicBezTo>
                    <a:cubicBezTo>
                      <a:pt x="828554" y="1018960"/>
                      <a:pt x="837446" y="1005119"/>
                      <a:pt x="847470" y="994970"/>
                    </a:cubicBezTo>
                    <a:cubicBezTo>
                      <a:pt x="850598" y="991990"/>
                      <a:pt x="854351" y="988414"/>
                      <a:pt x="858657" y="987296"/>
                    </a:cubicBezTo>
                    <a:cubicBezTo>
                      <a:pt x="865406" y="986236"/>
                      <a:pt x="872081" y="988231"/>
                      <a:pt x="874361" y="995010"/>
                    </a:cubicBezTo>
                    <a:cubicBezTo>
                      <a:pt x="882904" y="1020886"/>
                      <a:pt x="907844" y="1025768"/>
                      <a:pt x="927779" y="1035418"/>
                    </a:cubicBezTo>
                    <a:cubicBezTo>
                      <a:pt x="929008" y="1035143"/>
                      <a:pt x="931001" y="1034885"/>
                      <a:pt x="932742" y="1035538"/>
                    </a:cubicBezTo>
                    <a:lnTo>
                      <a:pt x="935226" y="1039553"/>
                    </a:lnTo>
                    <a:lnTo>
                      <a:pt x="940983" y="1033338"/>
                    </a:lnTo>
                    <a:lnTo>
                      <a:pt x="935821" y="1023593"/>
                    </a:lnTo>
                    <a:cubicBezTo>
                      <a:pt x="931931" y="1011433"/>
                      <a:pt x="926045" y="1008169"/>
                      <a:pt x="913760" y="1010868"/>
                    </a:cubicBezTo>
                    <a:cubicBezTo>
                      <a:pt x="912112" y="1011276"/>
                      <a:pt x="910749" y="1012140"/>
                      <a:pt x="908193" y="1013124"/>
                    </a:cubicBezTo>
                    <a:cubicBezTo>
                      <a:pt x="907678" y="1003278"/>
                      <a:pt x="913624" y="997603"/>
                      <a:pt x="918086" y="991595"/>
                    </a:cubicBezTo>
                    <a:cubicBezTo>
                      <a:pt x="923623" y="984271"/>
                      <a:pt x="926482" y="976736"/>
                      <a:pt x="923864" y="967586"/>
                    </a:cubicBezTo>
                    <a:cubicBezTo>
                      <a:pt x="922684" y="960704"/>
                      <a:pt x="919188" y="957197"/>
                      <a:pt x="911850" y="958668"/>
                    </a:cubicBezTo>
                    <a:cubicBezTo>
                      <a:pt x="904058" y="960427"/>
                      <a:pt x="897962" y="959840"/>
                      <a:pt x="893528" y="951841"/>
                    </a:cubicBezTo>
                    <a:cubicBezTo>
                      <a:pt x="888928" y="944582"/>
                      <a:pt x="893800" y="940223"/>
                      <a:pt x="898383" y="935411"/>
                    </a:cubicBezTo>
                    <a:cubicBezTo>
                      <a:pt x="899911" y="933807"/>
                      <a:pt x="903088" y="931793"/>
                      <a:pt x="900622" y="928906"/>
                    </a:cubicBezTo>
                    <a:cubicBezTo>
                      <a:pt x="898322" y="925276"/>
                      <a:pt x="893919" y="922344"/>
                      <a:pt x="889714" y="923737"/>
                    </a:cubicBezTo>
                    <a:cubicBezTo>
                      <a:pt x="878002" y="927344"/>
                      <a:pt x="874887" y="920417"/>
                      <a:pt x="871981" y="910814"/>
                    </a:cubicBezTo>
                    <a:cubicBezTo>
                      <a:pt x="866942" y="896840"/>
                      <a:pt x="858725" y="884879"/>
                      <a:pt x="847331" y="874933"/>
                    </a:cubicBezTo>
                    <a:cubicBezTo>
                      <a:pt x="844124" y="871878"/>
                      <a:pt x="841658" y="868990"/>
                      <a:pt x="841915" y="864377"/>
                    </a:cubicBezTo>
                    <a:cubicBezTo>
                      <a:pt x="842065" y="851565"/>
                      <a:pt x="839779" y="840932"/>
                      <a:pt x="826359" y="834813"/>
                    </a:cubicBezTo>
                    <a:cubicBezTo>
                      <a:pt x="821502" y="832169"/>
                      <a:pt x="824603" y="827024"/>
                      <a:pt x="827614" y="825752"/>
                    </a:cubicBezTo>
                    <a:cubicBezTo>
                      <a:pt x="844605" y="819435"/>
                      <a:pt x="844709" y="808559"/>
                      <a:pt x="837279" y="794828"/>
                    </a:cubicBezTo>
                    <a:cubicBezTo>
                      <a:pt x="836296" y="792273"/>
                      <a:pt x="836962" y="789306"/>
                      <a:pt x="836885" y="786176"/>
                    </a:cubicBezTo>
                    <a:cubicBezTo>
                      <a:pt x="836385" y="769326"/>
                      <a:pt x="836718" y="767844"/>
                      <a:pt x="852800" y="762101"/>
                    </a:cubicBezTo>
                    <a:cubicBezTo>
                      <a:pt x="861665" y="759028"/>
                      <a:pt x="866084" y="754956"/>
                      <a:pt x="864539" y="744488"/>
                    </a:cubicBezTo>
                    <a:cubicBezTo>
                      <a:pt x="863525" y="736866"/>
                      <a:pt x="865069" y="728258"/>
                      <a:pt x="871755" y="722748"/>
                    </a:cubicBezTo>
                    <a:cubicBezTo>
                      <a:pt x="877987" y="717526"/>
                      <a:pt x="875567" y="712702"/>
                      <a:pt x="872404" y="707712"/>
                    </a:cubicBezTo>
                    <a:cubicBezTo>
                      <a:pt x="869242" y="702722"/>
                      <a:pt x="865912" y="698474"/>
                      <a:pt x="866503" y="692377"/>
                    </a:cubicBezTo>
                    <a:cubicBezTo>
                      <a:pt x="866759" y="687763"/>
                      <a:pt x="863052" y="686934"/>
                      <a:pt x="859921" y="687011"/>
                    </a:cubicBezTo>
                    <a:cubicBezTo>
                      <a:pt x="855428" y="687951"/>
                      <a:pt x="851675" y="689057"/>
                      <a:pt x="847757" y="690905"/>
                    </a:cubicBezTo>
                    <a:cubicBezTo>
                      <a:pt x="833943" y="695208"/>
                      <a:pt x="832915" y="694588"/>
                      <a:pt x="831295" y="680991"/>
                    </a:cubicBezTo>
                    <a:cubicBezTo>
                      <a:pt x="830116" y="674108"/>
                      <a:pt x="830871" y="667272"/>
                      <a:pt x="830432" y="660556"/>
                    </a:cubicBezTo>
                    <a:cubicBezTo>
                      <a:pt x="830324" y="652357"/>
                      <a:pt x="830218" y="644158"/>
                      <a:pt x="842534" y="646527"/>
                    </a:cubicBezTo>
                    <a:cubicBezTo>
                      <a:pt x="846695" y="647070"/>
                      <a:pt x="849463" y="643408"/>
                      <a:pt x="847783" y="638749"/>
                    </a:cubicBezTo>
                    <a:cubicBezTo>
                      <a:pt x="845983" y="632897"/>
                      <a:pt x="844347" y="626302"/>
                      <a:pt x="835406" y="626246"/>
                    </a:cubicBezTo>
                    <a:cubicBezTo>
                      <a:pt x="834953" y="626533"/>
                      <a:pt x="834499" y="626821"/>
                      <a:pt x="833304" y="626943"/>
                    </a:cubicBezTo>
                    <a:cubicBezTo>
                      <a:pt x="828810" y="627884"/>
                      <a:pt x="824468" y="635086"/>
                      <a:pt x="819248" y="628857"/>
                    </a:cubicBezTo>
                    <a:cubicBezTo>
                      <a:pt x="814316" y="623080"/>
                      <a:pt x="812394" y="616033"/>
                      <a:pt x="813029" y="608001"/>
                    </a:cubicBezTo>
                    <a:cubicBezTo>
                      <a:pt x="814072" y="601617"/>
                      <a:pt x="817339" y="595731"/>
                      <a:pt x="821182" y="590753"/>
                    </a:cubicBezTo>
                    <a:cubicBezTo>
                      <a:pt x="824404" y="586802"/>
                      <a:pt x="827582" y="584789"/>
                      <a:pt x="831485" y="589945"/>
                    </a:cubicBezTo>
                    <a:cubicBezTo>
                      <a:pt x="833088" y="591472"/>
                      <a:pt x="835147" y="592712"/>
                      <a:pt x="836962" y="591561"/>
                    </a:cubicBezTo>
                    <a:cubicBezTo>
                      <a:pt x="840139" y="589547"/>
                      <a:pt x="839156" y="586991"/>
                      <a:pt x="838006" y="585177"/>
                    </a:cubicBezTo>
                    <a:cubicBezTo>
                      <a:pt x="836160" y="581260"/>
                      <a:pt x="834147" y="578085"/>
                      <a:pt x="832588" y="574621"/>
                    </a:cubicBezTo>
                    <a:cubicBezTo>
                      <a:pt x="827051" y="562871"/>
                      <a:pt x="831725" y="554186"/>
                      <a:pt x="844297" y="551941"/>
                    </a:cubicBezTo>
                    <a:cubicBezTo>
                      <a:pt x="845947" y="551532"/>
                      <a:pt x="847142" y="551410"/>
                      <a:pt x="848337" y="551287"/>
                    </a:cubicBezTo>
                    <a:cubicBezTo>
                      <a:pt x="867747" y="549796"/>
                      <a:pt x="869730" y="547904"/>
                      <a:pt x="866763" y="528166"/>
                    </a:cubicBezTo>
                    <a:cubicBezTo>
                      <a:pt x="865749" y="520542"/>
                      <a:pt x="866914" y="515353"/>
                      <a:pt x="874296" y="511946"/>
                    </a:cubicBezTo>
                    <a:cubicBezTo>
                      <a:pt x="877307" y="510674"/>
                      <a:pt x="879288" y="508783"/>
                      <a:pt x="881271" y="506890"/>
                    </a:cubicBezTo>
                    <a:cubicBezTo>
                      <a:pt x="894599" y="497807"/>
                      <a:pt x="901875" y="486202"/>
                      <a:pt x="895567" y="469218"/>
                    </a:cubicBezTo>
                    <a:cubicBezTo>
                      <a:pt x="893477" y="462912"/>
                      <a:pt x="892297" y="456030"/>
                      <a:pt x="893053" y="449192"/>
                    </a:cubicBezTo>
                    <a:cubicBezTo>
                      <a:pt x="893310" y="444578"/>
                      <a:pt x="895791" y="440463"/>
                      <a:pt x="900283" y="439523"/>
                    </a:cubicBezTo>
                    <a:cubicBezTo>
                      <a:pt x="905685" y="438008"/>
                      <a:pt x="906457" y="443241"/>
                      <a:pt x="908015" y="446703"/>
                    </a:cubicBezTo>
                    <a:cubicBezTo>
                      <a:pt x="918849" y="467814"/>
                      <a:pt x="918849" y="467814"/>
                      <a:pt x="935325" y="451650"/>
                    </a:cubicBezTo>
                    <a:cubicBezTo>
                      <a:pt x="941270" y="445975"/>
                      <a:pt x="947337" y="441495"/>
                      <a:pt x="955007" y="438541"/>
                    </a:cubicBezTo>
                    <a:cubicBezTo>
                      <a:pt x="962965" y="436041"/>
                      <a:pt x="969274" y="433950"/>
                      <a:pt x="977460" y="440844"/>
                    </a:cubicBezTo>
                    <a:cubicBezTo>
                      <a:pt x="989760" y="450215"/>
                      <a:pt x="1009307" y="442914"/>
                      <a:pt x="1019519" y="426905"/>
                    </a:cubicBezTo>
                    <a:cubicBezTo>
                      <a:pt x="1021214" y="424559"/>
                      <a:pt x="1022167" y="422048"/>
                      <a:pt x="1024027" y="418962"/>
                    </a:cubicBezTo>
                    <a:cubicBezTo>
                      <a:pt x="1032455" y="428244"/>
                      <a:pt x="1041215" y="436045"/>
                      <a:pt x="1054530" y="433965"/>
                    </a:cubicBezTo>
                    <a:cubicBezTo>
                      <a:pt x="1066648" y="432009"/>
                      <a:pt x="1074288" y="423987"/>
                      <a:pt x="1082669" y="416132"/>
                    </a:cubicBezTo>
                    <a:cubicBezTo>
                      <a:pt x="1085301" y="418279"/>
                      <a:pt x="1084061" y="420336"/>
                      <a:pt x="1084016" y="422272"/>
                    </a:cubicBezTo>
                    <a:cubicBezTo>
                      <a:pt x="1081264" y="438006"/>
                      <a:pt x="1092082" y="447046"/>
                      <a:pt x="1107832" y="442787"/>
                    </a:cubicBezTo>
                    <a:cubicBezTo>
                      <a:pt x="1124035" y="438240"/>
                      <a:pt x="1124035" y="438240"/>
                      <a:pt x="1128122" y="454725"/>
                    </a:cubicBezTo>
                    <a:cubicBezTo>
                      <a:pt x="1130981" y="466266"/>
                      <a:pt x="1142753" y="472793"/>
                      <a:pt x="1153601" y="467827"/>
                    </a:cubicBezTo>
                    <a:cubicBezTo>
                      <a:pt x="1159168" y="465570"/>
                      <a:pt x="1156747" y="460746"/>
                      <a:pt x="1155642" y="456996"/>
                    </a:cubicBezTo>
                    <a:cubicBezTo>
                      <a:pt x="1153554" y="450689"/>
                      <a:pt x="1150436" y="443762"/>
                      <a:pt x="1156095" y="437634"/>
                    </a:cubicBezTo>
                    <a:cubicBezTo>
                      <a:pt x="1160058" y="433849"/>
                      <a:pt x="1162949" y="431382"/>
                      <a:pt x="1165444" y="439338"/>
                    </a:cubicBezTo>
                    <a:cubicBezTo>
                      <a:pt x="1172285" y="459165"/>
                      <a:pt x="1180561" y="462186"/>
                      <a:pt x="1198671" y="452617"/>
                    </a:cubicBezTo>
                    <a:cubicBezTo>
                      <a:pt x="1221607" y="440624"/>
                      <a:pt x="1245102" y="436543"/>
                      <a:pt x="1270353" y="440250"/>
                    </a:cubicBezTo>
                    <a:cubicBezTo>
                      <a:pt x="1283123" y="442332"/>
                      <a:pt x="1295484" y="442764"/>
                      <a:pt x="1308224" y="439776"/>
                    </a:cubicBezTo>
                    <a:cubicBezTo>
                      <a:pt x="1314819" y="438140"/>
                      <a:pt x="1319812" y="434976"/>
                      <a:pt x="1321763" y="428016"/>
                    </a:cubicBezTo>
                    <a:cubicBezTo>
                      <a:pt x="1323547" y="421800"/>
                      <a:pt x="1327103" y="416366"/>
                      <a:pt x="1334517" y="418026"/>
                    </a:cubicBezTo>
                    <a:cubicBezTo>
                      <a:pt x="1342218" y="420140"/>
                      <a:pt x="1339525" y="426934"/>
                      <a:pt x="1338527" y="431380"/>
                    </a:cubicBezTo>
                    <a:cubicBezTo>
                      <a:pt x="1336031" y="442501"/>
                      <a:pt x="1339602" y="449139"/>
                      <a:pt x="1348242" y="455745"/>
                    </a:cubicBezTo>
                    <a:lnTo>
                      <a:pt x="1387252" y="495472"/>
                    </a:lnTo>
                    <a:lnTo>
                      <a:pt x="1391836" y="495409"/>
                    </a:lnTo>
                    <a:cubicBezTo>
                      <a:pt x="1404436" y="492736"/>
                      <a:pt x="1415417" y="485221"/>
                      <a:pt x="1416977" y="473735"/>
                    </a:cubicBezTo>
                    <a:cubicBezTo>
                      <a:pt x="1420965" y="446895"/>
                      <a:pt x="1437005" y="441697"/>
                      <a:pt x="1459403" y="441306"/>
                    </a:cubicBezTo>
                    <a:cubicBezTo>
                      <a:pt x="1462911" y="440739"/>
                      <a:pt x="1466274" y="440818"/>
                      <a:pt x="1469781" y="440250"/>
                    </a:cubicBezTo>
                    <a:cubicBezTo>
                      <a:pt x="1484809" y="439561"/>
                      <a:pt x="1485743" y="438417"/>
                      <a:pt x="1481549" y="423949"/>
                    </a:cubicBezTo>
                    <a:cubicBezTo>
                      <a:pt x="1477566" y="411556"/>
                      <a:pt x="1470431" y="401164"/>
                      <a:pt x="1461863" y="391126"/>
                    </a:cubicBezTo>
                    <a:cubicBezTo>
                      <a:pt x="1456437" y="385175"/>
                      <a:pt x="1454727" y="380734"/>
                      <a:pt x="1459823" y="373082"/>
                    </a:cubicBezTo>
                    <a:cubicBezTo>
                      <a:pt x="1463987" y="366575"/>
                      <a:pt x="1466363" y="358990"/>
                      <a:pt x="1468739" y="351406"/>
                    </a:cubicBezTo>
                    <a:cubicBezTo>
                      <a:pt x="1470539" y="346398"/>
                      <a:pt x="1468975" y="341312"/>
                      <a:pt x="1464112" y="338871"/>
                    </a:cubicBezTo>
                    <a:lnTo>
                      <a:pt x="1460545" y="338313"/>
                    </a:lnTo>
                    <a:lnTo>
                      <a:pt x="1512110" y="300603"/>
                    </a:lnTo>
                    <a:lnTo>
                      <a:pt x="1512639" y="301468"/>
                    </a:lnTo>
                    <a:cubicBezTo>
                      <a:pt x="1514202" y="302411"/>
                      <a:pt x="1516207" y="302522"/>
                      <a:pt x="1518925" y="302455"/>
                    </a:cubicBezTo>
                    <a:cubicBezTo>
                      <a:pt x="1549337" y="302509"/>
                      <a:pt x="1572854" y="315221"/>
                      <a:pt x="1592774" y="337949"/>
                    </a:cubicBezTo>
                    <a:cubicBezTo>
                      <a:pt x="1604626" y="351430"/>
                      <a:pt x="1610607" y="366975"/>
                      <a:pt x="1609283" y="384942"/>
                    </a:cubicBezTo>
                    <a:cubicBezTo>
                      <a:pt x="1608837" y="392960"/>
                      <a:pt x="1611124" y="394824"/>
                      <a:pt x="1618784" y="393835"/>
                    </a:cubicBezTo>
                    <a:cubicBezTo>
                      <a:pt x="1627874" y="392491"/>
                      <a:pt x="1638107" y="392080"/>
                      <a:pt x="1646488" y="387870"/>
                    </a:cubicBezTo>
                    <a:cubicBezTo>
                      <a:pt x="1652648" y="384516"/>
                      <a:pt x="1654934" y="386382"/>
                      <a:pt x="1656853" y="392900"/>
                    </a:cubicBezTo>
                    <a:cubicBezTo>
                      <a:pt x="1659904" y="406436"/>
                      <a:pt x="1684065" y="419292"/>
                      <a:pt x="1697241" y="414806"/>
                    </a:cubicBezTo>
                    <a:cubicBezTo>
                      <a:pt x="1701679" y="413096"/>
                      <a:pt x="1702546" y="409231"/>
                      <a:pt x="1703912" y="406155"/>
                    </a:cubicBezTo>
                    <a:cubicBezTo>
                      <a:pt x="1708797" y="396427"/>
                      <a:pt x="1714181" y="387489"/>
                      <a:pt x="1723639" y="381491"/>
                    </a:cubicBezTo>
                    <a:cubicBezTo>
                      <a:pt x="1739900" y="372285"/>
                      <a:pt x="1751265" y="378892"/>
                      <a:pt x="1751085" y="397791"/>
                    </a:cubicBezTo>
                    <a:cubicBezTo>
                      <a:pt x="1751216" y="403232"/>
                      <a:pt x="1749918" y="409028"/>
                      <a:pt x="1750050" y="414468"/>
                    </a:cubicBezTo>
                    <a:cubicBezTo>
                      <a:pt x="1750736" y="429504"/>
                      <a:pt x="1756307" y="434812"/>
                      <a:pt x="1771480" y="433478"/>
                    </a:cubicBezTo>
                    <a:cubicBezTo>
                      <a:pt x="1778994" y="433134"/>
                      <a:pt x="1785010" y="430423"/>
                      <a:pt x="1791671" y="427858"/>
                    </a:cubicBezTo>
                    <a:cubicBezTo>
                      <a:pt x="1798474" y="424649"/>
                      <a:pt x="1804491" y="421938"/>
                      <a:pt x="1811649" y="420162"/>
                    </a:cubicBezTo>
                    <a:cubicBezTo>
                      <a:pt x="1816733" y="418595"/>
                      <a:pt x="1822961" y="417960"/>
                      <a:pt x="1828465" y="420549"/>
                    </a:cubicBezTo>
                    <a:cubicBezTo>
                      <a:pt x="1835612" y="424856"/>
                      <a:pt x="1828874" y="430786"/>
                      <a:pt x="1828507" y="435439"/>
                    </a:cubicBezTo>
                    <a:cubicBezTo>
                      <a:pt x="1828628" y="446965"/>
                      <a:pt x="1826673" y="458702"/>
                      <a:pt x="1831732" y="469308"/>
                    </a:cubicBezTo>
                    <a:cubicBezTo>
                      <a:pt x="1835583" y="476257"/>
                      <a:pt x="1839800" y="478556"/>
                      <a:pt x="1847892" y="475634"/>
                    </a:cubicBezTo>
                    <a:cubicBezTo>
                      <a:pt x="1858991" y="471360"/>
                      <a:pt x="1870025" y="464363"/>
                      <a:pt x="1880127" y="458510"/>
                    </a:cubicBezTo>
                    <a:cubicBezTo>
                      <a:pt x="1897176" y="448804"/>
                      <a:pt x="1913648" y="441674"/>
                      <a:pt x="1931438" y="455808"/>
                    </a:cubicBezTo>
                    <a:cubicBezTo>
                      <a:pt x="1936156" y="458895"/>
                      <a:pt x="1940095" y="456396"/>
                      <a:pt x="1943891" y="454542"/>
                    </a:cubicBezTo>
                    <a:cubicBezTo>
                      <a:pt x="1951340" y="451475"/>
                      <a:pt x="1956790" y="445257"/>
                      <a:pt x="1961453" y="439538"/>
                    </a:cubicBezTo>
                    <a:cubicBezTo>
                      <a:pt x="1968913" y="430388"/>
                      <a:pt x="1975085" y="420949"/>
                      <a:pt x="1987828" y="418394"/>
                    </a:cubicBezTo>
                    <a:cubicBezTo>
                      <a:pt x="1985264" y="411731"/>
                      <a:pt x="1978971" y="409645"/>
                      <a:pt x="1975043" y="406059"/>
                    </a:cubicBezTo>
                    <a:cubicBezTo>
                      <a:pt x="1971114" y="402471"/>
                      <a:pt x="1965110" y="399096"/>
                      <a:pt x="1967342" y="392156"/>
                    </a:cubicBezTo>
                    <a:cubicBezTo>
                      <a:pt x="1969863" y="383927"/>
                      <a:pt x="1973671" y="375988"/>
                      <a:pt x="1982906" y="373999"/>
                    </a:cubicBezTo>
                    <a:cubicBezTo>
                      <a:pt x="1990853" y="371723"/>
                      <a:pt x="1996357" y="374310"/>
                      <a:pt x="1993404" y="384470"/>
                    </a:cubicBezTo>
                    <a:cubicBezTo>
                      <a:pt x="1991172" y="391410"/>
                      <a:pt x="1995389" y="393709"/>
                      <a:pt x="2001183" y="395007"/>
                    </a:cubicBezTo>
                    <a:cubicBezTo>
                      <a:pt x="2016988" y="399903"/>
                      <a:pt x="2030607" y="387399"/>
                      <a:pt x="2026848" y="370998"/>
                    </a:cubicBezTo>
                    <a:cubicBezTo>
                      <a:pt x="2026072" y="365413"/>
                      <a:pt x="2024508" y="360326"/>
                      <a:pt x="2023876" y="354098"/>
                    </a:cubicBezTo>
                    <a:cubicBezTo>
                      <a:pt x="2024031" y="347369"/>
                      <a:pt x="2027118" y="342649"/>
                      <a:pt x="2033778" y="340084"/>
                    </a:cubicBezTo>
                    <a:cubicBezTo>
                      <a:pt x="2040582" y="336873"/>
                      <a:pt x="2044367" y="341105"/>
                      <a:pt x="2048794" y="345479"/>
                    </a:cubicBezTo>
                    <a:cubicBezTo>
                      <a:pt x="2056507" y="353296"/>
                      <a:pt x="2056273" y="363390"/>
                      <a:pt x="2057325" y="373772"/>
                    </a:cubicBezTo>
                    <a:cubicBezTo>
                      <a:pt x="2059221" y="392460"/>
                      <a:pt x="2059695" y="397132"/>
                      <a:pt x="2070321" y="397232"/>
                    </a:cubicBezTo>
                    <a:lnTo>
                      <a:pt x="2071512" y="397142"/>
                    </a:lnTo>
                    <a:lnTo>
                      <a:pt x="2069934" y="387948"/>
                    </a:lnTo>
                    <a:cubicBezTo>
                      <a:pt x="2068112" y="383916"/>
                      <a:pt x="2065026" y="379929"/>
                      <a:pt x="2060255" y="375985"/>
                    </a:cubicBezTo>
                    <a:cubicBezTo>
                      <a:pt x="2056461" y="373267"/>
                      <a:pt x="2059830" y="367979"/>
                      <a:pt x="2064924" y="367708"/>
                    </a:cubicBezTo>
                    <a:cubicBezTo>
                      <a:pt x="2070748" y="367399"/>
                      <a:pt x="2075842" y="367129"/>
                      <a:pt x="2081666" y="366819"/>
                    </a:cubicBezTo>
                    <a:cubicBezTo>
                      <a:pt x="2107986" y="367612"/>
                      <a:pt x="2120663" y="358909"/>
                      <a:pt x="2129577" y="334348"/>
                    </a:cubicBezTo>
                    <a:cubicBezTo>
                      <a:pt x="2134016" y="321703"/>
                      <a:pt x="2123671" y="319333"/>
                      <a:pt x="2116160" y="315351"/>
                    </a:cubicBezTo>
                    <a:cubicBezTo>
                      <a:pt x="2110145" y="312021"/>
                      <a:pt x="2101294" y="310302"/>
                      <a:pt x="2102325" y="302217"/>
                    </a:cubicBezTo>
                    <a:cubicBezTo>
                      <a:pt x="2104083" y="294094"/>
                      <a:pt x="2112818" y="293630"/>
                      <a:pt x="2119407" y="294011"/>
                    </a:cubicBezTo>
                    <a:cubicBezTo>
                      <a:pt x="2164846" y="297438"/>
                      <a:pt x="2192375" y="266049"/>
                      <a:pt x="2224738" y="243162"/>
                    </a:cubicBezTo>
                    <a:cubicBezTo>
                      <a:pt x="2232474" y="237642"/>
                      <a:pt x="2229865" y="229752"/>
                      <a:pt x="2229478" y="222474"/>
                    </a:cubicBezTo>
                    <a:cubicBezTo>
                      <a:pt x="2229666" y="212244"/>
                      <a:pt x="2223108" y="198724"/>
                      <a:pt x="2233028" y="193087"/>
                    </a:cubicBezTo>
                    <a:cubicBezTo>
                      <a:pt x="2245093" y="186607"/>
                      <a:pt x="2248243" y="204688"/>
                      <a:pt x="2257860" y="207096"/>
                    </a:cubicBezTo>
                    <a:cubicBezTo>
                      <a:pt x="2280850" y="213906"/>
                      <a:pt x="2287208" y="209919"/>
                      <a:pt x="2292599" y="187734"/>
                    </a:cubicBezTo>
                    <a:lnTo>
                      <a:pt x="2292817" y="187109"/>
                    </a:lnTo>
                    <a:lnTo>
                      <a:pt x="2286426" y="166089"/>
                    </a:lnTo>
                    <a:cubicBezTo>
                      <a:pt x="2282779" y="159257"/>
                      <a:pt x="2277801" y="153134"/>
                      <a:pt x="2271698" y="148167"/>
                    </a:cubicBezTo>
                    <a:cubicBezTo>
                      <a:pt x="2252651" y="133119"/>
                      <a:pt x="2225333" y="127270"/>
                      <a:pt x="2200551" y="141725"/>
                    </a:cubicBezTo>
                    <a:cubicBezTo>
                      <a:pt x="2193466" y="145751"/>
                      <a:pt x="2180094" y="141351"/>
                      <a:pt x="2177955" y="156063"/>
                    </a:cubicBezTo>
                    <a:cubicBezTo>
                      <a:pt x="2177459" y="160469"/>
                      <a:pt x="2167500" y="165378"/>
                      <a:pt x="2161942" y="156914"/>
                    </a:cubicBezTo>
                    <a:cubicBezTo>
                      <a:pt x="2160845" y="146570"/>
                      <a:pt x="2160157" y="136206"/>
                      <a:pt x="2166815" y="128838"/>
                    </a:cubicBezTo>
                    <a:cubicBezTo>
                      <a:pt x="2169034" y="126382"/>
                      <a:pt x="2172069" y="124259"/>
                      <a:pt x="2176178" y="122581"/>
                    </a:cubicBezTo>
                    <a:cubicBezTo>
                      <a:pt x="2190465" y="116713"/>
                      <a:pt x="2206825" y="122414"/>
                      <a:pt x="2220346" y="115856"/>
                    </a:cubicBezTo>
                    <a:cubicBezTo>
                      <a:pt x="2227470" y="112559"/>
                      <a:pt x="2238235" y="109067"/>
                      <a:pt x="2224591" y="99573"/>
                    </a:cubicBezTo>
                    <a:cubicBezTo>
                      <a:pt x="2222555" y="88731"/>
                      <a:pt x="2211554" y="73987"/>
                      <a:pt x="2236573" y="77769"/>
                    </a:cubicBezTo>
                    <a:cubicBezTo>
                      <a:pt x="2238028" y="77691"/>
                      <a:pt x="2238756" y="77652"/>
                      <a:pt x="2240288" y="79030"/>
                    </a:cubicBezTo>
                    <a:cubicBezTo>
                      <a:pt x="2247381" y="88874"/>
                      <a:pt x="2259833" y="89671"/>
                      <a:pt x="2269604" y="94993"/>
                    </a:cubicBezTo>
                    <a:cubicBezTo>
                      <a:pt x="2277114" y="98974"/>
                      <a:pt x="2283473" y="94987"/>
                      <a:pt x="2282204" y="84835"/>
                    </a:cubicBezTo>
                    <a:cubicBezTo>
                      <a:pt x="2282893" y="84068"/>
                      <a:pt x="2284309" y="83264"/>
                      <a:pt x="2285805" y="83914"/>
                    </a:cubicBezTo>
                    <a:cubicBezTo>
                      <a:pt x="2292124" y="79199"/>
                      <a:pt x="2301741" y="81608"/>
                      <a:pt x="2306411" y="73331"/>
                    </a:cubicBezTo>
                    <a:cubicBezTo>
                      <a:pt x="2320351" y="60911"/>
                      <a:pt x="2332834" y="48569"/>
                      <a:pt x="2339875" y="29946"/>
                    </a:cubicBezTo>
                    <a:cubicBezTo>
                      <a:pt x="2352810" y="-1397"/>
                      <a:pt x="2370239" y="-3053"/>
                      <a:pt x="2392011" y="22068"/>
                    </a:cubicBezTo>
                    <a:cubicBezTo>
                      <a:pt x="2415355" y="49297"/>
                      <a:pt x="2423401" y="49600"/>
                      <a:pt x="2449746" y="23384"/>
                    </a:cubicBezTo>
                    <a:cubicBezTo>
                      <a:pt x="2450436" y="22617"/>
                      <a:pt x="2450436" y="22617"/>
                      <a:pt x="2451125" y="21850"/>
                    </a:cubicBezTo>
                    <a:cubicBezTo>
                      <a:pt x="2481072" y="-5288"/>
                      <a:pt x="2484595" y="-7664"/>
                      <a:pt x="2508325" y="26842"/>
                    </a:cubicBezTo>
                    <a:cubicBezTo>
                      <a:pt x="2514651" y="35996"/>
                      <a:pt x="2516958" y="51931"/>
                      <a:pt x="2528565" y="50586"/>
                    </a:cubicBezTo>
                    <a:cubicBezTo>
                      <a:pt x="2543084" y="49084"/>
                      <a:pt x="2541428" y="31654"/>
                      <a:pt x="2545177" y="19776"/>
                    </a:cubicBezTo>
                    <a:cubicBezTo>
                      <a:pt x="2547052" y="13837"/>
                      <a:pt x="2548199" y="7937"/>
                      <a:pt x="2549345" y="2036"/>
                    </a:cubicBezTo>
                    <a:cubicBezTo>
                      <a:pt x="2556391" y="-2718"/>
                      <a:pt x="2559535" y="1496"/>
                      <a:pt x="2559883" y="8046"/>
                    </a:cubicBezTo>
                    <a:cubicBezTo>
                      <a:pt x="2560882" y="13102"/>
                      <a:pt x="2559657" y="17548"/>
                      <a:pt x="2562074" y="21799"/>
                    </a:cubicBezTo>
                    <a:cubicBezTo>
                      <a:pt x="2564070" y="31912"/>
                      <a:pt x="2566066" y="42024"/>
                      <a:pt x="2568791" y="52099"/>
                    </a:cubicBezTo>
                    <a:cubicBezTo>
                      <a:pt x="2575008" y="72937"/>
                      <a:pt x="2583208" y="76153"/>
                      <a:pt x="2601553" y="64228"/>
                    </a:cubicBezTo>
                    <a:cubicBezTo>
                      <a:pt x="2610018" y="58670"/>
                      <a:pt x="2616872" y="50277"/>
                      <a:pt x="2625296" y="43989"/>
                    </a:cubicBezTo>
                    <a:cubicBezTo>
                      <a:pt x="2630888" y="39313"/>
                      <a:pt x="2637090" y="32414"/>
                      <a:pt x="2645290" y="35629"/>
                    </a:cubicBezTo>
                    <a:cubicBezTo>
                      <a:pt x="2654257" y="39532"/>
                      <a:pt x="2654721" y="48267"/>
                      <a:pt x="2655912" y="56963"/>
                    </a:cubicBezTo>
                    <a:cubicBezTo>
                      <a:pt x="2657220" y="67843"/>
                      <a:pt x="2657071" y="78799"/>
                      <a:pt x="2657690" y="90445"/>
                    </a:cubicBezTo>
                    <a:cubicBezTo>
                      <a:pt x="2658347" y="102819"/>
                      <a:pt x="2663062" y="109138"/>
                      <a:pt x="2676280" y="110626"/>
                    </a:cubicBezTo>
                    <a:cubicBezTo>
                      <a:pt x="2699765" y="113030"/>
                      <a:pt x="2709119" y="124212"/>
                      <a:pt x="2711007" y="146010"/>
                    </a:cubicBezTo>
                    <a:cubicBezTo>
                      <a:pt x="2715741" y="193934"/>
                      <a:pt x="2718768" y="195963"/>
                      <a:pt x="2766305" y="183951"/>
                    </a:cubicBezTo>
                    <a:lnTo>
                      <a:pt x="2774785" y="182383"/>
                    </a:lnTo>
                    <a:lnTo>
                      <a:pt x="2787062" y="171241"/>
                    </a:lnTo>
                    <a:cubicBezTo>
                      <a:pt x="2798361" y="164073"/>
                      <a:pt x="2812957" y="164028"/>
                      <a:pt x="2822613" y="167164"/>
                    </a:cubicBezTo>
                    <a:cubicBezTo>
                      <a:pt x="2833762" y="170951"/>
                      <a:pt x="2840275" y="169876"/>
                      <a:pt x="2851379" y="159068"/>
                    </a:cubicBezTo>
                    <a:cubicBezTo>
                      <a:pt x="2843193" y="183589"/>
                      <a:pt x="2851927" y="183125"/>
                      <a:pt x="2865409" y="175841"/>
                    </a:cubicBezTo>
                    <a:cubicBezTo>
                      <a:pt x="2866295" y="185647"/>
                      <a:pt x="2866605" y="194938"/>
                      <a:pt x="2868616" y="203591"/>
                    </a:cubicBezTo>
                    <a:lnTo>
                      <a:pt x="2876461" y="217589"/>
                    </a:lnTo>
                    <a:lnTo>
                      <a:pt x="2879988" y="214776"/>
                    </a:lnTo>
                    <a:cubicBezTo>
                      <a:pt x="2882505" y="210629"/>
                      <a:pt x="2883508" y="205465"/>
                      <a:pt x="2883159" y="198914"/>
                    </a:cubicBezTo>
                    <a:cubicBezTo>
                      <a:pt x="2881344" y="164704"/>
                      <a:pt x="2883373" y="161676"/>
                      <a:pt x="2919613" y="156832"/>
                    </a:cubicBezTo>
                    <a:cubicBezTo>
                      <a:pt x="2934860" y="155292"/>
                      <a:pt x="2934511" y="148741"/>
                      <a:pt x="2928147" y="138860"/>
                    </a:cubicBezTo>
                    <a:cubicBezTo>
                      <a:pt x="2925764" y="121468"/>
                      <a:pt x="2937836" y="128857"/>
                      <a:pt x="2945881" y="129159"/>
                    </a:cubicBezTo>
                    <a:cubicBezTo>
                      <a:pt x="2979944" y="138300"/>
                      <a:pt x="3002044" y="128368"/>
                      <a:pt x="3020035" y="96025"/>
                    </a:cubicBezTo>
                    <a:cubicBezTo>
                      <a:pt x="3035385" y="68933"/>
                      <a:pt x="3041054" y="65711"/>
                      <a:pt x="3059179" y="77158"/>
                    </a:cubicBezTo>
                    <a:cubicBezTo>
                      <a:pt x="3063973" y="84932"/>
                      <a:pt x="3065280" y="95812"/>
                      <a:pt x="3077043" y="97377"/>
                    </a:cubicBezTo>
                    <a:cubicBezTo>
                      <a:pt x="3090414" y="101777"/>
                      <a:pt x="3100334" y="96140"/>
                      <a:pt x="3110061" y="86865"/>
                    </a:cubicBezTo>
                    <a:cubicBezTo>
                      <a:pt x="3119098" y="78356"/>
                      <a:pt x="3126447" y="65557"/>
                      <a:pt x="3141966" y="69112"/>
                    </a:cubicBezTo>
                    <a:cubicBezTo>
                      <a:pt x="3147524" y="77577"/>
                      <a:pt x="3152355" y="86080"/>
                      <a:pt x="3160021" y="92972"/>
                    </a:cubicBezTo>
                    <a:cubicBezTo>
                      <a:pt x="3164620" y="97106"/>
                      <a:pt x="3163055" y="108869"/>
                      <a:pt x="3174507" y="104611"/>
                    </a:cubicBezTo>
                    <a:cubicBezTo>
                      <a:pt x="3179448" y="101429"/>
                      <a:pt x="3180594" y="95529"/>
                      <a:pt x="3184041" y="91697"/>
                    </a:cubicBezTo>
                    <a:cubicBezTo>
                      <a:pt x="3184731" y="90930"/>
                      <a:pt x="3184653" y="89474"/>
                      <a:pt x="3184575" y="88018"/>
                    </a:cubicBezTo>
                    <a:cubicBezTo>
                      <a:pt x="3188556" y="80507"/>
                      <a:pt x="3182153" y="69898"/>
                      <a:pt x="3192073" y="64262"/>
                    </a:cubicBezTo>
                    <a:cubicBezTo>
                      <a:pt x="3200962" y="66710"/>
                      <a:pt x="3199932" y="74794"/>
                      <a:pt x="3201007" y="81307"/>
                    </a:cubicBezTo>
                    <a:cubicBezTo>
                      <a:pt x="3202083" y="87819"/>
                      <a:pt x="3203198" y="95058"/>
                      <a:pt x="3205002" y="101532"/>
                    </a:cubicBezTo>
                    <a:cubicBezTo>
                      <a:pt x="3211448" y="126738"/>
                      <a:pt x="3219610" y="129225"/>
                      <a:pt x="3239907" y="112818"/>
                    </a:cubicBezTo>
                    <a:cubicBezTo>
                      <a:pt x="3244771" y="108180"/>
                      <a:pt x="3249596" y="102815"/>
                      <a:pt x="3253692" y="97487"/>
                    </a:cubicBezTo>
                    <a:cubicBezTo>
                      <a:pt x="3267940" y="90891"/>
                      <a:pt x="3274878" y="97821"/>
                      <a:pt x="3276340" y="111614"/>
                    </a:cubicBezTo>
                    <a:cubicBezTo>
                      <a:pt x="3277455" y="118855"/>
                      <a:pt x="3277880" y="126860"/>
                      <a:pt x="3277538" y="134178"/>
                    </a:cubicBezTo>
                    <a:cubicBezTo>
                      <a:pt x="3277428" y="145864"/>
                      <a:pt x="3279999" y="153026"/>
                      <a:pt x="3294634" y="153708"/>
                    </a:cubicBezTo>
                    <a:cubicBezTo>
                      <a:pt x="3310725" y="154314"/>
                      <a:pt x="3317971" y="167068"/>
                      <a:pt x="3319511" y="182315"/>
                    </a:cubicBezTo>
                    <a:cubicBezTo>
                      <a:pt x="3323589" y="217866"/>
                      <a:pt x="3323589" y="217866"/>
                      <a:pt x="3357761" y="215321"/>
                    </a:cubicBezTo>
                    <a:cubicBezTo>
                      <a:pt x="3365040" y="214935"/>
                      <a:pt x="3376221" y="205581"/>
                      <a:pt x="3375693" y="223128"/>
                    </a:cubicBezTo>
                    <a:cubicBezTo>
                      <a:pt x="3372936" y="226195"/>
                      <a:pt x="3370180" y="229261"/>
                      <a:pt x="3367384" y="231599"/>
                    </a:cubicBezTo>
                    <a:cubicBezTo>
                      <a:pt x="3359268" y="243709"/>
                      <a:pt x="3368118" y="245428"/>
                      <a:pt x="3377007" y="247876"/>
                    </a:cubicBezTo>
                    <a:cubicBezTo>
                      <a:pt x="3393175" y="249938"/>
                      <a:pt x="3404403" y="255181"/>
                      <a:pt x="3404679" y="274145"/>
                    </a:cubicBezTo>
                    <a:cubicBezTo>
                      <a:pt x="3404377" y="282190"/>
                      <a:pt x="3409897" y="289927"/>
                      <a:pt x="3412506" y="297817"/>
                    </a:cubicBezTo>
                    <a:cubicBezTo>
                      <a:pt x="3416074" y="310037"/>
                      <a:pt x="3414432" y="320343"/>
                      <a:pt x="3404705" y="329618"/>
                    </a:cubicBezTo>
                    <a:cubicBezTo>
                      <a:pt x="3386707" y="348093"/>
                      <a:pt x="3386714" y="361961"/>
                      <a:pt x="3403809" y="381492"/>
                    </a:cubicBezTo>
                    <a:cubicBezTo>
                      <a:pt x="3407719" y="386394"/>
                      <a:pt x="3412319" y="390529"/>
                      <a:pt x="3416229" y="395432"/>
                    </a:cubicBezTo>
                    <a:cubicBezTo>
                      <a:pt x="3425582" y="406614"/>
                      <a:pt x="3425434" y="417571"/>
                      <a:pt x="3415823" y="429029"/>
                    </a:cubicBezTo>
                    <a:cubicBezTo>
                      <a:pt x="3409102" y="436503"/>
                      <a:pt x="3400313" y="443677"/>
                      <a:pt x="3401628" y="453597"/>
                    </a:cubicBezTo>
                    <a:lnTo>
                      <a:pt x="3406631" y="464270"/>
                    </a:lnTo>
                    <a:lnTo>
                      <a:pt x="3407669" y="464755"/>
                    </a:lnTo>
                    <a:cubicBezTo>
                      <a:pt x="3414157" y="465851"/>
                      <a:pt x="3423255" y="468538"/>
                      <a:pt x="3418321" y="455508"/>
                    </a:cubicBezTo>
                    <a:cubicBezTo>
                      <a:pt x="3422051" y="447047"/>
                      <a:pt x="3421431" y="431638"/>
                      <a:pt x="3436938" y="446109"/>
                    </a:cubicBezTo>
                    <a:cubicBezTo>
                      <a:pt x="3437981" y="446745"/>
                      <a:pt x="3438503" y="447064"/>
                      <a:pt x="3438909" y="448742"/>
                    </a:cubicBezTo>
                    <a:cubicBezTo>
                      <a:pt x="3439149" y="458909"/>
                      <a:pt x="3447381" y="465362"/>
                      <a:pt x="3451615" y="473672"/>
                    </a:cubicBezTo>
                    <a:cubicBezTo>
                      <a:pt x="3454921" y="479983"/>
                      <a:pt x="3461208" y="480239"/>
                      <a:pt x="3465140" y="472619"/>
                    </a:cubicBezTo>
                    <a:cubicBezTo>
                      <a:pt x="3465981" y="472415"/>
                      <a:pt x="3467342" y="472530"/>
                      <a:pt x="3468067" y="473688"/>
                    </a:cubicBezTo>
                    <a:cubicBezTo>
                      <a:pt x="3474671" y="473422"/>
                      <a:pt x="3480179" y="479645"/>
                      <a:pt x="3487330" y="476135"/>
                    </a:cubicBezTo>
                    <a:cubicBezTo>
                      <a:pt x="3502854" y="474154"/>
                      <a:pt x="3517334" y="471536"/>
                      <a:pt x="3531027" y="461995"/>
                    </a:cubicBezTo>
                    <a:cubicBezTo>
                      <a:pt x="3554823" y="446453"/>
                      <a:pt x="3567660" y="453568"/>
                      <a:pt x="3570810" y="481255"/>
                    </a:cubicBezTo>
                    <a:cubicBezTo>
                      <a:pt x="3574047" y="511145"/>
                      <a:pt x="3579467" y="515167"/>
                      <a:pt x="3610106" y="509524"/>
                    </a:cubicBezTo>
                    <a:cubicBezTo>
                      <a:pt x="3610947" y="509321"/>
                      <a:pt x="3610947" y="509321"/>
                      <a:pt x="3611787" y="509117"/>
                    </a:cubicBezTo>
                    <a:cubicBezTo>
                      <a:pt x="3645353" y="504544"/>
                      <a:pt x="3648916" y="504571"/>
                      <a:pt x="3648972" y="539676"/>
                    </a:cubicBezTo>
                    <a:cubicBezTo>
                      <a:pt x="3649008" y="549002"/>
                      <a:pt x="3643051" y="561114"/>
                      <a:pt x="3651715" y="565684"/>
                    </a:cubicBezTo>
                    <a:cubicBezTo>
                      <a:pt x="3662465" y="571526"/>
                      <a:pt x="3669581" y="558689"/>
                      <a:pt x="3677801" y="552253"/>
                    </a:cubicBezTo>
                    <a:cubicBezTo>
                      <a:pt x="3681913" y="549034"/>
                      <a:pt x="3685501" y="545499"/>
                      <a:pt x="3689090" y="541962"/>
                    </a:cubicBezTo>
                    <a:cubicBezTo>
                      <a:pt x="3696215" y="542015"/>
                      <a:pt x="3696392" y="546416"/>
                      <a:pt x="3693528" y="551111"/>
                    </a:cubicBezTo>
                    <a:cubicBezTo>
                      <a:pt x="3691823" y="555081"/>
                      <a:pt x="3688870" y="557574"/>
                      <a:pt x="3688525" y="561659"/>
                    </a:cubicBezTo>
                    <a:cubicBezTo>
                      <a:pt x="3685113" y="569598"/>
                      <a:pt x="3681701" y="577536"/>
                      <a:pt x="3678811" y="585792"/>
                    </a:cubicBezTo>
                    <a:cubicBezTo>
                      <a:pt x="3673234" y="603147"/>
                      <a:pt x="3677381" y="609256"/>
                      <a:pt x="3695717" y="609705"/>
                    </a:cubicBezTo>
                    <a:cubicBezTo>
                      <a:pt x="3704203" y="609872"/>
                      <a:pt x="3712919" y="607317"/>
                      <a:pt x="3721724" y="606963"/>
                    </a:cubicBezTo>
                    <a:cubicBezTo>
                      <a:pt x="3727807" y="606379"/>
                      <a:pt x="3735364" y="604548"/>
                      <a:pt x="3739511" y="610656"/>
                    </a:cubicBezTo>
                    <a:cubicBezTo>
                      <a:pt x="3743862" y="617604"/>
                      <a:pt x="3740043" y="623864"/>
                      <a:pt x="3736745" y="630441"/>
                    </a:cubicBezTo>
                    <a:cubicBezTo>
                      <a:pt x="3732494" y="638584"/>
                      <a:pt x="3727200" y="646089"/>
                      <a:pt x="3722108" y="654435"/>
                    </a:cubicBezTo>
                    <a:cubicBezTo>
                      <a:pt x="3716698" y="663302"/>
                      <a:pt x="3716964" y="669906"/>
                      <a:pt x="3725398" y="677198"/>
                    </a:cubicBezTo>
                    <a:cubicBezTo>
                      <a:pt x="3740499" y="689988"/>
                      <a:pt x="3741667" y="702153"/>
                      <a:pt x="3732642" y="718119"/>
                    </a:cubicBezTo>
                    <a:cubicBezTo>
                      <a:pt x="3713205" y="753500"/>
                      <a:pt x="3714336" y="756337"/>
                      <a:pt x="3752899" y="770559"/>
                    </a:cubicBezTo>
                    <a:lnTo>
                      <a:pt x="3759505" y="773493"/>
                    </a:lnTo>
                    <a:lnTo>
                      <a:pt x="3773273" y="771607"/>
                    </a:lnTo>
                    <a:cubicBezTo>
                      <a:pt x="3784483" y="772004"/>
                      <a:pt x="3794597" y="778891"/>
                      <a:pt x="3799787" y="785635"/>
                    </a:cubicBezTo>
                    <a:cubicBezTo>
                      <a:pt x="3805701" y="793537"/>
                      <a:pt x="3810714" y="795880"/>
                      <a:pt x="3823514" y="793668"/>
                    </a:cubicBezTo>
                    <a:cubicBezTo>
                      <a:pt x="3806234" y="806744"/>
                      <a:pt x="3812492" y="810563"/>
                      <a:pt x="3825266" y="811916"/>
                    </a:cubicBezTo>
                    <a:cubicBezTo>
                      <a:pt x="3821231" y="819116"/>
                      <a:pt x="3817043" y="825686"/>
                      <a:pt x="3814334" y="832622"/>
                    </a:cubicBezTo>
                    <a:lnTo>
                      <a:pt x="3813124" y="846019"/>
                    </a:lnTo>
                    <a:lnTo>
                      <a:pt x="3816896" y="845745"/>
                    </a:lnTo>
                    <a:cubicBezTo>
                      <a:pt x="3820602" y="844070"/>
                      <a:pt x="3823742" y="840975"/>
                      <a:pt x="3826606" y="836281"/>
                    </a:cubicBezTo>
                    <a:cubicBezTo>
                      <a:pt x="3841561" y="811765"/>
                      <a:pt x="3844399" y="810633"/>
                      <a:pt x="3871753" y="824457"/>
                    </a:cubicBezTo>
                    <a:cubicBezTo>
                      <a:pt x="3883025" y="830618"/>
                      <a:pt x="3885888" y="825924"/>
                      <a:pt x="3886170" y="816075"/>
                    </a:cubicBezTo>
                    <a:cubicBezTo>
                      <a:pt x="3892765" y="802921"/>
                      <a:pt x="3897610" y="813750"/>
                      <a:pt x="3903030" y="817772"/>
                    </a:cubicBezTo>
                    <a:cubicBezTo>
                      <a:pt x="3922250" y="840234"/>
                      <a:pt x="3942238" y="843838"/>
                      <a:pt x="3970004" y="830001"/>
                    </a:cubicBezTo>
                    <a:cubicBezTo>
                      <a:pt x="3993457" y="818542"/>
                      <a:pt x="3998902" y="819002"/>
                      <a:pt x="4006011" y="835505"/>
                    </a:cubicBezTo>
                    <a:cubicBezTo>
                      <a:pt x="4005641" y="843152"/>
                      <a:pt x="4001389" y="851295"/>
                      <a:pt x="4008781" y="857952"/>
                    </a:cubicBezTo>
                    <a:cubicBezTo>
                      <a:pt x="4015942" y="867330"/>
                      <a:pt x="4025472" y="868134"/>
                      <a:pt x="4036592" y="866330"/>
                    </a:cubicBezTo>
                    <a:cubicBezTo>
                      <a:pt x="4046874" y="864729"/>
                      <a:pt x="4058021" y="859362"/>
                      <a:pt x="4067065" y="869173"/>
                    </a:cubicBezTo>
                    <a:cubicBezTo>
                      <a:pt x="4066898" y="877661"/>
                      <a:pt x="4066209" y="885829"/>
                      <a:pt x="4068243" y="894227"/>
                    </a:cubicBezTo>
                    <a:cubicBezTo>
                      <a:pt x="4069463" y="899266"/>
                      <a:pt x="4062807" y="906657"/>
                      <a:pt x="4072744" y="909141"/>
                    </a:cubicBezTo>
                    <a:cubicBezTo>
                      <a:pt x="4077668" y="909281"/>
                      <a:pt x="4081257" y="905745"/>
                      <a:pt x="4085455" y="904728"/>
                    </a:cubicBezTo>
                    <a:cubicBezTo>
                      <a:pt x="4086296" y="904525"/>
                      <a:pt x="4086932" y="903482"/>
                      <a:pt x="4087569" y="902438"/>
                    </a:cubicBezTo>
                    <a:cubicBezTo>
                      <a:pt x="4093881" y="899131"/>
                      <a:pt x="4094481" y="888762"/>
                      <a:pt x="4104010" y="889565"/>
                    </a:cubicBezTo>
                    <a:cubicBezTo>
                      <a:pt x="4108996" y="895471"/>
                      <a:pt x="4104454" y="900572"/>
                      <a:pt x="4102112" y="905584"/>
                    </a:cubicBezTo>
                    <a:cubicBezTo>
                      <a:pt x="4099768" y="910597"/>
                      <a:pt x="4097108" y="916131"/>
                      <a:pt x="4095288" y="921462"/>
                    </a:cubicBezTo>
                    <a:cubicBezTo>
                      <a:pt x="4087801" y="941946"/>
                      <a:pt x="4092266" y="947533"/>
                      <a:pt x="4114076" y="945807"/>
                    </a:cubicBezTo>
                    <a:cubicBezTo>
                      <a:pt x="4119635" y="944905"/>
                      <a:pt x="4125515" y="943481"/>
                      <a:pt x="4130871" y="941738"/>
                    </a:cubicBezTo>
                    <a:cubicBezTo>
                      <a:pt x="4143850" y="943930"/>
                      <a:pt x="4145362" y="952010"/>
                      <a:pt x="4139837" y="962239"/>
                    </a:cubicBezTo>
                    <a:cubicBezTo>
                      <a:pt x="4137177" y="967773"/>
                      <a:pt x="4133677" y="973511"/>
                      <a:pt x="4129973" y="978408"/>
                    </a:cubicBezTo>
                    <a:cubicBezTo>
                      <a:pt x="4124359" y="986437"/>
                      <a:pt x="4122742" y="992607"/>
                      <a:pt x="4132538" y="1000014"/>
                    </a:cubicBezTo>
                    <a:cubicBezTo>
                      <a:pt x="4143377" y="1008058"/>
                      <a:pt x="4142343" y="1020311"/>
                      <a:pt x="4136183" y="1031582"/>
                    </a:cubicBezTo>
                    <a:cubicBezTo>
                      <a:pt x="4122155" y="1058096"/>
                      <a:pt x="4122155" y="1058096"/>
                      <a:pt x="4146989" y="1072530"/>
                    </a:cubicBezTo>
                    <a:cubicBezTo>
                      <a:pt x="4152205" y="1075712"/>
                      <a:pt x="4164370" y="1074544"/>
                      <a:pt x="4155688" y="1086426"/>
                    </a:cubicBezTo>
                    <a:cubicBezTo>
                      <a:pt x="4152330" y="1087240"/>
                      <a:pt x="4148971" y="1088053"/>
                      <a:pt x="4145929" y="1088345"/>
                    </a:cubicBezTo>
                    <a:cubicBezTo>
                      <a:pt x="4134579" y="1092873"/>
                      <a:pt x="4139884" y="1098255"/>
                      <a:pt x="4144869" y="1104161"/>
                    </a:cubicBezTo>
                    <a:cubicBezTo>
                      <a:pt x="4155072" y="1113248"/>
                      <a:pt x="4160351" y="1122193"/>
                      <a:pt x="4151555" y="1135438"/>
                    </a:cubicBezTo>
                    <a:cubicBezTo>
                      <a:pt x="4147534" y="1140857"/>
                      <a:pt x="4147683" y="1148821"/>
                      <a:pt x="4145749" y="1155514"/>
                    </a:cubicBezTo>
                    <a:cubicBezTo>
                      <a:pt x="4142425" y="1165654"/>
                      <a:pt x="4136406" y="1172002"/>
                      <a:pt x="4125285" y="1173805"/>
                    </a:cubicBezTo>
                    <a:cubicBezTo>
                      <a:pt x="4104086" y="1178051"/>
                      <a:pt x="4097520" y="1187644"/>
                      <a:pt x="4100084" y="1209249"/>
                    </a:cubicBezTo>
                    <a:cubicBezTo>
                      <a:pt x="4100465" y="1214492"/>
                      <a:pt x="4101686" y="1219531"/>
                      <a:pt x="4102066" y="1224772"/>
                    </a:cubicBezTo>
                    <a:cubicBezTo>
                      <a:pt x="4103234" y="1236937"/>
                      <a:pt x="4097939" y="1244443"/>
                      <a:pt x="4085863" y="1247812"/>
                    </a:cubicBezTo>
                    <a:cubicBezTo>
                      <a:pt x="4074945" y="1250456"/>
                      <a:pt x="4061738" y="1250987"/>
                      <a:pt x="4062766" y="1268076"/>
                    </a:cubicBezTo>
                    <a:cubicBezTo>
                      <a:pt x="4063703" y="1282962"/>
                      <a:pt x="4064641" y="1297849"/>
                      <a:pt x="4083268" y="1301340"/>
                    </a:cubicBezTo>
                    <a:cubicBezTo>
                      <a:pt x="4085152" y="1301773"/>
                      <a:pt x="4088078" y="1302842"/>
                      <a:pt x="4087529" y="1306087"/>
                    </a:cubicBezTo>
                    <a:cubicBezTo>
                      <a:pt x="4084144" y="1310464"/>
                      <a:pt x="4079449" y="1307599"/>
                      <a:pt x="4075365" y="1307255"/>
                    </a:cubicBezTo>
                    <a:cubicBezTo>
                      <a:pt x="4057845" y="1310164"/>
                      <a:pt x="4041851" y="1304703"/>
                      <a:pt x="4025745" y="1300602"/>
                    </a:cubicBezTo>
                    <a:cubicBezTo>
                      <a:pt x="4016736" y="1300117"/>
                      <a:pt x="4012599" y="1306898"/>
                      <a:pt x="4008462" y="1313679"/>
                    </a:cubicBezTo>
                    <a:cubicBezTo>
                      <a:pt x="4004644" y="1319937"/>
                      <a:pt x="4001030" y="1327036"/>
                      <a:pt x="3997211" y="1333296"/>
                    </a:cubicBezTo>
                    <a:cubicBezTo>
                      <a:pt x="3983731" y="1356565"/>
                      <a:pt x="3982892" y="1356768"/>
                      <a:pt x="3959710" y="1345489"/>
                    </a:cubicBezTo>
                    <a:cubicBezTo>
                      <a:pt x="3954629" y="1366724"/>
                      <a:pt x="3954629" y="1366724"/>
                      <a:pt x="3934694" y="1355993"/>
                    </a:cubicBezTo>
                    <a:cubicBezTo>
                      <a:pt x="3931042" y="1353766"/>
                      <a:pt x="3927072" y="1352060"/>
                      <a:pt x="3923280" y="1354757"/>
                    </a:cubicBezTo>
                    <a:cubicBezTo>
                      <a:pt x="3919488" y="1357454"/>
                      <a:pt x="3922185" y="1361246"/>
                      <a:pt x="3922998" y="1364605"/>
                    </a:cubicBezTo>
                    <a:cubicBezTo>
                      <a:pt x="3924944" y="1370803"/>
                      <a:pt x="3926889" y="1376999"/>
                      <a:pt x="3927995" y="1383399"/>
                    </a:cubicBezTo>
                    <a:cubicBezTo>
                      <a:pt x="3930525" y="1395678"/>
                      <a:pt x="3936872" y="1401698"/>
                      <a:pt x="3949877" y="1400327"/>
                    </a:cubicBezTo>
                    <a:cubicBezTo>
                      <a:pt x="3958999" y="1399451"/>
                      <a:pt x="3965894" y="1402227"/>
                      <a:pt x="3968971" y="1411260"/>
                    </a:cubicBezTo>
                    <a:cubicBezTo>
                      <a:pt x="3969123" y="1419225"/>
                      <a:pt x="3962926" y="1421171"/>
                      <a:pt x="3957365" y="1422073"/>
                    </a:cubicBezTo>
                    <a:cubicBezTo>
                      <a:pt x="3922845" y="1428211"/>
                      <a:pt x="3902964" y="1452585"/>
                      <a:pt x="3884013" y="1478958"/>
                    </a:cubicBezTo>
                    <a:cubicBezTo>
                      <a:pt x="3874400" y="1492955"/>
                      <a:pt x="3868462" y="1496310"/>
                      <a:pt x="3859916" y="1489420"/>
                    </a:cubicBezTo>
                    <a:lnTo>
                      <a:pt x="3852809" y="1481838"/>
                    </a:lnTo>
                    <a:lnTo>
                      <a:pt x="3841864" y="1492090"/>
                    </a:lnTo>
                    <a:lnTo>
                      <a:pt x="3840531" y="1496284"/>
                    </a:lnTo>
                    <a:lnTo>
                      <a:pt x="3850294" y="1497109"/>
                    </a:lnTo>
                    <a:cubicBezTo>
                      <a:pt x="3875524" y="1500333"/>
                      <a:pt x="3883385" y="1514432"/>
                      <a:pt x="3872107" y="1537613"/>
                    </a:cubicBezTo>
                    <a:cubicBezTo>
                      <a:pt x="3867422" y="1547638"/>
                      <a:pt x="3860129" y="1556073"/>
                      <a:pt x="3857531" y="1567370"/>
                    </a:cubicBezTo>
                    <a:cubicBezTo>
                      <a:pt x="3852883" y="1586722"/>
                      <a:pt x="3857029" y="1592830"/>
                      <a:pt x="3876637" y="1591194"/>
                    </a:cubicBezTo>
                    <a:cubicBezTo>
                      <a:pt x="3882401" y="1591131"/>
                      <a:pt x="3888279" y="1589708"/>
                      <a:pt x="3893840" y="1588805"/>
                    </a:cubicBezTo>
                    <a:cubicBezTo>
                      <a:pt x="3898879" y="1587585"/>
                      <a:pt x="3903918" y="1586365"/>
                      <a:pt x="3910000" y="1585781"/>
                    </a:cubicBezTo>
                    <a:cubicBezTo>
                      <a:pt x="3887371" y="1613488"/>
                      <a:pt x="3869009" y="1616601"/>
                      <a:pt x="3841479" y="1598374"/>
                    </a:cubicBezTo>
                    <a:cubicBezTo>
                      <a:pt x="3828236" y="1589580"/>
                      <a:pt x="3822040" y="1591525"/>
                      <a:pt x="3820166" y="1603982"/>
                    </a:cubicBezTo>
                    <a:cubicBezTo>
                      <a:pt x="3819879" y="1607385"/>
                      <a:pt x="3820969" y="1612344"/>
                      <a:pt x="3821044" y="1616327"/>
                    </a:cubicBezTo>
                    <a:lnTo>
                      <a:pt x="3820601" y="1618633"/>
                    </a:lnTo>
                    <a:lnTo>
                      <a:pt x="3856796" y="1624365"/>
                    </a:lnTo>
                    <a:cubicBezTo>
                      <a:pt x="3864640" y="1625607"/>
                      <a:pt x="3873280" y="1625738"/>
                      <a:pt x="3878963" y="1632824"/>
                    </a:cubicBezTo>
                    <a:cubicBezTo>
                      <a:pt x="3879662" y="1632318"/>
                      <a:pt x="3880361" y="1631810"/>
                      <a:pt x="3881060" y="1631301"/>
                    </a:cubicBezTo>
                    <a:cubicBezTo>
                      <a:pt x="3903233" y="1628009"/>
                      <a:pt x="3924385" y="1635070"/>
                      <a:pt x="3946493" y="1636096"/>
                    </a:cubicBezTo>
                    <a:cubicBezTo>
                      <a:pt x="3987691" y="1637671"/>
                      <a:pt x="4029301" y="1640551"/>
                      <a:pt x="4070600" y="1629769"/>
                    </a:cubicBezTo>
                    <a:cubicBezTo>
                      <a:pt x="4082831" y="1626757"/>
                      <a:pt x="4095982" y="1625747"/>
                      <a:pt x="4108464" y="1628961"/>
                    </a:cubicBezTo>
                    <a:cubicBezTo>
                      <a:pt x="4128696" y="1634021"/>
                      <a:pt x="4146574" y="1646132"/>
                      <a:pt x="4169224" y="1639821"/>
                    </a:cubicBezTo>
                    <a:cubicBezTo>
                      <a:pt x="4178947" y="1637030"/>
                      <a:pt x="4190030" y="1641260"/>
                      <a:pt x="4200098" y="1644093"/>
                    </a:cubicBezTo>
                    <a:cubicBezTo>
                      <a:pt x="4206038" y="1645651"/>
                      <a:pt x="4211182" y="1648322"/>
                      <a:pt x="4211147" y="1656359"/>
                    </a:cubicBezTo>
                    <a:cubicBezTo>
                      <a:pt x="4214361" y="1643876"/>
                      <a:pt x="4222463" y="1639592"/>
                      <a:pt x="4233231" y="1641916"/>
                    </a:cubicBezTo>
                    <a:cubicBezTo>
                      <a:pt x="4255971" y="1646755"/>
                      <a:pt x="4279859" y="1644351"/>
                      <a:pt x="4300563" y="1658147"/>
                    </a:cubicBezTo>
                    <a:cubicBezTo>
                      <a:pt x="4305612" y="1661421"/>
                      <a:pt x="4313140" y="1660757"/>
                      <a:pt x="4319080" y="1662317"/>
                    </a:cubicBezTo>
                    <a:cubicBezTo>
                      <a:pt x="4337405" y="1667694"/>
                      <a:pt x="4355923" y="1671864"/>
                      <a:pt x="4374375" y="1680353"/>
                    </a:cubicBezTo>
                    <a:cubicBezTo>
                      <a:pt x="4392127" y="1689350"/>
                      <a:pt x="4410924" y="1703463"/>
                      <a:pt x="4434018" y="1702171"/>
                    </a:cubicBezTo>
                    <a:cubicBezTo>
                      <a:pt x="4445166" y="1702081"/>
                      <a:pt x="4457840" y="1704088"/>
                      <a:pt x="4465268" y="1715781"/>
                    </a:cubicBezTo>
                    <a:lnTo>
                      <a:pt x="4467174" y="1715464"/>
                    </a:lnTo>
                    <a:lnTo>
                      <a:pt x="4467174" y="1715466"/>
                    </a:lnTo>
                    <a:cubicBezTo>
                      <a:pt x="4468222" y="1714702"/>
                      <a:pt x="4468175" y="1715005"/>
                      <a:pt x="4467651" y="1715385"/>
                    </a:cubicBezTo>
                    <a:lnTo>
                      <a:pt x="4467174" y="1715464"/>
                    </a:lnTo>
                    <a:lnTo>
                      <a:pt x="4466063" y="1714670"/>
                    </a:lnTo>
                    <a:cubicBezTo>
                      <a:pt x="4458791" y="1709807"/>
                      <a:pt x="4459459" y="1705582"/>
                      <a:pt x="4467370" y="1702505"/>
                    </a:cubicBezTo>
                    <a:cubicBezTo>
                      <a:pt x="4470071" y="1701077"/>
                      <a:pt x="4473088" y="1701554"/>
                      <a:pt x="4476105" y="1702032"/>
                    </a:cubicBezTo>
                    <a:cubicBezTo>
                      <a:pt x="4507614" y="1710115"/>
                      <a:pt x="4540876" y="1699299"/>
                      <a:pt x="4572317" y="1711701"/>
                    </a:cubicBezTo>
                    <a:cubicBezTo>
                      <a:pt x="4576953" y="1713673"/>
                      <a:pt x="4583370" y="1712214"/>
                      <a:pt x="4589311" y="1713775"/>
                    </a:cubicBezTo>
                    <a:cubicBezTo>
                      <a:pt x="4590518" y="1713966"/>
                      <a:pt x="4592231" y="1714856"/>
                      <a:pt x="4593344" y="1715649"/>
                    </a:cubicBezTo>
                    <a:cubicBezTo>
                      <a:pt x="4596582" y="1718638"/>
                      <a:pt x="4596420" y="1723561"/>
                      <a:pt x="4601154" y="1724930"/>
                    </a:cubicBezTo>
                    <a:cubicBezTo>
                      <a:pt x="4602169" y="1726327"/>
                      <a:pt x="4602581" y="1727630"/>
                      <a:pt x="4602994" y="1728933"/>
                    </a:cubicBezTo>
                    <a:cubicBezTo>
                      <a:pt x="4603627" y="1732745"/>
                      <a:pt x="4603657" y="1736461"/>
                      <a:pt x="4603083" y="1740082"/>
                    </a:cubicBezTo>
                    <a:cubicBezTo>
                      <a:pt x="4603305" y="1742591"/>
                      <a:pt x="4602923" y="1745006"/>
                      <a:pt x="4603239" y="1746912"/>
                    </a:cubicBezTo>
                    <a:cubicBezTo>
                      <a:pt x="4611844" y="1755078"/>
                      <a:pt x="4620675" y="1754003"/>
                      <a:pt x="4630175" y="1748703"/>
                    </a:cubicBezTo>
                    <a:cubicBezTo>
                      <a:pt x="4639388" y="1745213"/>
                      <a:pt x="4645740" y="1748074"/>
                      <a:pt x="4649928" y="1756780"/>
                    </a:cubicBezTo>
                    <a:cubicBezTo>
                      <a:pt x="4653196" y="1763484"/>
                      <a:pt x="4650431" y="1769232"/>
                      <a:pt x="4642711" y="1771103"/>
                    </a:cubicBezTo>
                    <a:cubicBezTo>
                      <a:pt x="4616892" y="1758353"/>
                      <a:pt x="4587764" y="1758689"/>
                      <a:pt x="4560387" y="1751878"/>
                    </a:cubicBezTo>
                    <a:cubicBezTo>
                      <a:pt x="4549111" y="1748855"/>
                      <a:pt x="4532124" y="1735030"/>
                      <a:pt x="4517474" y="1749413"/>
                    </a:cubicBezTo>
                    <a:cubicBezTo>
                      <a:pt x="4515980" y="1751032"/>
                      <a:pt x="4511056" y="1750871"/>
                      <a:pt x="4509437" y="1749377"/>
                    </a:cubicBezTo>
                    <a:cubicBezTo>
                      <a:pt x="4495275" y="1737237"/>
                      <a:pt x="4475707" y="1739705"/>
                      <a:pt x="4460463" y="1730486"/>
                    </a:cubicBezTo>
                    <a:cubicBezTo>
                      <a:pt x="4451986" y="1725431"/>
                      <a:pt x="4443919" y="1721680"/>
                      <a:pt x="4435148" y="1730189"/>
                    </a:cubicBezTo>
                    <a:cubicBezTo>
                      <a:pt x="4430762" y="1734443"/>
                      <a:pt x="4424728" y="1733487"/>
                      <a:pt x="4420092" y="1731516"/>
                    </a:cubicBezTo>
                    <a:cubicBezTo>
                      <a:pt x="4400338" y="1723438"/>
                      <a:pt x="4379216" y="1720093"/>
                      <a:pt x="4358507" y="1718051"/>
                    </a:cubicBezTo>
                    <a:cubicBezTo>
                      <a:pt x="4343927" y="1716359"/>
                      <a:pt x="4330142" y="1713559"/>
                      <a:pt x="4315401" y="1716792"/>
                    </a:cubicBezTo>
                    <a:cubicBezTo>
                      <a:pt x="4303267" y="1719200"/>
                      <a:pt x="4290880" y="1715382"/>
                      <a:pt x="4279957" y="1706229"/>
                    </a:cubicBezTo>
                    <a:cubicBezTo>
                      <a:pt x="4264779" y="1692691"/>
                      <a:pt x="4247656" y="1699257"/>
                      <a:pt x="4243898" y="1719077"/>
                    </a:cubicBezTo>
                    <a:cubicBezTo>
                      <a:pt x="4243516" y="1721491"/>
                      <a:pt x="4243039" y="1724509"/>
                      <a:pt x="4242561" y="1727526"/>
                    </a:cubicBezTo>
                    <a:cubicBezTo>
                      <a:pt x="4237591" y="1758907"/>
                      <a:pt x="4227487" y="1764111"/>
                      <a:pt x="4197062" y="1753107"/>
                    </a:cubicBezTo>
                    <a:cubicBezTo>
                      <a:pt x="4185374" y="1748781"/>
                      <a:pt x="4177117" y="1746236"/>
                      <a:pt x="4171232" y="1763863"/>
                    </a:cubicBezTo>
                    <a:cubicBezTo>
                      <a:pt x="4166620" y="1777361"/>
                      <a:pt x="4162737" y="1794067"/>
                      <a:pt x="4148247" y="1803527"/>
                    </a:cubicBezTo>
                    <a:cubicBezTo>
                      <a:pt x="4143450" y="1806478"/>
                      <a:pt x="4144304" y="1812800"/>
                      <a:pt x="4142937" y="1817531"/>
                    </a:cubicBezTo>
                    <a:cubicBezTo>
                      <a:pt x="4139244" y="1833031"/>
                      <a:pt x="4129428" y="1836426"/>
                      <a:pt x="4116091" y="1826890"/>
                    </a:cubicBezTo>
                    <a:cubicBezTo>
                      <a:pt x="4112249" y="1823808"/>
                      <a:pt x="4109997" y="1818501"/>
                      <a:pt x="4104976" y="1818944"/>
                    </a:cubicBezTo>
                    <a:cubicBezTo>
                      <a:pt x="4100561" y="1819482"/>
                      <a:pt x="4090905" y="1817953"/>
                      <a:pt x="4097318" y="1828247"/>
                    </a:cubicBezTo>
                    <a:cubicBezTo>
                      <a:pt x="4105061" y="1841846"/>
                      <a:pt x="4097372" y="1847433"/>
                      <a:pt x="4085236" y="1849842"/>
                    </a:cubicBezTo>
                    <a:cubicBezTo>
                      <a:pt x="4078915" y="1850697"/>
                      <a:pt x="4074500" y="1851235"/>
                      <a:pt x="4074972" y="1859969"/>
                    </a:cubicBezTo>
                    <a:cubicBezTo>
                      <a:pt x="4075032" y="1867404"/>
                      <a:pt x="4075791" y="1874327"/>
                      <a:pt x="4084940" y="1875158"/>
                    </a:cubicBezTo>
                    <a:cubicBezTo>
                      <a:pt x="4101330" y="1877135"/>
                      <a:pt x="4102721" y="1887872"/>
                      <a:pt x="4100714" y="1900545"/>
                    </a:cubicBezTo>
                    <a:cubicBezTo>
                      <a:pt x="4099281" y="1909598"/>
                      <a:pt x="4098354" y="1919348"/>
                      <a:pt x="4096318" y="1928305"/>
                    </a:cubicBezTo>
                    <a:cubicBezTo>
                      <a:pt x="4093898" y="1939677"/>
                      <a:pt x="4089764" y="1950156"/>
                      <a:pt x="4108759" y="1951309"/>
                    </a:cubicBezTo>
                    <a:cubicBezTo>
                      <a:pt x="4116700" y="1951948"/>
                      <a:pt x="4120124" y="1965481"/>
                      <a:pt x="4131370" y="1964787"/>
                    </a:cubicBezTo>
                    <a:cubicBezTo>
                      <a:pt x="4138801" y="1964727"/>
                      <a:pt x="4146360" y="1967780"/>
                      <a:pt x="4154147" y="1961590"/>
                    </a:cubicBezTo>
                    <a:cubicBezTo>
                      <a:pt x="4161931" y="1955400"/>
                      <a:pt x="4170697" y="1958644"/>
                      <a:pt x="4170691" y="1970397"/>
                    </a:cubicBezTo>
                    <a:cubicBezTo>
                      <a:pt x="4170877" y="1980943"/>
                      <a:pt x="4173889" y="1993173"/>
                      <a:pt x="4162195" y="2000601"/>
                    </a:cubicBezTo>
                    <a:cubicBezTo>
                      <a:pt x="4158797" y="2002537"/>
                      <a:pt x="4158826" y="2006253"/>
                      <a:pt x="4160762" y="2009654"/>
                    </a:cubicBezTo>
                    <a:cubicBezTo>
                      <a:pt x="4162191" y="2012353"/>
                      <a:pt x="4163619" y="2015054"/>
                      <a:pt x="4164444" y="2017660"/>
                    </a:cubicBezTo>
                    <a:cubicBezTo>
                      <a:pt x="4168029" y="2026269"/>
                      <a:pt x="4156940" y="2033793"/>
                      <a:pt x="4161732" y="2042594"/>
                    </a:cubicBezTo>
                    <a:cubicBezTo>
                      <a:pt x="4166429" y="2051998"/>
                      <a:pt x="4177267" y="2038249"/>
                      <a:pt x="4183266" y="2047242"/>
                    </a:cubicBezTo>
                    <a:cubicBezTo>
                      <a:pt x="4184790" y="2049338"/>
                      <a:pt x="4188219" y="2051119"/>
                      <a:pt x="4188027" y="2052326"/>
                    </a:cubicBezTo>
                    <a:cubicBezTo>
                      <a:pt x="4186081" y="2072432"/>
                      <a:pt x="4203260" y="2085051"/>
                      <a:pt x="4207826" y="2103095"/>
                    </a:cubicBezTo>
                    <a:cubicBezTo>
                      <a:pt x="4208650" y="2105700"/>
                      <a:pt x="4210491" y="2109703"/>
                      <a:pt x="4208997" y="2111322"/>
                    </a:cubicBezTo>
                    <a:cubicBezTo>
                      <a:pt x="4199145" y="2122753"/>
                      <a:pt x="4203776" y="2136478"/>
                      <a:pt x="4203675" y="2148834"/>
                    </a:cubicBezTo>
                    <a:cubicBezTo>
                      <a:pt x="4203635" y="2168623"/>
                      <a:pt x="4188572" y="2181704"/>
                      <a:pt x="4180972" y="2198440"/>
                    </a:cubicBezTo>
                    <a:cubicBezTo>
                      <a:pt x="4177411" y="2205300"/>
                      <a:pt x="4172136" y="2211268"/>
                      <a:pt x="4169590" y="2219527"/>
                    </a:cubicBezTo>
                    <a:cubicBezTo>
                      <a:pt x="4168126" y="2224863"/>
                      <a:pt x="4163867" y="2232229"/>
                      <a:pt x="4158340" y="2231974"/>
                    </a:cubicBezTo>
                    <a:cubicBezTo>
                      <a:pt x="4139249" y="2231424"/>
                      <a:pt x="4126124" y="2247903"/>
                      <a:pt x="4107542" y="2248054"/>
                    </a:cubicBezTo>
                    <a:cubicBezTo>
                      <a:pt x="4103221" y="2247988"/>
                      <a:pt x="4097215" y="2250749"/>
                      <a:pt x="4097438" y="2253258"/>
                    </a:cubicBezTo>
                    <a:cubicBezTo>
                      <a:pt x="4100067" y="2267903"/>
                      <a:pt x="4085548" y="2273646"/>
                      <a:pt x="4081921" y="2284825"/>
                    </a:cubicBezTo>
                    <a:cubicBezTo>
                      <a:pt x="4080648" y="2288954"/>
                      <a:pt x="4077088" y="2295814"/>
                      <a:pt x="4073975" y="2295940"/>
                    </a:cubicBezTo>
                    <a:cubicBezTo>
                      <a:pt x="4057712" y="2297075"/>
                      <a:pt x="4060657" y="2313626"/>
                      <a:pt x="4052681" y="2321023"/>
                    </a:cubicBezTo>
                    <a:cubicBezTo>
                      <a:pt x="4048295" y="2325278"/>
                      <a:pt x="4050358" y="2331790"/>
                      <a:pt x="4057216" y="2335352"/>
                    </a:cubicBezTo>
                    <a:lnTo>
                      <a:pt x="4073448" y="2336856"/>
                    </a:lnTo>
                    <a:lnTo>
                      <a:pt x="4053350" y="2363122"/>
                    </a:lnTo>
                    <a:lnTo>
                      <a:pt x="4026071" y="2415619"/>
                    </a:lnTo>
                    <a:lnTo>
                      <a:pt x="4026496" y="2412144"/>
                    </a:lnTo>
                    <a:cubicBezTo>
                      <a:pt x="4027930" y="2403092"/>
                      <a:pt x="4030982" y="2395533"/>
                      <a:pt x="4036449" y="2388357"/>
                    </a:cubicBezTo>
                    <a:cubicBezTo>
                      <a:pt x="4045191" y="2376132"/>
                      <a:pt x="4030425" y="2363895"/>
                      <a:pt x="4033640" y="2351413"/>
                    </a:cubicBezTo>
                    <a:cubicBezTo>
                      <a:pt x="4025000" y="2351282"/>
                      <a:pt x="4016551" y="2349945"/>
                      <a:pt x="4007815" y="2350417"/>
                    </a:cubicBezTo>
                    <a:cubicBezTo>
                      <a:pt x="4004004" y="2351050"/>
                      <a:pt x="4003843" y="2355973"/>
                      <a:pt x="4002760" y="2358895"/>
                    </a:cubicBezTo>
                    <a:cubicBezTo>
                      <a:pt x="3998627" y="2369376"/>
                      <a:pt x="3995000" y="2380555"/>
                      <a:pt x="3990263" y="2390941"/>
                    </a:cubicBezTo>
                    <a:cubicBezTo>
                      <a:pt x="3986223" y="2400817"/>
                      <a:pt x="3976598" y="2403004"/>
                      <a:pt x="3968627" y="2398648"/>
                    </a:cubicBezTo>
                    <a:cubicBezTo>
                      <a:pt x="3951574" y="2389144"/>
                      <a:pt x="3939313" y="2388438"/>
                      <a:pt x="3931553" y="2410099"/>
                    </a:cubicBezTo>
                    <a:cubicBezTo>
                      <a:pt x="3928596" y="2417054"/>
                      <a:pt x="3920368" y="2418225"/>
                      <a:pt x="3913538" y="2418381"/>
                    </a:cubicBezTo>
                    <a:cubicBezTo>
                      <a:pt x="3906709" y="2418537"/>
                      <a:pt x="3903721" y="2421775"/>
                      <a:pt x="3904576" y="2428097"/>
                    </a:cubicBezTo>
                    <a:cubicBezTo>
                      <a:pt x="3905939" y="2435118"/>
                      <a:pt x="3910133" y="2432070"/>
                      <a:pt x="3915152" y="2431628"/>
                    </a:cubicBezTo>
                    <a:cubicBezTo>
                      <a:pt x="3944949" y="2427067"/>
                      <a:pt x="3963013" y="2449724"/>
                      <a:pt x="3952295" y="2478339"/>
                    </a:cubicBezTo>
                    <a:cubicBezTo>
                      <a:pt x="3947778" y="2491233"/>
                      <a:pt x="3944563" y="2503715"/>
                      <a:pt x="3926585" y="2503961"/>
                    </a:cubicBezTo>
                    <a:cubicBezTo>
                      <a:pt x="3912323" y="2504177"/>
                      <a:pt x="3915048" y="2518218"/>
                      <a:pt x="3914218" y="2527366"/>
                    </a:cubicBezTo>
                    <a:cubicBezTo>
                      <a:pt x="3912784" y="2536418"/>
                      <a:pt x="3918150" y="2541598"/>
                      <a:pt x="3927394" y="2541825"/>
                    </a:cubicBezTo>
                    <a:cubicBezTo>
                      <a:pt x="3942863" y="2541800"/>
                      <a:pt x="3950799" y="2554193"/>
                      <a:pt x="3961310" y="2562043"/>
                    </a:cubicBezTo>
                    <a:cubicBezTo>
                      <a:pt x="3965754" y="2565221"/>
                      <a:pt x="3966706" y="2570940"/>
                      <a:pt x="3965845" y="2576371"/>
                    </a:cubicBezTo>
                    <a:cubicBezTo>
                      <a:pt x="3958773" y="2621029"/>
                      <a:pt x="3951796" y="2665083"/>
                      <a:pt x="3944723" y="2709741"/>
                    </a:cubicBezTo>
                    <a:cubicBezTo>
                      <a:pt x="3942237" y="2725432"/>
                      <a:pt x="3935020" y="2739754"/>
                      <a:pt x="3933742" y="2755636"/>
                    </a:cubicBezTo>
                    <a:cubicBezTo>
                      <a:pt x="3933103" y="2763577"/>
                      <a:pt x="3934054" y="2769295"/>
                      <a:pt x="3942916" y="2771935"/>
                    </a:cubicBezTo>
                    <a:cubicBezTo>
                      <a:pt x="3958828" y="2776929"/>
                      <a:pt x="3960631" y="2788970"/>
                      <a:pt x="3958242" y="2804057"/>
                    </a:cubicBezTo>
                    <a:cubicBezTo>
                      <a:pt x="3953654" y="2833025"/>
                      <a:pt x="3963496" y="2845098"/>
                      <a:pt x="3993102" y="2841746"/>
                    </a:cubicBezTo>
                    <a:cubicBezTo>
                      <a:pt x="4008159" y="2840418"/>
                      <a:pt x="4015300" y="2853922"/>
                      <a:pt x="4028260" y="2854118"/>
                    </a:cubicBezTo>
                    <a:cubicBezTo>
                      <a:pt x="4028864" y="2854214"/>
                      <a:pt x="4030704" y="2858217"/>
                      <a:pt x="4030417" y="2860027"/>
                    </a:cubicBezTo>
                    <a:cubicBezTo>
                      <a:pt x="4030508" y="2871177"/>
                      <a:pt x="4030597" y="2882326"/>
                      <a:pt x="4028877" y="2893189"/>
                    </a:cubicBezTo>
                    <a:cubicBezTo>
                      <a:pt x="4025502" y="2910595"/>
                      <a:pt x="4016188" y="2926441"/>
                      <a:pt x="4020657" y="2945090"/>
                    </a:cubicBezTo>
                    <a:cubicBezTo>
                      <a:pt x="4022116" y="2951507"/>
                      <a:pt x="4016936" y="2956871"/>
                      <a:pt x="4008391" y="2956137"/>
                    </a:cubicBezTo>
                    <a:cubicBezTo>
                      <a:pt x="4003880" y="2957278"/>
                      <a:pt x="4005912" y="2960075"/>
                      <a:pt x="4007340" y="2962776"/>
                    </a:cubicBezTo>
                    <a:cubicBezTo>
                      <a:pt x="3985800" y="2969881"/>
                      <a:pt x="3985252" y="2988971"/>
                      <a:pt x="3981780" y="3006980"/>
                    </a:cubicBezTo>
                    <a:cubicBezTo>
                      <a:pt x="3979744" y="3015937"/>
                      <a:pt x="3972054" y="3021525"/>
                      <a:pt x="3962714" y="3021901"/>
                    </a:cubicBezTo>
                    <a:cubicBezTo>
                      <a:pt x="3952168" y="3022087"/>
                      <a:pt x="3940512" y="3021477"/>
                      <a:pt x="3936483" y="3007848"/>
                    </a:cubicBezTo>
                    <a:cubicBezTo>
                      <a:pt x="3935946" y="3003433"/>
                      <a:pt x="3934452" y="3005052"/>
                      <a:pt x="3932864" y="3007275"/>
                    </a:cubicBezTo>
                    <a:cubicBezTo>
                      <a:pt x="3899887" y="3016282"/>
                      <a:pt x="3866439" y="3016551"/>
                      <a:pt x="3836556" y="2998209"/>
                    </a:cubicBezTo>
                    <a:cubicBezTo>
                      <a:pt x="3828681" y="2993250"/>
                      <a:pt x="3830084" y="2980482"/>
                      <a:pt x="3826595" y="2971269"/>
                    </a:cubicBezTo>
                    <a:cubicBezTo>
                      <a:pt x="3825357" y="2967361"/>
                      <a:pt x="3827109" y="2960213"/>
                      <a:pt x="3819102" y="2963895"/>
                    </a:cubicBezTo>
                    <a:cubicBezTo>
                      <a:pt x="3812399" y="2967163"/>
                      <a:pt x="3806076" y="2968018"/>
                      <a:pt x="3803698" y="2959600"/>
                    </a:cubicBezTo>
                    <a:cubicBezTo>
                      <a:pt x="3801510" y="2949974"/>
                      <a:pt x="3807706" y="2946006"/>
                      <a:pt x="3816538" y="2944930"/>
                    </a:cubicBezTo>
                    <a:cubicBezTo>
                      <a:pt x="3810348" y="2937145"/>
                      <a:pt x="3803966" y="2930567"/>
                      <a:pt x="3806099" y="2921007"/>
                    </a:cubicBezTo>
                    <a:cubicBezTo>
                      <a:pt x="3807276" y="2917482"/>
                      <a:pt x="3809660" y="2914147"/>
                      <a:pt x="3804324" y="2912684"/>
                    </a:cubicBezTo>
                    <a:cubicBezTo>
                      <a:pt x="3800195" y="2911412"/>
                      <a:pt x="3797399" y="2913443"/>
                      <a:pt x="3795618" y="2916873"/>
                    </a:cubicBezTo>
                    <a:cubicBezTo>
                      <a:pt x="3793138" y="2920810"/>
                      <a:pt x="3790880" y="2927257"/>
                      <a:pt x="3786147" y="2925888"/>
                    </a:cubicBezTo>
                    <a:cubicBezTo>
                      <a:pt x="3780613" y="2924703"/>
                      <a:pt x="3776684" y="2924854"/>
                      <a:pt x="3773865" y="2925935"/>
                    </a:cubicBezTo>
                    <a:lnTo>
                      <a:pt x="3773518" y="2926280"/>
                    </a:lnTo>
                    <a:lnTo>
                      <a:pt x="3784755" y="2933616"/>
                    </a:lnTo>
                    <a:cubicBezTo>
                      <a:pt x="3786489" y="2940527"/>
                      <a:pt x="3782270" y="2941802"/>
                      <a:pt x="3777010" y="2940205"/>
                    </a:cubicBezTo>
                    <a:lnTo>
                      <a:pt x="3767057" y="2938294"/>
                    </a:lnTo>
                    <a:lnTo>
                      <a:pt x="3765045" y="2949766"/>
                    </a:lnTo>
                    <a:cubicBezTo>
                      <a:pt x="3762435" y="2962344"/>
                      <a:pt x="3762841" y="2975400"/>
                      <a:pt x="3751466" y="2984732"/>
                    </a:cubicBezTo>
                    <a:cubicBezTo>
                      <a:pt x="3746476" y="2988891"/>
                      <a:pt x="3748824" y="2993595"/>
                      <a:pt x="3751078" y="2998900"/>
                    </a:cubicBezTo>
                    <a:cubicBezTo>
                      <a:pt x="3753742" y="3005509"/>
                      <a:pt x="3757555" y="3004875"/>
                      <a:pt x="3763368" y="3003321"/>
                    </a:cubicBezTo>
                    <a:cubicBezTo>
                      <a:pt x="3772390" y="3001038"/>
                      <a:pt x="3778044" y="3004407"/>
                      <a:pt x="3779627" y="3013937"/>
                    </a:cubicBezTo>
                    <a:cubicBezTo>
                      <a:pt x="3782669" y="3029885"/>
                      <a:pt x="3787015" y="3045420"/>
                      <a:pt x="3782528" y="3062031"/>
                    </a:cubicBezTo>
                    <a:cubicBezTo>
                      <a:pt x="3781843" y="3064397"/>
                      <a:pt x="3781588" y="3066986"/>
                      <a:pt x="3780892" y="3069427"/>
                    </a:cubicBezTo>
                    <a:lnTo>
                      <a:pt x="3778293" y="3073382"/>
                    </a:lnTo>
                    <a:lnTo>
                      <a:pt x="3789082" y="3087723"/>
                    </a:lnTo>
                    <a:lnTo>
                      <a:pt x="3795809" y="3086560"/>
                    </a:lnTo>
                    <a:cubicBezTo>
                      <a:pt x="3799908" y="3084115"/>
                      <a:pt x="3803420" y="3080496"/>
                      <a:pt x="3806757" y="3077003"/>
                    </a:cubicBezTo>
                    <a:cubicBezTo>
                      <a:pt x="3816513" y="3066176"/>
                      <a:pt x="3825822" y="3062083"/>
                      <a:pt x="3840145" y="3069300"/>
                    </a:cubicBezTo>
                    <a:cubicBezTo>
                      <a:pt x="3851037" y="3074737"/>
                      <a:pt x="3862790" y="3074742"/>
                      <a:pt x="3868293" y="3059530"/>
                    </a:cubicBezTo>
                    <a:cubicBezTo>
                      <a:pt x="3871537" y="3050764"/>
                      <a:pt x="3878814" y="3043874"/>
                      <a:pt x="3888279" y="3046611"/>
                    </a:cubicBezTo>
                    <a:cubicBezTo>
                      <a:pt x="3897743" y="3049347"/>
                      <a:pt x="3903139" y="3058244"/>
                      <a:pt x="3901101" y="3067200"/>
                    </a:cubicBezTo>
                    <a:cubicBezTo>
                      <a:pt x="3898903" y="3081080"/>
                      <a:pt x="3916752" y="3089475"/>
                      <a:pt x="3910137" y="3103892"/>
                    </a:cubicBezTo>
                    <a:cubicBezTo>
                      <a:pt x="3910137" y="3103892"/>
                      <a:pt x="3911757" y="3105386"/>
                      <a:pt x="3912964" y="3105577"/>
                    </a:cubicBezTo>
                    <a:cubicBezTo>
                      <a:pt x="3922524" y="3107710"/>
                      <a:pt x="3933609" y="3111940"/>
                      <a:pt x="3932587" y="3122294"/>
                    </a:cubicBezTo>
                    <a:cubicBezTo>
                      <a:pt x="3930992" y="3136271"/>
                      <a:pt x="3934829" y="3151107"/>
                      <a:pt x="3925389" y="3163840"/>
                    </a:cubicBezTo>
                    <a:cubicBezTo>
                      <a:pt x="3923195" y="3165967"/>
                      <a:pt x="3921194" y="3166887"/>
                      <a:pt x="3918081" y="3167012"/>
                    </a:cubicBezTo>
                    <a:cubicBezTo>
                      <a:pt x="3913540" y="3164437"/>
                      <a:pt x="3909793" y="3160752"/>
                      <a:pt x="3905062" y="3159383"/>
                    </a:cubicBezTo>
                    <a:cubicBezTo>
                      <a:pt x="3903252" y="3159096"/>
                      <a:pt x="3902235" y="3157698"/>
                      <a:pt x="3901124" y="3156903"/>
                    </a:cubicBezTo>
                    <a:cubicBezTo>
                      <a:pt x="3889311" y="3149465"/>
                      <a:pt x="3880295" y="3139996"/>
                      <a:pt x="3877568" y="3125953"/>
                    </a:cubicBezTo>
                    <a:cubicBezTo>
                      <a:pt x="3876206" y="3118933"/>
                      <a:pt x="3871061" y="3116262"/>
                      <a:pt x="3864614" y="3114005"/>
                    </a:cubicBezTo>
                    <a:cubicBezTo>
                      <a:pt x="3852926" y="3109679"/>
                      <a:pt x="3840255" y="3107671"/>
                      <a:pt x="3827867" y="3103854"/>
                    </a:cubicBezTo>
                    <a:cubicBezTo>
                      <a:pt x="3817291" y="3100323"/>
                      <a:pt x="3800884" y="3109440"/>
                      <a:pt x="3792335" y="3120584"/>
                    </a:cubicBezTo>
                    <a:lnTo>
                      <a:pt x="3788652" y="3128340"/>
                    </a:lnTo>
                    <a:lnTo>
                      <a:pt x="3794472" y="3139166"/>
                    </a:lnTo>
                    <a:lnTo>
                      <a:pt x="3785947" y="3136398"/>
                    </a:lnTo>
                    <a:lnTo>
                      <a:pt x="3783579" y="3147180"/>
                    </a:lnTo>
                    <a:cubicBezTo>
                      <a:pt x="3782779" y="3152235"/>
                      <a:pt x="3782896" y="3157357"/>
                      <a:pt x="3785751" y="3162758"/>
                    </a:cubicBezTo>
                    <a:cubicBezTo>
                      <a:pt x="3788705" y="3167556"/>
                      <a:pt x="3786541" y="3173400"/>
                      <a:pt x="3780632" y="3175556"/>
                    </a:cubicBezTo>
                    <a:cubicBezTo>
                      <a:pt x="3774723" y="3177715"/>
                      <a:pt x="3770469" y="3173328"/>
                      <a:pt x="3768818" y="3168119"/>
                    </a:cubicBezTo>
                    <a:lnTo>
                      <a:pt x="3764521" y="3149205"/>
                    </a:lnTo>
                    <a:lnTo>
                      <a:pt x="3758745" y="3149338"/>
                    </a:lnTo>
                    <a:lnTo>
                      <a:pt x="3750332" y="3153082"/>
                    </a:lnTo>
                    <a:lnTo>
                      <a:pt x="3754299" y="3159710"/>
                    </a:lnTo>
                    <a:cubicBezTo>
                      <a:pt x="3755583" y="3164785"/>
                      <a:pt x="3752857" y="3169301"/>
                      <a:pt x="3746580" y="3175731"/>
                    </a:cubicBezTo>
                    <a:cubicBezTo>
                      <a:pt x="3739368" y="3178301"/>
                      <a:pt x="3730220" y="3177471"/>
                      <a:pt x="3726880" y="3186840"/>
                    </a:cubicBezTo>
                    <a:cubicBezTo>
                      <a:pt x="3720936" y="3197033"/>
                      <a:pt x="3723822" y="3206152"/>
                      <a:pt x="3729726" y="3215747"/>
                    </a:cubicBezTo>
                    <a:cubicBezTo>
                      <a:pt x="3735122" y="3224644"/>
                      <a:pt x="3744330" y="3232907"/>
                      <a:pt x="3738701" y="3245006"/>
                    </a:cubicBezTo>
                    <a:cubicBezTo>
                      <a:pt x="3730791" y="3248084"/>
                      <a:pt x="3722976" y="3250558"/>
                      <a:pt x="3715985" y="3255637"/>
                    </a:cubicBezTo>
                    <a:cubicBezTo>
                      <a:pt x="3711791" y="3258685"/>
                      <a:pt x="3702422" y="3255344"/>
                      <a:pt x="3703909" y="3265478"/>
                    </a:cubicBezTo>
                    <a:cubicBezTo>
                      <a:pt x="3705655" y="3270085"/>
                      <a:pt x="3710292" y="3272057"/>
                      <a:pt x="3712831" y="3275552"/>
                    </a:cubicBezTo>
                    <a:cubicBezTo>
                      <a:pt x="3713339" y="3276252"/>
                      <a:pt x="3714546" y="3276443"/>
                      <a:pt x="3715754" y="3276634"/>
                    </a:cubicBezTo>
                    <a:cubicBezTo>
                      <a:pt x="3721214" y="3281210"/>
                      <a:pt x="3731031" y="3277816"/>
                      <a:pt x="3733918" y="3286934"/>
                    </a:cubicBezTo>
                    <a:cubicBezTo>
                      <a:pt x="3730357" y="3293793"/>
                      <a:pt x="3723909" y="3291535"/>
                      <a:pt x="3718383" y="3291278"/>
                    </a:cubicBezTo>
                    <a:cubicBezTo>
                      <a:pt x="3712856" y="3291022"/>
                      <a:pt x="3706725" y="3290670"/>
                      <a:pt x="3701104" y="3291017"/>
                    </a:cubicBezTo>
                    <a:cubicBezTo>
                      <a:pt x="3679312" y="3291895"/>
                      <a:pt x="3675846" y="3298151"/>
                      <a:pt x="3685748" y="3317659"/>
                    </a:cubicBezTo>
                    <a:cubicBezTo>
                      <a:pt x="3688700" y="3322457"/>
                      <a:pt x="3692256" y="3327351"/>
                      <a:pt x="3695906" y="3331641"/>
                    </a:cubicBezTo>
                    <a:cubicBezTo>
                      <a:pt x="3698823" y="3344475"/>
                      <a:pt x="3691928" y="3348950"/>
                      <a:pt x="3680365" y="3347738"/>
                    </a:cubicBezTo>
                    <a:cubicBezTo>
                      <a:pt x="3674236" y="3347385"/>
                      <a:pt x="3667598" y="3346335"/>
                      <a:pt x="3661658" y="3344775"/>
                    </a:cubicBezTo>
                    <a:cubicBezTo>
                      <a:pt x="3652097" y="3342642"/>
                      <a:pt x="3645775" y="3343497"/>
                      <a:pt x="3642658" y="3355375"/>
                    </a:cubicBezTo>
                    <a:cubicBezTo>
                      <a:pt x="3639348" y="3368462"/>
                      <a:pt x="3627624" y="3372173"/>
                      <a:pt x="3614856" y="3370769"/>
                    </a:cubicBezTo>
                    <a:cubicBezTo>
                      <a:pt x="3584999" y="3367896"/>
                      <a:pt x="3584999" y="3367896"/>
                      <a:pt x="3581110" y="3396356"/>
                    </a:cubicBezTo>
                    <a:cubicBezTo>
                      <a:pt x="3580155" y="3402391"/>
                      <a:pt x="3585868" y="3413194"/>
                      <a:pt x="3571575" y="3409691"/>
                    </a:cubicBezTo>
                    <a:cubicBezTo>
                      <a:pt x="3569544" y="3406896"/>
                      <a:pt x="3567511" y="3404100"/>
                      <a:pt x="3566083" y="3401399"/>
                    </a:cubicBezTo>
                    <a:cubicBezTo>
                      <a:pt x="3557575" y="3392628"/>
                      <a:pt x="3554617" y="3399584"/>
                      <a:pt x="3551057" y="3406442"/>
                    </a:cubicBezTo>
                    <a:lnTo>
                      <a:pt x="3545766" y="3415251"/>
                    </a:lnTo>
                    <a:lnTo>
                      <a:pt x="3552178" y="3422386"/>
                    </a:lnTo>
                    <a:cubicBezTo>
                      <a:pt x="3547711" y="3428692"/>
                      <a:pt x="3541633" y="3425572"/>
                      <a:pt x="3536193" y="3424560"/>
                    </a:cubicBezTo>
                    <a:lnTo>
                      <a:pt x="3529977" y="3423604"/>
                    </a:lnTo>
                    <a:lnTo>
                      <a:pt x="3524683" y="3424536"/>
                    </a:lnTo>
                    <a:cubicBezTo>
                      <a:pt x="3518140" y="3422882"/>
                      <a:pt x="3510833" y="3426054"/>
                      <a:pt x="3503908" y="3426814"/>
                    </a:cubicBezTo>
                    <a:lnTo>
                      <a:pt x="3498752" y="3426054"/>
                    </a:lnTo>
                    <a:lnTo>
                      <a:pt x="3497136" y="3433401"/>
                    </a:lnTo>
                    <a:cubicBezTo>
                      <a:pt x="3497398" y="3436813"/>
                      <a:pt x="3498468" y="3441049"/>
                      <a:pt x="3500251" y="3446219"/>
                    </a:cubicBezTo>
                    <a:cubicBezTo>
                      <a:pt x="3502517" y="3451376"/>
                      <a:pt x="3505369" y="3456710"/>
                      <a:pt x="3508398" y="3461460"/>
                    </a:cubicBezTo>
                    <a:cubicBezTo>
                      <a:pt x="3509527" y="3474573"/>
                      <a:pt x="3502083" y="3478061"/>
                      <a:pt x="3490797" y="3475276"/>
                    </a:cubicBezTo>
                    <a:cubicBezTo>
                      <a:pt x="3484771" y="3474086"/>
                      <a:pt x="3478342" y="3472135"/>
                      <a:pt x="3472671" y="3469777"/>
                    </a:cubicBezTo>
                    <a:cubicBezTo>
                      <a:pt x="3468082" y="3468065"/>
                      <a:pt x="3464193" y="3467203"/>
                      <a:pt x="3460862" y="3468188"/>
                    </a:cubicBezTo>
                    <a:lnTo>
                      <a:pt x="3453331" y="3476626"/>
                    </a:lnTo>
                    <a:lnTo>
                      <a:pt x="3454386" y="3477165"/>
                    </a:lnTo>
                    <a:cubicBezTo>
                      <a:pt x="3457170" y="3483552"/>
                      <a:pt x="3451456" y="3488147"/>
                      <a:pt x="3446789" y="3491117"/>
                    </a:cubicBezTo>
                    <a:cubicBezTo>
                      <a:pt x="3414205" y="3511049"/>
                      <a:pt x="3410859" y="3545887"/>
                      <a:pt x="3400060" y="3577309"/>
                    </a:cubicBezTo>
                    <a:cubicBezTo>
                      <a:pt x="3397504" y="3584854"/>
                      <a:pt x="3403143" y="3588942"/>
                      <a:pt x="3406973" y="3593703"/>
                    </a:cubicBezTo>
                    <a:cubicBezTo>
                      <a:pt x="3411857" y="3600752"/>
                      <a:pt x="3422942" y="3606735"/>
                      <a:pt x="3418956" y="3615430"/>
                    </a:cubicBezTo>
                    <a:cubicBezTo>
                      <a:pt x="3413926" y="3625748"/>
                      <a:pt x="3402924" y="3614994"/>
                      <a:pt x="3395203" y="3618067"/>
                    </a:cubicBezTo>
                    <a:cubicBezTo>
                      <a:pt x="3376230" y="3624700"/>
                      <a:pt x="3373860" y="3630526"/>
                      <a:pt x="3381062" y="3648256"/>
                    </a:cubicBezTo>
                    <a:cubicBezTo>
                      <a:pt x="3384901" y="3656931"/>
                      <a:pt x="3385500" y="3667427"/>
                      <a:pt x="3389340" y="3676099"/>
                    </a:cubicBezTo>
                    <a:cubicBezTo>
                      <a:pt x="3394544" y="3696220"/>
                      <a:pt x="3395930" y="3715493"/>
                      <a:pt x="3387297" y="3734980"/>
                    </a:cubicBezTo>
                    <a:cubicBezTo>
                      <a:pt x="3383124" y="3745392"/>
                      <a:pt x="3373219" y="3752575"/>
                      <a:pt x="3365114" y="3755173"/>
                    </a:cubicBezTo>
                    <a:cubicBezTo>
                      <a:pt x="3355675" y="3758059"/>
                      <a:pt x="3351772" y="3761981"/>
                      <a:pt x="3349515" y="3774773"/>
                    </a:cubicBezTo>
                    <a:cubicBezTo>
                      <a:pt x="3343069" y="3754084"/>
                      <a:pt x="3337356" y="3758679"/>
                      <a:pt x="3331755" y="3770238"/>
                    </a:cubicBezTo>
                    <a:cubicBezTo>
                      <a:pt x="3320939" y="3757766"/>
                      <a:pt x="3312703" y="3745573"/>
                      <a:pt x="3295139" y="3743233"/>
                    </a:cubicBezTo>
                    <a:cubicBezTo>
                      <a:pt x="3283971" y="3742020"/>
                      <a:pt x="3273363" y="3735654"/>
                      <a:pt x="3262091" y="3731390"/>
                    </a:cubicBezTo>
                    <a:cubicBezTo>
                      <a:pt x="3240026" y="3722475"/>
                      <a:pt x="3221241" y="3727390"/>
                      <a:pt x="3205351" y="3745657"/>
                    </a:cubicBezTo>
                    <a:cubicBezTo>
                      <a:pt x="3201925" y="3749197"/>
                      <a:pt x="3198023" y="3753119"/>
                      <a:pt x="3194120" y="3757041"/>
                    </a:cubicBezTo>
                    <a:cubicBezTo>
                      <a:pt x="3189266" y="3761730"/>
                      <a:pt x="3184897" y="3769948"/>
                      <a:pt x="3176971" y="3766914"/>
                    </a:cubicBezTo>
                    <a:cubicBezTo>
                      <a:pt x="3169424" y="3764358"/>
                      <a:pt x="3173410" y="3755664"/>
                      <a:pt x="3172726" y="3749940"/>
                    </a:cubicBezTo>
                    <a:cubicBezTo>
                      <a:pt x="3172241" y="3746411"/>
                      <a:pt x="3172707" y="3742114"/>
                      <a:pt x="3169365" y="3740884"/>
                    </a:cubicBezTo>
                    <a:cubicBezTo>
                      <a:pt x="3164779" y="3739082"/>
                      <a:pt x="3163361" y="3744143"/>
                      <a:pt x="3161839" y="3746151"/>
                    </a:cubicBezTo>
                    <a:cubicBezTo>
                      <a:pt x="3147203" y="3768900"/>
                      <a:pt x="3124578" y="3765140"/>
                      <a:pt x="3103961" y="3762903"/>
                    </a:cubicBezTo>
                    <a:cubicBezTo>
                      <a:pt x="3096516" y="3762421"/>
                      <a:pt x="3086178" y="3763825"/>
                      <a:pt x="3079445" y="3757920"/>
                    </a:cubicBezTo>
                    <a:lnTo>
                      <a:pt x="3076595" y="3753244"/>
                    </a:lnTo>
                    <a:lnTo>
                      <a:pt x="3073963" y="3755235"/>
                    </a:lnTo>
                    <a:cubicBezTo>
                      <a:pt x="3068724" y="3755834"/>
                      <a:pt x="3066071" y="3752970"/>
                      <a:pt x="3064222" y="3749147"/>
                    </a:cubicBezTo>
                    <a:lnTo>
                      <a:pt x="3062184" y="3744246"/>
                    </a:lnTo>
                    <a:lnTo>
                      <a:pt x="3049858" y="3739106"/>
                    </a:lnTo>
                    <a:lnTo>
                      <a:pt x="3044792" y="3733879"/>
                    </a:lnTo>
                    <a:lnTo>
                      <a:pt x="3044128" y="3738922"/>
                    </a:lnTo>
                    <a:cubicBezTo>
                      <a:pt x="3039449" y="3774418"/>
                      <a:pt x="3010243" y="3782693"/>
                      <a:pt x="2984298" y="3791655"/>
                    </a:cubicBezTo>
                    <a:cubicBezTo>
                      <a:pt x="2972054" y="3796491"/>
                      <a:pt x="2955545" y="3808245"/>
                      <a:pt x="2940903" y="3792129"/>
                    </a:cubicBezTo>
                    <a:cubicBezTo>
                      <a:pt x="2916216" y="3800353"/>
                      <a:pt x="2895053" y="3791632"/>
                      <a:pt x="2874058" y="3781642"/>
                    </a:cubicBezTo>
                    <a:lnTo>
                      <a:pt x="2865991" y="3778096"/>
                    </a:lnTo>
                    <a:lnTo>
                      <a:pt x="2857815" y="3786799"/>
                    </a:lnTo>
                    <a:lnTo>
                      <a:pt x="2856425" y="3795390"/>
                    </a:lnTo>
                    <a:lnTo>
                      <a:pt x="2860563" y="3807410"/>
                    </a:lnTo>
                    <a:cubicBezTo>
                      <a:pt x="2860718" y="3810137"/>
                      <a:pt x="2859820" y="3812404"/>
                      <a:pt x="2856998" y="3813863"/>
                    </a:cubicBezTo>
                    <a:lnTo>
                      <a:pt x="2854422" y="3814137"/>
                    </a:lnTo>
                    <a:lnTo>
                      <a:pt x="2854754" y="3831215"/>
                    </a:lnTo>
                    <a:cubicBezTo>
                      <a:pt x="2854012" y="3838609"/>
                      <a:pt x="2851297" y="3845462"/>
                      <a:pt x="2843360" y="3850708"/>
                    </a:cubicBezTo>
                    <a:cubicBezTo>
                      <a:pt x="2831452" y="3848538"/>
                      <a:pt x="2820112" y="3845704"/>
                      <a:pt x="2807827" y="3846654"/>
                    </a:cubicBezTo>
                    <a:cubicBezTo>
                      <a:pt x="2800456" y="3847223"/>
                      <a:pt x="2791571" y="3836168"/>
                      <a:pt x="2785810" y="3849588"/>
                    </a:cubicBezTo>
                    <a:cubicBezTo>
                      <a:pt x="2784489" y="3856487"/>
                      <a:pt x="2788649" y="3862345"/>
                      <a:pt x="2789121" y="3868487"/>
                    </a:cubicBezTo>
                    <a:cubicBezTo>
                      <a:pt x="2789216" y="3869716"/>
                      <a:pt x="2790539" y="3870850"/>
                      <a:pt x="2791863" y="3871984"/>
                    </a:cubicBezTo>
                    <a:cubicBezTo>
                      <a:pt x="2795079" y="3881622"/>
                      <a:pt x="2809538" y="3884830"/>
                      <a:pt x="2806233" y="3898062"/>
                    </a:cubicBezTo>
                    <a:cubicBezTo>
                      <a:pt x="2796785" y="3903734"/>
                      <a:pt x="2790640" y="3896176"/>
                      <a:pt x="2784118" y="3891736"/>
                    </a:cubicBezTo>
                    <a:cubicBezTo>
                      <a:pt x="2777598" y="3887296"/>
                      <a:pt x="2770415" y="3882289"/>
                      <a:pt x="2763325" y="3878511"/>
                    </a:cubicBezTo>
                    <a:cubicBezTo>
                      <a:pt x="2736200" y="3863302"/>
                      <a:pt x="2727318" y="3868314"/>
                      <a:pt x="2724775" y="3899406"/>
                    </a:cubicBezTo>
                    <a:cubicBezTo>
                      <a:pt x="2724777" y="3907437"/>
                      <a:pt x="2725439" y="3916036"/>
                      <a:pt x="2726671" y="3923975"/>
                    </a:cubicBezTo>
                    <a:cubicBezTo>
                      <a:pt x="2720629" y="3941742"/>
                      <a:pt x="2708909" y="3942028"/>
                      <a:pt x="2695770" y="3931920"/>
                    </a:cubicBezTo>
                    <a:cubicBezTo>
                      <a:pt x="2688587" y="3926912"/>
                      <a:pt x="2681309" y="3920678"/>
                      <a:pt x="2675260" y="3914348"/>
                    </a:cubicBezTo>
                    <a:cubicBezTo>
                      <a:pt x="2670251" y="3909481"/>
                      <a:pt x="2665666" y="3906128"/>
                      <a:pt x="2660753" y="3905503"/>
                    </a:cubicBezTo>
                    <a:lnTo>
                      <a:pt x="2646083" y="3912202"/>
                    </a:lnTo>
                    <a:lnTo>
                      <a:pt x="2647150" y="3913511"/>
                    </a:lnTo>
                    <a:cubicBezTo>
                      <a:pt x="2647124" y="3923446"/>
                      <a:pt x="2637029" y="3926168"/>
                      <a:pt x="2629231" y="3927369"/>
                    </a:cubicBezTo>
                    <a:cubicBezTo>
                      <a:pt x="2575263" y="3934709"/>
                      <a:pt x="2550921" y="3978274"/>
                      <a:pt x="2518807" y="4013107"/>
                    </a:cubicBezTo>
                    <a:cubicBezTo>
                      <a:pt x="2511143" y="4021492"/>
                      <a:pt x="2516162" y="4030063"/>
                      <a:pt x="2518432" y="4038475"/>
                    </a:cubicBezTo>
                    <a:cubicBezTo>
                      <a:pt x="2520767" y="4050478"/>
                      <a:pt x="2531809" y="4064644"/>
                      <a:pt x="2521619" y="4073711"/>
                    </a:cubicBezTo>
                    <a:cubicBezTo>
                      <a:pt x="2509136" y="4084298"/>
                      <a:pt x="2500938" y="4063950"/>
                      <a:pt x="2489096" y="4063534"/>
                    </a:cubicBezTo>
                    <a:cubicBezTo>
                      <a:pt x="2460522" y="4061316"/>
                      <a:pt x="2454087" y="4067564"/>
                      <a:pt x="2453324" y="4094842"/>
                    </a:cubicBezTo>
                    <a:cubicBezTo>
                      <a:pt x="2453363" y="4108368"/>
                      <a:pt x="2448129" y="4122414"/>
                      <a:pt x="2448168" y="4135938"/>
                    </a:cubicBezTo>
                    <a:cubicBezTo>
                      <a:pt x="2443426" y="4165192"/>
                      <a:pt x="2434185" y="4191149"/>
                      <a:pt x="2411741" y="4211641"/>
                    </a:cubicBezTo>
                    <a:cubicBezTo>
                      <a:pt x="2400323" y="4222841"/>
                      <a:pt x="2383272" y="4226539"/>
                      <a:pt x="2371202" y="4225284"/>
                    </a:cubicBezTo>
                    <a:cubicBezTo>
                      <a:pt x="2357224" y="4223641"/>
                      <a:pt x="2349880" y="4226524"/>
                      <a:pt x="2339599" y="4241931"/>
                    </a:cubicBezTo>
                    <a:cubicBezTo>
                      <a:pt x="2343045" y="4211222"/>
                      <a:pt x="2332951" y="4213947"/>
                      <a:pt x="2319011" y="4225827"/>
                    </a:cubicBezTo>
                    <a:cubicBezTo>
                      <a:pt x="2312042" y="4203343"/>
                      <a:pt x="2308279" y="4182700"/>
                      <a:pt x="2286691" y="4169575"/>
                    </a:cubicBezTo>
                    <a:cubicBezTo>
                      <a:pt x="2272805" y="4161589"/>
                      <a:pt x="2262605" y="4147195"/>
                      <a:pt x="2250336" y="4135164"/>
                    </a:cubicBezTo>
                    <a:cubicBezTo>
                      <a:pt x="2226638" y="4110875"/>
                      <a:pt x="2199293" y="4106522"/>
                      <a:pt x="2168075" y="4121259"/>
                    </a:cubicBezTo>
                    <a:cubicBezTo>
                      <a:pt x="2161574" y="4123918"/>
                      <a:pt x="2154229" y="4126801"/>
                      <a:pt x="2146887" y="4129683"/>
                    </a:cubicBezTo>
                    <a:cubicBezTo>
                      <a:pt x="2137860" y="4133020"/>
                      <a:pt x="2127445" y="4141245"/>
                      <a:pt x="2118834" y="4132741"/>
                    </a:cubicBezTo>
                    <a:cubicBezTo>
                      <a:pt x="2110449" y="4125075"/>
                      <a:pt x="2120638" y="4116010"/>
                      <a:pt x="2123027" y="4108146"/>
                    </a:cubicBezTo>
                    <a:cubicBezTo>
                      <a:pt x="2124417" y="4103259"/>
                      <a:pt x="2127488" y="4097918"/>
                      <a:pt x="2123831" y="4094395"/>
                    </a:cubicBezTo>
                    <a:cubicBezTo>
                      <a:pt x="2118877" y="4089412"/>
                      <a:pt x="2114123" y="4095208"/>
                      <a:pt x="2110984" y="4096957"/>
                    </a:cubicBezTo>
                    <a:cubicBezTo>
                      <a:pt x="2078833" y="4118264"/>
                      <a:pt x="2051449" y="4100385"/>
                      <a:pt x="2025816" y="4085641"/>
                    </a:cubicBezTo>
                    <a:cubicBezTo>
                      <a:pt x="2013224" y="4079113"/>
                      <a:pt x="1991996" y="4074010"/>
                      <a:pt x="1994734" y="4050712"/>
                    </a:cubicBezTo>
                    <a:cubicBezTo>
                      <a:pt x="1946444" y="4022230"/>
                      <a:pt x="1963203" y="3957247"/>
                      <a:pt x="1924097" y="3922677"/>
                    </a:cubicBezTo>
                    <a:cubicBezTo>
                      <a:pt x="1917236" y="3917310"/>
                      <a:pt x="1913898" y="3908284"/>
                      <a:pt x="1905006" y="3918804"/>
                    </a:cubicBezTo>
                    <a:cubicBezTo>
                      <a:pt x="1893429" y="3932757"/>
                      <a:pt x="1890479" y="3921820"/>
                      <a:pt x="1887982" y="3912568"/>
                    </a:cubicBezTo>
                    <a:lnTo>
                      <a:pt x="1885017" y="3901578"/>
                    </a:lnTo>
                    <a:lnTo>
                      <a:pt x="1862111" y="3897986"/>
                    </a:lnTo>
                    <a:lnTo>
                      <a:pt x="1858625" y="3892341"/>
                    </a:lnTo>
                    <a:lnTo>
                      <a:pt x="1837794" y="3907157"/>
                    </a:lnTo>
                    <a:cubicBezTo>
                      <a:pt x="1822226" y="3899624"/>
                      <a:pt x="1836007" y="3890494"/>
                      <a:pt x="1836714" y="3883084"/>
                    </a:cubicBezTo>
                    <a:cubicBezTo>
                      <a:pt x="1829690" y="3880467"/>
                      <a:pt x="1820571" y="3890146"/>
                      <a:pt x="1816165" y="3880505"/>
                    </a:cubicBezTo>
                    <a:lnTo>
                      <a:pt x="1816633" y="3878350"/>
                    </a:lnTo>
                    <a:lnTo>
                      <a:pt x="1800539" y="3891482"/>
                    </a:lnTo>
                    <a:cubicBezTo>
                      <a:pt x="1790621" y="3902516"/>
                      <a:pt x="1783139" y="3918493"/>
                      <a:pt x="1764303" y="3915801"/>
                    </a:cubicBezTo>
                    <a:cubicBezTo>
                      <a:pt x="1756838" y="3906270"/>
                      <a:pt x="1750239" y="3896623"/>
                      <a:pt x="1740423" y="3889176"/>
                    </a:cubicBezTo>
                    <a:cubicBezTo>
                      <a:pt x="1734534" y="3884708"/>
                      <a:pt x="1735229" y="3870542"/>
                      <a:pt x="1722011" y="3876752"/>
                    </a:cubicBezTo>
                    <a:cubicBezTo>
                      <a:pt x="1716442" y="3881033"/>
                      <a:pt x="1715664" y="3888175"/>
                      <a:pt x="1711940" y="3893084"/>
                    </a:cubicBezTo>
                    <a:cubicBezTo>
                      <a:pt x="1711193" y="3894066"/>
                      <a:pt x="1711430" y="3895791"/>
                      <a:pt x="1711668" y="3897518"/>
                    </a:cubicBezTo>
                    <a:cubicBezTo>
                      <a:pt x="1707673" y="3906861"/>
                      <a:pt x="1716355" y="3918860"/>
                      <a:pt x="1705099" y="3926559"/>
                    </a:cubicBezTo>
                    <a:cubicBezTo>
                      <a:pt x="1694267" y="3924528"/>
                      <a:pt x="1694692" y="3914796"/>
                      <a:pt x="1692762" y="3907147"/>
                    </a:cubicBezTo>
                    <a:cubicBezTo>
                      <a:pt x="1690834" y="3899496"/>
                      <a:pt x="1688787" y="3890983"/>
                      <a:pt x="1685994" y="3883452"/>
                    </a:cubicBezTo>
                    <a:cubicBezTo>
                      <a:pt x="1675808" y="3854070"/>
                      <a:pt x="1665840" y="3851919"/>
                      <a:pt x="1643295" y="3873479"/>
                    </a:cubicBezTo>
                    <a:cubicBezTo>
                      <a:pt x="1637963" y="3879486"/>
                      <a:pt x="1632749" y="3886358"/>
                      <a:pt x="1628399" y="3893111"/>
                    </a:cubicBezTo>
                    <a:cubicBezTo>
                      <a:pt x="1612084" y="3902386"/>
                      <a:pt x="1603131" y="3894819"/>
                      <a:pt x="1600019" y="3878537"/>
                    </a:cubicBezTo>
                    <a:cubicBezTo>
                      <a:pt x="1597970" y="3870023"/>
                      <a:pt x="1596668" y="3860529"/>
                      <a:pt x="1596347" y="3851778"/>
                    </a:cubicBezTo>
                    <a:cubicBezTo>
                      <a:pt x="1595317" y="3837849"/>
                      <a:pt x="1591543" y="3829573"/>
                      <a:pt x="1574043" y="3830214"/>
                    </a:cubicBezTo>
                    <a:cubicBezTo>
                      <a:pt x="1554817" y="3831094"/>
                      <a:pt x="1544917" y="3816622"/>
                      <a:pt x="1541567" y="3798615"/>
                    </a:cubicBezTo>
                    <a:cubicBezTo>
                      <a:pt x="1533176" y="3756674"/>
                      <a:pt x="1533176" y="3756674"/>
                      <a:pt x="1492724" y="3763103"/>
                    </a:cubicBezTo>
                    <a:cubicBezTo>
                      <a:pt x="1484092" y="3764286"/>
                      <a:pt x="1471703" y="3776539"/>
                      <a:pt x="1470589" y="3755587"/>
                    </a:cubicBezTo>
                    <a:cubicBezTo>
                      <a:pt x="1473566" y="3751661"/>
                      <a:pt x="1476545" y="3747733"/>
                      <a:pt x="1479644" y="3744671"/>
                    </a:cubicBezTo>
                    <a:cubicBezTo>
                      <a:pt x="1488107" y="3729440"/>
                      <a:pt x="1477393" y="3728270"/>
                      <a:pt x="1466562" y="3726239"/>
                    </a:cubicBezTo>
                    <a:cubicBezTo>
                      <a:pt x="1447100" y="3725390"/>
                      <a:pt x="1433204" y="3720262"/>
                      <a:pt x="1430989" y="3697700"/>
                    </a:cubicBezTo>
                    <a:cubicBezTo>
                      <a:pt x="1430550" y="3688088"/>
                      <a:pt x="1423206" y="3679421"/>
                      <a:pt x="1419313" y="3670284"/>
                    </a:cubicBezTo>
                    <a:lnTo>
                      <a:pt x="1417125" y="3655509"/>
                    </a:lnTo>
                    <a:lnTo>
                      <a:pt x="1407563" y="3669999"/>
                    </a:lnTo>
                    <a:cubicBezTo>
                      <a:pt x="1401895" y="3681248"/>
                      <a:pt x="1394108" y="3691893"/>
                      <a:pt x="1383547" y="3699284"/>
                    </a:cubicBezTo>
                    <a:cubicBezTo>
                      <a:pt x="1366543" y="3711359"/>
                      <a:pt x="1345717" y="3717059"/>
                      <a:pt x="1335775" y="3738369"/>
                    </a:cubicBezTo>
                    <a:cubicBezTo>
                      <a:pt x="1331571" y="3747568"/>
                      <a:pt x="1321149" y="3753234"/>
                      <a:pt x="1312449" y="3759039"/>
                    </a:cubicBezTo>
                    <a:cubicBezTo>
                      <a:pt x="1307402" y="3762537"/>
                      <a:pt x="1302027" y="3764707"/>
                      <a:pt x="1295945" y="3759452"/>
                    </a:cubicBezTo>
                    <a:cubicBezTo>
                      <a:pt x="1303336" y="3770012"/>
                      <a:pt x="1301319" y="3778953"/>
                      <a:pt x="1292551" y="3785619"/>
                    </a:cubicBezTo>
                    <a:cubicBezTo>
                      <a:pt x="1274083" y="3799744"/>
                      <a:pt x="1260369" y="3819451"/>
                      <a:pt x="1236423" y="3826202"/>
                    </a:cubicBezTo>
                    <a:cubicBezTo>
                      <a:pt x="1230652" y="3827908"/>
                      <a:pt x="1226260" y="3834058"/>
                      <a:pt x="1221212" y="3837554"/>
                    </a:cubicBezTo>
                    <a:cubicBezTo>
                      <a:pt x="1205207" y="3847975"/>
                      <a:pt x="1189996" y="3859328"/>
                      <a:pt x="1171545" y="3867819"/>
                    </a:cubicBezTo>
                    <a:cubicBezTo>
                      <a:pt x="1153165" y="3875450"/>
                      <a:pt x="1130218" y="3880547"/>
                      <a:pt x="1116177" y="3898928"/>
                    </a:cubicBezTo>
                    <a:cubicBezTo>
                      <a:pt x="1108993" y="3907454"/>
                      <a:pt x="1099225" y="3915774"/>
                      <a:pt x="1085512" y="3913809"/>
                    </a:cubicBezTo>
                    <a:lnTo>
                      <a:pt x="1084513" y="3915463"/>
                    </a:lnTo>
                    <a:lnTo>
                      <a:pt x="1084512" y="3915463"/>
                    </a:lnTo>
                    <a:cubicBezTo>
                      <a:pt x="1084409" y="3916755"/>
                      <a:pt x="1084211" y="3916523"/>
                      <a:pt x="1084263" y="3915876"/>
                    </a:cubicBezTo>
                    <a:lnTo>
                      <a:pt x="1084513" y="3915463"/>
                    </a:lnTo>
                    <a:lnTo>
                      <a:pt x="1085839" y="3915136"/>
                    </a:lnTo>
                    <a:cubicBezTo>
                      <a:pt x="1094263" y="3912776"/>
                      <a:pt x="1097036" y="3916032"/>
                      <a:pt x="1094229" y="3924043"/>
                    </a:cubicBezTo>
                    <a:cubicBezTo>
                      <a:pt x="1093556" y="3927023"/>
                      <a:pt x="1091230" y="3929004"/>
                      <a:pt x="1088904" y="3930985"/>
                    </a:cubicBezTo>
                    <a:cubicBezTo>
                      <a:pt x="1062271" y="3949658"/>
                      <a:pt x="1048850" y="3981957"/>
                      <a:pt x="1018977" y="3997770"/>
                    </a:cubicBezTo>
                    <a:cubicBezTo>
                      <a:pt x="1014463" y="4000009"/>
                      <a:pt x="1011398" y="4005831"/>
                      <a:pt x="1006350" y="4009328"/>
                    </a:cubicBezTo>
                    <a:cubicBezTo>
                      <a:pt x="1005419" y="4010121"/>
                      <a:pt x="1003627" y="4010844"/>
                      <a:pt x="1002301" y="4011171"/>
                    </a:cubicBezTo>
                    <a:cubicBezTo>
                      <a:pt x="997926" y="4011688"/>
                      <a:pt x="994291" y="4008363"/>
                      <a:pt x="990173" y="4011068"/>
                    </a:cubicBezTo>
                    <a:cubicBezTo>
                      <a:pt x="988450" y="4010929"/>
                      <a:pt x="987194" y="4010395"/>
                      <a:pt x="985936" y="4009861"/>
                    </a:cubicBezTo>
                    <a:cubicBezTo>
                      <a:pt x="982628" y="4007862"/>
                      <a:pt x="979786" y="4005468"/>
                      <a:pt x="977409" y="4002677"/>
                    </a:cubicBezTo>
                    <a:cubicBezTo>
                      <a:pt x="975359" y="4001212"/>
                      <a:pt x="973773" y="3999351"/>
                      <a:pt x="972121" y="3998352"/>
                    </a:cubicBezTo>
                    <a:cubicBezTo>
                      <a:pt x="960320" y="3999575"/>
                      <a:pt x="955393" y="4006983"/>
                      <a:pt x="953239" y="4017645"/>
                    </a:cubicBezTo>
                    <a:cubicBezTo>
                      <a:pt x="949897" y="4026914"/>
                      <a:pt x="943591" y="4029876"/>
                      <a:pt x="934255" y="4027395"/>
                    </a:cubicBezTo>
                    <a:cubicBezTo>
                      <a:pt x="927037" y="4025517"/>
                      <a:pt x="924470" y="4019677"/>
                      <a:pt x="928071" y="4012596"/>
                    </a:cubicBezTo>
                    <a:cubicBezTo>
                      <a:pt x="954549" y="4001280"/>
                      <a:pt x="973242" y="3978937"/>
                      <a:pt x="996223" y="3962574"/>
                    </a:cubicBezTo>
                    <a:cubicBezTo>
                      <a:pt x="1005853" y="3955977"/>
                      <a:pt x="1027404" y="3952068"/>
                      <a:pt x="1026009" y="3931585"/>
                    </a:cubicBezTo>
                    <a:cubicBezTo>
                      <a:pt x="1025752" y="3929396"/>
                      <a:pt x="1029075" y="3925762"/>
                      <a:pt x="1031264" y="3925503"/>
                    </a:cubicBezTo>
                    <a:cubicBezTo>
                      <a:pt x="1049697" y="3922645"/>
                      <a:pt x="1060551" y="3906177"/>
                      <a:pt x="1077468" y="3900596"/>
                    </a:cubicBezTo>
                    <a:cubicBezTo>
                      <a:pt x="1086822" y="3897444"/>
                      <a:pt x="1094918" y="3893758"/>
                      <a:pt x="1094162" y="3881561"/>
                    </a:cubicBezTo>
                    <a:cubicBezTo>
                      <a:pt x="1093783" y="3875464"/>
                      <a:pt x="1098434" y="3871502"/>
                      <a:pt x="1102948" y="3869261"/>
                    </a:cubicBezTo>
                    <a:cubicBezTo>
                      <a:pt x="1121932" y="3859514"/>
                      <a:pt x="1138212" y="3845647"/>
                      <a:pt x="1153234" y="3831245"/>
                    </a:cubicBezTo>
                    <a:cubicBezTo>
                      <a:pt x="1164003" y="3821271"/>
                      <a:pt x="1175096" y="3812624"/>
                      <a:pt x="1182230" y="3799326"/>
                    </a:cubicBezTo>
                    <a:cubicBezTo>
                      <a:pt x="1188294" y="3788542"/>
                      <a:pt x="1199251" y="3781617"/>
                      <a:pt x="1213308" y="3779276"/>
                    </a:cubicBezTo>
                    <a:cubicBezTo>
                      <a:pt x="1233463" y="3776554"/>
                      <a:pt x="1239615" y="3759276"/>
                      <a:pt x="1227005" y="3743531"/>
                    </a:cubicBezTo>
                    <a:cubicBezTo>
                      <a:pt x="1225420" y="3741670"/>
                      <a:pt x="1223439" y="3739344"/>
                      <a:pt x="1221458" y="3737019"/>
                    </a:cubicBezTo>
                    <a:cubicBezTo>
                      <a:pt x="1200857" y="3712831"/>
                      <a:pt x="1203476" y="3701772"/>
                      <a:pt x="1231625" y="3685821"/>
                    </a:cubicBezTo>
                    <a:cubicBezTo>
                      <a:pt x="1242513" y="3679758"/>
                      <a:pt x="1249817" y="3675141"/>
                      <a:pt x="1240257" y="3659206"/>
                    </a:cubicBezTo>
                    <a:lnTo>
                      <a:pt x="1240179" y="3659067"/>
                    </a:lnTo>
                    <a:lnTo>
                      <a:pt x="1230192" y="3642988"/>
                    </a:lnTo>
                    <a:lnTo>
                      <a:pt x="1231048" y="3642849"/>
                    </a:lnTo>
                    <a:lnTo>
                      <a:pt x="1229111" y="3639405"/>
                    </a:lnTo>
                    <a:cubicBezTo>
                      <a:pt x="1225943" y="3632271"/>
                      <a:pt x="1223963" y="3624527"/>
                      <a:pt x="1225082" y="3615949"/>
                    </a:cubicBezTo>
                    <a:lnTo>
                      <a:pt x="1223380" y="3610559"/>
                    </a:lnTo>
                    <a:lnTo>
                      <a:pt x="1222745" y="3611002"/>
                    </a:lnTo>
                    <a:cubicBezTo>
                      <a:pt x="1211165" y="3623331"/>
                      <a:pt x="1193951" y="3632156"/>
                      <a:pt x="1190493" y="3651565"/>
                    </a:cubicBezTo>
                    <a:cubicBezTo>
                      <a:pt x="1182352" y="3655121"/>
                      <a:pt x="1174923" y="3658179"/>
                      <a:pt x="1166783" y="3661736"/>
                    </a:cubicBezTo>
                    <a:cubicBezTo>
                      <a:pt x="1162495" y="3664727"/>
                      <a:pt x="1158923" y="3667218"/>
                      <a:pt x="1154637" y="3670210"/>
                    </a:cubicBezTo>
                    <a:cubicBezTo>
                      <a:pt x="1145979" y="3683687"/>
                      <a:pt x="1131057" y="3686663"/>
                      <a:pt x="1116633" y="3690352"/>
                    </a:cubicBezTo>
                    <a:cubicBezTo>
                      <a:pt x="1105999" y="3690337"/>
                      <a:pt x="1094649" y="3690818"/>
                      <a:pt x="1090960" y="3676395"/>
                    </a:cubicBezTo>
                    <a:cubicBezTo>
                      <a:pt x="1104933" y="3640086"/>
                      <a:pt x="1123543" y="3605853"/>
                      <a:pt x="1152056" y="3582772"/>
                    </a:cubicBezTo>
                    <a:cubicBezTo>
                      <a:pt x="1150627" y="3583769"/>
                      <a:pt x="1149414" y="3583552"/>
                      <a:pt x="1146988" y="3583121"/>
                    </a:cubicBezTo>
                    <a:cubicBezTo>
                      <a:pt x="1156762" y="3573911"/>
                      <a:pt x="1165926" y="3564396"/>
                      <a:pt x="1174341" y="3554475"/>
                    </a:cubicBezTo>
                    <a:lnTo>
                      <a:pt x="1195008" y="3526369"/>
                    </a:lnTo>
                    <a:lnTo>
                      <a:pt x="1182314" y="3516738"/>
                    </a:lnTo>
                    <a:cubicBezTo>
                      <a:pt x="1176370" y="3509760"/>
                      <a:pt x="1169567" y="3502713"/>
                      <a:pt x="1164089" y="3495341"/>
                    </a:cubicBezTo>
                    <a:cubicBezTo>
                      <a:pt x="1157027" y="3486106"/>
                      <a:pt x="1151755" y="3476150"/>
                      <a:pt x="1138525" y="3489826"/>
                    </a:cubicBezTo>
                    <a:cubicBezTo>
                      <a:pt x="1132874" y="3495443"/>
                      <a:pt x="1120368" y="3489240"/>
                      <a:pt x="1113579" y="3498232"/>
                    </a:cubicBezTo>
                    <a:cubicBezTo>
                      <a:pt x="1108791" y="3503916"/>
                      <a:pt x="1101555" y="3507672"/>
                      <a:pt x="1101193" y="3517611"/>
                    </a:cubicBezTo>
                    <a:cubicBezTo>
                      <a:pt x="1100831" y="3527551"/>
                      <a:pt x="1092665" y="3532099"/>
                      <a:pt x="1083741" y="3524449"/>
                    </a:cubicBezTo>
                    <a:cubicBezTo>
                      <a:pt x="1075611" y="3517730"/>
                      <a:pt x="1064362" y="3512062"/>
                      <a:pt x="1066327" y="3498350"/>
                    </a:cubicBezTo>
                    <a:cubicBezTo>
                      <a:pt x="1067067" y="3494508"/>
                      <a:pt x="1064226" y="3492113"/>
                      <a:pt x="1060384" y="3491373"/>
                    </a:cubicBezTo>
                    <a:cubicBezTo>
                      <a:pt x="1057404" y="3490701"/>
                      <a:pt x="1054424" y="3490029"/>
                      <a:pt x="1051908" y="3488960"/>
                    </a:cubicBezTo>
                    <a:cubicBezTo>
                      <a:pt x="1043037" y="3486083"/>
                      <a:pt x="1044536" y="3472766"/>
                      <a:pt x="1034735" y="3470682"/>
                    </a:cubicBezTo>
                    <a:cubicBezTo>
                      <a:pt x="1024536" y="3468132"/>
                      <a:pt x="1027929" y="3485307"/>
                      <a:pt x="1017197" y="3484015"/>
                    </a:cubicBezTo>
                    <a:cubicBezTo>
                      <a:pt x="1014613" y="3483807"/>
                      <a:pt x="1011030" y="3485255"/>
                      <a:pt x="1010237" y="3484324"/>
                    </a:cubicBezTo>
                    <a:cubicBezTo>
                      <a:pt x="996233" y="3469766"/>
                      <a:pt x="975474" y="3474606"/>
                      <a:pt x="958799" y="3466337"/>
                    </a:cubicBezTo>
                    <a:cubicBezTo>
                      <a:pt x="956284" y="3465269"/>
                      <a:pt x="952046" y="3464063"/>
                      <a:pt x="951788" y="3461874"/>
                    </a:cubicBezTo>
                    <a:cubicBezTo>
                      <a:pt x="949515" y="3446956"/>
                      <a:pt x="936078" y="3441546"/>
                      <a:pt x="926759" y="3433431"/>
                    </a:cubicBezTo>
                    <a:cubicBezTo>
                      <a:pt x="911755" y="3420529"/>
                      <a:pt x="911618" y="3400579"/>
                      <a:pt x="903850" y="3383920"/>
                    </a:cubicBezTo>
                    <a:cubicBezTo>
                      <a:pt x="900957" y="3376754"/>
                      <a:pt x="899854" y="3368864"/>
                      <a:pt x="895238" y="3361559"/>
                    </a:cubicBezTo>
                    <a:cubicBezTo>
                      <a:pt x="892137" y="3356976"/>
                      <a:pt x="889313" y="3348949"/>
                      <a:pt x="893102" y="3344918"/>
                    </a:cubicBezTo>
                    <a:cubicBezTo>
                      <a:pt x="905938" y="3330776"/>
                      <a:pt x="901959" y="3310087"/>
                      <a:pt x="913932" y="3295875"/>
                    </a:cubicBezTo>
                    <a:cubicBezTo>
                      <a:pt x="916793" y="3292637"/>
                      <a:pt x="918601" y="3286279"/>
                      <a:pt x="916552" y="3284815"/>
                    </a:cubicBezTo>
                    <a:cubicBezTo>
                      <a:pt x="903718" y="3277287"/>
                      <a:pt x="908800" y="3262523"/>
                      <a:pt x="902668" y="3252497"/>
                    </a:cubicBezTo>
                    <a:cubicBezTo>
                      <a:pt x="900360" y="3248845"/>
                      <a:pt x="897466" y="3241679"/>
                      <a:pt x="899396" y="3239232"/>
                    </a:cubicBezTo>
                    <a:cubicBezTo>
                      <a:pt x="909112" y="3226141"/>
                      <a:pt x="894626" y="3217612"/>
                      <a:pt x="894195" y="3206742"/>
                    </a:cubicBezTo>
                    <a:cubicBezTo>
                      <a:pt x="893817" y="3200644"/>
                      <a:pt x="887529" y="3197974"/>
                      <a:pt x="880363" y="3200867"/>
                    </a:cubicBezTo>
                    <a:lnTo>
                      <a:pt x="868662" y="3212216"/>
                    </a:lnTo>
                    <a:lnTo>
                      <a:pt x="861785" y="3179867"/>
                    </a:lnTo>
                    <a:lnTo>
                      <a:pt x="841031" y="3128406"/>
                    </a:lnTo>
                    <a:lnTo>
                      <a:pt x="835094" y="3130395"/>
                    </a:lnTo>
                    <a:lnTo>
                      <a:pt x="836894" y="3131712"/>
                    </a:lnTo>
                    <a:cubicBezTo>
                      <a:pt x="837023" y="3134426"/>
                      <a:pt x="833965" y="3137488"/>
                      <a:pt x="828164" y="3141426"/>
                    </a:cubicBezTo>
                    <a:cubicBezTo>
                      <a:pt x="818458" y="3148422"/>
                      <a:pt x="813018" y="3157337"/>
                      <a:pt x="810249" y="3168564"/>
                    </a:cubicBezTo>
                    <a:cubicBezTo>
                      <a:pt x="809318" y="3173433"/>
                      <a:pt x="809074" y="3179403"/>
                      <a:pt x="805666" y="3182762"/>
                    </a:cubicBezTo>
                    <a:cubicBezTo>
                      <a:pt x="787414" y="3201536"/>
                      <a:pt x="780751" y="3228059"/>
                      <a:pt x="762994" y="3247137"/>
                    </a:cubicBezTo>
                    <a:cubicBezTo>
                      <a:pt x="751258" y="3259688"/>
                      <a:pt x="753600" y="3265877"/>
                      <a:pt x="769696" y="3269578"/>
                    </a:cubicBezTo>
                    <a:cubicBezTo>
                      <a:pt x="792945" y="3274925"/>
                      <a:pt x="800386" y="3291698"/>
                      <a:pt x="788985" y="3312615"/>
                    </a:cubicBezTo>
                    <a:cubicBezTo>
                      <a:pt x="786568" y="3316577"/>
                      <a:pt x="784452" y="3320045"/>
                      <a:pt x="783024" y="3324613"/>
                    </a:cubicBezTo>
                    <a:cubicBezTo>
                      <a:pt x="776218" y="3343570"/>
                      <a:pt x="776326" y="3342279"/>
                      <a:pt x="758660" y="3335580"/>
                    </a:cubicBezTo>
                    <a:cubicBezTo>
                      <a:pt x="725311" y="3323391"/>
                      <a:pt x="700011" y="3299121"/>
                      <a:pt x="671389" y="3280299"/>
                    </a:cubicBezTo>
                    <a:cubicBezTo>
                      <a:pt x="664454" y="3276068"/>
                      <a:pt x="658316" y="3271644"/>
                      <a:pt x="650969" y="3269201"/>
                    </a:cubicBezTo>
                    <a:cubicBezTo>
                      <a:pt x="647695" y="3267882"/>
                      <a:pt x="644252" y="3262384"/>
                      <a:pt x="641617" y="3268933"/>
                    </a:cubicBezTo>
                    <a:cubicBezTo>
                      <a:pt x="639393" y="3273694"/>
                      <a:pt x="638956" y="3278866"/>
                      <a:pt x="644405" y="3282190"/>
                    </a:cubicBezTo>
                    <a:cubicBezTo>
                      <a:pt x="646387" y="3283399"/>
                      <a:pt x="648476" y="3283314"/>
                      <a:pt x="650760" y="3284028"/>
                    </a:cubicBezTo>
                    <a:cubicBezTo>
                      <a:pt x="655328" y="3285455"/>
                      <a:pt x="662423" y="3281627"/>
                      <a:pt x="664657" y="3289108"/>
                    </a:cubicBezTo>
                    <a:cubicBezTo>
                      <a:pt x="666890" y="3296588"/>
                      <a:pt x="658310" y="3299510"/>
                      <a:pt x="653088" y="3305841"/>
                    </a:cubicBezTo>
                    <a:cubicBezTo>
                      <a:pt x="664943" y="3304236"/>
                      <a:pt x="673994" y="3305000"/>
                      <a:pt x="681811" y="3311127"/>
                    </a:cubicBezTo>
                    <a:cubicBezTo>
                      <a:pt x="686161" y="3315142"/>
                      <a:pt x="689712" y="3319347"/>
                      <a:pt x="681325" y="3323067"/>
                    </a:cubicBezTo>
                    <a:cubicBezTo>
                      <a:pt x="670368" y="3310944"/>
                      <a:pt x="656397" y="3316018"/>
                      <a:pt x="642947" y="3318009"/>
                    </a:cubicBezTo>
                    <a:cubicBezTo>
                      <a:pt x="631587" y="3319914"/>
                      <a:pt x="621135" y="3320335"/>
                      <a:pt x="616859" y="3306171"/>
                    </a:cubicBezTo>
                    <a:cubicBezTo>
                      <a:pt x="612232" y="3299271"/>
                      <a:pt x="615171" y="3292227"/>
                      <a:pt x="615221" y="3285459"/>
                    </a:cubicBezTo>
                    <a:cubicBezTo>
                      <a:pt x="615078" y="3277895"/>
                      <a:pt x="613230" y="3272008"/>
                      <a:pt x="603851" y="3275124"/>
                    </a:cubicBezTo>
                    <a:cubicBezTo>
                      <a:pt x="597338" y="3281347"/>
                      <a:pt x="590822" y="3287567"/>
                      <a:pt x="584006" y="3294285"/>
                    </a:cubicBezTo>
                    <a:cubicBezTo>
                      <a:pt x="581394" y="3297450"/>
                      <a:pt x="579690" y="3299130"/>
                      <a:pt x="576030" y="3296216"/>
                    </a:cubicBezTo>
                    <a:cubicBezTo>
                      <a:pt x="583887" y="3283337"/>
                      <a:pt x="590066" y="3268752"/>
                      <a:pt x="595446" y="3254362"/>
                    </a:cubicBezTo>
                    <a:cubicBezTo>
                      <a:pt x="600717" y="3241264"/>
                      <a:pt x="595184" y="3235849"/>
                      <a:pt x="582146" y="3236050"/>
                    </a:cubicBezTo>
                    <a:cubicBezTo>
                      <a:pt x="574581" y="3236194"/>
                      <a:pt x="566907" y="3237630"/>
                      <a:pt x="559040" y="3238269"/>
                    </a:cubicBezTo>
                    <a:cubicBezTo>
                      <a:pt x="545396" y="3239463"/>
                      <a:pt x="541651" y="3234459"/>
                      <a:pt x="547418" y="3221663"/>
                    </a:cubicBezTo>
                    <a:cubicBezTo>
                      <a:pt x="549644" y="3216903"/>
                      <a:pt x="552364" y="3212444"/>
                      <a:pt x="555276" y="3208783"/>
                    </a:cubicBezTo>
                    <a:cubicBezTo>
                      <a:pt x="563219" y="3197993"/>
                      <a:pt x="565770" y="3189354"/>
                      <a:pt x="552916" y="3178113"/>
                    </a:cubicBezTo>
                    <a:cubicBezTo>
                      <a:pt x="541244" y="3168275"/>
                      <a:pt x="547808" y="3155285"/>
                      <a:pt x="554759" y="3143891"/>
                    </a:cubicBezTo>
                    <a:cubicBezTo>
                      <a:pt x="566243" y="3125067"/>
                      <a:pt x="564975" y="3121575"/>
                      <a:pt x="546452" y="3109595"/>
                    </a:cubicBezTo>
                    <a:cubicBezTo>
                      <a:pt x="540701" y="3106766"/>
                      <a:pt x="532640" y="3106607"/>
                      <a:pt x="531314" y="3097640"/>
                    </a:cubicBezTo>
                    <a:cubicBezTo>
                      <a:pt x="533647" y="3091586"/>
                      <a:pt x="538239" y="3089631"/>
                      <a:pt x="544016" y="3089076"/>
                    </a:cubicBezTo>
                    <a:cubicBezTo>
                      <a:pt x="551086" y="3088629"/>
                      <a:pt x="550917" y="3084449"/>
                      <a:pt x="547970" y="3079252"/>
                    </a:cubicBezTo>
                    <a:cubicBezTo>
                      <a:pt x="535005" y="3069303"/>
                      <a:pt x="524737" y="3058281"/>
                      <a:pt x="536113" y="3040749"/>
                    </a:cubicBezTo>
                    <a:cubicBezTo>
                      <a:pt x="534651" y="3036458"/>
                      <a:pt x="536573" y="3032193"/>
                      <a:pt x="536514" y="3026719"/>
                    </a:cubicBezTo>
                    <a:cubicBezTo>
                      <a:pt x="527825" y="3030935"/>
                      <a:pt x="526650" y="3041773"/>
                      <a:pt x="518069" y="3044697"/>
                    </a:cubicBezTo>
                    <a:cubicBezTo>
                      <a:pt x="513393" y="3044561"/>
                      <a:pt x="509103" y="3046023"/>
                      <a:pt x="505031" y="3044899"/>
                    </a:cubicBezTo>
                    <a:cubicBezTo>
                      <a:pt x="488743" y="3040401"/>
                      <a:pt x="476283" y="3042996"/>
                      <a:pt x="469088" y="3060358"/>
                    </a:cubicBezTo>
                    <a:cubicBezTo>
                      <a:pt x="464531" y="3071173"/>
                      <a:pt x="455891" y="3068621"/>
                      <a:pt x="446865" y="3064475"/>
                    </a:cubicBezTo>
                    <a:cubicBezTo>
                      <a:pt x="427327" y="3055274"/>
                      <a:pt x="427327" y="3055274"/>
                      <a:pt x="428167" y="3076179"/>
                    </a:cubicBezTo>
                    <a:cubicBezTo>
                      <a:pt x="428034" y="3080857"/>
                      <a:pt x="426028" y="3083029"/>
                      <a:pt x="421376" y="3079513"/>
                    </a:cubicBezTo>
                    <a:cubicBezTo>
                      <a:pt x="412206" y="3067802"/>
                      <a:pt x="406748" y="3052236"/>
                      <a:pt x="387850" y="3050902"/>
                    </a:cubicBezTo>
                    <a:cubicBezTo>
                      <a:pt x="376212" y="3049921"/>
                      <a:pt x="366532" y="3053532"/>
                      <a:pt x="356247" y="3058134"/>
                    </a:cubicBezTo>
                    <a:cubicBezTo>
                      <a:pt x="336669" y="3067942"/>
                      <a:pt x="330917" y="3065114"/>
                      <a:pt x="329279" y="3044401"/>
                    </a:cubicBezTo>
                    <a:cubicBezTo>
                      <a:pt x="328084" y="3030757"/>
                      <a:pt x="321452" y="3026031"/>
                      <a:pt x="308607" y="3027031"/>
                    </a:cubicBezTo>
                    <a:cubicBezTo>
                      <a:pt x="279229" y="3029502"/>
                      <a:pt x="278733" y="3029199"/>
                      <a:pt x="279538" y="3001141"/>
                    </a:cubicBezTo>
                    <a:cubicBezTo>
                      <a:pt x="280108" y="2991291"/>
                      <a:pt x="276338" y="2989671"/>
                      <a:pt x="267950" y="2993392"/>
                    </a:cubicBezTo>
                    <a:cubicBezTo>
                      <a:pt x="260856" y="2997221"/>
                      <a:pt x="258597" y="2993124"/>
                      <a:pt x="257547" y="2987046"/>
                    </a:cubicBezTo>
                    <a:cubicBezTo>
                      <a:pt x="260075" y="2981789"/>
                      <a:pt x="261803" y="2976727"/>
                      <a:pt x="263834" y="2971168"/>
                    </a:cubicBezTo>
                    <a:cubicBezTo>
                      <a:pt x="265565" y="2966107"/>
                      <a:pt x="271147" y="2964754"/>
                      <a:pt x="275244" y="2962494"/>
                    </a:cubicBezTo>
                    <a:cubicBezTo>
                      <a:pt x="281540" y="2958859"/>
                      <a:pt x="284865" y="2953409"/>
                      <a:pt x="283127" y="2946230"/>
                    </a:cubicBezTo>
                    <a:cubicBezTo>
                      <a:pt x="281774" y="2940646"/>
                      <a:pt x="277014" y="2938422"/>
                      <a:pt x="271842" y="2937986"/>
                    </a:cubicBezTo>
                    <a:cubicBezTo>
                      <a:pt x="264084" y="2937332"/>
                      <a:pt x="259383" y="2940582"/>
                      <a:pt x="255949" y="2947324"/>
                    </a:cubicBezTo>
                    <a:cubicBezTo>
                      <a:pt x="253724" y="2952085"/>
                      <a:pt x="255959" y="2959566"/>
                      <a:pt x="248671" y="2962598"/>
                    </a:cubicBezTo>
                    <a:cubicBezTo>
                      <a:pt x="239403" y="2964419"/>
                      <a:pt x="230520" y="2967838"/>
                      <a:pt x="220889" y="2964682"/>
                    </a:cubicBezTo>
                    <a:cubicBezTo>
                      <a:pt x="215271" y="2957176"/>
                      <a:pt x="220191" y="2951340"/>
                      <a:pt x="224312" y="2945699"/>
                    </a:cubicBezTo>
                    <a:cubicBezTo>
                      <a:pt x="230248" y="2937083"/>
                      <a:pt x="234093" y="2928553"/>
                      <a:pt x="224403" y="2919922"/>
                    </a:cubicBezTo>
                    <a:cubicBezTo>
                      <a:pt x="221045" y="2916514"/>
                      <a:pt x="220683" y="2911535"/>
                      <a:pt x="221119" y="2906363"/>
                    </a:cubicBezTo>
                    <a:cubicBezTo>
                      <a:pt x="220481" y="2898496"/>
                      <a:pt x="223611" y="2892250"/>
                      <a:pt x="227734" y="2886607"/>
                    </a:cubicBezTo>
                    <a:cubicBezTo>
                      <a:pt x="230949" y="2882452"/>
                      <a:pt x="232570" y="2878681"/>
                      <a:pt x="230419" y="2873291"/>
                    </a:cubicBezTo>
                    <a:cubicBezTo>
                      <a:pt x="231485" y="2863744"/>
                      <a:pt x="216574" y="2861446"/>
                      <a:pt x="220334" y="2850825"/>
                    </a:cubicBezTo>
                    <a:cubicBezTo>
                      <a:pt x="229485" y="2838054"/>
                      <a:pt x="212181" y="2836334"/>
                      <a:pt x="210854" y="2827368"/>
                    </a:cubicBezTo>
                    <a:cubicBezTo>
                      <a:pt x="210642" y="2802088"/>
                      <a:pt x="220203" y="2787527"/>
                      <a:pt x="241764" y="2778929"/>
                    </a:cubicBezTo>
                    <a:cubicBezTo>
                      <a:pt x="254139" y="2774242"/>
                      <a:pt x="256909" y="2763016"/>
                      <a:pt x="255002" y="2751657"/>
                    </a:cubicBezTo>
                    <a:cubicBezTo>
                      <a:pt x="251852" y="2733421"/>
                      <a:pt x="254043" y="2719803"/>
                      <a:pt x="276350" y="2717777"/>
                    </a:cubicBezTo>
                    <a:cubicBezTo>
                      <a:pt x="282127" y="2717223"/>
                      <a:pt x="285837" y="2713370"/>
                      <a:pt x="285282" y="2707593"/>
                    </a:cubicBezTo>
                    <a:cubicBezTo>
                      <a:pt x="284559" y="2697636"/>
                      <a:pt x="286229" y="2687100"/>
                      <a:pt x="276926" y="2680064"/>
                    </a:cubicBezTo>
                    <a:cubicBezTo>
                      <a:pt x="273458" y="2677948"/>
                      <a:pt x="269496" y="2675530"/>
                      <a:pt x="264542" y="2672508"/>
                    </a:cubicBezTo>
                    <a:cubicBezTo>
                      <a:pt x="280384" y="2669938"/>
                      <a:pt x="293859" y="2664564"/>
                      <a:pt x="308116" y="2674621"/>
                    </a:cubicBezTo>
                    <a:cubicBezTo>
                      <a:pt x="315740" y="2679952"/>
                      <a:pt x="323028" y="2676920"/>
                      <a:pt x="327864" y="2668993"/>
                    </a:cubicBezTo>
                    <a:cubicBezTo>
                      <a:pt x="331792" y="2662553"/>
                      <a:pt x="336024" y="2655618"/>
                      <a:pt x="339456" y="2648876"/>
                    </a:cubicBezTo>
                    <a:cubicBezTo>
                      <a:pt x="345913" y="2637181"/>
                      <a:pt x="353636" y="2628976"/>
                      <a:pt x="368061" y="2643216"/>
                    </a:cubicBezTo>
                    <a:cubicBezTo>
                      <a:pt x="369890" y="2624619"/>
                      <a:pt x="377177" y="2621587"/>
                      <a:pt x="389538" y="2632526"/>
                    </a:cubicBezTo>
                    <a:cubicBezTo>
                      <a:pt x="391519" y="2633735"/>
                      <a:pt x="393995" y="2635245"/>
                      <a:pt x="396992" y="2633675"/>
                    </a:cubicBezTo>
                    <a:cubicBezTo>
                      <a:pt x="400292" y="2631609"/>
                      <a:pt x="398721" y="2628612"/>
                      <a:pt x="398142" y="2626219"/>
                    </a:cubicBezTo>
                    <a:cubicBezTo>
                      <a:pt x="394936" y="2615596"/>
                      <a:pt x="395164" y="2602479"/>
                      <a:pt x="385394" y="2597603"/>
                    </a:cubicBezTo>
                    <a:lnTo>
                      <a:pt x="377546" y="2596603"/>
                    </a:lnTo>
                    <a:lnTo>
                      <a:pt x="376221" y="2597323"/>
                    </a:lnTo>
                    <a:cubicBezTo>
                      <a:pt x="371736" y="2598535"/>
                      <a:pt x="367330" y="2598074"/>
                      <a:pt x="363730" y="2594317"/>
                    </a:cubicBezTo>
                    <a:cubicBezTo>
                      <a:pt x="354152" y="2584016"/>
                      <a:pt x="340389" y="2577279"/>
                      <a:pt x="336858" y="2561827"/>
                    </a:cubicBezTo>
                    <a:lnTo>
                      <a:pt x="337956" y="2558256"/>
                    </a:lnTo>
                    <a:lnTo>
                      <a:pt x="331405" y="2552878"/>
                    </a:lnTo>
                    <a:cubicBezTo>
                      <a:pt x="322102" y="2545844"/>
                      <a:pt x="314127" y="2547775"/>
                      <a:pt x="308578" y="2557984"/>
                    </a:cubicBezTo>
                    <a:cubicBezTo>
                      <a:pt x="303440" y="2566405"/>
                      <a:pt x="299100" y="2574634"/>
                      <a:pt x="294264" y="2582561"/>
                    </a:cubicBezTo>
                    <a:cubicBezTo>
                      <a:pt x="292149" y="2586028"/>
                      <a:pt x="290806" y="2592686"/>
                      <a:pt x="283955" y="2590545"/>
                    </a:cubicBezTo>
                    <a:cubicBezTo>
                      <a:pt x="278892" y="2588816"/>
                      <a:pt x="279630" y="2583149"/>
                      <a:pt x="279462" y="2578968"/>
                    </a:cubicBezTo>
                    <a:cubicBezTo>
                      <a:pt x="279671" y="2564141"/>
                      <a:pt x="280677" y="2549121"/>
                      <a:pt x="280886" y="2534293"/>
                    </a:cubicBezTo>
                    <a:cubicBezTo>
                      <a:pt x="282229" y="2527635"/>
                      <a:pt x="287920" y="2524990"/>
                      <a:pt x="293312" y="2522841"/>
                    </a:cubicBezTo>
                    <a:cubicBezTo>
                      <a:pt x="300902" y="2519313"/>
                      <a:pt x="307430" y="2514460"/>
                      <a:pt x="313664" y="2509256"/>
                    </a:cubicBezTo>
                    <a:lnTo>
                      <a:pt x="322562" y="2501743"/>
                    </a:lnTo>
                    <a:lnTo>
                      <a:pt x="322347" y="2500403"/>
                    </a:lnTo>
                    <a:cubicBezTo>
                      <a:pt x="322951" y="2498369"/>
                      <a:pt x="324153" y="2496315"/>
                      <a:pt x="325012" y="2494504"/>
                    </a:cubicBezTo>
                    <a:cubicBezTo>
                      <a:pt x="325942" y="2492996"/>
                      <a:pt x="326566" y="2491562"/>
                      <a:pt x="327121" y="2489822"/>
                    </a:cubicBezTo>
                    <a:cubicBezTo>
                      <a:pt x="327907" y="2487706"/>
                      <a:pt x="327635" y="2485197"/>
                      <a:pt x="325375" y="2483801"/>
                    </a:cubicBezTo>
                    <a:cubicBezTo>
                      <a:pt x="323420" y="2482332"/>
                      <a:pt x="321433" y="2483446"/>
                      <a:pt x="319894" y="2485096"/>
                    </a:cubicBezTo>
                    <a:cubicBezTo>
                      <a:pt x="317513" y="2487268"/>
                      <a:pt x="315060" y="2489134"/>
                      <a:pt x="311599" y="2486736"/>
                    </a:cubicBezTo>
                    <a:cubicBezTo>
                      <a:pt x="308442" y="2484265"/>
                      <a:pt x="309244" y="2480857"/>
                      <a:pt x="310423" y="2477683"/>
                    </a:cubicBezTo>
                    <a:cubicBezTo>
                      <a:pt x="310655" y="2477307"/>
                      <a:pt x="311120" y="2476555"/>
                      <a:pt x="311281" y="2475872"/>
                    </a:cubicBezTo>
                    <a:cubicBezTo>
                      <a:pt x="314962" y="2466960"/>
                      <a:pt x="313921" y="2465274"/>
                      <a:pt x="304224" y="2463706"/>
                    </a:cubicBezTo>
                    <a:cubicBezTo>
                      <a:pt x="299601" y="2463191"/>
                      <a:pt x="295890" y="2462459"/>
                      <a:pt x="295275" y="2457135"/>
                    </a:cubicBezTo>
                    <a:cubicBezTo>
                      <a:pt x="294986" y="2455917"/>
                      <a:pt x="294770" y="2455003"/>
                      <a:pt x="294859" y="2454016"/>
                    </a:cubicBezTo>
                    <a:cubicBezTo>
                      <a:pt x="295461" y="2448405"/>
                      <a:pt x="291944" y="2444410"/>
                      <a:pt x="286910" y="2446244"/>
                    </a:cubicBezTo>
                    <a:cubicBezTo>
                      <a:pt x="281877" y="2448077"/>
                      <a:pt x="279401" y="2445767"/>
                      <a:pt x="278232" y="2442183"/>
                    </a:cubicBezTo>
                    <a:cubicBezTo>
                      <a:pt x="274814" y="2430443"/>
                      <a:pt x="266929" y="2429735"/>
                      <a:pt x="256502" y="2431877"/>
                    </a:cubicBezTo>
                    <a:cubicBezTo>
                      <a:pt x="249121" y="2433301"/>
                      <a:pt x="241379" y="2433200"/>
                      <a:pt x="233566" y="2432796"/>
                    </a:cubicBezTo>
                    <a:cubicBezTo>
                      <a:pt x="229927" y="2432370"/>
                      <a:pt x="227364" y="2431045"/>
                      <a:pt x="225585" y="2427605"/>
                    </a:cubicBezTo>
                    <a:cubicBezTo>
                      <a:pt x="222281" y="2421790"/>
                      <a:pt x="219661" y="2415815"/>
                      <a:pt x="218516" y="2409611"/>
                    </a:cubicBezTo>
                    <a:lnTo>
                      <a:pt x="219702" y="2396654"/>
                    </a:lnTo>
                    <a:lnTo>
                      <a:pt x="203612" y="2390201"/>
                    </a:lnTo>
                    <a:cubicBezTo>
                      <a:pt x="197466" y="2388576"/>
                      <a:pt x="191205" y="2387136"/>
                      <a:pt x="185454" y="2384308"/>
                    </a:cubicBezTo>
                    <a:cubicBezTo>
                      <a:pt x="171667" y="2377936"/>
                      <a:pt x="170122" y="2371555"/>
                      <a:pt x="180651" y="2360984"/>
                    </a:cubicBezTo>
                    <a:cubicBezTo>
                      <a:pt x="183455" y="2358616"/>
                      <a:pt x="186451" y="2357046"/>
                      <a:pt x="188954" y="2355173"/>
                    </a:cubicBezTo>
                    <a:cubicBezTo>
                      <a:pt x="201353" y="2347104"/>
                      <a:pt x="207397" y="2337195"/>
                      <a:pt x="203232" y="2321739"/>
                    </a:cubicBezTo>
                    <a:cubicBezTo>
                      <a:pt x="199949" y="2308181"/>
                      <a:pt x="199553" y="2294345"/>
                      <a:pt x="198358" y="2280702"/>
                    </a:cubicBezTo>
                    <a:cubicBezTo>
                      <a:pt x="196947" y="2269642"/>
                      <a:pt x="193010" y="2263843"/>
                      <a:pt x="181129" y="2268831"/>
                    </a:cubicBezTo>
                    <a:cubicBezTo>
                      <a:pt x="174338" y="2272164"/>
                      <a:pt x="167461" y="2273408"/>
                      <a:pt x="161542" y="2266396"/>
                    </a:cubicBezTo>
                    <a:cubicBezTo>
                      <a:pt x="159249" y="2253442"/>
                      <a:pt x="166586" y="2243644"/>
                      <a:pt x="170152" y="2232225"/>
                    </a:cubicBezTo>
                    <a:cubicBezTo>
                      <a:pt x="172898" y="2224383"/>
                      <a:pt x="177430" y="2216953"/>
                      <a:pt x="182158" y="2210319"/>
                    </a:cubicBezTo>
                    <a:lnTo>
                      <a:pt x="185087" y="2204960"/>
                    </a:lnTo>
                    <a:lnTo>
                      <a:pt x="183548" y="2204931"/>
                    </a:lnTo>
                    <a:cubicBezTo>
                      <a:pt x="180415" y="2206636"/>
                      <a:pt x="178099" y="2203645"/>
                      <a:pt x="176985" y="2201655"/>
                    </a:cubicBezTo>
                    <a:cubicBezTo>
                      <a:pt x="172371" y="2194382"/>
                      <a:pt x="166329" y="2191949"/>
                      <a:pt x="158195" y="2192908"/>
                    </a:cubicBezTo>
                    <a:cubicBezTo>
                      <a:pt x="153178" y="2193451"/>
                      <a:pt x="151831" y="2191838"/>
                      <a:pt x="153725" y="2186242"/>
                    </a:cubicBezTo>
                    <a:lnTo>
                      <a:pt x="153180" y="2181644"/>
                    </a:lnTo>
                    <a:lnTo>
                      <a:pt x="148907" y="2184596"/>
                    </a:lnTo>
                    <a:cubicBezTo>
                      <a:pt x="144000" y="2188740"/>
                      <a:pt x="138907" y="2191241"/>
                      <a:pt x="133549" y="2192221"/>
                    </a:cubicBezTo>
                    <a:lnTo>
                      <a:pt x="130014" y="2191909"/>
                    </a:lnTo>
                    <a:lnTo>
                      <a:pt x="130318" y="2192823"/>
                    </a:lnTo>
                    <a:cubicBezTo>
                      <a:pt x="130000" y="2194023"/>
                      <a:pt x="128756" y="2194881"/>
                      <a:pt x="126282" y="2195305"/>
                    </a:cubicBezTo>
                    <a:cubicBezTo>
                      <a:pt x="119511" y="2196585"/>
                      <a:pt x="113381" y="2195139"/>
                      <a:pt x="107338" y="2192707"/>
                    </a:cubicBezTo>
                    <a:cubicBezTo>
                      <a:pt x="99558" y="2189719"/>
                      <a:pt x="95831" y="2190279"/>
                      <a:pt x="90588" y="2196667"/>
                    </a:cubicBezTo>
                    <a:cubicBezTo>
                      <a:pt x="88512" y="2198766"/>
                      <a:pt x="86957" y="2201708"/>
                      <a:pt x="85329" y="2204345"/>
                    </a:cubicBezTo>
                    <a:cubicBezTo>
                      <a:pt x="84631" y="2205475"/>
                      <a:pt x="84079" y="2207214"/>
                      <a:pt x="82412" y="2206965"/>
                    </a:cubicBezTo>
                    <a:cubicBezTo>
                      <a:pt x="80440" y="2206787"/>
                      <a:pt x="79775" y="2205337"/>
                      <a:pt x="79791" y="2204045"/>
                    </a:cubicBezTo>
                    <a:cubicBezTo>
                      <a:pt x="79714" y="2198273"/>
                      <a:pt x="76988" y="2197631"/>
                      <a:pt x="72187" y="2199087"/>
                    </a:cubicBezTo>
                    <a:cubicBezTo>
                      <a:pt x="66169" y="2200831"/>
                      <a:pt x="60968" y="2197880"/>
                      <a:pt x="56610" y="2194405"/>
                    </a:cubicBezTo>
                    <a:cubicBezTo>
                      <a:pt x="53077" y="2191701"/>
                      <a:pt x="50872" y="2191900"/>
                      <a:pt x="49228" y="2195828"/>
                    </a:cubicBezTo>
                    <a:cubicBezTo>
                      <a:pt x="48443" y="2197945"/>
                      <a:pt x="47513" y="2199452"/>
                      <a:pt x="44932" y="2199419"/>
                    </a:cubicBezTo>
                    <a:cubicBezTo>
                      <a:pt x="41439" y="2199601"/>
                      <a:pt x="41471" y="2197020"/>
                      <a:pt x="40357" y="2195030"/>
                    </a:cubicBezTo>
                    <a:cubicBezTo>
                      <a:pt x="39764" y="2193883"/>
                      <a:pt x="39404" y="2192360"/>
                      <a:pt x="38739" y="2190908"/>
                    </a:cubicBezTo>
                    <a:cubicBezTo>
                      <a:pt x="35881" y="2182898"/>
                      <a:pt x="30881" y="2182150"/>
                      <a:pt x="25029" y="2188681"/>
                    </a:cubicBezTo>
                    <a:cubicBezTo>
                      <a:pt x="24258" y="2189507"/>
                      <a:pt x="23794" y="2190261"/>
                      <a:pt x="22953" y="2190781"/>
                    </a:cubicBezTo>
                    <a:cubicBezTo>
                      <a:pt x="21341" y="2192127"/>
                      <a:pt x="19049" y="2193312"/>
                      <a:pt x="17398" y="2191771"/>
                    </a:cubicBezTo>
                    <a:cubicBezTo>
                      <a:pt x="15820" y="2190537"/>
                      <a:pt x="16534" y="2188116"/>
                      <a:pt x="17464" y="2186609"/>
                    </a:cubicBezTo>
                    <a:cubicBezTo>
                      <a:pt x="18394" y="2185102"/>
                      <a:pt x="19396" y="2183901"/>
                      <a:pt x="20703" y="2182626"/>
                    </a:cubicBezTo>
                    <a:cubicBezTo>
                      <a:pt x="22403" y="2180293"/>
                      <a:pt x="22580" y="2178321"/>
                      <a:pt x="20175" y="2176316"/>
                    </a:cubicBezTo>
                    <a:cubicBezTo>
                      <a:pt x="14847" y="2171463"/>
                      <a:pt x="12726" y="2165208"/>
                      <a:pt x="10908" y="2158882"/>
                    </a:cubicBezTo>
                    <a:cubicBezTo>
                      <a:pt x="8498" y="2151407"/>
                      <a:pt x="7539" y="2143269"/>
                      <a:pt x="3909" y="2136084"/>
                    </a:cubicBezTo>
                    <a:cubicBezTo>
                      <a:pt x="2653" y="2133485"/>
                      <a:pt x="4120" y="2131530"/>
                      <a:pt x="5354" y="2129952"/>
                    </a:cubicBezTo>
                    <a:lnTo>
                      <a:pt x="9185" y="2123453"/>
                    </a:lnTo>
                    <a:lnTo>
                      <a:pt x="8263" y="2119867"/>
                    </a:lnTo>
                    <a:cubicBezTo>
                      <a:pt x="5811" y="2114972"/>
                      <a:pt x="252" y="2112941"/>
                      <a:pt x="0" y="2106669"/>
                    </a:cubicBezTo>
                    <a:cubicBezTo>
                      <a:pt x="6599" y="2102537"/>
                      <a:pt x="1066" y="2097122"/>
                      <a:pt x="1997" y="2092253"/>
                    </a:cubicBezTo>
                    <a:cubicBezTo>
                      <a:pt x="6531" y="2084822"/>
                      <a:pt x="7100" y="2074973"/>
                      <a:pt x="18461" y="2073068"/>
                    </a:cubicBezTo>
                    <a:cubicBezTo>
                      <a:pt x="22642" y="2072898"/>
                      <a:pt x="23573" y="2068029"/>
                      <a:pt x="22909" y="2063545"/>
                    </a:cubicBezTo>
                    <a:cubicBezTo>
                      <a:pt x="21473" y="2055872"/>
                      <a:pt x="23504" y="2050313"/>
                      <a:pt x="31396" y="2046292"/>
                    </a:cubicBezTo>
                    <a:cubicBezTo>
                      <a:pt x="40689" y="2041086"/>
                      <a:pt x="33972" y="2034267"/>
                      <a:pt x="31352" y="2025192"/>
                    </a:cubicBezTo>
                    <a:cubicBezTo>
                      <a:pt x="45852" y="2029280"/>
                      <a:pt x="56523" y="2026274"/>
                      <a:pt x="63886" y="2013091"/>
                    </a:cubicBezTo>
                    <a:cubicBezTo>
                      <a:pt x="65396" y="2010614"/>
                      <a:pt x="74278" y="2007196"/>
                      <a:pt x="81239" y="2008044"/>
                    </a:cubicBezTo>
                    <a:cubicBezTo>
                      <a:pt x="94363" y="2009931"/>
                      <a:pt x="101700" y="2000134"/>
                      <a:pt x="111405" y="1993139"/>
                    </a:cubicBezTo>
                    <a:cubicBezTo>
                      <a:pt x="111305" y="2006673"/>
                      <a:pt x="117770" y="2007219"/>
                      <a:pt x="126677" y="2000417"/>
                    </a:cubicBezTo>
                    <a:cubicBezTo>
                      <a:pt x="131161" y="1999753"/>
                      <a:pt x="135728" y="2001180"/>
                      <a:pt x="139632" y="1998124"/>
                    </a:cubicBezTo>
                    <a:cubicBezTo>
                      <a:pt x="141832" y="1996747"/>
                      <a:pt x="144334" y="1994875"/>
                      <a:pt x="146533" y="1993496"/>
                    </a:cubicBezTo>
                    <a:cubicBezTo>
                      <a:pt x="149035" y="1991624"/>
                      <a:pt x="151948" y="1987964"/>
                      <a:pt x="153736" y="1988375"/>
                    </a:cubicBezTo>
                    <a:cubicBezTo>
                      <a:pt x="158305" y="1989802"/>
                      <a:pt x="154593" y="1993656"/>
                      <a:pt x="154376" y="1996242"/>
                    </a:cubicBezTo>
                    <a:cubicBezTo>
                      <a:pt x="154241" y="2000919"/>
                      <a:pt x="153914" y="2004797"/>
                      <a:pt x="153285" y="2009173"/>
                    </a:cubicBezTo>
                    <a:cubicBezTo>
                      <a:pt x="154336" y="2015250"/>
                      <a:pt x="159397" y="2016979"/>
                      <a:pt x="164872" y="2016921"/>
                    </a:cubicBezTo>
                    <a:cubicBezTo>
                      <a:pt x="168171" y="2014855"/>
                      <a:pt x="171966" y="2013091"/>
                      <a:pt x="175266" y="2011025"/>
                    </a:cubicBezTo>
                    <a:cubicBezTo>
                      <a:pt x="179447" y="2010857"/>
                      <a:pt x="178624" y="2014433"/>
                      <a:pt x="179204" y="2016827"/>
                    </a:cubicBezTo>
                    <a:cubicBezTo>
                      <a:pt x="173050" y="2028027"/>
                      <a:pt x="172975" y="2038177"/>
                      <a:pt x="185964" y="2044743"/>
                    </a:cubicBezTo>
                    <a:cubicBezTo>
                      <a:pt x="191221" y="2047270"/>
                      <a:pt x="195570" y="2051282"/>
                      <a:pt x="192136" y="2058025"/>
                    </a:cubicBezTo>
                    <a:lnTo>
                      <a:pt x="191400" y="2065222"/>
                    </a:lnTo>
                    <a:lnTo>
                      <a:pt x="193705" y="2064625"/>
                    </a:lnTo>
                    <a:cubicBezTo>
                      <a:pt x="196450" y="2062971"/>
                      <a:pt x="198965" y="2060687"/>
                      <a:pt x="201345" y="2058516"/>
                    </a:cubicBezTo>
                    <a:cubicBezTo>
                      <a:pt x="203798" y="2056649"/>
                      <a:pt x="205481" y="2055607"/>
                      <a:pt x="208726" y="2057092"/>
                    </a:cubicBezTo>
                    <a:lnTo>
                      <a:pt x="228242" y="2063119"/>
                    </a:lnTo>
                    <a:lnTo>
                      <a:pt x="231942" y="2058517"/>
                    </a:lnTo>
                    <a:cubicBezTo>
                      <a:pt x="240656" y="2050918"/>
                      <a:pt x="244031" y="2038701"/>
                      <a:pt x="254423" y="2032807"/>
                    </a:cubicBezTo>
                    <a:cubicBezTo>
                      <a:pt x="256237" y="2029835"/>
                      <a:pt x="257748" y="2027358"/>
                      <a:pt x="259562" y="2024385"/>
                    </a:cubicBezTo>
                    <a:cubicBezTo>
                      <a:pt x="258100" y="2020095"/>
                      <a:pt x="261014" y="2016434"/>
                      <a:pt x="260350" y="2011951"/>
                    </a:cubicBezTo>
                    <a:cubicBezTo>
                      <a:pt x="259241" y="2000398"/>
                      <a:pt x="248041" y="1994245"/>
                      <a:pt x="243934" y="1984262"/>
                    </a:cubicBezTo>
                    <a:cubicBezTo>
                      <a:pt x="241288" y="1978570"/>
                      <a:pt x="238148" y="1972575"/>
                      <a:pt x="241968" y="1967429"/>
                    </a:cubicBezTo>
                    <a:cubicBezTo>
                      <a:pt x="245788" y="1962282"/>
                      <a:pt x="252445" y="1963625"/>
                      <a:pt x="257810" y="1964858"/>
                    </a:cubicBezTo>
                    <a:cubicBezTo>
                      <a:pt x="264964" y="1966502"/>
                      <a:pt x="271404" y="1970433"/>
                      <a:pt x="278777" y="1969490"/>
                    </a:cubicBezTo>
                    <a:cubicBezTo>
                      <a:pt x="283973" y="1966543"/>
                      <a:pt x="288817" y="1970860"/>
                      <a:pt x="293797" y="1970497"/>
                    </a:cubicBezTo>
                    <a:cubicBezTo>
                      <a:pt x="297096" y="1968432"/>
                      <a:pt x="300201" y="1965569"/>
                      <a:pt x="304189" y="1964603"/>
                    </a:cubicBezTo>
                    <a:cubicBezTo>
                      <a:pt x="318017" y="1951966"/>
                      <a:pt x="330854" y="1938723"/>
                      <a:pt x="323849" y="1916778"/>
                    </a:cubicBezTo>
                    <a:cubicBezTo>
                      <a:pt x="320347" y="1905805"/>
                      <a:pt x="328953" y="1899498"/>
                      <a:pt x="339900" y="1899380"/>
                    </a:cubicBezTo>
                    <a:cubicBezTo>
                      <a:pt x="348759" y="1899346"/>
                      <a:pt x="357507" y="1900605"/>
                      <a:pt x="366172" y="1899774"/>
                    </a:cubicBezTo>
                    <a:cubicBezTo>
                      <a:pt x="385398" y="1897227"/>
                      <a:pt x="399611" y="1886186"/>
                      <a:pt x="386797" y="1855936"/>
                    </a:cubicBezTo>
                    <a:cubicBezTo>
                      <a:pt x="388937" y="1849084"/>
                      <a:pt x="381809" y="1844057"/>
                      <a:pt x="382353" y="1837591"/>
                    </a:cubicBezTo>
                    <a:cubicBezTo>
                      <a:pt x="386937" y="1823393"/>
                      <a:pt x="387735" y="1823200"/>
                      <a:pt x="397618" y="1832628"/>
                    </a:cubicBezTo>
                    <a:cubicBezTo>
                      <a:pt x="406317" y="1840654"/>
                      <a:pt x="417626" y="1845514"/>
                      <a:pt x="428633" y="1850870"/>
                    </a:cubicBezTo>
                    <a:cubicBezTo>
                      <a:pt x="424695" y="1845069"/>
                      <a:pt x="427138" y="1837723"/>
                      <a:pt x="421799" y="1833105"/>
                    </a:cubicBezTo>
                    <a:cubicBezTo>
                      <a:pt x="418632" y="1830494"/>
                      <a:pt x="416567" y="1827194"/>
                      <a:pt x="416893" y="1823315"/>
                    </a:cubicBezTo>
                    <a:cubicBezTo>
                      <a:pt x="417514" y="1806700"/>
                      <a:pt x="407003" y="1801646"/>
                      <a:pt x="392972" y="1801244"/>
                    </a:cubicBezTo>
                    <a:cubicBezTo>
                      <a:pt x="386338" y="1796518"/>
                      <a:pt x="378867" y="1810993"/>
                      <a:pt x="372974" y="1800599"/>
                    </a:cubicBezTo>
                    <a:cubicBezTo>
                      <a:pt x="365944" y="1782037"/>
                      <a:pt x="382055" y="1770114"/>
                      <a:pt x="385949" y="1754815"/>
                    </a:cubicBezTo>
                    <a:cubicBezTo>
                      <a:pt x="390449" y="1738528"/>
                      <a:pt x="396735" y="1722650"/>
                      <a:pt x="398951" y="1705649"/>
                    </a:cubicBezTo>
                    <a:cubicBezTo>
                      <a:pt x="400621" y="1695112"/>
                      <a:pt x="398001" y="1686035"/>
                      <a:pt x="389494" y="1678807"/>
                    </a:cubicBezTo>
                    <a:cubicBezTo>
                      <a:pt x="379504" y="1670672"/>
                      <a:pt x="371057" y="1668918"/>
                      <a:pt x="363309" y="1680505"/>
                    </a:cubicBezTo>
                    <a:cubicBezTo>
                      <a:pt x="357977" y="1688128"/>
                      <a:pt x="348708" y="1689952"/>
                      <a:pt x="342496" y="1695679"/>
                    </a:cubicBezTo>
                    <a:cubicBezTo>
                      <a:pt x="322085" y="1696822"/>
                      <a:pt x="303295" y="1694196"/>
                      <a:pt x="298105" y="1669277"/>
                    </a:cubicBezTo>
                    <a:cubicBezTo>
                      <a:pt x="297247" y="1663995"/>
                      <a:pt x="292932" y="1668839"/>
                      <a:pt x="291363" y="1665844"/>
                    </a:cubicBezTo>
                    <a:cubicBezTo>
                      <a:pt x="289623" y="1658665"/>
                      <a:pt x="294047" y="1652528"/>
                      <a:pt x="294593" y="1646062"/>
                    </a:cubicBezTo>
                    <a:cubicBezTo>
                      <a:pt x="298136" y="1638026"/>
                      <a:pt x="306825" y="1633812"/>
                      <a:pt x="308882" y="1624869"/>
                    </a:cubicBezTo>
                    <a:cubicBezTo>
                      <a:pt x="322164" y="1618699"/>
                      <a:pt x="335444" y="1612525"/>
                      <a:pt x="350575" y="1612239"/>
                    </a:cubicBezTo>
                    <a:cubicBezTo>
                      <a:pt x="353160" y="1612458"/>
                      <a:pt x="367718" y="1622019"/>
                      <a:pt x="368299" y="1624411"/>
                    </a:cubicBezTo>
                    <a:cubicBezTo>
                      <a:pt x="369433" y="1632581"/>
                      <a:pt x="374496" y="1634309"/>
                      <a:pt x="381481" y="1631773"/>
                    </a:cubicBezTo>
                    <a:cubicBezTo>
                      <a:pt x="403343" y="1622679"/>
                      <a:pt x="426281" y="1616280"/>
                      <a:pt x="447262" y="1605288"/>
                    </a:cubicBezTo>
                    <a:cubicBezTo>
                      <a:pt x="464446" y="1596060"/>
                      <a:pt x="468123" y="1583348"/>
                      <a:pt x="459886" y="1566766"/>
                    </a:cubicBezTo>
                    <a:cubicBezTo>
                      <a:pt x="457820" y="1563467"/>
                      <a:pt x="455754" y="1560167"/>
                      <a:pt x="453689" y="1556868"/>
                    </a:cubicBezTo>
                    <a:cubicBezTo>
                      <a:pt x="438565" y="1529288"/>
                      <a:pt x="441528" y="1518861"/>
                      <a:pt x="470485" y="1505937"/>
                    </a:cubicBezTo>
                    <a:cubicBezTo>
                      <a:pt x="483163" y="1500755"/>
                      <a:pt x="492675" y="1492964"/>
                      <a:pt x="499433" y="1480773"/>
                    </a:cubicBezTo>
                    <a:cubicBezTo>
                      <a:pt x="509925" y="1461343"/>
                      <a:pt x="529127" y="1462182"/>
                      <a:pt x="547531" y="1463211"/>
                    </a:cubicBezTo>
                    <a:cubicBezTo>
                      <a:pt x="553223" y="1460568"/>
                      <a:pt x="560074" y="1462707"/>
                      <a:pt x="567253" y="1460968"/>
                    </a:cubicBezTo>
                    <a:cubicBezTo>
                      <a:pt x="555146" y="1456301"/>
                      <a:pt x="543727" y="1452735"/>
                      <a:pt x="536841" y="1441738"/>
                    </a:cubicBezTo>
                    <a:cubicBezTo>
                      <a:pt x="536648" y="1440939"/>
                      <a:pt x="535657" y="1440335"/>
                      <a:pt x="534666" y="1439730"/>
                    </a:cubicBezTo>
                    <a:cubicBezTo>
                      <a:pt x="534172" y="1439428"/>
                      <a:pt x="533978" y="1438631"/>
                      <a:pt x="534281" y="1438135"/>
                    </a:cubicBezTo>
                    <a:cubicBezTo>
                      <a:pt x="536368" y="1397943"/>
                      <a:pt x="520472" y="1367174"/>
                      <a:pt x="490714" y="1340184"/>
                    </a:cubicBezTo>
                    <a:cubicBezTo>
                      <a:pt x="472519" y="1324325"/>
                      <a:pt x="474298" y="1312494"/>
                      <a:pt x="488780" y="1292099"/>
                    </a:cubicBezTo>
                    <a:cubicBezTo>
                      <a:pt x="500842" y="1275668"/>
                      <a:pt x="496206" y="1256526"/>
                      <a:pt x="496936" y="1238618"/>
                    </a:cubicBezTo>
                    <a:cubicBezTo>
                      <a:pt x="495971" y="1234629"/>
                      <a:pt x="496298" y="1230750"/>
                      <a:pt x="497423" y="1226677"/>
                    </a:cubicBezTo>
                    <a:cubicBezTo>
                      <a:pt x="501501" y="1199937"/>
                      <a:pt x="504781" y="1173389"/>
                      <a:pt x="498708" y="1146573"/>
                    </a:cubicBezTo>
                    <a:cubicBezTo>
                      <a:pt x="501647" y="1139528"/>
                      <a:pt x="498204" y="1134029"/>
                      <a:pt x="494265" y="1128228"/>
                    </a:cubicBezTo>
                    <a:cubicBezTo>
                      <a:pt x="489857" y="1118740"/>
                      <a:pt x="492023" y="1108506"/>
                      <a:pt x="491301" y="1098548"/>
                    </a:cubicBezTo>
                    <a:cubicBezTo>
                      <a:pt x="482720" y="1101471"/>
                      <a:pt x="479673" y="1109808"/>
                      <a:pt x="474258" y="1115342"/>
                    </a:cubicBezTo>
                    <a:cubicBezTo>
                      <a:pt x="465132" y="1124729"/>
                      <a:pt x="456686" y="1122975"/>
                      <a:pt x="456676" y="1110734"/>
                    </a:cubicBezTo>
                    <a:cubicBezTo>
                      <a:pt x="455944" y="1088534"/>
                      <a:pt x="441662" y="1081861"/>
                      <a:pt x="424274" y="1078050"/>
                    </a:cubicBezTo>
                    <a:cubicBezTo>
                      <a:pt x="414341" y="1075391"/>
                      <a:pt x="406802" y="1072150"/>
                      <a:pt x="407590" y="1059716"/>
                    </a:cubicBezTo>
                    <a:cubicBezTo>
                      <a:pt x="407916" y="1055836"/>
                      <a:pt x="406456" y="1051545"/>
                      <a:pt x="403785" y="1049237"/>
                    </a:cubicBezTo>
                    <a:cubicBezTo>
                      <a:pt x="389141" y="1037584"/>
                      <a:pt x="389048" y="1023253"/>
                      <a:pt x="396629" y="1007485"/>
                    </a:cubicBezTo>
                    <a:cubicBezTo>
                      <a:pt x="399483" y="998349"/>
                      <a:pt x="402832" y="989518"/>
                      <a:pt x="398423" y="980030"/>
                    </a:cubicBezTo>
                    <a:cubicBezTo>
                      <a:pt x="398256" y="975849"/>
                      <a:pt x="400177" y="971584"/>
                      <a:pt x="397121" y="967679"/>
                    </a:cubicBezTo>
                    <a:cubicBezTo>
                      <a:pt x="394723" y="962138"/>
                      <a:pt x="393612" y="957553"/>
                      <a:pt x="394920" y="9540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B2D21609-2D22-42B3-BEC1-34288DC2F819}"/>
                  </a:ext>
                </a:extLst>
              </p:cNvPr>
              <p:cNvSpPr>
                <a:spLocks/>
              </p:cNvSpPr>
              <p:nvPr/>
            </p:nvSpPr>
            <p:spPr bwMode="auto">
              <a:xfrm rot="3516856">
                <a:off x="1277503" y="73662"/>
                <a:ext cx="2130684" cy="1943168"/>
              </a:xfrm>
              <a:custGeom>
                <a:avLst/>
                <a:gdLst>
                  <a:gd name="connsiteX0" fmla="*/ 3897079 w 4651277"/>
                  <a:gd name="connsiteY0" fmla="*/ 2775104 h 4241931"/>
                  <a:gd name="connsiteX1" fmla="*/ 3897072 w 4651277"/>
                  <a:gd name="connsiteY1" fmla="*/ 2775245 h 4241931"/>
                  <a:gd name="connsiteX2" fmla="*/ 3897236 w 4651277"/>
                  <a:gd name="connsiteY2" fmla="*/ 2775217 h 4241931"/>
                  <a:gd name="connsiteX3" fmla="*/ 3870002 w 4651277"/>
                  <a:gd name="connsiteY3" fmla="*/ 2525312 h 4241931"/>
                  <a:gd name="connsiteX4" fmla="*/ 3868144 w 4651277"/>
                  <a:gd name="connsiteY4" fmla="*/ 2533137 h 4241931"/>
                  <a:gd name="connsiteX5" fmla="*/ 3873257 w 4651277"/>
                  <a:gd name="connsiteY5" fmla="*/ 2535878 h 4241931"/>
                  <a:gd name="connsiteX6" fmla="*/ 3875291 w 4651277"/>
                  <a:gd name="connsiteY6" fmla="*/ 2517799 h 4241931"/>
                  <a:gd name="connsiteX7" fmla="*/ 3877729 w 4651277"/>
                  <a:gd name="connsiteY7" fmla="*/ 2513815 h 4241931"/>
                  <a:gd name="connsiteX8" fmla="*/ 3877901 w 4651277"/>
                  <a:gd name="connsiteY8" fmla="*/ 2487465 h 4241931"/>
                  <a:gd name="connsiteX9" fmla="*/ 3888277 w 4651277"/>
                  <a:gd name="connsiteY9" fmla="*/ 2487068 h 4241931"/>
                  <a:gd name="connsiteX10" fmla="*/ 3891886 w 4651277"/>
                  <a:gd name="connsiteY10" fmla="*/ 2490771 h 4241931"/>
                  <a:gd name="connsiteX11" fmla="*/ 3891216 w 4651277"/>
                  <a:gd name="connsiteY11" fmla="*/ 2494297 h 4241931"/>
                  <a:gd name="connsiteX12" fmla="*/ 3905570 w 4651277"/>
                  <a:gd name="connsiteY12" fmla="*/ 2476507 h 4241931"/>
                  <a:gd name="connsiteX13" fmla="*/ 3910941 w 4651277"/>
                  <a:gd name="connsiteY13" fmla="*/ 2469934 h 4241931"/>
                  <a:gd name="connsiteX14" fmla="*/ 3903635 w 4651277"/>
                  <a:gd name="connsiteY14" fmla="*/ 2473107 h 4241931"/>
                  <a:gd name="connsiteX15" fmla="*/ 3861532 w 4651277"/>
                  <a:gd name="connsiteY15" fmla="*/ 2480806 h 4241931"/>
                  <a:gd name="connsiteX16" fmla="*/ 3861510 w 4651277"/>
                  <a:gd name="connsiteY16" fmla="*/ 2481282 h 4241931"/>
                  <a:gd name="connsiteX17" fmla="*/ 3864547 w 4651277"/>
                  <a:gd name="connsiteY17" fmla="*/ 2490423 h 4241931"/>
                  <a:gd name="connsiteX18" fmla="*/ 3870148 w 4651277"/>
                  <a:gd name="connsiteY18" fmla="*/ 2488776 h 4241931"/>
                  <a:gd name="connsiteX19" fmla="*/ 3869606 w 4651277"/>
                  <a:gd name="connsiteY19" fmla="*/ 2488750 h 4241931"/>
                  <a:gd name="connsiteX20" fmla="*/ 3844059 w 4651277"/>
                  <a:gd name="connsiteY20" fmla="*/ 2490243 h 4241931"/>
                  <a:gd name="connsiteX21" fmla="*/ 3842985 w 4651277"/>
                  <a:gd name="connsiteY21" fmla="*/ 2493698 h 4241931"/>
                  <a:gd name="connsiteX22" fmla="*/ 3843598 w 4651277"/>
                  <a:gd name="connsiteY22" fmla="*/ 2492828 h 4241931"/>
                  <a:gd name="connsiteX23" fmla="*/ 4088505 w 4651277"/>
                  <a:gd name="connsiteY23" fmla="*/ 2054563 h 4241931"/>
                  <a:gd name="connsiteX24" fmla="*/ 4088401 w 4651277"/>
                  <a:gd name="connsiteY24" fmla="*/ 2054951 h 4241931"/>
                  <a:gd name="connsiteX25" fmla="*/ 4089266 w 4651277"/>
                  <a:gd name="connsiteY25" fmla="*/ 2055670 h 4241931"/>
                  <a:gd name="connsiteX26" fmla="*/ 3885513 w 4651277"/>
                  <a:gd name="connsiteY26" fmla="*/ 1821923 h 4241931"/>
                  <a:gd name="connsiteX27" fmla="*/ 3885167 w 4651277"/>
                  <a:gd name="connsiteY27" fmla="*/ 1822589 h 4241931"/>
                  <a:gd name="connsiteX28" fmla="*/ 3886626 w 4651277"/>
                  <a:gd name="connsiteY28" fmla="*/ 1822717 h 4241931"/>
                  <a:gd name="connsiteX29" fmla="*/ 3891162 w 4651277"/>
                  <a:gd name="connsiteY29" fmla="*/ 1820860 h 4241931"/>
                  <a:gd name="connsiteX30" fmla="*/ 3821509 w 4651277"/>
                  <a:gd name="connsiteY30" fmla="*/ 1811281 h 4241931"/>
                  <a:gd name="connsiteX31" fmla="*/ 3822504 w 4651277"/>
                  <a:gd name="connsiteY31" fmla="*/ 1811643 h 4241931"/>
                  <a:gd name="connsiteX32" fmla="*/ 3822243 w 4651277"/>
                  <a:gd name="connsiteY32" fmla="*/ 1811284 h 4241931"/>
                  <a:gd name="connsiteX33" fmla="*/ 3767517 w 4651277"/>
                  <a:gd name="connsiteY33" fmla="*/ 1561442 h 4241931"/>
                  <a:gd name="connsiteX34" fmla="*/ 3765081 w 4651277"/>
                  <a:gd name="connsiteY34" fmla="*/ 1577440 h 4241931"/>
                  <a:gd name="connsiteX35" fmla="*/ 3767062 w 4651277"/>
                  <a:gd name="connsiteY35" fmla="*/ 1592964 h 4241931"/>
                  <a:gd name="connsiteX36" fmla="*/ 3763927 w 4651277"/>
                  <a:gd name="connsiteY36" fmla="*/ 1607782 h 4241931"/>
                  <a:gd name="connsiteX37" fmla="*/ 3761545 w 4651277"/>
                  <a:gd name="connsiteY37" fmla="*/ 1609280 h 4241931"/>
                  <a:gd name="connsiteX38" fmla="*/ 3797457 w 4651277"/>
                  <a:gd name="connsiteY38" fmla="*/ 1614968 h 4241931"/>
                  <a:gd name="connsiteX39" fmla="*/ 3788623 w 4651277"/>
                  <a:gd name="connsiteY39" fmla="*/ 1604063 h 4241931"/>
                  <a:gd name="connsiteX40" fmla="*/ 3776032 w 4651277"/>
                  <a:gd name="connsiteY40" fmla="*/ 1576163 h 4241931"/>
                  <a:gd name="connsiteX41" fmla="*/ 3386337 w 4651277"/>
                  <a:gd name="connsiteY41" fmla="*/ 529816 h 4241931"/>
                  <a:gd name="connsiteX42" fmla="*/ 3387319 w 4651277"/>
                  <a:gd name="connsiteY42" fmla="*/ 533022 h 4241931"/>
                  <a:gd name="connsiteX43" fmla="*/ 3390371 w 4651277"/>
                  <a:gd name="connsiteY43" fmla="*/ 545619 h 4241931"/>
                  <a:gd name="connsiteX44" fmla="*/ 3423565 w 4651277"/>
                  <a:gd name="connsiteY44" fmla="*/ 548694 h 4241931"/>
                  <a:gd name="connsiteX45" fmla="*/ 3424013 w 4651277"/>
                  <a:gd name="connsiteY45" fmla="*/ 548364 h 4241931"/>
                  <a:gd name="connsiteX46" fmla="*/ 3429555 w 4651277"/>
                  <a:gd name="connsiteY46" fmla="*/ 530803 h 4241931"/>
                  <a:gd name="connsiteX47" fmla="*/ 3427864 w 4651277"/>
                  <a:gd name="connsiteY47" fmla="*/ 511430 h 4241931"/>
                  <a:gd name="connsiteX48" fmla="*/ 3425437 w 4651277"/>
                  <a:gd name="connsiteY48" fmla="*/ 507611 h 4241931"/>
                  <a:gd name="connsiteX49" fmla="*/ 3420175 w 4651277"/>
                  <a:gd name="connsiteY49" fmla="*/ 511007 h 4241931"/>
                  <a:gd name="connsiteX50" fmla="*/ 3392266 w 4651277"/>
                  <a:gd name="connsiteY50" fmla="*/ 521522 h 4241931"/>
                  <a:gd name="connsiteX51" fmla="*/ 1071940 w 4651277"/>
                  <a:gd name="connsiteY51" fmla="*/ 3407137 h 4241931"/>
                  <a:gd name="connsiteX52" fmla="*/ 1073275 w 4651277"/>
                  <a:gd name="connsiteY52" fmla="*/ 3407279 h 4241931"/>
                  <a:gd name="connsiteX53" fmla="*/ 1073048 w 4651277"/>
                  <a:gd name="connsiteY53" fmla="*/ 3406948 h 4241931"/>
                  <a:gd name="connsiteX54" fmla="*/ 842232 w 4651277"/>
                  <a:gd name="connsiteY54" fmla="*/ 3128002 h 4241931"/>
                  <a:gd name="connsiteX55" fmla="*/ 853613 w 4651277"/>
                  <a:gd name="connsiteY55" fmla="*/ 3150615 h 4241931"/>
                  <a:gd name="connsiteX56" fmla="*/ 883500 w 4651277"/>
                  <a:gd name="connsiteY56" fmla="*/ 3172512 h 4241931"/>
                  <a:gd name="connsiteX57" fmla="*/ 895668 w 4651277"/>
                  <a:gd name="connsiteY57" fmla="*/ 3159366 h 4241931"/>
                  <a:gd name="connsiteX58" fmla="*/ 895051 w 4651277"/>
                  <a:gd name="connsiteY58" fmla="*/ 3159242 h 4241931"/>
                  <a:gd name="connsiteX59" fmla="*/ 884086 w 4651277"/>
                  <a:gd name="connsiteY59" fmla="*/ 3150235 h 4241931"/>
                  <a:gd name="connsiteX60" fmla="*/ 861788 w 4651277"/>
                  <a:gd name="connsiteY60" fmla="*/ 3130176 h 4241931"/>
                  <a:gd name="connsiteX61" fmla="*/ 846830 w 4651277"/>
                  <a:gd name="connsiteY61" fmla="*/ 3126461 h 4241931"/>
                  <a:gd name="connsiteX62" fmla="*/ 1434125 w 4651277"/>
                  <a:gd name="connsiteY62" fmla="*/ 357635 h 4241931"/>
                  <a:gd name="connsiteX63" fmla="*/ 1444615 w 4651277"/>
                  <a:gd name="connsiteY63" fmla="*/ 349964 h 4241931"/>
                  <a:gd name="connsiteX64" fmla="*/ 1442833 w 4651277"/>
                  <a:gd name="connsiteY64" fmla="*/ 352363 h 4241931"/>
                  <a:gd name="connsiteX65" fmla="*/ 1435282 w 4651277"/>
                  <a:gd name="connsiteY65" fmla="*/ 357772 h 4241931"/>
                  <a:gd name="connsiteX66" fmla="*/ 901577 w 4651277"/>
                  <a:gd name="connsiteY66" fmla="*/ 1089026 h 4241931"/>
                  <a:gd name="connsiteX67" fmla="*/ 902450 w 4651277"/>
                  <a:gd name="connsiteY67" fmla="*/ 1097146 h 4241931"/>
                  <a:gd name="connsiteX68" fmla="*/ 902526 w 4651277"/>
                  <a:gd name="connsiteY68" fmla="*/ 1097156 h 4241931"/>
                  <a:gd name="connsiteX69" fmla="*/ 903198 w 4651277"/>
                  <a:gd name="connsiteY69" fmla="*/ 1086955 h 4241931"/>
                  <a:gd name="connsiteX70" fmla="*/ 757666 w 4651277"/>
                  <a:gd name="connsiteY70" fmla="*/ 1050727 h 4241931"/>
                  <a:gd name="connsiteX71" fmla="*/ 751018 w 4651277"/>
                  <a:gd name="connsiteY71" fmla="*/ 1071490 h 4241931"/>
                  <a:gd name="connsiteX72" fmla="*/ 758841 w 4651277"/>
                  <a:gd name="connsiteY72" fmla="*/ 1071058 h 4241931"/>
                  <a:gd name="connsiteX73" fmla="*/ 769344 w 4651277"/>
                  <a:gd name="connsiteY73" fmla="*/ 1066422 h 4241931"/>
                  <a:gd name="connsiteX74" fmla="*/ 764664 w 4651277"/>
                  <a:gd name="connsiteY74" fmla="*/ 1057752 h 4241931"/>
                  <a:gd name="connsiteX75" fmla="*/ 394920 w 4651277"/>
                  <a:gd name="connsiteY75" fmla="*/ 954017 h 4241931"/>
                  <a:gd name="connsiteX76" fmla="*/ 407227 w 4651277"/>
                  <a:gd name="connsiteY76" fmla="*/ 946656 h 4241931"/>
                  <a:gd name="connsiteX77" fmla="*/ 424128 w 4651277"/>
                  <a:gd name="connsiteY77" fmla="*/ 922299 h 4241931"/>
                  <a:gd name="connsiteX78" fmla="*/ 452395 w 4651277"/>
                  <a:gd name="connsiteY78" fmla="*/ 908274 h 4241931"/>
                  <a:gd name="connsiteX79" fmla="*/ 459935 w 4651277"/>
                  <a:gd name="connsiteY79" fmla="*/ 911515 h 4241931"/>
                  <a:gd name="connsiteX80" fmla="*/ 483116 w 4651277"/>
                  <a:gd name="connsiteY80" fmla="*/ 899146 h 4241931"/>
                  <a:gd name="connsiteX81" fmla="*/ 490125 w 4651277"/>
                  <a:gd name="connsiteY81" fmla="*/ 893227 h 4241931"/>
                  <a:gd name="connsiteX82" fmla="*/ 505508 w 4651277"/>
                  <a:gd name="connsiteY82" fmla="*/ 899211 h 4241931"/>
                  <a:gd name="connsiteX83" fmla="*/ 533045 w 4651277"/>
                  <a:gd name="connsiteY83" fmla="*/ 903097 h 4241931"/>
                  <a:gd name="connsiteX84" fmla="*/ 549057 w 4651277"/>
                  <a:gd name="connsiteY84" fmla="*/ 904707 h 4241931"/>
                  <a:gd name="connsiteX85" fmla="*/ 576911 w 4651277"/>
                  <a:gd name="connsiteY85" fmla="*/ 960445 h 4241931"/>
                  <a:gd name="connsiteX86" fmla="*/ 592268 w 4651277"/>
                  <a:gd name="connsiteY86" fmla="*/ 969814 h 4241931"/>
                  <a:gd name="connsiteX87" fmla="*/ 635566 w 4651277"/>
                  <a:gd name="connsiteY87" fmla="*/ 969038 h 4241931"/>
                  <a:gd name="connsiteX88" fmla="*/ 656699 w 4651277"/>
                  <a:gd name="connsiteY88" fmla="*/ 977852 h 4241931"/>
                  <a:gd name="connsiteX89" fmla="*/ 677579 w 4651277"/>
                  <a:gd name="connsiteY89" fmla="*/ 980395 h 4241931"/>
                  <a:gd name="connsiteX90" fmla="*/ 708864 w 4651277"/>
                  <a:gd name="connsiteY90" fmla="*/ 989282 h 4241931"/>
                  <a:gd name="connsiteX91" fmla="*/ 709249 w 4651277"/>
                  <a:gd name="connsiteY91" fmla="*/ 990879 h 4241931"/>
                  <a:gd name="connsiteX92" fmla="*/ 730538 w 4651277"/>
                  <a:gd name="connsiteY92" fmla="*/ 987041 h 4241931"/>
                  <a:gd name="connsiteX93" fmla="*/ 733369 w 4651277"/>
                  <a:gd name="connsiteY93" fmla="*/ 981508 h 4241931"/>
                  <a:gd name="connsiteX94" fmla="*/ 741250 w 4651277"/>
                  <a:gd name="connsiteY94" fmla="*/ 939228 h 4241931"/>
                  <a:gd name="connsiteX95" fmla="*/ 770387 w 4651277"/>
                  <a:gd name="connsiteY95" fmla="*/ 922209 h 4241931"/>
                  <a:gd name="connsiteX96" fmla="*/ 772846 w 4651277"/>
                  <a:gd name="connsiteY96" fmla="*/ 931130 h 4241931"/>
                  <a:gd name="connsiteX97" fmla="*/ 771985 w 4651277"/>
                  <a:gd name="connsiteY97" fmla="*/ 935690 h 4241931"/>
                  <a:gd name="connsiteX98" fmla="*/ 777371 w 4651277"/>
                  <a:gd name="connsiteY98" fmla="*/ 940499 h 4241931"/>
                  <a:gd name="connsiteX99" fmla="*/ 782283 w 4651277"/>
                  <a:gd name="connsiteY99" fmla="*/ 952504 h 4241931"/>
                  <a:gd name="connsiteX100" fmla="*/ 776624 w 4651277"/>
                  <a:gd name="connsiteY100" fmla="*/ 964006 h 4241931"/>
                  <a:gd name="connsiteX101" fmla="*/ 768714 w 4651277"/>
                  <a:gd name="connsiteY101" fmla="*/ 968596 h 4241931"/>
                  <a:gd name="connsiteX102" fmla="*/ 769873 w 4651277"/>
                  <a:gd name="connsiteY102" fmla="*/ 975063 h 4241931"/>
                  <a:gd name="connsiteX103" fmla="*/ 789860 w 4651277"/>
                  <a:gd name="connsiteY103" fmla="*/ 1001522 h 4241931"/>
                  <a:gd name="connsiteX104" fmla="*/ 801796 w 4651277"/>
                  <a:gd name="connsiteY104" fmla="*/ 1013423 h 4241931"/>
                  <a:gd name="connsiteX105" fmla="*/ 804836 w 4651277"/>
                  <a:gd name="connsiteY105" fmla="*/ 1014109 h 4241931"/>
                  <a:gd name="connsiteX106" fmla="*/ 810407 w 4651277"/>
                  <a:gd name="connsiteY106" fmla="*/ 1011186 h 4241931"/>
                  <a:gd name="connsiteX107" fmla="*/ 847470 w 4651277"/>
                  <a:gd name="connsiteY107" fmla="*/ 994970 h 4241931"/>
                  <a:gd name="connsiteX108" fmla="*/ 858657 w 4651277"/>
                  <a:gd name="connsiteY108" fmla="*/ 987296 h 4241931"/>
                  <a:gd name="connsiteX109" fmla="*/ 874361 w 4651277"/>
                  <a:gd name="connsiteY109" fmla="*/ 995010 h 4241931"/>
                  <a:gd name="connsiteX110" fmla="*/ 927779 w 4651277"/>
                  <a:gd name="connsiteY110" fmla="*/ 1035418 h 4241931"/>
                  <a:gd name="connsiteX111" fmla="*/ 932742 w 4651277"/>
                  <a:gd name="connsiteY111" fmla="*/ 1035538 h 4241931"/>
                  <a:gd name="connsiteX112" fmla="*/ 935226 w 4651277"/>
                  <a:gd name="connsiteY112" fmla="*/ 1039553 h 4241931"/>
                  <a:gd name="connsiteX113" fmla="*/ 940983 w 4651277"/>
                  <a:gd name="connsiteY113" fmla="*/ 1033338 h 4241931"/>
                  <a:gd name="connsiteX114" fmla="*/ 935821 w 4651277"/>
                  <a:gd name="connsiteY114" fmla="*/ 1023593 h 4241931"/>
                  <a:gd name="connsiteX115" fmla="*/ 913760 w 4651277"/>
                  <a:gd name="connsiteY115" fmla="*/ 1010868 h 4241931"/>
                  <a:gd name="connsiteX116" fmla="*/ 908193 w 4651277"/>
                  <a:gd name="connsiteY116" fmla="*/ 1013124 h 4241931"/>
                  <a:gd name="connsiteX117" fmla="*/ 918086 w 4651277"/>
                  <a:gd name="connsiteY117" fmla="*/ 991595 h 4241931"/>
                  <a:gd name="connsiteX118" fmla="*/ 923864 w 4651277"/>
                  <a:gd name="connsiteY118" fmla="*/ 967586 h 4241931"/>
                  <a:gd name="connsiteX119" fmla="*/ 911850 w 4651277"/>
                  <a:gd name="connsiteY119" fmla="*/ 958668 h 4241931"/>
                  <a:gd name="connsiteX120" fmla="*/ 893528 w 4651277"/>
                  <a:gd name="connsiteY120" fmla="*/ 951841 h 4241931"/>
                  <a:gd name="connsiteX121" fmla="*/ 898383 w 4651277"/>
                  <a:gd name="connsiteY121" fmla="*/ 935411 h 4241931"/>
                  <a:gd name="connsiteX122" fmla="*/ 900622 w 4651277"/>
                  <a:gd name="connsiteY122" fmla="*/ 928906 h 4241931"/>
                  <a:gd name="connsiteX123" fmla="*/ 889714 w 4651277"/>
                  <a:gd name="connsiteY123" fmla="*/ 923737 h 4241931"/>
                  <a:gd name="connsiteX124" fmla="*/ 871981 w 4651277"/>
                  <a:gd name="connsiteY124" fmla="*/ 910814 h 4241931"/>
                  <a:gd name="connsiteX125" fmla="*/ 847331 w 4651277"/>
                  <a:gd name="connsiteY125" fmla="*/ 874933 h 4241931"/>
                  <a:gd name="connsiteX126" fmla="*/ 841915 w 4651277"/>
                  <a:gd name="connsiteY126" fmla="*/ 864377 h 4241931"/>
                  <a:gd name="connsiteX127" fmla="*/ 826359 w 4651277"/>
                  <a:gd name="connsiteY127" fmla="*/ 834813 h 4241931"/>
                  <a:gd name="connsiteX128" fmla="*/ 827614 w 4651277"/>
                  <a:gd name="connsiteY128" fmla="*/ 825752 h 4241931"/>
                  <a:gd name="connsiteX129" fmla="*/ 837279 w 4651277"/>
                  <a:gd name="connsiteY129" fmla="*/ 794828 h 4241931"/>
                  <a:gd name="connsiteX130" fmla="*/ 836885 w 4651277"/>
                  <a:gd name="connsiteY130" fmla="*/ 786176 h 4241931"/>
                  <a:gd name="connsiteX131" fmla="*/ 852800 w 4651277"/>
                  <a:gd name="connsiteY131" fmla="*/ 762101 h 4241931"/>
                  <a:gd name="connsiteX132" fmla="*/ 864539 w 4651277"/>
                  <a:gd name="connsiteY132" fmla="*/ 744488 h 4241931"/>
                  <a:gd name="connsiteX133" fmla="*/ 871755 w 4651277"/>
                  <a:gd name="connsiteY133" fmla="*/ 722748 h 4241931"/>
                  <a:gd name="connsiteX134" fmla="*/ 872404 w 4651277"/>
                  <a:gd name="connsiteY134" fmla="*/ 707712 h 4241931"/>
                  <a:gd name="connsiteX135" fmla="*/ 866503 w 4651277"/>
                  <a:gd name="connsiteY135" fmla="*/ 692377 h 4241931"/>
                  <a:gd name="connsiteX136" fmla="*/ 859921 w 4651277"/>
                  <a:gd name="connsiteY136" fmla="*/ 687011 h 4241931"/>
                  <a:gd name="connsiteX137" fmla="*/ 847757 w 4651277"/>
                  <a:gd name="connsiteY137" fmla="*/ 690905 h 4241931"/>
                  <a:gd name="connsiteX138" fmla="*/ 831295 w 4651277"/>
                  <a:gd name="connsiteY138" fmla="*/ 680991 h 4241931"/>
                  <a:gd name="connsiteX139" fmla="*/ 830432 w 4651277"/>
                  <a:gd name="connsiteY139" fmla="*/ 660556 h 4241931"/>
                  <a:gd name="connsiteX140" fmla="*/ 842534 w 4651277"/>
                  <a:gd name="connsiteY140" fmla="*/ 646527 h 4241931"/>
                  <a:gd name="connsiteX141" fmla="*/ 847783 w 4651277"/>
                  <a:gd name="connsiteY141" fmla="*/ 638749 h 4241931"/>
                  <a:gd name="connsiteX142" fmla="*/ 835406 w 4651277"/>
                  <a:gd name="connsiteY142" fmla="*/ 626246 h 4241931"/>
                  <a:gd name="connsiteX143" fmla="*/ 833304 w 4651277"/>
                  <a:gd name="connsiteY143" fmla="*/ 626943 h 4241931"/>
                  <a:gd name="connsiteX144" fmla="*/ 819248 w 4651277"/>
                  <a:gd name="connsiteY144" fmla="*/ 628857 h 4241931"/>
                  <a:gd name="connsiteX145" fmla="*/ 813029 w 4651277"/>
                  <a:gd name="connsiteY145" fmla="*/ 608001 h 4241931"/>
                  <a:gd name="connsiteX146" fmla="*/ 821182 w 4651277"/>
                  <a:gd name="connsiteY146" fmla="*/ 590753 h 4241931"/>
                  <a:gd name="connsiteX147" fmla="*/ 831485 w 4651277"/>
                  <a:gd name="connsiteY147" fmla="*/ 589945 h 4241931"/>
                  <a:gd name="connsiteX148" fmla="*/ 836962 w 4651277"/>
                  <a:gd name="connsiteY148" fmla="*/ 591561 h 4241931"/>
                  <a:gd name="connsiteX149" fmla="*/ 838006 w 4651277"/>
                  <a:gd name="connsiteY149" fmla="*/ 585177 h 4241931"/>
                  <a:gd name="connsiteX150" fmla="*/ 832588 w 4651277"/>
                  <a:gd name="connsiteY150" fmla="*/ 574621 h 4241931"/>
                  <a:gd name="connsiteX151" fmla="*/ 844297 w 4651277"/>
                  <a:gd name="connsiteY151" fmla="*/ 551941 h 4241931"/>
                  <a:gd name="connsiteX152" fmla="*/ 848337 w 4651277"/>
                  <a:gd name="connsiteY152" fmla="*/ 551287 h 4241931"/>
                  <a:gd name="connsiteX153" fmla="*/ 866763 w 4651277"/>
                  <a:gd name="connsiteY153" fmla="*/ 528166 h 4241931"/>
                  <a:gd name="connsiteX154" fmla="*/ 874296 w 4651277"/>
                  <a:gd name="connsiteY154" fmla="*/ 511946 h 4241931"/>
                  <a:gd name="connsiteX155" fmla="*/ 881271 w 4651277"/>
                  <a:gd name="connsiteY155" fmla="*/ 506890 h 4241931"/>
                  <a:gd name="connsiteX156" fmla="*/ 895567 w 4651277"/>
                  <a:gd name="connsiteY156" fmla="*/ 469218 h 4241931"/>
                  <a:gd name="connsiteX157" fmla="*/ 893053 w 4651277"/>
                  <a:gd name="connsiteY157" fmla="*/ 449192 h 4241931"/>
                  <a:gd name="connsiteX158" fmla="*/ 900283 w 4651277"/>
                  <a:gd name="connsiteY158" fmla="*/ 439523 h 4241931"/>
                  <a:gd name="connsiteX159" fmla="*/ 908015 w 4651277"/>
                  <a:gd name="connsiteY159" fmla="*/ 446703 h 4241931"/>
                  <a:gd name="connsiteX160" fmla="*/ 935325 w 4651277"/>
                  <a:gd name="connsiteY160" fmla="*/ 451650 h 4241931"/>
                  <a:gd name="connsiteX161" fmla="*/ 955007 w 4651277"/>
                  <a:gd name="connsiteY161" fmla="*/ 438541 h 4241931"/>
                  <a:gd name="connsiteX162" fmla="*/ 977460 w 4651277"/>
                  <a:gd name="connsiteY162" fmla="*/ 440844 h 4241931"/>
                  <a:gd name="connsiteX163" fmla="*/ 1019519 w 4651277"/>
                  <a:gd name="connsiteY163" fmla="*/ 426905 h 4241931"/>
                  <a:gd name="connsiteX164" fmla="*/ 1024027 w 4651277"/>
                  <a:gd name="connsiteY164" fmla="*/ 418962 h 4241931"/>
                  <a:gd name="connsiteX165" fmla="*/ 1054530 w 4651277"/>
                  <a:gd name="connsiteY165" fmla="*/ 433965 h 4241931"/>
                  <a:gd name="connsiteX166" fmla="*/ 1082669 w 4651277"/>
                  <a:gd name="connsiteY166" fmla="*/ 416132 h 4241931"/>
                  <a:gd name="connsiteX167" fmla="*/ 1084016 w 4651277"/>
                  <a:gd name="connsiteY167" fmla="*/ 422272 h 4241931"/>
                  <a:gd name="connsiteX168" fmla="*/ 1107832 w 4651277"/>
                  <a:gd name="connsiteY168" fmla="*/ 442787 h 4241931"/>
                  <a:gd name="connsiteX169" fmla="*/ 1128122 w 4651277"/>
                  <a:gd name="connsiteY169" fmla="*/ 454725 h 4241931"/>
                  <a:gd name="connsiteX170" fmla="*/ 1153601 w 4651277"/>
                  <a:gd name="connsiteY170" fmla="*/ 467827 h 4241931"/>
                  <a:gd name="connsiteX171" fmla="*/ 1155642 w 4651277"/>
                  <a:gd name="connsiteY171" fmla="*/ 456996 h 4241931"/>
                  <a:gd name="connsiteX172" fmla="*/ 1156095 w 4651277"/>
                  <a:gd name="connsiteY172" fmla="*/ 437634 h 4241931"/>
                  <a:gd name="connsiteX173" fmla="*/ 1165444 w 4651277"/>
                  <a:gd name="connsiteY173" fmla="*/ 439338 h 4241931"/>
                  <a:gd name="connsiteX174" fmla="*/ 1198671 w 4651277"/>
                  <a:gd name="connsiteY174" fmla="*/ 452617 h 4241931"/>
                  <a:gd name="connsiteX175" fmla="*/ 1270353 w 4651277"/>
                  <a:gd name="connsiteY175" fmla="*/ 440250 h 4241931"/>
                  <a:gd name="connsiteX176" fmla="*/ 1308224 w 4651277"/>
                  <a:gd name="connsiteY176" fmla="*/ 439776 h 4241931"/>
                  <a:gd name="connsiteX177" fmla="*/ 1321763 w 4651277"/>
                  <a:gd name="connsiteY177" fmla="*/ 428016 h 4241931"/>
                  <a:gd name="connsiteX178" fmla="*/ 1334517 w 4651277"/>
                  <a:gd name="connsiteY178" fmla="*/ 418026 h 4241931"/>
                  <a:gd name="connsiteX179" fmla="*/ 1338527 w 4651277"/>
                  <a:gd name="connsiteY179" fmla="*/ 431380 h 4241931"/>
                  <a:gd name="connsiteX180" fmla="*/ 1348242 w 4651277"/>
                  <a:gd name="connsiteY180" fmla="*/ 455745 h 4241931"/>
                  <a:gd name="connsiteX181" fmla="*/ 1387252 w 4651277"/>
                  <a:gd name="connsiteY181" fmla="*/ 495472 h 4241931"/>
                  <a:gd name="connsiteX182" fmla="*/ 1391836 w 4651277"/>
                  <a:gd name="connsiteY182" fmla="*/ 495409 h 4241931"/>
                  <a:gd name="connsiteX183" fmla="*/ 1416977 w 4651277"/>
                  <a:gd name="connsiteY183" fmla="*/ 473735 h 4241931"/>
                  <a:gd name="connsiteX184" fmla="*/ 1459403 w 4651277"/>
                  <a:gd name="connsiteY184" fmla="*/ 441306 h 4241931"/>
                  <a:gd name="connsiteX185" fmla="*/ 1469781 w 4651277"/>
                  <a:gd name="connsiteY185" fmla="*/ 440250 h 4241931"/>
                  <a:gd name="connsiteX186" fmla="*/ 1481549 w 4651277"/>
                  <a:gd name="connsiteY186" fmla="*/ 423949 h 4241931"/>
                  <a:gd name="connsiteX187" fmla="*/ 1461863 w 4651277"/>
                  <a:gd name="connsiteY187" fmla="*/ 391126 h 4241931"/>
                  <a:gd name="connsiteX188" fmla="*/ 1459823 w 4651277"/>
                  <a:gd name="connsiteY188" fmla="*/ 373082 h 4241931"/>
                  <a:gd name="connsiteX189" fmla="*/ 1468739 w 4651277"/>
                  <a:gd name="connsiteY189" fmla="*/ 351406 h 4241931"/>
                  <a:gd name="connsiteX190" fmla="*/ 1464112 w 4651277"/>
                  <a:gd name="connsiteY190" fmla="*/ 338871 h 4241931"/>
                  <a:gd name="connsiteX191" fmla="*/ 1460545 w 4651277"/>
                  <a:gd name="connsiteY191" fmla="*/ 338313 h 4241931"/>
                  <a:gd name="connsiteX192" fmla="*/ 1512110 w 4651277"/>
                  <a:gd name="connsiteY192" fmla="*/ 300603 h 4241931"/>
                  <a:gd name="connsiteX193" fmla="*/ 1512639 w 4651277"/>
                  <a:gd name="connsiteY193" fmla="*/ 301468 h 4241931"/>
                  <a:gd name="connsiteX194" fmla="*/ 1518925 w 4651277"/>
                  <a:gd name="connsiteY194" fmla="*/ 302455 h 4241931"/>
                  <a:gd name="connsiteX195" fmla="*/ 1592774 w 4651277"/>
                  <a:gd name="connsiteY195" fmla="*/ 337949 h 4241931"/>
                  <a:gd name="connsiteX196" fmla="*/ 1609283 w 4651277"/>
                  <a:gd name="connsiteY196" fmla="*/ 384942 h 4241931"/>
                  <a:gd name="connsiteX197" fmla="*/ 1618784 w 4651277"/>
                  <a:gd name="connsiteY197" fmla="*/ 393835 h 4241931"/>
                  <a:gd name="connsiteX198" fmla="*/ 1646488 w 4651277"/>
                  <a:gd name="connsiteY198" fmla="*/ 387870 h 4241931"/>
                  <a:gd name="connsiteX199" fmla="*/ 1656853 w 4651277"/>
                  <a:gd name="connsiteY199" fmla="*/ 392900 h 4241931"/>
                  <a:gd name="connsiteX200" fmla="*/ 1697241 w 4651277"/>
                  <a:gd name="connsiteY200" fmla="*/ 414806 h 4241931"/>
                  <a:gd name="connsiteX201" fmla="*/ 1703912 w 4651277"/>
                  <a:gd name="connsiteY201" fmla="*/ 406155 h 4241931"/>
                  <a:gd name="connsiteX202" fmla="*/ 1723639 w 4651277"/>
                  <a:gd name="connsiteY202" fmla="*/ 381491 h 4241931"/>
                  <a:gd name="connsiteX203" fmla="*/ 1751085 w 4651277"/>
                  <a:gd name="connsiteY203" fmla="*/ 397791 h 4241931"/>
                  <a:gd name="connsiteX204" fmla="*/ 1750050 w 4651277"/>
                  <a:gd name="connsiteY204" fmla="*/ 414468 h 4241931"/>
                  <a:gd name="connsiteX205" fmla="*/ 1771480 w 4651277"/>
                  <a:gd name="connsiteY205" fmla="*/ 433478 h 4241931"/>
                  <a:gd name="connsiteX206" fmla="*/ 1791671 w 4651277"/>
                  <a:gd name="connsiteY206" fmla="*/ 427858 h 4241931"/>
                  <a:gd name="connsiteX207" fmla="*/ 1811649 w 4651277"/>
                  <a:gd name="connsiteY207" fmla="*/ 420162 h 4241931"/>
                  <a:gd name="connsiteX208" fmla="*/ 1828465 w 4651277"/>
                  <a:gd name="connsiteY208" fmla="*/ 420549 h 4241931"/>
                  <a:gd name="connsiteX209" fmla="*/ 1828507 w 4651277"/>
                  <a:gd name="connsiteY209" fmla="*/ 435439 h 4241931"/>
                  <a:gd name="connsiteX210" fmla="*/ 1831732 w 4651277"/>
                  <a:gd name="connsiteY210" fmla="*/ 469308 h 4241931"/>
                  <a:gd name="connsiteX211" fmla="*/ 1847892 w 4651277"/>
                  <a:gd name="connsiteY211" fmla="*/ 475634 h 4241931"/>
                  <a:gd name="connsiteX212" fmla="*/ 1880127 w 4651277"/>
                  <a:gd name="connsiteY212" fmla="*/ 458510 h 4241931"/>
                  <a:gd name="connsiteX213" fmla="*/ 1931438 w 4651277"/>
                  <a:gd name="connsiteY213" fmla="*/ 455808 h 4241931"/>
                  <a:gd name="connsiteX214" fmla="*/ 1943891 w 4651277"/>
                  <a:gd name="connsiteY214" fmla="*/ 454542 h 4241931"/>
                  <a:gd name="connsiteX215" fmla="*/ 1961453 w 4651277"/>
                  <a:gd name="connsiteY215" fmla="*/ 439538 h 4241931"/>
                  <a:gd name="connsiteX216" fmla="*/ 1987828 w 4651277"/>
                  <a:gd name="connsiteY216" fmla="*/ 418394 h 4241931"/>
                  <a:gd name="connsiteX217" fmla="*/ 1975043 w 4651277"/>
                  <a:gd name="connsiteY217" fmla="*/ 406059 h 4241931"/>
                  <a:gd name="connsiteX218" fmla="*/ 1967342 w 4651277"/>
                  <a:gd name="connsiteY218" fmla="*/ 392156 h 4241931"/>
                  <a:gd name="connsiteX219" fmla="*/ 1982906 w 4651277"/>
                  <a:gd name="connsiteY219" fmla="*/ 373999 h 4241931"/>
                  <a:gd name="connsiteX220" fmla="*/ 1993404 w 4651277"/>
                  <a:gd name="connsiteY220" fmla="*/ 384470 h 4241931"/>
                  <a:gd name="connsiteX221" fmla="*/ 2001183 w 4651277"/>
                  <a:gd name="connsiteY221" fmla="*/ 395007 h 4241931"/>
                  <a:gd name="connsiteX222" fmla="*/ 2026848 w 4651277"/>
                  <a:gd name="connsiteY222" fmla="*/ 370998 h 4241931"/>
                  <a:gd name="connsiteX223" fmla="*/ 2023876 w 4651277"/>
                  <a:gd name="connsiteY223" fmla="*/ 354098 h 4241931"/>
                  <a:gd name="connsiteX224" fmla="*/ 2033778 w 4651277"/>
                  <a:gd name="connsiteY224" fmla="*/ 340084 h 4241931"/>
                  <a:gd name="connsiteX225" fmla="*/ 2048794 w 4651277"/>
                  <a:gd name="connsiteY225" fmla="*/ 345479 h 4241931"/>
                  <a:gd name="connsiteX226" fmla="*/ 2057325 w 4651277"/>
                  <a:gd name="connsiteY226" fmla="*/ 373772 h 4241931"/>
                  <a:gd name="connsiteX227" fmla="*/ 2070321 w 4651277"/>
                  <a:gd name="connsiteY227" fmla="*/ 397232 h 4241931"/>
                  <a:gd name="connsiteX228" fmla="*/ 2071512 w 4651277"/>
                  <a:gd name="connsiteY228" fmla="*/ 397142 h 4241931"/>
                  <a:gd name="connsiteX229" fmla="*/ 2069934 w 4651277"/>
                  <a:gd name="connsiteY229" fmla="*/ 387948 h 4241931"/>
                  <a:gd name="connsiteX230" fmla="*/ 2060255 w 4651277"/>
                  <a:gd name="connsiteY230" fmla="*/ 375985 h 4241931"/>
                  <a:gd name="connsiteX231" fmla="*/ 2064924 w 4651277"/>
                  <a:gd name="connsiteY231" fmla="*/ 367708 h 4241931"/>
                  <a:gd name="connsiteX232" fmla="*/ 2081666 w 4651277"/>
                  <a:gd name="connsiteY232" fmla="*/ 366819 h 4241931"/>
                  <a:gd name="connsiteX233" fmla="*/ 2129577 w 4651277"/>
                  <a:gd name="connsiteY233" fmla="*/ 334348 h 4241931"/>
                  <a:gd name="connsiteX234" fmla="*/ 2116160 w 4651277"/>
                  <a:gd name="connsiteY234" fmla="*/ 315351 h 4241931"/>
                  <a:gd name="connsiteX235" fmla="*/ 2102325 w 4651277"/>
                  <a:gd name="connsiteY235" fmla="*/ 302217 h 4241931"/>
                  <a:gd name="connsiteX236" fmla="*/ 2119407 w 4651277"/>
                  <a:gd name="connsiteY236" fmla="*/ 294011 h 4241931"/>
                  <a:gd name="connsiteX237" fmla="*/ 2224738 w 4651277"/>
                  <a:gd name="connsiteY237" fmla="*/ 243162 h 4241931"/>
                  <a:gd name="connsiteX238" fmla="*/ 2229478 w 4651277"/>
                  <a:gd name="connsiteY238" fmla="*/ 222474 h 4241931"/>
                  <a:gd name="connsiteX239" fmla="*/ 2233028 w 4651277"/>
                  <a:gd name="connsiteY239" fmla="*/ 193087 h 4241931"/>
                  <a:gd name="connsiteX240" fmla="*/ 2257860 w 4651277"/>
                  <a:gd name="connsiteY240" fmla="*/ 207096 h 4241931"/>
                  <a:gd name="connsiteX241" fmla="*/ 2292599 w 4651277"/>
                  <a:gd name="connsiteY241" fmla="*/ 187734 h 4241931"/>
                  <a:gd name="connsiteX242" fmla="*/ 2292817 w 4651277"/>
                  <a:gd name="connsiteY242" fmla="*/ 187109 h 4241931"/>
                  <a:gd name="connsiteX243" fmla="*/ 2286426 w 4651277"/>
                  <a:gd name="connsiteY243" fmla="*/ 166089 h 4241931"/>
                  <a:gd name="connsiteX244" fmla="*/ 2271698 w 4651277"/>
                  <a:gd name="connsiteY244" fmla="*/ 148167 h 4241931"/>
                  <a:gd name="connsiteX245" fmla="*/ 2200551 w 4651277"/>
                  <a:gd name="connsiteY245" fmla="*/ 141725 h 4241931"/>
                  <a:gd name="connsiteX246" fmla="*/ 2177955 w 4651277"/>
                  <a:gd name="connsiteY246" fmla="*/ 156063 h 4241931"/>
                  <a:gd name="connsiteX247" fmla="*/ 2161942 w 4651277"/>
                  <a:gd name="connsiteY247" fmla="*/ 156914 h 4241931"/>
                  <a:gd name="connsiteX248" fmla="*/ 2166815 w 4651277"/>
                  <a:gd name="connsiteY248" fmla="*/ 128838 h 4241931"/>
                  <a:gd name="connsiteX249" fmla="*/ 2176178 w 4651277"/>
                  <a:gd name="connsiteY249" fmla="*/ 122581 h 4241931"/>
                  <a:gd name="connsiteX250" fmla="*/ 2220346 w 4651277"/>
                  <a:gd name="connsiteY250" fmla="*/ 115856 h 4241931"/>
                  <a:gd name="connsiteX251" fmla="*/ 2224591 w 4651277"/>
                  <a:gd name="connsiteY251" fmla="*/ 99573 h 4241931"/>
                  <a:gd name="connsiteX252" fmla="*/ 2236573 w 4651277"/>
                  <a:gd name="connsiteY252" fmla="*/ 77769 h 4241931"/>
                  <a:gd name="connsiteX253" fmla="*/ 2240288 w 4651277"/>
                  <a:gd name="connsiteY253" fmla="*/ 79030 h 4241931"/>
                  <a:gd name="connsiteX254" fmla="*/ 2269604 w 4651277"/>
                  <a:gd name="connsiteY254" fmla="*/ 94993 h 4241931"/>
                  <a:gd name="connsiteX255" fmla="*/ 2282204 w 4651277"/>
                  <a:gd name="connsiteY255" fmla="*/ 84835 h 4241931"/>
                  <a:gd name="connsiteX256" fmla="*/ 2285805 w 4651277"/>
                  <a:gd name="connsiteY256" fmla="*/ 83914 h 4241931"/>
                  <a:gd name="connsiteX257" fmla="*/ 2306411 w 4651277"/>
                  <a:gd name="connsiteY257" fmla="*/ 73331 h 4241931"/>
                  <a:gd name="connsiteX258" fmla="*/ 2339875 w 4651277"/>
                  <a:gd name="connsiteY258" fmla="*/ 29946 h 4241931"/>
                  <a:gd name="connsiteX259" fmla="*/ 2392011 w 4651277"/>
                  <a:gd name="connsiteY259" fmla="*/ 22068 h 4241931"/>
                  <a:gd name="connsiteX260" fmla="*/ 2449746 w 4651277"/>
                  <a:gd name="connsiteY260" fmla="*/ 23384 h 4241931"/>
                  <a:gd name="connsiteX261" fmla="*/ 2451125 w 4651277"/>
                  <a:gd name="connsiteY261" fmla="*/ 21850 h 4241931"/>
                  <a:gd name="connsiteX262" fmla="*/ 2508325 w 4651277"/>
                  <a:gd name="connsiteY262" fmla="*/ 26842 h 4241931"/>
                  <a:gd name="connsiteX263" fmla="*/ 2528565 w 4651277"/>
                  <a:gd name="connsiteY263" fmla="*/ 50586 h 4241931"/>
                  <a:gd name="connsiteX264" fmla="*/ 2545177 w 4651277"/>
                  <a:gd name="connsiteY264" fmla="*/ 19776 h 4241931"/>
                  <a:gd name="connsiteX265" fmla="*/ 2549345 w 4651277"/>
                  <a:gd name="connsiteY265" fmla="*/ 2036 h 4241931"/>
                  <a:gd name="connsiteX266" fmla="*/ 2559883 w 4651277"/>
                  <a:gd name="connsiteY266" fmla="*/ 8046 h 4241931"/>
                  <a:gd name="connsiteX267" fmla="*/ 2562074 w 4651277"/>
                  <a:gd name="connsiteY267" fmla="*/ 21799 h 4241931"/>
                  <a:gd name="connsiteX268" fmla="*/ 2568791 w 4651277"/>
                  <a:gd name="connsiteY268" fmla="*/ 52099 h 4241931"/>
                  <a:gd name="connsiteX269" fmla="*/ 2601553 w 4651277"/>
                  <a:gd name="connsiteY269" fmla="*/ 64228 h 4241931"/>
                  <a:gd name="connsiteX270" fmla="*/ 2625296 w 4651277"/>
                  <a:gd name="connsiteY270" fmla="*/ 43989 h 4241931"/>
                  <a:gd name="connsiteX271" fmla="*/ 2645290 w 4651277"/>
                  <a:gd name="connsiteY271" fmla="*/ 35629 h 4241931"/>
                  <a:gd name="connsiteX272" fmla="*/ 2655912 w 4651277"/>
                  <a:gd name="connsiteY272" fmla="*/ 56963 h 4241931"/>
                  <a:gd name="connsiteX273" fmla="*/ 2657690 w 4651277"/>
                  <a:gd name="connsiteY273" fmla="*/ 90445 h 4241931"/>
                  <a:gd name="connsiteX274" fmla="*/ 2676280 w 4651277"/>
                  <a:gd name="connsiteY274" fmla="*/ 110626 h 4241931"/>
                  <a:gd name="connsiteX275" fmla="*/ 2711007 w 4651277"/>
                  <a:gd name="connsiteY275" fmla="*/ 146010 h 4241931"/>
                  <a:gd name="connsiteX276" fmla="*/ 2766305 w 4651277"/>
                  <a:gd name="connsiteY276" fmla="*/ 183951 h 4241931"/>
                  <a:gd name="connsiteX277" fmla="*/ 2774785 w 4651277"/>
                  <a:gd name="connsiteY277" fmla="*/ 182383 h 4241931"/>
                  <a:gd name="connsiteX278" fmla="*/ 2787062 w 4651277"/>
                  <a:gd name="connsiteY278" fmla="*/ 171241 h 4241931"/>
                  <a:gd name="connsiteX279" fmla="*/ 2822613 w 4651277"/>
                  <a:gd name="connsiteY279" fmla="*/ 167164 h 4241931"/>
                  <a:gd name="connsiteX280" fmla="*/ 2851379 w 4651277"/>
                  <a:gd name="connsiteY280" fmla="*/ 159068 h 4241931"/>
                  <a:gd name="connsiteX281" fmla="*/ 2865409 w 4651277"/>
                  <a:gd name="connsiteY281" fmla="*/ 175841 h 4241931"/>
                  <a:gd name="connsiteX282" fmla="*/ 2868616 w 4651277"/>
                  <a:gd name="connsiteY282" fmla="*/ 203591 h 4241931"/>
                  <a:gd name="connsiteX283" fmla="*/ 2876461 w 4651277"/>
                  <a:gd name="connsiteY283" fmla="*/ 217589 h 4241931"/>
                  <a:gd name="connsiteX284" fmla="*/ 2879988 w 4651277"/>
                  <a:gd name="connsiteY284" fmla="*/ 214776 h 4241931"/>
                  <a:gd name="connsiteX285" fmla="*/ 2883159 w 4651277"/>
                  <a:gd name="connsiteY285" fmla="*/ 198914 h 4241931"/>
                  <a:gd name="connsiteX286" fmla="*/ 2919613 w 4651277"/>
                  <a:gd name="connsiteY286" fmla="*/ 156832 h 4241931"/>
                  <a:gd name="connsiteX287" fmla="*/ 2928147 w 4651277"/>
                  <a:gd name="connsiteY287" fmla="*/ 138860 h 4241931"/>
                  <a:gd name="connsiteX288" fmla="*/ 2945881 w 4651277"/>
                  <a:gd name="connsiteY288" fmla="*/ 129159 h 4241931"/>
                  <a:gd name="connsiteX289" fmla="*/ 3020035 w 4651277"/>
                  <a:gd name="connsiteY289" fmla="*/ 96025 h 4241931"/>
                  <a:gd name="connsiteX290" fmla="*/ 3059179 w 4651277"/>
                  <a:gd name="connsiteY290" fmla="*/ 77158 h 4241931"/>
                  <a:gd name="connsiteX291" fmla="*/ 3077043 w 4651277"/>
                  <a:gd name="connsiteY291" fmla="*/ 97377 h 4241931"/>
                  <a:gd name="connsiteX292" fmla="*/ 3110061 w 4651277"/>
                  <a:gd name="connsiteY292" fmla="*/ 86865 h 4241931"/>
                  <a:gd name="connsiteX293" fmla="*/ 3141966 w 4651277"/>
                  <a:gd name="connsiteY293" fmla="*/ 69112 h 4241931"/>
                  <a:gd name="connsiteX294" fmla="*/ 3160021 w 4651277"/>
                  <a:gd name="connsiteY294" fmla="*/ 92972 h 4241931"/>
                  <a:gd name="connsiteX295" fmla="*/ 3174507 w 4651277"/>
                  <a:gd name="connsiteY295" fmla="*/ 104611 h 4241931"/>
                  <a:gd name="connsiteX296" fmla="*/ 3184041 w 4651277"/>
                  <a:gd name="connsiteY296" fmla="*/ 91697 h 4241931"/>
                  <a:gd name="connsiteX297" fmla="*/ 3184575 w 4651277"/>
                  <a:gd name="connsiteY297" fmla="*/ 88018 h 4241931"/>
                  <a:gd name="connsiteX298" fmla="*/ 3192073 w 4651277"/>
                  <a:gd name="connsiteY298" fmla="*/ 64262 h 4241931"/>
                  <a:gd name="connsiteX299" fmla="*/ 3201007 w 4651277"/>
                  <a:gd name="connsiteY299" fmla="*/ 81307 h 4241931"/>
                  <a:gd name="connsiteX300" fmla="*/ 3205002 w 4651277"/>
                  <a:gd name="connsiteY300" fmla="*/ 101532 h 4241931"/>
                  <a:gd name="connsiteX301" fmla="*/ 3239907 w 4651277"/>
                  <a:gd name="connsiteY301" fmla="*/ 112818 h 4241931"/>
                  <a:gd name="connsiteX302" fmla="*/ 3253692 w 4651277"/>
                  <a:gd name="connsiteY302" fmla="*/ 97487 h 4241931"/>
                  <a:gd name="connsiteX303" fmla="*/ 3276340 w 4651277"/>
                  <a:gd name="connsiteY303" fmla="*/ 111614 h 4241931"/>
                  <a:gd name="connsiteX304" fmla="*/ 3277538 w 4651277"/>
                  <a:gd name="connsiteY304" fmla="*/ 134178 h 4241931"/>
                  <a:gd name="connsiteX305" fmla="*/ 3294634 w 4651277"/>
                  <a:gd name="connsiteY305" fmla="*/ 153708 h 4241931"/>
                  <a:gd name="connsiteX306" fmla="*/ 3319511 w 4651277"/>
                  <a:gd name="connsiteY306" fmla="*/ 182315 h 4241931"/>
                  <a:gd name="connsiteX307" fmla="*/ 3357761 w 4651277"/>
                  <a:gd name="connsiteY307" fmla="*/ 215321 h 4241931"/>
                  <a:gd name="connsiteX308" fmla="*/ 3375693 w 4651277"/>
                  <a:gd name="connsiteY308" fmla="*/ 223128 h 4241931"/>
                  <a:gd name="connsiteX309" fmla="*/ 3367384 w 4651277"/>
                  <a:gd name="connsiteY309" fmla="*/ 231599 h 4241931"/>
                  <a:gd name="connsiteX310" fmla="*/ 3377007 w 4651277"/>
                  <a:gd name="connsiteY310" fmla="*/ 247876 h 4241931"/>
                  <a:gd name="connsiteX311" fmla="*/ 3404679 w 4651277"/>
                  <a:gd name="connsiteY311" fmla="*/ 274145 h 4241931"/>
                  <a:gd name="connsiteX312" fmla="*/ 3412506 w 4651277"/>
                  <a:gd name="connsiteY312" fmla="*/ 297817 h 4241931"/>
                  <a:gd name="connsiteX313" fmla="*/ 3404705 w 4651277"/>
                  <a:gd name="connsiteY313" fmla="*/ 329618 h 4241931"/>
                  <a:gd name="connsiteX314" fmla="*/ 3403809 w 4651277"/>
                  <a:gd name="connsiteY314" fmla="*/ 381492 h 4241931"/>
                  <a:gd name="connsiteX315" fmla="*/ 3416229 w 4651277"/>
                  <a:gd name="connsiteY315" fmla="*/ 395432 h 4241931"/>
                  <a:gd name="connsiteX316" fmla="*/ 3415823 w 4651277"/>
                  <a:gd name="connsiteY316" fmla="*/ 429029 h 4241931"/>
                  <a:gd name="connsiteX317" fmla="*/ 3401628 w 4651277"/>
                  <a:gd name="connsiteY317" fmla="*/ 453597 h 4241931"/>
                  <a:gd name="connsiteX318" fmla="*/ 3406631 w 4651277"/>
                  <a:gd name="connsiteY318" fmla="*/ 464270 h 4241931"/>
                  <a:gd name="connsiteX319" fmla="*/ 3407669 w 4651277"/>
                  <a:gd name="connsiteY319" fmla="*/ 464755 h 4241931"/>
                  <a:gd name="connsiteX320" fmla="*/ 3418321 w 4651277"/>
                  <a:gd name="connsiteY320" fmla="*/ 455508 h 4241931"/>
                  <a:gd name="connsiteX321" fmla="*/ 3436938 w 4651277"/>
                  <a:gd name="connsiteY321" fmla="*/ 446109 h 4241931"/>
                  <a:gd name="connsiteX322" fmla="*/ 3438909 w 4651277"/>
                  <a:gd name="connsiteY322" fmla="*/ 448742 h 4241931"/>
                  <a:gd name="connsiteX323" fmla="*/ 3451615 w 4651277"/>
                  <a:gd name="connsiteY323" fmla="*/ 473672 h 4241931"/>
                  <a:gd name="connsiteX324" fmla="*/ 3465140 w 4651277"/>
                  <a:gd name="connsiteY324" fmla="*/ 472619 h 4241931"/>
                  <a:gd name="connsiteX325" fmla="*/ 3468067 w 4651277"/>
                  <a:gd name="connsiteY325" fmla="*/ 473688 h 4241931"/>
                  <a:gd name="connsiteX326" fmla="*/ 3487330 w 4651277"/>
                  <a:gd name="connsiteY326" fmla="*/ 476135 h 4241931"/>
                  <a:gd name="connsiteX327" fmla="*/ 3531027 w 4651277"/>
                  <a:gd name="connsiteY327" fmla="*/ 461995 h 4241931"/>
                  <a:gd name="connsiteX328" fmla="*/ 3570810 w 4651277"/>
                  <a:gd name="connsiteY328" fmla="*/ 481255 h 4241931"/>
                  <a:gd name="connsiteX329" fmla="*/ 3610106 w 4651277"/>
                  <a:gd name="connsiteY329" fmla="*/ 509524 h 4241931"/>
                  <a:gd name="connsiteX330" fmla="*/ 3611787 w 4651277"/>
                  <a:gd name="connsiteY330" fmla="*/ 509117 h 4241931"/>
                  <a:gd name="connsiteX331" fmla="*/ 3648972 w 4651277"/>
                  <a:gd name="connsiteY331" fmla="*/ 539676 h 4241931"/>
                  <a:gd name="connsiteX332" fmla="*/ 3651715 w 4651277"/>
                  <a:gd name="connsiteY332" fmla="*/ 565684 h 4241931"/>
                  <a:gd name="connsiteX333" fmla="*/ 3677801 w 4651277"/>
                  <a:gd name="connsiteY333" fmla="*/ 552253 h 4241931"/>
                  <a:gd name="connsiteX334" fmla="*/ 3689090 w 4651277"/>
                  <a:gd name="connsiteY334" fmla="*/ 541962 h 4241931"/>
                  <a:gd name="connsiteX335" fmla="*/ 3693528 w 4651277"/>
                  <a:gd name="connsiteY335" fmla="*/ 551111 h 4241931"/>
                  <a:gd name="connsiteX336" fmla="*/ 3688525 w 4651277"/>
                  <a:gd name="connsiteY336" fmla="*/ 561659 h 4241931"/>
                  <a:gd name="connsiteX337" fmla="*/ 3678811 w 4651277"/>
                  <a:gd name="connsiteY337" fmla="*/ 585792 h 4241931"/>
                  <a:gd name="connsiteX338" fmla="*/ 3695717 w 4651277"/>
                  <a:gd name="connsiteY338" fmla="*/ 609705 h 4241931"/>
                  <a:gd name="connsiteX339" fmla="*/ 3721724 w 4651277"/>
                  <a:gd name="connsiteY339" fmla="*/ 606963 h 4241931"/>
                  <a:gd name="connsiteX340" fmla="*/ 3739511 w 4651277"/>
                  <a:gd name="connsiteY340" fmla="*/ 610656 h 4241931"/>
                  <a:gd name="connsiteX341" fmla="*/ 3736745 w 4651277"/>
                  <a:gd name="connsiteY341" fmla="*/ 630441 h 4241931"/>
                  <a:gd name="connsiteX342" fmla="*/ 3722108 w 4651277"/>
                  <a:gd name="connsiteY342" fmla="*/ 654435 h 4241931"/>
                  <a:gd name="connsiteX343" fmla="*/ 3725398 w 4651277"/>
                  <a:gd name="connsiteY343" fmla="*/ 677198 h 4241931"/>
                  <a:gd name="connsiteX344" fmla="*/ 3732642 w 4651277"/>
                  <a:gd name="connsiteY344" fmla="*/ 718119 h 4241931"/>
                  <a:gd name="connsiteX345" fmla="*/ 3752899 w 4651277"/>
                  <a:gd name="connsiteY345" fmla="*/ 770559 h 4241931"/>
                  <a:gd name="connsiteX346" fmla="*/ 3759505 w 4651277"/>
                  <a:gd name="connsiteY346" fmla="*/ 773493 h 4241931"/>
                  <a:gd name="connsiteX347" fmla="*/ 3773273 w 4651277"/>
                  <a:gd name="connsiteY347" fmla="*/ 771607 h 4241931"/>
                  <a:gd name="connsiteX348" fmla="*/ 3799787 w 4651277"/>
                  <a:gd name="connsiteY348" fmla="*/ 785635 h 4241931"/>
                  <a:gd name="connsiteX349" fmla="*/ 3823514 w 4651277"/>
                  <a:gd name="connsiteY349" fmla="*/ 793668 h 4241931"/>
                  <a:gd name="connsiteX350" fmla="*/ 3825266 w 4651277"/>
                  <a:gd name="connsiteY350" fmla="*/ 811916 h 4241931"/>
                  <a:gd name="connsiteX351" fmla="*/ 3814334 w 4651277"/>
                  <a:gd name="connsiteY351" fmla="*/ 832622 h 4241931"/>
                  <a:gd name="connsiteX352" fmla="*/ 3813124 w 4651277"/>
                  <a:gd name="connsiteY352" fmla="*/ 846019 h 4241931"/>
                  <a:gd name="connsiteX353" fmla="*/ 3816896 w 4651277"/>
                  <a:gd name="connsiteY353" fmla="*/ 845745 h 4241931"/>
                  <a:gd name="connsiteX354" fmla="*/ 3826606 w 4651277"/>
                  <a:gd name="connsiteY354" fmla="*/ 836281 h 4241931"/>
                  <a:gd name="connsiteX355" fmla="*/ 3871753 w 4651277"/>
                  <a:gd name="connsiteY355" fmla="*/ 824457 h 4241931"/>
                  <a:gd name="connsiteX356" fmla="*/ 3886170 w 4651277"/>
                  <a:gd name="connsiteY356" fmla="*/ 816075 h 4241931"/>
                  <a:gd name="connsiteX357" fmla="*/ 3903030 w 4651277"/>
                  <a:gd name="connsiteY357" fmla="*/ 817772 h 4241931"/>
                  <a:gd name="connsiteX358" fmla="*/ 3970004 w 4651277"/>
                  <a:gd name="connsiteY358" fmla="*/ 830001 h 4241931"/>
                  <a:gd name="connsiteX359" fmla="*/ 4006011 w 4651277"/>
                  <a:gd name="connsiteY359" fmla="*/ 835505 h 4241931"/>
                  <a:gd name="connsiteX360" fmla="*/ 4008781 w 4651277"/>
                  <a:gd name="connsiteY360" fmla="*/ 857952 h 4241931"/>
                  <a:gd name="connsiteX361" fmla="*/ 4036592 w 4651277"/>
                  <a:gd name="connsiteY361" fmla="*/ 866330 h 4241931"/>
                  <a:gd name="connsiteX362" fmla="*/ 4067065 w 4651277"/>
                  <a:gd name="connsiteY362" fmla="*/ 869173 h 4241931"/>
                  <a:gd name="connsiteX363" fmla="*/ 4068243 w 4651277"/>
                  <a:gd name="connsiteY363" fmla="*/ 894227 h 4241931"/>
                  <a:gd name="connsiteX364" fmla="*/ 4072744 w 4651277"/>
                  <a:gd name="connsiteY364" fmla="*/ 909141 h 4241931"/>
                  <a:gd name="connsiteX365" fmla="*/ 4085455 w 4651277"/>
                  <a:gd name="connsiteY365" fmla="*/ 904728 h 4241931"/>
                  <a:gd name="connsiteX366" fmla="*/ 4087569 w 4651277"/>
                  <a:gd name="connsiteY366" fmla="*/ 902438 h 4241931"/>
                  <a:gd name="connsiteX367" fmla="*/ 4104010 w 4651277"/>
                  <a:gd name="connsiteY367" fmla="*/ 889565 h 4241931"/>
                  <a:gd name="connsiteX368" fmla="*/ 4102112 w 4651277"/>
                  <a:gd name="connsiteY368" fmla="*/ 905584 h 4241931"/>
                  <a:gd name="connsiteX369" fmla="*/ 4095288 w 4651277"/>
                  <a:gd name="connsiteY369" fmla="*/ 921462 h 4241931"/>
                  <a:gd name="connsiteX370" fmla="*/ 4114076 w 4651277"/>
                  <a:gd name="connsiteY370" fmla="*/ 945807 h 4241931"/>
                  <a:gd name="connsiteX371" fmla="*/ 4130871 w 4651277"/>
                  <a:gd name="connsiteY371" fmla="*/ 941738 h 4241931"/>
                  <a:gd name="connsiteX372" fmla="*/ 4139837 w 4651277"/>
                  <a:gd name="connsiteY372" fmla="*/ 962239 h 4241931"/>
                  <a:gd name="connsiteX373" fmla="*/ 4129973 w 4651277"/>
                  <a:gd name="connsiteY373" fmla="*/ 978408 h 4241931"/>
                  <a:gd name="connsiteX374" fmla="*/ 4132538 w 4651277"/>
                  <a:gd name="connsiteY374" fmla="*/ 1000014 h 4241931"/>
                  <a:gd name="connsiteX375" fmla="*/ 4136183 w 4651277"/>
                  <a:gd name="connsiteY375" fmla="*/ 1031582 h 4241931"/>
                  <a:gd name="connsiteX376" fmla="*/ 4146989 w 4651277"/>
                  <a:gd name="connsiteY376" fmla="*/ 1072530 h 4241931"/>
                  <a:gd name="connsiteX377" fmla="*/ 4155688 w 4651277"/>
                  <a:gd name="connsiteY377" fmla="*/ 1086426 h 4241931"/>
                  <a:gd name="connsiteX378" fmla="*/ 4145929 w 4651277"/>
                  <a:gd name="connsiteY378" fmla="*/ 1088345 h 4241931"/>
                  <a:gd name="connsiteX379" fmla="*/ 4144869 w 4651277"/>
                  <a:gd name="connsiteY379" fmla="*/ 1104161 h 4241931"/>
                  <a:gd name="connsiteX380" fmla="*/ 4151555 w 4651277"/>
                  <a:gd name="connsiteY380" fmla="*/ 1135438 h 4241931"/>
                  <a:gd name="connsiteX381" fmla="*/ 4145749 w 4651277"/>
                  <a:gd name="connsiteY381" fmla="*/ 1155514 h 4241931"/>
                  <a:gd name="connsiteX382" fmla="*/ 4125285 w 4651277"/>
                  <a:gd name="connsiteY382" fmla="*/ 1173805 h 4241931"/>
                  <a:gd name="connsiteX383" fmla="*/ 4100084 w 4651277"/>
                  <a:gd name="connsiteY383" fmla="*/ 1209249 h 4241931"/>
                  <a:gd name="connsiteX384" fmla="*/ 4102066 w 4651277"/>
                  <a:gd name="connsiteY384" fmla="*/ 1224772 h 4241931"/>
                  <a:gd name="connsiteX385" fmla="*/ 4085863 w 4651277"/>
                  <a:gd name="connsiteY385" fmla="*/ 1247812 h 4241931"/>
                  <a:gd name="connsiteX386" fmla="*/ 4062766 w 4651277"/>
                  <a:gd name="connsiteY386" fmla="*/ 1268076 h 4241931"/>
                  <a:gd name="connsiteX387" fmla="*/ 4083268 w 4651277"/>
                  <a:gd name="connsiteY387" fmla="*/ 1301340 h 4241931"/>
                  <a:gd name="connsiteX388" fmla="*/ 4087529 w 4651277"/>
                  <a:gd name="connsiteY388" fmla="*/ 1306087 h 4241931"/>
                  <a:gd name="connsiteX389" fmla="*/ 4075365 w 4651277"/>
                  <a:gd name="connsiteY389" fmla="*/ 1307255 h 4241931"/>
                  <a:gd name="connsiteX390" fmla="*/ 4025745 w 4651277"/>
                  <a:gd name="connsiteY390" fmla="*/ 1300602 h 4241931"/>
                  <a:gd name="connsiteX391" fmla="*/ 4008462 w 4651277"/>
                  <a:gd name="connsiteY391" fmla="*/ 1313679 h 4241931"/>
                  <a:gd name="connsiteX392" fmla="*/ 3997211 w 4651277"/>
                  <a:gd name="connsiteY392" fmla="*/ 1333296 h 4241931"/>
                  <a:gd name="connsiteX393" fmla="*/ 3959710 w 4651277"/>
                  <a:gd name="connsiteY393" fmla="*/ 1345489 h 4241931"/>
                  <a:gd name="connsiteX394" fmla="*/ 3934694 w 4651277"/>
                  <a:gd name="connsiteY394" fmla="*/ 1355993 h 4241931"/>
                  <a:gd name="connsiteX395" fmla="*/ 3923280 w 4651277"/>
                  <a:gd name="connsiteY395" fmla="*/ 1354757 h 4241931"/>
                  <a:gd name="connsiteX396" fmla="*/ 3922998 w 4651277"/>
                  <a:gd name="connsiteY396" fmla="*/ 1364605 h 4241931"/>
                  <a:gd name="connsiteX397" fmla="*/ 3927995 w 4651277"/>
                  <a:gd name="connsiteY397" fmla="*/ 1383399 h 4241931"/>
                  <a:gd name="connsiteX398" fmla="*/ 3949877 w 4651277"/>
                  <a:gd name="connsiteY398" fmla="*/ 1400327 h 4241931"/>
                  <a:gd name="connsiteX399" fmla="*/ 3968971 w 4651277"/>
                  <a:gd name="connsiteY399" fmla="*/ 1411260 h 4241931"/>
                  <a:gd name="connsiteX400" fmla="*/ 3957365 w 4651277"/>
                  <a:gd name="connsiteY400" fmla="*/ 1422073 h 4241931"/>
                  <a:gd name="connsiteX401" fmla="*/ 3884013 w 4651277"/>
                  <a:gd name="connsiteY401" fmla="*/ 1478958 h 4241931"/>
                  <a:gd name="connsiteX402" fmla="*/ 3859916 w 4651277"/>
                  <a:gd name="connsiteY402" fmla="*/ 1489420 h 4241931"/>
                  <a:gd name="connsiteX403" fmla="*/ 3852809 w 4651277"/>
                  <a:gd name="connsiteY403" fmla="*/ 1481838 h 4241931"/>
                  <a:gd name="connsiteX404" fmla="*/ 3841864 w 4651277"/>
                  <a:gd name="connsiteY404" fmla="*/ 1492090 h 4241931"/>
                  <a:gd name="connsiteX405" fmla="*/ 3840531 w 4651277"/>
                  <a:gd name="connsiteY405" fmla="*/ 1496284 h 4241931"/>
                  <a:gd name="connsiteX406" fmla="*/ 3850294 w 4651277"/>
                  <a:gd name="connsiteY406" fmla="*/ 1497109 h 4241931"/>
                  <a:gd name="connsiteX407" fmla="*/ 3872107 w 4651277"/>
                  <a:gd name="connsiteY407" fmla="*/ 1537613 h 4241931"/>
                  <a:gd name="connsiteX408" fmla="*/ 3857531 w 4651277"/>
                  <a:gd name="connsiteY408" fmla="*/ 1567370 h 4241931"/>
                  <a:gd name="connsiteX409" fmla="*/ 3876637 w 4651277"/>
                  <a:gd name="connsiteY409" fmla="*/ 1591194 h 4241931"/>
                  <a:gd name="connsiteX410" fmla="*/ 3893840 w 4651277"/>
                  <a:gd name="connsiteY410" fmla="*/ 1588805 h 4241931"/>
                  <a:gd name="connsiteX411" fmla="*/ 3910000 w 4651277"/>
                  <a:gd name="connsiteY411" fmla="*/ 1585781 h 4241931"/>
                  <a:gd name="connsiteX412" fmla="*/ 3841479 w 4651277"/>
                  <a:gd name="connsiteY412" fmla="*/ 1598374 h 4241931"/>
                  <a:gd name="connsiteX413" fmla="*/ 3820166 w 4651277"/>
                  <a:gd name="connsiteY413" fmla="*/ 1603982 h 4241931"/>
                  <a:gd name="connsiteX414" fmla="*/ 3821044 w 4651277"/>
                  <a:gd name="connsiteY414" fmla="*/ 1616327 h 4241931"/>
                  <a:gd name="connsiteX415" fmla="*/ 3820601 w 4651277"/>
                  <a:gd name="connsiteY415" fmla="*/ 1618633 h 4241931"/>
                  <a:gd name="connsiteX416" fmla="*/ 3856796 w 4651277"/>
                  <a:gd name="connsiteY416" fmla="*/ 1624365 h 4241931"/>
                  <a:gd name="connsiteX417" fmla="*/ 3878963 w 4651277"/>
                  <a:gd name="connsiteY417" fmla="*/ 1632824 h 4241931"/>
                  <a:gd name="connsiteX418" fmla="*/ 3881060 w 4651277"/>
                  <a:gd name="connsiteY418" fmla="*/ 1631301 h 4241931"/>
                  <a:gd name="connsiteX419" fmla="*/ 3946493 w 4651277"/>
                  <a:gd name="connsiteY419" fmla="*/ 1636096 h 4241931"/>
                  <a:gd name="connsiteX420" fmla="*/ 4070600 w 4651277"/>
                  <a:gd name="connsiteY420" fmla="*/ 1629769 h 4241931"/>
                  <a:gd name="connsiteX421" fmla="*/ 4108464 w 4651277"/>
                  <a:gd name="connsiteY421" fmla="*/ 1628961 h 4241931"/>
                  <a:gd name="connsiteX422" fmla="*/ 4169224 w 4651277"/>
                  <a:gd name="connsiteY422" fmla="*/ 1639821 h 4241931"/>
                  <a:gd name="connsiteX423" fmla="*/ 4200098 w 4651277"/>
                  <a:gd name="connsiteY423" fmla="*/ 1644093 h 4241931"/>
                  <a:gd name="connsiteX424" fmla="*/ 4211147 w 4651277"/>
                  <a:gd name="connsiteY424" fmla="*/ 1656359 h 4241931"/>
                  <a:gd name="connsiteX425" fmla="*/ 4233231 w 4651277"/>
                  <a:gd name="connsiteY425" fmla="*/ 1641916 h 4241931"/>
                  <a:gd name="connsiteX426" fmla="*/ 4300563 w 4651277"/>
                  <a:gd name="connsiteY426" fmla="*/ 1658147 h 4241931"/>
                  <a:gd name="connsiteX427" fmla="*/ 4319080 w 4651277"/>
                  <a:gd name="connsiteY427" fmla="*/ 1662317 h 4241931"/>
                  <a:gd name="connsiteX428" fmla="*/ 4374375 w 4651277"/>
                  <a:gd name="connsiteY428" fmla="*/ 1680353 h 4241931"/>
                  <a:gd name="connsiteX429" fmla="*/ 4434018 w 4651277"/>
                  <a:gd name="connsiteY429" fmla="*/ 1702171 h 4241931"/>
                  <a:gd name="connsiteX430" fmla="*/ 4465268 w 4651277"/>
                  <a:gd name="connsiteY430" fmla="*/ 1715781 h 4241931"/>
                  <a:gd name="connsiteX431" fmla="*/ 4467174 w 4651277"/>
                  <a:gd name="connsiteY431" fmla="*/ 1715464 h 4241931"/>
                  <a:gd name="connsiteX432" fmla="*/ 4467174 w 4651277"/>
                  <a:gd name="connsiteY432" fmla="*/ 1715466 h 4241931"/>
                  <a:gd name="connsiteX433" fmla="*/ 4467651 w 4651277"/>
                  <a:gd name="connsiteY433" fmla="*/ 1715385 h 4241931"/>
                  <a:gd name="connsiteX434" fmla="*/ 4467174 w 4651277"/>
                  <a:gd name="connsiteY434" fmla="*/ 1715464 h 4241931"/>
                  <a:gd name="connsiteX435" fmla="*/ 4466063 w 4651277"/>
                  <a:gd name="connsiteY435" fmla="*/ 1714670 h 4241931"/>
                  <a:gd name="connsiteX436" fmla="*/ 4467370 w 4651277"/>
                  <a:gd name="connsiteY436" fmla="*/ 1702505 h 4241931"/>
                  <a:gd name="connsiteX437" fmla="*/ 4476105 w 4651277"/>
                  <a:gd name="connsiteY437" fmla="*/ 1702032 h 4241931"/>
                  <a:gd name="connsiteX438" fmla="*/ 4572317 w 4651277"/>
                  <a:gd name="connsiteY438" fmla="*/ 1711701 h 4241931"/>
                  <a:gd name="connsiteX439" fmla="*/ 4589311 w 4651277"/>
                  <a:gd name="connsiteY439" fmla="*/ 1713775 h 4241931"/>
                  <a:gd name="connsiteX440" fmla="*/ 4593344 w 4651277"/>
                  <a:gd name="connsiteY440" fmla="*/ 1715649 h 4241931"/>
                  <a:gd name="connsiteX441" fmla="*/ 4601154 w 4651277"/>
                  <a:gd name="connsiteY441" fmla="*/ 1724930 h 4241931"/>
                  <a:gd name="connsiteX442" fmla="*/ 4602994 w 4651277"/>
                  <a:gd name="connsiteY442" fmla="*/ 1728933 h 4241931"/>
                  <a:gd name="connsiteX443" fmla="*/ 4603083 w 4651277"/>
                  <a:gd name="connsiteY443" fmla="*/ 1740082 h 4241931"/>
                  <a:gd name="connsiteX444" fmla="*/ 4603239 w 4651277"/>
                  <a:gd name="connsiteY444" fmla="*/ 1746912 h 4241931"/>
                  <a:gd name="connsiteX445" fmla="*/ 4630175 w 4651277"/>
                  <a:gd name="connsiteY445" fmla="*/ 1748703 h 4241931"/>
                  <a:gd name="connsiteX446" fmla="*/ 4649928 w 4651277"/>
                  <a:gd name="connsiteY446" fmla="*/ 1756780 h 4241931"/>
                  <a:gd name="connsiteX447" fmla="*/ 4642711 w 4651277"/>
                  <a:gd name="connsiteY447" fmla="*/ 1771103 h 4241931"/>
                  <a:gd name="connsiteX448" fmla="*/ 4560387 w 4651277"/>
                  <a:gd name="connsiteY448" fmla="*/ 1751878 h 4241931"/>
                  <a:gd name="connsiteX449" fmla="*/ 4517474 w 4651277"/>
                  <a:gd name="connsiteY449" fmla="*/ 1749413 h 4241931"/>
                  <a:gd name="connsiteX450" fmla="*/ 4509437 w 4651277"/>
                  <a:gd name="connsiteY450" fmla="*/ 1749377 h 4241931"/>
                  <a:gd name="connsiteX451" fmla="*/ 4460463 w 4651277"/>
                  <a:gd name="connsiteY451" fmla="*/ 1730486 h 4241931"/>
                  <a:gd name="connsiteX452" fmla="*/ 4435148 w 4651277"/>
                  <a:gd name="connsiteY452" fmla="*/ 1730189 h 4241931"/>
                  <a:gd name="connsiteX453" fmla="*/ 4420092 w 4651277"/>
                  <a:gd name="connsiteY453" fmla="*/ 1731516 h 4241931"/>
                  <a:gd name="connsiteX454" fmla="*/ 4358507 w 4651277"/>
                  <a:gd name="connsiteY454" fmla="*/ 1718051 h 4241931"/>
                  <a:gd name="connsiteX455" fmla="*/ 4315401 w 4651277"/>
                  <a:gd name="connsiteY455" fmla="*/ 1716792 h 4241931"/>
                  <a:gd name="connsiteX456" fmla="*/ 4279957 w 4651277"/>
                  <a:gd name="connsiteY456" fmla="*/ 1706229 h 4241931"/>
                  <a:gd name="connsiteX457" fmla="*/ 4243898 w 4651277"/>
                  <a:gd name="connsiteY457" fmla="*/ 1719077 h 4241931"/>
                  <a:gd name="connsiteX458" fmla="*/ 4242561 w 4651277"/>
                  <a:gd name="connsiteY458" fmla="*/ 1727526 h 4241931"/>
                  <a:gd name="connsiteX459" fmla="*/ 4197062 w 4651277"/>
                  <a:gd name="connsiteY459" fmla="*/ 1753107 h 4241931"/>
                  <a:gd name="connsiteX460" fmla="*/ 4171232 w 4651277"/>
                  <a:gd name="connsiteY460" fmla="*/ 1763863 h 4241931"/>
                  <a:gd name="connsiteX461" fmla="*/ 4148247 w 4651277"/>
                  <a:gd name="connsiteY461" fmla="*/ 1803527 h 4241931"/>
                  <a:gd name="connsiteX462" fmla="*/ 4142937 w 4651277"/>
                  <a:gd name="connsiteY462" fmla="*/ 1817531 h 4241931"/>
                  <a:gd name="connsiteX463" fmla="*/ 4116091 w 4651277"/>
                  <a:gd name="connsiteY463" fmla="*/ 1826890 h 4241931"/>
                  <a:gd name="connsiteX464" fmla="*/ 4104976 w 4651277"/>
                  <a:gd name="connsiteY464" fmla="*/ 1818944 h 4241931"/>
                  <a:gd name="connsiteX465" fmla="*/ 4097318 w 4651277"/>
                  <a:gd name="connsiteY465" fmla="*/ 1828247 h 4241931"/>
                  <a:gd name="connsiteX466" fmla="*/ 4085236 w 4651277"/>
                  <a:gd name="connsiteY466" fmla="*/ 1849842 h 4241931"/>
                  <a:gd name="connsiteX467" fmla="*/ 4074972 w 4651277"/>
                  <a:gd name="connsiteY467" fmla="*/ 1859969 h 4241931"/>
                  <a:gd name="connsiteX468" fmla="*/ 4084940 w 4651277"/>
                  <a:gd name="connsiteY468" fmla="*/ 1875158 h 4241931"/>
                  <a:gd name="connsiteX469" fmla="*/ 4100714 w 4651277"/>
                  <a:gd name="connsiteY469" fmla="*/ 1900545 h 4241931"/>
                  <a:gd name="connsiteX470" fmla="*/ 4096318 w 4651277"/>
                  <a:gd name="connsiteY470" fmla="*/ 1928305 h 4241931"/>
                  <a:gd name="connsiteX471" fmla="*/ 4108759 w 4651277"/>
                  <a:gd name="connsiteY471" fmla="*/ 1951309 h 4241931"/>
                  <a:gd name="connsiteX472" fmla="*/ 4131370 w 4651277"/>
                  <a:gd name="connsiteY472" fmla="*/ 1964787 h 4241931"/>
                  <a:gd name="connsiteX473" fmla="*/ 4154147 w 4651277"/>
                  <a:gd name="connsiteY473" fmla="*/ 1961590 h 4241931"/>
                  <a:gd name="connsiteX474" fmla="*/ 4170691 w 4651277"/>
                  <a:gd name="connsiteY474" fmla="*/ 1970397 h 4241931"/>
                  <a:gd name="connsiteX475" fmla="*/ 4162195 w 4651277"/>
                  <a:gd name="connsiteY475" fmla="*/ 2000601 h 4241931"/>
                  <a:gd name="connsiteX476" fmla="*/ 4160762 w 4651277"/>
                  <a:gd name="connsiteY476" fmla="*/ 2009654 h 4241931"/>
                  <a:gd name="connsiteX477" fmla="*/ 4164444 w 4651277"/>
                  <a:gd name="connsiteY477" fmla="*/ 2017660 h 4241931"/>
                  <a:gd name="connsiteX478" fmla="*/ 4161732 w 4651277"/>
                  <a:gd name="connsiteY478" fmla="*/ 2042594 h 4241931"/>
                  <a:gd name="connsiteX479" fmla="*/ 4183266 w 4651277"/>
                  <a:gd name="connsiteY479" fmla="*/ 2047242 h 4241931"/>
                  <a:gd name="connsiteX480" fmla="*/ 4188027 w 4651277"/>
                  <a:gd name="connsiteY480" fmla="*/ 2052326 h 4241931"/>
                  <a:gd name="connsiteX481" fmla="*/ 4207826 w 4651277"/>
                  <a:gd name="connsiteY481" fmla="*/ 2103095 h 4241931"/>
                  <a:gd name="connsiteX482" fmla="*/ 4208997 w 4651277"/>
                  <a:gd name="connsiteY482" fmla="*/ 2111322 h 4241931"/>
                  <a:gd name="connsiteX483" fmla="*/ 4203675 w 4651277"/>
                  <a:gd name="connsiteY483" fmla="*/ 2148834 h 4241931"/>
                  <a:gd name="connsiteX484" fmla="*/ 4180972 w 4651277"/>
                  <a:gd name="connsiteY484" fmla="*/ 2198440 h 4241931"/>
                  <a:gd name="connsiteX485" fmla="*/ 4169590 w 4651277"/>
                  <a:gd name="connsiteY485" fmla="*/ 2219527 h 4241931"/>
                  <a:gd name="connsiteX486" fmla="*/ 4158340 w 4651277"/>
                  <a:gd name="connsiteY486" fmla="*/ 2231974 h 4241931"/>
                  <a:gd name="connsiteX487" fmla="*/ 4107542 w 4651277"/>
                  <a:gd name="connsiteY487" fmla="*/ 2248054 h 4241931"/>
                  <a:gd name="connsiteX488" fmla="*/ 4097438 w 4651277"/>
                  <a:gd name="connsiteY488" fmla="*/ 2253258 h 4241931"/>
                  <a:gd name="connsiteX489" fmla="*/ 4081921 w 4651277"/>
                  <a:gd name="connsiteY489" fmla="*/ 2284825 h 4241931"/>
                  <a:gd name="connsiteX490" fmla="*/ 4073975 w 4651277"/>
                  <a:gd name="connsiteY490" fmla="*/ 2295940 h 4241931"/>
                  <a:gd name="connsiteX491" fmla="*/ 4052681 w 4651277"/>
                  <a:gd name="connsiteY491" fmla="*/ 2321023 h 4241931"/>
                  <a:gd name="connsiteX492" fmla="*/ 4057216 w 4651277"/>
                  <a:gd name="connsiteY492" fmla="*/ 2335352 h 4241931"/>
                  <a:gd name="connsiteX493" fmla="*/ 4073448 w 4651277"/>
                  <a:gd name="connsiteY493" fmla="*/ 2336856 h 4241931"/>
                  <a:gd name="connsiteX494" fmla="*/ 4053350 w 4651277"/>
                  <a:gd name="connsiteY494" fmla="*/ 2363122 h 4241931"/>
                  <a:gd name="connsiteX495" fmla="*/ 4026071 w 4651277"/>
                  <a:gd name="connsiteY495" fmla="*/ 2415619 h 4241931"/>
                  <a:gd name="connsiteX496" fmla="*/ 4026496 w 4651277"/>
                  <a:gd name="connsiteY496" fmla="*/ 2412144 h 4241931"/>
                  <a:gd name="connsiteX497" fmla="*/ 4036449 w 4651277"/>
                  <a:gd name="connsiteY497" fmla="*/ 2388357 h 4241931"/>
                  <a:gd name="connsiteX498" fmla="*/ 4033640 w 4651277"/>
                  <a:gd name="connsiteY498" fmla="*/ 2351413 h 4241931"/>
                  <a:gd name="connsiteX499" fmla="*/ 4007815 w 4651277"/>
                  <a:gd name="connsiteY499" fmla="*/ 2350417 h 4241931"/>
                  <a:gd name="connsiteX500" fmla="*/ 4002760 w 4651277"/>
                  <a:gd name="connsiteY500" fmla="*/ 2358895 h 4241931"/>
                  <a:gd name="connsiteX501" fmla="*/ 3990263 w 4651277"/>
                  <a:gd name="connsiteY501" fmla="*/ 2390941 h 4241931"/>
                  <a:gd name="connsiteX502" fmla="*/ 3968627 w 4651277"/>
                  <a:gd name="connsiteY502" fmla="*/ 2398648 h 4241931"/>
                  <a:gd name="connsiteX503" fmla="*/ 3931553 w 4651277"/>
                  <a:gd name="connsiteY503" fmla="*/ 2410099 h 4241931"/>
                  <a:gd name="connsiteX504" fmla="*/ 3913538 w 4651277"/>
                  <a:gd name="connsiteY504" fmla="*/ 2418381 h 4241931"/>
                  <a:gd name="connsiteX505" fmla="*/ 3904576 w 4651277"/>
                  <a:gd name="connsiteY505" fmla="*/ 2428097 h 4241931"/>
                  <a:gd name="connsiteX506" fmla="*/ 3915152 w 4651277"/>
                  <a:gd name="connsiteY506" fmla="*/ 2431628 h 4241931"/>
                  <a:gd name="connsiteX507" fmla="*/ 3952295 w 4651277"/>
                  <a:gd name="connsiteY507" fmla="*/ 2478339 h 4241931"/>
                  <a:gd name="connsiteX508" fmla="*/ 3926585 w 4651277"/>
                  <a:gd name="connsiteY508" fmla="*/ 2503961 h 4241931"/>
                  <a:gd name="connsiteX509" fmla="*/ 3914218 w 4651277"/>
                  <a:gd name="connsiteY509" fmla="*/ 2527366 h 4241931"/>
                  <a:gd name="connsiteX510" fmla="*/ 3927394 w 4651277"/>
                  <a:gd name="connsiteY510" fmla="*/ 2541825 h 4241931"/>
                  <a:gd name="connsiteX511" fmla="*/ 3961310 w 4651277"/>
                  <a:gd name="connsiteY511" fmla="*/ 2562043 h 4241931"/>
                  <a:gd name="connsiteX512" fmla="*/ 3965845 w 4651277"/>
                  <a:gd name="connsiteY512" fmla="*/ 2576371 h 4241931"/>
                  <a:gd name="connsiteX513" fmla="*/ 3944723 w 4651277"/>
                  <a:gd name="connsiteY513" fmla="*/ 2709741 h 4241931"/>
                  <a:gd name="connsiteX514" fmla="*/ 3933742 w 4651277"/>
                  <a:gd name="connsiteY514" fmla="*/ 2755636 h 4241931"/>
                  <a:gd name="connsiteX515" fmla="*/ 3942916 w 4651277"/>
                  <a:gd name="connsiteY515" fmla="*/ 2771935 h 4241931"/>
                  <a:gd name="connsiteX516" fmla="*/ 3958242 w 4651277"/>
                  <a:gd name="connsiteY516" fmla="*/ 2804057 h 4241931"/>
                  <a:gd name="connsiteX517" fmla="*/ 3993102 w 4651277"/>
                  <a:gd name="connsiteY517" fmla="*/ 2841746 h 4241931"/>
                  <a:gd name="connsiteX518" fmla="*/ 4028260 w 4651277"/>
                  <a:gd name="connsiteY518" fmla="*/ 2854118 h 4241931"/>
                  <a:gd name="connsiteX519" fmla="*/ 4030417 w 4651277"/>
                  <a:gd name="connsiteY519" fmla="*/ 2860027 h 4241931"/>
                  <a:gd name="connsiteX520" fmla="*/ 4028877 w 4651277"/>
                  <a:gd name="connsiteY520" fmla="*/ 2893189 h 4241931"/>
                  <a:gd name="connsiteX521" fmla="*/ 4020657 w 4651277"/>
                  <a:gd name="connsiteY521" fmla="*/ 2945090 h 4241931"/>
                  <a:gd name="connsiteX522" fmla="*/ 4008391 w 4651277"/>
                  <a:gd name="connsiteY522" fmla="*/ 2956137 h 4241931"/>
                  <a:gd name="connsiteX523" fmla="*/ 4007340 w 4651277"/>
                  <a:gd name="connsiteY523" fmla="*/ 2962776 h 4241931"/>
                  <a:gd name="connsiteX524" fmla="*/ 3981780 w 4651277"/>
                  <a:gd name="connsiteY524" fmla="*/ 3006980 h 4241931"/>
                  <a:gd name="connsiteX525" fmla="*/ 3962714 w 4651277"/>
                  <a:gd name="connsiteY525" fmla="*/ 3021901 h 4241931"/>
                  <a:gd name="connsiteX526" fmla="*/ 3936483 w 4651277"/>
                  <a:gd name="connsiteY526" fmla="*/ 3007848 h 4241931"/>
                  <a:gd name="connsiteX527" fmla="*/ 3932864 w 4651277"/>
                  <a:gd name="connsiteY527" fmla="*/ 3007275 h 4241931"/>
                  <a:gd name="connsiteX528" fmla="*/ 3836556 w 4651277"/>
                  <a:gd name="connsiteY528" fmla="*/ 2998209 h 4241931"/>
                  <a:gd name="connsiteX529" fmla="*/ 3826595 w 4651277"/>
                  <a:gd name="connsiteY529" fmla="*/ 2971269 h 4241931"/>
                  <a:gd name="connsiteX530" fmla="*/ 3819102 w 4651277"/>
                  <a:gd name="connsiteY530" fmla="*/ 2963895 h 4241931"/>
                  <a:gd name="connsiteX531" fmla="*/ 3803698 w 4651277"/>
                  <a:gd name="connsiteY531" fmla="*/ 2959600 h 4241931"/>
                  <a:gd name="connsiteX532" fmla="*/ 3816538 w 4651277"/>
                  <a:gd name="connsiteY532" fmla="*/ 2944930 h 4241931"/>
                  <a:gd name="connsiteX533" fmla="*/ 3806099 w 4651277"/>
                  <a:gd name="connsiteY533" fmla="*/ 2921007 h 4241931"/>
                  <a:gd name="connsiteX534" fmla="*/ 3804324 w 4651277"/>
                  <a:gd name="connsiteY534" fmla="*/ 2912684 h 4241931"/>
                  <a:gd name="connsiteX535" fmla="*/ 3795618 w 4651277"/>
                  <a:gd name="connsiteY535" fmla="*/ 2916873 h 4241931"/>
                  <a:gd name="connsiteX536" fmla="*/ 3786147 w 4651277"/>
                  <a:gd name="connsiteY536" fmla="*/ 2925888 h 4241931"/>
                  <a:gd name="connsiteX537" fmla="*/ 3773865 w 4651277"/>
                  <a:gd name="connsiteY537" fmla="*/ 2925935 h 4241931"/>
                  <a:gd name="connsiteX538" fmla="*/ 3773518 w 4651277"/>
                  <a:gd name="connsiteY538" fmla="*/ 2926280 h 4241931"/>
                  <a:gd name="connsiteX539" fmla="*/ 3784755 w 4651277"/>
                  <a:gd name="connsiteY539" fmla="*/ 2933616 h 4241931"/>
                  <a:gd name="connsiteX540" fmla="*/ 3777010 w 4651277"/>
                  <a:gd name="connsiteY540" fmla="*/ 2940205 h 4241931"/>
                  <a:gd name="connsiteX541" fmla="*/ 3767057 w 4651277"/>
                  <a:gd name="connsiteY541" fmla="*/ 2938294 h 4241931"/>
                  <a:gd name="connsiteX542" fmla="*/ 3765045 w 4651277"/>
                  <a:gd name="connsiteY542" fmla="*/ 2949766 h 4241931"/>
                  <a:gd name="connsiteX543" fmla="*/ 3751466 w 4651277"/>
                  <a:gd name="connsiteY543" fmla="*/ 2984732 h 4241931"/>
                  <a:gd name="connsiteX544" fmla="*/ 3751078 w 4651277"/>
                  <a:gd name="connsiteY544" fmla="*/ 2998900 h 4241931"/>
                  <a:gd name="connsiteX545" fmla="*/ 3763368 w 4651277"/>
                  <a:gd name="connsiteY545" fmla="*/ 3003321 h 4241931"/>
                  <a:gd name="connsiteX546" fmla="*/ 3779627 w 4651277"/>
                  <a:gd name="connsiteY546" fmla="*/ 3013937 h 4241931"/>
                  <a:gd name="connsiteX547" fmla="*/ 3782528 w 4651277"/>
                  <a:gd name="connsiteY547" fmla="*/ 3062031 h 4241931"/>
                  <a:gd name="connsiteX548" fmla="*/ 3780892 w 4651277"/>
                  <a:gd name="connsiteY548" fmla="*/ 3069427 h 4241931"/>
                  <a:gd name="connsiteX549" fmla="*/ 3778293 w 4651277"/>
                  <a:gd name="connsiteY549" fmla="*/ 3073382 h 4241931"/>
                  <a:gd name="connsiteX550" fmla="*/ 3789082 w 4651277"/>
                  <a:gd name="connsiteY550" fmla="*/ 3087723 h 4241931"/>
                  <a:gd name="connsiteX551" fmla="*/ 3795809 w 4651277"/>
                  <a:gd name="connsiteY551" fmla="*/ 3086560 h 4241931"/>
                  <a:gd name="connsiteX552" fmla="*/ 3806757 w 4651277"/>
                  <a:gd name="connsiteY552" fmla="*/ 3077003 h 4241931"/>
                  <a:gd name="connsiteX553" fmla="*/ 3840145 w 4651277"/>
                  <a:gd name="connsiteY553" fmla="*/ 3069300 h 4241931"/>
                  <a:gd name="connsiteX554" fmla="*/ 3868293 w 4651277"/>
                  <a:gd name="connsiteY554" fmla="*/ 3059530 h 4241931"/>
                  <a:gd name="connsiteX555" fmla="*/ 3888279 w 4651277"/>
                  <a:gd name="connsiteY555" fmla="*/ 3046611 h 4241931"/>
                  <a:gd name="connsiteX556" fmla="*/ 3901101 w 4651277"/>
                  <a:gd name="connsiteY556" fmla="*/ 3067200 h 4241931"/>
                  <a:gd name="connsiteX557" fmla="*/ 3910137 w 4651277"/>
                  <a:gd name="connsiteY557" fmla="*/ 3103892 h 4241931"/>
                  <a:gd name="connsiteX558" fmla="*/ 3912964 w 4651277"/>
                  <a:gd name="connsiteY558" fmla="*/ 3105577 h 4241931"/>
                  <a:gd name="connsiteX559" fmla="*/ 3932587 w 4651277"/>
                  <a:gd name="connsiteY559" fmla="*/ 3122294 h 4241931"/>
                  <a:gd name="connsiteX560" fmla="*/ 3925389 w 4651277"/>
                  <a:gd name="connsiteY560" fmla="*/ 3163840 h 4241931"/>
                  <a:gd name="connsiteX561" fmla="*/ 3918081 w 4651277"/>
                  <a:gd name="connsiteY561" fmla="*/ 3167012 h 4241931"/>
                  <a:gd name="connsiteX562" fmla="*/ 3905062 w 4651277"/>
                  <a:gd name="connsiteY562" fmla="*/ 3159383 h 4241931"/>
                  <a:gd name="connsiteX563" fmla="*/ 3901124 w 4651277"/>
                  <a:gd name="connsiteY563" fmla="*/ 3156903 h 4241931"/>
                  <a:gd name="connsiteX564" fmla="*/ 3877568 w 4651277"/>
                  <a:gd name="connsiteY564" fmla="*/ 3125953 h 4241931"/>
                  <a:gd name="connsiteX565" fmla="*/ 3864614 w 4651277"/>
                  <a:gd name="connsiteY565" fmla="*/ 3114005 h 4241931"/>
                  <a:gd name="connsiteX566" fmla="*/ 3827867 w 4651277"/>
                  <a:gd name="connsiteY566" fmla="*/ 3103854 h 4241931"/>
                  <a:gd name="connsiteX567" fmla="*/ 3792335 w 4651277"/>
                  <a:gd name="connsiteY567" fmla="*/ 3120584 h 4241931"/>
                  <a:gd name="connsiteX568" fmla="*/ 3788652 w 4651277"/>
                  <a:gd name="connsiteY568" fmla="*/ 3128340 h 4241931"/>
                  <a:gd name="connsiteX569" fmla="*/ 3794472 w 4651277"/>
                  <a:gd name="connsiteY569" fmla="*/ 3139166 h 4241931"/>
                  <a:gd name="connsiteX570" fmla="*/ 3785947 w 4651277"/>
                  <a:gd name="connsiteY570" fmla="*/ 3136398 h 4241931"/>
                  <a:gd name="connsiteX571" fmla="*/ 3783579 w 4651277"/>
                  <a:gd name="connsiteY571" fmla="*/ 3147180 h 4241931"/>
                  <a:gd name="connsiteX572" fmla="*/ 3785751 w 4651277"/>
                  <a:gd name="connsiteY572" fmla="*/ 3162758 h 4241931"/>
                  <a:gd name="connsiteX573" fmla="*/ 3780632 w 4651277"/>
                  <a:gd name="connsiteY573" fmla="*/ 3175556 h 4241931"/>
                  <a:gd name="connsiteX574" fmla="*/ 3768818 w 4651277"/>
                  <a:gd name="connsiteY574" fmla="*/ 3168119 h 4241931"/>
                  <a:gd name="connsiteX575" fmla="*/ 3764521 w 4651277"/>
                  <a:gd name="connsiteY575" fmla="*/ 3149205 h 4241931"/>
                  <a:gd name="connsiteX576" fmla="*/ 3758745 w 4651277"/>
                  <a:gd name="connsiteY576" fmla="*/ 3149338 h 4241931"/>
                  <a:gd name="connsiteX577" fmla="*/ 3750332 w 4651277"/>
                  <a:gd name="connsiteY577" fmla="*/ 3153082 h 4241931"/>
                  <a:gd name="connsiteX578" fmla="*/ 3754299 w 4651277"/>
                  <a:gd name="connsiteY578" fmla="*/ 3159710 h 4241931"/>
                  <a:gd name="connsiteX579" fmla="*/ 3746580 w 4651277"/>
                  <a:gd name="connsiteY579" fmla="*/ 3175731 h 4241931"/>
                  <a:gd name="connsiteX580" fmla="*/ 3726880 w 4651277"/>
                  <a:gd name="connsiteY580" fmla="*/ 3186840 h 4241931"/>
                  <a:gd name="connsiteX581" fmla="*/ 3729726 w 4651277"/>
                  <a:gd name="connsiteY581" fmla="*/ 3215747 h 4241931"/>
                  <a:gd name="connsiteX582" fmla="*/ 3738701 w 4651277"/>
                  <a:gd name="connsiteY582" fmla="*/ 3245006 h 4241931"/>
                  <a:gd name="connsiteX583" fmla="*/ 3715985 w 4651277"/>
                  <a:gd name="connsiteY583" fmla="*/ 3255637 h 4241931"/>
                  <a:gd name="connsiteX584" fmla="*/ 3703909 w 4651277"/>
                  <a:gd name="connsiteY584" fmla="*/ 3265478 h 4241931"/>
                  <a:gd name="connsiteX585" fmla="*/ 3712831 w 4651277"/>
                  <a:gd name="connsiteY585" fmla="*/ 3275552 h 4241931"/>
                  <a:gd name="connsiteX586" fmla="*/ 3715754 w 4651277"/>
                  <a:gd name="connsiteY586" fmla="*/ 3276634 h 4241931"/>
                  <a:gd name="connsiteX587" fmla="*/ 3733918 w 4651277"/>
                  <a:gd name="connsiteY587" fmla="*/ 3286934 h 4241931"/>
                  <a:gd name="connsiteX588" fmla="*/ 3718383 w 4651277"/>
                  <a:gd name="connsiteY588" fmla="*/ 3291278 h 4241931"/>
                  <a:gd name="connsiteX589" fmla="*/ 3701104 w 4651277"/>
                  <a:gd name="connsiteY589" fmla="*/ 3291017 h 4241931"/>
                  <a:gd name="connsiteX590" fmla="*/ 3685748 w 4651277"/>
                  <a:gd name="connsiteY590" fmla="*/ 3317659 h 4241931"/>
                  <a:gd name="connsiteX591" fmla="*/ 3695906 w 4651277"/>
                  <a:gd name="connsiteY591" fmla="*/ 3331641 h 4241931"/>
                  <a:gd name="connsiteX592" fmla="*/ 3680365 w 4651277"/>
                  <a:gd name="connsiteY592" fmla="*/ 3347738 h 4241931"/>
                  <a:gd name="connsiteX593" fmla="*/ 3661658 w 4651277"/>
                  <a:gd name="connsiteY593" fmla="*/ 3344775 h 4241931"/>
                  <a:gd name="connsiteX594" fmla="*/ 3642658 w 4651277"/>
                  <a:gd name="connsiteY594" fmla="*/ 3355375 h 4241931"/>
                  <a:gd name="connsiteX595" fmla="*/ 3614856 w 4651277"/>
                  <a:gd name="connsiteY595" fmla="*/ 3370769 h 4241931"/>
                  <a:gd name="connsiteX596" fmla="*/ 3581110 w 4651277"/>
                  <a:gd name="connsiteY596" fmla="*/ 3396356 h 4241931"/>
                  <a:gd name="connsiteX597" fmla="*/ 3571575 w 4651277"/>
                  <a:gd name="connsiteY597" fmla="*/ 3409691 h 4241931"/>
                  <a:gd name="connsiteX598" fmla="*/ 3566083 w 4651277"/>
                  <a:gd name="connsiteY598" fmla="*/ 3401399 h 4241931"/>
                  <a:gd name="connsiteX599" fmla="*/ 3551057 w 4651277"/>
                  <a:gd name="connsiteY599" fmla="*/ 3406442 h 4241931"/>
                  <a:gd name="connsiteX600" fmla="*/ 3545766 w 4651277"/>
                  <a:gd name="connsiteY600" fmla="*/ 3415251 h 4241931"/>
                  <a:gd name="connsiteX601" fmla="*/ 3552178 w 4651277"/>
                  <a:gd name="connsiteY601" fmla="*/ 3422386 h 4241931"/>
                  <a:gd name="connsiteX602" fmla="*/ 3536193 w 4651277"/>
                  <a:gd name="connsiteY602" fmla="*/ 3424560 h 4241931"/>
                  <a:gd name="connsiteX603" fmla="*/ 3529977 w 4651277"/>
                  <a:gd name="connsiteY603" fmla="*/ 3423604 h 4241931"/>
                  <a:gd name="connsiteX604" fmla="*/ 3524683 w 4651277"/>
                  <a:gd name="connsiteY604" fmla="*/ 3424536 h 4241931"/>
                  <a:gd name="connsiteX605" fmla="*/ 3503908 w 4651277"/>
                  <a:gd name="connsiteY605" fmla="*/ 3426814 h 4241931"/>
                  <a:gd name="connsiteX606" fmla="*/ 3498752 w 4651277"/>
                  <a:gd name="connsiteY606" fmla="*/ 3426054 h 4241931"/>
                  <a:gd name="connsiteX607" fmla="*/ 3497136 w 4651277"/>
                  <a:gd name="connsiteY607" fmla="*/ 3433401 h 4241931"/>
                  <a:gd name="connsiteX608" fmla="*/ 3500251 w 4651277"/>
                  <a:gd name="connsiteY608" fmla="*/ 3446219 h 4241931"/>
                  <a:gd name="connsiteX609" fmla="*/ 3508398 w 4651277"/>
                  <a:gd name="connsiteY609" fmla="*/ 3461460 h 4241931"/>
                  <a:gd name="connsiteX610" fmla="*/ 3490797 w 4651277"/>
                  <a:gd name="connsiteY610" fmla="*/ 3475276 h 4241931"/>
                  <a:gd name="connsiteX611" fmla="*/ 3472671 w 4651277"/>
                  <a:gd name="connsiteY611" fmla="*/ 3469777 h 4241931"/>
                  <a:gd name="connsiteX612" fmla="*/ 3460862 w 4651277"/>
                  <a:gd name="connsiteY612" fmla="*/ 3468188 h 4241931"/>
                  <a:gd name="connsiteX613" fmla="*/ 3453331 w 4651277"/>
                  <a:gd name="connsiteY613" fmla="*/ 3476626 h 4241931"/>
                  <a:gd name="connsiteX614" fmla="*/ 3454386 w 4651277"/>
                  <a:gd name="connsiteY614" fmla="*/ 3477165 h 4241931"/>
                  <a:gd name="connsiteX615" fmla="*/ 3446789 w 4651277"/>
                  <a:gd name="connsiteY615" fmla="*/ 3491117 h 4241931"/>
                  <a:gd name="connsiteX616" fmla="*/ 3400060 w 4651277"/>
                  <a:gd name="connsiteY616" fmla="*/ 3577309 h 4241931"/>
                  <a:gd name="connsiteX617" fmla="*/ 3406973 w 4651277"/>
                  <a:gd name="connsiteY617" fmla="*/ 3593703 h 4241931"/>
                  <a:gd name="connsiteX618" fmla="*/ 3418956 w 4651277"/>
                  <a:gd name="connsiteY618" fmla="*/ 3615430 h 4241931"/>
                  <a:gd name="connsiteX619" fmla="*/ 3395203 w 4651277"/>
                  <a:gd name="connsiteY619" fmla="*/ 3618067 h 4241931"/>
                  <a:gd name="connsiteX620" fmla="*/ 3381062 w 4651277"/>
                  <a:gd name="connsiteY620" fmla="*/ 3648256 h 4241931"/>
                  <a:gd name="connsiteX621" fmla="*/ 3389340 w 4651277"/>
                  <a:gd name="connsiteY621" fmla="*/ 3676099 h 4241931"/>
                  <a:gd name="connsiteX622" fmla="*/ 3387297 w 4651277"/>
                  <a:gd name="connsiteY622" fmla="*/ 3734980 h 4241931"/>
                  <a:gd name="connsiteX623" fmla="*/ 3365114 w 4651277"/>
                  <a:gd name="connsiteY623" fmla="*/ 3755173 h 4241931"/>
                  <a:gd name="connsiteX624" fmla="*/ 3349515 w 4651277"/>
                  <a:gd name="connsiteY624" fmla="*/ 3774773 h 4241931"/>
                  <a:gd name="connsiteX625" fmla="*/ 3331755 w 4651277"/>
                  <a:gd name="connsiteY625" fmla="*/ 3770238 h 4241931"/>
                  <a:gd name="connsiteX626" fmla="*/ 3295139 w 4651277"/>
                  <a:gd name="connsiteY626" fmla="*/ 3743233 h 4241931"/>
                  <a:gd name="connsiteX627" fmla="*/ 3262091 w 4651277"/>
                  <a:gd name="connsiteY627" fmla="*/ 3731390 h 4241931"/>
                  <a:gd name="connsiteX628" fmla="*/ 3205351 w 4651277"/>
                  <a:gd name="connsiteY628" fmla="*/ 3745657 h 4241931"/>
                  <a:gd name="connsiteX629" fmla="*/ 3194120 w 4651277"/>
                  <a:gd name="connsiteY629" fmla="*/ 3757041 h 4241931"/>
                  <a:gd name="connsiteX630" fmla="*/ 3176971 w 4651277"/>
                  <a:gd name="connsiteY630" fmla="*/ 3766914 h 4241931"/>
                  <a:gd name="connsiteX631" fmla="*/ 3172726 w 4651277"/>
                  <a:gd name="connsiteY631" fmla="*/ 3749940 h 4241931"/>
                  <a:gd name="connsiteX632" fmla="*/ 3169365 w 4651277"/>
                  <a:gd name="connsiteY632" fmla="*/ 3740884 h 4241931"/>
                  <a:gd name="connsiteX633" fmla="*/ 3161839 w 4651277"/>
                  <a:gd name="connsiteY633" fmla="*/ 3746151 h 4241931"/>
                  <a:gd name="connsiteX634" fmla="*/ 3103961 w 4651277"/>
                  <a:gd name="connsiteY634" fmla="*/ 3762903 h 4241931"/>
                  <a:gd name="connsiteX635" fmla="*/ 3079445 w 4651277"/>
                  <a:gd name="connsiteY635" fmla="*/ 3757920 h 4241931"/>
                  <a:gd name="connsiteX636" fmla="*/ 3076595 w 4651277"/>
                  <a:gd name="connsiteY636" fmla="*/ 3753244 h 4241931"/>
                  <a:gd name="connsiteX637" fmla="*/ 3073963 w 4651277"/>
                  <a:gd name="connsiteY637" fmla="*/ 3755235 h 4241931"/>
                  <a:gd name="connsiteX638" fmla="*/ 3064222 w 4651277"/>
                  <a:gd name="connsiteY638" fmla="*/ 3749147 h 4241931"/>
                  <a:gd name="connsiteX639" fmla="*/ 3062184 w 4651277"/>
                  <a:gd name="connsiteY639" fmla="*/ 3744246 h 4241931"/>
                  <a:gd name="connsiteX640" fmla="*/ 3049858 w 4651277"/>
                  <a:gd name="connsiteY640" fmla="*/ 3739106 h 4241931"/>
                  <a:gd name="connsiteX641" fmla="*/ 3044792 w 4651277"/>
                  <a:gd name="connsiteY641" fmla="*/ 3733879 h 4241931"/>
                  <a:gd name="connsiteX642" fmla="*/ 3044128 w 4651277"/>
                  <a:gd name="connsiteY642" fmla="*/ 3738922 h 4241931"/>
                  <a:gd name="connsiteX643" fmla="*/ 2984298 w 4651277"/>
                  <a:gd name="connsiteY643" fmla="*/ 3791655 h 4241931"/>
                  <a:gd name="connsiteX644" fmla="*/ 2940903 w 4651277"/>
                  <a:gd name="connsiteY644" fmla="*/ 3792129 h 4241931"/>
                  <a:gd name="connsiteX645" fmla="*/ 2874058 w 4651277"/>
                  <a:gd name="connsiteY645" fmla="*/ 3781642 h 4241931"/>
                  <a:gd name="connsiteX646" fmla="*/ 2865991 w 4651277"/>
                  <a:gd name="connsiteY646" fmla="*/ 3778096 h 4241931"/>
                  <a:gd name="connsiteX647" fmla="*/ 2857815 w 4651277"/>
                  <a:gd name="connsiteY647" fmla="*/ 3786799 h 4241931"/>
                  <a:gd name="connsiteX648" fmla="*/ 2856425 w 4651277"/>
                  <a:gd name="connsiteY648" fmla="*/ 3795390 h 4241931"/>
                  <a:gd name="connsiteX649" fmla="*/ 2860563 w 4651277"/>
                  <a:gd name="connsiteY649" fmla="*/ 3807410 h 4241931"/>
                  <a:gd name="connsiteX650" fmla="*/ 2856998 w 4651277"/>
                  <a:gd name="connsiteY650" fmla="*/ 3813863 h 4241931"/>
                  <a:gd name="connsiteX651" fmla="*/ 2854422 w 4651277"/>
                  <a:gd name="connsiteY651" fmla="*/ 3814137 h 4241931"/>
                  <a:gd name="connsiteX652" fmla="*/ 2854754 w 4651277"/>
                  <a:gd name="connsiteY652" fmla="*/ 3831215 h 4241931"/>
                  <a:gd name="connsiteX653" fmla="*/ 2843360 w 4651277"/>
                  <a:gd name="connsiteY653" fmla="*/ 3850708 h 4241931"/>
                  <a:gd name="connsiteX654" fmla="*/ 2807827 w 4651277"/>
                  <a:gd name="connsiteY654" fmla="*/ 3846654 h 4241931"/>
                  <a:gd name="connsiteX655" fmla="*/ 2785810 w 4651277"/>
                  <a:gd name="connsiteY655" fmla="*/ 3849588 h 4241931"/>
                  <a:gd name="connsiteX656" fmla="*/ 2789121 w 4651277"/>
                  <a:gd name="connsiteY656" fmla="*/ 3868487 h 4241931"/>
                  <a:gd name="connsiteX657" fmla="*/ 2791863 w 4651277"/>
                  <a:gd name="connsiteY657" fmla="*/ 3871984 h 4241931"/>
                  <a:gd name="connsiteX658" fmla="*/ 2806233 w 4651277"/>
                  <a:gd name="connsiteY658" fmla="*/ 3898062 h 4241931"/>
                  <a:gd name="connsiteX659" fmla="*/ 2784118 w 4651277"/>
                  <a:gd name="connsiteY659" fmla="*/ 3891736 h 4241931"/>
                  <a:gd name="connsiteX660" fmla="*/ 2763325 w 4651277"/>
                  <a:gd name="connsiteY660" fmla="*/ 3878511 h 4241931"/>
                  <a:gd name="connsiteX661" fmla="*/ 2724775 w 4651277"/>
                  <a:gd name="connsiteY661" fmla="*/ 3899406 h 4241931"/>
                  <a:gd name="connsiteX662" fmla="*/ 2726671 w 4651277"/>
                  <a:gd name="connsiteY662" fmla="*/ 3923975 h 4241931"/>
                  <a:gd name="connsiteX663" fmla="*/ 2695770 w 4651277"/>
                  <a:gd name="connsiteY663" fmla="*/ 3931920 h 4241931"/>
                  <a:gd name="connsiteX664" fmla="*/ 2675260 w 4651277"/>
                  <a:gd name="connsiteY664" fmla="*/ 3914348 h 4241931"/>
                  <a:gd name="connsiteX665" fmla="*/ 2660753 w 4651277"/>
                  <a:gd name="connsiteY665" fmla="*/ 3905503 h 4241931"/>
                  <a:gd name="connsiteX666" fmla="*/ 2646083 w 4651277"/>
                  <a:gd name="connsiteY666" fmla="*/ 3912202 h 4241931"/>
                  <a:gd name="connsiteX667" fmla="*/ 2647150 w 4651277"/>
                  <a:gd name="connsiteY667" fmla="*/ 3913511 h 4241931"/>
                  <a:gd name="connsiteX668" fmla="*/ 2629231 w 4651277"/>
                  <a:gd name="connsiteY668" fmla="*/ 3927369 h 4241931"/>
                  <a:gd name="connsiteX669" fmla="*/ 2518807 w 4651277"/>
                  <a:gd name="connsiteY669" fmla="*/ 4013107 h 4241931"/>
                  <a:gd name="connsiteX670" fmla="*/ 2518432 w 4651277"/>
                  <a:gd name="connsiteY670" fmla="*/ 4038475 h 4241931"/>
                  <a:gd name="connsiteX671" fmla="*/ 2521619 w 4651277"/>
                  <a:gd name="connsiteY671" fmla="*/ 4073711 h 4241931"/>
                  <a:gd name="connsiteX672" fmla="*/ 2489096 w 4651277"/>
                  <a:gd name="connsiteY672" fmla="*/ 4063534 h 4241931"/>
                  <a:gd name="connsiteX673" fmla="*/ 2453324 w 4651277"/>
                  <a:gd name="connsiteY673" fmla="*/ 4094842 h 4241931"/>
                  <a:gd name="connsiteX674" fmla="*/ 2448168 w 4651277"/>
                  <a:gd name="connsiteY674" fmla="*/ 4135938 h 4241931"/>
                  <a:gd name="connsiteX675" fmla="*/ 2411741 w 4651277"/>
                  <a:gd name="connsiteY675" fmla="*/ 4211641 h 4241931"/>
                  <a:gd name="connsiteX676" fmla="*/ 2371202 w 4651277"/>
                  <a:gd name="connsiteY676" fmla="*/ 4225284 h 4241931"/>
                  <a:gd name="connsiteX677" fmla="*/ 2339599 w 4651277"/>
                  <a:gd name="connsiteY677" fmla="*/ 4241931 h 4241931"/>
                  <a:gd name="connsiteX678" fmla="*/ 2319011 w 4651277"/>
                  <a:gd name="connsiteY678" fmla="*/ 4225827 h 4241931"/>
                  <a:gd name="connsiteX679" fmla="*/ 2286691 w 4651277"/>
                  <a:gd name="connsiteY679" fmla="*/ 4169575 h 4241931"/>
                  <a:gd name="connsiteX680" fmla="*/ 2250336 w 4651277"/>
                  <a:gd name="connsiteY680" fmla="*/ 4135164 h 4241931"/>
                  <a:gd name="connsiteX681" fmla="*/ 2168075 w 4651277"/>
                  <a:gd name="connsiteY681" fmla="*/ 4121259 h 4241931"/>
                  <a:gd name="connsiteX682" fmla="*/ 2146887 w 4651277"/>
                  <a:gd name="connsiteY682" fmla="*/ 4129683 h 4241931"/>
                  <a:gd name="connsiteX683" fmla="*/ 2118834 w 4651277"/>
                  <a:gd name="connsiteY683" fmla="*/ 4132741 h 4241931"/>
                  <a:gd name="connsiteX684" fmla="*/ 2123027 w 4651277"/>
                  <a:gd name="connsiteY684" fmla="*/ 4108146 h 4241931"/>
                  <a:gd name="connsiteX685" fmla="*/ 2123831 w 4651277"/>
                  <a:gd name="connsiteY685" fmla="*/ 4094395 h 4241931"/>
                  <a:gd name="connsiteX686" fmla="*/ 2110984 w 4651277"/>
                  <a:gd name="connsiteY686" fmla="*/ 4096957 h 4241931"/>
                  <a:gd name="connsiteX687" fmla="*/ 2025816 w 4651277"/>
                  <a:gd name="connsiteY687" fmla="*/ 4085641 h 4241931"/>
                  <a:gd name="connsiteX688" fmla="*/ 1994734 w 4651277"/>
                  <a:gd name="connsiteY688" fmla="*/ 4050712 h 4241931"/>
                  <a:gd name="connsiteX689" fmla="*/ 1924097 w 4651277"/>
                  <a:gd name="connsiteY689" fmla="*/ 3922677 h 4241931"/>
                  <a:gd name="connsiteX690" fmla="*/ 1905006 w 4651277"/>
                  <a:gd name="connsiteY690" fmla="*/ 3918804 h 4241931"/>
                  <a:gd name="connsiteX691" fmla="*/ 1887982 w 4651277"/>
                  <a:gd name="connsiteY691" fmla="*/ 3912568 h 4241931"/>
                  <a:gd name="connsiteX692" fmla="*/ 1885017 w 4651277"/>
                  <a:gd name="connsiteY692" fmla="*/ 3901578 h 4241931"/>
                  <a:gd name="connsiteX693" fmla="*/ 1862111 w 4651277"/>
                  <a:gd name="connsiteY693" fmla="*/ 3897986 h 4241931"/>
                  <a:gd name="connsiteX694" fmla="*/ 1858625 w 4651277"/>
                  <a:gd name="connsiteY694" fmla="*/ 3892341 h 4241931"/>
                  <a:gd name="connsiteX695" fmla="*/ 1837794 w 4651277"/>
                  <a:gd name="connsiteY695" fmla="*/ 3907157 h 4241931"/>
                  <a:gd name="connsiteX696" fmla="*/ 1836714 w 4651277"/>
                  <a:gd name="connsiteY696" fmla="*/ 3883084 h 4241931"/>
                  <a:gd name="connsiteX697" fmla="*/ 1816165 w 4651277"/>
                  <a:gd name="connsiteY697" fmla="*/ 3880505 h 4241931"/>
                  <a:gd name="connsiteX698" fmla="*/ 1816633 w 4651277"/>
                  <a:gd name="connsiteY698" fmla="*/ 3878350 h 4241931"/>
                  <a:gd name="connsiteX699" fmla="*/ 1800539 w 4651277"/>
                  <a:gd name="connsiteY699" fmla="*/ 3891482 h 4241931"/>
                  <a:gd name="connsiteX700" fmla="*/ 1764303 w 4651277"/>
                  <a:gd name="connsiteY700" fmla="*/ 3915801 h 4241931"/>
                  <a:gd name="connsiteX701" fmla="*/ 1740423 w 4651277"/>
                  <a:gd name="connsiteY701" fmla="*/ 3889176 h 4241931"/>
                  <a:gd name="connsiteX702" fmla="*/ 1722011 w 4651277"/>
                  <a:gd name="connsiteY702" fmla="*/ 3876752 h 4241931"/>
                  <a:gd name="connsiteX703" fmla="*/ 1711940 w 4651277"/>
                  <a:gd name="connsiteY703" fmla="*/ 3893084 h 4241931"/>
                  <a:gd name="connsiteX704" fmla="*/ 1711668 w 4651277"/>
                  <a:gd name="connsiteY704" fmla="*/ 3897518 h 4241931"/>
                  <a:gd name="connsiteX705" fmla="*/ 1705099 w 4651277"/>
                  <a:gd name="connsiteY705" fmla="*/ 3926559 h 4241931"/>
                  <a:gd name="connsiteX706" fmla="*/ 1692762 w 4651277"/>
                  <a:gd name="connsiteY706" fmla="*/ 3907147 h 4241931"/>
                  <a:gd name="connsiteX707" fmla="*/ 1685994 w 4651277"/>
                  <a:gd name="connsiteY707" fmla="*/ 3883452 h 4241931"/>
                  <a:gd name="connsiteX708" fmla="*/ 1643295 w 4651277"/>
                  <a:gd name="connsiteY708" fmla="*/ 3873479 h 4241931"/>
                  <a:gd name="connsiteX709" fmla="*/ 1628399 w 4651277"/>
                  <a:gd name="connsiteY709" fmla="*/ 3893111 h 4241931"/>
                  <a:gd name="connsiteX710" fmla="*/ 1600019 w 4651277"/>
                  <a:gd name="connsiteY710" fmla="*/ 3878537 h 4241931"/>
                  <a:gd name="connsiteX711" fmla="*/ 1596347 w 4651277"/>
                  <a:gd name="connsiteY711" fmla="*/ 3851778 h 4241931"/>
                  <a:gd name="connsiteX712" fmla="*/ 1574043 w 4651277"/>
                  <a:gd name="connsiteY712" fmla="*/ 3830214 h 4241931"/>
                  <a:gd name="connsiteX713" fmla="*/ 1541567 w 4651277"/>
                  <a:gd name="connsiteY713" fmla="*/ 3798615 h 4241931"/>
                  <a:gd name="connsiteX714" fmla="*/ 1492724 w 4651277"/>
                  <a:gd name="connsiteY714" fmla="*/ 3763103 h 4241931"/>
                  <a:gd name="connsiteX715" fmla="*/ 1470589 w 4651277"/>
                  <a:gd name="connsiteY715" fmla="*/ 3755587 h 4241931"/>
                  <a:gd name="connsiteX716" fmla="*/ 1479644 w 4651277"/>
                  <a:gd name="connsiteY716" fmla="*/ 3744671 h 4241931"/>
                  <a:gd name="connsiteX717" fmla="*/ 1466562 w 4651277"/>
                  <a:gd name="connsiteY717" fmla="*/ 3726239 h 4241931"/>
                  <a:gd name="connsiteX718" fmla="*/ 1430989 w 4651277"/>
                  <a:gd name="connsiteY718" fmla="*/ 3697700 h 4241931"/>
                  <a:gd name="connsiteX719" fmla="*/ 1419313 w 4651277"/>
                  <a:gd name="connsiteY719" fmla="*/ 3670284 h 4241931"/>
                  <a:gd name="connsiteX720" fmla="*/ 1417125 w 4651277"/>
                  <a:gd name="connsiteY720" fmla="*/ 3655509 h 4241931"/>
                  <a:gd name="connsiteX721" fmla="*/ 1407563 w 4651277"/>
                  <a:gd name="connsiteY721" fmla="*/ 3669999 h 4241931"/>
                  <a:gd name="connsiteX722" fmla="*/ 1383547 w 4651277"/>
                  <a:gd name="connsiteY722" fmla="*/ 3699284 h 4241931"/>
                  <a:gd name="connsiteX723" fmla="*/ 1335775 w 4651277"/>
                  <a:gd name="connsiteY723" fmla="*/ 3738369 h 4241931"/>
                  <a:gd name="connsiteX724" fmla="*/ 1312449 w 4651277"/>
                  <a:gd name="connsiteY724" fmla="*/ 3759039 h 4241931"/>
                  <a:gd name="connsiteX725" fmla="*/ 1295945 w 4651277"/>
                  <a:gd name="connsiteY725" fmla="*/ 3759452 h 4241931"/>
                  <a:gd name="connsiteX726" fmla="*/ 1292551 w 4651277"/>
                  <a:gd name="connsiteY726" fmla="*/ 3785619 h 4241931"/>
                  <a:gd name="connsiteX727" fmla="*/ 1236423 w 4651277"/>
                  <a:gd name="connsiteY727" fmla="*/ 3826202 h 4241931"/>
                  <a:gd name="connsiteX728" fmla="*/ 1221212 w 4651277"/>
                  <a:gd name="connsiteY728" fmla="*/ 3837554 h 4241931"/>
                  <a:gd name="connsiteX729" fmla="*/ 1171545 w 4651277"/>
                  <a:gd name="connsiteY729" fmla="*/ 3867819 h 4241931"/>
                  <a:gd name="connsiteX730" fmla="*/ 1116177 w 4651277"/>
                  <a:gd name="connsiteY730" fmla="*/ 3898928 h 4241931"/>
                  <a:gd name="connsiteX731" fmla="*/ 1085512 w 4651277"/>
                  <a:gd name="connsiteY731" fmla="*/ 3913809 h 4241931"/>
                  <a:gd name="connsiteX732" fmla="*/ 1084513 w 4651277"/>
                  <a:gd name="connsiteY732" fmla="*/ 3915463 h 4241931"/>
                  <a:gd name="connsiteX733" fmla="*/ 1084512 w 4651277"/>
                  <a:gd name="connsiteY733" fmla="*/ 3915463 h 4241931"/>
                  <a:gd name="connsiteX734" fmla="*/ 1084263 w 4651277"/>
                  <a:gd name="connsiteY734" fmla="*/ 3915876 h 4241931"/>
                  <a:gd name="connsiteX735" fmla="*/ 1084513 w 4651277"/>
                  <a:gd name="connsiteY735" fmla="*/ 3915463 h 4241931"/>
                  <a:gd name="connsiteX736" fmla="*/ 1085839 w 4651277"/>
                  <a:gd name="connsiteY736" fmla="*/ 3915136 h 4241931"/>
                  <a:gd name="connsiteX737" fmla="*/ 1094229 w 4651277"/>
                  <a:gd name="connsiteY737" fmla="*/ 3924043 h 4241931"/>
                  <a:gd name="connsiteX738" fmla="*/ 1088904 w 4651277"/>
                  <a:gd name="connsiteY738" fmla="*/ 3930985 h 4241931"/>
                  <a:gd name="connsiteX739" fmla="*/ 1018977 w 4651277"/>
                  <a:gd name="connsiteY739" fmla="*/ 3997770 h 4241931"/>
                  <a:gd name="connsiteX740" fmla="*/ 1006350 w 4651277"/>
                  <a:gd name="connsiteY740" fmla="*/ 4009328 h 4241931"/>
                  <a:gd name="connsiteX741" fmla="*/ 1002301 w 4651277"/>
                  <a:gd name="connsiteY741" fmla="*/ 4011171 h 4241931"/>
                  <a:gd name="connsiteX742" fmla="*/ 990173 w 4651277"/>
                  <a:gd name="connsiteY742" fmla="*/ 4011068 h 4241931"/>
                  <a:gd name="connsiteX743" fmla="*/ 985936 w 4651277"/>
                  <a:gd name="connsiteY743" fmla="*/ 4009861 h 4241931"/>
                  <a:gd name="connsiteX744" fmla="*/ 977409 w 4651277"/>
                  <a:gd name="connsiteY744" fmla="*/ 4002677 h 4241931"/>
                  <a:gd name="connsiteX745" fmla="*/ 972121 w 4651277"/>
                  <a:gd name="connsiteY745" fmla="*/ 3998352 h 4241931"/>
                  <a:gd name="connsiteX746" fmla="*/ 953239 w 4651277"/>
                  <a:gd name="connsiteY746" fmla="*/ 4017645 h 4241931"/>
                  <a:gd name="connsiteX747" fmla="*/ 934255 w 4651277"/>
                  <a:gd name="connsiteY747" fmla="*/ 4027395 h 4241931"/>
                  <a:gd name="connsiteX748" fmla="*/ 928071 w 4651277"/>
                  <a:gd name="connsiteY748" fmla="*/ 4012596 h 4241931"/>
                  <a:gd name="connsiteX749" fmla="*/ 996223 w 4651277"/>
                  <a:gd name="connsiteY749" fmla="*/ 3962574 h 4241931"/>
                  <a:gd name="connsiteX750" fmla="*/ 1026009 w 4651277"/>
                  <a:gd name="connsiteY750" fmla="*/ 3931585 h 4241931"/>
                  <a:gd name="connsiteX751" fmla="*/ 1031264 w 4651277"/>
                  <a:gd name="connsiteY751" fmla="*/ 3925503 h 4241931"/>
                  <a:gd name="connsiteX752" fmla="*/ 1077468 w 4651277"/>
                  <a:gd name="connsiteY752" fmla="*/ 3900596 h 4241931"/>
                  <a:gd name="connsiteX753" fmla="*/ 1094162 w 4651277"/>
                  <a:gd name="connsiteY753" fmla="*/ 3881561 h 4241931"/>
                  <a:gd name="connsiteX754" fmla="*/ 1102948 w 4651277"/>
                  <a:gd name="connsiteY754" fmla="*/ 3869261 h 4241931"/>
                  <a:gd name="connsiteX755" fmla="*/ 1153234 w 4651277"/>
                  <a:gd name="connsiteY755" fmla="*/ 3831245 h 4241931"/>
                  <a:gd name="connsiteX756" fmla="*/ 1182230 w 4651277"/>
                  <a:gd name="connsiteY756" fmla="*/ 3799326 h 4241931"/>
                  <a:gd name="connsiteX757" fmla="*/ 1213308 w 4651277"/>
                  <a:gd name="connsiteY757" fmla="*/ 3779276 h 4241931"/>
                  <a:gd name="connsiteX758" fmla="*/ 1227005 w 4651277"/>
                  <a:gd name="connsiteY758" fmla="*/ 3743531 h 4241931"/>
                  <a:gd name="connsiteX759" fmla="*/ 1221458 w 4651277"/>
                  <a:gd name="connsiteY759" fmla="*/ 3737019 h 4241931"/>
                  <a:gd name="connsiteX760" fmla="*/ 1231625 w 4651277"/>
                  <a:gd name="connsiteY760" fmla="*/ 3685821 h 4241931"/>
                  <a:gd name="connsiteX761" fmla="*/ 1240257 w 4651277"/>
                  <a:gd name="connsiteY761" fmla="*/ 3659206 h 4241931"/>
                  <a:gd name="connsiteX762" fmla="*/ 1240179 w 4651277"/>
                  <a:gd name="connsiteY762" fmla="*/ 3659067 h 4241931"/>
                  <a:gd name="connsiteX763" fmla="*/ 1230192 w 4651277"/>
                  <a:gd name="connsiteY763" fmla="*/ 3642988 h 4241931"/>
                  <a:gd name="connsiteX764" fmla="*/ 1231048 w 4651277"/>
                  <a:gd name="connsiteY764" fmla="*/ 3642849 h 4241931"/>
                  <a:gd name="connsiteX765" fmla="*/ 1229111 w 4651277"/>
                  <a:gd name="connsiteY765" fmla="*/ 3639405 h 4241931"/>
                  <a:gd name="connsiteX766" fmla="*/ 1225082 w 4651277"/>
                  <a:gd name="connsiteY766" fmla="*/ 3615949 h 4241931"/>
                  <a:gd name="connsiteX767" fmla="*/ 1223380 w 4651277"/>
                  <a:gd name="connsiteY767" fmla="*/ 3610559 h 4241931"/>
                  <a:gd name="connsiteX768" fmla="*/ 1222745 w 4651277"/>
                  <a:gd name="connsiteY768" fmla="*/ 3611002 h 4241931"/>
                  <a:gd name="connsiteX769" fmla="*/ 1190493 w 4651277"/>
                  <a:gd name="connsiteY769" fmla="*/ 3651565 h 4241931"/>
                  <a:gd name="connsiteX770" fmla="*/ 1166783 w 4651277"/>
                  <a:gd name="connsiteY770" fmla="*/ 3661736 h 4241931"/>
                  <a:gd name="connsiteX771" fmla="*/ 1154637 w 4651277"/>
                  <a:gd name="connsiteY771" fmla="*/ 3670210 h 4241931"/>
                  <a:gd name="connsiteX772" fmla="*/ 1116633 w 4651277"/>
                  <a:gd name="connsiteY772" fmla="*/ 3690352 h 4241931"/>
                  <a:gd name="connsiteX773" fmla="*/ 1090960 w 4651277"/>
                  <a:gd name="connsiteY773" fmla="*/ 3676395 h 4241931"/>
                  <a:gd name="connsiteX774" fmla="*/ 1152056 w 4651277"/>
                  <a:gd name="connsiteY774" fmla="*/ 3582772 h 4241931"/>
                  <a:gd name="connsiteX775" fmla="*/ 1146988 w 4651277"/>
                  <a:gd name="connsiteY775" fmla="*/ 3583121 h 4241931"/>
                  <a:gd name="connsiteX776" fmla="*/ 1174341 w 4651277"/>
                  <a:gd name="connsiteY776" fmla="*/ 3554475 h 4241931"/>
                  <a:gd name="connsiteX777" fmla="*/ 1195008 w 4651277"/>
                  <a:gd name="connsiteY777" fmla="*/ 3526369 h 4241931"/>
                  <a:gd name="connsiteX778" fmla="*/ 1182314 w 4651277"/>
                  <a:gd name="connsiteY778" fmla="*/ 3516738 h 4241931"/>
                  <a:gd name="connsiteX779" fmla="*/ 1164089 w 4651277"/>
                  <a:gd name="connsiteY779" fmla="*/ 3495341 h 4241931"/>
                  <a:gd name="connsiteX780" fmla="*/ 1138525 w 4651277"/>
                  <a:gd name="connsiteY780" fmla="*/ 3489826 h 4241931"/>
                  <a:gd name="connsiteX781" fmla="*/ 1113579 w 4651277"/>
                  <a:gd name="connsiteY781" fmla="*/ 3498232 h 4241931"/>
                  <a:gd name="connsiteX782" fmla="*/ 1101193 w 4651277"/>
                  <a:gd name="connsiteY782" fmla="*/ 3517611 h 4241931"/>
                  <a:gd name="connsiteX783" fmla="*/ 1083741 w 4651277"/>
                  <a:gd name="connsiteY783" fmla="*/ 3524449 h 4241931"/>
                  <a:gd name="connsiteX784" fmla="*/ 1066327 w 4651277"/>
                  <a:gd name="connsiteY784" fmla="*/ 3498350 h 4241931"/>
                  <a:gd name="connsiteX785" fmla="*/ 1060384 w 4651277"/>
                  <a:gd name="connsiteY785" fmla="*/ 3491373 h 4241931"/>
                  <a:gd name="connsiteX786" fmla="*/ 1051908 w 4651277"/>
                  <a:gd name="connsiteY786" fmla="*/ 3488960 h 4241931"/>
                  <a:gd name="connsiteX787" fmla="*/ 1034735 w 4651277"/>
                  <a:gd name="connsiteY787" fmla="*/ 3470682 h 4241931"/>
                  <a:gd name="connsiteX788" fmla="*/ 1017197 w 4651277"/>
                  <a:gd name="connsiteY788" fmla="*/ 3484015 h 4241931"/>
                  <a:gd name="connsiteX789" fmla="*/ 1010237 w 4651277"/>
                  <a:gd name="connsiteY789" fmla="*/ 3484324 h 4241931"/>
                  <a:gd name="connsiteX790" fmla="*/ 958799 w 4651277"/>
                  <a:gd name="connsiteY790" fmla="*/ 3466337 h 4241931"/>
                  <a:gd name="connsiteX791" fmla="*/ 951788 w 4651277"/>
                  <a:gd name="connsiteY791" fmla="*/ 3461874 h 4241931"/>
                  <a:gd name="connsiteX792" fmla="*/ 926759 w 4651277"/>
                  <a:gd name="connsiteY792" fmla="*/ 3433431 h 4241931"/>
                  <a:gd name="connsiteX793" fmla="*/ 903850 w 4651277"/>
                  <a:gd name="connsiteY793" fmla="*/ 3383920 h 4241931"/>
                  <a:gd name="connsiteX794" fmla="*/ 895238 w 4651277"/>
                  <a:gd name="connsiteY794" fmla="*/ 3361559 h 4241931"/>
                  <a:gd name="connsiteX795" fmla="*/ 893102 w 4651277"/>
                  <a:gd name="connsiteY795" fmla="*/ 3344918 h 4241931"/>
                  <a:gd name="connsiteX796" fmla="*/ 913932 w 4651277"/>
                  <a:gd name="connsiteY796" fmla="*/ 3295875 h 4241931"/>
                  <a:gd name="connsiteX797" fmla="*/ 916552 w 4651277"/>
                  <a:gd name="connsiteY797" fmla="*/ 3284815 h 4241931"/>
                  <a:gd name="connsiteX798" fmla="*/ 902668 w 4651277"/>
                  <a:gd name="connsiteY798" fmla="*/ 3252497 h 4241931"/>
                  <a:gd name="connsiteX799" fmla="*/ 899396 w 4651277"/>
                  <a:gd name="connsiteY799" fmla="*/ 3239232 h 4241931"/>
                  <a:gd name="connsiteX800" fmla="*/ 894195 w 4651277"/>
                  <a:gd name="connsiteY800" fmla="*/ 3206742 h 4241931"/>
                  <a:gd name="connsiteX801" fmla="*/ 880363 w 4651277"/>
                  <a:gd name="connsiteY801" fmla="*/ 3200867 h 4241931"/>
                  <a:gd name="connsiteX802" fmla="*/ 868662 w 4651277"/>
                  <a:gd name="connsiteY802" fmla="*/ 3212216 h 4241931"/>
                  <a:gd name="connsiteX803" fmla="*/ 861785 w 4651277"/>
                  <a:gd name="connsiteY803" fmla="*/ 3179867 h 4241931"/>
                  <a:gd name="connsiteX804" fmla="*/ 841031 w 4651277"/>
                  <a:gd name="connsiteY804" fmla="*/ 3128406 h 4241931"/>
                  <a:gd name="connsiteX805" fmla="*/ 835094 w 4651277"/>
                  <a:gd name="connsiteY805" fmla="*/ 3130395 h 4241931"/>
                  <a:gd name="connsiteX806" fmla="*/ 836894 w 4651277"/>
                  <a:gd name="connsiteY806" fmla="*/ 3131712 h 4241931"/>
                  <a:gd name="connsiteX807" fmla="*/ 828164 w 4651277"/>
                  <a:gd name="connsiteY807" fmla="*/ 3141426 h 4241931"/>
                  <a:gd name="connsiteX808" fmla="*/ 810249 w 4651277"/>
                  <a:gd name="connsiteY808" fmla="*/ 3168564 h 4241931"/>
                  <a:gd name="connsiteX809" fmla="*/ 805666 w 4651277"/>
                  <a:gd name="connsiteY809" fmla="*/ 3182762 h 4241931"/>
                  <a:gd name="connsiteX810" fmla="*/ 762994 w 4651277"/>
                  <a:gd name="connsiteY810" fmla="*/ 3247137 h 4241931"/>
                  <a:gd name="connsiteX811" fmla="*/ 769696 w 4651277"/>
                  <a:gd name="connsiteY811" fmla="*/ 3269578 h 4241931"/>
                  <a:gd name="connsiteX812" fmla="*/ 788985 w 4651277"/>
                  <a:gd name="connsiteY812" fmla="*/ 3312615 h 4241931"/>
                  <a:gd name="connsiteX813" fmla="*/ 783024 w 4651277"/>
                  <a:gd name="connsiteY813" fmla="*/ 3324613 h 4241931"/>
                  <a:gd name="connsiteX814" fmla="*/ 758660 w 4651277"/>
                  <a:gd name="connsiteY814" fmla="*/ 3335580 h 4241931"/>
                  <a:gd name="connsiteX815" fmla="*/ 671389 w 4651277"/>
                  <a:gd name="connsiteY815" fmla="*/ 3280299 h 4241931"/>
                  <a:gd name="connsiteX816" fmla="*/ 650969 w 4651277"/>
                  <a:gd name="connsiteY816" fmla="*/ 3269201 h 4241931"/>
                  <a:gd name="connsiteX817" fmla="*/ 641617 w 4651277"/>
                  <a:gd name="connsiteY817" fmla="*/ 3268933 h 4241931"/>
                  <a:gd name="connsiteX818" fmla="*/ 644405 w 4651277"/>
                  <a:gd name="connsiteY818" fmla="*/ 3282190 h 4241931"/>
                  <a:gd name="connsiteX819" fmla="*/ 650760 w 4651277"/>
                  <a:gd name="connsiteY819" fmla="*/ 3284028 h 4241931"/>
                  <a:gd name="connsiteX820" fmla="*/ 664657 w 4651277"/>
                  <a:gd name="connsiteY820" fmla="*/ 3289108 h 4241931"/>
                  <a:gd name="connsiteX821" fmla="*/ 653088 w 4651277"/>
                  <a:gd name="connsiteY821" fmla="*/ 3305841 h 4241931"/>
                  <a:gd name="connsiteX822" fmla="*/ 681811 w 4651277"/>
                  <a:gd name="connsiteY822" fmla="*/ 3311127 h 4241931"/>
                  <a:gd name="connsiteX823" fmla="*/ 681325 w 4651277"/>
                  <a:gd name="connsiteY823" fmla="*/ 3323067 h 4241931"/>
                  <a:gd name="connsiteX824" fmla="*/ 642947 w 4651277"/>
                  <a:gd name="connsiteY824" fmla="*/ 3318009 h 4241931"/>
                  <a:gd name="connsiteX825" fmla="*/ 616859 w 4651277"/>
                  <a:gd name="connsiteY825" fmla="*/ 3306171 h 4241931"/>
                  <a:gd name="connsiteX826" fmla="*/ 615221 w 4651277"/>
                  <a:gd name="connsiteY826" fmla="*/ 3285459 h 4241931"/>
                  <a:gd name="connsiteX827" fmla="*/ 603851 w 4651277"/>
                  <a:gd name="connsiteY827" fmla="*/ 3275124 h 4241931"/>
                  <a:gd name="connsiteX828" fmla="*/ 584006 w 4651277"/>
                  <a:gd name="connsiteY828" fmla="*/ 3294285 h 4241931"/>
                  <a:gd name="connsiteX829" fmla="*/ 576030 w 4651277"/>
                  <a:gd name="connsiteY829" fmla="*/ 3296216 h 4241931"/>
                  <a:gd name="connsiteX830" fmla="*/ 595446 w 4651277"/>
                  <a:gd name="connsiteY830" fmla="*/ 3254362 h 4241931"/>
                  <a:gd name="connsiteX831" fmla="*/ 582146 w 4651277"/>
                  <a:gd name="connsiteY831" fmla="*/ 3236050 h 4241931"/>
                  <a:gd name="connsiteX832" fmla="*/ 559040 w 4651277"/>
                  <a:gd name="connsiteY832" fmla="*/ 3238269 h 4241931"/>
                  <a:gd name="connsiteX833" fmla="*/ 547418 w 4651277"/>
                  <a:gd name="connsiteY833" fmla="*/ 3221663 h 4241931"/>
                  <a:gd name="connsiteX834" fmla="*/ 555276 w 4651277"/>
                  <a:gd name="connsiteY834" fmla="*/ 3208783 h 4241931"/>
                  <a:gd name="connsiteX835" fmla="*/ 552916 w 4651277"/>
                  <a:gd name="connsiteY835" fmla="*/ 3178113 h 4241931"/>
                  <a:gd name="connsiteX836" fmla="*/ 554759 w 4651277"/>
                  <a:gd name="connsiteY836" fmla="*/ 3143891 h 4241931"/>
                  <a:gd name="connsiteX837" fmla="*/ 546452 w 4651277"/>
                  <a:gd name="connsiteY837" fmla="*/ 3109595 h 4241931"/>
                  <a:gd name="connsiteX838" fmla="*/ 531314 w 4651277"/>
                  <a:gd name="connsiteY838" fmla="*/ 3097640 h 4241931"/>
                  <a:gd name="connsiteX839" fmla="*/ 544016 w 4651277"/>
                  <a:gd name="connsiteY839" fmla="*/ 3089076 h 4241931"/>
                  <a:gd name="connsiteX840" fmla="*/ 547970 w 4651277"/>
                  <a:gd name="connsiteY840" fmla="*/ 3079252 h 4241931"/>
                  <a:gd name="connsiteX841" fmla="*/ 536113 w 4651277"/>
                  <a:gd name="connsiteY841" fmla="*/ 3040749 h 4241931"/>
                  <a:gd name="connsiteX842" fmla="*/ 536514 w 4651277"/>
                  <a:gd name="connsiteY842" fmla="*/ 3026719 h 4241931"/>
                  <a:gd name="connsiteX843" fmla="*/ 518069 w 4651277"/>
                  <a:gd name="connsiteY843" fmla="*/ 3044697 h 4241931"/>
                  <a:gd name="connsiteX844" fmla="*/ 505031 w 4651277"/>
                  <a:gd name="connsiteY844" fmla="*/ 3044899 h 4241931"/>
                  <a:gd name="connsiteX845" fmla="*/ 469088 w 4651277"/>
                  <a:gd name="connsiteY845" fmla="*/ 3060358 h 4241931"/>
                  <a:gd name="connsiteX846" fmla="*/ 446865 w 4651277"/>
                  <a:gd name="connsiteY846" fmla="*/ 3064475 h 4241931"/>
                  <a:gd name="connsiteX847" fmla="*/ 428167 w 4651277"/>
                  <a:gd name="connsiteY847" fmla="*/ 3076179 h 4241931"/>
                  <a:gd name="connsiteX848" fmla="*/ 421376 w 4651277"/>
                  <a:gd name="connsiteY848" fmla="*/ 3079513 h 4241931"/>
                  <a:gd name="connsiteX849" fmla="*/ 387850 w 4651277"/>
                  <a:gd name="connsiteY849" fmla="*/ 3050902 h 4241931"/>
                  <a:gd name="connsiteX850" fmla="*/ 356247 w 4651277"/>
                  <a:gd name="connsiteY850" fmla="*/ 3058134 h 4241931"/>
                  <a:gd name="connsiteX851" fmla="*/ 329279 w 4651277"/>
                  <a:gd name="connsiteY851" fmla="*/ 3044401 h 4241931"/>
                  <a:gd name="connsiteX852" fmla="*/ 308607 w 4651277"/>
                  <a:gd name="connsiteY852" fmla="*/ 3027031 h 4241931"/>
                  <a:gd name="connsiteX853" fmla="*/ 279538 w 4651277"/>
                  <a:gd name="connsiteY853" fmla="*/ 3001141 h 4241931"/>
                  <a:gd name="connsiteX854" fmla="*/ 267950 w 4651277"/>
                  <a:gd name="connsiteY854" fmla="*/ 2993392 h 4241931"/>
                  <a:gd name="connsiteX855" fmla="*/ 257547 w 4651277"/>
                  <a:gd name="connsiteY855" fmla="*/ 2987046 h 4241931"/>
                  <a:gd name="connsiteX856" fmla="*/ 263834 w 4651277"/>
                  <a:gd name="connsiteY856" fmla="*/ 2971168 h 4241931"/>
                  <a:gd name="connsiteX857" fmla="*/ 275244 w 4651277"/>
                  <a:gd name="connsiteY857" fmla="*/ 2962494 h 4241931"/>
                  <a:gd name="connsiteX858" fmla="*/ 283127 w 4651277"/>
                  <a:gd name="connsiteY858" fmla="*/ 2946230 h 4241931"/>
                  <a:gd name="connsiteX859" fmla="*/ 271842 w 4651277"/>
                  <a:gd name="connsiteY859" fmla="*/ 2937986 h 4241931"/>
                  <a:gd name="connsiteX860" fmla="*/ 255949 w 4651277"/>
                  <a:gd name="connsiteY860" fmla="*/ 2947324 h 4241931"/>
                  <a:gd name="connsiteX861" fmla="*/ 248671 w 4651277"/>
                  <a:gd name="connsiteY861" fmla="*/ 2962598 h 4241931"/>
                  <a:gd name="connsiteX862" fmla="*/ 220889 w 4651277"/>
                  <a:gd name="connsiteY862" fmla="*/ 2964682 h 4241931"/>
                  <a:gd name="connsiteX863" fmla="*/ 224312 w 4651277"/>
                  <a:gd name="connsiteY863" fmla="*/ 2945699 h 4241931"/>
                  <a:gd name="connsiteX864" fmla="*/ 224403 w 4651277"/>
                  <a:gd name="connsiteY864" fmla="*/ 2919922 h 4241931"/>
                  <a:gd name="connsiteX865" fmla="*/ 221119 w 4651277"/>
                  <a:gd name="connsiteY865" fmla="*/ 2906363 h 4241931"/>
                  <a:gd name="connsiteX866" fmla="*/ 227734 w 4651277"/>
                  <a:gd name="connsiteY866" fmla="*/ 2886607 h 4241931"/>
                  <a:gd name="connsiteX867" fmla="*/ 230419 w 4651277"/>
                  <a:gd name="connsiteY867" fmla="*/ 2873291 h 4241931"/>
                  <a:gd name="connsiteX868" fmla="*/ 220334 w 4651277"/>
                  <a:gd name="connsiteY868" fmla="*/ 2850825 h 4241931"/>
                  <a:gd name="connsiteX869" fmla="*/ 210854 w 4651277"/>
                  <a:gd name="connsiteY869" fmla="*/ 2827368 h 4241931"/>
                  <a:gd name="connsiteX870" fmla="*/ 241764 w 4651277"/>
                  <a:gd name="connsiteY870" fmla="*/ 2778929 h 4241931"/>
                  <a:gd name="connsiteX871" fmla="*/ 255002 w 4651277"/>
                  <a:gd name="connsiteY871" fmla="*/ 2751657 h 4241931"/>
                  <a:gd name="connsiteX872" fmla="*/ 276350 w 4651277"/>
                  <a:gd name="connsiteY872" fmla="*/ 2717777 h 4241931"/>
                  <a:gd name="connsiteX873" fmla="*/ 285282 w 4651277"/>
                  <a:gd name="connsiteY873" fmla="*/ 2707593 h 4241931"/>
                  <a:gd name="connsiteX874" fmla="*/ 276926 w 4651277"/>
                  <a:gd name="connsiteY874" fmla="*/ 2680064 h 4241931"/>
                  <a:gd name="connsiteX875" fmla="*/ 264542 w 4651277"/>
                  <a:gd name="connsiteY875" fmla="*/ 2672508 h 4241931"/>
                  <a:gd name="connsiteX876" fmla="*/ 308116 w 4651277"/>
                  <a:gd name="connsiteY876" fmla="*/ 2674621 h 4241931"/>
                  <a:gd name="connsiteX877" fmla="*/ 327864 w 4651277"/>
                  <a:gd name="connsiteY877" fmla="*/ 2668993 h 4241931"/>
                  <a:gd name="connsiteX878" fmla="*/ 339456 w 4651277"/>
                  <a:gd name="connsiteY878" fmla="*/ 2648876 h 4241931"/>
                  <a:gd name="connsiteX879" fmla="*/ 368061 w 4651277"/>
                  <a:gd name="connsiteY879" fmla="*/ 2643216 h 4241931"/>
                  <a:gd name="connsiteX880" fmla="*/ 389538 w 4651277"/>
                  <a:gd name="connsiteY880" fmla="*/ 2632526 h 4241931"/>
                  <a:gd name="connsiteX881" fmla="*/ 396992 w 4651277"/>
                  <a:gd name="connsiteY881" fmla="*/ 2633675 h 4241931"/>
                  <a:gd name="connsiteX882" fmla="*/ 398142 w 4651277"/>
                  <a:gd name="connsiteY882" fmla="*/ 2626219 h 4241931"/>
                  <a:gd name="connsiteX883" fmla="*/ 385394 w 4651277"/>
                  <a:gd name="connsiteY883" fmla="*/ 2597603 h 4241931"/>
                  <a:gd name="connsiteX884" fmla="*/ 377546 w 4651277"/>
                  <a:gd name="connsiteY884" fmla="*/ 2596603 h 4241931"/>
                  <a:gd name="connsiteX885" fmla="*/ 376221 w 4651277"/>
                  <a:gd name="connsiteY885" fmla="*/ 2597323 h 4241931"/>
                  <a:gd name="connsiteX886" fmla="*/ 363730 w 4651277"/>
                  <a:gd name="connsiteY886" fmla="*/ 2594317 h 4241931"/>
                  <a:gd name="connsiteX887" fmla="*/ 336858 w 4651277"/>
                  <a:gd name="connsiteY887" fmla="*/ 2561827 h 4241931"/>
                  <a:gd name="connsiteX888" fmla="*/ 337956 w 4651277"/>
                  <a:gd name="connsiteY888" fmla="*/ 2558256 h 4241931"/>
                  <a:gd name="connsiteX889" fmla="*/ 331405 w 4651277"/>
                  <a:gd name="connsiteY889" fmla="*/ 2552878 h 4241931"/>
                  <a:gd name="connsiteX890" fmla="*/ 308578 w 4651277"/>
                  <a:gd name="connsiteY890" fmla="*/ 2557984 h 4241931"/>
                  <a:gd name="connsiteX891" fmla="*/ 294264 w 4651277"/>
                  <a:gd name="connsiteY891" fmla="*/ 2582561 h 4241931"/>
                  <a:gd name="connsiteX892" fmla="*/ 283955 w 4651277"/>
                  <a:gd name="connsiteY892" fmla="*/ 2590545 h 4241931"/>
                  <a:gd name="connsiteX893" fmla="*/ 279462 w 4651277"/>
                  <a:gd name="connsiteY893" fmla="*/ 2578968 h 4241931"/>
                  <a:gd name="connsiteX894" fmla="*/ 280886 w 4651277"/>
                  <a:gd name="connsiteY894" fmla="*/ 2534293 h 4241931"/>
                  <a:gd name="connsiteX895" fmla="*/ 293312 w 4651277"/>
                  <a:gd name="connsiteY895" fmla="*/ 2522841 h 4241931"/>
                  <a:gd name="connsiteX896" fmla="*/ 313664 w 4651277"/>
                  <a:gd name="connsiteY896" fmla="*/ 2509256 h 4241931"/>
                  <a:gd name="connsiteX897" fmla="*/ 322562 w 4651277"/>
                  <a:gd name="connsiteY897" fmla="*/ 2501743 h 4241931"/>
                  <a:gd name="connsiteX898" fmla="*/ 322347 w 4651277"/>
                  <a:gd name="connsiteY898" fmla="*/ 2500403 h 4241931"/>
                  <a:gd name="connsiteX899" fmla="*/ 325012 w 4651277"/>
                  <a:gd name="connsiteY899" fmla="*/ 2494504 h 4241931"/>
                  <a:gd name="connsiteX900" fmla="*/ 327121 w 4651277"/>
                  <a:gd name="connsiteY900" fmla="*/ 2489822 h 4241931"/>
                  <a:gd name="connsiteX901" fmla="*/ 325375 w 4651277"/>
                  <a:gd name="connsiteY901" fmla="*/ 2483801 h 4241931"/>
                  <a:gd name="connsiteX902" fmla="*/ 319894 w 4651277"/>
                  <a:gd name="connsiteY902" fmla="*/ 2485096 h 4241931"/>
                  <a:gd name="connsiteX903" fmla="*/ 311599 w 4651277"/>
                  <a:gd name="connsiteY903" fmla="*/ 2486736 h 4241931"/>
                  <a:gd name="connsiteX904" fmla="*/ 310423 w 4651277"/>
                  <a:gd name="connsiteY904" fmla="*/ 2477683 h 4241931"/>
                  <a:gd name="connsiteX905" fmla="*/ 311281 w 4651277"/>
                  <a:gd name="connsiteY905" fmla="*/ 2475872 h 4241931"/>
                  <a:gd name="connsiteX906" fmla="*/ 304224 w 4651277"/>
                  <a:gd name="connsiteY906" fmla="*/ 2463706 h 4241931"/>
                  <a:gd name="connsiteX907" fmla="*/ 295275 w 4651277"/>
                  <a:gd name="connsiteY907" fmla="*/ 2457135 h 4241931"/>
                  <a:gd name="connsiteX908" fmla="*/ 294859 w 4651277"/>
                  <a:gd name="connsiteY908" fmla="*/ 2454016 h 4241931"/>
                  <a:gd name="connsiteX909" fmla="*/ 286910 w 4651277"/>
                  <a:gd name="connsiteY909" fmla="*/ 2446244 h 4241931"/>
                  <a:gd name="connsiteX910" fmla="*/ 278232 w 4651277"/>
                  <a:gd name="connsiteY910" fmla="*/ 2442183 h 4241931"/>
                  <a:gd name="connsiteX911" fmla="*/ 256502 w 4651277"/>
                  <a:gd name="connsiteY911" fmla="*/ 2431877 h 4241931"/>
                  <a:gd name="connsiteX912" fmla="*/ 233566 w 4651277"/>
                  <a:gd name="connsiteY912" fmla="*/ 2432796 h 4241931"/>
                  <a:gd name="connsiteX913" fmla="*/ 225585 w 4651277"/>
                  <a:gd name="connsiteY913" fmla="*/ 2427605 h 4241931"/>
                  <a:gd name="connsiteX914" fmla="*/ 218516 w 4651277"/>
                  <a:gd name="connsiteY914" fmla="*/ 2409611 h 4241931"/>
                  <a:gd name="connsiteX915" fmla="*/ 219702 w 4651277"/>
                  <a:gd name="connsiteY915" fmla="*/ 2396654 h 4241931"/>
                  <a:gd name="connsiteX916" fmla="*/ 203612 w 4651277"/>
                  <a:gd name="connsiteY916" fmla="*/ 2390201 h 4241931"/>
                  <a:gd name="connsiteX917" fmla="*/ 185454 w 4651277"/>
                  <a:gd name="connsiteY917" fmla="*/ 2384308 h 4241931"/>
                  <a:gd name="connsiteX918" fmla="*/ 180651 w 4651277"/>
                  <a:gd name="connsiteY918" fmla="*/ 2360984 h 4241931"/>
                  <a:gd name="connsiteX919" fmla="*/ 188954 w 4651277"/>
                  <a:gd name="connsiteY919" fmla="*/ 2355173 h 4241931"/>
                  <a:gd name="connsiteX920" fmla="*/ 203232 w 4651277"/>
                  <a:gd name="connsiteY920" fmla="*/ 2321739 h 4241931"/>
                  <a:gd name="connsiteX921" fmla="*/ 198358 w 4651277"/>
                  <a:gd name="connsiteY921" fmla="*/ 2280702 h 4241931"/>
                  <a:gd name="connsiteX922" fmla="*/ 181129 w 4651277"/>
                  <a:gd name="connsiteY922" fmla="*/ 2268831 h 4241931"/>
                  <a:gd name="connsiteX923" fmla="*/ 161542 w 4651277"/>
                  <a:gd name="connsiteY923" fmla="*/ 2266396 h 4241931"/>
                  <a:gd name="connsiteX924" fmla="*/ 170152 w 4651277"/>
                  <a:gd name="connsiteY924" fmla="*/ 2232225 h 4241931"/>
                  <a:gd name="connsiteX925" fmla="*/ 182158 w 4651277"/>
                  <a:gd name="connsiteY925" fmla="*/ 2210319 h 4241931"/>
                  <a:gd name="connsiteX926" fmla="*/ 185087 w 4651277"/>
                  <a:gd name="connsiteY926" fmla="*/ 2204960 h 4241931"/>
                  <a:gd name="connsiteX927" fmla="*/ 183548 w 4651277"/>
                  <a:gd name="connsiteY927" fmla="*/ 2204931 h 4241931"/>
                  <a:gd name="connsiteX928" fmla="*/ 176985 w 4651277"/>
                  <a:gd name="connsiteY928" fmla="*/ 2201655 h 4241931"/>
                  <a:gd name="connsiteX929" fmla="*/ 158195 w 4651277"/>
                  <a:gd name="connsiteY929" fmla="*/ 2192908 h 4241931"/>
                  <a:gd name="connsiteX930" fmla="*/ 153725 w 4651277"/>
                  <a:gd name="connsiteY930" fmla="*/ 2186242 h 4241931"/>
                  <a:gd name="connsiteX931" fmla="*/ 153180 w 4651277"/>
                  <a:gd name="connsiteY931" fmla="*/ 2181644 h 4241931"/>
                  <a:gd name="connsiteX932" fmla="*/ 148907 w 4651277"/>
                  <a:gd name="connsiteY932" fmla="*/ 2184596 h 4241931"/>
                  <a:gd name="connsiteX933" fmla="*/ 133549 w 4651277"/>
                  <a:gd name="connsiteY933" fmla="*/ 2192221 h 4241931"/>
                  <a:gd name="connsiteX934" fmla="*/ 130014 w 4651277"/>
                  <a:gd name="connsiteY934" fmla="*/ 2191909 h 4241931"/>
                  <a:gd name="connsiteX935" fmla="*/ 130318 w 4651277"/>
                  <a:gd name="connsiteY935" fmla="*/ 2192823 h 4241931"/>
                  <a:gd name="connsiteX936" fmla="*/ 126282 w 4651277"/>
                  <a:gd name="connsiteY936" fmla="*/ 2195305 h 4241931"/>
                  <a:gd name="connsiteX937" fmla="*/ 107338 w 4651277"/>
                  <a:gd name="connsiteY937" fmla="*/ 2192707 h 4241931"/>
                  <a:gd name="connsiteX938" fmla="*/ 90588 w 4651277"/>
                  <a:gd name="connsiteY938" fmla="*/ 2196667 h 4241931"/>
                  <a:gd name="connsiteX939" fmla="*/ 85329 w 4651277"/>
                  <a:gd name="connsiteY939" fmla="*/ 2204345 h 4241931"/>
                  <a:gd name="connsiteX940" fmla="*/ 82412 w 4651277"/>
                  <a:gd name="connsiteY940" fmla="*/ 2206965 h 4241931"/>
                  <a:gd name="connsiteX941" fmla="*/ 79791 w 4651277"/>
                  <a:gd name="connsiteY941" fmla="*/ 2204045 h 4241931"/>
                  <a:gd name="connsiteX942" fmla="*/ 72187 w 4651277"/>
                  <a:gd name="connsiteY942" fmla="*/ 2199087 h 4241931"/>
                  <a:gd name="connsiteX943" fmla="*/ 56610 w 4651277"/>
                  <a:gd name="connsiteY943" fmla="*/ 2194405 h 4241931"/>
                  <a:gd name="connsiteX944" fmla="*/ 49228 w 4651277"/>
                  <a:gd name="connsiteY944" fmla="*/ 2195828 h 4241931"/>
                  <a:gd name="connsiteX945" fmla="*/ 44932 w 4651277"/>
                  <a:gd name="connsiteY945" fmla="*/ 2199419 h 4241931"/>
                  <a:gd name="connsiteX946" fmla="*/ 40357 w 4651277"/>
                  <a:gd name="connsiteY946" fmla="*/ 2195030 h 4241931"/>
                  <a:gd name="connsiteX947" fmla="*/ 38739 w 4651277"/>
                  <a:gd name="connsiteY947" fmla="*/ 2190908 h 4241931"/>
                  <a:gd name="connsiteX948" fmla="*/ 25029 w 4651277"/>
                  <a:gd name="connsiteY948" fmla="*/ 2188681 h 4241931"/>
                  <a:gd name="connsiteX949" fmla="*/ 22953 w 4651277"/>
                  <a:gd name="connsiteY949" fmla="*/ 2190781 h 4241931"/>
                  <a:gd name="connsiteX950" fmla="*/ 17398 w 4651277"/>
                  <a:gd name="connsiteY950" fmla="*/ 2191771 h 4241931"/>
                  <a:gd name="connsiteX951" fmla="*/ 17464 w 4651277"/>
                  <a:gd name="connsiteY951" fmla="*/ 2186609 h 4241931"/>
                  <a:gd name="connsiteX952" fmla="*/ 20703 w 4651277"/>
                  <a:gd name="connsiteY952" fmla="*/ 2182626 h 4241931"/>
                  <a:gd name="connsiteX953" fmla="*/ 20175 w 4651277"/>
                  <a:gd name="connsiteY953" fmla="*/ 2176316 h 4241931"/>
                  <a:gd name="connsiteX954" fmla="*/ 10908 w 4651277"/>
                  <a:gd name="connsiteY954" fmla="*/ 2158882 h 4241931"/>
                  <a:gd name="connsiteX955" fmla="*/ 3909 w 4651277"/>
                  <a:gd name="connsiteY955" fmla="*/ 2136084 h 4241931"/>
                  <a:gd name="connsiteX956" fmla="*/ 5354 w 4651277"/>
                  <a:gd name="connsiteY956" fmla="*/ 2129952 h 4241931"/>
                  <a:gd name="connsiteX957" fmla="*/ 9185 w 4651277"/>
                  <a:gd name="connsiteY957" fmla="*/ 2123453 h 4241931"/>
                  <a:gd name="connsiteX958" fmla="*/ 8263 w 4651277"/>
                  <a:gd name="connsiteY958" fmla="*/ 2119867 h 4241931"/>
                  <a:gd name="connsiteX959" fmla="*/ 0 w 4651277"/>
                  <a:gd name="connsiteY959" fmla="*/ 2106669 h 4241931"/>
                  <a:gd name="connsiteX960" fmla="*/ 1997 w 4651277"/>
                  <a:gd name="connsiteY960" fmla="*/ 2092253 h 4241931"/>
                  <a:gd name="connsiteX961" fmla="*/ 18461 w 4651277"/>
                  <a:gd name="connsiteY961" fmla="*/ 2073068 h 4241931"/>
                  <a:gd name="connsiteX962" fmla="*/ 22909 w 4651277"/>
                  <a:gd name="connsiteY962" fmla="*/ 2063545 h 4241931"/>
                  <a:gd name="connsiteX963" fmla="*/ 31396 w 4651277"/>
                  <a:gd name="connsiteY963" fmla="*/ 2046292 h 4241931"/>
                  <a:gd name="connsiteX964" fmla="*/ 31352 w 4651277"/>
                  <a:gd name="connsiteY964" fmla="*/ 2025192 h 4241931"/>
                  <a:gd name="connsiteX965" fmla="*/ 63886 w 4651277"/>
                  <a:gd name="connsiteY965" fmla="*/ 2013091 h 4241931"/>
                  <a:gd name="connsiteX966" fmla="*/ 81239 w 4651277"/>
                  <a:gd name="connsiteY966" fmla="*/ 2008044 h 4241931"/>
                  <a:gd name="connsiteX967" fmla="*/ 111405 w 4651277"/>
                  <a:gd name="connsiteY967" fmla="*/ 1993139 h 4241931"/>
                  <a:gd name="connsiteX968" fmla="*/ 126677 w 4651277"/>
                  <a:gd name="connsiteY968" fmla="*/ 2000417 h 4241931"/>
                  <a:gd name="connsiteX969" fmla="*/ 139632 w 4651277"/>
                  <a:gd name="connsiteY969" fmla="*/ 1998124 h 4241931"/>
                  <a:gd name="connsiteX970" fmla="*/ 146533 w 4651277"/>
                  <a:gd name="connsiteY970" fmla="*/ 1993496 h 4241931"/>
                  <a:gd name="connsiteX971" fmla="*/ 153736 w 4651277"/>
                  <a:gd name="connsiteY971" fmla="*/ 1988375 h 4241931"/>
                  <a:gd name="connsiteX972" fmla="*/ 154376 w 4651277"/>
                  <a:gd name="connsiteY972" fmla="*/ 1996242 h 4241931"/>
                  <a:gd name="connsiteX973" fmla="*/ 153285 w 4651277"/>
                  <a:gd name="connsiteY973" fmla="*/ 2009173 h 4241931"/>
                  <a:gd name="connsiteX974" fmla="*/ 164872 w 4651277"/>
                  <a:gd name="connsiteY974" fmla="*/ 2016921 h 4241931"/>
                  <a:gd name="connsiteX975" fmla="*/ 175266 w 4651277"/>
                  <a:gd name="connsiteY975" fmla="*/ 2011025 h 4241931"/>
                  <a:gd name="connsiteX976" fmla="*/ 179204 w 4651277"/>
                  <a:gd name="connsiteY976" fmla="*/ 2016827 h 4241931"/>
                  <a:gd name="connsiteX977" fmla="*/ 185964 w 4651277"/>
                  <a:gd name="connsiteY977" fmla="*/ 2044743 h 4241931"/>
                  <a:gd name="connsiteX978" fmla="*/ 192136 w 4651277"/>
                  <a:gd name="connsiteY978" fmla="*/ 2058025 h 4241931"/>
                  <a:gd name="connsiteX979" fmla="*/ 191400 w 4651277"/>
                  <a:gd name="connsiteY979" fmla="*/ 2065222 h 4241931"/>
                  <a:gd name="connsiteX980" fmla="*/ 193705 w 4651277"/>
                  <a:gd name="connsiteY980" fmla="*/ 2064625 h 4241931"/>
                  <a:gd name="connsiteX981" fmla="*/ 201345 w 4651277"/>
                  <a:gd name="connsiteY981" fmla="*/ 2058516 h 4241931"/>
                  <a:gd name="connsiteX982" fmla="*/ 208726 w 4651277"/>
                  <a:gd name="connsiteY982" fmla="*/ 2057092 h 4241931"/>
                  <a:gd name="connsiteX983" fmla="*/ 228242 w 4651277"/>
                  <a:gd name="connsiteY983" fmla="*/ 2063119 h 4241931"/>
                  <a:gd name="connsiteX984" fmla="*/ 231942 w 4651277"/>
                  <a:gd name="connsiteY984" fmla="*/ 2058517 h 4241931"/>
                  <a:gd name="connsiteX985" fmla="*/ 254423 w 4651277"/>
                  <a:gd name="connsiteY985" fmla="*/ 2032807 h 4241931"/>
                  <a:gd name="connsiteX986" fmla="*/ 259562 w 4651277"/>
                  <a:gd name="connsiteY986" fmla="*/ 2024385 h 4241931"/>
                  <a:gd name="connsiteX987" fmla="*/ 260350 w 4651277"/>
                  <a:gd name="connsiteY987" fmla="*/ 2011951 h 4241931"/>
                  <a:gd name="connsiteX988" fmla="*/ 243934 w 4651277"/>
                  <a:gd name="connsiteY988" fmla="*/ 1984262 h 4241931"/>
                  <a:gd name="connsiteX989" fmla="*/ 241968 w 4651277"/>
                  <a:gd name="connsiteY989" fmla="*/ 1967429 h 4241931"/>
                  <a:gd name="connsiteX990" fmla="*/ 257810 w 4651277"/>
                  <a:gd name="connsiteY990" fmla="*/ 1964858 h 4241931"/>
                  <a:gd name="connsiteX991" fmla="*/ 278777 w 4651277"/>
                  <a:gd name="connsiteY991" fmla="*/ 1969490 h 4241931"/>
                  <a:gd name="connsiteX992" fmla="*/ 293797 w 4651277"/>
                  <a:gd name="connsiteY992" fmla="*/ 1970497 h 4241931"/>
                  <a:gd name="connsiteX993" fmla="*/ 304189 w 4651277"/>
                  <a:gd name="connsiteY993" fmla="*/ 1964603 h 4241931"/>
                  <a:gd name="connsiteX994" fmla="*/ 323849 w 4651277"/>
                  <a:gd name="connsiteY994" fmla="*/ 1916778 h 4241931"/>
                  <a:gd name="connsiteX995" fmla="*/ 339900 w 4651277"/>
                  <a:gd name="connsiteY995" fmla="*/ 1899380 h 4241931"/>
                  <a:gd name="connsiteX996" fmla="*/ 366172 w 4651277"/>
                  <a:gd name="connsiteY996" fmla="*/ 1899774 h 4241931"/>
                  <a:gd name="connsiteX997" fmla="*/ 386797 w 4651277"/>
                  <a:gd name="connsiteY997" fmla="*/ 1855936 h 4241931"/>
                  <a:gd name="connsiteX998" fmla="*/ 382353 w 4651277"/>
                  <a:gd name="connsiteY998" fmla="*/ 1837591 h 4241931"/>
                  <a:gd name="connsiteX999" fmla="*/ 397618 w 4651277"/>
                  <a:gd name="connsiteY999" fmla="*/ 1832628 h 4241931"/>
                  <a:gd name="connsiteX1000" fmla="*/ 428633 w 4651277"/>
                  <a:gd name="connsiteY1000" fmla="*/ 1850870 h 4241931"/>
                  <a:gd name="connsiteX1001" fmla="*/ 421799 w 4651277"/>
                  <a:gd name="connsiteY1001" fmla="*/ 1833105 h 4241931"/>
                  <a:gd name="connsiteX1002" fmla="*/ 416893 w 4651277"/>
                  <a:gd name="connsiteY1002" fmla="*/ 1823315 h 4241931"/>
                  <a:gd name="connsiteX1003" fmla="*/ 392972 w 4651277"/>
                  <a:gd name="connsiteY1003" fmla="*/ 1801244 h 4241931"/>
                  <a:gd name="connsiteX1004" fmla="*/ 372974 w 4651277"/>
                  <a:gd name="connsiteY1004" fmla="*/ 1800599 h 4241931"/>
                  <a:gd name="connsiteX1005" fmla="*/ 385949 w 4651277"/>
                  <a:gd name="connsiteY1005" fmla="*/ 1754815 h 4241931"/>
                  <a:gd name="connsiteX1006" fmla="*/ 398951 w 4651277"/>
                  <a:gd name="connsiteY1006" fmla="*/ 1705649 h 4241931"/>
                  <a:gd name="connsiteX1007" fmla="*/ 389494 w 4651277"/>
                  <a:gd name="connsiteY1007" fmla="*/ 1678807 h 4241931"/>
                  <a:gd name="connsiteX1008" fmla="*/ 363309 w 4651277"/>
                  <a:gd name="connsiteY1008" fmla="*/ 1680505 h 4241931"/>
                  <a:gd name="connsiteX1009" fmla="*/ 342496 w 4651277"/>
                  <a:gd name="connsiteY1009" fmla="*/ 1695679 h 4241931"/>
                  <a:gd name="connsiteX1010" fmla="*/ 298105 w 4651277"/>
                  <a:gd name="connsiteY1010" fmla="*/ 1669277 h 4241931"/>
                  <a:gd name="connsiteX1011" fmla="*/ 291363 w 4651277"/>
                  <a:gd name="connsiteY1011" fmla="*/ 1665844 h 4241931"/>
                  <a:gd name="connsiteX1012" fmla="*/ 294593 w 4651277"/>
                  <a:gd name="connsiteY1012" fmla="*/ 1646062 h 4241931"/>
                  <a:gd name="connsiteX1013" fmla="*/ 308882 w 4651277"/>
                  <a:gd name="connsiteY1013" fmla="*/ 1624869 h 4241931"/>
                  <a:gd name="connsiteX1014" fmla="*/ 350575 w 4651277"/>
                  <a:gd name="connsiteY1014" fmla="*/ 1612239 h 4241931"/>
                  <a:gd name="connsiteX1015" fmla="*/ 368299 w 4651277"/>
                  <a:gd name="connsiteY1015" fmla="*/ 1624411 h 4241931"/>
                  <a:gd name="connsiteX1016" fmla="*/ 381481 w 4651277"/>
                  <a:gd name="connsiteY1016" fmla="*/ 1631773 h 4241931"/>
                  <a:gd name="connsiteX1017" fmla="*/ 447262 w 4651277"/>
                  <a:gd name="connsiteY1017" fmla="*/ 1605288 h 4241931"/>
                  <a:gd name="connsiteX1018" fmla="*/ 459886 w 4651277"/>
                  <a:gd name="connsiteY1018" fmla="*/ 1566766 h 4241931"/>
                  <a:gd name="connsiteX1019" fmla="*/ 453689 w 4651277"/>
                  <a:gd name="connsiteY1019" fmla="*/ 1556868 h 4241931"/>
                  <a:gd name="connsiteX1020" fmla="*/ 470485 w 4651277"/>
                  <a:gd name="connsiteY1020" fmla="*/ 1505937 h 4241931"/>
                  <a:gd name="connsiteX1021" fmla="*/ 499433 w 4651277"/>
                  <a:gd name="connsiteY1021" fmla="*/ 1480773 h 4241931"/>
                  <a:gd name="connsiteX1022" fmla="*/ 547531 w 4651277"/>
                  <a:gd name="connsiteY1022" fmla="*/ 1463211 h 4241931"/>
                  <a:gd name="connsiteX1023" fmla="*/ 567253 w 4651277"/>
                  <a:gd name="connsiteY1023" fmla="*/ 1460968 h 4241931"/>
                  <a:gd name="connsiteX1024" fmla="*/ 536841 w 4651277"/>
                  <a:gd name="connsiteY1024" fmla="*/ 1441738 h 4241931"/>
                  <a:gd name="connsiteX1025" fmla="*/ 534666 w 4651277"/>
                  <a:gd name="connsiteY1025" fmla="*/ 1439730 h 4241931"/>
                  <a:gd name="connsiteX1026" fmla="*/ 534281 w 4651277"/>
                  <a:gd name="connsiteY1026" fmla="*/ 1438135 h 4241931"/>
                  <a:gd name="connsiteX1027" fmla="*/ 490714 w 4651277"/>
                  <a:gd name="connsiteY1027" fmla="*/ 1340184 h 4241931"/>
                  <a:gd name="connsiteX1028" fmla="*/ 488780 w 4651277"/>
                  <a:gd name="connsiteY1028" fmla="*/ 1292099 h 4241931"/>
                  <a:gd name="connsiteX1029" fmla="*/ 496936 w 4651277"/>
                  <a:gd name="connsiteY1029" fmla="*/ 1238618 h 4241931"/>
                  <a:gd name="connsiteX1030" fmla="*/ 497423 w 4651277"/>
                  <a:gd name="connsiteY1030" fmla="*/ 1226677 h 4241931"/>
                  <a:gd name="connsiteX1031" fmla="*/ 498708 w 4651277"/>
                  <a:gd name="connsiteY1031" fmla="*/ 1146573 h 4241931"/>
                  <a:gd name="connsiteX1032" fmla="*/ 494265 w 4651277"/>
                  <a:gd name="connsiteY1032" fmla="*/ 1128228 h 4241931"/>
                  <a:gd name="connsiteX1033" fmla="*/ 491301 w 4651277"/>
                  <a:gd name="connsiteY1033" fmla="*/ 1098548 h 4241931"/>
                  <a:gd name="connsiteX1034" fmla="*/ 474258 w 4651277"/>
                  <a:gd name="connsiteY1034" fmla="*/ 1115342 h 4241931"/>
                  <a:gd name="connsiteX1035" fmla="*/ 456676 w 4651277"/>
                  <a:gd name="connsiteY1035" fmla="*/ 1110734 h 4241931"/>
                  <a:gd name="connsiteX1036" fmla="*/ 424274 w 4651277"/>
                  <a:gd name="connsiteY1036" fmla="*/ 1078050 h 4241931"/>
                  <a:gd name="connsiteX1037" fmla="*/ 407590 w 4651277"/>
                  <a:gd name="connsiteY1037" fmla="*/ 1059716 h 4241931"/>
                  <a:gd name="connsiteX1038" fmla="*/ 403785 w 4651277"/>
                  <a:gd name="connsiteY1038" fmla="*/ 1049237 h 4241931"/>
                  <a:gd name="connsiteX1039" fmla="*/ 396629 w 4651277"/>
                  <a:gd name="connsiteY1039" fmla="*/ 1007485 h 4241931"/>
                  <a:gd name="connsiteX1040" fmla="*/ 398423 w 4651277"/>
                  <a:gd name="connsiteY1040" fmla="*/ 980030 h 4241931"/>
                  <a:gd name="connsiteX1041" fmla="*/ 397121 w 4651277"/>
                  <a:gd name="connsiteY1041" fmla="*/ 967679 h 4241931"/>
                  <a:gd name="connsiteX1042" fmla="*/ 394920 w 4651277"/>
                  <a:gd name="connsiteY1042" fmla="*/ 954017 h 4241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</a:cxnLst>
                <a:rect l="l" t="t" r="r" b="b"/>
                <a:pathLst>
                  <a:path w="4651277" h="4241931">
                    <a:moveTo>
                      <a:pt x="3897079" y="2775104"/>
                    </a:moveTo>
                    <a:lnTo>
                      <a:pt x="3897072" y="2775245"/>
                    </a:lnTo>
                    <a:lnTo>
                      <a:pt x="3897236" y="2775217"/>
                    </a:lnTo>
                    <a:close/>
                    <a:moveTo>
                      <a:pt x="3870002" y="2525312"/>
                    </a:moveTo>
                    <a:cubicBezTo>
                      <a:pt x="3867714" y="2528042"/>
                      <a:pt x="3867110" y="2530885"/>
                      <a:pt x="3868144" y="2533137"/>
                    </a:cubicBezTo>
                    <a:lnTo>
                      <a:pt x="3873257" y="2535878"/>
                    </a:lnTo>
                    <a:lnTo>
                      <a:pt x="3875291" y="2517799"/>
                    </a:lnTo>
                    <a:lnTo>
                      <a:pt x="3877729" y="2513815"/>
                    </a:lnTo>
                    <a:close/>
                    <a:moveTo>
                      <a:pt x="3877901" y="2487465"/>
                    </a:moveTo>
                    <a:lnTo>
                      <a:pt x="3888277" y="2487068"/>
                    </a:lnTo>
                    <a:cubicBezTo>
                      <a:pt x="3890139" y="2487516"/>
                      <a:pt x="3891479" y="2488580"/>
                      <a:pt x="3891886" y="2490771"/>
                    </a:cubicBezTo>
                    <a:lnTo>
                      <a:pt x="3891216" y="2494297"/>
                    </a:lnTo>
                    <a:lnTo>
                      <a:pt x="3905570" y="2476507"/>
                    </a:lnTo>
                    <a:cubicBezTo>
                      <a:pt x="3907159" y="2474283"/>
                      <a:pt x="3909352" y="2472157"/>
                      <a:pt x="3910941" y="2469934"/>
                    </a:cubicBezTo>
                    <a:cubicBezTo>
                      <a:pt x="3907829" y="2470059"/>
                      <a:pt x="3906239" y="2472282"/>
                      <a:pt x="3903635" y="2473107"/>
                    </a:cubicBezTo>
                    <a:close/>
                    <a:moveTo>
                      <a:pt x="3861532" y="2480806"/>
                    </a:moveTo>
                    <a:lnTo>
                      <a:pt x="3861510" y="2481282"/>
                    </a:lnTo>
                    <a:cubicBezTo>
                      <a:pt x="3862240" y="2484491"/>
                      <a:pt x="3862849" y="2488453"/>
                      <a:pt x="3864547" y="2490423"/>
                    </a:cubicBezTo>
                    <a:lnTo>
                      <a:pt x="3870148" y="2488776"/>
                    </a:lnTo>
                    <a:lnTo>
                      <a:pt x="3869606" y="2488750"/>
                    </a:lnTo>
                    <a:close/>
                    <a:moveTo>
                      <a:pt x="3844059" y="2490243"/>
                    </a:moveTo>
                    <a:lnTo>
                      <a:pt x="3842985" y="2493698"/>
                    </a:lnTo>
                    <a:lnTo>
                      <a:pt x="3843598" y="2492828"/>
                    </a:lnTo>
                    <a:close/>
                    <a:moveTo>
                      <a:pt x="4088505" y="2054563"/>
                    </a:moveTo>
                    <a:lnTo>
                      <a:pt x="4088401" y="2054951"/>
                    </a:lnTo>
                    <a:lnTo>
                      <a:pt x="4089266" y="2055670"/>
                    </a:lnTo>
                    <a:close/>
                    <a:moveTo>
                      <a:pt x="3885513" y="1821923"/>
                    </a:moveTo>
                    <a:lnTo>
                      <a:pt x="3885167" y="1822589"/>
                    </a:lnTo>
                    <a:lnTo>
                      <a:pt x="3886626" y="1822717"/>
                    </a:lnTo>
                    <a:lnTo>
                      <a:pt x="3891162" y="1820860"/>
                    </a:lnTo>
                    <a:close/>
                    <a:moveTo>
                      <a:pt x="3821509" y="1811281"/>
                    </a:moveTo>
                    <a:lnTo>
                      <a:pt x="3822504" y="1811643"/>
                    </a:lnTo>
                    <a:lnTo>
                      <a:pt x="3822243" y="1811284"/>
                    </a:lnTo>
                    <a:close/>
                    <a:moveTo>
                      <a:pt x="3767517" y="1561442"/>
                    </a:moveTo>
                    <a:lnTo>
                      <a:pt x="3765081" y="1577440"/>
                    </a:lnTo>
                    <a:cubicBezTo>
                      <a:pt x="3765461" y="1582682"/>
                      <a:pt x="3766682" y="1587722"/>
                      <a:pt x="3767062" y="1592964"/>
                    </a:cubicBezTo>
                    <a:cubicBezTo>
                      <a:pt x="3767647" y="1599046"/>
                      <a:pt x="3766615" y="1603964"/>
                      <a:pt x="3763927" y="1607782"/>
                    </a:cubicBezTo>
                    <a:lnTo>
                      <a:pt x="3761545" y="1609280"/>
                    </a:lnTo>
                    <a:lnTo>
                      <a:pt x="3797457" y="1614968"/>
                    </a:lnTo>
                    <a:lnTo>
                      <a:pt x="3788623" y="1604063"/>
                    </a:lnTo>
                    <a:cubicBezTo>
                      <a:pt x="3785763" y="1594087"/>
                      <a:pt x="3781115" y="1584988"/>
                      <a:pt x="3776032" y="1576163"/>
                    </a:cubicBezTo>
                    <a:close/>
                    <a:moveTo>
                      <a:pt x="3386337" y="529816"/>
                    </a:moveTo>
                    <a:lnTo>
                      <a:pt x="3387319" y="533022"/>
                    </a:lnTo>
                    <a:cubicBezTo>
                      <a:pt x="3387837" y="537454"/>
                      <a:pt x="3387616" y="542508"/>
                      <a:pt x="3390371" y="545619"/>
                    </a:cubicBezTo>
                    <a:cubicBezTo>
                      <a:pt x="3403040" y="561222"/>
                      <a:pt x="3409325" y="561478"/>
                      <a:pt x="3423565" y="548694"/>
                    </a:cubicBezTo>
                    <a:lnTo>
                      <a:pt x="3424013" y="548364"/>
                    </a:lnTo>
                    <a:lnTo>
                      <a:pt x="3429555" y="530803"/>
                    </a:lnTo>
                    <a:cubicBezTo>
                      <a:pt x="3430271" y="524351"/>
                      <a:pt x="3429730" y="517758"/>
                      <a:pt x="3427864" y="511430"/>
                    </a:cubicBezTo>
                    <a:lnTo>
                      <a:pt x="3425437" y="507611"/>
                    </a:lnTo>
                    <a:lnTo>
                      <a:pt x="3420175" y="511007"/>
                    </a:lnTo>
                    <a:cubicBezTo>
                      <a:pt x="3411083" y="515049"/>
                      <a:pt x="3401574" y="518110"/>
                      <a:pt x="3392266" y="521522"/>
                    </a:cubicBezTo>
                    <a:close/>
                    <a:moveTo>
                      <a:pt x="1071940" y="3407137"/>
                    </a:moveTo>
                    <a:lnTo>
                      <a:pt x="1073275" y="3407279"/>
                    </a:lnTo>
                    <a:lnTo>
                      <a:pt x="1073048" y="3406948"/>
                    </a:lnTo>
                    <a:close/>
                    <a:moveTo>
                      <a:pt x="842232" y="3128002"/>
                    </a:moveTo>
                    <a:lnTo>
                      <a:pt x="853613" y="3150615"/>
                    </a:lnTo>
                    <a:cubicBezTo>
                      <a:pt x="857212" y="3165206"/>
                      <a:pt x="876110" y="3161952"/>
                      <a:pt x="883500" y="3172512"/>
                    </a:cubicBezTo>
                    <a:lnTo>
                      <a:pt x="895668" y="3159366"/>
                    </a:lnTo>
                    <a:lnTo>
                      <a:pt x="895051" y="3159242"/>
                    </a:lnTo>
                    <a:cubicBezTo>
                      <a:pt x="890962" y="3157291"/>
                      <a:pt x="887431" y="3154321"/>
                      <a:pt x="884086" y="3150235"/>
                    </a:cubicBezTo>
                    <a:cubicBezTo>
                      <a:pt x="877397" y="3142805"/>
                      <a:pt x="871451" y="3134634"/>
                      <a:pt x="861788" y="3130176"/>
                    </a:cubicBezTo>
                    <a:cubicBezTo>
                      <a:pt x="856586" y="3127947"/>
                      <a:pt x="851755" y="3126461"/>
                      <a:pt x="846830" y="3126461"/>
                    </a:cubicBezTo>
                    <a:close/>
                    <a:moveTo>
                      <a:pt x="1434125" y="357635"/>
                    </a:moveTo>
                    <a:lnTo>
                      <a:pt x="1444615" y="349964"/>
                    </a:lnTo>
                    <a:lnTo>
                      <a:pt x="1442833" y="352363"/>
                    </a:lnTo>
                    <a:cubicBezTo>
                      <a:pt x="1440502" y="355223"/>
                      <a:pt x="1438066" y="357044"/>
                      <a:pt x="1435282" y="357772"/>
                    </a:cubicBezTo>
                    <a:close/>
                    <a:moveTo>
                      <a:pt x="901577" y="1089026"/>
                    </a:moveTo>
                    <a:cubicBezTo>
                      <a:pt x="900292" y="1091592"/>
                      <a:pt x="900074" y="1094338"/>
                      <a:pt x="902450" y="1097146"/>
                    </a:cubicBezTo>
                    <a:lnTo>
                      <a:pt x="902526" y="1097156"/>
                    </a:lnTo>
                    <a:lnTo>
                      <a:pt x="903198" y="1086955"/>
                    </a:lnTo>
                    <a:close/>
                    <a:moveTo>
                      <a:pt x="757666" y="1050727"/>
                    </a:moveTo>
                    <a:lnTo>
                      <a:pt x="751018" y="1071490"/>
                    </a:lnTo>
                    <a:lnTo>
                      <a:pt x="758841" y="1071058"/>
                    </a:lnTo>
                    <a:cubicBezTo>
                      <a:pt x="763118" y="1071162"/>
                      <a:pt x="767408" y="1070654"/>
                      <a:pt x="769344" y="1066422"/>
                    </a:cubicBezTo>
                    <a:cubicBezTo>
                      <a:pt x="771280" y="1062191"/>
                      <a:pt x="767049" y="1060255"/>
                      <a:pt x="764664" y="1057752"/>
                    </a:cubicBezTo>
                    <a:close/>
                    <a:moveTo>
                      <a:pt x="394920" y="954017"/>
                    </a:moveTo>
                    <a:cubicBezTo>
                      <a:pt x="396227" y="950481"/>
                      <a:pt x="399953" y="947995"/>
                      <a:pt x="407227" y="946656"/>
                    </a:cubicBezTo>
                    <a:cubicBezTo>
                      <a:pt x="418889" y="944254"/>
                      <a:pt x="421466" y="932231"/>
                      <a:pt x="424128" y="922299"/>
                    </a:cubicBezTo>
                    <a:cubicBezTo>
                      <a:pt x="429969" y="899351"/>
                      <a:pt x="429969" y="899351"/>
                      <a:pt x="452395" y="908274"/>
                    </a:cubicBezTo>
                    <a:cubicBezTo>
                      <a:pt x="454872" y="909785"/>
                      <a:pt x="457155" y="910499"/>
                      <a:pt x="459935" y="911515"/>
                    </a:cubicBezTo>
                    <a:cubicBezTo>
                      <a:pt x="471849" y="915384"/>
                      <a:pt x="481311" y="914359"/>
                      <a:pt x="483116" y="899146"/>
                    </a:cubicBezTo>
                    <a:cubicBezTo>
                      <a:pt x="482560" y="893369"/>
                      <a:pt x="486052" y="892101"/>
                      <a:pt x="490125" y="893227"/>
                    </a:cubicBezTo>
                    <a:cubicBezTo>
                      <a:pt x="495489" y="894461"/>
                      <a:pt x="501350" y="895995"/>
                      <a:pt x="505508" y="899211"/>
                    </a:cubicBezTo>
                    <a:cubicBezTo>
                      <a:pt x="514314" y="905945"/>
                      <a:pt x="522953" y="908496"/>
                      <a:pt x="533045" y="903097"/>
                    </a:cubicBezTo>
                    <a:cubicBezTo>
                      <a:pt x="538738" y="900451"/>
                      <a:pt x="543994" y="902978"/>
                      <a:pt x="549057" y="904707"/>
                    </a:cubicBezTo>
                    <a:cubicBezTo>
                      <a:pt x="558974" y="922992"/>
                      <a:pt x="551705" y="950506"/>
                      <a:pt x="576911" y="960445"/>
                    </a:cubicBezTo>
                    <a:cubicBezTo>
                      <a:pt x="582964" y="962779"/>
                      <a:pt x="582478" y="974719"/>
                      <a:pt x="592268" y="969814"/>
                    </a:cubicBezTo>
                    <a:cubicBezTo>
                      <a:pt x="612778" y="955137"/>
                      <a:pt x="612476" y="955631"/>
                      <a:pt x="635566" y="969038"/>
                    </a:cubicBezTo>
                    <a:cubicBezTo>
                      <a:pt x="642005" y="972967"/>
                      <a:pt x="647127" y="980170"/>
                      <a:pt x="656699" y="977852"/>
                    </a:cubicBezTo>
                    <a:cubicBezTo>
                      <a:pt x="663852" y="979496"/>
                      <a:pt x="669880" y="985215"/>
                      <a:pt x="677579" y="980395"/>
                    </a:cubicBezTo>
                    <a:cubicBezTo>
                      <a:pt x="689735" y="978295"/>
                      <a:pt x="699862" y="981753"/>
                      <a:pt x="708864" y="989282"/>
                    </a:cubicBezTo>
                    <a:cubicBezTo>
                      <a:pt x="709057" y="990081"/>
                      <a:pt x="709057" y="990081"/>
                      <a:pt x="709249" y="990879"/>
                    </a:cubicBezTo>
                    <a:cubicBezTo>
                      <a:pt x="719279" y="993938"/>
                      <a:pt x="725838" y="991822"/>
                      <a:pt x="730538" y="987041"/>
                    </a:cubicBezTo>
                    <a:lnTo>
                      <a:pt x="733369" y="981508"/>
                    </a:lnTo>
                    <a:lnTo>
                      <a:pt x="741250" y="939228"/>
                    </a:lnTo>
                    <a:cubicBezTo>
                      <a:pt x="743019" y="916657"/>
                      <a:pt x="748590" y="913737"/>
                      <a:pt x="770387" y="922209"/>
                    </a:cubicBezTo>
                    <a:cubicBezTo>
                      <a:pt x="772764" y="925017"/>
                      <a:pt x="773149" y="928082"/>
                      <a:pt x="772846" y="931130"/>
                    </a:cubicBezTo>
                    <a:lnTo>
                      <a:pt x="771985" y="935690"/>
                    </a:lnTo>
                    <a:lnTo>
                      <a:pt x="777371" y="940499"/>
                    </a:lnTo>
                    <a:cubicBezTo>
                      <a:pt x="778542" y="943594"/>
                      <a:pt x="779432" y="947706"/>
                      <a:pt x="782283" y="952504"/>
                    </a:cubicBezTo>
                    <a:cubicBezTo>
                      <a:pt x="782149" y="957181"/>
                      <a:pt x="780033" y="960649"/>
                      <a:pt x="776624" y="964006"/>
                    </a:cubicBezTo>
                    <a:lnTo>
                      <a:pt x="768714" y="968596"/>
                    </a:lnTo>
                    <a:lnTo>
                      <a:pt x="769873" y="975063"/>
                    </a:lnTo>
                    <a:cubicBezTo>
                      <a:pt x="773894" y="985704"/>
                      <a:pt x="781464" y="994902"/>
                      <a:pt x="789860" y="1001522"/>
                    </a:cubicBezTo>
                    <a:cubicBezTo>
                      <a:pt x="794048" y="1005291"/>
                      <a:pt x="800723" y="1007285"/>
                      <a:pt x="801796" y="1013423"/>
                    </a:cubicBezTo>
                    <a:cubicBezTo>
                      <a:pt x="802915" y="1017729"/>
                      <a:pt x="802930" y="1017118"/>
                      <a:pt x="804836" y="1014109"/>
                    </a:cubicBezTo>
                    <a:cubicBezTo>
                      <a:pt x="806116" y="1011694"/>
                      <a:pt x="808604" y="1009921"/>
                      <a:pt x="810407" y="1011186"/>
                    </a:cubicBezTo>
                    <a:cubicBezTo>
                      <a:pt x="828554" y="1018960"/>
                      <a:pt x="837446" y="1005119"/>
                      <a:pt x="847470" y="994970"/>
                    </a:cubicBezTo>
                    <a:cubicBezTo>
                      <a:pt x="850598" y="991990"/>
                      <a:pt x="854351" y="988414"/>
                      <a:pt x="858657" y="987296"/>
                    </a:cubicBezTo>
                    <a:cubicBezTo>
                      <a:pt x="865406" y="986236"/>
                      <a:pt x="872081" y="988231"/>
                      <a:pt x="874361" y="995010"/>
                    </a:cubicBezTo>
                    <a:cubicBezTo>
                      <a:pt x="882904" y="1020886"/>
                      <a:pt x="907844" y="1025768"/>
                      <a:pt x="927779" y="1035418"/>
                    </a:cubicBezTo>
                    <a:cubicBezTo>
                      <a:pt x="929008" y="1035143"/>
                      <a:pt x="931001" y="1034885"/>
                      <a:pt x="932742" y="1035538"/>
                    </a:cubicBezTo>
                    <a:lnTo>
                      <a:pt x="935226" y="1039553"/>
                    </a:lnTo>
                    <a:lnTo>
                      <a:pt x="940983" y="1033338"/>
                    </a:lnTo>
                    <a:lnTo>
                      <a:pt x="935821" y="1023593"/>
                    </a:lnTo>
                    <a:cubicBezTo>
                      <a:pt x="931931" y="1011433"/>
                      <a:pt x="926045" y="1008169"/>
                      <a:pt x="913760" y="1010868"/>
                    </a:cubicBezTo>
                    <a:cubicBezTo>
                      <a:pt x="912112" y="1011276"/>
                      <a:pt x="910749" y="1012140"/>
                      <a:pt x="908193" y="1013124"/>
                    </a:cubicBezTo>
                    <a:cubicBezTo>
                      <a:pt x="907678" y="1003278"/>
                      <a:pt x="913624" y="997603"/>
                      <a:pt x="918086" y="991595"/>
                    </a:cubicBezTo>
                    <a:cubicBezTo>
                      <a:pt x="923623" y="984271"/>
                      <a:pt x="926482" y="976736"/>
                      <a:pt x="923864" y="967586"/>
                    </a:cubicBezTo>
                    <a:cubicBezTo>
                      <a:pt x="922684" y="960704"/>
                      <a:pt x="919188" y="957197"/>
                      <a:pt x="911850" y="958668"/>
                    </a:cubicBezTo>
                    <a:cubicBezTo>
                      <a:pt x="904058" y="960427"/>
                      <a:pt x="897962" y="959840"/>
                      <a:pt x="893528" y="951841"/>
                    </a:cubicBezTo>
                    <a:cubicBezTo>
                      <a:pt x="888928" y="944582"/>
                      <a:pt x="893800" y="940223"/>
                      <a:pt x="898383" y="935411"/>
                    </a:cubicBezTo>
                    <a:cubicBezTo>
                      <a:pt x="899911" y="933807"/>
                      <a:pt x="903088" y="931793"/>
                      <a:pt x="900622" y="928906"/>
                    </a:cubicBezTo>
                    <a:cubicBezTo>
                      <a:pt x="898322" y="925276"/>
                      <a:pt x="893919" y="922344"/>
                      <a:pt x="889714" y="923737"/>
                    </a:cubicBezTo>
                    <a:cubicBezTo>
                      <a:pt x="878002" y="927344"/>
                      <a:pt x="874887" y="920417"/>
                      <a:pt x="871981" y="910814"/>
                    </a:cubicBezTo>
                    <a:cubicBezTo>
                      <a:pt x="866942" y="896840"/>
                      <a:pt x="858725" y="884879"/>
                      <a:pt x="847331" y="874933"/>
                    </a:cubicBezTo>
                    <a:cubicBezTo>
                      <a:pt x="844124" y="871878"/>
                      <a:pt x="841658" y="868990"/>
                      <a:pt x="841915" y="864377"/>
                    </a:cubicBezTo>
                    <a:cubicBezTo>
                      <a:pt x="842065" y="851565"/>
                      <a:pt x="839779" y="840932"/>
                      <a:pt x="826359" y="834813"/>
                    </a:cubicBezTo>
                    <a:cubicBezTo>
                      <a:pt x="821502" y="832169"/>
                      <a:pt x="824603" y="827024"/>
                      <a:pt x="827614" y="825752"/>
                    </a:cubicBezTo>
                    <a:cubicBezTo>
                      <a:pt x="844605" y="819435"/>
                      <a:pt x="844709" y="808559"/>
                      <a:pt x="837279" y="794828"/>
                    </a:cubicBezTo>
                    <a:cubicBezTo>
                      <a:pt x="836296" y="792273"/>
                      <a:pt x="836962" y="789306"/>
                      <a:pt x="836885" y="786176"/>
                    </a:cubicBezTo>
                    <a:cubicBezTo>
                      <a:pt x="836385" y="769326"/>
                      <a:pt x="836718" y="767844"/>
                      <a:pt x="852800" y="762101"/>
                    </a:cubicBezTo>
                    <a:cubicBezTo>
                      <a:pt x="861665" y="759028"/>
                      <a:pt x="866084" y="754956"/>
                      <a:pt x="864539" y="744488"/>
                    </a:cubicBezTo>
                    <a:cubicBezTo>
                      <a:pt x="863525" y="736866"/>
                      <a:pt x="865069" y="728258"/>
                      <a:pt x="871755" y="722748"/>
                    </a:cubicBezTo>
                    <a:cubicBezTo>
                      <a:pt x="877987" y="717526"/>
                      <a:pt x="875567" y="712702"/>
                      <a:pt x="872404" y="707712"/>
                    </a:cubicBezTo>
                    <a:cubicBezTo>
                      <a:pt x="869242" y="702722"/>
                      <a:pt x="865912" y="698474"/>
                      <a:pt x="866503" y="692377"/>
                    </a:cubicBezTo>
                    <a:cubicBezTo>
                      <a:pt x="866759" y="687763"/>
                      <a:pt x="863052" y="686934"/>
                      <a:pt x="859921" y="687011"/>
                    </a:cubicBezTo>
                    <a:cubicBezTo>
                      <a:pt x="855428" y="687951"/>
                      <a:pt x="851675" y="689057"/>
                      <a:pt x="847757" y="690905"/>
                    </a:cubicBezTo>
                    <a:cubicBezTo>
                      <a:pt x="833943" y="695208"/>
                      <a:pt x="832915" y="694588"/>
                      <a:pt x="831295" y="680991"/>
                    </a:cubicBezTo>
                    <a:cubicBezTo>
                      <a:pt x="830116" y="674108"/>
                      <a:pt x="830871" y="667272"/>
                      <a:pt x="830432" y="660556"/>
                    </a:cubicBezTo>
                    <a:cubicBezTo>
                      <a:pt x="830324" y="652357"/>
                      <a:pt x="830218" y="644158"/>
                      <a:pt x="842534" y="646527"/>
                    </a:cubicBezTo>
                    <a:cubicBezTo>
                      <a:pt x="846695" y="647070"/>
                      <a:pt x="849463" y="643408"/>
                      <a:pt x="847783" y="638749"/>
                    </a:cubicBezTo>
                    <a:cubicBezTo>
                      <a:pt x="845983" y="632897"/>
                      <a:pt x="844347" y="626302"/>
                      <a:pt x="835406" y="626246"/>
                    </a:cubicBezTo>
                    <a:cubicBezTo>
                      <a:pt x="834953" y="626533"/>
                      <a:pt x="834499" y="626821"/>
                      <a:pt x="833304" y="626943"/>
                    </a:cubicBezTo>
                    <a:cubicBezTo>
                      <a:pt x="828810" y="627884"/>
                      <a:pt x="824468" y="635086"/>
                      <a:pt x="819248" y="628857"/>
                    </a:cubicBezTo>
                    <a:cubicBezTo>
                      <a:pt x="814316" y="623080"/>
                      <a:pt x="812394" y="616033"/>
                      <a:pt x="813029" y="608001"/>
                    </a:cubicBezTo>
                    <a:cubicBezTo>
                      <a:pt x="814072" y="601617"/>
                      <a:pt x="817339" y="595731"/>
                      <a:pt x="821182" y="590753"/>
                    </a:cubicBezTo>
                    <a:cubicBezTo>
                      <a:pt x="824404" y="586802"/>
                      <a:pt x="827582" y="584789"/>
                      <a:pt x="831485" y="589945"/>
                    </a:cubicBezTo>
                    <a:cubicBezTo>
                      <a:pt x="833088" y="591472"/>
                      <a:pt x="835147" y="592712"/>
                      <a:pt x="836962" y="591561"/>
                    </a:cubicBezTo>
                    <a:cubicBezTo>
                      <a:pt x="840139" y="589547"/>
                      <a:pt x="839156" y="586991"/>
                      <a:pt x="838006" y="585177"/>
                    </a:cubicBezTo>
                    <a:cubicBezTo>
                      <a:pt x="836160" y="581260"/>
                      <a:pt x="834147" y="578085"/>
                      <a:pt x="832588" y="574621"/>
                    </a:cubicBezTo>
                    <a:cubicBezTo>
                      <a:pt x="827051" y="562871"/>
                      <a:pt x="831725" y="554186"/>
                      <a:pt x="844297" y="551941"/>
                    </a:cubicBezTo>
                    <a:cubicBezTo>
                      <a:pt x="845947" y="551532"/>
                      <a:pt x="847142" y="551410"/>
                      <a:pt x="848337" y="551287"/>
                    </a:cubicBezTo>
                    <a:cubicBezTo>
                      <a:pt x="867747" y="549796"/>
                      <a:pt x="869730" y="547904"/>
                      <a:pt x="866763" y="528166"/>
                    </a:cubicBezTo>
                    <a:cubicBezTo>
                      <a:pt x="865749" y="520542"/>
                      <a:pt x="866914" y="515353"/>
                      <a:pt x="874296" y="511946"/>
                    </a:cubicBezTo>
                    <a:cubicBezTo>
                      <a:pt x="877307" y="510674"/>
                      <a:pt x="879288" y="508783"/>
                      <a:pt x="881271" y="506890"/>
                    </a:cubicBezTo>
                    <a:cubicBezTo>
                      <a:pt x="894599" y="497807"/>
                      <a:pt x="901875" y="486202"/>
                      <a:pt x="895567" y="469218"/>
                    </a:cubicBezTo>
                    <a:cubicBezTo>
                      <a:pt x="893477" y="462912"/>
                      <a:pt x="892297" y="456030"/>
                      <a:pt x="893053" y="449192"/>
                    </a:cubicBezTo>
                    <a:cubicBezTo>
                      <a:pt x="893310" y="444578"/>
                      <a:pt x="895791" y="440463"/>
                      <a:pt x="900283" y="439523"/>
                    </a:cubicBezTo>
                    <a:cubicBezTo>
                      <a:pt x="905685" y="438008"/>
                      <a:pt x="906457" y="443241"/>
                      <a:pt x="908015" y="446703"/>
                    </a:cubicBezTo>
                    <a:cubicBezTo>
                      <a:pt x="918849" y="467814"/>
                      <a:pt x="918849" y="467814"/>
                      <a:pt x="935325" y="451650"/>
                    </a:cubicBezTo>
                    <a:cubicBezTo>
                      <a:pt x="941270" y="445975"/>
                      <a:pt x="947337" y="441495"/>
                      <a:pt x="955007" y="438541"/>
                    </a:cubicBezTo>
                    <a:cubicBezTo>
                      <a:pt x="962965" y="436041"/>
                      <a:pt x="969274" y="433950"/>
                      <a:pt x="977460" y="440844"/>
                    </a:cubicBezTo>
                    <a:cubicBezTo>
                      <a:pt x="989760" y="450215"/>
                      <a:pt x="1009307" y="442914"/>
                      <a:pt x="1019519" y="426905"/>
                    </a:cubicBezTo>
                    <a:cubicBezTo>
                      <a:pt x="1021214" y="424559"/>
                      <a:pt x="1022167" y="422048"/>
                      <a:pt x="1024027" y="418962"/>
                    </a:cubicBezTo>
                    <a:cubicBezTo>
                      <a:pt x="1032455" y="428244"/>
                      <a:pt x="1041215" y="436045"/>
                      <a:pt x="1054530" y="433965"/>
                    </a:cubicBezTo>
                    <a:cubicBezTo>
                      <a:pt x="1066648" y="432009"/>
                      <a:pt x="1074288" y="423987"/>
                      <a:pt x="1082669" y="416132"/>
                    </a:cubicBezTo>
                    <a:cubicBezTo>
                      <a:pt x="1085301" y="418279"/>
                      <a:pt x="1084061" y="420336"/>
                      <a:pt x="1084016" y="422272"/>
                    </a:cubicBezTo>
                    <a:cubicBezTo>
                      <a:pt x="1081264" y="438006"/>
                      <a:pt x="1092082" y="447046"/>
                      <a:pt x="1107832" y="442787"/>
                    </a:cubicBezTo>
                    <a:cubicBezTo>
                      <a:pt x="1124035" y="438240"/>
                      <a:pt x="1124035" y="438240"/>
                      <a:pt x="1128122" y="454725"/>
                    </a:cubicBezTo>
                    <a:cubicBezTo>
                      <a:pt x="1130981" y="466266"/>
                      <a:pt x="1142753" y="472793"/>
                      <a:pt x="1153601" y="467827"/>
                    </a:cubicBezTo>
                    <a:cubicBezTo>
                      <a:pt x="1159168" y="465570"/>
                      <a:pt x="1156747" y="460746"/>
                      <a:pt x="1155642" y="456996"/>
                    </a:cubicBezTo>
                    <a:cubicBezTo>
                      <a:pt x="1153554" y="450689"/>
                      <a:pt x="1150436" y="443762"/>
                      <a:pt x="1156095" y="437634"/>
                    </a:cubicBezTo>
                    <a:cubicBezTo>
                      <a:pt x="1160058" y="433849"/>
                      <a:pt x="1162949" y="431382"/>
                      <a:pt x="1165444" y="439338"/>
                    </a:cubicBezTo>
                    <a:cubicBezTo>
                      <a:pt x="1172285" y="459165"/>
                      <a:pt x="1180561" y="462186"/>
                      <a:pt x="1198671" y="452617"/>
                    </a:cubicBezTo>
                    <a:cubicBezTo>
                      <a:pt x="1221607" y="440624"/>
                      <a:pt x="1245102" y="436543"/>
                      <a:pt x="1270353" y="440250"/>
                    </a:cubicBezTo>
                    <a:cubicBezTo>
                      <a:pt x="1283123" y="442332"/>
                      <a:pt x="1295484" y="442764"/>
                      <a:pt x="1308224" y="439776"/>
                    </a:cubicBezTo>
                    <a:cubicBezTo>
                      <a:pt x="1314819" y="438140"/>
                      <a:pt x="1319812" y="434976"/>
                      <a:pt x="1321763" y="428016"/>
                    </a:cubicBezTo>
                    <a:cubicBezTo>
                      <a:pt x="1323547" y="421800"/>
                      <a:pt x="1327103" y="416366"/>
                      <a:pt x="1334517" y="418026"/>
                    </a:cubicBezTo>
                    <a:cubicBezTo>
                      <a:pt x="1342218" y="420140"/>
                      <a:pt x="1339525" y="426934"/>
                      <a:pt x="1338527" y="431380"/>
                    </a:cubicBezTo>
                    <a:cubicBezTo>
                      <a:pt x="1336031" y="442501"/>
                      <a:pt x="1339602" y="449139"/>
                      <a:pt x="1348242" y="455745"/>
                    </a:cubicBezTo>
                    <a:lnTo>
                      <a:pt x="1387252" y="495472"/>
                    </a:lnTo>
                    <a:lnTo>
                      <a:pt x="1391836" y="495409"/>
                    </a:lnTo>
                    <a:cubicBezTo>
                      <a:pt x="1404436" y="492736"/>
                      <a:pt x="1415417" y="485221"/>
                      <a:pt x="1416977" y="473735"/>
                    </a:cubicBezTo>
                    <a:cubicBezTo>
                      <a:pt x="1420965" y="446895"/>
                      <a:pt x="1437005" y="441697"/>
                      <a:pt x="1459403" y="441306"/>
                    </a:cubicBezTo>
                    <a:cubicBezTo>
                      <a:pt x="1462911" y="440739"/>
                      <a:pt x="1466274" y="440818"/>
                      <a:pt x="1469781" y="440250"/>
                    </a:cubicBezTo>
                    <a:cubicBezTo>
                      <a:pt x="1484809" y="439561"/>
                      <a:pt x="1485743" y="438417"/>
                      <a:pt x="1481549" y="423949"/>
                    </a:cubicBezTo>
                    <a:cubicBezTo>
                      <a:pt x="1477566" y="411556"/>
                      <a:pt x="1470431" y="401164"/>
                      <a:pt x="1461863" y="391126"/>
                    </a:cubicBezTo>
                    <a:cubicBezTo>
                      <a:pt x="1456437" y="385175"/>
                      <a:pt x="1454727" y="380734"/>
                      <a:pt x="1459823" y="373082"/>
                    </a:cubicBezTo>
                    <a:cubicBezTo>
                      <a:pt x="1463987" y="366575"/>
                      <a:pt x="1466363" y="358990"/>
                      <a:pt x="1468739" y="351406"/>
                    </a:cubicBezTo>
                    <a:cubicBezTo>
                      <a:pt x="1470539" y="346398"/>
                      <a:pt x="1468975" y="341312"/>
                      <a:pt x="1464112" y="338871"/>
                    </a:cubicBezTo>
                    <a:lnTo>
                      <a:pt x="1460545" y="338313"/>
                    </a:lnTo>
                    <a:lnTo>
                      <a:pt x="1512110" y="300603"/>
                    </a:lnTo>
                    <a:lnTo>
                      <a:pt x="1512639" y="301468"/>
                    </a:lnTo>
                    <a:cubicBezTo>
                      <a:pt x="1514202" y="302411"/>
                      <a:pt x="1516207" y="302522"/>
                      <a:pt x="1518925" y="302455"/>
                    </a:cubicBezTo>
                    <a:cubicBezTo>
                      <a:pt x="1549337" y="302509"/>
                      <a:pt x="1572854" y="315221"/>
                      <a:pt x="1592774" y="337949"/>
                    </a:cubicBezTo>
                    <a:cubicBezTo>
                      <a:pt x="1604626" y="351430"/>
                      <a:pt x="1610607" y="366975"/>
                      <a:pt x="1609283" y="384942"/>
                    </a:cubicBezTo>
                    <a:cubicBezTo>
                      <a:pt x="1608837" y="392960"/>
                      <a:pt x="1611124" y="394824"/>
                      <a:pt x="1618784" y="393835"/>
                    </a:cubicBezTo>
                    <a:cubicBezTo>
                      <a:pt x="1627874" y="392491"/>
                      <a:pt x="1638107" y="392080"/>
                      <a:pt x="1646488" y="387870"/>
                    </a:cubicBezTo>
                    <a:cubicBezTo>
                      <a:pt x="1652648" y="384516"/>
                      <a:pt x="1654934" y="386382"/>
                      <a:pt x="1656853" y="392900"/>
                    </a:cubicBezTo>
                    <a:cubicBezTo>
                      <a:pt x="1659904" y="406436"/>
                      <a:pt x="1684065" y="419292"/>
                      <a:pt x="1697241" y="414806"/>
                    </a:cubicBezTo>
                    <a:cubicBezTo>
                      <a:pt x="1701679" y="413096"/>
                      <a:pt x="1702546" y="409231"/>
                      <a:pt x="1703912" y="406155"/>
                    </a:cubicBezTo>
                    <a:cubicBezTo>
                      <a:pt x="1708797" y="396427"/>
                      <a:pt x="1714181" y="387489"/>
                      <a:pt x="1723639" y="381491"/>
                    </a:cubicBezTo>
                    <a:cubicBezTo>
                      <a:pt x="1739900" y="372285"/>
                      <a:pt x="1751265" y="378892"/>
                      <a:pt x="1751085" y="397791"/>
                    </a:cubicBezTo>
                    <a:cubicBezTo>
                      <a:pt x="1751216" y="403232"/>
                      <a:pt x="1749918" y="409028"/>
                      <a:pt x="1750050" y="414468"/>
                    </a:cubicBezTo>
                    <a:cubicBezTo>
                      <a:pt x="1750736" y="429504"/>
                      <a:pt x="1756307" y="434812"/>
                      <a:pt x="1771480" y="433478"/>
                    </a:cubicBezTo>
                    <a:cubicBezTo>
                      <a:pt x="1778994" y="433134"/>
                      <a:pt x="1785010" y="430423"/>
                      <a:pt x="1791671" y="427858"/>
                    </a:cubicBezTo>
                    <a:cubicBezTo>
                      <a:pt x="1798474" y="424649"/>
                      <a:pt x="1804491" y="421938"/>
                      <a:pt x="1811649" y="420162"/>
                    </a:cubicBezTo>
                    <a:cubicBezTo>
                      <a:pt x="1816733" y="418595"/>
                      <a:pt x="1822961" y="417960"/>
                      <a:pt x="1828465" y="420549"/>
                    </a:cubicBezTo>
                    <a:cubicBezTo>
                      <a:pt x="1835612" y="424856"/>
                      <a:pt x="1828874" y="430786"/>
                      <a:pt x="1828507" y="435439"/>
                    </a:cubicBezTo>
                    <a:cubicBezTo>
                      <a:pt x="1828628" y="446965"/>
                      <a:pt x="1826673" y="458702"/>
                      <a:pt x="1831732" y="469308"/>
                    </a:cubicBezTo>
                    <a:cubicBezTo>
                      <a:pt x="1835583" y="476257"/>
                      <a:pt x="1839800" y="478556"/>
                      <a:pt x="1847892" y="475634"/>
                    </a:cubicBezTo>
                    <a:cubicBezTo>
                      <a:pt x="1858991" y="471360"/>
                      <a:pt x="1870025" y="464363"/>
                      <a:pt x="1880127" y="458510"/>
                    </a:cubicBezTo>
                    <a:cubicBezTo>
                      <a:pt x="1897176" y="448804"/>
                      <a:pt x="1913648" y="441674"/>
                      <a:pt x="1931438" y="455808"/>
                    </a:cubicBezTo>
                    <a:cubicBezTo>
                      <a:pt x="1936156" y="458895"/>
                      <a:pt x="1940095" y="456396"/>
                      <a:pt x="1943891" y="454542"/>
                    </a:cubicBezTo>
                    <a:cubicBezTo>
                      <a:pt x="1951340" y="451475"/>
                      <a:pt x="1956790" y="445257"/>
                      <a:pt x="1961453" y="439538"/>
                    </a:cubicBezTo>
                    <a:cubicBezTo>
                      <a:pt x="1968913" y="430388"/>
                      <a:pt x="1975085" y="420949"/>
                      <a:pt x="1987828" y="418394"/>
                    </a:cubicBezTo>
                    <a:cubicBezTo>
                      <a:pt x="1985264" y="411731"/>
                      <a:pt x="1978971" y="409645"/>
                      <a:pt x="1975043" y="406059"/>
                    </a:cubicBezTo>
                    <a:cubicBezTo>
                      <a:pt x="1971114" y="402471"/>
                      <a:pt x="1965110" y="399096"/>
                      <a:pt x="1967342" y="392156"/>
                    </a:cubicBezTo>
                    <a:cubicBezTo>
                      <a:pt x="1969863" y="383927"/>
                      <a:pt x="1973671" y="375988"/>
                      <a:pt x="1982906" y="373999"/>
                    </a:cubicBezTo>
                    <a:cubicBezTo>
                      <a:pt x="1990853" y="371723"/>
                      <a:pt x="1996357" y="374310"/>
                      <a:pt x="1993404" y="384470"/>
                    </a:cubicBezTo>
                    <a:cubicBezTo>
                      <a:pt x="1991172" y="391410"/>
                      <a:pt x="1995389" y="393709"/>
                      <a:pt x="2001183" y="395007"/>
                    </a:cubicBezTo>
                    <a:cubicBezTo>
                      <a:pt x="2016988" y="399903"/>
                      <a:pt x="2030607" y="387399"/>
                      <a:pt x="2026848" y="370998"/>
                    </a:cubicBezTo>
                    <a:cubicBezTo>
                      <a:pt x="2026072" y="365413"/>
                      <a:pt x="2024508" y="360326"/>
                      <a:pt x="2023876" y="354098"/>
                    </a:cubicBezTo>
                    <a:cubicBezTo>
                      <a:pt x="2024031" y="347369"/>
                      <a:pt x="2027118" y="342649"/>
                      <a:pt x="2033778" y="340084"/>
                    </a:cubicBezTo>
                    <a:cubicBezTo>
                      <a:pt x="2040582" y="336873"/>
                      <a:pt x="2044367" y="341105"/>
                      <a:pt x="2048794" y="345479"/>
                    </a:cubicBezTo>
                    <a:cubicBezTo>
                      <a:pt x="2056507" y="353296"/>
                      <a:pt x="2056273" y="363390"/>
                      <a:pt x="2057325" y="373772"/>
                    </a:cubicBezTo>
                    <a:cubicBezTo>
                      <a:pt x="2059221" y="392460"/>
                      <a:pt x="2059695" y="397132"/>
                      <a:pt x="2070321" y="397232"/>
                    </a:cubicBezTo>
                    <a:lnTo>
                      <a:pt x="2071512" y="397142"/>
                    </a:lnTo>
                    <a:lnTo>
                      <a:pt x="2069934" y="387948"/>
                    </a:lnTo>
                    <a:cubicBezTo>
                      <a:pt x="2068112" y="383916"/>
                      <a:pt x="2065026" y="379929"/>
                      <a:pt x="2060255" y="375985"/>
                    </a:cubicBezTo>
                    <a:cubicBezTo>
                      <a:pt x="2056461" y="373267"/>
                      <a:pt x="2059830" y="367979"/>
                      <a:pt x="2064924" y="367708"/>
                    </a:cubicBezTo>
                    <a:cubicBezTo>
                      <a:pt x="2070748" y="367399"/>
                      <a:pt x="2075842" y="367129"/>
                      <a:pt x="2081666" y="366819"/>
                    </a:cubicBezTo>
                    <a:cubicBezTo>
                      <a:pt x="2107986" y="367612"/>
                      <a:pt x="2120663" y="358909"/>
                      <a:pt x="2129577" y="334348"/>
                    </a:cubicBezTo>
                    <a:cubicBezTo>
                      <a:pt x="2134016" y="321703"/>
                      <a:pt x="2123671" y="319333"/>
                      <a:pt x="2116160" y="315351"/>
                    </a:cubicBezTo>
                    <a:cubicBezTo>
                      <a:pt x="2110145" y="312021"/>
                      <a:pt x="2101294" y="310302"/>
                      <a:pt x="2102325" y="302217"/>
                    </a:cubicBezTo>
                    <a:cubicBezTo>
                      <a:pt x="2104083" y="294094"/>
                      <a:pt x="2112818" y="293630"/>
                      <a:pt x="2119407" y="294011"/>
                    </a:cubicBezTo>
                    <a:cubicBezTo>
                      <a:pt x="2164846" y="297438"/>
                      <a:pt x="2192375" y="266049"/>
                      <a:pt x="2224738" y="243162"/>
                    </a:cubicBezTo>
                    <a:cubicBezTo>
                      <a:pt x="2232474" y="237642"/>
                      <a:pt x="2229865" y="229752"/>
                      <a:pt x="2229478" y="222474"/>
                    </a:cubicBezTo>
                    <a:cubicBezTo>
                      <a:pt x="2229666" y="212244"/>
                      <a:pt x="2223108" y="198724"/>
                      <a:pt x="2233028" y="193087"/>
                    </a:cubicBezTo>
                    <a:cubicBezTo>
                      <a:pt x="2245093" y="186607"/>
                      <a:pt x="2248243" y="204688"/>
                      <a:pt x="2257860" y="207096"/>
                    </a:cubicBezTo>
                    <a:cubicBezTo>
                      <a:pt x="2280850" y="213906"/>
                      <a:pt x="2287208" y="209919"/>
                      <a:pt x="2292599" y="187734"/>
                    </a:cubicBezTo>
                    <a:lnTo>
                      <a:pt x="2292817" y="187109"/>
                    </a:lnTo>
                    <a:lnTo>
                      <a:pt x="2286426" y="166089"/>
                    </a:lnTo>
                    <a:cubicBezTo>
                      <a:pt x="2282779" y="159257"/>
                      <a:pt x="2277801" y="153134"/>
                      <a:pt x="2271698" y="148167"/>
                    </a:cubicBezTo>
                    <a:cubicBezTo>
                      <a:pt x="2252651" y="133119"/>
                      <a:pt x="2225333" y="127270"/>
                      <a:pt x="2200551" y="141725"/>
                    </a:cubicBezTo>
                    <a:cubicBezTo>
                      <a:pt x="2193466" y="145751"/>
                      <a:pt x="2180094" y="141351"/>
                      <a:pt x="2177955" y="156063"/>
                    </a:cubicBezTo>
                    <a:cubicBezTo>
                      <a:pt x="2177459" y="160469"/>
                      <a:pt x="2167500" y="165378"/>
                      <a:pt x="2161942" y="156914"/>
                    </a:cubicBezTo>
                    <a:cubicBezTo>
                      <a:pt x="2160845" y="146570"/>
                      <a:pt x="2160157" y="136206"/>
                      <a:pt x="2166815" y="128838"/>
                    </a:cubicBezTo>
                    <a:cubicBezTo>
                      <a:pt x="2169034" y="126382"/>
                      <a:pt x="2172069" y="124259"/>
                      <a:pt x="2176178" y="122581"/>
                    </a:cubicBezTo>
                    <a:cubicBezTo>
                      <a:pt x="2190465" y="116713"/>
                      <a:pt x="2206825" y="122414"/>
                      <a:pt x="2220346" y="115856"/>
                    </a:cubicBezTo>
                    <a:cubicBezTo>
                      <a:pt x="2227470" y="112559"/>
                      <a:pt x="2238235" y="109067"/>
                      <a:pt x="2224591" y="99573"/>
                    </a:cubicBezTo>
                    <a:cubicBezTo>
                      <a:pt x="2222555" y="88731"/>
                      <a:pt x="2211554" y="73987"/>
                      <a:pt x="2236573" y="77769"/>
                    </a:cubicBezTo>
                    <a:cubicBezTo>
                      <a:pt x="2238028" y="77691"/>
                      <a:pt x="2238756" y="77652"/>
                      <a:pt x="2240288" y="79030"/>
                    </a:cubicBezTo>
                    <a:cubicBezTo>
                      <a:pt x="2247381" y="88874"/>
                      <a:pt x="2259833" y="89671"/>
                      <a:pt x="2269604" y="94993"/>
                    </a:cubicBezTo>
                    <a:cubicBezTo>
                      <a:pt x="2277114" y="98974"/>
                      <a:pt x="2283473" y="94987"/>
                      <a:pt x="2282204" y="84835"/>
                    </a:cubicBezTo>
                    <a:cubicBezTo>
                      <a:pt x="2282893" y="84068"/>
                      <a:pt x="2284309" y="83264"/>
                      <a:pt x="2285805" y="83914"/>
                    </a:cubicBezTo>
                    <a:cubicBezTo>
                      <a:pt x="2292124" y="79199"/>
                      <a:pt x="2301741" y="81608"/>
                      <a:pt x="2306411" y="73331"/>
                    </a:cubicBezTo>
                    <a:cubicBezTo>
                      <a:pt x="2320351" y="60911"/>
                      <a:pt x="2332834" y="48569"/>
                      <a:pt x="2339875" y="29946"/>
                    </a:cubicBezTo>
                    <a:cubicBezTo>
                      <a:pt x="2352810" y="-1397"/>
                      <a:pt x="2370239" y="-3053"/>
                      <a:pt x="2392011" y="22068"/>
                    </a:cubicBezTo>
                    <a:cubicBezTo>
                      <a:pt x="2415355" y="49297"/>
                      <a:pt x="2423401" y="49600"/>
                      <a:pt x="2449746" y="23384"/>
                    </a:cubicBezTo>
                    <a:cubicBezTo>
                      <a:pt x="2450436" y="22617"/>
                      <a:pt x="2450436" y="22617"/>
                      <a:pt x="2451125" y="21850"/>
                    </a:cubicBezTo>
                    <a:cubicBezTo>
                      <a:pt x="2481072" y="-5288"/>
                      <a:pt x="2484595" y="-7664"/>
                      <a:pt x="2508325" y="26842"/>
                    </a:cubicBezTo>
                    <a:cubicBezTo>
                      <a:pt x="2514651" y="35996"/>
                      <a:pt x="2516958" y="51931"/>
                      <a:pt x="2528565" y="50586"/>
                    </a:cubicBezTo>
                    <a:cubicBezTo>
                      <a:pt x="2543084" y="49084"/>
                      <a:pt x="2541428" y="31654"/>
                      <a:pt x="2545177" y="19776"/>
                    </a:cubicBezTo>
                    <a:cubicBezTo>
                      <a:pt x="2547052" y="13837"/>
                      <a:pt x="2548199" y="7937"/>
                      <a:pt x="2549345" y="2036"/>
                    </a:cubicBezTo>
                    <a:cubicBezTo>
                      <a:pt x="2556391" y="-2718"/>
                      <a:pt x="2559535" y="1496"/>
                      <a:pt x="2559883" y="8046"/>
                    </a:cubicBezTo>
                    <a:cubicBezTo>
                      <a:pt x="2560882" y="13102"/>
                      <a:pt x="2559657" y="17548"/>
                      <a:pt x="2562074" y="21799"/>
                    </a:cubicBezTo>
                    <a:cubicBezTo>
                      <a:pt x="2564070" y="31912"/>
                      <a:pt x="2566066" y="42024"/>
                      <a:pt x="2568791" y="52099"/>
                    </a:cubicBezTo>
                    <a:cubicBezTo>
                      <a:pt x="2575008" y="72937"/>
                      <a:pt x="2583208" y="76153"/>
                      <a:pt x="2601553" y="64228"/>
                    </a:cubicBezTo>
                    <a:cubicBezTo>
                      <a:pt x="2610018" y="58670"/>
                      <a:pt x="2616872" y="50277"/>
                      <a:pt x="2625296" y="43989"/>
                    </a:cubicBezTo>
                    <a:cubicBezTo>
                      <a:pt x="2630888" y="39313"/>
                      <a:pt x="2637090" y="32414"/>
                      <a:pt x="2645290" y="35629"/>
                    </a:cubicBezTo>
                    <a:cubicBezTo>
                      <a:pt x="2654257" y="39532"/>
                      <a:pt x="2654721" y="48267"/>
                      <a:pt x="2655912" y="56963"/>
                    </a:cubicBezTo>
                    <a:cubicBezTo>
                      <a:pt x="2657220" y="67843"/>
                      <a:pt x="2657071" y="78799"/>
                      <a:pt x="2657690" y="90445"/>
                    </a:cubicBezTo>
                    <a:cubicBezTo>
                      <a:pt x="2658347" y="102819"/>
                      <a:pt x="2663062" y="109138"/>
                      <a:pt x="2676280" y="110626"/>
                    </a:cubicBezTo>
                    <a:cubicBezTo>
                      <a:pt x="2699765" y="113030"/>
                      <a:pt x="2709119" y="124212"/>
                      <a:pt x="2711007" y="146010"/>
                    </a:cubicBezTo>
                    <a:cubicBezTo>
                      <a:pt x="2715741" y="193934"/>
                      <a:pt x="2718768" y="195963"/>
                      <a:pt x="2766305" y="183951"/>
                    </a:cubicBezTo>
                    <a:lnTo>
                      <a:pt x="2774785" y="182383"/>
                    </a:lnTo>
                    <a:lnTo>
                      <a:pt x="2787062" y="171241"/>
                    </a:lnTo>
                    <a:cubicBezTo>
                      <a:pt x="2798361" y="164073"/>
                      <a:pt x="2812957" y="164028"/>
                      <a:pt x="2822613" y="167164"/>
                    </a:cubicBezTo>
                    <a:cubicBezTo>
                      <a:pt x="2833762" y="170951"/>
                      <a:pt x="2840275" y="169876"/>
                      <a:pt x="2851379" y="159068"/>
                    </a:cubicBezTo>
                    <a:cubicBezTo>
                      <a:pt x="2843193" y="183589"/>
                      <a:pt x="2851927" y="183125"/>
                      <a:pt x="2865409" y="175841"/>
                    </a:cubicBezTo>
                    <a:cubicBezTo>
                      <a:pt x="2866295" y="185647"/>
                      <a:pt x="2866605" y="194938"/>
                      <a:pt x="2868616" y="203591"/>
                    </a:cubicBezTo>
                    <a:lnTo>
                      <a:pt x="2876461" y="217589"/>
                    </a:lnTo>
                    <a:lnTo>
                      <a:pt x="2879988" y="214776"/>
                    </a:lnTo>
                    <a:cubicBezTo>
                      <a:pt x="2882505" y="210629"/>
                      <a:pt x="2883508" y="205465"/>
                      <a:pt x="2883159" y="198914"/>
                    </a:cubicBezTo>
                    <a:cubicBezTo>
                      <a:pt x="2881344" y="164704"/>
                      <a:pt x="2883373" y="161676"/>
                      <a:pt x="2919613" y="156832"/>
                    </a:cubicBezTo>
                    <a:cubicBezTo>
                      <a:pt x="2934860" y="155292"/>
                      <a:pt x="2934511" y="148741"/>
                      <a:pt x="2928147" y="138860"/>
                    </a:cubicBezTo>
                    <a:cubicBezTo>
                      <a:pt x="2925764" y="121468"/>
                      <a:pt x="2937836" y="128857"/>
                      <a:pt x="2945881" y="129159"/>
                    </a:cubicBezTo>
                    <a:cubicBezTo>
                      <a:pt x="2979944" y="138300"/>
                      <a:pt x="3002044" y="128368"/>
                      <a:pt x="3020035" y="96025"/>
                    </a:cubicBezTo>
                    <a:cubicBezTo>
                      <a:pt x="3035385" y="68933"/>
                      <a:pt x="3041054" y="65711"/>
                      <a:pt x="3059179" y="77158"/>
                    </a:cubicBezTo>
                    <a:cubicBezTo>
                      <a:pt x="3063973" y="84932"/>
                      <a:pt x="3065280" y="95812"/>
                      <a:pt x="3077043" y="97377"/>
                    </a:cubicBezTo>
                    <a:cubicBezTo>
                      <a:pt x="3090414" y="101777"/>
                      <a:pt x="3100334" y="96140"/>
                      <a:pt x="3110061" y="86865"/>
                    </a:cubicBezTo>
                    <a:cubicBezTo>
                      <a:pt x="3119098" y="78356"/>
                      <a:pt x="3126447" y="65557"/>
                      <a:pt x="3141966" y="69112"/>
                    </a:cubicBezTo>
                    <a:cubicBezTo>
                      <a:pt x="3147524" y="77577"/>
                      <a:pt x="3152355" y="86080"/>
                      <a:pt x="3160021" y="92972"/>
                    </a:cubicBezTo>
                    <a:cubicBezTo>
                      <a:pt x="3164620" y="97106"/>
                      <a:pt x="3163055" y="108869"/>
                      <a:pt x="3174507" y="104611"/>
                    </a:cubicBezTo>
                    <a:cubicBezTo>
                      <a:pt x="3179448" y="101429"/>
                      <a:pt x="3180594" y="95529"/>
                      <a:pt x="3184041" y="91697"/>
                    </a:cubicBezTo>
                    <a:cubicBezTo>
                      <a:pt x="3184731" y="90930"/>
                      <a:pt x="3184653" y="89474"/>
                      <a:pt x="3184575" y="88018"/>
                    </a:cubicBezTo>
                    <a:cubicBezTo>
                      <a:pt x="3188556" y="80507"/>
                      <a:pt x="3182153" y="69898"/>
                      <a:pt x="3192073" y="64262"/>
                    </a:cubicBezTo>
                    <a:cubicBezTo>
                      <a:pt x="3200962" y="66710"/>
                      <a:pt x="3199932" y="74794"/>
                      <a:pt x="3201007" y="81307"/>
                    </a:cubicBezTo>
                    <a:cubicBezTo>
                      <a:pt x="3202083" y="87819"/>
                      <a:pt x="3203198" y="95058"/>
                      <a:pt x="3205002" y="101532"/>
                    </a:cubicBezTo>
                    <a:cubicBezTo>
                      <a:pt x="3211448" y="126738"/>
                      <a:pt x="3219610" y="129225"/>
                      <a:pt x="3239907" y="112818"/>
                    </a:cubicBezTo>
                    <a:cubicBezTo>
                      <a:pt x="3244771" y="108180"/>
                      <a:pt x="3249596" y="102815"/>
                      <a:pt x="3253692" y="97487"/>
                    </a:cubicBezTo>
                    <a:cubicBezTo>
                      <a:pt x="3267940" y="90891"/>
                      <a:pt x="3274878" y="97821"/>
                      <a:pt x="3276340" y="111614"/>
                    </a:cubicBezTo>
                    <a:cubicBezTo>
                      <a:pt x="3277455" y="118855"/>
                      <a:pt x="3277880" y="126860"/>
                      <a:pt x="3277538" y="134178"/>
                    </a:cubicBezTo>
                    <a:cubicBezTo>
                      <a:pt x="3277428" y="145864"/>
                      <a:pt x="3279999" y="153026"/>
                      <a:pt x="3294634" y="153708"/>
                    </a:cubicBezTo>
                    <a:cubicBezTo>
                      <a:pt x="3310725" y="154314"/>
                      <a:pt x="3317971" y="167068"/>
                      <a:pt x="3319511" y="182315"/>
                    </a:cubicBezTo>
                    <a:cubicBezTo>
                      <a:pt x="3323589" y="217866"/>
                      <a:pt x="3323589" y="217866"/>
                      <a:pt x="3357761" y="215321"/>
                    </a:cubicBezTo>
                    <a:cubicBezTo>
                      <a:pt x="3365040" y="214935"/>
                      <a:pt x="3376221" y="205581"/>
                      <a:pt x="3375693" y="223128"/>
                    </a:cubicBezTo>
                    <a:cubicBezTo>
                      <a:pt x="3372936" y="226195"/>
                      <a:pt x="3370180" y="229261"/>
                      <a:pt x="3367384" y="231599"/>
                    </a:cubicBezTo>
                    <a:cubicBezTo>
                      <a:pt x="3359268" y="243709"/>
                      <a:pt x="3368118" y="245428"/>
                      <a:pt x="3377007" y="247876"/>
                    </a:cubicBezTo>
                    <a:cubicBezTo>
                      <a:pt x="3393175" y="249938"/>
                      <a:pt x="3404403" y="255181"/>
                      <a:pt x="3404679" y="274145"/>
                    </a:cubicBezTo>
                    <a:cubicBezTo>
                      <a:pt x="3404377" y="282190"/>
                      <a:pt x="3409897" y="289927"/>
                      <a:pt x="3412506" y="297817"/>
                    </a:cubicBezTo>
                    <a:cubicBezTo>
                      <a:pt x="3416074" y="310037"/>
                      <a:pt x="3414432" y="320343"/>
                      <a:pt x="3404705" y="329618"/>
                    </a:cubicBezTo>
                    <a:cubicBezTo>
                      <a:pt x="3386707" y="348093"/>
                      <a:pt x="3386714" y="361961"/>
                      <a:pt x="3403809" y="381492"/>
                    </a:cubicBezTo>
                    <a:cubicBezTo>
                      <a:pt x="3407719" y="386394"/>
                      <a:pt x="3412319" y="390529"/>
                      <a:pt x="3416229" y="395432"/>
                    </a:cubicBezTo>
                    <a:cubicBezTo>
                      <a:pt x="3425582" y="406614"/>
                      <a:pt x="3425434" y="417571"/>
                      <a:pt x="3415823" y="429029"/>
                    </a:cubicBezTo>
                    <a:cubicBezTo>
                      <a:pt x="3409102" y="436503"/>
                      <a:pt x="3400313" y="443677"/>
                      <a:pt x="3401628" y="453597"/>
                    </a:cubicBezTo>
                    <a:lnTo>
                      <a:pt x="3406631" y="464270"/>
                    </a:lnTo>
                    <a:lnTo>
                      <a:pt x="3407669" y="464755"/>
                    </a:lnTo>
                    <a:cubicBezTo>
                      <a:pt x="3414157" y="465851"/>
                      <a:pt x="3423255" y="468538"/>
                      <a:pt x="3418321" y="455508"/>
                    </a:cubicBezTo>
                    <a:cubicBezTo>
                      <a:pt x="3422051" y="447047"/>
                      <a:pt x="3421431" y="431638"/>
                      <a:pt x="3436938" y="446109"/>
                    </a:cubicBezTo>
                    <a:cubicBezTo>
                      <a:pt x="3437981" y="446745"/>
                      <a:pt x="3438503" y="447064"/>
                      <a:pt x="3438909" y="448742"/>
                    </a:cubicBezTo>
                    <a:cubicBezTo>
                      <a:pt x="3439149" y="458909"/>
                      <a:pt x="3447381" y="465362"/>
                      <a:pt x="3451615" y="473672"/>
                    </a:cubicBezTo>
                    <a:cubicBezTo>
                      <a:pt x="3454921" y="479983"/>
                      <a:pt x="3461208" y="480239"/>
                      <a:pt x="3465140" y="472619"/>
                    </a:cubicBezTo>
                    <a:cubicBezTo>
                      <a:pt x="3465981" y="472415"/>
                      <a:pt x="3467342" y="472530"/>
                      <a:pt x="3468067" y="473688"/>
                    </a:cubicBezTo>
                    <a:cubicBezTo>
                      <a:pt x="3474671" y="473422"/>
                      <a:pt x="3480179" y="479645"/>
                      <a:pt x="3487330" y="476135"/>
                    </a:cubicBezTo>
                    <a:cubicBezTo>
                      <a:pt x="3502854" y="474154"/>
                      <a:pt x="3517334" y="471536"/>
                      <a:pt x="3531027" y="461995"/>
                    </a:cubicBezTo>
                    <a:cubicBezTo>
                      <a:pt x="3554823" y="446453"/>
                      <a:pt x="3567660" y="453568"/>
                      <a:pt x="3570810" y="481255"/>
                    </a:cubicBezTo>
                    <a:cubicBezTo>
                      <a:pt x="3574047" y="511145"/>
                      <a:pt x="3579467" y="515167"/>
                      <a:pt x="3610106" y="509524"/>
                    </a:cubicBezTo>
                    <a:cubicBezTo>
                      <a:pt x="3610947" y="509321"/>
                      <a:pt x="3610947" y="509321"/>
                      <a:pt x="3611787" y="509117"/>
                    </a:cubicBezTo>
                    <a:cubicBezTo>
                      <a:pt x="3645353" y="504544"/>
                      <a:pt x="3648916" y="504571"/>
                      <a:pt x="3648972" y="539676"/>
                    </a:cubicBezTo>
                    <a:cubicBezTo>
                      <a:pt x="3649008" y="549002"/>
                      <a:pt x="3643051" y="561114"/>
                      <a:pt x="3651715" y="565684"/>
                    </a:cubicBezTo>
                    <a:cubicBezTo>
                      <a:pt x="3662465" y="571526"/>
                      <a:pt x="3669581" y="558689"/>
                      <a:pt x="3677801" y="552253"/>
                    </a:cubicBezTo>
                    <a:cubicBezTo>
                      <a:pt x="3681913" y="549034"/>
                      <a:pt x="3685501" y="545499"/>
                      <a:pt x="3689090" y="541962"/>
                    </a:cubicBezTo>
                    <a:cubicBezTo>
                      <a:pt x="3696215" y="542015"/>
                      <a:pt x="3696392" y="546416"/>
                      <a:pt x="3693528" y="551111"/>
                    </a:cubicBezTo>
                    <a:cubicBezTo>
                      <a:pt x="3691823" y="555081"/>
                      <a:pt x="3688870" y="557574"/>
                      <a:pt x="3688525" y="561659"/>
                    </a:cubicBezTo>
                    <a:cubicBezTo>
                      <a:pt x="3685113" y="569598"/>
                      <a:pt x="3681701" y="577536"/>
                      <a:pt x="3678811" y="585792"/>
                    </a:cubicBezTo>
                    <a:cubicBezTo>
                      <a:pt x="3673234" y="603147"/>
                      <a:pt x="3677381" y="609256"/>
                      <a:pt x="3695717" y="609705"/>
                    </a:cubicBezTo>
                    <a:cubicBezTo>
                      <a:pt x="3704203" y="609872"/>
                      <a:pt x="3712919" y="607317"/>
                      <a:pt x="3721724" y="606963"/>
                    </a:cubicBezTo>
                    <a:cubicBezTo>
                      <a:pt x="3727807" y="606379"/>
                      <a:pt x="3735364" y="604548"/>
                      <a:pt x="3739511" y="610656"/>
                    </a:cubicBezTo>
                    <a:cubicBezTo>
                      <a:pt x="3743862" y="617604"/>
                      <a:pt x="3740043" y="623864"/>
                      <a:pt x="3736745" y="630441"/>
                    </a:cubicBezTo>
                    <a:cubicBezTo>
                      <a:pt x="3732494" y="638584"/>
                      <a:pt x="3727200" y="646089"/>
                      <a:pt x="3722108" y="654435"/>
                    </a:cubicBezTo>
                    <a:cubicBezTo>
                      <a:pt x="3716698" y="663302"/>
                      <a:pt x="3716964" y="669906"/>
                      <a:pt x="3725398" y="677198"/>
                    </a:cubicBezTo>
                    <a:cubicBezTo>
                      <a:pt x="3740499" y="689988"/>
                      <a:pt x="3741667" y="702153"/>
                      <a:pt x="3732642" y="718119"/>
                    </a:cubicBezTo>
                    <a:cubicBezTo>
                      <a:pt x="3713205" y="753500"/>
                      <a:pt x="3714336" y="756337"/>
                      <a:pt x="3752899" y="770559"/>
                    </a:cubicBezTo>
                    <a:lnTo>
                      <a:pt x="3759505" y="773493"/>
                    </a:lnTo>
                    <a:lnTo>
                      <a:pt x="3773273" y="771607"/>
                    </a:lnTo>
                    <a:cubicBezTo>
                      <a:pt x="3784483" y="772004"/>
                      <a:pt x="3794597" y="778891"/>
                      <a:pt x="3799787" y="785635"/>
                    </a:cubicBezTo>
                    <a:cubicBezTo>
                      <a:pt x="3805701" y="793537"/>
                      <a:pt x="3810714" y="795880"/>
                      <a:pt x="3823514" y="793668"/>
                    </a:cubicBezTo>
                    <a:cubicBezTo>
                      <a:pt x="3806234" y="806744"/>
                      <a:pt x="3812492" y="810563"/>
                      <a:pt x="3825266" y="811916"/>
                    </a:cubicBezTo>
                    <a:cubicBezTo>
                      <a:pt x="3821231" y="819116"/>
                      <a:pt x="3817043" y="825686"/>
                      <a:pt x="3814334" y="832622"/>
                    </a:cubicBezTo>
                    <a:lnTo>
                      <a:pt x="3813124" y="846019"/>
                    </a:lnTo>
                    <a:lnTo>
                      <a:pt x="3816896" y="845745"/>
                    </a:lnTo>
                    <a:cubicBezTo>
                      <a:pt x="3820602" y="844070"/>
                      <a:pt x="3823742" y="840975"/>
                      <a:pt x="3826606" y="836281"/>
                    </a:cubicBezTo>
                    <a:cubicBezTo>
                      <a:pt x="3841561" y="811765"/>
                      <a:pt x="3844399" y="810633"/>
                      <a:pt x="3871753" y="824457"/>
                    </a:cubicBezTo>
                    <a:cubicBezTo>
                      <a:pt x="3883025" y="830618"/>
                      <a:pt x="3885888" y="825924"/>
                      <a:pt x="3886170" y="816075"/>
                    </a:cubicBezTo>
                    <a:cubicBezTo>
                      <a:pt x="3892765" y="802921"/>
                      <a:pt x="3897610" y="813750"/>
                      <a:pt x="3903030" y="817772"/>
                    </a:cubicBezTo>
                    <a:cubicBezTo>
                      <a:pt x="3922250" y="840234"/>
                      <a:pt x="3942238" y="843838"/>
                      <a:pt x="3970004" y="830001"/>
                    </a:cubicBezTo>
                    <a:cubicBezTo>
                      <a:pt x="3993457" y="818542"/>
                      <a:pt x="3998902" y="819002"/>
                      <a:pt x="4006011" y="835505"/>
                    </a:cubicBezTo>
                    <a:cubicBezTo>
                      <a:pt x="4005641" y="843152"/>
                      <a:pt x="4001389" y="851295"/>
                      <a:pt x="4008781" y="857952"/>
                    </a:cubicBezTo>
                    <a:cubicBezTo>
                      <a:pt x="4015942" y="867330"/>
                      <a:pt x="4025472" y="868134"/>
                      <a:pt x="4036592" y="866330"/>
                    </a:cubicBezTo>
                    <a:cubicBezTo>
                      <a:pt x="4046874" y="864729"/>
                      <a:pt x="4058021" y="859362"/>
                      <a:pt x="4067065" y="869173"/>
                    </a:cubicBezTo>
                    <a:cubicBezTo>
                      <a:pt x="4066898" y="877661"/>
                      <a:pt x="4066209" y="885829"/>
                      <a:pt x="4068243" y="894227"/>
                    </a:cubicBezTo>
                    <a:cubicBezTo>
                      <a:pt x="4069463" y="899266"/>
                      <a:pt x="4062807" y="906657"/>
                      <a:pt x="4072744" y="909141"/>
                    </a:cubicBezTo>
                    <a:cubicBezTo>
                      <a:pt x="4077668" y="909281"/>
                      <a:pt x="4081257" y="905745"/>
                      <a:pt x="4085455" y="904728"/>
                    </a:cubicBezTo>
                    <a:cubicBezTo>
                      <a:pt x="4086296" y="904525"/>
                      <a:pt x="4086932" y="903482"/>
                      <a:pt x="4087569" y="902438"/>
                    </a:cubicBezTo>
                    <a:cubicBezTo>
                      <a:pt x="4093881" y="899131"/>
                      <a:pt x="4094481" y="888762"/>
                      <a:pt x="4104010" y="889565"/>
                    </a:cubicBezTo>
                    <a:cubicBezTo>
                      <a:pt x="4108996" y="895471"/>
                      <a:pt x="4104454" y="900572"/>
                      <a:pt x="4102112" y="905584"/>
                    </a:cubicBezTo>
                    <a:cubicBezTo>
                      <a:pt x="4099768" y="910597"/>
                      <a:pt x="4097108" y="916131"/>
                      <a:pt x="4095288" y="921462"/>
                    </a:cubicBezTo>
                    <a:cubicBezTo>
                      <a:pt x="4087801" y="941946"/>
                      <a:pt x="4092266" y="947533"/>
                      <a:pt x="4114076" y="945807"/>
                    </a:cubicBezTo>
                    <a:cubicBezTo>
                      <a:pt x="4119635" y="944905"/>
                      <a:pt x="4125515" y="943481"/>
                      <a:pt x="4130871" y="941738"/>
                    </a:cubicBezTo>
                    <a:cubicBezTo>
                      <a:pt x="4143850" y="943930"/>
                      <a:pt x="4145362" y="952010"/>
                      <a:pt x="4139837" y="962239"/>
                    </a:cubicBezTo>
                    <a:cubicBezTo>
                      <a:pt x="4137177" y="967773"/>
                      <a:pt x="4133677" y="973511"/>
                      <a:pt x="4129973" y="978408"/>
                    </a:cubicBezTo>
                    <a:cubicBezTo>
                      <a:pt x="4124359" y="986437"/>
                      <a:pt x="4122742" y="992607"/>
                      <a:pt x="4132538" y="1000014"/>
                    </a:cubicBezTo>
                    <a:cubicBezTo>
                      <a:pt x="4143377" y="1008058"/>
                      <a:pt x="4142343" y="1020311"/>
                      <a:pt x="4136183" y="1031582"/>
                    </a:cubicBezTo>
                    <a:cubicBezTo>
                      <a:pt x="4122155" y="1058096"/>
                      <a:pt x="4122155" y="1058096"/>
                      <a:pt x="4146989" y="1072530"/>
                    </a:cubicBezTo>
                    <a:cubicBezTo>
                      <a:pt x="4152205" y="1075712"/>
                      <a:pt x="4164370" y="1074544"/>
                      <a:pt x="4155688" y="1086426"/>
                    </a:cubicBezTo>
                    <a:cubicBezTo>
                      <a:pt x="4152330" y="1087240"/>
                      <a:pt x="4148971" y="1088053"/>
                      <a:pt x="4145929" y="1088345"/>
                    </a:cubicBezTo>
                    <a:cubicBezTo>
                      <a:pt x="4134579" y="1092873"/>
                      <a:pt x="4139884" y="1098255"/>
                      <a:pt x="4144869" y="1104161"/>
                    </a:cubicBezTo>
                    <a:cubicBezTo>
                      <a:pt x="4155072" y="1113248"/>
                      <a:pt x="4160351" y="1122193"/>
                      <a:pt x="4151555" y="1135438"/>
                    </a:cubicBezTo>
                    <a:cubicBezTo>
                      <a:pt x="4147534" y="1140857"/>
                      <a:pt x="4147683" y="1148821"/>
                      <a:pt x="4145749" y="1155514"/>
                    </a:cubicBezTo>
                    <a:cubicBezTo>
                      <a:pt x="4142425" y="1165654"/>
                      <a:pt x="4136406" y="1172002"/>
                      <a:pt x="4125285" y="1173805"/>
                    </a:cubicBezTo>
                    <a:cubicBezTo>
                      <a:pt x="4104086" y="1178051"/>
                      <a:pt x="4097520" y="1187644"/>
                      <a:pt x="4100084" y="1209249"/>
                    </a:cubicBezTo>
                    <a:cubicBezTo>
                      <a:pt x="4100465" y="1214492"/>
                      <a:pt x="4101686" y="1219531"/>
                      <a:pt x="4102066" y="1224772"/>
                    </a:cubicBezTo>
                    <a:cubicBezTo>
                      <a:pt x="4103234" y="1236937"/>
                      <a:pt x="4097939" y="1244443"/>
                      <a:pt x="4085863" y="1247812"/>
                    </a:cubicBezTo>
                    <a:cubicBezTo>
                      <a:pt x="4074945" y="1250456"/>
                      <a:pt x="4061738" y="1250987"/>
                      <a:pt x="4062766" y="1268076"/>
                    </a:cubicBezTo>
                    <a:cubicBezTo>
                      <a:pt x="4063703" y="1282962"/>
                      <a:pt x="4064641" y="1297849"/>
                      <a:pt x="4083268" y="1301340"/>
                    </a:cubicBezTo>
                    <a:cubicBezTo>
                      <a:pt x="4085152" y="1301773"/>
                      <a:pt x="4088078" y="1302842"/>
                      <a:pt x="4087529" y="1306087"/>
                    </a:cubicBezTo>
                    <a:cubicBezTo>
                      <a:pt x="4084144" y="1310464"/>
                      <a:pt x="4079449" y="1307599"/>
                      <a:pt x="4075365" y="1307255"/>
                    </a:cubicBezTo>
                    <a:cubicBezTo>
                      <a:pt x="4057845" y="1310164"/>
                      <a:pt x="4041851" y="1304703"/>
                      <a:pt x="4025745" y="1300602"/>
                    </a:cubicBezTo>
                    <a:cubicBezTo>
                      <a:pt x="4016736" y="1300117"/>
                      <a:pt x="4012599" y="1306898"/>
                      <a:pt x="4008462" y="1313679"/>
                    </a:cubicBezTo>
                    <a:cubicBezTo>
                      <a:pt x="4004644" y="1319937"/>
                      <a:pt x="4001030" y="1327036"/>
                      <a:pt x="3997211" y="1333296"/>
                    </a:cubicBezTo>
                    <a:cubicBezTo>
                      <a:pt x="3983731" y="1356565"/>
                      <a:pt x="3982892" y="1356768"/>
                      <a:pt x="3959710" y="1345489"/>
                    </a:cubicBezTo>
                    <a:cubicBezTo>
                      <a:pt x="3954629" y="1366724"/>
                      <a:pt x="3954629" y="1366724"/>
                      <a:pt x="3934694" y="1355993"/>
                    </a:cubicBezTo>
                    <a:cubicBezTo>
                      <a:pt x="3931042" y="1353766"/>
                      <a:pt x="3927072" y="1352060"/>
                      <a:pt x="3923280" y="1354757"/>
                    </a:cubicBezTo>
                    <a:cubicBezTo>
                      <a:pt x="3919488" y="1357454"/>
                      <a:pt x="3922185" y="1361246"/>
                      <a:pt x="3922998" y="1364605"/>
                    </a:cubicBezTo>
                    <a:cubicBezTo>
                      <a:pt x="3924944" y="1370803"/>
                      <a:pt x="3926889" y="1376999"/>
                      <a:pt x="3927995" y="1383399"/>
                    </a:cubicBezTo>
                    <a:cubicBezTo>
                      <a:pt x="3930525" y="1395678"/>
                      <a:pt x="3936872" y="1401698"/>
                      <a:pt x="3949877" y="1400327"/>
                    </a:cubicBezTo>
                    <a:cubicBezTo>
                      <a:pt x="3958999" y="1399451"/>
                      <a:pt x="3965894" y="1402227"/>
                      <a:pt x="3968971" y="1411260"/>
                    </a:cubicBezTo>
                    <a:cubicBezTo>
                      <a:pt x="3969123" y="1419225"/>
                      <a:pt x="3962926" y="1421171"/>
                      <a:pt x="3957365" y="1422073"/>
                    </a:cubicBezTo>
                    <a:cubicBezTo>
                      <a:pt x="3922845" y="1428211"/>
                      <a:pt x="3902964" y="1452585"/>
                      <a:pt x="3884013" y="1478958"/>
                    </a:cubicBezTo>
                    <a:cubicBezTo>
                      <a:pt x="3874400" y="1492955"/>
                      <a:pt x="3868462" y="1496310"/>
                      <a:pt x="3859916" y="1489420"/>
                    </a:cubicBezTo>
                    <a:lnTo>
                      <a:pt x="3852809" y="1481838"/>
                    </a:lnTo>
                    <a:lnTo>
                      <a:pt x="3841864" y="1492090"/>
                    </a:lnTo>
                    <a:lnTo>
                      <a:pt x="3840531" y="1496284"/>
                    </a:lnTo>
                    <a:lnTo>
                      <a:pt x="3850294" y="1497109"/>
                    </a:lnTo>
                    <a:cubicBezTo>
                      <a:pt x="3875524" y="1500333"/>
                      <a:pt x="3883385" y="1514432"/>
                      <a:pt x="3872107" y="1537613"/>
                    </a:cubicBezTo>
                    <a:cubicBezTo>
                      <a:pt x="3867422" y="1547638"/>
                      <a:pt x="3860129" y="1556073"/>
                      <a:pt x="3857531" y="1567370"/>
                    </a:cubicBezTo>
                    <a:cubicBezTo>
                      <a:pt x="3852883" y="1586722"/>
                      <a:pt x="3857029" y="1592830"/>
                      <a:pt x="3876637" y="1591194"/>
                    </a:cubicBezTo>
                    <a:cubicBezTo>
                      <a:pt x="3882401" y="1591131"/>
                      <a:pt x="3888279" y="1589708"/>
                      <a:pt x="3893840" y="1588805"/>
                    </a:cubicBezTo>
                    <a:cubicBezTo>
                      <a:pt x="3898879" y="1587585"/>
                      <a:pt x="3903918" y="1586365"/>
                      <a:pt x="3910000" y="1585781"/>
                    </a:cubicBezTo>
                    <a:cubicBezTo>
                      <a:pt x="3887371" y="1613488"/>
                      <a:pt x="3869009" y="1616601"/>
                      <a:pt x="3841479" y="1598374"/>
                    </a:cubicBezTo>
                    <a:cubicBezTo>
                      <a:pt x="3828236" y="1589580"/>
                      <a:pt x="3822040" y="1591525"/>
                      <a:pt x="3820166" y="1603982"/>
                    </a:cubicBezTo>
                    <a:cubicBezTo>
                      <a:pt x="3819879" y="1607385"/>
                      <a:pt x="3820969" y="1612344"/>
                      <a:pt x="3821044" y="1616327"/>
                    </a:cubicBezTo>
                    <a:lnTo>
                      <a:pt x="3820601" y="1618633"/>
                    </a:lnTo>
                    <a:lnTo>
                      <a:pt x="3856796" y="1624365"/>
                    </a:lnTo>
                    <a:cubicBezTo>
                      <a:pt x="3864640" y="1625607"/>
                      <a:pt x="3873280" y="1625738"/>
                      <a:pt x="3878963" y="1632824"/>
                    </a:cubicBezTo>
                    <a:cubicBezTo>
                      <a:pt x="3879662" y="1632318"/>
                      <a:pt x="3880361" y="1631810"/>
                      <a:pt x="3881060" y="1631301"/>
                    </a:cubicBezTo>
                    <a:cubicBezTo>
                      <a:pt x="3903233" y="1628009"/>
                      <a:pt x="3924385" y="1635070"/>
                      <a:pt x="3946493" y="1636096"/>
                    </a:cubicBezTo>
                    <a:cubicBezTo>
                      <a:pt x="3987691" y="1637671"/>
                      <a:pt x="4029301" y="1640551"/>
                      <a:pt x="4070600" y="1629769"/>
                    </a:cubicBezTo>
                    <a:cubicBezTo>
                      <a:pt x="4082831" y="1626757"/>
                      <a:pt x="4095982" y="1625747"/>
                      <a:pt x="4108464" y="1628961"/>
                    </a:cubicBezTo>
                    <a:cubicBezTo>
                      <a:pt x="4128696" y="1634021"/>
                      <a:pt x="4146574" y="1646132"/>
                      <a:pt x="4169224" y="1639821"/>
                    </a:cubicBezTo>
                    <a:cubicBezTo>
                      <a:pt x="4178947" y="1637030"/>
                      <a:pt x="4190030" y="1641260"/>
                      <a:pt x="4200098" y="1644093"/>
                    </a:cubicBezTo>
                    <a:cubicBezTo>
                      <a:pt x="4206038" y="1645651"/>
                      <a:pt x="4211182" y="1648322"/>
                      <a:pt x="4211147" y="1656359"/>
                    </a:cubicBezTo>
                    <a:cubicBezTo>
                      <a:pt x="4214361" y="1643876"/>
                      <a:pt x="4222463" y="1639592"/>
                      <a:pt x="4233231" y="1641916"/>
                    </a:cubicBezTo>
                    <a:cubicBezTo>
                      <a:pt x="4255971" y="1646755"/>
                      <a:pt x="4279859" y="1644351"/>
                      <a:pt x="4300563" y="1658147"/>
                    </a:cubicBezTo>
                    <a:cubicBezTo>
                      <a:pt x="4305612" y="1661421"/>
                      <a:pt x="4313140" y="1660757"/>
                      <a:pt x="4319080" y="1662317"/>
                    </a:cubicBezTo>
                    <a:cubicBezTo>
                      <a:pt x="4337405" y="1667694"/>
                      <a:pt x="4355923" y="1671864"/>
                      <a:pt x="4374375" y="1680353"/>
                    </a:cubicBezTo>
                    <a:cubicBezTo>
                      <a:pt x="4392127" y="1689350"/>
                      <a:pt x="4410924" y="1703463"/>
                      <a:pt x="4434018" y="1702171"/>
                    </a:cubicBezTo>
                    <a:cubicBezTo>
                      <a:pt x="4445166" y="1702081"/>
                      <a:pt x="4457840" y="1704088"/>
                      <a:pt x="4465268" y="1715781"/>
                    </a:cubicBezTo>
                    <a:lnTo>
                      <a:pt x="4467174" y="1715464"/>
                    </a:lnTo>
                    <a:lnTo>
                      <a:pt x="4467174" y="1715466"/>
                    </a:lnTo>
                    <a:cubicBezTo>
                      <a:pt x="4468222" y="1714702"/>
                      <a:pt x="4468175" y="1715005"/>
                      <a:pt x="4467651" y="1715385"/>
                    </a:cubicBezTo>
                    <a:lnTo>
                      <a:pt x="4467174" y="1715464"/>
                    </a:lnTo>
                    <a:lnTo>
                      <a:pt x="4466063" y="1714670"/>
                    </a:lnTo>
                    <a:cubicBezTo>
                      <a:pt x="4458791" y="1709807"/>
                      <a:pt x="4459459" y="1705582"/>
                      <a:pt x="4467370" y="1702505"/>
                    </a:cubicBezTo>
                    <a:cubicBezTo>
                      <a:pt x="4470071" y="1701077"/>
                      <a:pt x="4473088" y="1701554"/>
                      <a:pt x="4476105" y="1702032"/>
                    </a:cubicBezTo>
                    <a:cubicBezTo>
                      <a:pt x="4507614" y="1710115"/>
                      <a:pt x="4540876" y="1699299"/>
                      <a:pt x="4572317" y="1711701"/>
                    </a:cubicBezTo>
                    <a:cubicBezTo>
                      <a:pt x="4576953" y="1713673"/>
                      <a:pt x="4583370" y="1712214"/>
                      <a:pt x="4589311" y="1713775"/>
                    </a:cubicBezTo>
                    <a:cubicBezTo>
                      <a:pt x="4590518" y="1713966"/>
                      <a:pt x="4592231" y="1714856"/>
                      <a:pt x="4593344" y="1715649"/>
                    </a:cubicBezTo>
                    <a:cubicBezTo>
                      <a:pt x="4596582" y="1718638"/>
                      <a:pt x="4596420" y="1723561"/>
                      <a:pt x="4601154" y="1724930"/>
                    </a:cubicBezTo>
                    <a:cubicBezTo>
                      <a:pt x="4602169" y="1726327"/>
                      <a:pt x="4602581" y="1727630"/>
                      <a:pt x="4602994" y="1728933"/>
                    </a:cubicBezTo>
                    <a:cubicBezTo>
                      <a:pt x="4603627" y="1732745"/>
                      <a:pt x="4603657" y="1736461"/>
                      <a:pt x="4603083" y="1740082"/>
                    </a:cubicBezTo>
                    <a:cubicBezTo>
                      <a:pt x="4603305" y="1742591"/>
                      <a:pt x="4602923" y="1745006"/>
                      <a:pt x="4603239" y="1746912"/>
                    </a:cubicBezTo>
                    <a:cubicBezTo>
                      <a:pt x="4611844" y="1755078"/>
                      <a:pt x="4620675" y="1754003"/>
                      <a:pt x="4630175" y="1748703"/>
                    </a:cubicBezTo>
                    <a:cubicBezTo>
                      <a:pt x="4639388" y="1745213"/>
                      <a:pt x="4645740" y="1748074"/>
                      <a:pt x="4649928" y="1756780"/>
                    </a:cubicBezTo>
                    <a:cubicBezTo>
                      <a:pt x="4653196" y="1763484"/>
                      <a:pt x="4650431" y="1769232"/>
                      <a:pt x="4642711" y="1771103"/>
                    </a:cubicBezTo>
                    <a:cubicBezTo>
                      <a:pt x="4616892" y="1758353"/>
                      <a:pt x="4587764" y="1758689"/>
                      <a:pt x="4560387" y="1751878"/>
                    </a:cubicBezTo>
                    <a:cubicBezTo>
                      <a:pt x="4549111" y="1748855"/>
                      <a:pt x="4532124" y="1735030"/>
                      <a:pt x="4517474" y="1749413"/>
                    </a:cubicBezTo>
                    <a:cubicBezTo>
                      <a:pt x="4515980" y="1751032"/>
                      <a:pt x="4511056" y="1750871"/>
                      <a:pt x="4509437" y="1749377"/>
                    </a:cubicBezTo>
                    <a:cubicBezTo>
                      <a:pt x="4495275" y="1737237"/>
                      <a:pt x="4475707" y="1739705"/>
                      <a:pt x="4460463" y="1730486"/>
                    </a:cubicBezTo>
                    <a:cubicBezTo>
                      <a:pt x="4451986" y="1725431"/>
                      <a:pt x="4443919" y="1721680"/>
                      <a:pt x="4435148" y="1730189"/>
                    </a:cubicBezTo>
                    <a:cubicBezTo>
                      <a:pt x="4430762" y="1734443"/>
                      <a:pt x="4424728" y="1733487"/>
                      <a:pt x="4420092" y="1731516"/>
                    </a:cubicBezTo>
                    <a:cubicBezTo>
                      <a:pt x="4400338" y="1723438"/>
                      <a:pt x="4379216" y="1720093"/>
                      <a:pt x="4358507" y="1718051"/>
                    </a:cubicBezTo>
                    <a:cubicBezTo>
                      <a:pt x="4343927" y="1716359"/>
                      <a:pt x="4330142" y="1713559"/>
                      <a:pt x="4315401" y="1716792"/>
                    </a:cubicBezTo>
                    <a:cubicBezTo>
                      <a:pt x="4303267" y="1719200"/>
                      <a:pt x="4290880" y="1715382"/>
                      <a:pt x="4279957" y="1706229"/>
                    </a:cubicBezTo>
                    <a:cubicBezTo>
                      <a:pt x="4264779" y="1692691"/>
                      <a:pt x="4247656" y="1699257"/>
                      <a:pt x="4243898" y="1719077"/>
                    </a:cubicBezTo>
                    <a:cubicBezTo>
                      <a:pt x="4243516" y="1721491"/>
                      <a:pt x="4243039" y="1724509"/>
                      <a:pt x="4242561" y="1727526"/>
                    </a:cubicBezTo>
                    <a:cubicBezTo>
                      <a:pt x="4237591" y="1758907"/>
                      <a:pt x="4227487" y="1764111"/>
                      <a:pt x="4197062" y="1753107"/>
                    </a:cubicBezTo>
                    <a:cubicBezTo>
                      <a:pt x="4185374" y="1748781"/>
                      <a:pt x="4177117" y="1746236"/>
                      <a:pt x="4171232" y="1763863"/>
                    </a:cubicBezTo>
                    <a:cubicBezTo>
                      <a:pt x="4166620" y="1777361"/>
                      <a:pt x="4162737" y="1794067"/>
                      <a:pt x="4148247" y="1803527"/>
                    </a:cubicBezTo>
                    <a:cubicBezTo>
                      <a:pt x="4143450" y="1806478"/>
                      <a:pt x="4144304" y="1812800"/>
                      <a:pt x="4142937" y="1817531"/>
                    </a:cubicBezTo>
                    <a:cubicBezTo>
                      <a:pt x="4139244" y="1833031"/>
                      <a:pt x="4129428" y="1836426"/>
                      <a:pt x="4116091" y="1826890"/>
                    </a:cubicBezTo>
                    <a:cubicBezTo>
                      <a:pt x="4112249" y="1823808"/>
                      <a:pt x="4109997" y="1818501"/>
                      <a:pt x="4104976" y="1818944"/>
                    </a:cubicBezTo>
                    <a:cubicBezTo>
                      <a:pt x="4100561" y="1819482"/>
                      <a:pt x="4090905" y="1817953"/>
                      <a:pt x="4097318" y="1828247"/>
                    </a:cubicBezTo>
                    <a:cubicBezTo>
                      <a:pt x="4105061" y="1841846"/>
                      <a:pt x="4097372" y="1847433"/>
                      <a:pt x="4085236" y="1849842"/>
                    </a:cubicBezTo>
                    <a:cubicBezTo>
                      <a:pt x="4078915" y="1850697"/>
                      <a:pt x="4074500" y="1851235"/>
                      <a:pt x="4074972" y="1859969"/>
                    </a:cubicBezTo>
                    <a:cubicBezTo>
                      <a:pt x="4075032" y="1867404"/>
                      <a:pt x="4075791" y="1874327"/>
                      <a:pt x="4084940" y="1875158"/>
                    </a:cubicBezTo>
                    <a:cubicBezTo>
                      <a:pt x="4101330" y="1877135"/>
                      <a:pt x="4102721" y="1887872"/>
                      <a:pt x="4100714" y="1900545"/>
                    </a:cubicBezTo>
                    <a:cubicBezTo>
                      <a:pt x="4099281" y="1909598"/>
                      <a:pt x="4098354" y="1919348"/>
                      <a:pt x="4096318" y="1928305"/>
                    </a:cubicBezTo>
                    <a:cubicBezTo>
                      <a:pt x="4093898" y="1939677"/>
                      <a:pt x="4089764" y="1950156"/>
                      <a:pt x="4108759" y="1951309"/>
                    </a:cubicBezTo>
                    <a:cubicBezTo>
                      <a:pt x="4116700" y="1951948"/>
                      <a:pt x="4120124" y="1965481"/>
                      <a:pt x="4131370" y="1964787"/>
                    </a:cubicBezTo>
                    <a:cubicBezTo>
                      <a:pt x="4138801" y="1964727"/>
                      <a:pt x="4146360" y="1967780"/>
                      <a:pt x="4154147" y="1961590"/>
                    </a:cubicBezTo>
                    <a:cubicBezTo>
                      <a:pt x="4161931" y="1955400"/>
                      <a:pt x="4170697" y="1958644"/>
                      <a:pt x="4170691" y="1970397"/>
                    </a:cubicBezTo>
                    <a:cubicBezTo>
                      <a:pt x="4170877" y="1980943"/>
                      <a:pt x="4173889" y="1993173"/>
                      <a:pt x="4162195" y="2000601"/>
                    </a:cubicBezTo>
                    <a:cubicBezTo>
                      <a:pt x="4158797" y="2002537"/>
                      <a:pt x="4158826" y="2006253"/>
                      <a:pt x="4160762" y="2009654"/>
                    </a:cubicBezTo>
                    <a:cubicBezTo>
                      <a:pt x="4162191" y="2012353"/>
                      <a:pt x="4163619" y="2015054"/>
                      <a:pt x="4164444" y="2017660"/>
                    </a:cubicBezTo>
                    <a:cubicBezTo>
                      <a:pt x="4168029" y="2026269"/>
                      <a:pt x="4156940" y="2033793"/>
                      <a:pt x="4161732" y="2042594"/>
                    </a:cubicBezTo>
                    <a:cubicBezTo>
                      <a:pt x="4166429" y="2051998"/>
                      <a:pt x="4177267" y="2038249"/>
                      <a:pt x="4183266" y="2047242"/>
                    </a:cubicBezTo>
                    <a:cubicBezTo>
                      <a:pt x="4184790" y="2049338"/>
                      <a:pt x="4188219" y="2051119"/>
                      <a:pt x="4188027" y="2052326"/>
                    </a:cubicBezTo>
                    <a:cubicBezTo>
                      <a:pt x="4186081" y="2072432"/>
                      <a:pt x="4203260" y="2085051"/>
                      <a:pt x="4207826" y="2103095"/>
                    </a:cubicBezTo>
                    <a:cubicBezTo>
                      <a:pt x="4208650" y="2105700"/>
                      <a:pt x="4210491" y="2109703"/>
                      <a:pt x="4208997" y="2111322"/>
                    </a:cubicBezTo>
                    <a:cubicBezTo>
                      <a:pt x="4199145" y="2122753"/>
                      <a:pt x="4203776" y="2136478"/>
                      <a:pt x="4203675" y="2148834"/>
                    </a:cubicBezTo>
                    <a:cubicBezTo>
                      <a:pt x="4203635" y="2168623"/>
                      <a:pt x="4188572" y="2181704"/>
                      <a:pt x="4180972" y="2198440"/>
                    </a:cubicBezTo>
                    <a:cubicBezTo>
                      <a:pt x="4177411" y="2205300"/>
                      <a:pt x="4172136" y="2211268"/>
                      <a:pt x="4169590" y="2219527"/>
                    </a:cubicBezTo>
                    <a:cubicBezTo>
                      <a:pt x="4168126" y="2224863"/>
                      <a:pt x="4163867" y="2232229"/>
                      <a:pt x="4158340" y="2231974"/>
                    </a:cubicBezTo>
                    <a:cubicBezTo>
                      <a:pt x="4139249" y="2231424"/>
                      <a:pt x="4126124" y="2247903"/>
                      <a:pt x="4107542" y="2248054"/>
                    </a:cubicBezTo>
                    <a:cubicBezTo>
                      <a:pt x="4103221" y="2247988"/>
                      <a:pt x="4097215" y="2250749"/>
                      <a:pt x="4097438" y="2253258"/>
                    </a:cubicBezTo>
                    <a:cubicBezTo>
                      <a:pt x="4100067" y="2267903"/>
                      <a:pt x="4085548" y="2273646"/>
                      <a:pt x="4081921" y="2284825"/>
                    </a:cubicBezTo>
                    <a:cubicBezTo>
                      <a:pt x="4080648" y="2288954"/>
                      <a:pt x="4077088" y="2295814"/>
                      <a:pt x="4073975" y="2295940"/>
                    </a:cubicBezTo>
                    <a:cubicBezTo>
                      <a:pt x="4057712" y="2297075"/>
                      <a:pt x="4060657" y="2313626"/>
                      <a:pt x="4052681" y="2321023"/>
                    </a:cubicBezTo>
                    <a:cubicBezTo>
                      <a:pt x="4048295" y="2325278"/>
                      <a:pt x="4050358" y="2331790"/>
                      <a:pt x="4057216" y="2335352"/>
                    </a:cubicBezTo>
                    <a:lnTo>
                      <a:pt x="4073448" y="2336856"/>
                    </a:lnTo>
                    <a:lnTo>
                      <a:pt x="4053350" y="2363122"/>
                    </a:lnTo>
                    <a:lnTo>
                      <a:pt x="4026071" y="2415619"/>
                    </a:lnTo>
                    <a:lnTo>
                      <a:pt x="4026496" y="2412144"/>
                    </a:lnTo>
                    <a:cubicBezTo>
                      <a:pt x="4027930" y="2403092"/>
                      <a:pt x="4030982" y="2395533"/>
                      <a:pt x="4036449" y="2388357"/>
                    </a:cubicBezTo>
                    <a:cubicBezTo>
                      <a:pt x="4045191" y="2376132"/>
                      <a:pt x="4030425" y="2363895"/>
                      <a:pt x="4033640" y="2351413"/>
                    </a:cubicBezTo>
                    <a:cubicBezTo>
                      <a:pt x="4025000" y="2351282"/>
                      <a:pt x="4016551" y="2349945"/>
                      <a:pt x="4007815" y="2350417"/>
                    </a:cubicBezTo>
                    <a:cubicBezTo>
                      <a:pt x="4004004" y="2351050"/>
                      <a:pt x="4003843" y="2355973"/>
                      <a:pt x="4002760" y="2358895"/>
                    </a:cubicBezTo>
                    <a:cubicBezTo>
                      <a:pt x="3998627" y="2369376"/>
                      <a:pt x="3995000" y="2380555"/>
                      <a:pt x="3990263" y="2390941"/>
                    </a:cubicBezTo>
                    <a:cubicBezTo>
                      <a:pt x="3986223" y="2400817"/>
                      <a:pt x="3976598" y="2403004"/>
                      <a:pt x="3968627" y="2398648"/>
                    </a:cubicBezTo>
                    <a:cubicBezTo>
                      <a:pt x="3951574" y="2389144"/>
                      <a:pt x="3939313" y="2388438"/>
                      <a:pt x="3931553" y="2410099"/>
                    </a:cubicBezTo>
                    <a:cubicBezTo>
                      <a:pt x="3928596" y="2417054"/>
                      <a:pt x="3920368" y="2418225"/>
                      <a:pt x="3913538" y="2418381"/>
                    </a:cubicBezTo>
                    <a:cubicBezTo>
                      <a:pt x="3906709" y="2418537"/>
                      <a:pt x="3903721" y="2421775"/>
                      <a:pt x="3904576" y="2428097"/>
                    </a:cubicBezTo>
                    <a:cubicBezTo>
                      <a:pt x="3905939" y="2435118"/>
                      <a:pt x="3910133" y="2432070"/>
                      <a:pt x="3915152" y="2431628"/>
                    </a:cubicBezTo>
                    <a:cubicBezTo>
                      <a:pt x="3944949" y="2427067"/>
                      <a:pt x="3963013" y="2449724"/>
                      <a:pt x="3952295" y="2478339"/>
                    </a:cubicBezTo>
                    <a:cubicBezTo>
                      <a:pt x="3947778" y="2491233"/>
                      <a:pt x="3944563" y="2503715"/>
                      <a:pt x="3926585" y="2503961"/>
                    </a:cubicBezTo>
                    <a:cubicBezTo>
                      <a:pt x="3912323" y="2504177"/>
                      <a:pt x="3915048" y="2518218"/>
                      <a:pt x="3914218" y="2527366"/>
                    </a:cubicBezTo>
                    <a:cubicBezTo>
                      <a:pt x="3912784" y="2536418"/>
                      <a:pt x="3918150" y="2541598"/>
                      <a:pt x="3927394" y="2541825"/>
                    </a:cubicBezTo>
                    <a:cubicBezTo>
                      <a:pt x="3942863" y="2541800"/>
                      <a:pt x="3950799" y="2554193"/>
                      <a:pt x="3961310" y="2562043"/>
                    </a:cubicBezTo>
                    <a:cubicBezTo>
                      <a:pt x="3965754" y="2565221"/>
                      <a:pt x="3966706" y="2570940"/>
                      <a:pt x="3965845" y="2576371"/>
                    </a:cubicBezTo>
                    <a:cubicBezTo>
                      <a:pt x="3958773" y="2621029"/>
                      <a:pt x="3951796" y="2665083"/>
                      <a:pt x="3944723" y="2709741"/>
                    </a:cubicBezTo>
                    <a:cubicBezTo>
                      <a:pt x="3942237" y="2725432"/>
                      <a:pt x="3935020" y="2739754"/>
                      <a:pt x="3933742" y="2755636"/>
                    </a:cubicBezTo>
                    <a:cubicBezTo>
                      <a:pt x="3933103" y="2763577"/>
                      <a:pt x="3934054" y="2769295"/>
                      <a:pt x="3942916" y="2771935"/>
                    </a:cubicBezTo>
                    <a:cubicBezTo>
                      <a:pt x="3958828" y="2776929"/>
                      <a:pt x="3960631" y="2788970"/>
                      <a:pt x="3958242" y="2804057"/>
                    </a:cubicBezTo>
                    <a:cubicBezTo>
                      <a:pt x="3953654" y="2833025"/>
                      <a:pt x="3963496" y="2845098"/>
                      <a:pt x="3993102" y="2841746"/>
                    </a:cubicBezTo>
                    <a:cubicBezTo>
                      <a:pt x="4008159" y="2840418"/>
                      <a:pt x="4015300" y="2853922"/>
                      <a:pt x="4028260" y="2854118"/>
                    </a:cubicBezTo>
                    <a:cubicBezTo>
                      <a:pt x="4028864" y="2854214"/>
                      <a:pt x="4030704" y="2858217"/>
                      <a:pt x="4030417" y="2860027"/>
                    </a:cubicBezTo>
                    <a:cubicBezTo>
                      <a:pt x="4030508" y="2871177"/>
                      <a:pt x="4030597" y="2882326"/>
                      <a:pt x="4028877" y="2893189"/>
                    </a:cubicBezTo>
                    <a:cubicBezTo>
                      <a:pt x="4025502" y="2910595"/>
                      <a:pt x="4016188" y="2926441"/>
                      <a:pt x="4020657" y="2945090"/>
                    </a:cubicBezTo>
                    <a:cubicBezTo>
                      <a:pt x="4022116" y="2951507"/>
                      <a:pt x="4016936" y="2956871"/>
                      <a:pt x="4008391" y="2956137"/>
                    </a:cubicBezTo>
                    <a:cubicBezTo>
                      <a:pt x="4003880" y="2957278"/>
                      <a:pt x="4005912" y="2960075"/>
                      <a:pt x="4007340" y="2962776"/>
                    </a:cubicBezTo>
                    <a:cubicBezTo>
                      <a:pt x="3985800" y="2969881"/>
                      <a:pt x="3985252" y="2988971"/>
                      <a:pt x="3981780" y="3006980"/>
                    </a:cubicBezTo>
                    <a:cubicBezTo>
                      <a:pt x="3979744" y="3015937"/>
                      <a:pt x="3972054" y="3021525"/>
                      <a:pt x="3962714" y="3021901"/>
                    </a:cubicBezTo>
                    <a:cubicBezTo>
                      <a:pt x="3952168" y="3022087"/>
                      <a:pt x="3940512" y="3021477"/>
                      <a:pt x="3936483" y="3007848"/>
                    </a:cubicBezTo>
                    <a:cubicBezTo>
                      <a:pt x="3935946" y="3003433"/>
                      <a:pt x="3934452" y="3005052"/>
                      <a:pt x="3932864" y="3007275"/>
                    </a:cubicBezTo>
                    <a:cubicBezTo>
                      <a:pt x="3899887" y="3016282"/>
                      <a:pt x="3866439" y="3016551"/>
                      <a:pt x="3836556" y="2998209"/>
                    </a:cubicBezTo>
                    <a:cubicBezTo>
                      <a:pt x="3828681" y="2993250"/>
                      <a:pt x="3830084" y="2980482"/>
                      <a:pt x="3826595" y="2971269"/>
                    </a:cubicBezTo>
                    <a:cubicBezTo>
                      <a:pt x="3825357" y="2967361"/>
                      <a:pt x="3827109" y="2960213"/>
                      <a:pt x="3819102" y="2963895"/>
                    </a:cubicBezTo>
                    <a:cubicBezTo>
                      <a:pt x="3812399" y="2967163"/>
                      <a:pt x="3806076" y="2968018"/>
                      <a:pt x="3803698" y="2959600"/>
                    </a:cubicBezTo>
                    <a:cubicBezTo>
                      <a:pt x="3801510" y="2949974"/>
                      <a:pt x="3807706" y="2946006"/>
                      <a:pt x="3816538" y="2944930"/>
                    </a:cubicBezTo>
                    <a:cubicBezTo>
                      <a:pt x="3810348" y="2937145"/>
                      <a:pt x="3803966" y="2930567"/>
                      <a:pt x="3806099" y="2921007"/>
                    </a:cubicBezTo>
                    <a:cubicBezTo>
                      <a:pt x="3807276" y="2917482"/>
                      <a:pt x="3809660" y="2914147"/>
                      <a:pt x="3804324" y="2912684"/>
                    </a:cubicBezTo>
                    <a:cubicBezTo>
                      <a:pt x="3800195" y="2911412"/>
                      <a:pt x="3797399" y="2913443"/>
                      <a:pt x="3795618" y="2916873"/>
                    </a:cubicBezTo>
                    <a:cubicBezTo>
                      <a:pt x="3793138" y="2920810"/>
                      <a:pt x="3790880" y="2927257"/>
                      <a:pt x="3786147" y="2925888"/>
                    </a:cubicBezTo>
                    <a:cubicBezTo>
                      <a:pt x="3780613" y="2924703"/>
                      <a:pt x="3776684" y="2924854"/>
                      <a:pt x="3773865" y="2925935"/>
                    </a:cubicBezTo>
                    <a:lnTo>
                      <a:pt x="3773518" y="2926280"/>
                    </a:lnTo>
                    <a:lnTo>
                      <a:pt x="3784755" y="2933616"/>
                    </a:lnTo>
                    <a:cubicBezTo>
                      <a:pt x="3786489" y="2940527"/>
                      <a:pt x="3782270" y="2941802"/>
                      <a:pt x="3777010" y="2940205"/>
                    </a:cubicBezTo>
                    <a:lnTo>
                      <a:pt x="3767057" y="2938294"/>
                    </a:lnTo>
                    <a:lnTo>
                      <a:pt x="3765045" y="2949766"/>
                    </a:lnTo>
                    <a:cubicBezTo>
                      <a:pt x="3762435" y="2962344"/>
                      <a:pt x="3762841" y="2975400"/>
                      <a:pt x="3751466" y="2984732"/>
                    </a:cubicBezTo>
                    <a:cubicBezTo>
                      <a:pt x="3746476" y="2988891"/>
                      <a:pt x="3748824" y="2993595"/>
                      <a:pt x="3751078" y="2998900"/>
                    </a:cubicBezTo>
                    <a:cubicBezTo>
                      <a:pt x="3753742" y="3005509"/>
                      <a:pt x="3757555" y="3004875"/>
                      <a:pt x="3763368" y="3003321"/>
                    </a:cubicBezTo>
                    <a:cubicBezTo>
                      <a:pt x="3772390" y="3001038"/>
                      <a:pt x="3778044" y="3004407"/>
                      <a:pt x="3779627" y="3013937"/>
                    </a:cubicBezTo>
                    <a:cubicBezTo>
                      <a:pt x="3782669" y="3029885"/>
                      <a:pt x="3787015" y="3045420"/>
                      <a:pt x="3782528" y="3062031"/>
                    </a:cubicBezTo>
                    <a:cubicBezTo>
                      <a:pt x="3781843" y="3064397"/>
                      <a:pt x="3781588" y="3066986"/>
                      <a:pt x="3780892" y="3069427"/>
                    </a:cubicBezTo>
                    <a:lnTo>
                      <a:pt x="3778293" y="3073382"/>
                    </a:lnTo>
                    <a:lnTo>
                      <a:pt x="3789082" y="3087723"/>
                    </a:lnTo>
                    <a:lnTo>
                      <a:pt x="3795809" y="3086560"/>
                    </a:lnTo>
                    <a:cubicBezTo>
                      <a:pt x="3799908" y="3084115"/>
                      <a:pt x="3803420" y="3080496"/>
                      <a:pt x="3806757" y="3077003"/>
                    </a:cubicBezTo>
                    <a:cubicBezTo>
                      <a:pt x="3816513" y="3066176"/>
                      <a:pt x="3825822" y="3062083"/>
                      <a:pt x="3840145" y="3069300"/>
                    </a:cubicBezTo>
                    <a:cubicBezTo>
                      <a:pt x="3851037" y="3074737"/>
                      <a:pt x="3862790" y="3074742"/>
                      <a:pt x="3868293" y="3059530"/>
                    </a:cubicBezTo>
                    <a:cubicBezTo>
                      <a:pt x="3871537" y="3050764"/>
                      <a:pt x="3878814" y="3043874"/>
                      <a:pt x="3888279" y="3046611"/>
                    </a:cubicBezTo>
                    <a:cubicBezTo>
                      <a:pt x="3897743" y="3049347"/>
                      <a:pt x="3903139" y="3058244"/>
                      <a:pt x="3901101" y="3067200"/>
                    </a:cubicBezTo>
                    <a:cubicBezTo>
                      <a:pt x="3898903" y="3081080"/>
                      <a:pt x="3916752" y="3089475"/>
                      <a:pt x="3910137" y="3103892"/>
                    </a:cubicBezTo>
                    <a:cubicBezTo>
                      <a:pt x="3910137" y="3103892"/>
                      <a:pt x="3911757" y="3105386"/>
                      <a:pt x="3912964" y="3105577"/>
                    </a:cubicBezTo>
                    <a:cubicBezTo>
                      <a:pt x="3922524" y="3107710"/>
                      <a:pt x="3933609" y="3111940"/>
                      <a:pt x="3932587" y="3122294"/>
                    </a:cubicBezTo>
                    <a:cubicBezTo>
                      <a:pt x="3930992" y="3136271"/>
                      <a:pt x="3934829" y="3151107"/>
                      <a:pt x="3925389" y="3163840"/>
                    </a:cubicBezTo>
                    <a:cubicBezTo>
                      <a:pt x="3923195" y="3165967"/>
                      <a:pt x="3921194" y="3166887"/>
                      <a:pt x="3918081" y="3167012"/>
                    </a:cubicBezTo>
                    <a:cubicBezTo>
                      <a:pt x="3913540" y="3164437"/>
                      <a:pt x="3909793" y="3160752"/>
                      <a:pt x="3905062" y="3159383"/>
                    </a:cubicBezTo>
                    <a:cubicBezTo>
                      <a:pt x="3903252" y="3159096"/>
                      <a:pt x="3902235" y="3157698"/>
                      <a:pt x="3901124" y="3156903"/>
                    </a:cubicBezTo>
                    <a:cubicBezTo>
                      <a:pt x="3889311" y="3149465"/>
                      <a:pt x="3880295" y="3139996"/>
                      <a:pt x="3877568" y="3125953"/>
                    </a:cubicBezTo>
                    <a:cubicBezTo>
                      <a:pt x="3876206" y="3118933"/>
                      <a:pt x="3871061" y="3116262"/>
                      <a:pt x="3864614" y="3114005"/>
                    </a:cubicBezTo>
                    <a:cubicBezTo>
                      <a:pt x="3852926" y="3109679"/>
                      <a:pt x="3840255" y="3107671"/>
                      <a:pt x="3827867" y="3103854"/>
                    </a:cubicBezTo>
                    <a:cubicBezTo>
                      <a:pt x="3817291" y="3100323"/>
                      <a:pt x="3800884" y="3109440"/>
                      <a:pt x="3792335" y="3120584"/>
                    </a:cubicBezTo>
                    <a:lnTo>
                      <a:pt x="3788652" y="3128340"/>
                    </a:lnTo>
                    <a:lnTo>
                      <a:pt x="3794472" y="3139166"/>
                    </a:lnTo>
                    <a:lnTo>
                      <a:pt x="3785947" y="3136398"/>
                    </a:lnTo>
                    <a:lnTo>
                      <a:pt x="3783579" y="3147180"/>
                    </a:lnTo>
                    <a:cubicBezTo>
                      <a:pt x="3782779" y="3152235"/>
                      <a:pt x="3782896" y="3157357"/>
                      <a:pt x="3785751" y="3162758"/>
                    </a:cubicBezTo>
                    <a:cubicBezTo>
                      <a:pt x="3788705" y="3167556"/>
                      <a:pt x="3786541" y="3173400"/>
                      <a:pt x="3780632" y="3175556"/>
                    </a:cubicBezTo>
                    <a:cubicBezTo>
                      <a:pt x="3774723" y="3177715"/>
                      <a:pt x="3770469" y="3173328"/>
                      <a:pt x="3768818" y="3168119"/>
                    </a:cubicBezTo>
                    <a:lnTo>
                      <a:pt x="3764521" y="3149205"/>
                    </a:lnTo>
                    <a:lnTo>
                      <a:pt x="3758745" y="3149338"/>
                    </a:lnTo>
                    <a:lnTo>
                      <a:pt x="3750332" y="3153082"/>
                    </a:lnTo>
                    <a:lnTo>
                      <a:pt x="3754299" y="3159710"/>
                    </a:lnTo>
                    <a:cubicBezTo>
                      <a:pt x="3755583" y="3164785"/>
                      <a:pt x="3752857" y="3169301"/>
                      <a:pt x="3746580" y="3175731"/>
                    </a:cubicBezTo>
                    <a:cubicBezTo>
                      <a:pt x="3739368" y="3178301"/>
                      <a:pt x="3730220" y="3177471"/>
                      <a:pt x="3726880" y="3186840"/>
                    </a:cubicBezTo>
                    <a:cubicBezTo>
                      <a:pt x="3720936" y="3197033"/>
                      <a:pt x="3723822" y="3206152"/>
                      <a:pt x="3729726" y="3215747"/>
                    </a:cubicBezTo>
                    <a:cubicBezTo>
                      <a:pt x="3735122" y="3224644"/>
                      <a:pt x="3744330" y="3232907"/>
                      <a:pt x="3738701" y="3245006"/>
                    </a:cubicBezTo>
                    <a:cubicBezTo>
                      <a:pt x="3730791" y="3248084"/>
                      <a:pt x="3722976" y="3250558"/>
                      <a:pt x="3715985" y="3255637"/>
                    </a:cubicBezTo>
                    <a:cubicBezTo>
                      <a:pt x="3711791" y="3258685"/>
                      <a:pt x="3702422" y="3255344"/>
                      <a:pt x="3703909" y="3265478"/>
                    </a:cubicBezTo>
                    <a:cubicBezTo>
                      <a:pt x="3705655" y="3270085"/>
                      <a:pt x="3710292" y="3272057"/>
                      <a:pt x="3712831" y="3275552"/>
                    </a:cubicBezTo>
                    <a:cubicBezTo>
                      <a:pt x="3713339" y="3276252"/>
                      <a:pt x="3714546" y="3276443"/>
                      <a:pt x="3715754" y="3276634"/>
                    </a:cubicBezTo>
                    <a:cubicBezTo>
                      <a:pt x="3721214" y="3281210"/>
                      <a:pt x="3731031" y="3277816"/>
                      <a:pt x="3733918" y="3286934"/>
                    </a:cubicBezTo>
                    <a:cubicBezTo>
                      <a:pt x="3730357" y="3293793"/>
                      <a:pt x="3723909" y="3291535"/>
                      <a:pt x="3718383" y="3291278"/>
                    </a:cubicBezTo>
                    <a:cubicBezTo>
                      <a:pt x="3712856" y="3291022"/>
                      <a:pt x="3706725" y="3290670"/>
                      <a:pt x="3701104" y="3291017"/>
                    </a:cubicBezTo>
                    <a:cubicBezTo>
                      <a:pt x="3679312" y="3291895"/>
                      <a:pt x="3675846" y="3298151"/>
                      <a:pt x="3685748" y="3317659"/>
                    </a:cubicBezTo>
                    <a:cubicBezTo>
                      <a:pt x="3688700" y="3322457"/>
                      <a:pt x="3692256" y="3327351"/>
                      <a:pt x="3695906" y="3331641"/>
                    </a:cubicBezTo>
                    <a:cubicBezTo>
                      <a:pt x="3698823" y="3344475"/>
                      <a:pt x="3691928" y="3348950"/>
                      <a:pt x="3680365" y="3347738"/>
                    </a:cubicBezTo>
                    <a:cubicBezTo>
                      <a:pt x="3674236" y="3347385"/>
                      <a:pt x="3667598" y="3346335"/>
                      <a:pt x="3661658" y="3344775"/>
                    </a:cubicBezTo>
                    <a:cubicBezTo>
                      <a:pt x="3652097" y="3342642"/>
                      <a:pt x="3645775" y="3343497"/>
                      <a:pt x="3642658" y="3355375"/>
                    </a:cubicBezTo>
                    <a:cubicBezTo>
                      <a:pt x="3639348" y="3368462"/>
                      <a:pt x="3627624" y="3372173"/>
                      <a:pt x="3614856" y="3370769"/>
                    </a:cubicBezTo>
                    <a:cubicBezTo>
                      <a:pt x="3584999" y="3367896"/>
                      <a:pt x="3584999" y="3367896"/>
                      <a:pt x="3581110" y="3396356"/>
                    </a:cubicBezTo>
                    <a:cubicBezTo>
                      <a:pt x="3580155" y="3402391"/>
                      <a:pt x="3585868" y="3413194"/>
                      <a:pt x="3571575" y="3409691"/>
                    </a:cubicBezTo>
                    <a:cubicBezTo>
                      <a:pt x="3569544" y="3406896"/>
                      <a:pt x="3567511" y="3404100"/>
                      <a:pt x="3566083" y="3401399"/>
                    </a:cubicBezTo>
                    <a:cubicBezTo>
                      <a:pt x="3557575" y="3392628"/>
                      <a:pt x="3554617" y="3399584"/>
                      <a:pt x="3551057" y="3406442"/>
                    </a:cubicBezTo>
                    <a:lnTo>
                      <a:pt x="3545766" y="3415251"/>
                    </a:lnTo>
                    <a:lnTo>
                      <a:pt x="3552178" y="3422386"/>
                    </a:lnTo>
                    <a:cubicBezTo>
                      <a:pt x="3547711" y="3428692"/>
                      <a:pt x="3541633" y="3425572"/>
                      <a:pt x="3536193" y="3424560"/>
                    </a:cubicBezTo>
                    <a:lnTo>
                      <a:pt x="3529977" y="3423604"/>
                    </a:lnTo>
                    <a:lnTo>
                      <a:pt x="3524683" y="3424536"/>
                    </a:lnTo>
                    <a:cubicBezTo>
                      <a:pt x="3518140" y="3422882"/>
                      <a:pt x="3510833" y="3426054"/>
                      <a:pt x="3503908" y="3426814"/>
                    </a:cubicBezTo>
                    <a:lnTo>
                      <a:pt x="3498752" y="3426054"/>
                    </a:lnTo>
                    <a:lnTo>
                      <a:pt x="3497136" y="3433401"/>
                    </a:lnTo>
                    <a:cubicBezTo>
                      <a:pt x="3497398" y="3436813"/>
                      <a:pt x="3498468" y="3441049"/>
                      <a:pt x="3500251" y="3446219"/>
                    </a:cubicBezTo>
                    <a:cubicBezTo>
                      <a:pt x="3502517" y="3451376"/>
                      <a:pt x="3505369" y="3456710"/>
                      <a:pt x="3508398" y="3461460"/>
                    </a:cubicBezTo>
                    <a:cubicBezTo>
                      <a:pt x="3509527" y="3474573"/>
                      <a:pt x="3502083" y="3478061"/>
                      <a:pt x="3490797" y="3475276"/>
                    </a:cubicBezTo>
                    <a:cubicBezTo>
                      <a:pt x="3484771" y="3474086"/>
                      <a:pt x="3478342" y="3472135"/>
                      <a:pt x="3472671" y="3469777"/>
                    </a:cubicBezTo>
                    <a:cubicBezTo>
                      <a:pt x="3468082" y="3468065"/>
                      <a:pt x="3464193" y="3467203"/>
                      <a:pt x="3460862" y="3468188"/>
                    </a:cubicBezTo>
                    <a:lnTo>
                      <a:pt x="3453331" y="3476626"/>
                    </a:lnTo>
                    <a:lnTo>
                      <a:pt x="3454386" y="3477165"/>
                    </a:lnTo>
                    <a:cubicBezTo>
                      <a:pt x="3457170" y="3483552"/>
                      <a:pt x="3451456" y="3488147"/>
                      <a:pt x="3446789" y="3491117"/>
                    </a:cubicBezTo>
                    <a:cubicBezTo>
                      <a:pt x="3414205" y="3511049"/>
                      <a:pt x="3410859" y="3545887"/>
                      <a:pt x="3400060" y="3577309"/>
                    </a:cubicBezTo>
                    <a:cubicBezTo>
                      <a:pt x="3397504" y="3584854"/>
                      <a:pt x="3403143" y="3588942"/>
                      <a:pt x="3406973" y="3593703"/>
                    </a:cubicBezTo>
                    <a:cubicBezTo>
                      <a:pt x="3411857" y="3600752"/>
                      <a:pt x="3422942" y="3606735"/>
                      <a:pt x="3418956" y="3615430"/>
                    </a:cubicBezTo>
                    <a:cubicBezTo>
                      <a:pt x="3413926" y="3625748"/>
                      <a:pt x="3402924" y="3614994"/>
                      <a:pt x="3395203" y="3618067"/>
                    </a:cubicBezTo>
                    <a:cubicBezTo>
                      <a:pt x="3376230" y="3624700"/>
                      <a:pt x="3373860" y="3630526"/>
                      <a:pt x="3381062" y="3648256"/>
                    </a:cubicBezTo>
                    <a:cubicBezTo>
                      <a:pt x="3384901" y="3656931"/>
                      <a:pt x="3385500" y="3667427"/>
                      <a:pt x="3389340" y="3676099"/>
                    </a:cubicBezTo>
                    <a:cubicBezTo>
                      <a:pt x="3394544" y="3696220"/>
                      <a:pt x="3395930" y="3715493"/>
                      <a:pt x="3387297" y="3734980"/>
                    </a:cubicBezTo>
                    <a:cubicBezTo>
                      <a:pt x="3383124" y="3745392"/>
                      <a:pt x="3373219" y="3752575"/>
                      <a:pt x="3365114" y="3755173"/>
                    </a:cubicBezTo>
                    <a:cubicBezTo>
                      <a:pt x="3355675" y="3758059"/>
                      <a:pt x="3351772" y="3761981"/>
                      <a:pt x="3349515" y="3774773"/>
                    </a:cubicBezTo>
                    <a:cubicBezTo>
                      <a:pt x="3343069" y="3754084"/>
                      <a:pt x="3337356" y="3758679"/>
                      <a:pt x="3331755" y="3770238"/>
                    </a:cubicBezTo>
                    <a:cubicBezTo>
                      <a:pt x="3320939" y="3757766"/>
                      <a:pt x="3312703" y="3745573"/>
                      <a:pt x="3295139" y="3743233"/>
                    </a:cubicBezTo>
                    <a:cubicBezTo>
                      <a:pt x="3283971" y="3742020"/>
                      <a:pt x="3273363" y="3735654"/>
                      <a:pt x="3262091" y="3731390"/>
                    </a:cubicBezTo>
                    <a:cubicBezTo>
                      <a:pt x="3240026" y="3722475"/>
                      <a:pt x="3221241" y="3727390"/>
                      <a:pt x="3205351" y="3745657"/>
                    </a:cubicBezTo>
                    <a:cubicBezTo>
                      <a:pt x="3201925" y="3749197"/>
                      <a:pt x="3198023" y="3753119"/>
                      <a:pt x="3194120" y="3757041"/>
                    </a:cubicBezTo>
                    <a:cubicBezTo>
                      <a:pt x="3189266" y="3761730"/>
                      <a:pt x="3184897" y="3769948"/>
                      <a:pt x="3176971" y="3766914"/>
                    </a:cubicBezTo>
                    <a:cubicBezTo>
                      <a:pt x="3169424" y="3764358"/>
                      <a:pt x="3173410" y="3755664"/>
                      <a:pt x="3172726" y="3749940"/>
                    </a:cubicBezTo>
                    <a:cubicBezTo>
                      <a:pt x="3172241" y="3746411"/>
                      <a:pt x="3172707" y="3742114"/>
                      <a:pt x="3169365" y="3740884"/>
                    </a:cubicBezTo>
                    <a:cubicBezTo>
                      <a:pt x="3164779" y="3739082"/>
                      <a:pt x="3163361" y="3744143"/>
                      <a:pt x="3161839" y="3746151"/>
                    </a:cubicBezTo>
                    <a:cubicBezTo>
                      <a:pt x="3147203" y="3768900"/>
                      <a:pt x="3124578" y="3765140"/>
                      <a:pt x="3103961" y="3762903"/>
                    </a:cubicBezTo>
                    <a:cubicBezTo>
                      <a:pt x="3096516" y="3762421"/>
                      <a:pt x="3086178" y="3763825"/>
                      <a:pt x="3079445" y="3757920"/>
                    </a:cubicBezTo>
                    <a:lnTo>
                      <a:pt x="3076595" y="3753244"/>
                    </a:lnTo>
                    <a:lnTo>
                      <a:pt x="3073963" y="3755235"/>
                    </a:lnTo>
                    <a:cubicBezTo>
                      <a:pt x="3068724" y="3755834"/>
                      <a:pt x="3066071" y="3752970"/>
                      <a:pt x="3064222" y="3749147"/>
                    </a:cubicBezTo>
                    <a:lnTo>
                      <a:pt x="3062184" y="3744246"/>
                    </a:lnTo>
                    <a:lnTo>
                      <a:pt x="3049858" y="3739106"/>
                    </a:lnTo>
                    <a:lnTo>
                      <a:pt x="3044792" y="3733879"/>
                    </a:lnTo>
                    <a:lnTo>
                      <a:pt x="3044128" y="3738922"/>
                    </a:lnTo>
                    <a:cubicBezTo>
                      <a:pt x="3039449" y="3774418"/>
                      <a:pt x="3010243" y="3782693"/>
                      <a:pt x="2984298" y="3791655"/>
                    </a:cubicBezTo>
                    <a:cubicBezTo>
                      <a:pt x="2972054" y="3796491"/>
                      <a:pt x="2955545" y="3808245"/>
                      <a:pt x="2940903" y="3792129"/>
                    </a:cubicBezTo>
                    <a:cubicBezTo>
                      <a:pt x="2916216" y="3800353"/>
                      <a:pt x="2895053" y="3791632"/>
                      <a:pt x="2874058" y="3781642"/>
                    </a:cubicBezTo>
                    <a:lnTo>
                      <a:pt x="2865991" y="3778096"/>
                    </a:lnTo>
                    <a:lnTo>
                      <a:pt x="2857815" y="3786799"/>
                    </a:lnTo>
                    <a:lnTo>
                      <a:pt x="2856425" y="3795390"/>
                    </a:lnTo>
                    <a:lnTo>
                      <a:pt x="2860563" y="3807410"/>
                    </a:lnTo>
                    <a:cubicBezTo>
                      <a:pt x="2860718" y="3810137"/>
                      <a:pt x="2859820" y="3812404"/>
                      <a:pt x="2856998" y="3813863"/>
                    </a:cubicBezTo>
                    <a:lnTo>
                      <a:pt x="2854422" y="3814137"/>
                    </a:lnTo>
                    <a:lnTo>
                      <a:pt x="2854754" y="3831215"/>
                    </a:lnTo>
                    <a:cubicBezTo>
                      <a:pt x="2854012" y="3838609"/>
                      <a:pt x="2851297" y="3845462"/>
                      <a:pt x="2843360" y="3850708"/>
                    </a:cubicBezTo>
                    <a:cubicBezTo>
                      <a:pt x="2831452" y="3848538"/>
                      <a:pt x="2820112" y="3845704"/>
                      <a:pt x="2807827" y="3846654"/>
                    </a:cubicBezTo>
                    <a:cubicBezTo>
                      <a:pt x="2800456" y="3847223"/>
                      <a:pt x="2791571" y="3836168"/>
                      <a:pt x="2785810" y="3849588"/>
                    </a:cubicBezTo>
                    <a:cubicBezTo>
                      <a:pt x="2784489" y="3856487"/>
                      <a:pt x="2788649" y="3862345"/>
                      <a:pt x="2789121" y="3868487"/>
                    </a:cubicBezTo>
                    <a:cubicBezTo>
                      <a:pt x="2789216" y="3869716"/>
                      <a:pt x="2790539" y="3870850"/>
                      <a:pt x="2791863" y="3871984"/>
                    </a:cubicBezTo>
                    <a:cubicBezTo>
                      <a:pt x="2795079" y="3881622"/>
                      <a:pt x="2809538" y="3884830"/>
                      <a:pt x="2806233" y="3898062"/>
                    </a:cubicBezTo>
                    <a:cubicBezTo>
                      <a:pt x="2796785" y="3903734"/>
                      <a:pt x="2790640" y="3896176"/>
                      <a:pt x="2784118" y="3891736"/>
                    </a:cubicBezTo>
                    <a:cubicBezTo>
                      <a:pt x="2777598" y="3887296"/>
                      <a:pt x="2770415" y="3882289"/>
                      <a:pt x="2763325" y="3878511"/>
                    </a:cubicBezTo>
                    <a:cubicBezTo>
                      <a:pt x="2736200" y="3863302"/>
                      <a:pt x="2727318" y="3868314"/>
                      <a:pt x="2724775" y="3899406"/>
                    </a:cubicBezTo>
                    <a:cubicBezTo>
                      <a:pt x="2724777" y="3907437"/>
                      <a:pt x="2725439" y="3916036"/>
                      <a:pt x="2726671" y="3923975"/>
                    </a:cubicBezTo>
                    <a:cubicBezTo>
                      <a:pt x="2720629" y="3941742"/>
                      <a:pt x="2708909" y="3942028"/>
                      <a:pt x="2695770" y="3931920"/>
                    </a:cubicBezTo>
                    <a:cubicBezTo>
                      <a:pt x="2688587" y="3926912"/>
                      <a:pt x="2681309" y="3920678"/>
                      <a:pt x="2675260" y="3914348"/>
                    </a:cubicBezTo>
                    <a:cubicBezTo>
                      <a:pt x="2670251" y="3909481"/>
                      <a:pt x="2665666" y="3906128"/>
                      <a:pt x="2660753" y="3905503"/>
                    </a:cubicBezTo>
                    <a:lnTo>
                      <a:pt x="2646083" y="3912202"/>
                    </a:lnTo>
                    <a:lnTo>
                      <a:pt x="2647150" y="3913511"/>
                    </a:lnTo>
                    <a:cubicBezTo>
                      <a:pt x="2647124" y="3923446"/>
                      <a:pt x="2637029" y="3926168"/>
                      <a:pt x="2629231" y="3927369"/>
                    </a:cubicBezTo>
                    <a:cubicBezTo>
                      <a:pt x="2575263" y="3934709"/>
                      <a:pt x="2550921" y="3978274"/>
                      <a:pt x="2518807" y="4013107"/>
                    </a:cubicBezTo>
                    <a:cubicBezTo>
                      <a:pt x="2511143" y="4021492"/>
                      <a:pt x="2516162" y="4030063"/>
                      <a:pt x="2518432" y="4038475"/>
                    </a:cubicBezTo>
                    <a:cubicBezTo>
                      <a:pt x="2520767" y="4050478"/>
                      <a:pt x="2531809" y="4064644"/>
                      <a:pt x="2521619" y="4073711"/>
                    </a:cubicBezTo>
                    <a:cubicBezTo>
                      <a:pt x="2509136" y="4084298"/>
                      <a:pt x="2500938" y="4063950"/>
                      <a:pt x="2489096" y="4063534"/>
                    </a:cubicBezTo>
                    <a:cubicBezTo>
                      <a:pt x="2460522" y="4061316"/>
                      <a:pt x="2454087" y="4067564"/>
                      <a:pt x="2453324" y="4094842"/>
                    </a:cubicBezTo>
                    <a:cubicBezTo>
                      <a:pt x="2453363" y="4108368"/>
                      <a:pt x="2448129" y="4122414"/>
                      <a:pt x="2448168" y="4135938"/>
                    </a:cubicBezTo>
                    <a:cubicBezTo>
                      <a:pt x="2443426" y="4165192"/>
                      <a:pt x="2434185" y="4191149"/>
                      <a:pt x="2411741" y="4211641"/>
                    </a:cubicBezTo>
                    <a:cubicBezTo>
                      <a:pt x="2400323" y="4222841"/>
                      <a:pt x="2383272" y="4226539"/>
                      <a:pt x="2371202" y="4225284"/>
                    </a:cubicBezTo>
                    <a:cubicBezTo>
                      <a:pt x="2357224" y="4223641"/>
                      <a:pt x="2349880" y="4226524"/>
                      <a:pt x="2339599" y="4241931"/>
                    </a:cubicBezTo>
                    <a:cubicBezTo>
                      <a:pt x="2343045" y="4211222"/>
                      <a:pt x="2332951" y="4213947"/>
                      <a:pt x="2319011" y="4225827"/>
                    </a:cubicBezTo>
                    <a:cubicBezTo>
                      <a:pt x="2312042" y="4203343"/>
                      <a:pt x="2308279" y="4182700"/>
                      <a:pt x="2286691" y="4169575"/>
                    </a:cubicBezTo>
                    <a:cubicBezTo>
                      <a:pt x="2272805" y="4161589"/>
                      <a:pt x="2262605" y="4147195"/>
                      <a:pt x="2250336" y="4135164"/>
                    </a:cubicBezTo>
                    <a:cubicBezTo>
                      <a:pt x="2226638" y="4110875"/>
                      <a:pt x="2199293" y="4106522"/>
                      <a:pt x="2168075" y="4121259"/>
                    </a:cubicBezTo>
                    <a:cubicBezTo>
                      <a:pt x="2161574" y="4123918"/>
                      <a:pt x="2154229" y="4126801"/>
                      <a:pt x="2146887" y="4129683"/>
                    </a:cubicBezTo>
                    <a:cubicBezTo>
                      <a:pt x="2137860" y="4133020"/>
                      <a:pt x="2127445" y="4141245"/>
                      <a:pt x="2118834" y="4132741"/>
                    </a:cubicBezTo>
                    <a:cubicBezTo>
                      <a:pt x="2110449" y="4125075"/>
                      <a:pt x="2120638" y="4116010"/>
                      <a:pt x="2123027" y="4108146"/>
                    </a:cubicBezTo>
                    <a:cubicBezTo>
                      <a:pt x="2124417" y="4103259"/>
                      <a:pt x="2127488" y="4097918"/>
                      <a:pt x="2123831" y="4094395"/>
                    </a:cubicBezTo>
                    <a:cubicBezTo>
                      <a:pt x="2118877" y="4089412"/>
                      <a:pt x="2114123" y="4095208"/>
                      <a:pt x="2110984" y="4096957"/>
                    </a:cubicBezTo>
                    <a:cubicBezTo>
                      <a:pt x="2078833" y="4118264"/>
                      <a:pt x="2051449" y="4100385"/>
                      <a:pt x="2025816" y="4085641"/>
                    </a:cubicBezTo>
                    <a:cubicBezTo>
                      <a:pt x="2013224" y="4079113"/>
                      <a:pt x="1991996" y="4074010"/>
                      <a:pt x="1994734" y="4050712"/>
                    </a:cubicBezTo>
                    <a:cubicBezTo>
                      <a:pt x="1946444" y="4022230"/>
                      <a:pt x="1963203" y="3957247"/>
                      <a:pt x="1924097" y="3922677"/>
                    </a:cubicBezTo>
                    <a:cubicBezTo>
                      <a:pt x="1917236" y="3917310"/>
                      <a:pt x="1913898" y="3908284"/>
                      <a:pt x="1905006" y="3918804"/>
                    </a:cubicBezTo>
                    <a:cubicBezTo>
                      <a:pt x="1893429" y="3932757"/>
                      <a:pt x="1890479" y="3921820"/>
                      <a:pt x="1887982" y="3912568"/>
                    </a:cubicBezTo>
                    <a:lnTo>
                      <a:pt x="1885017" y="3901578"/>
                    </a:lnTo>
                    <a:lnTo>
                      <a:pt x="1862111" y="3897986"/>
                    </a:lnTo>
                    <a:lnTo>
                      <a:pt x="1858625" y="3892341"/>
                    </a:lnTo>
                    <a:lnTo>
                      <a:pt x="1837794" y="3907157"/>
                    </a:lnTo>
                    <a:cubicBezTo>
                      <a:pt x="1822226" y="3899624"/>
                      <a:pt x="1836007" y="3890494"/>
                      <a:pt x="1836714" y="3883084"/>
                    </a:cubicBezTo>
                    <a:cubicBezTo>
                      <a:pt x="1829690" y="3880467"/>
                      <a:pt x="1820571" y="3890146"/>
                      <a:pt x="1816165" y="3880505"/>
                    </a:cubicBezTo>
                    <a:lnTo>
                      <a:pt x="1816633" y="3878350"/>
                    </a:lnTo>
                    <a:lnTo>
                      <a:pt x="1800539" y="3891482"/>
                    </a:lnTo>
                    <a:cubicBezTo>
                      <a:pt x="1790621" y="3902516"/>
                      <a:pt x="1783139" y="3918493"/>
                      <a:pt x="1764303" y="3915801"/>
                    </a:cubicBezTo>
                    <a:cubicBezTo>
                      <a:pt x="1756838" y="3906270"/>
                      <a:pt x="1750239" y="3896623"/>
                      <a:pt x="1740423" y="3889176"/>
                    </a:cubicBezTo>
                    <a:cubicBezTo>
                      <a:pt x="1734534" y="3884708"/>
                      <a:pt x="1735229" y="3870542"/>
                      <a:pt x="1722011" y="3876752"/>
                    </a:cubicBezTo>
                    <a:cubicBezTo>
                      <a:pt x="1716442" y="3881033"/>
                      <a:pt x="1715664" y="3888175"/>
                      <a:pt x="1711940" y="3893084"/>
                    </a:cubicBezTo>
                    <a:cubicBezTo>
                      <a:pt x="1711193" y="3894066"/>
                      <a:pt x="1711430" y="3895791"/>
                      <a:pt x="1711668" y="3897518"/>
                    </a:cubicBezTo>
                    <a:cubicBezTo>
                      <a:pt x="1707673" y="3906861"/>
                      <a:pt x="1716355" y="3918860"/>
                      <a:pt x="1705099" y="3926559"/>
                    </a:cubicBezTo>
                    <a:cubicBezTo>
                      <a:pt x="1694267" y="3924528"/>
                      <a:pt x="1694692" y="3914796"/>
                      <a:pt x="1692762" y="3907147"/>
                    </a:cubicBezTo>
                    <a:cubicBezTo>
                      <a:pt x="1690834" y="3899496"/>
                      <a:pt x="1688787" y="3890983"/>
                      <a:pt x="1685994" y="3883452"/>
                    </a:cubicBezTo>
                    <a:cubicBezTo>
                      <a:pt x="1675808" y="3854070"/>
                      <a:pt x="1665840" y="3851919"/>
                      <a:pt x="1643295" y="3873479"/>
                    </a:cubicBezTo>
                    <a:cubicBezTo>
                      <a:pt x="1637963" y="3879486"/>
                      <a:pt x="1632749" y="3886358"/>
                      <a:pt x="1628399" y="3893111"/>
                    </a:cubicBezTo>
                    <a:cubicBezTo>
                      <a:pt x="1612084" y="3902386"/>
                      <a:pt x="1603131" y="3894819"/>
                      <a:pt x="1600019" y="3878537"/>
                    </a:cubicBezTo>
                    <a:cubicBezTo>
                      <a:pt x="1597970" y="3870023"/>
                      <a:pt x="1596668" y="3860529"/>
                      <a:pt x="1596347" y="3851778"/>
                    </a:cubicBezTo>
                    <a:cubicBezTo>
                      <a:pt x="1595317" y="3837849"/>
                      <a:pt x="1591543" y="3829573"/>
                      <a:pt x="1574043" y="3830214"/>
                    </a:cubicBezTo>
                    <a:cubicBezTo>
                      <a:pt x="1554817" y="3831094"/>
                      <a:pt x="1544917" y="3816622"/>
                      <a:pt x="1541567" y="3798615"/>
                    </a:cubicBezTo>
                    <a:cubicBezTo>
                      <a:pt x="1533176" y="3756674"/>
                      <a:pt x="1533176" y="3756674"/>
                      <a:pt x="1492724" y="3763103"/>
                    </a:cubicBezTo>
                    <a:cubicBezTo>
                      <a:pt x="1484092" y="3764286"/>
                      <a:pt x="1471703" y="3776539"/>
                      <a:pt x="1470589" y="3755587"/>
                    </a:cubicBezTo>
                    <a:cubicBezTo>
                      <a:pt x="1473566" y="3751661"/>
                      <a:pt x="1476545" y="3747733"/>
                      <a:pt x="1479644" y="3744671"/>
                    </a:cubicBezTo>
                    <a:cubicBezTo>
                      <a:pt x="1488107" y="3729440"/>
                      <a:pt x="1477393" y="3728270"/>
                      <a:pt x="1466562" y="3726239"/>
                    </a:cubicBezTo>
                    <a:cubicBezTo>
                      <a:pt x="1447100" y="3725390"/>
                      <a:pt x="1433204" y="3720262"/>
                      <a:pt x="1430989" y="3697700"/>
                    </a:cubicBezTo>
                    <a:cubicBezTo>
                      <a:pt x="1430550" y="3688088"/>
                      <a:pt x="1423206" y="3679421"/>
                      <a:pt x="1419313" y="3670284"/>
                    </a:cubicBezTo>
                    <a:lnTo>
                      <a:pt x="1417125" y="3655509"/>
                    </a:lnTo>
                    <a:lnTo>
                      <a:pt x="1407563" y="3669999"/>
                    </a:lnTo>
                    <a:cubicBezTo>
                      <a:pt x="1401895" y="3681248"/>
                      <a:pt x="1394108" y="3691893"/>
                      <a:pt x="1383547" y="3699284"/>
                    </a:cubicBezTo>
                    <a:cubicBezTo>
                      <a:pt x="1366543" y="3711359"/>
                      <a:pt x="1345717" y="3717059"/>
                      <a:pt x="1335775" y="3738369"/>
                    </a:cubicBezTo>
                    <a:cubicBezTo>
                      <a:pt x="1331571" y="3747568"/>
                      <a:pt x="1321149" y="3753234"/>
                      <a:pt x="1312449" y="3759039"/>
                    </a:cubicBezTo>
                    <a:cubicBezTo>
                      <a:pt x="1307402" y="3762537"/>
                      <a:pt x="1302027" y="3764707"/>
                      <a:pt x="1295945" y="3759452"/>
                    </a:cubicBezTo>
                    <a:cubicBezTo>
                      <a:pt x="1303336" y="3770012"/>
                      <a:pt x="1301319" y="3778953"/>
                      <a:pt x="1292551" y="3785619"/>
                    </a:cubicBezTo>
                    <a:cubicBezTo>
                      <a:pt x="1274083" y="3799744"/>
                      <a:pt x="1260369" y="3819451"/>
                      <a:pt x="1236423" y="3826202"/>
                    </a:cubicBezTo>
                    <a:cubicBezTo>
                      <a:pt x="1230652" y="3827908"/>
                      <a:pt x="1226260" y="3834058"/>
                      <a:pt x="1221212" y="3837554"/>
                    </a:cubicBezTo>
                    <a:cubicBezTo>
                      <a:pt x="1205207" y="3847975"/>
                      <a:pt x="1189996" y="3859328"/>
                      <a:pt x="1171545" y="3867819"/>
                    </a:cubicBezTo>
                    <a:cubicBezTo>
                      <a:pt x="1153165" y="3875450"/>
                      <a:pt x="1130218" y="3880547"/>
                      <a:pt x="1116177" y="3898928"/>
                    </a:cubicBezTo>
                    <a:cubicBezTo>
                      <a:pt x="1108993" y="3907454"/>
                      <a:pt x="1099225" y="3915774"/>
                      <a:pt x="1085512" y="3913809"/>
                    </a:cubicBezTo>
                    <a:lnTo>
                      <a:pt x="1084513" y="3915463"/>
                    </a:lnTo>
                    <a:lnTo>
                      <a:pt x="1084512" y="3915463"/>
                    </a:lnTo>
                    <a:cubicBezTo>
                      <a:pt x="1084409" y="3916755"/>
                      <a:pt x="1084211" y="3916523"/>
                      <a:pt x="1084263" y="3915876"/>
                    </a:cubicBezTo>
                    <a:lnTo>
                      <a:pt x="1084513" y="3915463"/>
                    </a:lnTo>
                    <a:lnTo>
                      <a:pt x="1085839" y="3915136"/>
                    </a:lnTo>
                    <a:cubicBezTo>
                      <a:pt x="1094263" y="3912776"/>
                      <a:pt x="1097036" y="3916032"/>
                      <a:pt x="1094229" y="3924043"/>
                    </a:cubicBezTo>
                    <a:cubicBezTo>
                      <a:pt x="1093556" y="3927023"/>
                      <a:pt x="1091230" y="3929004"/>
                      <a:pt x="1088904" y="3930985"/>
                    </a:cubicBezTo>
                    <a:cubicBezTo>
                      <a:pt x="1062271" y="3949658"/>
                      <a:pt x="1048850" y="3981957"/>
                      <a:pt x="1018977" y="3997770"/>
                    </a:cubicBezTo>
                    <a:cubicBezTo>
                      <a:pt x="1014463" y="4000009"/>
                      <a:pt x="1011398" y="4005831"/>
                      <a:pt x="1006350" y="4009328"/>
                    </a:cubicBezTo>
                    <a:cubicBezTo>
                      <a:pt x="1005419" y="4010121"/>
                      <a:pt x="1003627" y="4010844"/>
                      <a:pt x="1002301" y="4011171"/>
                    </a:cubicBezTo>
                    <a:cubicBezTo>
                      <a:pt x="997926" y="4011688"/>
                      <a:pt x="994291" y="4008363"/>
                      <a:pt x="990173" y="4011068"/>
                    </a:cubicBezTo>
                    <a:cubicBezTo>
                      <a:pt x="988450" y="4010929"/>
                      <a:pt x="987194" y="4010395"/>
                      <a:pt x="985936" y="4009861"/>
                    </a:cubicBezTo>
                    <a:cubicBezTo>
                      <a:pt x="982628" y="4007862"/>
                      <a:pt x="979786" y="4005468"/>
                      <a:pt x="977409" y="4002677"/>
                    </a:cubicBezTo>
                    <a:cubicBezTo>
                      <a:pt x="975359" y="4001212"/>
                      <a:pt x="973773" y="3999351"/>
                      <a:pt x="972121" y="3998352"/>
                    </a:cubicBezTo>
                    <a:cubicBezTo>
                      <a:pt x="960320" y="3999575"/>
                      <a:pt x="955393" y="4006983"/>
                      <a:pt x="953239" y="4017645"/>
                    </a:cubicBezTo>
                    <a:cubicBezTo>
                      <a:pt x="949897" y="4026914"/>
                      <a:pt x="943591" y="4029876"/>
                      <a:pt x="934255" y="4027395"/>
                    </a:cubicBezTo>
                    <a:cubicBezTo>
                      <a:pt x="927037" y="4025517"/>
                      <a:pt x="924470" y="4019677"/>
                      <a:pt x="928071" y="4012596"/>
                    </a:cubicBezTo>
                    <a:cubicBezTo>
                      <a:pt x="954549" y="4001280"/>
                      <a:pt x="973242" y="3978937"/>
                      <a:pt x="996223" y="3962574"/>
                    </a:cubicBezTo>
                    <a:cubicBezTo>
                      <a:pt x="1005853" y="3955977"/>
                      <a:pt x="1027404" y="3952068"/>
                      <a:pt x="1026009" y="3931585"/>
                    </a:cubicBezTo>
                    <a:cubicBezTo>
                      <a:pt x="1025752" y="3929396"/>
                      <a:pt x="1029075" y="3925762"/>
                      <a:pt x="1031264" y="3925503"/>
                    </a:cubicBezTo>
                    <a:cubicBezTo>
                      <a:pt x="1049697" y="3922645"/>
                      <a:pt x="1060551" y="3906177"/>
                      <a:pt x="1077468" y="3900596"/>
                    </a:cubicBezTo>
                    <a:cubicBezTo>
                      <a:pt x="1086822" y="3897444"/>
                      <a:pt x="1094918" y="3893758"/>
                      <a:pt x="1094162" y="3881561"/>
                    </a:cubicBezTo>
                    <a:cubicBezTo>
                      <a:pt x="1093783" y="3875464"/>
                      <a:pt x="1098434" y="3871502"/>
                      <a:pt x="1102948" y="3869261"/>
                    </a:cubicBezTo>
                    <a:cubicBezTo>
                      <a:pt x="1121932" y="3859514"/>
                      <a:pt x="1138212" y="3845647"/>
                      <a:pt x="1153234" y="3831245"/>
                    </a:cubicBezTo>
                    <a:cubicBezTo>
                      <a:pt x="1164003" y="3821271"/>
                      <a:pt x="1175096" y="3812624"/>
                      <a:pt x="1182230" y="3799326"/>
                    </a:cubicBezTo>
                    <a:cubicBezTo>
                      <a:pt x="1188294" y="3788542"/>
                      <a:pt x="1199251" y="3781617"/>
                      <a:pt x="1213308" y="3779276"/>
                    </a:cubicBezTo>
                    <a:cubicBezTo>
                      <a:pt x="1233463" y="3776554"/>
                      <a:pt x="1239615" y="3759276"/>
                      <a:pt x="1227005" y="3743531"/>
                    </a:cubicBezTo>
                    <a:cubicBezTo>
                      <a:pt x="1225420" y="3741670"/>
                      <a:pt x="1223439" y="3739344"/>
                      <a:pt x="1221458" y="3737019"/>
                    </a:cubicBezTo>
                    <a:cubicBezTo>
                      <a:pt x="1200857" y="3712831"/>
                      <a:pt x="1203476" y="3701772"/>
                      <a:pt x="1231625" y="3685821"/>
                    </a:cubicBezTo>
                    <a:cubicBezTo>
                      <a:pt x="1242513" y="3679758"/>
                      <a:pt x="1249817" y="3675141"/>
                      <a:pt x="1240257" y="3659206"/>
                    </a:cubicBezTo>
                    <a:lnTo>
                      <a:pt x="1240179" y="3659067"/>
                    </a:lnTo>
                    <a:lnTo>
                      <a:pt x="1230192" y="3642988"/>
                    </a:lnTo>
                    <a:lnTo>
                      <a:pt x="1231048" y="3642849"/>
                    </a:lnTo>
                    <a:lnTo>
                      <a:pt x="1229111" y="3639405"/>
                    </a:lnTo>
                    <a:cubicBezTo>
                      <a:pt x="1225943" y="3632271"/>
                      <a:pt x="1223963" y="3624527"/>
                      <a:pt x="1225082" y="3615949"/>
                    </a:cubicBezTo>
                    <a:lnTo>
                      <a:pt x="1223380" y="3610559"/>
                    </a:lnTo>
                    <a:lnTo>
                      <a:pt x="1222745" y="3611002"/>
                    </a:lnTo>
                    <a:cubicBezTo>
                      <a:pt x="1211165" y="3623331"/>
                      <a:pt x="1193951" y="3632156"/>
                      <a:pt x="1190493" y="3651565"/>
                    </a:cubicBezTo>
                    <a:cubicBezTo>
                      <a:pt x="1182352" y="3655121"/>
                      <a:pt x="1174923" y="3658179"/>
                      <a:pt x="1166783" y="3661736"/>
                    </a:cubicBezTo>
                    <a:cubicBezTo>
                      <a:pt x="1162495" y="3664727"/>
                      <a:pt x="1158923" y="3667218"/>
                      <a:pt x="1154637" y="3670210"/>
                    </a:cubicBezTo>
                    <a:cubicBezTo>
                      <a:pt x="1145979" y="3683687"/>
                      <a:pt x="1131057" y="3686663"/>
                      <a:pt x="1116633" y="3690352"/>
                    </a:cubicBezTo>
                    <a:cubicBezTo>
                      <a:pt x="1105999" y="3690337"/>
                      <a:pt x="1094649" y="3690818"/>
                      <a:pt x="1090960" y="3676395"/>
                    </a:cubicBezTo>
                    <a:cubicBezTo>
                      <a:pt x="1104933" y="3640086"/>
                      <a:pt x="1123543" y="3605853"/>
                      <a:pt x="1152056" y="3582772"/>
                    </a:cubicBezTo>
                    <a:cubicBezTo>
                      <a:pt x="1150627" y="3583769"/>
                      <a:pt x="1149414" y="3583552"/>
                      <a:pt x="1146988" y="3583121"/>
                    </a:cubicBezTo>
                    <a:cubicBezTo>
                      <a:pt x="1156762" y="3573911"/>
                      <a:pt x="1165926" y="3564396"/>
                      <a:pt x="1174341" y="3554475"/>
                    </a:cubicBezTo>
                    <a:lnTo>
                      <a:pt x="1195008" y="3526369"/>
                    </a:lnTo>
                    <a:lnTo>
                      <a:pt x="1182314" y="3516738"/>
                    </a:lnTo>
                    <a:cubicBezTo>
                      <a:pt x="1176370" y="3509760"/>
                      <a:pt x="1169567" y="3502713"/>
                      <a:pt x="1164089" y="3495341"/>
                    </a:cubicBezTo>
                    <a:cubicBezTo>
                      <a:pt x="1157027" y="3486106"/>
                      <a:pt x="1151755" y="3476150"/>
                      <a:pt x="1138525" y="3489826"/>
                    </a:cubicBezTo>
                    <a:cubicBezTo>
                      <a:pt x="1132874" y="3495443"/>
                      <a:pt x="1120368" y="3489240"/>
                      <a:pt x="1113579" y="3498232"/>
                    </a:cubicBezTo>
                    <a:cubicBezTo>
                      <a:pt x="1108791" y="3503916"/>
                      <a:pt x="1101555" y="3507672"/>
                      <a:pt x="1101193" y="3517611"/>
                    </a:cubicBezTo>
                    <a:cubicBezTo>
                      <a:pt x="1100831" y="3527551"/>
                      <a:pt x="1092665" y="3532099"/>
                      <a:pt x="1083741" y="3524449"/>
                    </a:cubicBezTo>
                    <a:cubicBezTo>
                      <a:pt x="1075611" y="3517730"/>
                      <a:pt x="1064362" y="3512062"/>
                      <a:pt x="1066327" y="3498350"/>
                    </a:cubicBezTo>
                    <a:cubicBezTo>
                      <a:pt x="1067067" y="3494508"/>
                      <a:pt x="1064226" y="3492113"/>
                      <a:pt x="1060384" y="3491373"/>
                    </a:cubicBezTo>
                    <a:cubicBezTo>
                      <a:pt x="1057404" y="3490701"/>
                      <a:pt x="1054424" y="3490029"/>
                      <a:pt x="1051908" y="3488960"/>
                    </a:cubicBezTo>
                    <a:cubicBezTo>
                      <a:pt x="1043037" y="3486083"/>
                      <a:pt x="1044536" y="3472766"/>
                      <a:pt x="1034735" y="3470682"/>
                    </a:cubicBezTo>
                    <a:cubicBezTo>
                      <a:pt x="1024536" y="3468132"/>
                      <a:pt x="1027929" y="3485307"/>
                      <a:pt x="1017197" y="3484015"/>
                    </a:cubicBezTo>
                    <a:cubicBezTo>
                      <a:pt x="1014613" y="3483807"/>
                      <a:pt x="1011030" y="3485255"/>
                      <a:pt x="1010237" y="3484324"/>
                    </a:cubicBezTo>
                    <a:cubicBezTo>
                      <a:pt x="996233" y="3469766"/>
                      <a:pt x="975474" y="3474606"/>
                      <a:pt x="958799" y="3466337"/>
                    </a:cubicBezTo>
                    <a:cubicBezTo>
                      <a:pt x="956284" y="3465269"/>
                      <a:pt x="952046" y="3464063"/>
                      <a:pt x="951788" y="3461874"/>
                    </a:cubicBezTo>
                    <a:cubicBezTo>
                      <a:pt x="949515" y="3446956"/>
                      <a:pt x="936078" y="3441546"/>
                      <a:pt x="926759" y="3433431"/>
                    </a:cubicBezTo>
                    <a:cubicBezTo>
                      <a:pt x="911755" y="3420529"/>
                      <a:pt x="911618" y="3400579"/>
                      <a:pt x="903850" y="3383920"/>
                    </a:cubicBezTo>
                    <a:cubicBezTo>
                      <a:pt x="900957" y="3376754"/>
                      <a:pt x="899854" y="3368864"/>
                      <a:pt x="895238" y="3361559"/>
                    </a:cubicBezTo>
                    <a:cubicBezTo>
                      <a:pt x="892137" y="3356976"/>
                      <a:pt x="889313" y="3348949"/>
                      <a:pt x="893102" y="3344918"/>
                    </a:cubicBezTo>
                    <a:cubicBezTo>
                      <a:pt x="905938" y="3330776"/>
                      <a:pt x="901959" y="3310087"/>
                      <a:pt x="913932" y="3295875"/>
                    </a:cubicBezTo>
                    <a:cubicBezTo>
                      <a:pt x="916793" y="3292637"/>
                      <a:pt x="918601" y="3286279"/>
                      <a:pt x="916552" y="3284815"/>
                    </a:cubicBezTo>
                    <a:cubicBezTo>
                      <a:pt x="903718" y="3277287"/>
                      <a:pt x="908800" y="3262523"/>
                      <a:pt x="902668" y="3252497"/>
                    </a:cubicBezTo>
                    <a:cubicBezTo>
                      <a:pt x="900360" y="3248845"/>
                      <a:pt x="897466" y="3241679"/>
                      <a:pt x="899396" y="3239232"/>
                    </a:cubicBezTo>
                    <a:cubicBezTo>
                      <a:pt x="909112" y="3226141"/>
                      <a:pt x="894626" y="3217612"/>
                      <a:pt x="894195" y="3206742"/>
                    </a:cubicBezTo>
                    <a:cubicBezTo>
                      <a:pt x="893817" y="3200644"/>
                      <a:pt x="887529" y="3197974"/>
                      <a:pt x="880363" y="3200867"/>
                    </a:cubicBezTo>
                    <a:lnTo>
                      <a:pt x="868662" y="3212216"/>
                    </a:lnTo>
                    <a:lnTo>
                      <a:pt x="861785" y="3179867"/>
                    </a:lnTo>
                    <a:lnTo>
                      <a:pt x="841031" y="3128406"/>
                    </a:lnTo>
                    <a:lnTo>
                      <a:pt x="835094" y="3130395"/>
                    </a:lnTo>
                    <a:lnTo>
                      <a:pt x="836894" y="3131712"/>
                    </a:lnTo>
                    <a:cubicBezTo>
                      <a:pt x="837023" y="3134426"/>
                      <a:pt x="833965" y="3137488"/>
                      <a:pt x="828164" y="3141426"/>
                    </a:cubicBezTo>
                    <a:cubicBezTo>
                      <a:pt x="818458" y="3148422"/>
                      <a:pt x="813018" y="3157337"/>
                      <a:pt x="810249" y="3168564"/>
                    </a:cubicBezTo>
                    <a:cubicBezTo>
                      <a:pt x="809318" y="3173433"/>
                      <a:pt x="809074" y="3179403"/>
                      <a:pt x="805666" y="3182762"/>
                    </a:cubicBezTo>
                    <a:cubicBezTo>
                      <a:pt x="787414" y="3201536"/>
                      <a:pt x="780751" y="3228059"/>
                      <a:pt x="762994" y="3247137"/>
                    </a:cubicBezTo>
                    <a:cubicBezTo>
                      <a:pt x="751258" y="3259688"/>
                      <a:pt x="753600" y="3265877"/>
                      <a:pt x="769696" y="3269578"/>
                    </a:cubicBezTo>
                    <a:cubicBezTo>
                      <a:pt x="792945" y="3274925"/>
                      <a:pt x="800386" y="3291698"/>
                      <a:pt x="788985" y="3312615"/>
                    </a:cubicBezTo>
                    <a:cubicBezTo>
                      <a:pt x="786568" y="3316577"/>
                      <a:pt x="784452" y="3320045"/>
                      <a:pt x="783024" y="3324613"/>
                    </a:cubicBezTo>
                    <a:cubicBezTo>
                      <a:pt x="776218" y="3343570"/>
                      <a:pt x="776326" y="3342279"/>
                      <a:pt x="758660" y="3335580"/>
                    </a:cubicBezTo>
                    <a:cubicBezTo>
                      <a:pt x="725311" y="3323391"/>
                      <a:pt x="700011" y="3299121"/>
                      <a:pt x="671389" y="3280299"/>
                    </a:cubicBezTo>
                    <a:cubicBezTo>
                      <a:pt x="664454" y="3276068"/>
                      <a:pt x="658316" y="3271644"/>
                      <a:pt x="650969" y="3269201"/>
                    </a:cubicBezTo>
                    <a:cubicBezTo>
                      <a:pt x="647695" y="3267882"/>
                      <a:pt x="644252" y="3262384"/>
                      <a:pt x="641617" y="3268933"/>
                    </a:cubicBezTo>
                    <a:cubicBezTo>
                      <a:pt x="639393" y="3273694"/>
                      <a:pt x="638956" y="3278866"/>
                      <a:pt x="644405" y="3282190"/>
                    </a:cubicBezTo>
                    <a:cubicBezTo>
                      <a:pt x="646387" y="3283399"/>
                      <a:pt x="648476" y="3283314"/>
                      <a:pt x="650760" y="3284028"/>
                    </a:cubicBezTo>
                    <a:cubicBezTo>
                      <a:pt x="655328" y="3285455"/>
                      <a:pt x="662423" y="3281627"/>
                      <a:pt x="664657" y="3289108"/>
                    </a:cubicBezTo>
                    <a:cubicBezTo>
                      <a:pt x="666890" y="3296588"/>
                      <a:pt x="658310" y="3299510"/>
                      <a:pt x="653088" y="3305841"/>
                    </a:cubicBezTo>
                    <a:cubicBezTo>
                      <a:pt x="664943" y="3304236"/>
                      <a:pt x="673994" y="3305000"/>
                      <a:pt x="681811" y="3311127"/>
                    </a:cubicBezTo>
                    <a:cubicBezTo>
                      <a:pt x="686161" y="3315142"/>
                      <a:pt x="689712" y="3319347"/>
                      <a:pt x="681325" y="3323067"/>
                    </a:cubicBezTo>
                    <a:cubicBezTo>
                      <a:pt x="670368" y="3310944"/>
                      <a:pt x="656397" y="3316018"/>
                      <a:pt x="642947" y="3318009"/>
                    </a:cubicBezTo>
                    <a:cubicBezTo>
                      <a:pt x="631587" y="3319914"/>
                      <a:pt x="621135" y="3320335"/>
                      <a:pt x="616859" y="3306171"/>
                    </a:cubicBezTo>
                    <a:cubicBezTo>
                      <a:pt x="612232" y="3299271"/>
                      <a:pt x="615171" y="3292227"/>
                      <a:pt x="615221" y="3285459"/>
                    </a:cubicBezTo>
                    <a:cubicBezTo>
                      <a:pt x="615078" y="3277895"/>
                      <a:pt x="613230" y="3272008"/>
                      <a:pt x="603851" y="3275124"/>
                    </a:cubicBezTo>
                    <a:cubicBezTo>
                      <a:pt x="597338" y="3281347"/>
                      <a:pt x="590822" y="3287567"/>
                      <a:pt x="584006" y="3294285"/>
                    </a:cubicBezTo>
                    <a:cubicBezTo>
                      <a:pt x="581394" y="3297450"/>
                      <a:pt x="579690" y="3299130"/>
                      <a:pt x="576030" y="3296216"/>
                    </a:cubicBezTo>
                    <a:cubicBezTo>
                      <a:pt x="583887" y="3283337"/>
                      <a:pt x="590066" y="3268752"/>
                      <a:pt x="595446" y="3254362"/>
                    </a:cubicBezTo>
                    <a:cubicBezTo>
                      <a:pt x="600717" y="3241264"/>
                      <a:pt x="595184" y="3235849"/>
                      <a:pt x="582146" y="3236050"/>
                    </a:cubicBezTo>
                    <a:cubicBezTo>
                      <a:pt x="574581" y="3236194"/>
                      <a:pt x="566907" y="3237630"/>
                      <a:pt x="559040" y="3238269"/>
                    </a:cubicBezTo>
                    <a:cubicBezTo>
                      <a:pt x="545396" y="3239463"/>
                      <a:pt x="541651" y="3234459"/>
                      <a:pt x="547418" y="3221663"/>
                    </a:cubicBezTo>
                    <a:cubicBezTo>
                      <a:pt x="549644" y="3216903"/>
                      <a:pt x="552364" y="3212444"/>
                      <a:pt x="555276" y="3208783"/>
                    </a:cubicBezTo>
                    <a:cubicBezTo>
                      <a:pt x="563219" y="3197993"/>
                      <a:pt x="565770" y="3189354"/>
                      <a:pt x="552916" y="3178113"/>
                    </a:cubicBezTo>
                    <a:cubicBezTo>
                      <a:pt x="541244" y="3168275"/>
                      <a:pt x="547808" y="3155285"/>
                      <a:pt x="554759" y="3143891"/>
                    </a:cubicBezTo>
                    <a:cubicBezTo>
                      <a:pt x="566243" y="3125067"/>
                      <a:pt x="564975" y="3121575"/>
                      <a:pt x="546452" y="3109595"/>
                    </a:cubicBezTo>
                    <a:cubicBezTo>
                      <a:pt x="540701" y="3106766"/>
                      <a:pt x="532640" y="3106607"/>
                      <a:pt x="531314" y="3097640"/>
                    </a:cubicBezTo>
                    <a:cubicBezTo>
                      <a:pt x="533647" y="3091586"/>
                      <a:pt x="538239" y="3089631"/>
                      <a:pt x="544016" y="3089076"/>
                    </a:cubicBezTo>
                    <a:cubicBezTo>
                      <a:pt x="551086" y="3088629"/>
                      <a:pt x="550917" y="3084449"/>
                      <a:pt x="547970" y="3079252"/>
                    </a:cubicBezTo>
                    <a:cubicBezTo>
                      <a:pt x="535005" y="3069303"/>
                      <a:pt x="524737" y="3058281"/>
                      <a:pt x="536113" y="3040749"/>
                    </a:cubicBezTo>
                    <a:cubicBezTo>
                      <a:pt x="534651" y="3036458"/>
                      <a:pt x="536573" y="3032193"/>
                      <a:pt x="536514" y="3026719"/>
                    </a:cubicBezTo>
                    <a:cubicBezTo>
                      <a:pt x="527825" y="3030935"/>
                      <a:pt x="526650" y="3041773"/>
                      <a:pt x="518069" y="3044697"/>
                    </a:cubicBezTo>
                    <a:cubicBezTo>
                      <a:pt x="513393" y="3044561"/>
                      <a:pt x="509103" y="3046023"/>
                      <a:pt x="505031" y="3044899"/>
                    </a:cubicBezTo>
                    <a:cubicBezTo>
                      <a:pt x="488743" y="3040401"/>
                      <a:pt x="476283" y="3042996"/>
                      <a:pt x="469088" y="3060358"/>
                    </a:cubicBezTo>
                    <a:cubicBezTo>
                      <a:pt x="464531" y="3071173"/>
                      <a:pt x="455891" y="3068621"/>
                      <a:pt x="446865" y="3064475"/>
                    </a:cubicBezTo>
                    <a:cubicBezTo>
                      <a:pt x="427327" y="3055274"/>
                      <a:pt x="427327" y="3055274"/>
                      <a:pt x="428167" y="3076179"/>
                    </a:cubicBezTo>
                    <a:cubicBezTo>
                      <a:pt x="428034" y="3080857"/>
                      <a:pt x="426028" y="3083029"/>
                      <a:pt x="421376" y="3079513"/>
                    </a:cubicBezTo>
                    <a:cubicBezTo>
                      <a:pt x="412206" y="3067802"/>
                      <a:pt x="406748" y="3052236"/>
                      <a:pt x="387850" y="3050902"/>
                    </a:cubicBezTo>
                    <a:cubicBezTo>
                      <a:pt x="376212" y="3049921"/>
                      <a:pt x="366532" y="3053532"/>
                      <a:pt x="356247" y="3058134"/>
                    </a:cubicBezTo>
                    <a:cubicBezTo>
                      <a:pt x="336669" y="3067942"/>
                      <a:pt x="330917" y="3065114"/>
                      <a:pt x="329279" y="3044401"/>
                    </a:cubicBezTo>
                    <a:cubicBezTo>
                      <a:pt x="328084" y="3030757"/>
                      <a:pt x="321452" y="3026031"/>
                      <a:pt x="308607" y="3027031"/>
                    </a:cubicBezTo>
                    <a:cubicBezTo>
                      <a:pt x="279229" y="3029502"/>
                      <a:pt x="278733" y="3029199"/>
                      <a:pt x="279538" y="3001141"/>
                    </a:cubicBezTo>
                    <a:cubicBezTo>
                      <a:pt x="280108" y="2991291"/>
                      <a:pt x="276338" y="2989671"/>
                      <a:pt x="267950" y="2993392"/>
                    </a:cubicBezTo>
                    <a:cubicBezTo>
                      <a:pt x="260856" y="2997221"/>
                      <a:pt x="258597" y="2993124"/>
                      <a:pt x="257547" y="2987046"/>
                    </a:cubicBezTo>
                    <a:cubicBezTo>
                      <a:pt x="260075" y="2981789"/>
                      <a:pt x="261803" y="2976727"/>
                      <a:pt x="263834" y="2971168"/>
                    </a:cubicBezTo>
                    <a:cubicBezTo>
                      <a:pt x="265565" y="2966107"/>
                      <a:pt x="271147" y="2964754"/>
                      <a:pt x="275244" y="2962494"/>
                    </a:cubicBezTo>
                    <a:cubicBezTo>
                      <a:pt x="281540" y="2958859"/>
                      <a:pt x="284865" y="2953409"/>
                      <a:pt x="283127" y="2946230"/>
                    </a:cubicBezTo>
                    <a:cubicBezTo>
                      <a:pt x="281774" y="2940646"/>
                      <a:pt x="277014" y="2938422"/>
                      <a:pt x="271842" y="2937986"/>
                    </a:cubicBezTo>
                    <a:cubicBezTo>
                      <a:pt x="264084" y="2937332"/>
                      <a:pt x="259383" y="2940582"/>
                      <a:pt x="255949" y="2947324"/>
                    </a:cubicBezTo>
                    <a:cubicBezTo>
                      <a:pt x="253724" y="2952085"/>
                      <a:pt x="255959" y="2959566"/>
                      <a:pt x="248671" y="2962598"/>
                    </a:cubicBezTo>
                    <a:cubicBezTo>
                      <a:pt x="239403" y="2964419"/>
                      <a:pt x="230520" y="2967838"/>
                      <a:pt x="220889" y="2964682"/>
                    </a:cubicBezTo>
                    <a:cubicBezTo>
                      <a:pt x="215271" y="2957176"/>
                      <a:pt x="220191" y="2951340"/>
                      <a:pt x="224312" y="2945699"/>
                    </a:cubicBezTo>
                    <a:cubicBezTo>
                      <a:pt x="230248" y="2937083"/>
                      <a:pt x="234093" y="2928553"/>
                      <a:pt x="224403" y="2919922"/>
                    </a:cubicBezTo>
                    <a:cubicBezTo>
                      <a:pt x="221045" y="2916514"/>
                      <a:pt x="220683" y="2911535"/>
                      <a:pt x="221119" y="2906363"/>
                    </a:cubicBezTo>
                    <a:cubicBezTo>
                      <a:pt x="220481" y="2898496"/>
                      <a:pt x="223611" y="2892250"/>
                      <a:pt x="227734" y="2886607"/>
                    </a:cubicBezTo>
                    <a:cubicBezTo>
                      <a:pt x="230949" y="2882452"/>
                      <a:pt x="232570" y="2878681"/>
                      <a:pt x="230419" y="2873291"/>
                    </a:cubicBezTo>
                    <a:cubicBezTo>
                      <a:pt x="231485" y="2863744"/>
                      <a:pt x="216574" y="2861446"/>
                      <a:pt x="220334" y="2850825"/>
                    </a:cubicBezTo>
                    <a:cubicBezTo>
                      <a:pt x="229485" y="2838054"/>
                      <a:pt x="212181" y="2836334"/>
                      <a:pt x="210854" y="2827368"/>
                    </a:cubicBezTo>
                    <a:cubicBezTo>
                      <a:pt x="210642" y="2802088"/>
                      <a:pt x="220203" y="2787527"/>
                      <a:pt x="241764" y="2778929"/>
                    </a:cubicBezTo>
                    <a:cubicBezTo>
                      <a:pt x="254139" y="2774242"/>
                      <a:pt x="256909" y="2763016"/>
                      <a:pt x="255002" y="2751657"/>
                    </a:cubicBezTo>
                    <a:cubicBezTo>
                      <a:pt x="251852" y="2733421"/>
                      <a:pt x="254043" y="2719803"/>
                      <a:pt x="276350" y="2717777"/>
                    </a:cubicBezTo>
                    <a:cubicBezTo>
                      <a:pt x="282127" y="2717223"/>
                      <a:pt x="285837" y="2713370"/>
                      <a:pt x="285282" y="2707593"/>
                    </a:cubicBezTo>
                    <a:cubicBezTo>
                      <a:pt x="284559" y="2697636"/>
                      <a:pt x="286229" y="2687100"/>
                      <a:pt x="276926" y="2680064"/>
                    </a:cubicBezTo>
                    <a:cubicBezTo>
                      <a:pt x="273458" y="2677948"/>
                      <a:pt x="269496" y="2675530"/>
                      <a:pt x="264542" y="2672508"/>
                    </a:cubicBezTo>
                    <a:cubicBezTo>
                      <a:pt x="280384" y="2669938"/>
                      <a:pt x="293859" y="2664564"/>
                      <a:pt x="308116" y="2674621"/>
                    </a:cubicBezTo>
                    <a:cubicBezTo>
                      <a:pt x="315740" y="2679952"/>
                      <a:pt x="323028" y="2676920"/>
                      <a:pt x="327864" y="2668993"/>
                    </a:cubicBezTo>
                    <a:cubicBezTo>
                      <a:pt x="331792" y="2662553"/>
                      <a:pt x="336024" y="2655618"/>
                      <a:pt x="339456" y="2648876"/>
                    </a:cubicBezTo>
                    <a:cubicBezTo>
                      <a:pt x="345913" y="2637181"/>
                      <a:pt x="353636" y="2628976"/>
                      <a:pt x="368061" y="2643216"/>
                    </a:cubicBezTo>
                    <a:cubicBezTo>
                      <a:pt x="369890" y="2624619"/>
                      <a:pt x="377177" y="2621587"/>
                      <a:pt x="389538" y="2632526"/>
                    </a:cubicBezTo>
                    <a:cubicBezTo>
                      <a:pt x="391519" y="2633735"/>
                      <a:pt x="393995" y="2635245"/>
                      <a:pt x="396992" y="2633675"/>
                    </a:cubicBezTo>
                    <a:cubicBezTo>
                      <a:pt x="400292" y="2631609"/>
                      <a:pt x="398721" y="2628612"/>
                      <a:pt x="398142" y="2626219"/>
                    </a:cubicBezTo>
                    <a:cubicBezTo>
                      <a:pt x="394936" y="2615596"/>
                      <a:pt x="395164" y="2602479"/>
                      <a:pt x="385394" y="2597603"/>
                    </a:cubicBezTo>
                    <a:lnTo>
                      <a:pt x="377546" y="2596603"/>
                    </a:lnTo>
                    <a:lnTo>
                      <a:pt x="376221" y="2597323"/>
                    </a:lnTo>
                    <a:cubicBezTo>
                      <a:pt x="371736" y="2598535"/>
                      <a:pt x="367330" y="2598074"/>
                      <a:pt x="363730" y="2594317"/>
                    </a:cubicBezTo>
                    <a:cubicBezTo>
                      <a:pt x="354152" y="2584016"/>
                      <a:pt x="340389" y="2577279"/>
                      <a:pt x="336858" y="2561827"/>
                    </a:cubicBezTo>
                    <a:lnTo>
                      <a:pt x="337956" y="2558256"/>
                    </a:lnTo>
                    <a:lnTo>
                      <a:pt x="331405" y="2552878"/>
                    </a:lnTo>
                    <a:cubicBezTo>
                      <a:pt x="322102" y="2545844"/>
                      <a:pt x="314127" y="2547775"/>
                      <a:pt x="308578" y="2557984"/>
                    </a:cubicBezTo>
                    <a:cubicBezTo>
                      <a:pt x="303440" y="2566405"/>
                      <a:pt x="299100" y="2574634"/>
                      <a:pt x="294264" y="2582561"/>
                    </a:cubicBezTo>
                    <a:cubicBezTo>
                      <a:pt x="292149" y="2586028"/>
                      <a:pt x="290806" y="2592686"/>
                      <a:pt x="283955" y="2590545"/>
                    </a:cubicBezTo>
                    <a:cubicBezTo>
                      <a:pt x="278892" y="2588816"/>
                      <a:pt x="279630" y="2583149"/>
                      <a:pt x="279462" y="2578968"/>
                    </a:cubicBezTo>
                    <a:cubicBezTo>
                      <a:pt x="279671" y="2564141"/>
                      <a:pt x="280677" y="2549121"/>
                      <a:pt x="280886" y="2534293"/>
                    </a:cubicBezTo>
                    <a:cubicBezTo>
                      <a:pt x="282229" y="2527635"/>
                      <a:pt x="287920" y="2524990"/>
                      <a:pt x="293312" y="2522841"/>
                    </a:cubicBezTo>
                    <a:cubicBezTo>
                      <a:pt x="300902" y="2519313"/>
                      <a:pt x="307430" y="2514460"/>
                      <a:pt x="313664" y="2509256"/>
                    </a:cubicBezTo>
                    <a:lnTo>
                      <a:pt x="322562" y="2501743"/>
                    </a:lnTo>
                    <a:lnTo>
                      <a:pt x="322347" y="2500403"/>
                    </a:lnTo>
                    <a:cubicBezTo>
                      <a:pt x="322951" y="2498369"/>
                      <a:pt x="324153" y="2496315"/>
                      <a:pt x="325012" y="2494504"/>
                    </a:cubicBezTo>
                    <a:cubicBezTo>
                      <a:pt x="325942" y="2492996"/>
                      <a:pt x="326566" y="2491562"/>
                      <a:pt x="327121" y="2489822"/>
                    </a:cubicBezTo>
                    <a:cubicBezTo>
                      <a:pt x="327907" y="2487706"/>
                      <a:pt x="327635" y="2485197"/>
                      <a:pt x="325375" y="2483801"/>
                    </a:cubicBezTo>
                    <a:cubicBezTo>
                      <a:pt x="323420" y="2482332"/>
                      <a:pt x="321433" y="2483446"/>
                      <a:pt x="319894" y="2485096"/>
                    </a:cubicBezTo>
                    <a:cubicBezTo>
                      <a:pt x="317513" y="2487268"/>
                      <a:pt x="315060" y="2489134"/>
                      <a:pt x="311599" y="2486736"/>
                    </a:cubicBezTo>
                    <a:cubicBezTo>
                      <a:pt x="308442" y="2484265"/>
                      <a:pt x="309244" y="2480857"/>
                      <a:pt x="310423" y="2477683"/>
                    </a:cubicBezTo>
                    <a:cubicBezTo>
                      <a:pt x="310655" y="2477307"/>
                      <a:pt x="311120" y="2476555"/>
                      <a:pt x="311281" y="2475872"/>
                    </a:cubicBezTo>
                    <a:cubicBezTo>
                      <a:pt x="314962" y="2466960"/>
                      <a:pt x="313921" y="2465274"/>
                      <a:pt x="304224" y="2463706"/>
                    </a:cubicBezTo>
                    <a:cubicBezTo>
                      <a:pt x="299601" y="2463191"/>
                      <a:pt x="295890" y="2462459"/>
                      <a:pt x="295275" y="2457135"/>
                    </a:cubicBezTo>
                    <a:cubicBezTo>
                      <a:pt x="294986" y="2455917"/>
                      <a:pt x="294770" y="2455003"/>
                      <a:pt x="294859" y="2454016"/>
                    </a:cubicBezTo>
                    <a:cubicBezTo>
                      <a:pt x="295461" y="2448405"/>
                      <a:pt x="291944" y="2444410"/>
                      <a:pt x="286910" y="2446244"/>
                    </a:cubicBezTo>
                    <a:cubicBezTo>
                      <a:pt x="281877" y="2448077"/>
                      <a:pt x="279401" y="2445767"/>
                      <a:pt x="278232" y="2442183"/>
                    </a:cubicBezTo>
                    <a:cubicBezTo>
                      <a:pt x="274814" y="2430443"/>
                      <a:pt x="266929" y="2429735"/>
                      <a:pt x="256502" y="2431877"/>
                    </a:cubicBezTo>
                    <a:cubicBezTo>
                      <a:pt x="249121" y="2433301"/>
                      <a:pt x="241379" y="2433200"/>
                      <a:pt x="233566" y="2432796"/>
                    </a:cubicBezTo>
                    <a:cubicBezTo>
                      <a:pt x="229927" y="2432370"/>
                      <a:pt x="227364" y="2431045"/>
                      <a:pt x="225585" y="2427605"/>
                    </a:cubicBezTo>
                    <a:cubicBezTo>
                      <a:pt x="222281" y="2421790"/>
                      <a:pt x="219661" y="2415815"/>
                      <a:pt x="218516" y="2409611"/>
                    </a:cubicBezTo>
                    <a:lnTo>
                      <a:pt x="219702" y="2396654"/>
                    </a:lnTo>
                    <a:lnTo>
                      <a:pt x="203612" y="2390201"/>
                    </a:lnTo>
                    <a:cubicBezTo>
                      <a:pt x="197466" y="2388576"/>
                      <a:pt x="191205" y="2387136"/>
                      <a:pt x="185454" y="2384308"/>
                    </a:cubicBezTo>
                    <a:cubicBezTo>
                      <a:pt x="171667" y="2377936"/>
                      <a:pt x="170122" y="2371555"/>
                      <a:pt x="180651" y="2360984"/>
                    </a:cubicBezTo>
                    <a:cubicBezTo>
                      <a:pt x="183455" y="2358616"/>
                      <a:pt x="186451" y="2357046"/>
                      <a:pt x="188954" y="2355173"/>
                    </a:cubicBezTo>
                    <a:cubicBezTo>
                      <a:pt x="201353" y="2347104"/>
                      <a:pt x="207397" y="2337195"/>
                      <a:pt x="203232" y="2321739"/>
                    </a:cubicBezTo>
                    <a:cubicBezTo>
                      <a:pt x="199949" y="2308181"/>
                      <a:pt x="199553" y="2294345"/>
                      <a:pt x="198358" y="2280702"/>
                    </a:cubicBezTo>
                    <a:cubicBezTo>
                      <a:pt x="196947" y="2269642"/>
                      <a:pt x="193010" y="2263843"/>
                      <a:pt x="181129" y="2268831"/>
                    </a:cubicBezTo>
                    <a:cubicBezTo>
                      <a:pt x="174338" y="2272164"/>
                      <a:pt x="167461" y="2273408"/>
                      <a:pt x="161542" y="2266396"/>
                    </a:cubicBezTo>
                    <a:cubicBezTo>
                      <a:pt x="159249" y="2253442"/>
                      <a:pt x="166586" y="2243644"/>
                      <a:pt x="170152" y="2232225"/>
                    </a:cubicBezTo>
                    <a:cubicBezTo>
                      <a:pt x="172898" y="2224383"/>
                      <a:pt x="177430" y="2216953"/>
                      <a:pt x="182158" y="2210319"/>
                    </a:cubicBezTo>
                    <a:lnTo>
                      <a:pt x="185087" y="2204960"/>
                    </a:lnTo>
                    <a:lnTo>
                      <a:pt x="183548" y="2204931"/>
                    </a:lnTo>
                    <a:cubicBezTo>
                      <a:pt x="180415" y="2206636"/>
                      <a:pt x="178099" y="2203645"/>
                      <a:pt x="176985" y="2201655"/>
                    </a:cubicBezTo>
                    <a:cubicBezTo>
                      <a:pt x="172371" y="2194382"/>
                      <a:pt x="166329" y="2191949"/>
                      <a:pt x="158195" y="2192908"/>
                    </a:cubicBezTo>
                    <a:cubicBezTo>
                      <a:pt x="153178" y="2193451"/>
                      <a:pt x="151831" y="2191838"/>
                      <a:pt x="153725" y="2186242"/>
                    </a:cubicBezTo>
                    <a:lnTo>
                      <a:pt x="153180" y="2181644"/>
                    </a:lnTo>
                    <a:lnTo>
                      <a:pt x="148907" y="2184596"/>
                    </a:lnTo>
                    <a:cubicBezTo>
                      <a:pt x="144000" y="2188740"/>
                      <a:pt x="138907" y="2191241"/>
                      <a:pt x="133549" y="2192221"/>
                    </a:cubicBezTo>
                    <a:lnTo>
                      <a:pt x="130014" y="2191909"/>
                    </a:lnTo>
                    <a:lnTo>
                      <a:pt x="130318" y="2192823"/>
                    </a:lnTo>
                    <a:cubicBezTo>
                      <a:pt x="130000" y="2194023"/>
                      <a:pt x="128756" y="2194881"/>
                      <a:pt x="126282" y="2195305"/>
                    </a:cubicBezTo>
                    <a:cubicBezTo>
                      <a:pt x="119511" y="2196585"/>
                      <a:pt x="113381" y="2195139"/>
                      <a:pt x="107338" y="2192707"/>
                    </a:cubicBezTo>
                    <a:cubicBezTo>
                      <a:pt x="99558" y="2189719"/>
                      <a:pt x="95831" y="2190279"/>
                      <a:pt x="90588" y="2196667"/>
                    </a:cubicBezTo>
                    <a:cubicBezTo>
                      <a:pt x="88512" y="2198766"/>
                      <a:pt x="86957" y="2201708"/>
                      <a:pt x="85329" y="2204345"/>
                    </a:cubicBezTo>
                    <a:cubicBezTo>
                      <a:pt x="84631" y="2205475"/>
                      <a:pt x="84079" y="2207214"/>
                      <a:pt x="82412" y="2206965"/>
                    </a:cubicBezTo>
                    <a:cubicBezTo>
                      <a:pt x="80440" y="2206787"/>
                      <a:pt x="79775" y="2205337"/>
                      <a:pt x="79791" y="2204045"/>
                    </a:cubicBezTo>
                    <a:cubicBezTo>
                      <a:pt x="79714" y="2198273"/>
                      <a:pt x="76988" y="2197631"/>
                      <a:pt x="72187" y="2199087"/>
                    </a:cubicBezTo>
                    <a:cubicBezTo>
                      <a:pt x="66169" y="2200831"/>
                      <a:pt x="60968" y="2197880"/>
                      <a:pt x="56610" y="2194405"/>
                    </a:cubicBezTo>
                    <a:cubicBezTo>
                      <a:pt x="53077" y="2191701"/>
                      <a:pt x="50872" y="2191900"/>
                      <a:pt x="49228" y="2195828"/>
                    </a:cubicBezTo>
                    <a:cubicBezTo>
                      <a:pt x="48443" y="2197945"/>
                      <a:pt x="47513" y="2199452"/>
                      <a:pt x="44932" y="2199419"/>
                    </a:cubicBezTo>
                    <a:cubicBezTo>
                      <a:pt x="41439" y="2199601"/>
                      <a:pt x="41471" y="2197020"/>
                      <a:pt x="40357" y="2195030"/>
                    </a:cubicBezTo>
                    <a:cubicBezTo>
                      <a:pt x="39764" y="2193883"/>
                      <a:pt x="39404" y="2192360"/>
                      <a:pt x="38739" y="2190908"/>
                    </a:cubicBezTo>
                    <a:cubicBezTo>
                      <a:pt x="35881" y="2182898"/>
                      <a:pt x="30881" y="2182150"/>
                      <a:pt x="25029" y="2188681"/>
                    </a:cubicBezTo>
                    <a:cubicBezTo>
                      <a:pt x="24258" y="2189507"/>
                      <a:pt x="23794" y="2190261"/>
                      <a:pt x="22953" y="2190781"/>
                    </a:cubicBezTo>
                    <a:cubicBezTo>
                      <a:pt x="21341" y="2192127"/>
                      <a:pt x="19049" y="2193312"/>
                      <a:pt x="17398" y="2191771"/>
                    </a:cubicBezTo>
                    <a:cubicBezTo>
                      <a:pt x="15820" y="2190537"/>
                      <a:pt x="16534" y="2188116"/>
                      <a:pt x="17464" y="2186609"/>
                    </a:cubicBezTo>
                    <a:cubicBezTo>
                      <a:pt x="18394" y="2185102"/>
                      <a:pt x="19396" y="2183901"/>
                      <a:pt x="20703" y="2182626"/>
                    </a:cubicBezTo>
                    <a:cubicBezTo>
                      <a:pt x="22403" y="2180293"/>
                      <a:pt x="22580" y="2178321"/>
                      <a:pt x="20175" y="2176316"/>
                    </a:cubicBezTo>
                    <a:cubicBezTo>
                      <a:pt x="14847" y="2171463"/>
                      <a:pt x="12726" y="2165208"/>
                      <a:pt x="10908" y="2158882"/>
                    </a:cubicBezTo>
                    <a:cubicBezTo>
                      <a:pt x="8498" y="2151407"/>
                      <a:pt x="7539" y="2143269"/>
                      <a:pt x="3909" y="2136084"/>
                    </a:cubicBezTo>
                    <a:cubicBezTo>
                      <a:pt x="2653" y="2133485"/>
                      <a:pt x="4120" y="2131530"/>
                      <a:pt x="5354" y="2129952"/>
                    </a:cubicBezTo>
                    <a:lnTo>
                      <a:pt x="9185" y="2123453"/>
                    </a:lnTo>
                    <a:lnTo>
                      <a:pt x="8263" y="2119867"/>
                    </a:lnTo>
                    <a:cubicBezTo>
                      <a:pt x="5811" y="2114972"/>
                      <a:pt x="252" y="2112941"/>
                      <a:pt x="0" y="2106669"/>
                    </a:cubicBezTo>
                    <a:cubicBezTo>
                      <a:pt x="6599" y="2102537"/>
                      <a:pt x="1066" y="2097122"/>
                      <a:pt x="1997" y="2092253"/>
                    </a:cubicBezTo>
                    <a:cubicBezTo>
                      <a:pt x="6531" y="2084822"/>
                      <a:pt x="7100" y="2074973"/>
                      <a:pt x="18461" y="2073068"/>
                    </a:cubicBezTo>
                    <a:cubicBezTo>
                      <a:pt x="22642" y="2072898"/>
                      <a:pt x="23573" y="2068029"/>
                      <a:pt x="22909" y="2063545"/>
                    </a:cubicBezTo>
                    <a:cubicBezTo>
                      <a:pt x="21473" y="2055872"/>
                      <a:pt x="23504" y="2050313"/>
                      <a:pt x="31396" y="2046292"/>
                    </a:cubicBezTo>
                    <a:cubicBezTo>
                      <a:pt x="40689" y="2041086"/>
                      <a:pt x="33972" y="2034267"/>
                      <a:pt x="31352" y="2025192"/>
                    </a:cubicBezTo>
                    <a:cubicBezTo>
                      <a:pt x="45852" y="2029280"/>
                      <a:pt x="56523" y="2026274"/>
                      <a:pt x="63886" y="2013091"/>
                    </a:cubicBezTo>
                    <a:cubicBezTo>
                      <a:pt x="65396" y="2010614"/>
                      <a:pt x="74278" y="2007196"/>
                      <a:pt x="81239" y="2008044"/>
                    </a:cubicBezTo>
                    <a:cubicBezTo>
                      <a:pt x="94363" y="2009931"/>
                      <a:pt x="101700" y="2000134"/>
                      <a:pt x="111405" y="1993139"/>
                    </a:cubicBezTo>
                    <a:cubicBezTo>
                      <a:pt x="111305" y="2006673"/>
                      <a:pt x="117770" y="2007219"/>
                      <a:pt x="126677" y="2000417"/>
                    </a:cubicBezTo>
                    <a:cubicBezTo>
                      <a:pt x="131161" y="1999753"/>
                      <a:pt x="135728" y="2001180"/>
                      <a:pt x="139632" y="1998124"/>
                    </a:cubicBezTo>
                    <a:cubicBezTo>
                      <a:pt x="141832" y="1996747"/>
                      <a:pt x="144334" y="1994875"/>
                      <a:pt x="146533" y="1993496"/>
                    </a:cubicBezTo>
                    <a:cubicBezTo>
                      <a:pt x="149035" y="1991624"/>
                      <a:pt x="151948" y="1987964"/>
                      <a:pt x="153736" y="1988375"/>
                    </a:cubicBezTo>
                    <a:cubicBezTo>
                      <a:pt x="158305" y="1989802"/>
                      <a:pt x="154593" y="1993656"/>
                      <a:pt x="154376" y="1996242"/>
                    </a:cubicBezTo>
                    <a:cubicBezTo>
                      <a:pt x="154241" y="2000919"/>
                      <a:pt x="153914" y="2004797"/>
                      <a:pt x="153285" y="2009173"/>
                    </a:cubicBezTo>
                    <a:cubicBezTo>
                      <a:pt x="154336" y="2015250"/>
                      <a:pt x="159397" y="2016979"/>
                      <a:pt x="164872" y="2016921"/>
                    </a:cubicBezTo>
                    <a:cubicBezTo>
                      <a:pt x="168171" y="2014855"/>
                      <a:pt x="171966" y="2013091"/>
                      <a:pt x="175266" y="2011025"/>
                    </a:cubicBezTo>
                    <a:cubicBezTo>
                      <a:pt x="179447" y="2010857"/>
                      <a:pt x="178624" y="2014433"/>
                      <a:pt x="179204" y="2016827"/>
                    </a:cubicBezTo>
                    <a:cubicBezTo>
                      <a:pt x="173050" y="2028027"/>
                      <a:pt x="172975" y="2038177"/>
                      <a:pt x="185964" y="2044743"/>
                    </a:cubicBezTo>
                    <a:cubicBezTo>
                      <a:pt x="191221" y="2047270"/>
                      <a:pt x="195570" y="2051282"/>
                      <a:pt x="192136" y="2058025"/>
                    </a:cubicBezTo>
                    <a:lnTo>
                      <a:pt x="191400" y="2065222"/>
                    </a:lnTo>
                    <a:lnTo>
                      <a:pt x="193705" y="2064625"/>
                    </a:lnTo>
                    <a:cubicBezTo>
                      <a:pt x="196450" y="2062971"/>
                      <a:pt x="198965" y="2060687"/>
                      <a:pt x="201345" y="2058516"/>
                    </a:cubicBezTo>
                    <a:cubicBezTo>
                      <a:pt x="203798" y="2056649"/>
                      <a:pt x="205481" y="2055607"/>
                      <a:pt x="208726" y="2057092"/>
                    </a:cubicBezTo>
                    <a:lnTo>
                      <a:pt x="228242" y="2063119"/>
                    </a:lnTo>
                    <a:lnTo>
                      <a:pt x="231942" y="2058517"/>
                    </a:lnTo>
                    <a:cubicBezTo>
                      <a:pt x="240656" y="2050918"/>
                      <a:pt x="244031" y="2038701"/>
                      <a:pt x="254423" y="2032807"/>
                    </a:cubicBezTo>
                    <a:cubicBezTo>
                      <a:pt x="256237" y="2029835"/>
                      <a:pt x="257748" y="2027358"/>
                      <a:pt x="259562" y="2024385"/>
                    </a:cubicBezTo>
                    <a:cubicBezTo>
                      <a:pt x="258100" y="2020095"/>
                      <a:pt x="261014" y="2016434"/>
                      <a:pt x="260350" y="2011951"/>
                    </a:cubicBezTo>
                    <a:cubicBezTo>
                      <a:pt x="259241" y="2000398"/>
                      <a:pt x="248041" y="1994245"/>
                      <a:pt x="243934" y="1984262"/>
                    </a:cubicBezTo>
                    <a:cubicBezTo>
                      <a:pt x="241288" y="1978570"/>
                      <a:pt x="238148" y="1972575"/>
                      <a:pt x="241968" y="1967429"/>
                    </a:cubicBezTo>
                    <a:cubicBezTo>
                      <a:pt x="245788" y="1962282"/>
                      <a:pt x="252445" y="1963625"/>
                      <a:pt x="257810" y="1964858"/>
                    </a:cubicBezTo>
                    <a:cubicBezTo>
                      <a:pt x="264964" y="1966502"/>
                      <a:pt x="271404" y="1970433"/>
                      <a:pt x="278777" y="1969490"/>
                    </a:cubicBezTo>
                    <a:cubicBezTo>
                      <a:pt x="283973" y="1966543"/>
                      <a:pt x="288817" y="1970860"/>
                      <a:pt x="293797" y="1970497"/>
                    </a:cubicBezTo>
                    <a:cubicBezTo>
                      <a:pt x="297096" y="1968432"/>
                      <a:pt x="300201" y="1965569"/>
                      <a:pt x="304189" y="1964603"/>
                    </a:cubicBezTo>
                    <a:cubicBezTo>
                      <a:pt x="318017" y="1951966"/>
                      <a:pt x="330854" y="1938723"/>
                      <a:pt x="323849" y="1916778"/>
                    </a:cubicBezTo>
                    <a:cubicBezTo>
                      <a:pt x="320347" y="1905805"/>
                      <a:pt x="328953" y="1899498"/>
                      <a:pt x="339900" y="1899380"/>
                    </a:cubicBezTo>
                    <a:cubicBezTo>
                      <a:pt x="348759" y="1899346"/>
                      <a:pt x="357507" y="1900605"/>
                      <a:pt x="366172" y="1899774"/>
                    </a:cubicBezTo>
                    <a:cubicBezTo>
                      <a:pt x="385398" y="1897227"/>
                      <a:pt x="399611" y="1886186"/>
                      <a:pt x="386797" y="1855936"/>
                    </a:cubicBezTo>
                    <a:cubicBezTo>
                      <a:pt x="388937" y="1849084"/>
                      <a:pt x="381809" y="1844057"/>
                      <a:pt x="382353" y="1837591"/>
                    </a:cubicBezTo>
                    <a:cubicBezTo>
                      <a:pt x="386937" y="1823393"/>
                      <a:pt x="387735" y="1823200"/>
                      <a:pt x="397618" y="1832628"/>
                    </a:cubicBezTo>
                    <a:cubicBezTo>
                      <a:pt x="406317" y="1840654"/>
                      <a:pt x="417626" y="1845514"/>
                      <a:pt x="428633" y="1850870"/>
                    </a:cubicBezTo>
                    <a:cubicBezTo>
                      <a:pt x="424695" y="1845069"/>
                      <a:pt x="427138" y="1837723"/>
                      <a:pt x="421799" y="1833105"/>
                    </a:cubicBezTo>
                    <a:cubicBezTo>
                      <a:pt x="418632" y="1830494"/>
                      <a:pt x="416567" y="1827194"/>
                      <a:pt x="416893" y="1823315"/>
                    </a:cubicBezTo>
                    <a:cubicBezTo>
                      <a:pt x="417514" y="1806700"/>
                      <a:pt x="407003" y="1801646"/>
                      <a:pt x="392972" y="1801244"/>
                    </a:cubicBezTo>
                    <a:cubicBezTo>
                      <a:pt x="386338" y="1796518"/>
                      <a:pt x="378867" y="1810993"/>
                      <a:pt x="372974" y="1800599"/>
                    </a:cubicBezTo>
                    <a:cubicBezTo>
                      <a:pt x="365944" y="1782037"/>
                      <a:pt x="382055" y="1770114"/>
                      <a:pt x="385949" y="1754815"/>
                    </a:cubicBezTo>
                    <a:cubicBezTo>
                      <a:pt x="390449" y="1738528"/>
                      <a:pt x="396735" y="1722650"/>
                      <a:pt x="398951" y="1705649"/>
                    </a:cubicBezTo>
                    <a:cubicBezTo>
                      <a:pt x="400621" y="1695112"/>
                      <a:pt x="398001" y="1686035"/>
                      <a:pt x="389494" y="1678807"/>
                    </a:cubicBezTo>
                    <a:cubicBezTo>
                      <a:pt x="379504" y="1670672"/>
                      <a:pt x="371057" y="1668918"/>
                      <a:pt x="363309" y="1680505"/>
                    </a:cubicBezTo>
                    <a:cubicBezTo>
                      <a:pt x="357977" y="1688128"/>
                      <a:pt x="348708" y="1689952"/>
                      <a:pt x="342496" y="1695679"/>
                    </a:cubicBezTo>
                    <a:cubicBezTo>
                      <a:pt x="322085" y="1696822"/>
                      <a:pt x="303295" y="1694196"/>
                      <a:pt x="298105" y="1669277"/>
                    </a:cubicBezTo>
                    <a:cubicBezTo>
                      <a:pt x="297247" y="1663995"/>
                      <a:pt x="292932" y="1668839"/>
                      <a:pt x="291363" y="1665844"/>
                    </a:cubicBezTo>
                    <a:cubicBezTo>
                      <a:pt x="289623" y="1658665"/>
                      <a:pt x="294047" y="1652528"/>
                      <a:pt x="294593" y="1646062"/>
                    </a:cubicBezTo>
                    <a:cubicBezTo>
                      <a:pt x="298136" y="1638026"/>
                      <a:pt x="306825" y="1633812"/>
                      <a:pt x="308882" y="1624869"/>
                    </a:cubicBezTo>
                    <a:cubicBezTo>
                      <a:pt x="322164" y="1618699"/>
                      <a:pt x="335444" y="1612525"/>
                      <a:pt x="350575" y="1612239"/>
                    </a:cubicBezTo>
                    <a:cubicBezTo>
                      <a:pt x="353160" y="1612458"/>
                      <a:pt x="367718" y="1622019"/>
                      <a:pt x="368299" y="1624411"/>
                    </a:cubicBezTo>
                    <a:cubicBezTo>
                      <a:pt x="369433" y="1632581"/>
                      <a:pt x="374496" y="1634309"/>
                      <a:pt x="381481" y="1631773"/>
                    </a:cubicBezTo>
                    <a:cubicBezTo>
                      <a:pt x="403343" y="1622679"/>
                      <a:pt x="426281" y="1616280"/>
                      <a:pt x="447262" y="1605288"/>
                    </a:cubicBezTo>
                    <a:cubicBezTo>
                      <a:pt x="464446" y="1596060"/>
                      <a:pt x="468123" y="1583348"/>
                      <a:pt x="459886" y="1566766"/>
                    </a:cubicBezTo>
                    <a:cubicBezTo>
                      <a:pt x="457820" y="1563467"/>
                      <a:pt x="455754" y="1560167"/>
                      <a:pt x="453689" y="1556868"/>
                    </a:cubicBezTo>
                    <a:cubicBezTo>
                      <a:pt x="438565" y="1529288"/>
                      <a:pt x="441528" y="1518861"/>
                      <a:pt x="470485" y="1505937"/>
                    </a:cubicBezTo>
                    <a:cubicBezTo>
                      <a:pt x="483163" y="1500755"/>
                      <a:pt x="492675" y="1492964"/>
                      <a:pt x="499433" y="1480773"/>
                    </a:cubicBezTo>
                    <a:cubicBezTo>
                      <a:pt x="509925" y="1461343"/>
                      <a:pt x="529127" y="1462182"/>
                      <a:pt x="547531" y="1463211"/>
                    </a:cubicBezTo>
                    <a:cubicBezTo>
                      <a:pt x="553223" y="1460568"/>
                      <a:pt x="560074" y="1462707"/>
                      <a:pt x="567253" y="1460968"/>
                    </a:cubicBezTo>
                    <a:cubicBezTo>
                      <a:pt x="555146" y="1456301"/>
                      <a:pt x="543727" y="1452735"/>
                      <a:pt x="536841" y="1441738"/>
                    </a:cubicBezTo>
                    <a:cubicBezTo>
                      <a:pt x="536648" y="1440939"/>
                      <a:pt x="535657" y="1440335"/>
                      <a:pt x="534666" y="1439730"/>
                    </a:cubicBezTo>
                    <a:cubicBezTo>
                      <a:pt x="534172" y="1439428"/>
                      <a:pt x="533978" y="1438631"/>
                      <a:pt x="534281" y="1438135"/>
                    </a:cubicBezTo>
                    <a:cubicBezTo>
                      <a:pt x="536368" y="1397943"/>
                      <a:pt x="520472" y="1367174"/>
                      <a:pt x="490714" y="1340184"/>
                    </a:cubicBezTo>
                    <a:cubicBezTo>
                      <a:pt x="472519" y="1324325"/>
                      <a:pt x="474298" y="1312494"/>
                      <a:pt x="488780" y="1292099"/>
                    </a:cubicBezTo>
                    <a:cubicBezTo>
                      <a:pt x="500842" y="1275668"/>
                      <a:pt x="496206" y="1256526"/>
                      <a:pt x="496936" y="1238618"/>
                    </a:cubicBezTo>
                    <a:cubicBezTo>
                      <a:pt x="495971" y="1234629"/>
                      <a:pt x="496298" y="1230750"/>
                      <a:pt x="497423" y="1226677"/>
                    </a:cubicBezTo>
                    <a:cubicBezTo>
                      <a:pt x="501501" y="1199937"/>
                      <a:pt x="504781" y="1173389"/>
                      <a:pt x="498708" y="1146573"/>
                    </a:cubicBezTo>
                    <a:cubicBezTo>
                      <a:pt x="501647" y="1139528"/>
                      <a:pt x="498204" y="1134029"/>
                      <a:pt x="494265" y="1128228"/>
                    </a:cubicBezTo>
                    <a:cubicBezTo>
                      <a:pt x="489857" y="1118740"/>
                      <a:pt x="492023" y="1108506"/>
                      <a:pt x="491301" y="1098548"/>
                    </a:cubicBezTo>
                    <a:cubicBezTo>
                      <a:pt x="482720" y="1101471"/>
                      <a:pt x="479673" y="1109808"/>
                      <a:pt x="474258" y="1115342"/>
                    </a:cubicBezTo>
                    <a:cubicBezTo>
                      <a:pt x="465132" y="1124729"/>
                      <a:pt x="456686" y="1122975"/>
                      <a:pt x="456676" y="1110734"/>
                    </a:cubicBezTo>
                    <a:cubicBezTo>
                      <a:pt x="455944" y="1088534"/>
                      <a:pt x="441662" y="1081861"/>
                      <a:pt x="424274" y="1078050"/>
                    </a:cubicBezTo>
                    <a:cubicBezTo>
                      <a:pt x="414341" y="1075391"/>
                      <a:pt x="406802" y="1072150"/>
                      <a:pt x="407590" y="1059716"/>
                    </a:cubicBezTo>
                    <a:cubicBezTo>
                      <a:pt x="407916" y="1055836"/>
                      <a:pt x="406456" y="1051545"/>
                      <a:pt x="403785" y="1049237"/>
                    </a:cubicBezTo>
                    <a:cubicBezTo>
                      <a:pt x="389141" y="1037584"/>
                      <a:pt x="389048" y="1023253"/>
                      <a:pt x="396629" y="1007485"/>
                    </a:cubicBezTo>
                    <a:cubicBezTo>
                      <a:pt x="399483" y="998349"/>
                      <a:pt x="402832" y="989518"/>
                      <a:pt x="398423" y="980030"/>
                    </a:cubicBezTo>
                    <a:cubicBezTo>
                      <a:pt x="398256" y="975849"/>
                      <a:pt x="400177" y="971584"/>
                      <a:pt x="397121" y="967679"/>
                    </a:cubicBezTo>
                    <a:cubicBezTo>
                      <a:pt x="394723" y="962138"/>
                      <a:pt x="393612" y="957553"/>
                      <a:pt x="394920" y="9540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23E0F311-D0AE-44C2-9B01-56699DE6F765}"/>
                  </a:ext>
                </a:extLst>
              </p:cNvPr>
              <p:cNvSpPr>
                <a:spLocks/>
              </p:cNvSpPr>
              <p:nvPr/>
            </p:nvSpPr>
            <p:spPr bwMode="auto">
              <a:xfrm rot="3516856">
                <a:off x="2949119" y="563692"/>
                <a:ext cx="2130684" cy="1943168"/>
              </a:xfrm>
              <a:custGeom>
                <a:avLst/>
                <a:gdLst>
                  <a:gd name="connsiteX0" fmla="*/ 3897079 w 4651277"/>
                  <a:gd name="connsiteY0" fmla="*/ 2775104 h 4241931"/>
                  <a:gd name="connsiteX1" fmla="*/ 3897072 w 4651277"/>
                  <a:gd name="connsiteY1" fmla="*/ 2775245 h 4241931"/>
                  <a:gd name="connsiteX2" fmla="*/ 3897236 w 4651277"/>
                  <a:gd name="connsiteY2" fmla="*/ 2775217 h 4241931"/>
                  <a:gd name="connsiteX3" fmla="*/ 3870002 w 4651277"/>
                  <a:gd name="connsiteY3" fmla="*/ 2525312 h 4241931"/>
                  <a:gd name="connsiteX4" fmla="*/ 3868144 w 4651277"/>
                  <a:gd name="connsiteY4" fmla="*/ 2533137 h 4241931"/>
                  <a:gd name="connsiteX5" fmla="*/ 3873257 w 4651277"/>
                  <a:gd name="connsiteY5" fmla="*/ 2535878 h 4241931"/>
                  <a:gd name="connsiteX6" fmla="*/ 3875291 w 4651277"/>
                  <a:gd name="connsiteY6" fmla="*/ 2517799 h 4241931"/>
                  <a:gd name="connsiteX7" fmla="*/ 3877729 w 4651277"/>
                  <a:gd name="connsiteY7" fmla="*/ 2513815 h 4241931"/>
                  <a:gd name="connsiteX8" fmla="*/ 3877901 w 4651277"/>
                  <a:gd name="connsiteY8" fmla="*/ 2487465 h 4241931"/>
                  <a:gd name="connsiteX9" fmla="*/ 3888277 w 4651277"/>
                  <a:gd name="connsiteY9" fmla="*/ 2487068 h 4241931"/>
                  <a:gd name="connsiteX10" fmla="*/ 3891886 w 4651277"/>
                  <a:gd name="connsiteY10" fmla="*/ 2490771 h 4241931"/>
                  <a:gd name="connsiteX11" fmla="*/ 3891216 w 4651277"/>
                  <a:gd name="connsiteY11" fmla="*/ 2494297 h 4241931"/>
                  <a:gd name="connsiteX12" fmla="*/ 3905570 w 4651277"/>
                  <a:gd name="connsiteY12" fmla="*/ 2476507 h 4241931"/>
                  <a:gd name="connsiteX13" fmla="*/ 3910941 w 4651277"/>
                  <a:gd name="connsiteY13" fmla="*/ 2469934 h 4241931"/>
                  <a:gd name="connsiteX14" fmla="*/ 3903635 w 4651277"/>
                  <a:gd name="connsiteY14" fmla="*/ 2473107 h 4241931"/>
                  <a:gd name="connsiteX15" fmla="*/ 3861532 w 4651277"/>
                  <a:gd name="connsiteY15" fmla="*/ 2480806 h 4241931"/>
                  <a:gd name="connsiteX16" fmla="*/ 3861510 w 4651277"/>
                  <a:gd name="connsiteY16" fmla="*/ 2481282 h 4241931"/>
                  <a:gd name="connsiteX17" fmla="*/ 3864547 w 4651277"/>
                  <a:gd name="connsiteY17" fmla="*/ 2490423 h 4241931"/>
                  <a:gd name="connsiteX18" fmla="*/ 3870148 w 4651277"/>
                  <a:gd name="connsiteY18" fmla="*/ 2488776 h 4241931"/>
                  <a:gd name="connsiteX19" fmla="*/ 3869606 w 4651277"/>
                  <a:gd name="connsiteY19" fmla="*/ 2488750 h 4241931"/>
                  <a:gd name="connsiteX20" fmla="*/ 3844059 w 4651277"/>
                  <a:gd name="connsiteY20" fmla="*/ 2490243 h 4241931"/>
                  <a:gd name="connsiteX21" fmla="*/ 3842985 w 4651277"/>
                  <a:gd name="connsiteY21" fmla="*/ 2493698 h 4241931"/>
                  <a:gd name="connsiteX22" fmla="*/ 3843598 w 4651277"/>
                  <a:gd name="connsiteY22" fmla="*/ 2492828 h 4241931"/>
                  <a:gd name="connsiteX23" fmla="*/ 4088505 w 4651277"/>
                  <a:gd name="connsiteY23" fmla="*/ 2054563 h 4241931"/>
                  <a:gd name="connsiteX24" fmla="*/ 4088401 w 4651277"/>
                  <a:gd name="connsiteY24" fmla="*/ 2054951 h 4241931"/>
                  <a:gd name="connsiteX25" fmla="*/ 4089266 w 4651277"/>
                  <a:gd name="connsiteY25" fmla="*/ 2055670 h 4241931"/>
                  <a:gd name="connsiteX26" fmla="*/ 3885513 w 4651277"/>
                  <a:gd name="connsiteY26" fmla="*/ 1821923 h 4241931"/>
                  <a:gd name="connsiteX27" fmla="*/ 3885167 w 4651277"/>
                  <a:gd name="connsiteY27" fmla="*/ 1822589 h 4241931"/>
                  <a:gd name="connsiteX28" fmla="*/ 3886626 w 4651277"/>
                  <a:gd name="connsiteY28" fmla="*/ 1822717 h 4241931"/>
                  <a:gd name="connsiteX29" fmla="*/ 3891162 w 4651277"/>
                  <a:gd name="connsiteY29" fmla="*/ 1820860 h 4241931"/>
                  <a:gd name="connsiteX30" fmla="*/ 3821509 w 4651277"/>
                  <a:gd name="connsiteY30" fmla="*/ 1811281 h 4241931"/>
                  <a:gd name="connsiteX31" fmla="*/ 3822504 w 4651277"/>
                  <a:gd name="connsiteY31" fmla="*/ 1811643 h 4241931"/>
                  <a:gd name="connsiteX32" fmla="*/ 3822243 w 4651277"/>
                  <a:gd name="connsiteY32" fmla="*/ 1811284 h 4241931"/>
                  <a:gd name="connsiteX33" fmla="*/ 3767517 w 4651277"/>
                  <a:gd name="connsiteY33" fmla="*/ 1561442 h 4241931"/>
                  <a:gd name="connsiteX34" fmla="*/ 3765081 w 4651277"/>
                  <a:gd name="connsiteY34" fmla="*/ 1577440 h 4241931"/>
                  <a:gd name="connsiteX35" fmla="*/ 3767062 w 4651277"/>
                  <a:gd name="connsiteY35" fmla="*/ 1592964 h 4241931"/>
                  <a:gd name="connsiteX36" fmla="*/ 3763927 w 4651277"/>
                  <a:gd name="connsiteY36" fmla="*/ 1607782 h 4241931"/>
                  <a:gd name="connsiteX37" fmla="*/ 3761545 w 4651277"/>
                  <a:gd name="connsiteY37" fmla="*/ 1609280 h 4241931"/>
                  <a:gd name="connsiteX38" fmla="*/ 3797457 w 4651277"/>
                  <a:gd name="connsiteY38" fmla="*/ 1614968 h 4241931"/>
                  <a:gd name="connsiteX39" fmla="*/ 3788623 w 4651277"/>
                  <a:gd name="connsiteY39" fmla="*/ 1604063 h 4241931"/>
                  <a:gd name="connsiteX40" fmla="*/ 3776032 w 4651277"/>
                  <a:gd name="connsiteY40" fmla="*/ 1576163 h 4241931"/>
                  <a:gd name="connsiteX41" fmla="*/ 3386337 w 4651277"/>
                  <a:gd name="connsiteY41" fmla="*/ 529816 h 4241931"/>
                  <a:gd name="connsiteX42" fmla="*/ 3387319 w 4651277"/>
                  <a:gd name="connsiteY42" fmla="*/ 533022 h 4241931"/>
                  <a:gd name="connsiteX43" fmla="*/ 3390371 w 4651277"/>
                  <a:gd name="connsiteY43" fmla="*/ 545619 h 4241931"/>
                  <a:gd name="connsiteX44" fmla="*/ 3423565 w 4651277"/>
                  <a:gd name="connsiteY44" fmla="*/ 548694 h 4241931"/>
                  <a:gd name="connsiteX45" fmla="*/ 3424013 w 4651277"/>
                  <a:gd name="connsiteY45" fmla="*/ 548364 h 4241931"/>
                  <a:gd name="connsiteX46" fmla="*/ 3429555 w 4651277"/>
                  <a:gd name="connsiteY46" fmla="*/ 530803 h 4241931"/>
                  <a:gd name="connsiteX47" fmla="*/ 3427864 w 4651277"/>
                  <a:gd name="connsiteY47" fmla="*/ 511430 h 4241931"/>
                  <a:gd name="connsiteX48" fmla="*/ 3425437 w 4651277"/>
                  <a:gd name="connsiteY48" fmla="*/ 507611 h 4241931"/>
                  <a:gd name="connsiteX49" fmla="*/ 3420175 w 4651277"/>
                  <a:gd name="connsiteY49" fmla="*/ 511007 h 4241931"/>
                  <a:gd name="connsiteX50" fmla="*/ 3392266 w 4651277"/>
                  <a:gd name="connsiteY50" fmla="*/ 521522 h 4241931"/>
                  <a:gd name="connsiteX51" fmla="*/ 1071940 w 4651277"/>
                  <a:gd name="connsiteY51" fmla="*/ 3407137 h 4241931"/>
                  <a:gd name="connsiteX52" fmla="*/ 1073275 w 4651277"/>
                  <a:gd name="connsiteY52" fmla="*/ 3407279 h 4241931"/>
                  <a:gd name="connsiteX53" fmla="*/ 1073048 w 4651277"/>
                  <a:gd name="connsiteY53" fmla="*/ 3406948 h 4241931"/>
                  <a:gd name="connsiteX54" fmla="*/ 842232 w 4651277"/>
                  <a:gd name="connsiteY54" fmla="*/ 3128002 h 4241931"/>
                  <a:gd name="connsiteX55" fmla="*/ 853613 w 4651277"/>
                  <a:gd name="connsiteY55" fmla="*/ 3150615 h 4241931"/>
                  <a:gd name="connsiteX56" fmla="*/ 883500 w 4651277"/>
                  <a:gd name="connsiteY56" fmla="*/ 3172512 h 4241931"/>
                  <a:gd name="connsiteX57" fmla="*/ 895668 w 4651277"/>
                  <a:gd name="connsiteY57" fmla="*/ 3159366 h 4241931"/>
                  <a:gd name="connsiteX58" fmla="*/ 895051 w 4651277"/>
                  <a:gd name="connsiteY58" fmla="*/ 3159242 h 4241931"/>
                  <a:gd name="connsiteX59" fmla="*/ 884086 w 4651277"/>
                  <a:gd name="connsiteY59" fmla="*/ 3150235 h 4241931"/>
                  <a:gd name="connsiteX60" fmla="*/ 861788 w 4651277"/>
                  <a:gd name="connsiteY60" fmla="*/ 3130176 h 4241931"/>
                  <a:gd name="connsiteX61" fmla="*/ 846830 w 4651277"/>
                  <a:gd name="connsiteY61" fmla="*/ 3126461 h 4241931"/>
                  <a:gd name="connsiteX62" fmla="*/ 1434125 w 4651277"/>
                  <a:gd name="connsiteY62" fmla="*/ 357635 h 4241931"/>
                  <a:gd name="connsiteX63" fmla="*/ 1444615 w 4651277"/>
                  <a:gd name="connsiteY63" fmla="*/ 349964 h 4241931"/>
                  <a:gd name="connsiteX64" fmla="*/ 1442833 w 4651277"/>
                  <a:gd name="connsiteY64" fmla="*/ 352363 h 4241931"/>
                  <a:gd name="connsiteX65" fmla="*/ 1435282 w 4651277"/>
                  <a:gd name="connsiteY65" fmla="*/ 357772 h 4241931"/>
                  <a:gd name="connsiteX66" fmla="*/ 901577 w 4651277"/>
                  <a:gd name="connsiteY66" fmla="*/ 1089026 h 4241931"/>
                  <a:gd name="connsiteX67" fmla="*/ 902450 w 4651277"/>
                  <a:gd name="connsiteY67" fmla="*/ 1097146 h 4241931"/>
                  <a:gd name="connsiteX68" fmla="*/ 902526 w 4651277"/>
                  <a:gd name="connsiteY68" fmla="*/ 1097156 h 4241931"/>
                  <a:gd name="connsiteX69" fmla="*/ 903198 w 4651277"/>
                  <a:gd name="connsiteY69" fmla="*/ 1086955 h 4241931"/>
                  <a:gd name="connsiteX70" fmla="*/ 757666 w 4651277"/>
                  <a:gd name="connsiteY70" fmla="*/ 1050727 h 4241931"/>
                  <a:gd name="connsiteX71" fmla="*/ 751018 w 4651277"/>
                  <a:gd name="connsiteY71" fmla="*/ 1071490 h 4241931"/>
                  <a:gd name="connsiteX72" fmla="*/ 758841 w 4651277"/>
                  <a:gd name="connsiteY72" fmla="*/ 1071058 h 4241931"/>
                  <a:gd name="connsiteX73" fmla="*/ 769344 w 4651277"/>
                  <a:gd name="connsiteY73" fmla="*/ 1066422 h 4241931"/>
                  <a:gd name="connsiteX74" fmla="*/ 764664 w 4651277"/>
                  <a:gd name="connsiteY74" fmla="*/ 1057752 h 4241931"/>
                  <a:gd name="connsiteX75" fmla="*/ 394920 w 4651277"/>
                  <a:gd name="connsiteY75" fmla="*/ 954017 h 4241931"/>
                  <a:gd name="connsiteX76" fmla="*/ 407227 w 4651277"/>
                  <a:gd name="connsiteY76" fmla="*/ 946656 h 4241931"/>
                  <a:gd name="connsiteX77" fmla="*/ 424128 w 4651277"/>
                  <a:gd name="connsiteY77" fmla="*/ 922299 h 4241931"/>
                  <a:gd name="connsiteX78" fmla="*/ 452395 w 4651277"/>
                  <a:gd name="connsiteY78" fmla="*/ 908274 h 4241931"/>
                  <a:gd name="connsiteX79" fmla="*/ 459935 w 4651277"/>
                  <a:gd name="connsiteY79" fmla="*/ 911515 h 4241931"/>
                  <a:gd name="connsiteX80" fmla="*/ 483116 w 4651277"/>
                  <a:gd name="connsiteY80" fmla="*/ 899146 h 4241931"/>
                  <a:gd name="connsiteX81" fmla="*/ 490125 w 4651277"/>
                  <a:gd name="connsiteY81" fmla="*/ 893227 h 4241931"/>
                  <a:gd name="connsiteX82" fmla="*/ 505508 w 4651277"/>
                  <a:gd name="connsiteY82" fmla="*/ 899211 h 4241931"/>
                  <a:gd name="connsiteX83" fmla="*/ 533045 w 4651277"/>
                  <a:gd name="connsiteY83" fmla="*/ 903097 h 4241931"/>
                  <a:gd name="connsiteX84" fmla="*/ 549057 w 4651277"/>
                  <a:gd name="connsiteY84" fmla="*/ 904707 h 4241931"/>
                  <a:gd name="connsiteX85" fmla="*/ 576911 w 4651277"/>
                  <a:gd name="connsiteY85" fmla="*/ 960445 h 4241931"/>
                  <a:gd name="connsiteX86" fmla="*/ 592268 w 4651277"/>
                  <a:gd name="connsiteY86" fmla="*/ 969814 h 4241931"/>
                  <a:gd name="connsiteX87" fmla="*/ 635566 w 4651277"/>
                  <a:gd name="connsiteY87" fmla="*/ 969038 h 4241931"/>
                  <a:gd name="connsiteX88" fmla="*/ 656699 w 4651277"/>
                  <a:gd name="connsiteY88" fmla="*/ 977852 h 4241931"/>
                  <a:gd name="connsiteX89" fmla="*/ 677579 w 4651277"/>
                  <a:gd name="connsiteY89" fmla="*/ 980395 h 4241931"/>
                  <a:gd name="connsiteX90" fmla="*/ 708864 w 4651277"/>
                  <a:gd name="connsiteY90" fmla="*/ 989282 h 4241931"/>
                  <a:gd name="connsiteX91" fmla="*/ 709249 w 4651277"/>
                  <a:gd name="connsiteY91" fmla="*/ 990879 h 4241931"/>
                  <a:gd name="connsiteX92" fmla="*/ 730538 w 4651277"/>
                  <a:gd name="connsiteY92" fmla="*/ 987041 h 4241931"/>
                  <a:gd name="connsiteX93" fmla="*/ 733369 w 4651277"/>
                  <a:gd name="connsiteY93" fmla="*/ 981508 h 4241931"/>
                  <a:gd name="connsiteX94" fmla="*/ 741250 w 4651277"/>
                  <a:gd name="connsiteY94" fmla="*/ 939228 h 4241931"/>
                  <a:gd name="connsiteX95" fmla="*/ 770387 w 4651277"/>
                  <a:gd name="connsiteY95" fmla="*/ 922209 h 4241931"/>
                  <a:gd name="connsiteX96" fmla="*/ 772846 w 4651277"/>
                  <a:gd name="connsiteY96" fmla="*/ 931130 h 4241931"/>
                  <a:gd name="connsiteX97" fmla="*/ 771985 w 4651277"/>
                  <a:gd name="connsiteY97" fmla="*/ 935690 h 4241931"/>
                  <a:gd name="connsiteX98" fmla="*/ 777371 w 4651277"/>
                  <a:gd name="connsiteY98" fmla="*/ 940499 h 4241931"/>
                  <a:gd name="connsiteX99" fmla="*/ 782283 w 4651277"/>
                  <a:gd name="connsiteY99" fmla="*/ 952504 h 4241931"/>
                  <a:gd name="connsiteX100" fmla="*/ 776624 w 4651277"/>
                  <a:gd name="connsiteY100" fmla="*/ 964006 h 4241931"/>
                  <a:gd name="connsiteX101" fmla="*/ 768714 w 4651277"/>
                  <a:gd name="connsiteY101" fmla="*/ 968596 h 4241931"/>
                  <a:gd name="connsiteX102" fmla="*/ 769873 w 4651277"/>
                  <a:gd name="connsiteY102" fmla="*/ 975063 h 4241931"/>
                  <a:gd name="connsiteX103" fmla="*/ 789860 w 4651277"/>
                  <a:gd name="connsiteY103" fmla="*/ 1001522 h 4241931"/>
                  <a:gd name="connsiteX104" fmla="*/ 801796 w 4651277"/>
                  <a:gd name="connsiteY104" fmla="*/ 1013423 h 4241931"/>
                  <a:gd name="connsiteX105" fmla="*/ 804836 w 4651277"/>
                  <a:gd name="connsiteY105" fmla="*/ 1014109 h 4241931"/>
                  <a:gd name="connsiteX106" fmla="*/ 810407 w 4651277"/>
                  <a:gd name="connsiteY106" fmla="*/ 1011186 h 4241931"/>
                  <a:gd name="connsiteX107" fmla="*/ 847470 w 4651277"/>
                  <a:gd name="connsiteY107" fmla="*/ 994970 h 4241931"/>
                  <a:gd name="connsiteX108" fmla="*/ 858657 w 4651277"/>
                  <a:gd name="connsiteY108" fmla="*/ 987296 h 4241931"/>
                  <a:gd name="connsiteX109" fmla="*/ 874361 w 4651277"/>
                  <a:gd name="connsiteY109" fmla="*/ 995010 h 4241931"/>
                  <a:gd name="connsiteX110" fmla="*/ 927779 w 4651277"/>
                  <a:gd name="connsiteY110" fmla="*/ 1035418 h 4241931"/>
                  <a:gd name="connsiteX111" fmla="*/ 932742 w 4651277"/>
                  <a:gd name="connsiteY111" fmla="*/ 1035538 h 4241931"/>
                  <a:gd name="connsiteX112" fmla="*/ 935226 w 4651277"/>
                  <a:gd name="connsiteY112" fmla="*/ 1039553 h 4241931"/>
                  <a:gd name="connsiteX113" fmla="*/ 940983 w 4651277"/>
                  <a:gd name="connsiteY113" fmla="*/ 1033338 h 4241931"/>
                  <a:gd name="connsiteX114" fmla="*/ 935821 w 4651277"/>
                  <a:gd name="connsiteY114" fmla="*/ 1023593 h 4241931"/>
                  <a:gd name="connsiteX115" fmla="*/ 913760 w 4651277"/>
                  <a:gd name="connsiteY115" fmla="*/ 1010868 h 4241931"/>
                  <a:gd name="connsiteX116" fmla="*/ 908193 w 4651277"/>
                  <a:gd name="connsiteY116" fmla="*/ 1013124 h 4241931"/>
                  <a:gd name="connsiteX117" fmla="*/ 918086 w 4651277"/>
                  <a:gd name="connsiteY117" fmla="*/ 991595 h 4241931"/>
                  <a:gd name="connsiteX118" fmla="*/ 923864 w 4651277"/>
                  <a:gd name="connsiteY118" fmla="*/ 967586 h 4241931"/>
                  <a:gd name="connsiteX119" fmla="*/ 911850 w 4651277"/>
                  <a:gd name="connsiteY119" fmla="*/ 958668 h 4241931"/>
                  <a:gd name="connsiteX120" fmla="*/ 893528 w 4651277"/>
                  <a:gd name="connsiteY120" fmla="*/ 951841 h 4241931"/>
                  <a:gd name="connsiteX121" fmla="*/ 898383 w 4651277"/>
                  <a:gd name="connsiteY121" fmla="*/ 935411 h 4241931"/>
                  <a:gd name="connsiteX122" fmla="*/ 900622 w 4651277"/>
                  <a:gd name="connsiteY122" fmla="*/ 928906 h 4241931"/>
                  <a:gd name="connsiteX123" fmla="*/ 889714 w 4651277"/>
                  <a:gd name="connsiteY123" fmla="*/ 923737 h 4241931"/>
                  <a:gd name="connsiteX124" fmla="*/ 871981 w 4651277"/>
                  <a:gd name="connsiteY124" fmla="*/ 910814 h 4241931"/>
                  <a:gd name="connsiteX125" fmla="*/ 847331 w 4651277"/>
                  <a:gd name="connsiteY125" fmla="*/ 874933 h 4241931"/>
                  <a:gd name="connsiteX126" fmla="*/ 841915 w 4651277"/>
                  <a:gd name="connsiteY126" fmla="*/ 864377 h 4241931"/>
                  <a:gd name="connsiteX127" fmla="*/ 826359 w 4651277"/>
                  <a:gd name="connsiteY127" fmla="*/ 834813 h 4241931"/>
                  <a:gd name="connsiteX128" fmla="*/ 827614 w 4651277"/>
                  <a:gd name="connsiteY128" fmla="*/ 825752 h 4241931"/>
                  <a:gd name="connsiteX129" fmla="*/ 837279 w 4651277"/>
                  <a:gd name="connsiteY129" fmla="*/ 794828 h 4241931"/>
                  <a:gd name="connsiteX130" fmla="*/ 836885 w 4651277"/>
                  <a:gd name="connsiteY130" fmla="*/ 786176 h 4241931"/>
                  <a:gd name="connsiteX131" fmla="*/ 852800 w 4651277"/>
                  <a:gd name="connsiteY131" fmla="*/ 762101 h 4241931"/>
                  <a:gd name="connsiteX132" fmla="*/ 864539 w 4651277"/>
                  <a:gd name="connsiteY132" fmla="*/ 744488 h 4241931"/>
                  <a:gd name="connsiteX133" fmla="*/ 871755 w 4651277"/>
                  <a:gd name="connsiteY133" fmla="*/ 722748 h 4241931"/>
                  <a:gd name="connsiteX134" fmla="*/ 872404 w 4651277"/>
                  <a:gd name="connsiteY134" fmla="*/ 707712 h 4241931"/>
                  <a:gd name="connsiteX135" fmla="*/ 866503 w 4651277"/>
                  <a:gd name="connsiteY135" fmla="*/ 692377 h 4241931"/>
                  <a:gd name="connsiteX136" fmla="*/ 859921 w 4651277"/>
                  <a:gd name="connsiteY136" fmla="*/ 687011 h 4241931"/>
                  <a:gd name="connsiteX137" fmla="*/ 847757 w 4651277"/>
                  <a:gd name="connsiteY137" fmla="*/ 690905 h 4241931"/>
                  <a:gd name="connsiteX138" fmla="*/ 831295 w 4651277"/>
                  <a:gd name="connsiteY138" fmla="*/ 680991 h 4241931"/>
                  <a:gd name="connsiteX139" fmla="*/ 830432 w 4651277"/>
                  <a:gd name="connsiteY139" fmla="*/ 660556 h 4241931"/>
                  <a:gd name="connsiteX140" fmla="*/ 842534 w 4651277"/>
                  <a:gd name="connsiteY140" fmla="*/ 646527 h 4241931"/>
                  <a:gd name="connsiteX141" fmla="*/ 847783 w 4651277"/>
                  <a:gd name="connsiteY141" fmla="*/ 638749 h 4241931"/>
                  <a:gd name="connsiteX142" fmla="*/ 835406 w 4651277"/>
                  <a:gd name="connsiteY142" fmla="*/ 626246 h 4241931"/>
                  <a:gd name="connsiteX143" fmla="*/ 833304 w 4651277"/>
                  <a:gd name="connsiteY143" fmla="*/ 626943 h 4241931"/>
                  <a:gd name="connsiteX144" fmla="*/ 819248 w 4651277"/>
                  <a:gd name="connsiteY144" fmla="*/ 628857 h 4241931"/>
                  <a:gd name="connsiteX145" fmla="*/ 813029 w 4651277"/>
                  <a:gd name="connsiteY145" fmla="*/ 608001 h 4241931"/>
                  <a:gd name="connsiteX146" fmla="*/ 821182 w 4651277"/>
                  <a:gd name="connsiteY146" fmla="*/ 590753 h 4241931"/>
                  <a:gd name="connsiteX147" fmla="*/ 831485 w 4651277"/>
                  <a:gd name="connsiteY147" fmla="*/ 589945 h 4241931"/>
                  <a:gd name="connsiteX148" fmla="*/ 836962 w 4651277"/>
                  <a:gd name="connsiteY148" fmla="*/ 591561 h 4241931"/>
                  <a:gd name="connsiteX149" fmla="*/ 838006 w 4651277"/>
                  <a:gd name="connsiteY149" fmla="*/ 585177 h 4241931"/>
                  <a:gd name="connsiteX150" fmla="*/ 832588 w 4651277"/>
                  <a:gd name="connsiteY150" fmla="*/ 574621 h 4241931"/>
                  <a:gd name="connsiteX151" fmla="*/ 844297 w 4651277"/>
                  <a:gd name="connsiteY151" fmla="*/ 551941 h 4241931"/>
                  <a:gd name="connsiteX152" fmla="*/ 848337 w 4651277"/>
                  <a:gd name="connsiteY152" fmla="*/ 551287 h 4241931"/>
                  <a:gd name="connsiteX153" fmla="*/ 866763 w 4651277"/>
                  <a:gd name="connsiteY153" fmla="*/ 528166 h 4241931"/>
                  <a:gd name="connsiteX154" fmla="*/ 874296 w 4651277"/>
                  <a:gd name="connsiteY154" fmla="*/ 511946 h 4241931"/>
                  <a:gd name="connsiteX155" fmla="*/ 881271 w 4651277"/>
                  <a:gd name="connsiteY155" fmla="*/ 506890 h 4241931"/>
                  <a:gd name="connsiteX156" fmla="*/ 895567 w 4651277"/>
                  <a:gd name="connsiteY156" fmla="*/ 469218 h 4241931"/>
                  <a:gd name="connsiteX157" fmla="*/ 893053 w 4651277"/>
                  <a:gd name="connsiteY157" fmla="*/ 449192 h 4241931"/>
                  <a:gd name="connsiteX158" fmla="*/ 900283 w 4651277"/>
                  <a:gd name="connsiteY158" fmla="*/ 439523 h 4241931"/>
                  <a:gd name="connsiteX159" fmla="*/ 908015 w 4651277"/>
                  <a:gd name="connsiteY159" fmla="*/ 446703 h 4241931"/>
                  <a:gd name="connsiteX160" fmla="*/ 935325 w 4651277"/>
                  <a:gd name="connsiteY160" fmla="*/ 451650 h 4241931"/>
                  <a:gd name="connsiteX161" fmla="*/ 955007 w 4651277"/>
                  <a:gd name="connsiteY161" fmla="*/ 438541 h 4241931"/>
                  <a:gd name="connsiteX162" fmla="*/ 977460 w 4651277"/>
                  <a:gd name="connsiteY162" fmla="*/ 440844 h 4241931"/>
                  <a:gd name="connsiteX163" fmla="*/ 1019519 w 4651277"/>
                  <a:gd name="connsiteY163" fmla="*/ 426905 h 4241931"/>
                  <a:gd name="connsiteX164" fmla="*/ 1024027 w 4651277"/>
                  <a:gd name="connsiteY164" fmla="*/ 418962 h 4241931"/>
                  <a:gd name="connsiteX165" fmla="*/ 1054530 w 4651277"/>
                  <a:gd name="connsiteY165" fmla="*/ 433965 h 4241931"/>
                  <a:gd name="connsiteX166" fmla="*/ 1082669 w 4651277"/>
                  <a:gd name="connsiteY166" fmla="*/ 416132 h 4241931"/>
                  <a:gd name="connsiteX167" fmla="*/ 1084016 w 4651277"/>
                  <a:gd name="connsiteY167" fmla="*/ 422272 h 4241931"/>
                  <a:gd name="connsiteX168" fmla="*/ 1107832 w 4651277"/>
                  <a:gd name="connsiteY168" fmla="*/ 442787 h 4241931"/>
                  <a:gd name="connsiteX169" fmla="*/ 1128122 w 4651277"/>
                  <a:gd name="connsiteY169" fmla="*/ 454725 h 4241931"/>
                  <a:gd name="connsiteX170" fmla="*/ 1153601 w 4651277"/>
                  <a:gd name="connsiteY170" fmla="*/ 467827 h 4241931"/>
                  <a:gd name="connsiteX171" fmla="*/ 1155642 w 4651277"/>
                  <a:gd name="connsiteY171" fmla="*/ 456996 h 4241931"/>
                  <a:gd name="connsiteX172" fmla="*/ 1156095 w 4651277"/>
                  <a:gd name="connsiteY172" fmla="*/ 437634 h 4241931"/>
                  <a:gd name="connsiteX173" fmla="*/ 1165444 w 4651277"/>
                  <a:gd name="connsiteY173" fmla="*/ 439338 h 4241931"/>
                  <a:gd name="connsiteX174" fmla="*/ 1198671 w 4651277"/>
                  <a:gd name="connsiteY174" fmla="*/ 452617 h 4241931"/>
                  <a:gd name="connsiteX175" fmla="*/ 1270353 w 4651277"/>
                  <a:gd name="connsiteY175" fmla="*/ 440250 h 4241931"/>
                  <a:gd name="connsiteX176" fmla="*/ 1308224 w 4651277"/>
                  <a:gd name="connsiteY176" fmla="*/ 439776 h 4241931"/>
                  <a:gd name="connsiteX177" fmla="*/ 1321763 w 4651277"/>
                  <a:gd name="connsiteY177" fmla="*/ 428016 h 4241931"/>
                  <a:gd name="connsiteX178" fmla="*/ 1334517 w 4651277"/>
                  <a:gd name="connsiteY178" fmla="*/ 418026 h 4241931"/>
                  <a:gd name="connsiteX179" fmla="*/ 1338527 w 4651277"/>
                  <a:gd name="connsiteY179" fmla="*/ 431380 h 4241931"/>
                  <a:gd name="connsiteX180" fmla="*/ 1348242 w 4651277"/>
                  <a:gd name="connsiteY180" fmla="*/ 455745 h 4241931"/>
                  <a:gd name="connsiteX181" fmla="*/ 1387252 w 4651277"/>
                  <a:gd name="connsiteY181" fmla="*/ 495472 h 4241931"/>
                  <a:gd name="connsiteX182" fmla="*/ 1391836 w 4651277"/>
                  <a:gd name="connsiteY182" fmla="*/ 495409 h 4241931"/>
                  <a:gd name="connsiteX183" fmla="*/ 1416977 w 4651277"/>
                  <a:gd name="connsiteY183" fmla="*/ 473735 h 4241931"/>
                  <a:gd name="connsiteX184" fmla="*/ 1459403 w 4651277"/>
                  <a:gd name="connsiteY184" fmla="*/ 441306 h 4241931"/>
                  <a:gd name="connsiteX185" fmla="*/ 1469781 w 4651277"/>
                  <a:gd name="connsiteY185" fmla="*/ 440250 h 4241931"/>
                  <a:gd name="connsiteX186" fmla="*/ 1481549 w 4651277"/>
                  <a:gd name="connsiteY186" fmla="*/ 423949 h 4241931"/>
                  <a:gd name="connsiteX187" fmla="*/ 1461863 w 4651277"/>
                  <a:gd name="connsiteY187" fmla="*/ 391126 h 4241931"/>
                  <a:gd name="connsiteX188" fmla="*/ 1459823 w 4651277"/>
                  <a:gd name="connsiteY188" fmla="*/ 373082 h 4241931"/>
                  <a:gd name="connsiteX189" fmla="*/ 1468739 w 4651277"/>
                  <a:gd name="connsiteY189" fmla="*/ 351406 h 4241931"/>
                  <a:gd name="connsiteX190" fmla="*/ 1464112 w 4651277"/>
                  <a:gd name="connsiteY190" fmla="*/ 338871 h 4241931"/>
                  <a:gd name="connsiteX191" fmla="*/ 1460545 w 4651277"/>
                  <a:gd name="connsiteY191" fmla="*/ 338313 h 4241931"/>
                  <a:gd name="connsiteX192" fmla="*/ 1512110 w 4651277"/>
                  <a:gd name="connsiteY192" fmla="*/ 300603 h 4241931"/>
                  <a:gd name="connsiteX193" fmla="*/ 1512639 w 4651277"/>
                  <a:gd name="connsiteY193" fmla="*/ 301468 h 4241931"/>
                  <a:gd name="connsiteX194" fmla="*/ 1518925 w 4651277"/>
                  <a:gd name="connsiteY194" fmla="*/ 302455 h 4241931"/>
                  <a:gd name="connsiteX195" fmla="*/ 1592774 w 4651277"/>
                  <a:gd name="connsiteY195" fmla="*/ 337949 h 4241931"/>
                  <a:gd name="connsiteX196" fmla="*/ 1609283 w 4651277"/>
                  <a:gd name="connsiteY196" fmla="*/ 384942 h 4241931"/>
                  <a:gd name="connsiteX197" fmla="*/ 1618784 w 4651277"/>
                  <a:gd name="connsiteY197" fmla="*/ 393835 h 4241931"/>
                  <a:gd name="connsiteX198" fmla="*/ 1646488 w 4651277"/>
                  <a:gd name="connsiteY198" fmla="*/ 387870 h 4241931"/>
                  <a:gd name="connsiteX199" fmla="*/ 1656853 w 4651277"/>
                  <a:gd name="connsiteY199" fmla="*/ 392900 h 4241931"/>
                  <a:gd name="connsiteX200" fmla="*/ 1697241 w 4651277"/>
                  <a:gd name="connsiteY200" fmla="*/ 414806 h 4241931"/>
                  <a:gd name="connsiteX201" fmla="*/ 1703912 w 4651277"/>
                  <a:gd name="connsiteY201" fmla="*/ 406155 h 4241931"/>
                  <a:gd name="connsiteX202" fmla="*/ 1723639 w 4651277"/>
                  <a:gd name="connsiteY202" fmla="*/ 381491 h 4241931"/>
                  <a:gd name="connsiteX203" fmla="*/ 1751085 w 4651277"/>
                  <a:gd name="connsiteY203" fmla="*/ 397791 h 4241931"/>
                  <a:gd name="connsiteX204" fmla="*/ 1750050 w 4651277"/>
                  <a:gd name="connsiteY204" fmla="*/ 414468 h 4241931"/>
                  <a:gd name="connsiteX205" fmla="*/ 1771480 w 4651277"/>
                  <a:gd name="connsiteY205" fmla="*/ 433478 h 4241931"/>
                  <a:gd name="connsiteX206" fmla="*/ 1791671 w 4651277"/>
                  <a:gd name="connsiteY206" fmla="*/ 427858 h 4241931"/>
                  <a:gd name="connsiteX207" fmla="*/ 1811649 w 4651277"/>
                  <a:gd name="connsiteY207" fmla="*/ 420162 h 4241931"/>
                  <a:gd name="connsiteX208" fmla="*/ 1828465 w 4651277"/>
                  <a:gd name="connsiteY208" fmla="*/ 420549 h 4241931"/>
                  <a:gd name="connsiteX209" fmla="*/ 1828507 w 4651277"/>
                  <a:gd name="connsiteY209" fmla="*/ 435439 h 4241931"/>
                  <a:gd name="connsiteX210" fmla="*/ 1831732 w 4651277"/>
                  <a:gd name="connsiteY210" fmla="*/ 469308 h 4241931"/>
                  <a:gd name="connsiteX211" fmla="*/ 1847892 w 4651277"/>
                  <a:gd name="connsiteY211" fmla="*/ 475634 h 4241931"/>
                  <a:gd name="connsiteX212" fmla="*/ 1880127 w 4651277"/>
                  <a:gd name="connsiteY212" fmla="*/ 458510 h 4241931"/>
                  <a:gd name="connsiteX213" fmla="*/ 1931438 w 4651277"/>
                  <a:gd name="connsiteY213" fmla="*/ 455808 h 4241931"/>
                  <a:gd name="connsiteX214" fmla="*/ 1943891 w 4651277"/>
                  <a:gd name="connsiteY214" fmla="*/ 454542 h 4241931"/>
                  <a:gd name="connsiteX215" fmla="*/ 1961453 w 4651277"/>
                  <a:gd name="connsiteY215" fmla="*/ 439538 h 4241931"/>
                  <a:gd name="connsiteX216" fmla="*/ 1987828 w 4651277"/>
                  <a:gd name="connsiteY216" fmla="*/ 418394 h 4241931"/>
                  <a:gd name="connsiteX217" fmla="*/ 1975043 w 4651277"/>
                  <a:gd name="connsiteY217" fmla="*/ 406059 h 4241931"/>
                  <a:gd name="connsiteX218" fmla="*/ 1967342 w 4651277"/>
                  <a:gd name="connsiteY218" fmla="*/ 392156 h 4241931"/>
                  <a:gd name="connsiteX219" fmla="*/ 1982906 w 4651277"/>
                  <a:gd name="connsiteY219" fmla="*/ 373999 h 4241931"/>
                  <a:gd name="connsiteX220" fmla="*/ 1993404 w 4651277"/>
                  <a:gd name="connsiteY220" fmla="*/ 384470 h 4241931"/>
                  <a:gd name="connsiteX221" fmla="*/ 2001183 w 4651277"/>
                  <a:gd name="connsiteY221" fmla="*/ 395007 h 4241931"/>
                  <a:gd name="connsiteX222" fmla="*/ 2026848 w 4651277"/>
                  <a:gd name="connsiteY222" fmla="*/ 370998 h 4241931"/>
                  <a:gd name="connsiteX223" fmla="*/ 2023876 w 4651277"/>
                  <a:gd name="connsiteY223" fmla="*/ 354098 h 4241931"/>
                  <a:gd name="connsiteX224" fmla="*/ 2033778 w 4651277"/>
                  <a:gd name="connsiteY224" fmla="*/ 340084 h 4241931"/>
                  <a:gd name="connsiteX225" fmla="*/ 2048794 w 4651277"/>
                  <a:gd name="connsiteY225" fmla="*/ 345479 h 4241931"/>
                  <a:gd name="connsiteX226" fmla="*/ 2057325 w 4651277"/>
                  <a:gd name="connsiteY226" fmla="*/ 373772 h 4241931"/>
                  <a:gd name="connsiteX227" fmla="*/ 2070321 w 4651277"/>
                  <a:gd name="connsiteY227" fmla="*/ 397232 h 4241931"/>
                  <a:gd name="connsiteX228" fmla="*/ 2071512 w 4651277"/>
                  <a:gd name="connsiteY228" fmla="*/ 397142 h 4241931"/>
                  <a:gd name="connsiteX229" fmla="*/ 2069934 w 4651277"/>
                  <a:gd name="connsiteY229" fmla="*/ 387948 h 4241931"/>
                  <a:gd name="connsiteX230" fmla="*/ 2060255 w 4651277"/>
                  <a:gd name="connsiteY230" fmla="*/ 375985 h 4241931"/>
                  <a:gd name="connsiteX231" fmla="*/ 2064924 w 4651277"/>
                  <a:gd name="connsiteY231" fmla="*/ 367708 h 4241931"/>
                  <a:gd name="connsiteX232" fmla="*/ 2081666 w 4651277"/>
                  <a:gd name="connsiteY232" fmla="*/ 366819 h 4241931"/>
                  <a:gd name="connsiteX233" fmla="*/ 2129577 w 4651277"/>
                  <a:gd name="connsiteY233" fmla="*/ 334348 h 4241931"/>
                  <a:gd name="connsiteX234" fmla="*/ 2116160 w 4651277"/>
                  <a:gd name="connsiteY234" fmla="*/ 315351 h 4241931"/>
                  <a:gd name="connsiteX235" fmla="*/ 2102325 w 4651277"/>
                  <a:gd name="connsiteY235" fmla="*/ 302217 h 4241931"/>
                  <a:gd name="connsiteX236" fmla="*/ 2119407 w 4651277"/>
                  <a:gd name="connsiteY236" fmla="*/ 294011 h 4241931"/>
                  <a:gd name="connsiteX237" fmla="*/ 2224738 w 4651277"/>
                  <a:gd name="connsiteY237" fmla="*/ 243162 h 4241931"/>
                  <a:gd name="connsiteX238" fmla="*/ 2229478 w 4651277"/>
                  <a:gd name="connsiteY238" fmla="*/ 222474 h 4241931"/>
                  <a:gd name="connsiteX239" fmla="*/ 2233028 w 4651277"/>
                  <a:gd name="connsiteY239" fmla="*/ 193087 h 4241931"/>
                  <a:gd name="connsiteX240" fmla="*/ 2257860 w 4651277"/>
                  <a:gd name="connsiteY240" fmla="*/ 207096 h 4241931"/>
                  <a:gd name="connsiteX241" fmla="*/ 2292599 w 4651277"/>
                  <a:gd name="connsiteY241" fmla="*/ 187734 h 4241931"/>
                  <a:gd name="connsiteX242" fmla="*/ 2292817 w 4651277"/>
                  <a:gd name="connsiteY242" fmla="*/ 187109 h 4241931"/>
                  <a:gd name="connsiteX243" fmla="*/ 2286426 w 4651277"/>
                  <a:gd name="connsiteY243" fmla="*/ 166089 h 4241931"/>
                  <a:gd name="connsiteX244" fmla="*/ 2271698 w 4651277"/>
                  <a:gd name="connsiteY244" fmla="*/ 148167 h 4241931"/>
                  <a:gd name="connsiteX245" fmla="*/ 2200551 w 4651277"/>
                  <a:gd name="connsiteY245" fmla="*/ 141725 h 4241931"/>
                  <a:gd name="connsiteX246" fmla="*/ 2177955 w 4651277"/>
                  <a:gd name="connsiteY246" fmla="*/ 156063 h 4241931"/>
                  <a:gd name="connsiteX247" fmla="*/ 2161942 w 4651277"/>
                  <a:gd name="connsiteY247" fmla="*/ 156914 h 4241931"/>
                  <a:gd name="connsiteX248" fmla="*/ 2166815 w 4651277"/>
                  <a:gd name="connsiteY248" fmla="*/ 128838 h 4241931"/>
                  <a:gd name="connsiteX249" fmla="*/ 2176178 w 4651277"/>
                  <a:gd name="connsiteY249" fmla="*/ 122581 h 4241931"/>
                  <a:gd name="connsiteX250" fmla="*/ 2220346 w 4651277"/>
                  <a:gd name="connsiteY250" fmla="*/ 115856 h 4241931"/>
                  <a:gd name="connsiteX251" fmla="*/ 2224591 w 4651277"/>
                  <a:gd name="connsiteY251" fmla="*/ 99573 h 4241931"/>
                  <a:gd name="connsiteX252" fmla="*/ 2236573 w 4651277"/>
                  <a:gd name="connsiteY252" fmla="*/ 77769 h 4241931"/>
                  <a:gd name="connsiteX253" fmla="*/ 2240288 w 4651277"/>
                  <a:gd name="connsiteY253" fmla="*/ 79030 h 4241931"/>
                  <a:gd name="connsiteX254" fmla="*/ 2269604 w 4651277"/>
                  <a:gd name="connsiteY254" fmla="*/ 94993 h 4241931"/>
                  <a:gd name="connsiteX255" fmla="*/ 2282204 w 4651277"/>
                  <a:gd name="connsiteY255" fmla="*/ 84835 h 4241931"/>
                  <a:gd name="connsiteX256" fmla="*/ 2285805 w 4651277"/>
                  <a:gd name="connsiteY256" fmla="*/ 83914 h 4241931"/>
                  <a:gd name="connsiteX257" fmla="*/ 2306411 w 4651277"/>
                  <a:gd name="connsiteY257" fmla="*/ 73331 h 4241931"/>
                  <a:gd name="connsiteX258" fmla="*/ 2339875 w 4651277"/>
                  <a:gd name="connsiteY258" fmla="*/ 29946 h 4241931"/>
                  <a:gd name="connsiteX259" fmla="*/ 2392011 w 4651277"/>
                  <a:gd name="connsiteY259" fmla="*/ 22068 h 4241931"/>
                  <a:gd name="connsiteX260" fmla="*/ 2449746 w 4651277"/>
                  <a:gd name="connsiteY260" fmla="*/ 23384 h 4241931"/>
                  <a:gd name="connsiteX261" fmla="*/ 2451125 w 4651277"/>
                  <a:gd name="connsiteY261" fmla="*/ 21850 h 4241931"/>
                  <a:gd name="connsiteX262" fmla="*/ 2508325 w 4651277"/>
                  <a:gd name="connsiteY262" fmla="*/ 26842 h 4241931"/>
                  <a:gd name="connsiteX263" fmla="*/ 2528565 w 4651277"/>
                  <a:gd name="connsiteY263" fmla="*/ 50586 h 4241931"/>
                  <a:gd name="connsiteX264" fmla="*/ 2545177 w 4651277"/>
                  <a:gd name="connsiteY264" fmla="*/ 19776 h 4241931"/>
                  <a:gd name="connsiteX265" fmla="*/ 2549345 w 4651277"/>
                  <a:gd name="connsiteY265" fmla="*/ 2036 h 4241931"/>
                  <a:gd name="connsiteX266" fmla="*/ 2559883 w 4651277"/>
                  <a:gd name="connsiteY266" fmla="*/ 8046 h 4241931"/>
                  <a:gd name="connsiteX267" fmla="*/ 2562074 w 4651277"/>
                  <a:gd name="connsiteY267" fmla="*/ 21799 h 4241931"/>
                  <a:gd name="connsiteX268" fmla="*/ 2568791 w 4651277"/>
                  <a:gd name="connsiteY268" fmla="*/ 52099 h 4241931"/>
                  <a:gd name="connsiteX269" fmla="*/ 2601553 w 4651277"/>
                  <a:gd name="connsiteY269" fmla="*/ 64228 h 4241931"/>
                  <a:gd name="connsiteX270" fmla="*/ 2625296 w 4651277"/>
                  <a:gd name="connsiteY270" fmla="*/ 43989 h 4241931"/>
                  <a:gd name="connsiteX271" fmla="*/ 2645290 w 4651277"/>
                  <a:gd name="connsiteY271" fmla="*/ 35629 h 4241931"/>
                  <a:gd name="connsiteX272" fmla="*/ 2655912 w 4651277"/>
                  <a:gd name="connsiteY272" fmla="*/ 56963 h 4241931"/>
                  <a:gd name="connsiteX273" fmla="*/ 2657690 w 4651277"/>
                  <a:gd name="connsiteY273" fmla="*/ 90445 h 4241931"/>
                  <a:gd name="connsiteX274" fmla="*/ 2676280 w 4651277"/>
                  <a:gd name="connsiteY274" fmla="*/ 110626 h 4241931"/>
                  <a:gd name="connsiteX275" fmla="*/ 2711007 w 4651277"/>
                  <a:gd name="connsiteY275" fmla="*/ 146010 h 4241931"/>
                  <a:gd name="connsiteX276" fmla="*/ 2766305 w 4651277"/>
                  <a:gd name="connsiteY276" fmla="*/ 183951 h 4241931"/>
                  <a:gd name="connsiteX277" fmla="*/ 2774785 w 4651277"/>
                  <a:gd name="connsiteY277" fmla="*/ 182383 h 4241931"/>
                  <a:gd name="connsiteX278" fmla="*/ 2787062 w 4651277"/>
                  <a:gd name="connsiteY278" fmla="*/ 171241 h 4241931"/>
                  <a:gd name="connsiteX279" fmla="*/ 2822613 w 4651277"/>
                  <a:gd name="connsiteY279" fmla="*/ 167164 h 4241931"/>
                  <a:gd name="connsiteX280" fmla="*/ 2851379 w 4651277"/>
                  <a:gd name="connsiteY280" fmla="*/ 159068 h 4241931"/>
                  <a:gd name="connsiteX281" fmla="*/ 2865409 w 4651277"/>
                  <a:gd name="connsiteY281" fmla="*/ 175841 h 4241931"/>
                  <a:gd name="connsiteX282" fmla="*/ 2868616 w 4651277"/>
                  <a:gd name="connsiteY282" fmla="*/ 203591 h 4241931"/>
                  <a:gd name="connsiteX283" fmla="*/ 2876461 w 4651277"/>
                  <a:gd name="connsiteY283" fmla="*/ 217589 h 4241931"/>
                  <a:gd name="connsiteX284" fmla="*/ 2879988 w 4651277"/>
                  <a:gd name="connsiteY284" fmla="*/ 214776 h 4241931"/>
                  <a:gd name="connsiteX285" fmla="*/ 2883159 w 4651277"/>
                  <a:gd name="connsiteY285" fmla="*/ 198914 h 4241931"/>
                  <a:gd name="connsiteX286" fmla="*/ 2919613 w 4651277"/>
                  <a:gd name="connsiteY286" fmla="*/ 156832 h 4241931"/>
                  <a:gd name="connsiteX287" fmla="*/ 2928147 w 4651277"/>
                  <a:gd name="connsiteY287" fmla="*/ 138860 h 4241931"/>
                  <a:gd name="connsiteX288" fmla="*/ 2945881 w 4651277"/>
                  <a:gd name="connsiteY288" fmla="*/ 129159 h 4241931"/>
                  <a:gd name="connsiteX289" fmla="*/ 3020035 w 4651277"/>
                  <a:gd name="connsiteY289" fmla="*/ 96025 h 4241931"/>
                  <a:gd name="connsiteX290" fmla="*/ 3059179 w 4651277"/>
                  <a:gd name="connsiteY290" fmla="*/ 77158 h 4241931"/>
                  <a:gd name="connsiteX291" fmla="*/ 3077043 w 4651277"/>
                  <a:gd name="connsiteY291" fmla="*/ 97377 h 4241931"/>
                  <a:gd name="connsiteX292" fmla="*/ 3110061 w 4651277"/>
                  <a:gd name="connsiteY292" fmla="*/ 86865 h 4241931"/>
                  <a:gd name="connsiteX293" fmla="*/ 3141966 w 4651277"/>
                  <a:gd name="connsiteY293" fmla="*/ 69112 h 4241931"/>
                  <a:gd name="connsiteX294" fmla="*/ 3160021 w 4651277"/>
                  <a:gd name="connsiteY294" fmla="*/ 92972 h 4241931"/>
                  <a:gd name="connsiteX295" fmla="*/ 3174507 w 4651277"/>
                  <a:gd name="connsiteY295" fmla="*/ 104611 h 4241931"/>
                  <a:gd name="connsiteX296" fmla="*/ 3184041 w 4651277"/>
                  <a:gd name="connsiteY296" fmla="*/ 91697 h 4241931"/>
                  <a:gd name="connsiteX297" fmla="*/ 3184575 w 4651277"/>
                  <a:gd name="connsiteY297" fmla="*/ 88018 h 4241931"/>
                  <a:gd name="connsiteX298" fmla="*/ 3192073 w 4651277"/>
                  <a:gd name="connsiteY298" fmla="*/ 64262 h 4241931"/>
                  <a:gd name="connsiteX299" fmla="*/ 3201007 w 4651277"/>
                  <a:gd name="connsiteY299" fmla="*/ 81307 h 4241931"/>
                  <a:gd name="connsiteX300" fmla="*/ 3205002 w 4651277"/>
                  <a:gd name="connsiteY300" fmla="*/ 101532 h 4241931"/>
                  <a:gd name="connsiteX301" fmla="*/ 3239907 w 4651277"/>
                  <a:gd name="connsiteY301" fmla="*/ 112818 h 4241931"/>
                  <a:gd name="connsiteX302" fmla="*/ 3253692 w 4651277"/>
                  <a:gd name="connsiteY302" fmla="*/ 97487 h 4241931"/>
                  <a:gd name="connsiteX303" fmla="*/ 3276340 w 4651277"/>
                  <a:gd name="connsiteY303" fmla="*/ 111614 h 4241931"/>
                  <a:gd name="connsiteX304" fmla="*/ 3277538 w 4651277"/>
                  <a:gd name="connsiteY304" fmla="*/ 134178 h 4241931"/>
                  <a:gd name="connsiteX305" fmla="*/ 3294634 w 4651277"/>
                  <a:gd name="connsiteY305" fmla="*/ 153708 h 4241931"/>
                  <a:gd name="connsiteX306" fmla="*/ 3319511 w 4651277"/>
                  <a:gd name="connsiteY306" fmla="*/ 182315 h 4241931"/>
                  <a:gd name="connsiteX307" fmla="*/ 3357761 w 4651277"/>
                  <a:gd name="connsiteY307" fmla="*/ 215321 h 4241931"/>
                  <a:gd name="connsiteX308" fmla="*/ 3375693 w 4651277"/>
                  <a:gd name="connsiteY308" fmla="*/ 223128 h 4241931"/>
                  <a:gd name="connsiteX309" fmla="*/ 3367384 w 4651277"/>
                  <a:gd name="connsiteY309" fmla="*/ 231599 h 4241931"/>
                  <a:gd name="connsiteX310" fmla="*/ 3377007 w 4651277"/>
                  <a:gd name="connsiteY310" fmla="*/ 247876 h 4241931"/>
                  <a:gd name="connsiteX311" fmla="*/ 3404679 w 4651277"/>
                  <a:gd name="connsiteY311" fmla="*/ 274145 h 4241931"/>
                  <a:gd name="connsiteX312" fmla="*/ 3412506 w 4651277"/>
                  <a:gd name="connsiteY312" fmla="*/ 297817 h 4241931"/>
                  <a:gd name="connsiteX313" fmla="*/ 3404705 w 4651277"/>
                  <a:gd name="connsiteY313" fmla="*/ 329618 h 4241931"/>
                  <a:gd name="connsiteX314" fmla="*/ 3403809 w 4651277"/>
                  <a:gd name="connsiteY314" fmla="*/ 381492 h 4241931"/>
                  <a:gd name="connsiteX315" fmla="*/ 3416229 w 4651277"/>
                  <a:gd name="connsiteY315" fmla="*/ 395432 h 4241931"/>
                  <a:gd name="connsiteX316" fmla="*/ 3415823 w 4651277"/>
                  <a:gd name="connsiteY316" fmla="*/ 429029 h 4241931"/>
                  <a:gd name="connsiteX317" fmla="*/ 3401628 w 4651277"/>
                  <a:gd name="connsiteY317" fmla="*/ 453597 h 4241931"/>
                  <a:gd name="connsiteX318" fmla="*/ 3406631 w 4651277"/>
                  <a:gd name="connsiteY318" fmla="*/ 464270 h 4241931"/>
                  <a:gd name="connsiteX319" fmla="*/ 3407669 w 4651277"/>
                  <a:gd name="connsiteY319" fmla="*/ 464755 h 4241931"/>
                  <a:gd name="connsiteX320" fmla="*/ 3418321 w 4651277"/>
                  <a:gd name="connsiteY320" fmla="*/ 455508 h 4241931"/>
                  <a:gd name="connsiteX321" fmla="*/ 3436938 w 4651277"/>
                  <a:gd name="connsiteY321" fmla="*/ 446109 h 4241931"/>
                  <a:gd name="connsiteX322" fmla="*/ 3438909 w 4651277"/>
                  <a:gd name="connsiteY322" fmla="*/ 448742 h 4241931"/>
                  <a:gd name="connsiteX323" fmla="*/ 3451615 w 4651277"/>
                  <a:gd name="connsiteY323" fmla="*/ 473672 h 4241931"/>
                  <a:gd name="connsiteX324" fmla="*/ 3465140 w 4651277"/>
                  <a:gd name="connsiteY324" fmla="*/ 472619 h 4241931"/>
                  <a:gd name="connsiteX325" fmla="*/ 3468067 w 4651277"/>
                  <a:gd name="connsiteY325" fmla="*/ 473688 h 4241931"/>
                  <a:gd name="connsiteX326" fmla="*/ 3487330 w 4651277"/>
                  <a:gd name="connsiteY326" fmla="*/ 476135 h 4241931"/>
                  <a:gd name="connsiteX327" fmla="*/ 3531027 w 4651277"/>
                  <a:gd name="connsiteY327" fmla="*/ 461995 h 4241931"/>
                  <a:gd name="connsiteX328" fmla="*/ 3570810 w 4651277"/>
                  <a:gd name="connsiteY328" fmla="*/ 481255 h 4241931"/>
                  <a:gd name="connsiteX329" fmla="*/ 3610106 w 4651277"/>
                  <a:gd name="connsiteY329" fmla="*/ 509524 h 4241931"/>
                  <a:gd name="connsiteX330" fmla="*/ 3611787 w 4651277"/>
                  <a:gd name="connsiteY330" fmla="*/ 509117 h 4241931"/>
                  <a:gd name="connsiteX331" fmla="*/ 3648972 w 4651277"/>
                  <a:gd name="connsiteY331" fmla="*/ 539676 h 4241931"/>
                  <a:gd name="connsiteX332" fmla="*/ 3651715 w 4651277"/>
                  <a:gd name="connsiteY332" fmla="*/ 565684 h 4241931"/>
                  <a:gd name="connsiteX333" fmla="*/ 3677801 w 4651277"/>
                  <a:gd name="connsiteY333" fmla="*/ 552253 h 4241931"/>
                  <a:gd name="connsiteX334" fmla="*/ 3689090 w 4651277"/>
                  <a:gd name="connsiteY334" fmla="*/ 541962 h 4241931"/>
                  <a:gd name="connsiteX335" fmla="*/ 3693528 w 4651277"/>
                  <a:gd name="connsiteY335" fmla="*/ 551111 h 4241931"/>
                  <a:gd name="connsiteX336" fmla="*/ 3688525 w 4651277"/>
                  <a:gd name="connsiteY336" fmla="*/ 561659 h 4241931"/>
                  <a:gd name="connsiteX337" fmla="*/ 3678811 w 4651277"/>
                  <a:gd name="connsiteY337" fmla="*/ 585792 h 4241931"/>
                  <a:gd name="connsiteX338" fmla="*/ 3695717 w 4651277"/>
                  <a:gd name="connsiteY338" fmla="*/ 609705 h 4241931"/>
                  <a:gd name="connsiteX339" fmla="*/ 3721724 w 4651277"/>
                  <a:gd name="connsiteY339" fmla="*/ 606963 h 4241931"/>
                  <a:gd name="connsiteX340" fmla="*/ 3739511 w 4651277"/>
                  <a:gd name="connsiteY340" fmla="*/ 610656 h 4241931"/>
                  <a:gd name="connsiteX341" fmla="*/ 3736745 w 4651277"/>
                  <a:gd name="connsiteY341" fmla="*/ 630441 h 4241931"/>
                  <a:gd name="connsiteX342" fmla="*/ 3722108 w 4651277"/>
                  <a:gd name="connsiteY342" fmla="*/ 654435 h 4241931"/>
                  <a:gd name="connsiteX343" fmla="*/ 3725398 w 4651277"/>
                  <a:gd name="connsiteY343" fmla="*/ 677198 h 4241931"/>
                  <a:gd name="connsiteX344" fmla="*/ 3732642 w 4651277"/>
                  <a:gd name="connsiteY344" fmla="*/ 718119 h 4241931"/>
                  <a:gd name="connsiteX345" fmla="*/ 3752899 w 4651277"/>
                  <a:gd name="connsiteY345" fmla="*/ 770559 h 4241931"/>
                  <a:gd name="connsiteX346" fmla="*/ 3759505 w 4651277"/>
                  <a:gd name="connsiteY346" fmla="*/ 773493 h 4241931"/>
                  <a:gd name="connsiteX347" fmla="*/ 3773273 w 4651277"/>
                  <a:gd name="connsiteY347" fmla="*/ 771607 h 4241931"/>
                  <a:gd name="connsiteX348" fmla="*/ 3799787 w 4651277"/>
                  <a:gd name="connsiteY348" fmla="*/ 785635 h 4241931"/>
                  <a:gd name="connsiteX349" fmla="*/ 3823514 w 4651277"/>
                  <a:gd name="connsiteY349" fmla="*/ 793668 h 4241931"/>
                  <a:gd name="connsiteX350" fmla="*/ 3825266 w 4651277"/>
                  <a:gd name="connsiteY350" fmla="*/ 811916 h 4241931"/>
                  <a:gd name="connsiteX351" fmla="*/ 3814334 w 4651277"/>
                  <a:gd name="connsiteY351" fmla="*/ 832622 h 4241931"/>
                  <a:gd name="connsiteX352" fmla="*/ 3813124 w 4651277"/>
                  <a:gd name="connsiteY352" fmla="*/ 846019 h 4241931"/>
                  <a:gd name="connsiteX353" fmla="*/ 3816896 w 4651277"/>
                  <a:gd name="connsiteY353" fmla="*/ 845745 h 4241931"/>
                  <a:gd name="connsiteX354" fmla="*/ 3826606 w 4651277"/>
                  <a:gd name="connsiteY354" fmla="*/ 836281 h 4241931"/>
                  <a:gd name="connsiteX355" fmla="*/ 3871753 w 4651277"/>
                  <a:gd name="connsiteY355" fmla="*/ 824457 h 4241931"/>
                  <a:gd name="connsiteX356" fmla="*/ 3886170 w 4651277"/>
                  <a:gd name="connsiteY356" fmla="*/ 816075 h 4241931"/>
                  <a:gd name="connsiteX357" fmla="*/ 3903030 w 4651277"/>
                  <a:gd name="connsiteY357" fmla="*/ 817772 h 4241931"/>
                  <a:gd name="connsiteX358" fmla="*/ 3970004 w 4651277"/>
                  <a:gd name="connsiteY358" fmla="*/ 830001 h 4241931"/>
                  <a:gd name="connsiteX359" fmla="*/ 4006011 w 4651277"/>
                  <a:gd name="connsiteY359" fmla="*/ 835505 h 4241931"/>
                  <a:gd name="connsiteX360" fmla="*/ 4008781 w 4651277"/>
                  <a:gd name="connsiteY360" fmla="*/ 857952 h 4241931"/>
                  <a:gd name="connsiteX361" fmla="*/ 4036592 w 4651277"/>
                  <a:gd name="connsiteY361" fmla="*/ 866330 h 4241931"/>
                  <a:gd name="connsiteX362" fmla="*/ 4067065 w 4651277"/>
                  <a:gd name="connsiteY362" fmla="*/ 869173 h 4241931"/>
                  <a:gd name="connsiteX363" fmla="*/ 4068243 w 4651277"/>
                  <a:gd name="connsiteY363" fmla="*/ 894227 h 4241931"/>
                  <a:gd name="connsiteX364" fmla="*/ 4072744 w 4651277"/>
                  <a:gd name="connsiteY364" fmla="*/ 909141 h 4241931"/>
                  <a:gd name="connsiteX365" fmla="*/ 4085455 w 4651277"/>
                  <a:gd name="connsiteY365" fmla="*/ 904728 h 4241931"/>
                  <a:gd name="connsiteX366" fmla="*/ 4087569 w 4651277"/>
                  <a:gd name="connsiteY366" fmla="*/ 902438 h 4241931"/>
                  <a:gd name="connsiteX367" fmla="*/ 4104010 w 4651277"/>
                  <a:gd name="connsiteY367" fmla="*/ 889565 h 4241931"/>
                  <a:gd name="connsiteX368" fmla="*/ 4102112 w 4651277"/>
                  <a:gd name="connsiteY368" fmla="*/ 905584 h 4241931"/>
                  <a:gd name="connsiteX369" fmla="*/ 4095288 w 4651277"/>
                  <a:gd name="connsiteY369" fmla="*/ 921462 h 4241931"/>
                  <a:gd name="connsiteX370" fmla="*/ 4114076 w 4651277"/>
                  <a:gd name="connsiteY370" fmla="*/ 945807 h 4241931"/>
                  <a:gd name="connsiteX371" fmla="*/ 4130871 w 4651277"/>
                  <a:gd name="connsiteY371" fmla="*/ 941738 h 4241931"/>
                  <a:gd name="connsiteX372" fmla="*/ 4139837 w 4651277"/>
                  <a:gd name="connsiteY372" fmla="*/ 962239 h 4241931"/>
                  <a:gd name="connsiteX373" fmla="*/ 4129973 w 4651277"/>
                  <a:gd name="connsiteY373" fmla="*/ 978408 h 4241931"/>
                  <a:gd name="connsiteX374" fmla="*/ 4132538 w 4651277"/>
                  <a:gd name="connsiteY374" fmla="*/ 1000014 h 4241931"/>
                  <a:gd name="connsiteX375" fmla="*/ 4136183 w 4651277"/>
                  <a:gd name="connsiteY375" fmla="*/ 1031582 h 4241931"/>
                  <a:gd name="connsiteX376" fmla="*/ 4146989 w 4651277"/>
                  <a:gd name="connsiteY376" fmla="*/ 1072530 h 4241931"/>
                  <a:gd name="connsiteX377" fmla="*/ 4155688 w 4651277"/>
                  <a:gd name="connsiteY377" fmla="*/ 1086426 h 4241931"/>
                  <a:gd name="connsiteX378" fmla="*/ 4145929 w 4651277"/>
                  <a:gd name="connsiteY378" fmla="*/ 1088345 h 4241931"/>
                  <a:gd name="connsiteX379" fmla="*/ 4144869 w 4651277"/>
                  <a:gd name="connsiteY379" fmla="*/ 1104161 h 4241931"/>
                  <a:gd name="connsiteX380" fmla="*/ 4151555 w 4651277"/>
                  <a:gd name="connsiteY380" fmla="*/ 1135438 h 4241931"/>
                  <a:gd name="connsiteX381" fmla="*/ 4145749 w 4651277"/>
                  <a:gd name="connsiteY381" fmla="*/ 1155514 h 4241931"/>
                  <a:gd name="connsiteX382" fmla="*/ 4125285 w 4651277"/>
                  <a:gd name="connsiteY382" fmla="*/ 1173805 h 4241931"/>
                  <a:gd name="connsiteX383" fmla="*/ 4100084 w 4651277"/>
                  <a:gd name="connsiteY383" fmla="*/ 1209249 h 4241931"/>
                  <a:gd name="connsiteX384" fmla="*/ 4102066 w 4651277"/>
                  <a:gd name="connsiteY384" fmla="*/ 1224772 h 4241931"/>
                  <a:gd name="connsiteX385" fmla="*/ 4085863 w 4651277"/>
                  <a:gd name="connsiteY385" fmla="*/ 1247812 h 4241931"/>
                  <a:gd name="connsiteX386" fmla="*/ 4062766 w 4651277"/>
                  <a:gd name="connsiteY386" fmla="*/ 1268076 h 4241931"/>
                  <a:gd name="connsiteX387" fmla="*/ 4083268 w 4651277"/>
                  <a:gd name="connsiteY387" fmla="*/ 1301340 h 4241931"/>
                  <a:gd name="connsiteX388" fmla="*/ 4087529 w 4651277"/>
                  <a:gd name="connsiteY388" fmla="*/ 1306087 h 4241931"/>
                  <a:gd name="connsiteX389" fmla="*/ 4075365 w 4651277"/>
                  <a:gd name="connsiteY389" fmla="*/ 1307255 h 4241931"/>
                  <a:gd name="connsiteX390" fmla="*/ 4025745 w 4651277"/>
                  <a:gd name="connsiteY390" fmla="*/ 1300602 h 4241931"/>
                  <a:gd name="connsiteX391" fmla="*/ 4008462 w 4651277"/>
                  <a:gd name="connsiteY391" fmla="*/ 1313679 h 4241931"/>
                  <a:gd name="connsiteX392" fmla="*/ 3997211 w 4651277"/>
                  <a:gd name="connsiteY392" fmla="*/ 1333296 h 4241931"/>
                  <a:gd name="connsiteX393" fmla="*/ 3959710 w 4651277"/>
                  <a:gd name="connsiteY393" fmla="*/ 1345489 h 4241931"/>
                  <a:gd name="connsiteX394" fmla="*/ 3934694 w 4651277"/>
                  <a:gd name="connsiteY394" fmla="*/ 1355993 h 4241931"/>
                  <a:gd name="connsiteX395" fmla="*/ 3923280 w 4651277"/>
                  <a:gd name="connsiteY395" fmla="*/ 1354757 h 4241931"/>
                  <a:gd name="connsiteX396" fmla="*/ 3922998 w 4651277"/>
                  <a:gd name="connsiteY396" fmla="*/ 1364605 h 4241931"/>
                  <a:gd name="connsiteX397" fmla="*/ 3927995 w 4651277"/>
                  <a:gd name="connsiteY397" fmla="*/ 1383399 h 4241931"/>
                  <a:gd name="connsiteX398" fmla="*/ 3949877 w 4651277"/>
                  <a:gd name="connsiteY398" fmla="*/ 1400327 h 4241931"/>
                  <a:gd name="connsiteX399" fmla="*/ 3968971 w 4651277"/>
                  <a:gd name="connsiteY399" fmla="*/ 1411260 h 4241931"/>
                  <a:gd name="connsiteX400" fmla="*/ 3957365 w 4651277"/>
                  <a:gd name="connsiteY400" fmla="*/ 1422073 h 4241931"/>
                  <a:gd name="connsiteX401" fmla="*/ 3884013 w 4651277"/>
                  <a:gd name="connsiteY401" fmla="*/ 1478958 h 4241931"/>
                  <a:gd name="connsiteX402" fmla="*/ 3859916 w 4651277"/>
                  <a:gd name="connsiteY402" fmla="*/ 1489420 h 4241931"/>
                  <a:gd name="connsiteX403" fmla="*/ 3852809 w 4651277"/>
                  <a:gd name="connsiteY403" fmla="*/ 1481838 h 4241931"/>
                  <a:gd name="connsiteX404" fmla="*/ 3841864 w 4651277"/>
                  <a:gd name="connsiteY404" fmla="*/ 1492090 h 4241931"/>
                  <a:gd name="connsiteX405" fmla="*/ 3840531 w 4651277"/>
                  <a:gd name="connsiteY405" fmla="*/ 1496284 h 4241931"/>
                  <a:gd name="connsiteX406" fmla="*/ 3850294 w 4651277"/>
                  <a:gd name="connsiteY406" fmla="*/ 1497109 h 4241931"/>
                  <a:gd name="connsiteX407" fmla="*/ 3872107 w 4651277"/>
                  <a:gd name="connsiteY407" fmla="*/ 1537613 h 4241931"/>
                  <a:gd name="connsiteX408" fmla="*/ 3857531 w 4651277"/>
                  <a:gd name="connsiteY408" fmla="*/ 1567370 h 4241931"/>
                  <a:gd name="connsiteX409" fmla="*/ 3876637 w 4651277"/>
                  <a:gd name="connsiteY409" fmla="*/ 1591194 h 4241931"/>
                  <a:gd name="connsiteX410" fmla="*/ 3893840 w 4651277"/>
                  <a:gd name="connsiteY410" fmla="*/ 1588805 h 4241931"/>
                  <a:gd name="connsiteX411" fmla="*/ 3910000 w 4651277"/>
                  <a:gd name="connsiteY411" fmla="*/ 1585781 h 4241931"/>
                  <a:gd name="connsiteX412" fmla="*/ 3841479 w 4651277"/>
                  <a:gd name="connsiteY412" fmla="*/ 1598374 h 4241931"/>
                  <a:gd name="connsiteX413" fmla="*/ 3820166 w 4651277"/>
                  <a:gd name="connsiteY413" fmla="*/ 1603982 h 4241931"/>
                  <a:gd name="connsiteX414" fmla="*/ 3821044 w 4651277"/>
                  <a:gd name="connsiteY414" fmla="*/ 1616327 h 4241931"/>
                  <a:gd name="connsiteX415" fmla="*/ 3820601 w 4651277"/>
                  <a:gd name="connsiteY415" fmla="*/ 1618633 h 4241931"/>
                  <a:gd name="connsiteX416" fmla="*/ 3856796 w 4651277"/>
                  <a:gd name="connsiteY416" fmla="*/ 1624365 h 4241931"/>
                  <a:gd name="connsiteX417" fmla="*/ 3878963 w 4651277"/>
                  <a:gd name="connsiteY417" fmla="*/ 1632824 h 4241931"/>
                  <a:gd name="connsiteX418" fmla="*/ 3881060 w 4651277"/>
                  <a:gd name="connsiteY418" fmla="*/ 1631301 h 4241931"/>
                  <a:gd name="connsiteX419" fmla="*/ 3946493 w 4651277"/>
                  <a:gd name="connsiteY419" fmla="*/ 1636096 h 4241931"/>
                  <a:gd name="connsiteX420" fmla="*/ 4070600 w 4651277"/>
                  <a:gd name="connsiteY420" fmla="*/ 1629769 h 4241931"/>
                  <a:gd name="connsiteX421" fmla="*/ 4108464 w 4651277"/>
                  <a:gd name="connsiteY421" fmla="*/ 1628961 h 4241931"/>
                  <a:gd name="connsiteX422" fmla="*/ 4169224 w 4651277"/>
                  <a:gd name="connsiteY422" fmla="*/ 1639821 h 4241931"/>
                  <a:gd name="connsiteX423" fmla="*/ 4200098 w 4651277"/>
                  <a:gd name="connsiteY423" fmla="*/ 1644093 h 4241931"/>
                  <a:gd name="connsiteX424" fmla="*/ 4211147 w 4651277"/>
                  <a:gd name="connsiteY424" fmla="*/ 1656359 h 4241931"/>
                  <a:gd name="connsiteX425" fmla="*/ 4233231 w 4651277"/>
                  <a:gd name="connsiteY425" fmla="*/ 1641916 h 4241931"/>
                  <a:gd name="connsiteX426" fmla="*/ 4300563 w 4651277"/>
                  <a:gd name="connsiteY426" fmla="*/ 1658147 h 4241931"/>
                  <a:gd name="connsiteX427" fmla="*/ 4319080 w 4651277"/>
                  <a:gd name="connsiteY427" fmla="*/ 1662317 h 4241931"/>
                  <a:gd name="connsiteX428" fmla="*/ 4374375 w 4651277"/>
                  <a:gd name="connsiteY428" fmla="*/ 1680353 h 4241931"/>
                  <a:gd name="connsiteX429" fmla="*/ 4434018 w 4651277"/>
                  <a:gd name="connsiteY429" fmla="*/ 1702171 h 4241931"/>
                  <a:gd name="connsiteX430" fmla="*/ 4465268 w 4651277"/>
                  <a:gd name="connsiteY430" fmla="*/ 1715781 h 4241931"/>
                  <a:gd name="connsiteX431" fmla="*/ 4467174 w 4651277"/>
                  <a:gd name="connsiteY431" fmla="*/ 1715464 h 4241931"/>
                  <a:gd name="connsiteX432" fmla="*/ 4467174 w 4651277"/>
                  <a:gd name="connsiteY432" fmla="*/ 1715466 h 4241931"/>
                  <a:gd name="connsiteX433" fmla="*/ 4467651 w 4651277"/>
                  <a:gd name="connsiteY433" fmla="*/ 1715385 h 4241931"/>
                  <a:gd name="connsiteX434" fmla="*/ 4467174 w 4651277"/>
                  <a:gd name="connsiteY434" fmla="*/ 1715464 h 4241931"/>
                  <a:gd name="connsiteX435" fmla="*/ 4466063 w 4651277"/>
                  <a:gd name="connsiteY435" fmla="*/ 1714670 h 4241931"/>
                  <a:gd name="connsiteX436" fmla="*/ 4467370 w 4651277"/>
                  <a:gd name="connsiteY436" fmla="*/ 1702505 h 4241931"/>
                  <a:gd name="connsiteX437" fmla="*/ 4476105 w 4651277"/>
                  <a:gd name="connsiteY437" fmla="*/ 1702032 h 4241931"/>
                  <a:gd name="connsiteX438" fmla="*/ 4572317 w 4651277"/>
                  <a:gd name="connsiteY438" fmla="*/ 1711701 h 4241931"/>
                  <a:gd name="connsiteX439" fmla="*/ 4589311 w 4651277"/>
                  <a:gd name="connsiteY439" fmla="*/ 1713775 h 4241931"/>
                  <a:gd name="connsiteX440" fmla="*/ 4593344 w 4651277"/>
                  <a:gd name="connsiteY440" fmla="*/ 1715649 h 4241931"/>
                  <a:gd name="connsiteX441" fmla="*/ 4601154 w 4651277"/>
                  <a:gd name="connsiteY441" fmla="*/ 1724930 h 4241931"/>
                  <a:gd name="connsiteX442" fmla="*/ 4602994 w 4651277"/>
                  <a:gd name="connsiteY442" fmla="*/ 1728933 h 4241931"/>
                  <a:gd name="connsiteX443" fmla="*/ 4603083 w 4651277"/>
                  <a:gd name="connsiteY443" fmla="*/ 1740082 h 4241931"/>
                  <a:gd name="connsiteX444" fmla="*/ 4603239 w 4651277"/>
                  <a:gd name="connsiteY444" fmla="*/ 1746912 h 4241931"/>
                  <a:gd name="connsiteX445" fmla="*/ 4630175 w 4651277"/>
                  <a:gd name="connsiteY445" fmla="*/ 1748703 h 4241931"/>
                  <a:gd name="connsiteX446" fmla="*/ 4649928 w 4651277"/>
                  <a:gd name="connsiteY446" fmla="*/ 1756780 h 4241931"/>
                  <a:gd name="connsiteX447" fmla="*/ 4642711 w 4651277"/>
                  <a:gd name="connsiteY447" fmla="*/ 1771103 h 4241931"/>
                  <a:gd name="connsiteX448" fmla="*/ 4560387 w 4651277"/>
                  <a:gd name="connsiteY448" fmla="*/ 1751878 h 4241931"/>
                  <a:gd name="connsiteX449" fmla="*/ 4517474 w 4651277"/>
                  <a:gd name="connsiteY449" fmla="*/ 1749413 h 4241931"/>
                  <a:gd name="connsiteX450" fmla="*/ 4509437 w 4651277"/>
                  <a:gd name="connsiteY450" fmla="*/ 1749377 h 4241931"/>
                  <a:gd name="connsiteX451" fmla="*/ 4460463 w 4651277"/>
                  <a:gd name="connsiteY451" fmla="*/ 1730486 h 4241931"/>
                  <a:gd name="connsiteX452" fmla="*/ 4435148 w 4651277"/>
                  <a:gd name="connsiteY452" fmla="*/ 1730189 h 4241931"/>
                  <a:gd name="connsiteX453" fmla="*/ 4420092 w 4651277"/>
                  <a:gd name="connsiteY453" fmla="*/ 1731516 h 4241931"/>
                  <a:gd name="connsiteX454" fmla="*/ 4358507 w 4651277"/>
                  <a:gd name="connsiteY454" fmla="*/ 1718051 h 4241931"/>
                  <a:gd name="connsiteX455" fmla="*/ 4315401 w 4651277"/>
                  <a:gd name="connsiteY455" fmla="*/ 1716792 h 4241931"/>
                  <a:gd name="connsiteX456" fmla="*/ 4279957 w 4651277"/>
                  <a:gd name="connsiteY456" fmla="*/ 1706229 h 4241931"/>
                  <a:gd name="connsiteX457" fmla="*/ 4243898 w 4651277"/>
                  <a:gd name="connsiteY457" fmla="*/ 1719077 h 4241931"/>
                  <a:gd name="connsiteX458" fmla="*/ 4242561 w 4651277"/>
                  <a:gd name="connsiteY458" fmla="*/ 1727526 h 4241931"/>
                  <a:gd name="connsiteX459" fmla="*/ 4197062 w 4651277"/>
                  <a:gd name="connsiteY459" fmla="*/ 1753107 h 4241931"/>
                  <a:gd name="connsiteX460" fmla="*/ 4171232 w 4651277"/>
                  <a:gd name="connsiteY460" fmla="*/ 1763863 h 4241931"/>
                  <a:gd name="connsiteX461" fmla="*/ 4148247 w 4651277"/>
                  <a:gd name="connsiteY461" fmla="*/ 1803527 h 4241931"/>
                  <a:gd name="connsiteX462" fmla="*/ 4142937 w 4651277"/>
                  <a:gd name="connsiteY462" fmla="*/ 1817531 h 4241931"/>
                  <a:gd name="connsiteX463" fmla="*/ 4116091 w 4651277"/>
                  <a:gd name="connsiteY463" fmla="*/ 1826890 h 4241931"/>
                  <a:gd name="connsiteX464" fmla="*/ 4104976 w 4651277"/>
                  <a:gd name="connsiteY464" fmla="*/ 1818944 h 4241931"/>
                  <a:gd name="connsiteX465" fmla="*/ 4097318 w 4651277"/>
                  <a:gd name="connsiteY465" fmla="*/ 1828247 h 4241931"/>
                  <a:gd name="connsiteX466" fmla="*/ 4085236 w 4651277"/>
                  <a:gd name="connsiteY466" fmla="*/ 1849842 h 4241931"/>
                  <a:gd name="connsiteX467" fmla="*/ 4074972 w 4651277"/>
                  <a:gd name="connsiteY467" fmla="*/ 1859969 h 4241931"/>
                  <a:gd name="connsiteX468" fmla="*/ 4084940 w 4651277"/>
                  <a:gd name="connsiteY468" fmla="*/ 1875158 h 4241931"/>
                  <a:gd name="connsiteX469" fmla="*/ 4100714 w 4651277"/>
                  <a:gd name="connsiteY469" fmla="*/ 1900545 h 4241931"/>
                  <a:gd name="connsiteX470" fmla="*/ 4096318 w 4651277"/>
                  <a:gd name="connsiteY470" fmla="*/ 1928305 h 4241931"/>
                  <a:gd name="connsiteX471" fmla="*/ 4108759 w 4651277"/>
                  <a:gd name="connsiteY471" fmla="*/ 1951309 h 4241931"/>
                  <a:gd name="connsiteX472" fmla="*/ 4131370 w 4651277"/>
                  <a:gd name="connsiteY472" fmla="*/ 1964787 h 4241931"/>
                  <a:gd name="connsiteX473" fmla="*/ 4154147 w 4651277"/>
                  <a:gd name="connsiteY473" fmla="*/ 1961590 h 4241931"/>
                  <a:gd name="connsiteX474" fmla="*/ 4170691 w 4651277"/>
                  <a:gd name="connsiteY474" fmla="*/ 1970397 h 4241931"/>
                  <a:gd name="connsiteX475" fmla="*/ 4162195 w 4651277"/>
                  <a:gd name="connsiteY475" fmla="*/ 2000601 h 4241931"/>
                  <a:gd name="connsiteX476" fmla="*/ 4160762 w 4651277"/>
                  <a:gd name="connsiteY476" fmla="*/ 2009654 h 4241931"/>
                  <a:gd name="connsiteX477" fmla="*/ 4164444 w 4651277"/>
                  <a:gd name="connsiteY477" fmla="*/ 2017660 h 4241931"/>
                  <a:gd name="connsiteX478" fmla="*/ 4161732 w 4651277"/>
                  <a:gd name="connsiteY478" fmla="*/ 2042594 h 4241931"/>
                  <a:gd name="connsiteX479" fmla="*/ 4183266 w 4651277"/>
                  <a:gd name="connsiteY479" fmla="*/ 2047242 h 4241931"/>
                  <a:gd name="connsiteX480" fmla="*/ 4188027 w 4651277"/>
                  <a:gd name="connsiteY480" fmla="*/ 2052326 h 4241931"/>
                  <a:gd name="connsiteX481" fmla="*/ 4207826 w 4651277"/>
                  <a:gd name="connsiteY481" fmla="*/ 2103095 h 4241931"/>
                  <a:gd name="connsiteX482" fmla="*/ 4208997 w 4651277"/>
                  <a:gd name="connsiteY482" fmla="*/ 2111322 h 4241931"/>
                  <a:gd name="connsiteX483" fmla="*/ 4203675 w 4651277"/>
                  <a:gd name="connsiteY483" fmla="*/ 2148834 h 4241931"/>
                  <a:gd name="connsiteX484" fmla="*/ 4180972 w 4651277"/>
                  <a:gd name="connsiteY484" fmla="*/ 2198440 h 4241931"/>
                  <a:gd name="connsiteX485" fmla="*/ 4169590 w 4651277"/>
                  <a:gd name="connsiteY485" fmla="*/ 2219527 h 4241931"/>
                  <a:gd name="connsiteX486" fmla="*/ 4158340 w 4651277"/>
                  <a:gd name="connsiteY486" fmla="*/ 2231974 h 4241931"/>
                  <a:gd name="connsiteX487" fmla="*/ 4107542 w 4651277"/>
                  <a:gd name="connsiteY487" fmla="*/ 2248054 h 4241931"/>
                  <a:gd name="connsiteX488" fmla="*/ 4097438 w 4651277"/>
                  <a:gd name="connsiteY488" fmla="*/ 2253258 h 4241931"/>
                  <a:gd name="connsiteX489" fmla="*/ 4081921 w 4651277"/>
                  <a:gd name="connsiteY489" fmla="*/ 2284825 h 4241931"/>
                  <a:gd name="connsiteX490" fmla="*/ 4073975 w 4651277"/>
                  <a:gd name="connsiteY490" fmla="*/ 2295940 h 4241931"/>
                  <a:gd name="connsiteX491" fmla="*/ 4052681 w 4651277"/>
                  <a:gd name="connsiteY491" fmla="*/ 2321023 h 4241931"/>
                  <a:gd name="connsiteX492" fmla="*/ 4057216 w 4651277"/>
                  <a:gd name="connsiteY492" fmla="*/ 2335352 h 4241931"/>
                  <a:gd name="connsiteX493" fmla="*/ 4073448 w 4651277"/>
                  <a:gd name="connsiteY493" fmla="*/ 2336856 h 4241931"/>
                  <a:gd name="connsiteX494" fmla="*/ 4053350 w 4651277"/>
                  <a:gd name="connsiteY494" fmla="*/ 2363122 h 4241931"/>
                  <a:gd name="connsiteX495" fmla="*/ 4026071 w 4651277"/>
                  <a:gd name="connsiteY495" fmla="*/ 2415619 h 4241931"/>
                  <a:gd name="connsiteX496" fmla="*/ 4026496 w 4651277"/>
                  <a:gd name="connsiteY496" fmla="*/ 2412144 h 4241931"/>
                  <a:gd name="connsiteX497" fmla="*/ 4036449 w 4651277"/>
                  <a:gd name="connsiteY497" fmla="*/ 2388357 h 4241931"/>
                  <a:gd name="connsiteX498" fmla="*/ 4033640 w 4651277"/>
                  <a:gd name="connsiteY498" fmla="*/ 2351413 h 4241931"/>
                  <a:gd name="connsiteX499" fmla="*/ 4007815 w 4651277"/>
                  <a:gd name="connsiteY499" fmla="*/ 2350417 h 4241931"/>
                  <a:gd name="connsiteX500" fmla="*/ 4002760 w 4651277"/>
                  <a:gd name="connsiteY500" fmla="*/ 2358895 h 4241931"/>
                  <a:gd name="connsiteX501" fmla="*/ 3990263 w 4651277"/>
                  <a:gd name="connsiteY501" fmla="*/ 2390941 h 4241931"/>
                  <a:gd name="connsiteX502" fmla="*/ 3968627 w 4651277"/>
                  <a:gd name="connsiteY502" fmla="*/ 2398648 h 4241931"/>
                  <a:gd name="connsiteX503" fmla="*/ 3931553 w 4651277"/>
                  <a:gd name="connsiteY503" fmla="*/ 2410099 h 4241931"/>
                  <a:gd name="connsiteX504" fmla="*/ 3913538 w 4651277"/>
                  <a:gd name="connsiteY504" fmla="*/ 2418381 h 4241931"/>
                  <a:gd name="connsiteX505" fmla="*/ 3904576 w 4651277"/>
                  <a:gd name="connsiteY505" fmla="*/ 2428097 h 4241931"/>
                  <a:gd name="connsiteX506" fmla="*/ 3915152 w 4651277"/>
                  <a:gd name="connsiteY506" fmla="*/ 2431628 h 4241931"/>
                  <a:gd name="connsiteX507" fmla="*/ 3952295 w 4651277"/>
                  <a:gd name="connsiteY507" fmla="*/ 2478339 h 4241931"/>
                  <a:gd name="connsiteX508" fmla="*/ 3926585 w 4651277"/>
                  <a:gd name="connsiteY508" fmla="*/ 2503961 h 4241931"/>
                  <a:gd name="connsiteX509" fmla="*/ 3914218 w 4651277"/>
                  <a:gd name="connsiteY509" fmla="*/ 2527366 h 4241931"/>
                  <a:gd name="connsiteX510" fmla="*/ 3927394 w 4651277"/>
                  <a:gd name="connsiteY510" fmla="*/ 2541825 h 4241931"/>
                  <a:gd name="connsiteX511" fmla="*/ 3961310 w 4651277"/>
                  <a:gd name="connsiteY511" fmla="*/ 2562043 h 4241931"/>
                  <a:gd name="connsiteX512" fmla="*/ 3965845 w 4651277"/>
                  <a:gd name="connsiteY512" fmla="*/ 2576371 h 4241931"/>
                  <a:gd name="connsiteX513" fmla="*/ 3944723 w 4651277"/>
                  <a:gd name="connsiteY513" fmla="*/ 2709741 h 4241931"/>
                  <a:gd name="connsiteX514" fmla="*/ 3933742 w 4651277"/>
                  <a:gd name="connsiteY514" fmla="*/ 2755636 h 4241931"/>
                  <a:gd name="connsiteX515" fmla="*/ 3942916 w 4651277"/>
                  <a:gd name="connsiteY515" fmla="*/ 2771935 h 4241931"/>
                  <a:gd name="connsiteX516" fmla="*/ 3958242 w 4651277"/>
                  <a:gd name="connsiteY516" fmla="*/ 2804057 h 4241931"/>
                  <a:gd name="connsiteX517" fmla="*/ 3993102 w 4651277"/>
                  <a:gd name="connsiteY517" fmla="*/ 2841746 h 4241931"/>
                  <a:gd name="connsiteX518" fmla="*/ 4028260 w 4651277"/>
                  <a:gd name="connsiteY518" fmla="*/ 2854118 h 4241931"/>
                  <a:gd name="connsiteX519" fmla="*/ 4030417 w 4651277"/>
                  <a:gd name="connsiteY519" fmla="*/ 2860027 h 4241931"/>
                  <a:gd name="connsiteX520" fmla="*/ 4028877 w 4651277"/>
                  <a:gd name="connsiteY520" fmla="*/ 2893189 h 4241931"/>
                  <a:gd name="connsiteX521" fmla="*/ 4020657 w 4651277"/>
                  <a:gd name="connsiteY521" fmla="*/ 2945090 h 4241931"/>
                  <a:gd name="connsiteX522" fmla="*/ 4008391 w 4651277"/>
                  <a:gd name="connsiteY522" fmla="*/ 2956137 h 4241931"/>
                  <a:gd name="connsiteX523" fmla="*/ 4007340 w 4651277"/>
                  <a:gd name="connsiteY523" fmla="*/ 2962776 h 4241931"/>
                  <a:gd name="connsiteX524" fmla="*/ 3981780 w 4651277"/>
                  <a:gd name="connsiteY524" fmla="*/ 3006980 h 4241931"/>
                  <a:gd name="connsiteX525" fmla="*/ 3962714 w 4651277"/>
                  <a:gd name="connsiteY525" fmla="*/ 3021901 h 4241931"/>
                  <a:gd name="connsiteX526" fmla="*/ 3936483 w 4651277"/>
                  <a:gd name="connsiteY526" fmla="*/ 3007848 h 4241931"/>
                  <a:gd name="connsiteX527" fmla="*/ 3932864 w 4651277"/>
                  <a:gd name="connsiteY527" fmla="*/ 3007275 h 4241931"/>
                  <a:gd name="connsiteX528" fmla="*/ 3836556 w 4651277"/>
                  <a:gd name="connsiteY528" fmla="*/ 2998209 h 4241931"/>
                  <a:gd name="connsiteX529" fmla="*/ 3826595 w 4651277"/>
                  <a:gd name="connsiteY529" fmla="*/ 2971269 h 4241931"/>
                  <a:gd name="connsiteX530" fmla="*/ 3819102 w 4651277"/>
                  <a:gd name="connsiteY530" fmla="*/ 2963895 h 4241931"/>
                  <a:gd name="connsiteX531" fmla="*/ 3803698 w 4651277"/>
                  <a:gd name="connsiteY531" fmla="*/ 2959600 h 4241931"/>
                  <a:gd name="connsiteX532" fmla="*/ 3816538 w 4651277"/>
                  <a:gd name="connsiteY532" fmla="*/ 2944930 h 4241931"/>
                  <a:gd name="connsiteX533" fmla="*/ 3806099 w 4651277"/>
                  <a:gd name="connsiteY533" fmla="*/ 2921007 h 4241931"/>
                  <a:gd name="connsiteX534" fmla="*/ 3804324 w 4651277"/>
                  <a:gd name="connsiteY534" fmla="*/ 2912684 h 4241931"/>
                  <a:gd name="connsiteX535" fmla="*/ 3795618 w 4651277"/>
                  <a:gd name="connsiteY535" fmla="*/ 2916873 h 4241931"/>
                  <a:gd name="connsiteX536" fmla="*/ 3786147 w 4651277"/>
                  <a:gd name="connsiteY536" fmla="*/ 2925888 h 4241931"/>
                  <a:gd name="connsiteX537" fmla="*/ 3773865 w 4651277"/>
                  <a:gd name="connsiteY537" fmla="*/ 2925935 h 4241931"/>
                  <a:gd name="connsiteX538" fmla="*/ 3773518 w 4651277"/>
                  <a:gd name="connsiteY538" fmla="*/ 2926280 h 4241931"/>
                  <a:gd name="connsiteX539" fmla="*/ 3784755 w 4651277"/>
                  <a:gd name="connsiteY539" fmla="*/ 2933616 h 4241931"/>
                  <a:gd name="connsiteX540" fmla="*/ 3777010 w 4651277"/>
                  <a:gd name="connsiteY540" fmla="*/ 2940205 h 4241931"/>
                  <a:gd name="connsiteX541" fmla="*/ 3767057 w 4651277"/>
                  <a:gd name="connsiteY541" fmla="*/ 2938294 h 4241931"/>
                  <a:gd name="connsiteX542" fmla="*/ 3765045 w 4651277"/>
                  <a:gd name="connsiteY542" fmla="*/ 2949766 h 4241931"/>
                  <a:gd name="connsiteX543" fmla="*/ 3751466 w 4651277"/>
                  <a:gd name="connsiteY543" fmla="*/ 2984732 h 4241931"/>
                  <a:gd name="connsiteX544" fmla="*/ 3751078 w 4651277"/>
                  <a:gd name="connsiteY544" fmla="*/ 2998900 h 4241931"/>
                  <a:gd name="connsiteX545" fmla="*/ 3763368 w 4651277"/>
                  <a:gd name="connsiteY545" fmla="*/ 3003321 h 4241931"/>
                  <a:gd name="connsiteX546" fmla="*/ 3779627 w 4651277"/>
                  <a:gd name="connsiteY546" fmla="*/ 3013937 h 4241931"/>
                  <a:gd name="connsiteX547" fmla="*/ 3782528 w 4651277"/>
                  <a:gd name="connsiteY547" fmla="*/ 3062031 h 4241931"/>
                  <a:gd name="connsiteX548" fmla="*/ 3780892 w 4651277"/>
                  <a:gd name="connsiteY548" fmla="*/ 3069427 h 4241931"/>
                  <a:gd name="connsiteX549" fmla="*/ 3778293 w 4651277"/>
                  <a:gd name="connsiteY549" fmla="*/ 3073382 h 4241931"/>
                  <a:gd name="connsiteX550" fmla="*/ 3789082 w 4651277"/>
                  <a:gd name="connsiteY550" fmla="*/ 3087723 h 4241931"/>
                  <a:gd name="connsiteX551" fmla="*/ 3795809 w 4651277"/>
                  <a:gd name="connsiteY551" fmla="*/ 3086560 h 4241931"/>
                  <a:gd name="connsiteX552" fmla="*/ 3806757 w 4651277"/>
                  <a:gd name="connsiteY552" fmla="*/ 3077003 h 4241931"/>
                  <a:gd name="connsiteX553" fmla="*/ 3840145 w 4651277"/>
                  <a:gd name="connsiteY553" fmla="*/ 3069300 h 4241931"/>
                  <a:gd name="connsiteX554" fmla="*/ 3868293 w 4651277"/>
                  <a:gd name="connsiteY554" fmla="*/ 3059530 h 4241931"/>
                  <a:gd name="connsiteX555" fmla="*/ 3888279 w 4651277"/>
                  <a:gd name="connsiteY555" fmla="*/ 3046611 h 4241931"/>
                  <a:gd name="connsiteX556" fmla="*/ 3901101 w 4651277"/>
                  <a:gd name="connsiteY556" fmla="*/ 3067200 h 4241931"/>
                  <a:gd name="connsiteX557" fmla="*/ 3910137 w 4651277"/>
                  <a:gd name="connsiteY557" fmla="*/ 3103892 h 4241931"/>
                  <a:gd name="connsiteX558" fmla="*/ 3912964 w 4651277"/>
                  <a:gd name="connsiteY558" fmla="*/ 3105577 h 4241931"/>
                  <a:gd name="connsiteX559" fmla="*/ 3932587 w 4651277"/>
                  <a:gd name="connsiteY559" fmla="*/ 3122294 h 4241931"/>
                  <a:gd name="connsiteX560" fmla="*/ 3925389 w 4651277"/>
                  <a:gd name="connsiteY560" fmla="*/ 3163840 h 4241931"/>
                  <a:gd name="connsiteX561" fmla="*/ 3918081 w 4651277"/>
                  <a:gd name="connsiteY561" fmla="*/ 3167012 h 4241931"/>
                  <a:gd name="connsiteX562" fmla="*/ 3905062 w 4651277"/>
                  <a:gd name="connsiteY562" fmla="*/ 3159383 h 4241931"/>
                  <a:gd name="connsiteX563" fmla="*/ 3901124 w 4651277"/>
                  <a:gd name="connsiteY563" fmla="*/ 3156903 h 4241931"/>
                  <a:gd name="connsiteX564" fmla="*/ 3877568 w 4651277"/>
                  <a:gd name="connsiteY564" fmla="*/ 3125953 h 4241931"/>
                  <a:gd name="connsiteX565" fmla="*/ 3864614 w 4651277"/>
                  <a:gd name="connsiteY565" fmla="*/ 3114005 h 4241931"/>
                  <a:gd name="connsiteX566" fmla="*/ 3827867 w 4651277"/>
                  <a:gd name="connsiteY566" fmla="*/ 3103854 h 4241931"/>
                  <a:gd name="connsiteX567" fmla="*/ 3792335 w 4651277"/>
                  <a:gd name="connsiteY567" fmla="*/ 3120584 h 4241931"/>
                  <a:gd name="connsiteX568" fmla="*/ 3788652 w 4651277"/>
                  <a:gd name="connsiteY568" fmla="*/ 3128340 h 4241931"/>
                  <a:gd name="connsiteX569" fmla="*/ 3794472 w 4651277"/>
                  <a:gd name="connsiteY569" fmla="*/ 3139166 h 4241931"/>
                  <a:gd name="connsiteX570" fmla="*/ 3785947 w 4651277"/>
                  <a:gd name="connsiteY570" fmla="*/ 3136398 h 4241931"/>
                  <a:gd name="connsiteX571" fmla="*/ 3783579 w 4651277"/>
                  <a:gd name="connsiteY571" fmla="*/ 3147180 h 4241931"/>
                  <a:gd name="connsiteX572" fmla="*/ 3785751 w 4651277"/>
                  <a:gd name="connsiteY572" fmla="*/ 3162758 h 4241931"/>
                  <a:gd name="connsiteX573" fmla="*/ 3780632 w 4651277"/>
                  <a:gd name="connsiteY573" fmla="*/ 3175556 h 4241931"/>
                  <a:gd name="connsiteX574" fmla="*/ 3768818 w 4651277"/>
                  <a:gd name="connsiteY574" fmla="*/ 3168119 h 4241931"/>
                  <a:gd name="connsiteX575" fmla="*/ 3764521 w 4651277"/>
                  <a:gd name="connsiteY575" fmla="*/ 3149205 h 4241931"/>
                  <a:gd name="connsiteX576" fmla="*/ 3758745 w 4651277"/>
                  <a:gd name="connsiteY576" fmla="*/ 3149338 h 4241931"/>
                  <a:gd name="connsiteX577" fmla="*/ 3750332 w 4651277"/>
                  <a:gd name="connsiteY577" fmla="*/ 3153082 h 4241931"/>
                  <a:gd name="connsiteX578" fmla="*/ 3754299 w 4651277"/>
                  <a:gd name="connsiteY578" fmla="*/ 3159710 h 4241931"/>
                  <a:gd name="connsiteX579" fmla="*/ 3746580 w 4651277"/>
                  <a:gd name="connsiteY579" fmla="*/ 3175731 h 4241931"/>
                  <a:gd name="connsiteX580" fmla="*/ 3726880 w 4651277"/>
                  <a:gd name="connsiteY580" fmla="*/ 3186840 h 4241931"/>
                  <a:gd name="connsiteX581" fmla="*/ 3729726 w 4651277"/>
                  <a:gd name="connsiteY581" fmla="*/ 3215747 h 4241931"/>
                  <a:gd name="connsiteX582" fmla="*/ 3738701 w 4651277"/>
                  <a:gd name="connsiteY582" fmla="*/ 3245006 h 4241931"/>
                  <a:gd name="connsiteX583" fmla="*/ 3715985 w 4651277"/>
                  <a:gd name="connsiteY583" fmla="*/ 3255637 h 4241931"/>
                  <a:gd name="connsiteX584" fmla="*/ 3703909 w 4651277"/>
                  <a:gd name="connsiteY584" fmla="*/ 3265478 h 4241931"/>
                  <a:gd name="connsiteX585" fmla="*/ 3712831 w 4651277"/>
                  <a:gd name="connsiteY585" fmla="*/ 3275552 h 4241931"/>
                  <a:gd name="connsiteX586" fmla="*/ 3715754 w 4651277"/>
                  <a:gd name="connsiteY586" fmla="*/ 3276634 h 4241931"/>
                  <a:gd name="connsiteX587" fmla="*/ 3733918 w 4651277"/>
                  <a:gd name="connsiteY587" fmla="*/ 3286934 h 4241931"/>
                  <a:gd name="connsiteX588" fmla="*/ 3718383 w 4651277"/>
                  <a:gd name="connsiteY588" fmla="*/ 3291278 h 4241931"/>
                  <a:gd name="connsiteX589" fmla="*/ 3701104 w 4651277"/>
                  <a:gd name="connsiteY589" fmla="*/ 3291017 h 4241931"/>
                  <a:gd name="connsiteX590" fmla="*/ 3685748 w 4651277"/>
                  <a:gd name="connsiteY590" fmla="*/ 3317659 h 4241931"/>
                  <a:gd name="connsiteX591" fmla="*/ 3695906 w 4651277"/>
                  <a:gd name="connsiteY591" fmla="*/ 3331641 h 4241931"/>
                  <a:gd name="connsiteX592" fmla="*/ 3680365 w 4651277"/>
                  <a:gd name="connsiteY592" fmla="*/ 3347738 h 4241931"/>
                  <a:gd name="connsiteX593" fmla="*/ 3661658 w 4651277"/>
                  <a:gd name="connsiteY593" fmla="*/ 3344775 h 4241931"/>
                  <a:gd name="connsiteX594" fmla="*/ 3642658 w 4651277"/>
                  <a:gd name="connsiteY594" fmla="*/ 3355375 h 4241931"/>
                  <a:gd name="connsiteX595" fmla="*/ 3614856 w 4651277"/>
                  <a:gd name="connsiteY595" fmla="*/ 3370769 h 4241931"/>
                  <a:gd name="connsiteX596" fmla="*/ 3581110 w 4651277"/>
                  <a:gd name="connsiteY596" fmla="*/ 3396356 h 4241931"/>
                  <a:gd name="connsiteX597" fmla="*/ 3571575 w 4651277"/>
                  <a:gd name="connsiteY597" fmla="*/ 3409691 h 4241931"/>
                  <a:gd name="connsiteX598" fmla="*/ 3566083 w 4651277"/>
                  <a:gd name="connsiteY598" fmla="*/ 3401399 h 4241931"/>
                  <a:gd name="connsiteX599" fmla="*/ 3551057 w 4651277"/>
                  <a:gd name="connsiteY599" fmla="*/ 3406442 h 4241931"/>
                  <a:gd name="connsiteX600" fmla="*/ 3545766 w 4651277"/>
                  <a:gd name="connsiteY600" fmla="*/ 3415251 h 4241931"/>
                  <a:gd name="connsiteX601" fmla="*/ 3552178 w 4651277"/>
                  <a:gd name="connsiteY601" fmla="*/ 3422386 h 4241931"/>
                  <a:gd name="connsiteX602" fmla="*/ 3536193 w 4651277"/>
                  <a:gd name="connsiteY602" fmla="*/ 3424560 h 4241931"/>
                  <a:gd name="connsiteX603" fmla="*/ 3529977 w 4651277"/>
                  <a:gd name="connsiteY603" fmla="*/ 3423604 h 4241931"/>
                  <a:gd name="connsiteX604" fmla="*/ 3524683 w 4651277"/>
                  <a:gd name="connsiteY604" fmla="*/ 3424536 h 4241931"/>
                  <a:gd name="connsiteX605" fmla="*/ 3503908 w 4651277"/>
                  <a:gd name="connsiteY605" fmla="*/ 3426814 h 4241931"/>
                  <a:gd name="connsiteX606" fmla="*/ 3498752 w 4651277"/>
                  <a:gd name="connsiteY606" fmla="*/ 3426054 h 4241931"/>
                  <a:gd name="connsiteX607" fmla="*/ 3497136 w 4651277"/>
                  <a:gd name="connsiteY607" fmla="*/ 3433401 h 4241931"/>
                  <a:gd name="connsiteX608" fmla="*/ 3500251 w 4651277"/>
                  <a:gd name="connsiteY608" fmla="*/ 3446219 h 4241931"/>
                  <a:gd name="connsiteX609" fmla="*/ 3508398 w 4651277"/>
                  <a:gd name="connsiteY609" fmla="*/ 3461460 h 4241931"/>
                  <a:gd name="connsiteX610" fmla="*/ 3490797 w 4651277"/>
                  <a:gd name="connsiteY610" fmla="*/ 3475276 h 4241931"/>
                  <a:gd name="connsiteX611" fmla="*/ 3472671 w 4651277"/>
                  <a:gd name="connsiteY611" fmla="*/ 3469777 h 4241931"/>
                  <a:gd name="connsiteX612" fmla="*/ 3460862 w 4651277"/>
                  <a:gd name="connsiteY612" fmla="*/ 3468188 h 4241931"/>
                  <a:gd name="connsiteX613" fmla="*/ 3453331 w 4651277"/>
                  <a:gd name="connsiteY613" fmla="*/ 3476626 h 4241931"/>
                  <a:gd name="connsiteX614" fmla="*/ 3454386 w 4651277"/>
                  <a:gd name="connsiteY614" fmla="*/ 3477165 h 4241931"/>
                  <a:gd name="connsiteX615" fmla="*/ 3446789 w 4651277"/>
                  <a:gd name="connsiteY615" fmla="*/ 3491117 h 4241931"/>
                  <a:gd name="connsiteX616" fmla="*/ 3400060 w 4651277"/>
                  <a:gd name="connsiteY616" fmla="*/ 3577309 h 4241931"/>
                  <a:gd name="connsiteX617" fmla="*/ 3406973 w 4651277"/>
                  <a:gd name="connsiteY617" fmla="*/ 3593703 h 4241931"/>
                  <a:gd name="connsiteX618" fmla="*/ 3418956 w 4651277"/>
                  <a:gd name="connsiteY618" fmla="*/ 3615430 h 4241931"/>
                  <a:gd name="connsiteX619" fmla="*/ 3395203 w 4651277"/>
                  <a:gd name="connsiteY619" fmla="*/ 3618067 h 4241931"/>
                  <a:gd name="connsiteX620" fmla="*/ 3381062 w 4651277"/>
                  <a:gd name="connsiteY620" fmla="*/ 3648256 h 4241931"/>
                  <a:gd name="connsiteX621" fmla="*/ 3389340 w 4651277"/>
                  <a:gd name="connsiteY621" fmla="*/ 3676099 h 4241931"/>
                  <a:gd name="connsiteX622" fmla="*/ 3387297 w 4651277"/>
                  <a:gd name="connsiteY622" fmla="*/ 3734980 h 4241931"/>
                  <a:gd name="connsiteX623" fmla="*/ 3365114 w 4651277"/>
                  <a:gd name="connsiteY623" fmla="*/ 3755173 h 4241931"/>
                  <a:gd name="connsiteX624" fmla="*/ 3349515 w 4651277"/>
                  <a:gd name="connsiteY624" fmla="*/ 3774773 h 4241931"/>
                  <a:gd name="connsiteX625" fmla="*/ 3331755 w 4651277"/>
                  <a:gd name="connsiteY625" fmla="*/ 3770238 h 4241931"/>
                  <a:gd name="connsiteX626" fmla="*/ 3295139 w 4651277"/>
                  <a:gd name="connsiteY626" fmla="*/ 3743233 h 4241931"/>
                  <a:gd name="connsiteX627" fmla="*/ 3262091 w 4651277"/>
                  <a:gd name="connsiteY627" fmla="*/ 3731390 h 4241931"/>
                  <a:gd name="connsiteX628" fmla="*/ 3205351 w 4651277"/>
                  <a:gd name="connsiteY628" fmla="*/ 3745657 h 4241931"/>
                  <a:gd name="connsiteX629" fmla="*/ 3194120 w 4651277"/>
                  <a:gd name="connsiteY629" fmla="*/ 3757041 h 4241931"/>
                  <a:gd name="connsiteX630" fmla="*/ 3176971 w 4651277"/>
                  <a:gd name="connsiteY630" fmla="*/ 3766914 h 4241931"/>
                  <a:gd name="connsiteX631" fmla="*/ 3172726 w 4651277"/>
                  <a:gd name="connsiteY631" fmla="*/ 3749940 h 4241931"/>
                  <a:gd name="connsiteX632" fmla="*/ 3169365 w 4651277"/>
                  <a:gd name="connsiteY632" fmla="*/ 3740884 h 4241931"/>
                  <a:gd name="connsiteX633" fmla="*/ 3161839 w 4651277"/>
                  <a:gd name="connsiteY633" fmla="*/ 3746151 h 4241931"/>
                  <a:gd name="connsiteX634" fmla="*/ 3103961 w 4651277"/>
                  <a:gd name="connsiteY634" fmla="*/ 3762903 h 4241931"/>
                  <a:gd name="connsiteX635" fmla="*/ 3079445 w 4651277"/>
                  <a:gd name="connsiteY635" fmla="*/ 3757920 h 4241931"/>
                  <a:gd name="connsiteX636" fmla="*/ 3076595 w 4651277"/>
                  <a:gd name="connsiteY636" fmla="*/ 3753244 h 4241931"/>
                  <a:gd name="connsiteX637" fmla="*/ 3073963 w 4651277"/>
                  <a:gd name="connsiteY637" fmla="*/ 3755235 h 4241931"/>
                  <a:gd name="connsiteX638" fmla="*/ 3064222 w 4651277"/>
                  <a:gd name="connsiteY638" fmla="*/ 3749147 h 4241931"/>
                  <a:gd name="connsiteX639" fmla="*/ 3062184 w 4651277"/>
                  <a:gd name="connsiteY639" fmla="*/ 3744246 h 4241931"/>
                  <a:gd name="connsiteX640" fmla="*/ 3049858 w 4651277"/>
                  <a:gd name="connsiteY640" fmla="*/ 3739106 h 4241931"/>
                  <a:gd name="connsiteX641" fmla="*/ 3044792 w 4651277"/>
                  <a:gd name="connsiteY641" fmla="*/ 3733879 h 4241931"/>
                  <a:gd name="connsiteX642" fmla="*/ 3044128 w 4651277"/>
                  <a:gd name="connsiteY642" fmla="*/ 3738922 h 4241931"/>
                  <a:gd name="connsiteX643" fmla="*/ 2984298 w 4651277"/>
                  <a:gd name="connsiteY643" fmla="*/ 3791655 h 4241931"/>
                  <a:gd name="connsiteX644" fmla="*/ 2940903 w 4651277"/>
                  <a:gd name="connsiteY644" fmla="*/ 3792129 h 4241931"/>
                  <a:gd name="connsiteX645" fmla="*/ 2874058 w 4651277"/>
                  <a:gd name="connsiteY645" fmla="*/ 3781642 h 4241931"/>
                  <a:gd name="connsiteX646" fmla="*/ 2865991 w 4651277"/>
                  <a:gd name="connsiteY646" fmla="*/ 3778096 h 4241931"/>
                  <a:gd name="connsiteX647" fmla="*/ 2857815 w 4651277"/>
                  <a:gd name="connsiteY647" fmla="*/ 3786799 h 4241931"/>
                  <a:gd name="connsiteX648" fmla="*/ 2856425 w 4651277"/>
                  <a:gd name="connsiteY648" fmla="*/ 3795390 h 4241931"/>
                  <a:gd name="connsiteX649" fmla="*/ 2860563 w 4651277"/>
                  <a:gd name="connsiteY649" fmla="*/ 3807410 h 4241931"/>
                  <a:gd name="connsiteX650" fmla="*/ 2856998 w 4651277"/>
                  <a:gd name="connsiteY650" fmla="*/ 3813863 h 4241931"/>
                  <a:gd name="connsiteX651" fmla="*/ 2854422 w 4651277"/>
                  <a:gd name="connsiteY651" fmla="*/ 3814137 h 4241931"/>
                  <a:gd name="connsiteX652" fmla="*/ 2854754 w 4651277"/>
                  <a:gd name="connsiteY652" fmla="*/ 3831215 h 4241931"/>
                  <a:gd name="connsiteX653" fmla="*/ 2843360 w 4651277"/>
                  <a:gd name="connsiteY653" fmla="*/ 3850708 h 4241931"/>
                  <a:gd name="connsiteX654" fmla="*/ 2807827 w 4651277"/>
                  <a:gd name="connsiteY654" fmla="*/ 3846654 h 4241931"/>
                  <a:gd name="connsiteX655" fmla="*/ 2785810 w 4651277"/>
                  <a:gd name="connsiteY655" fmla="*/ 3849588 h 4241931"/>
                  <a:gd name="connsiteX656" fmla="*/ 2789121 w 4651277"/>
                  <a:gd name="connsiteY656" fmla="*/ 3868487 h 4241931"/>
                  <a:gd name="connsiteX657" fmla="*/ 2791863 w 4651277"/>
                  <a:gd name="connsiteY657" fmla="*/ 3871984 h 4241931"/>
                  <a:gd name="connsiteX658" fmla="*/ 2806233 w 4651277"/>
                  <a:gd name="connsiteY658" fmla="*/ 3898062 h 4241931"/>
                  <a:gd name="connsiteX659" fmla="*/ 2784118 w 4651277"/>
                  <a:gd name="connsiteY659" fmla="*/ 3891736 h 4241931"/>
                  <a:gd name="connsiteX660" fmla="*/ 2763325 w 4651277"/>
                  <a:gd name="connsiteY660" fmla="*/ 3878511 h 4241931"/>
                  <a:gd name="connsiteX661" fmla="*/ 2724775 w 4651277"/>
                  <a:gd name="connsiteY661" fmla="*/ 3899406 h 4241931"/>
                  <a:gd name="connsiteX662" fmla="*/ 2726671 w 4651277"/>
                  <a:gd name="connsiteY662" fmla="*/ 3923975 h 4241931"/>
                  <a:gd name="connsiteX663" fmla="*/ 2695770 w 4651277"/>
                  <a:gd name="connsiteY663" fmla="*/ 3931920 h 4241931"/>
                  <a:gd name="connsiteX664" fmla="*/ 2675260 w 4651277"/>
                  <a:gd name="connsiteY664" fmla="*/ 3914348 h 4241931"/>
                  <a:gd name="connsiteX665" fmla="*/ 2660753 w 4651277"/>
                  <a:gd name="connsiteY665" fmla="*/ 3905503 h 4241931"/>
                  <a:gd name="connsiteX666" fmla="*/ 2646083 w 4651277"/>
                  <a:gd name="connsiteY666" fmla="*/ 3912202 h 4241931"/>
                  <a:gd name="connsiteX667" fmla="*/ 2647150 w 4651277"/>
                  <a:gd name="connsiteY667" fmla="*/ 3913511 h 4241931"/>
                  <a:gd name="connsiteX668" fmla="*/ 2629231 w 4651277"/>
                  <a:gd name="connsiteY668" fmla="*/ 3927369 h 4241931"/>
                  <a:gd name="connsiteX669" fmla="*/ 2518807 w 4651277"/>
                  <a:gd name="connsiteY669" fmla="*/ 4013107 h 4241931"/>
                  <a:gd name="connsiteX670" fmla="*/ 2518432 w 4651277"/>
                  <a:gd name="connsiteY670" fmla="*/ 4038475 h 4241931"/>
                  <a:gd name="connsiteX671" fmla="*/ 2521619 w 4651277"/>
                  <a:gd name="connsiteY671" fmla="*/ 4073711 h 4241931"/>
                  <a:gd name="connsiteX672" fmla="*/ 2489096 w 4651277"/>
                  <a:gd name="connsiteY672" fmla="*/ 4063534 h 4241931"/>
                  <a:gd name="connsiteX673" fmla="*/ 2453324 w 4651277"/>
                  <a:gd name="connsiteY673" fmla="*/ 4094842 h 4241931"/>
                  <a:gd name="connsiteX674" fmla="*/ 2448168 w 4651277"/>
                  <a:gd name="connsiteY674" fmla="*/ 4135938 h 4241931"/>
                  <a:gd name="connsiteX675" fmla="*/ 2411741 w 4651277"/>
                  <a:gd name="connsiteY675" fmla="*/ 4211641 h 4241931"/>
                  <a:gd name="connsiteX676" fmla="*/ 2371202 w 4651277"/>
                  <a:gd name="connsiteY676" fmla="*/ 4225284 h 4241931"/>
                  <a:gd name="connsiteX677" fmla="*/ 2339599 w 4651277"/>
                  <a:gd name="connsiteY677" fmla="*/ 4241931 h 4241931"/>
                  <a:gd name="connsiteX678" fmla="*/ 2319011 w 4651277"/>
                  <a:gd name="connsiteY678" fmla="*/ 4225827 h 4241931"/>
                  <a:gd name="connsiteX679" fmla="*/ 2286691 w 4651277"/>
                  <a:gd name="connsiteY679" fmla="*/ 4169575 h 4241931"/>
                  <a:gd name="connsiteX680" fmla="*/ 2250336 w 4651277"/>
                  <a:gd name="connsiteY680" fmla="*/ 4135164 h 4241931"/>
                  <a:gd name="connsiteX681" fmla="*/ 2168075 w 4651277"/>
                  <a:gd name="connsiteY681" fmla="*/ 4121259 h 4241931"/>
                  <a:gd name="connsiteX682" fmla="*/ 2146887 w 4651277"/>
                  <a:gd name="connsiteY682" fmla="*/ 4129683 h 4241931"/>
                  <a:gd name="connsiteX683" fmla="*/ 2118834 w 4651277"/>
                  <a:gd name="connsiteY683" fmla="*/ 4132741 h 4241931"/>
                  <a:gd name="connsiteX684" fmla="*/ 2123027 w 4651277"/>
                  <a:gd name="connsiteY684" fmla="*/ 4108146 h 4241931"/>
                  <a:gd name="connsiteX685" fmla="*/ 2123831 w 4651277"/>
                  <a:gd name="connsiteY685" fmla="*/ 4094395 h 4241931"/>
                  <a:gd name="connsiteX686" fmla="*/ 2110984 w 4651277"/>
                  <a:gd name="connsiteY686" fmla="*/ 4096957 h 4241931"/>
                  <a:gd name="connsiteX687" fmla="*/ 2025816 w 4651277"/>
                  <a:gd name="connsiteY687" fmla="*/ 4085641 h 4241931"/>
                  <a:gd name="connsiteX688" fmla="*/ 1994734 w 4651277"/>
                  <a:gd name="connsiteY688" fmla="*/ 4050712 h 4241931"/>
                  <a:gd name="connsiteX689" fmla="*/ 1924097 w 4651277"/>
                  <a:gd name="connsiteY689" fmla="*/ 3922677 h 4241931"/>
                  <a:gd name="connsiteX690" fmla="*/ 1905006 w 4651277"/>
                  <a:gd name="connsiteY690" fmla="*/ 3918804 h 4241931"/>
                  <a:gd name="connsiteX691" fmla="*/ 1887982 w 4651277"/>
                  <a:gd name="connsiteY691" fmla="*/ 3912568 h 4241931"/>
                  <a:gd name="connsiteX692" fmla="*/ 1885017 w 4651277"/>
                  <a:gd name="connsiteY692" fmla="*/ 3901578 h 4241931"/>
                  <a:gd name="connsiteX693" fmla="*/ 1862111 w 4651277"/>
                  <a:gd name="connsiteY693" fmla="*/ 3897986 h 4241931"/>
                  <a:gd name="connsiteX694" fmla="*/ 1858625 w 4651277"/>
                  <a:gd name="connsiteY694" fmla="*/ 3892341 h 4241931"/>
                  <a:gd name="connsiteX695" fmla="*/ 1837794 w 4651277"/>
                  <a:gd name="connsiteY695" fmla="*/ 3907157 h 4241931"/>
                  <a:gd name="connsiteX696" fmla="*/ 1836714 w 4651277"/>
                  <a:gd name="connsiteY696" fmla="*/ 3883084 h 4241931"/>
                  <a:gd name="connsiteX697" fmla="*/ 1816165 w 4651277"/>
                  <a:gd name="connsiteY697" fmla="*/ 3880505 h 4241931"/>
                  <a:gd name="connsiteX698" fmla="*/ 1816633 w 4651277"/>
                  <a:gd name="connsiteY698" fmla="*/ 3878350 h 4241931"/>
                  <a:gd name="connsiteX699" fmla="*/ 1800539 w 4651277"/>
                  <a:gd name="connsiteY699" fmla="*/ 3891482 h 4241931"/>
                  <a:gd name="connsiteX700" fmla="*/ 1764303 w 4651277"/>
                  <a:gd name="connsiteY700" fmla="*/ 3915801 h 4241931"/>
                  <a:gd name="connsiteX701" fmla="*/ 1740423 w 4651277"/>
                  <a:gd name="connsiteY701" fmla="*/ 3889176 h 4241931"/>
                  <a:gd name="connsiteX702" fmla="*/ 1722011 w 4651277"/>
                  <a:gd name="connsiteY702" fmla="*/ 3876752 h 4241931"/>
                  <a:gd name="connsiteX703" fmla="*/ 1711940 w 4651277"/>
                  <a:gd name="connsiteY703" fmla="*/ 3893084 h 4241931"/>
                  <a:gd name="connsiteX704" fmla="*/ 1711668 w 4651277"/>
                  <a:gd name="connsiteY704" fmla="*/ 3897518 h 4241931"/>
                  <a:gd name="connsiteX705" fmla="*/ 1705099 w 4651277"/>
                  <a:gd name="connsiteY705" fmla="*/ 3926559 h 4241931"/>
                  <a:gd name="connsiteX706" fmla="*/ 1692762 w 4651277"/>
                  <a:gd name="connsiteY706" fmla="*/ 3907147 h 4241931"/>
                  <a:gd name="connsiteX707" fmla="*/ 1685994 w 4651277"/>
                  <a:gd name="connsiteY707" fmla="*/ 3883452 h 4241931"/>
                  <a:gd name="connsiteX708" fmla="*/ 1643295 w 4651277"/>
                  <a:gd name="connsiteY708" fmla="*/ 3873479 h 4241931"/>
                  <a:gd name="connsiteX709" fmla="*/ 1628399 w 4651277"/>
                  <a:gd name="connsiteY709" fmla="*/ 3893111 h 4241931"/>
                  <a:gd name="connsiteX710" fmla="*/ 1600019 w 4651277"/>
                  <a:gd name="connsiteY710" fmla="*/ 3878537 h 4241931"/>
                  <a:gd name="connsiteX711" fmla="*/ 1596347 w 4651277"/>
                  <a:gd name="connsiteY711" fmla="*/ 3851778 h 4241931"/>
                  <a:gd name="connsiteX712" fmla="*/ 1574043 w 4651277"/>
                  <a:gd name="connsiteY712" fmla="*/ 3830214 h 4241931"/>
                  <a:gd name="connsiteX713" fmla="*/ 1541567 w 4651277"/>
                  <a:gd name="connsiteY713" fmla="*/ 3798615 h 4241931"/>
                  <a:gd name="connsiteX714" fmla="*/ 1492724 w 4651277"/>
                  <a:gd name="connsiteY714" fmla="*/ 3763103 h 4241931"/>
                  <a:gd name="connsiteX715" fmla="*/ 1470589 w 4651277"/>
                  <a:gd name="connsiteY715" fmla="*/ 3755587 h 4241931"/>
                  <a:gd name="connsiteX716" fmla="*/ 1479644 w 4651277"/>
                  <a:gd name="connsiteY716" fmla="*/ 3744671 h 4241931"/>
                  <a:gd name="connsiteX717" fmla="*/ 1466562 w 4651277"/>
                  <a:gd name="connsiteY717" fmla="*/ 3726239 h 4241931"/>
                  <a:gd name="connsiteX718" fmla="*/ 1430989 w 4651277"/>
                  <a:gd name="connsiteY718" fmla="*/ 3697700 h 4241931"/>
                  <a:gd name="connsiteX719" fmla="*/ 1419313 w 4651277"/>
                  <a:gd name="connsiteY719" fmla="*/ 3670284 h 4241931"/>
                  <a:gd name="connsiteX720" fmla="*/ 1417125 w 4651277"/>
                  <a:gd name="connsiteY720" fmla="*/ 3655509 h 4241931"/>
                  <a:gd name="connsiteX721" fmla="*/ 1407563 w 4651277"/>
                  <a:gd name="connsiteY721" fmla="*/ 3669999 h 4241931"/>
                  <a:gd name="connsiteX722" fmla="*/ 1383547 w 4651277"/>
                  <a:gd name="connsiteY722" fmla="*/ 3699284 h 4241931"/>
                  <a:gd name="connsiteX723" fmla="*/ 1335775 w 4651277"/>
                  <a:gd name="connsiteY723" fmla="*/ 3738369 h 4241931"/>
                  <a:gd name="connsiteX724" fmla="*/ 1312449 w 4651277"/>
                  <a:gd name="connsiteY724" fmla="*/ 3759039 h 4241931"/>
                  <a:gd name="connsiteX725" fmla="*/ 1295945 w 4651277"/>
                  <a:gd name="connsiteY725" fmla="*/ 3759452 h 4241931"/>
                  <a:gd name="connsiteX726" fmla="*/ 1292551 w 4651277"/>
                  <a:gd name="connsiteY726" fmla="*/ 3785619 h 4241931"/>
                  <a:gd name="connsiteX727" fmla="*/ 1236423 w 4651277"/>
                  <a:gd name="connsiteY727" fmla="*/ 3826202 h 4241931"/>
                  <a:gd name="connsiteX728" fmla="*/ 1221212 w 4651277"/>
                  <a:gd name="connsiteY728" fmla="*/ 3837554 h 4241931"/>
                  <a:gd name="connsiteX729" fmla="*/ 1171545 w 4651277"/>
                  <a:gd name="connsiteY729" fmla="*/ 3867819 h 4241931"/>
                  <a:gd name="connsiteX730" fmla="*/ 1116177 w 4651277"/>
                  <a:gd name="connsiteY730" fmla="*/ 3898928 h 4241931"/>
                  <a:gd name="connsiteX731" fmla="*/ 1085512 w 4651277"/>
                  <a:gd name="connsiteY731" fmla="*/ 3913809 h 4241931"/>
                  <a:gd name="connsiteX732" fmla="*/ 1084513 w 4651277"/>
                  <a:gd name="connsiteY732" fmla="*/ 3915463 h 4241931"/>
                  <a:gd name="connsiteX733" fmla="*/ 1084512 w 4651277"/>
                  <a:gd name="connsiteY733" fmla="*/ 3915463 h 4241931"/>
                  <a:gd name="connsiteX734" fmla="*/ 1084263 w 4651277"/>
                  <a:gd name="connsiteY734" fmla="*/ 3915876 h 4241931"/>
                  <a:gd name="connsiteX735" fmla="*/ 1084513 w 4651277"/>
                  <a:gd name="connsiteY735" fmla="*/ 3915463 h 4241931"/>
                  <a:gd name="connsiteX736" fmla="*/ 1085839 w 4651277"/>
                  <a:gd name="connsiteY736" fmla="*/ 3915136 h 4241931"/>
                  <a:gd name="connsiteX737" fmla="*/ 1094229 w 4651277"/>
                  <a:gd name="connsiteY737" fmla="*/ 3924043 h 4241931"/>
                  <a:gd name="connsiteX738" fmla="*/ 1088904 w 4651277"/>
                  <a:gd name="connsiteY738" fmla="*/ 3930985 h 4241931"/>
                  <a:gd name="connsiteX739" fmla="*/ 1018977 w 4651277"/>
                  <a:gd name="connsiteY739" fmla="*/ 3997770 h 4241931"/>
                  <a:gd name="connsiteX740" fmla="*/ 1006350 w 4651277"/>
                  <a:gd name="connsiteY740" fmla="*/ 4009328 h 4241931"/>
                  <a:gd name="connsiteX741" fmla="*/ 1002301 w 4651277"/>
                  <a:gd name="connsiteY741" fmla="*/ 4011171 h 4241931"/>
                  <a:gd name="connsiteX742" fmla="*/ 990173 w 4651277"/>
                  <a:gd name="connsiteY742" fmla="*/ 4011068 h 4241931"/>
                  <a:gd name="connsiteX743" fmla="*/ 985936 w 4651277"/>
                  <a:gd name="connsiteY743" fmla="*/ 4009861 h 4241931"/>
                  <a:gd name="connsiteX744" fmla="*/ 977409 w 4651277"/>
                  <a:gd name="connsiteY744" fmla="*/ 4002677 h 4241931"/>
                  <a:gd name="connsiteX745" fmla="*/ 972121 w 4651277"/>
                  <a:gd name="connsiteY745" fmla="*/ 3998352 h 4241931"/>
                  <a:gd name="connsiteX746" fmla="*/ 953239 w 4651277"/>
                  <a:gd name="connsiteY746" fmla="*/ 4017645 h 4241931"/>
                  <a:gd name="connsiteX747" fmla="*/ 934255 w 4651277"/>
                  <a:gd name="connsiteY747" fmla="*/ 4027395 h 4241931"/>
                  <a:gd name="connsiteX748" fmla="*/ 928071 w 4651277"/>
                  <a:gd name="connsiteY748" fmla="*/ 4012596 h 4241931"/>
                  <a:gd name="connsiteX749" fmla="*/ 996223 w 4651277"/>
                  <a:gd name="connsiteY749" fmla="*/ 3962574 h 4241931"/>
                  <a:gd name="connsiteX750" fmla="*/ 1026009 w 4651277"/>
                  <a:gd name="connsiteY750" fmla="*/ 3931585 h 4241931"/>
                  <a:gd name="connsiteX751" fmla="*/ 1031264 w 4651277"/>
                  <a:gd name="connsiteY751" fmla="*/ 3925503 h 4241931"/>
                  <a:gd name="connsiteX752" fmla="*/ 1077468 w 4651277"/>
                  <a:gd name="connsiteY752" fmla="*/ 3900596 h 4241931"/>
                  <a:gd name="connsiteX753" fmla="*/ 1094162 w 4651277"/>
                  <a:gd name="connsiteY753" fmla="*/ 3881561 h 4241931"/>
                  <a:gd name="connsiteX754" fmla="*/ 1102948 w 4651277"/>
                  <a:gd name="connsiteY754" fmla="*/ 3869261 h 4241931"/>
                  <a:gd name="connsiteX755" fmla="*/ 1153234 w 4651277"/>
                  <a:gd name="connsiteY755" fmla="*/ 3831245 h 4241931"/>
                  <a:gd name="connsiteX756" fmla="*/ 1182230 w 4651277"/>
                  <a:gd name="connsiteY756" fmla="*/ 3799326 h 4241931"/>
                  <a:gd name="connsiteX757" fmla="*/ 1213308 w 4651277"/>
                  <a:gd name="connsiteY757" fmla="*/ 3779276 h 4241931"/>
                  <a:gd name="connsiteX758" fmla="*/ 1227005 w 4651277"/>
                  <a:gd name="connsiteY758" fmla="*/ 3743531 h 4241931"/>
                  <a:gd name="connsiteX759" fmla="*/ 1221458 w 4651277"/>
                  <a:gd name="connsiteY759" fmla="*/ 3737019 h 4241931"/>
                  <a:gd name="connsiteX760" fmla="*/ 1231625 w 4651277"/>
                  <a:gd name="connsiteY760" fmla="*/ 3685821 h 4241931"/>
                  <a:gd name="connsiteX761" fmla="*/ 1240257 w 4651277"/>
                  <a:gd name="connsiteY761" fmla="*/ 3659206 h 4241931"/>
                  <a:gd name="connsiteX762" fmla="*/ 1240179 w 4651277"/>
                  <a:gd name="connsiteY762" fmla="*/ 3659067 h 4241931"/>
                  <a:gd name="connsiteX763" fmla="*/ 1230192 w 4651277"/>
                  <a:gd name="connsiteY763" fmla="*/ 3642988 h 4241931"/>
                  <a:gd name="connsiteX764" fmla="*/ 1231048 w 4651277"/>
                  <a:gd name="connsiteY764" fmla="*/ 3642849 h 4241931"/>
                  <a:gd name="connsiteX765" fmla="*/ 1229111 w 4651277"/>
                  <a:gd name="connsiteY765" fmla="*/ 3639405 h 4241931"/>
                  <a:gd name="connsiteX766" fmla="*/ 1225082 w 4651277"/>
                  <a:gd name="connsiteY766" fmla="*/ 3615949 h 4241931"/>
                  <a:gd name="connsiteX767" fmla="*/ 1223380 w 4651277"/>
                  <a:gd name="connsiteY767" fmla="*/ 3610559 h 4241931"/>
                  <a:gd name="connsiteX768" fmla="*/ 1222745 w 4651277"/>
                  <a:gd name="connsiteY768" fmla="*/ 3611002 h 4241931"/>
                  <a:gd name="connsiteX769" fmla="*/ 1190493 w 4651277"/>
                  <a:gd name="connsiteY769" fmla="*/ 3651565 h 4241931"/>
                  <a:gd name="connsiteX770" fmla="*/ 1166783 w 4651277"/>
                  <a:gd name="connsiteY770" fmla="*/ 3661736 h 4241931"/>
                  <a:gd name="connsiteX771" fmla="*/ 1154637 w 4651277"/>
                  <a:gd name="connsiteY771" fmla="*/ 3670210 h 4241931"/>
                  <a:gd name="connsiteX772" fmla="*/ 1116633 w 4651277"/>
                  <a:gd name="connsiteY772" fmla="*/ 3690352 h 4241931"/>
                  <a:gd name="connsiteX773" fmla="*/ 1090960 w 4651277"/>
                  <a:gd name="connsiteY773" fmla="*/ 3676395 h 4241931"/>
                  <a:gd name="connsiteX774" fmla="*/ 1152056 w 4651277"/>
                  <a:gd name="connsiteY774" fmla="*/ 3582772 h 4241931"/>
                  <a:gd name="connsiteX775" fmla="*/ 1146988 w 4651277"/>
                  <a:gd name="connsiteY775" fmla="*/ 3583121 h 4241931"/>
                  <a:gd name="connsiteX776" fmla="*/ 1174341 w 4651277"/>
                  <a:gd name="connsiteY776" fmla="*/ 3554475 h 4241931"/>
                  <a:gd name="connsiteX777" fmla="*/ 1195008 w 4651277"/>
                  <a:gd name="connsiteY777" fmla="*/ 3526369 h 4241931"/>
                  <a:gd name="connsiteX778" fmla="*/ 1182314 w 4651277"/>
                  <a:gd name="connsiteY778" fmla="*/ 3516738 h 4241931"/>
                  <a:gd name="connsiteX779" fmla="*/ 1164089 w 4651277"/>
                  <a:gd name="connsiteY779" fmla="*/ 3495341 h 4241931"/>
                  <a:gd name="connsiteX780" fmla="*/ 1138525 w 4651277"/>
                  <a:gd name="connsiteY780" fmla="*/ 3489826 h 4241931"/>
                  <a:gd name="connsiteX781" fmla="*/ 1113579 w 4651277"/>
                  <a:gd name="connsiteY781" fmla="*/ 3498232 h 4241931"/>
                  <a:gd name="connsiteX782" fmla="*/ 1101193 w 4651277"/>
                  <a:gd name="connsiteY782" fmla="*/ 3517611 h 4241931"/>
                  <a:gd name="connsiteX783" fmla="*/ 1083741 w 4651277"/>
                  <a:gd name="connsiteY783" fmla="*/ 3524449 h 4241931"/>
                  <a:gd name="connsiteX784" fmla="*/ 1066327 w 4651277"/>
                  <a:gd name="connsiteY784" fmla="*/ 3498350 h 4241931"/>
                  <a:gd name="connsiteX785" fmla="*/ 1060384 w 4651277"/>
                  <a:gd name="connsiteY785" fmla="*/ 3491373 h 4241931"/>
                  <a:gd name="connsiteX786" fmla="*/ 1051908 w 4651277"/>
                  <a:gd name="connsiteY786" fmla="*/ 3488960 h 4241931"/>
                  <a:gd name="connsiteX787" fmla="*/ 1034735 w 4651277"/>
                  <a:gd name="connsiteY787" fmla="*/ 3470682 h 4241931"/>
                  <a:gd name="connsiteX788" fmla="*/ 1017197 w 4651277"/>
                  <a:gd name="connsiteY788" fmla="*/ 3484015 h 4241931"/>
                  <a:gd name="connsiteX789" fmla="*/ 1010237 w 4651277"/>
                  <a:gd name="connsiteY789" fmla="*/ 3484324 h 4241931"/>
                  <a:gd name="connsiteX790" fmla="*/ 958799 w 4651277"/>
                  <a:gd name="connsiteY790" fmla="*/ 3466337 h 4241931"/>
                  <a:gd name="connsiteX791" fmla="*/ 951788 w 4651277"/>
                  <a:gd name="connsiteY791" fmla="*/ 3461874 h 4241931"/>
                  <a:gd name="connsiteX792" fmla="*/ 926759 w 4651277"/>
                  <a:gd name="connsiteY792" fmla="*/ 3433431 h 4241931"/>
                  <a:gd name="connsiteX793" fmla="*/ 903850 w 4651277"/>
                  <a:gd name="connsiteY793" fmla="*/ 3383920 h 4241931"/>
                  <a:gd name="connsiteX794" fmla="*/ 895238 w 4651277"/>
                  <a:gd name="connsiteY794" fmla="*/ 3361559 h 4241931"/>
                  <a:gd name="connsiteX795" fmla="*/ 893102 w 4651277"/>
                  <a:gd name="connsiteY795" fmla="*/ 3344918 h 4241931"/>
                  <a:gd name="connsiteX796" fmla="*/ 913932 w 4651277"/>
                  <a:gd name="connsiteY796" fmla="*/ 3295875 h 4241931"/>
                  <a:gd name="connsiteX797" fmla="*/ 916552 w 4651277"/>
                  <a:gd name="connsiteY797" fmla="*/ 3284815 h 4241931"/>
                  <a:gd name="connsiteX798" fmla="*/ 902668 w 4651277"/>
                  <a:gd name="connsiteY798" fmla="*/ 3252497 h 4241931"/>
                  <a:gd name="connsiteX799" fmla="*/ 899396 w 4651277"/>
                  <a:gd name="connsiteY799" fmla="*/ 3239232 h 4241931"/>
                  <a:gd name="connsiteX800" fmla="*/ 894195 w 4651277"/>
                  <a:gd name="connsiteY800" fmla="*/ 3206742 h 4241931"/>
                  <a:gd name="connsiteX801" fmla="*/ 880363 w 4651277"/>
                  <a:gd name="connsiteY801" fmla="*/ 3200867 h 4241931"/>
                  <a:gd name="connsiteX802" fmla="*/ 868662 w 4651277"/>
                  <a:gd name="connsiteY802" fmla="*/ 3212216 h 4241931"/>
                  <a:gd name="connsiteX803" fmla="*/ 861785 w 4651277"/>
                  <a:gd name="connsiteY803" fmla="*/ 3179867 h 4241931"/>
                  <a:gd name="connsiteX804" fmla="*/ 841031 w 4651277"/>
                  <a:gd name="connsiteY804" fmla="*/ 3128406 h 4241931"/>
                  <a:gd name="connsiteX805" fmla="*/ 835094 w 4651277"/>
                  <a:gd name="connsiteY805" fmla="*/ 3130395 h 4241931"/>
                  <a:gd name="connsiteX806" fmla="*/ 836894 w 4651277"/>
                  <a:gd name="connsiteY806" fmla="*/ 3131712 h 4241931"/>
                  <a:gd name="connsiteX807" fmla="*/ 828164 w 4651277"/>
                  <a:gd name="connsiteY807" fmla="*/ 3141426 h 4241931"/>
                  <a:gd name="connsiteX808" fmla="*/ 810249 w 4651277"/>
                  <a:gd name="connsiteY808" fmla="*/ 3168564 h 4241931"/>
                  <a:gd name="connsiteX809" fmla="*/ 805666 w 4651277"/>
                  <a:gd name="connsiteY809" fmla="*/ 3182762 h 4241931"/>
                  <a:gd name="connsiteX810" fmla="*/ 762994 w 4651277"/>
                  <a:gd name="connsiteY810" fmla="*/ 3247137 h 4241931"/>
                  <a:gd name="connsiteX811" fmla="*/ 769696 w 4651277"/>
                  <a:gd name="connsiteY811" fmla="*/ 3269578 h 4241931"/>
                  <a:gd name="connsiteX812" fmla="*/ 788985 w 4651277"/>
                  <a:gd name="connsiteY812" fmla="*/ 3312615 h 4241931"/>
                  <a:gd name="connsiteX813" fmla="*/ 783024 w 4651277"/>
                  <a:gd name="connsiteY813" fmla="*/ 3324613 h 4241931"/>
                  <a:gd name="connsiteX814" fmla="*/ 758660 w 4651277"/>
                  <a:gd name="connsiteY814" fmla="*/ 3335580 h 4241931"/>
                  <a:gd name="connsiteX815" fmla="*/ 671389 w 4651277"/>
                  <a:gd name="connsiteY815" fmla="*/ 3280299 h 4241931"/>
                  <a:gd name="connsiteX816" fmla="*/ 650969 w 4651277"/>
                  <a:gd name="connsiteY816" fmla="*/ 3269201 h 4241931"/>
                  <a:gd name="connsiteX817" fmla="*/ 641617 w 4651277"/>
                  <a:gd name="connsiteY817" fmla="*/ 3268933 h 4241931"/>
                  <a:gd name="connsiteX818" fmla="*/ 644405 w 4651277"/>
                  <a:gd name="connsiteY818" fmla="*/ 3282190 h 4241931"/>
                  <a:gd name="connsiteX819" fmla="*/ 650760 w 4651277"/>
                  <a:gd name="connsiteY819" fmla="*/ 3284028 h 4241931"/>
                  <a:gd name="connsiteX820" fmla="*/ 664657 w 4651277"/>
                  <a:gd name="connsiteY820" fmla="*/ 3289108 h 4241931"/>
                  <a:gd name="connsiteX821" fmla="*/ 653088 w 4651277"/>
                  <a:gd name="connsiteY821" fmla="*/ 3305841 h 4241931"/>
                  <a:gd name="connsiteX822" fmla="*/ 681811 w 4651277"/>
                  <a:gd name="connsiteY822" fmla="*/ 3311127 h 4241931"/>
                  <a:gd name="connsiteX823" fmla="*/ 681325 w 4651277"/>
                  <a:gd name="connsiteY823" fmla="*/ 3323067 h 4241931"/>
                  <a:gd name="connsiteX824" fmla="*/ 642947 w 4651277"/>
                  <a:gd name="connsiteY824" fmla="*/ 3318009 h 4241931"/>
                  <a:gd name="connsiteX825" fmla="*/ 616859 w 4651277"/>
                  <a:gd name="connsiteY825" fmla="*/ 3306171 h 4241931"/>
                  <a:gd name="connsiteX826" fmla="*/ 615221 w 4651277"/>
                  <a:gd name="connsiteY826" fmla="*/ 3285459 h 4241931"/>
                  <a:gd name="connsiteX827" fmla="*/ 603851 w 4651277"/>
                  <a:gd name="connsiteY827" fmla="*/ 3275124 h 4241931"/>
                  <a:gd name="connsiteX828" fmla="*/ 584006 w 4651277"/>
                  <a:gd name="connsiteY828" fmla="*/ 3294285 h 4241931"/>
                  <a:gd name="connsiteX829" fmla="*/ 576030 w 4651277"/>
                  <a:gd name="connsiteY829" fmla="*/ 3296216 h 4241931"/>
                  <a:gd name="connsiteX830" fmla="*/ 595446 w 4651277"/>
                  <a:gd name="connsiteY830" fmla="*/ 3254362 h 4241931"/>
                  <a:gd name="connsiteX831" fmla="*/ 582146 w 4651277"/>
                  <a:gd name="connsiteY831" fmla="*/ 3236050 h 4241931"/>
                  <a:gd name="connsiteX832" fmla="*/ 559040 w 4651277"/>
                  <a:gd name="connsiteY832" fmla="*/ 3238269 h 4241931"/>
                  <a:gd name="connsiteX833" fmla="*/ 547418 w 4651277"/>
                  <a:gd name="connsiteY833" fmla="*/ 3221663 h 4241931"/>
                  <a:gd name="connsiteX834" fmla="*/ 555276 w 4651277"/>
                  <a:gd name="connsiteY834" fmla="*/ 3208783 h 4241931"/>
                  <a:gd name="connsiteX835" fmla="*/ 552916 w 4651277"/>
                  <a:gd name="connsiteY835" fmla="*/ 3178113 h 4241931"/>
                  <a:gd name="connsiteX836" fmla="*/ 554759 w 4651277"/>
                  <a:gd name="connsiteY836" fmla="*/ 3143891 h 4241931"/>
                  <a:gd name="connsiteX837" fmla="*/ 546452 w 4651277"/>
                  <a:gd name="connsiteY837" fmla="*/ 3109595 h 4241931"/>
                  <a:gd name="connsiteX838" fmla="*/ 531314 w 4651277"/>
                  <a:gd name="connsiteY838" fmla="*/ 3097640 h 4241931"/>
                  <a:gd name="connsiteX839" fmla="*/ 544016 w 4651277"/>
                  <a:gd name="connsiteY839" fmla="*/ 3089076 h 4241931"/>
                  <a:gd name="connsiteX840" fmla="*/ 547970 w 4651277"/>
                  <a:gd name="connsiteY840" fmla="*/ 3079252 h 4241931"/>
                  <a:gd name="connsiteX841" fmla="*/ 536113 w 4651277"/>
                  <a:gd name="connsiteY841" fmla="*/ 3040749 h 4241931"/>
                  <a:gd name="connsiteX842" fmla="*/ 536514 w 4651277"/>
                  <a:gd name="connsiteY842" fmla="*/ 3026719 h 4241931"/>
                  <a:gd name="connsiteX843" fmla="*/ 518069 w 4651277"/>
                  <a:gd name="connsiteY843" fmla="*/ 3044697 h 4241931"/>
                  <a:gd name="connsiteX844" fmla="*/ 505031 w 4651277"/>
                  <a:gd name="connsiteY844" fmla="*/ 3044899 h 4241931"/>
                  <a:gd name="connsiteX845" fmla="*/ 469088 w 4651277"/>
                  <a:gd name="connsiteY845" fmla="*/ 3060358 h 4241931"/>
                  <a:gd name="connsiteX846" fmla="*/ 446865 w 4651277"/>
                  <a:gd name="connsiteY846" fmla="*/ 3064475 h 4241931"/>
                  <a:gd name="connsiteX847" fmla="*/ 428167 w 4651277"/>
                  <a:gd name="connsiteY847" fmla="*/ 3076179 h 4241931"/>
                  <a:gd name="connsiteX848" fmla="*/ 421376 w 4651277"/>
                  <a:gd name="connsiteY848" fmla="*/ 3079513 h 4241931"/>
                  <a:gd name="connsiteX849" fmla="*/ 387850 w 4651277"/>
                  <a:gd name="connsiteY849" fmla="*/ 3050902 h 4241931"/>
                  <a:gd name="connsiteX850" fmla="*/ 356247 w 4651277"/>
                  <a:gd name="connsiteY850" fmla="*/ 3058134 h 4241931"/>
                  <a:gd name="connsiteX851" fmla="*/ 329279 w 4651277"/>
                  <a:gd name="connsiteY851" fmla="*/ 3044401 h 4241931"/>
                  <a:gd name="connsiteX852" fmla="*/ 308607 w 4651277"/>
                  <a:gd name="connsiteY852" fmla="*/ 3027031 h 4241931"/>
                  <a:gd name="connsiteX853" fmla="*/ 279538 w 4651277"/>
                  <a:gd name="connsiteY853" fmla="*/ 3001141 h 4241931"/>
                  <a:gd name="connsiteX854" fmla="*/ 267950 w 4651277"/>
                  <a:gd name="connsiteY854" fmla="*/ 2993392 h 4241931"/>
                  <a:gd name="connsiteX855" fmla="*/ 257547 w 4651277"/>
                  <a:gd name="connsiteY855" fmla="*/ 2987046 h 4241931"/>
                  <a:gd name="connsiteX856" fmla="*/ 263834 w 4651277"/>
                  <a:gd name="connsiteY856" fmla="*/ 2971168 h 4241931"/>
                  <a:gd name="connsiteX857" fmla="*/ 275244 w 4651277"/>
                  <a:gd name="connsiteY857" fmla="*/ 2962494 h 4241931"/>
                  <a:gd name="connsiteX858" fmla="*/ 283127 w 4651277"/>
                  <a:gd name="connsiteY858" fmla="*/ 2946230 h 4241931"/>
                  <a:gd name="connsiteX859" fmla="*/ 271842 w 4651277"/>
                  <a:gd name="connsiteY859" fmla="*/ 2937986 h 4241931"/>
                  <a:gd name="connsiteX860" fmla="*/ 255949 w 4651277"/>
                  <a:gd name="connsiteY860" fmla="*/ 2947324 h 4241931"/>
                  <a:gd name="connsiteX861" fmla="*/ 248671 w 4651277"/>
                  <a:gd name="connsiteY861" fmla="*/ 2962598 h 4241931"/>
                  <a:gd name="connsiteX862" fmla="*/ 220889 w 4651277"/>
                  <a:gd name="connsiteY862" fmla="*/ 2964682 h 4241931"/>
                  <a:gd name="connsiteX863" fmla="*/ 224312 w 4651277"/>
                  <a:gd name="connsiteY863" fmla="*/ 2945699 h 4241931"/>
                  <a:gd name="connsiteX864" fmla="*/ 224403 w 4651277"/>
                  <a:gd name="connsiteY864" fmla="*/ 2919922 h 4241931"/>
                  <a:gd name="connsiteX865" fmla="*/ 221119 w 4651277"/>
                  <a:gd name="connsiteY865" fmla="*/ 2906363 h 4241931"/>
                  <a:gd name="connsiteX866" fmla="*/ 227734 w 4651277"/>
                  <a:gd name="connsiteY866" fmla="*/ 2886607 h 4241931"/>
                  <a:gd name="connsiteX867" fmla="*/ 230419 w 4651277"/>
                  <a:gd name="connsiteY867" fmla="*/ 2873291 h 4241931"/>
                  <a:gd name="connsiteX868" fmla="*/ 220334 w 4651277"/>
                  <a:gd name="connsiteY868" fmla="*/ 2850825 h 4241931"/>
                  <a:gd name="connsiteX869" fmla="*/ 210854 w 4651277"/>
                  <a:gd name="connsiteY869" fmla="*/ 2827368 h 4241931"/>
                  <a:gd name="connsiteX870" fmla="*/ 241764 w 4651277"/>
                  <a:gd name="connsiteY870" fmla="*/ 2778929 h 4241931"/>
                  <a:gd name="connsiteX871" fmla="*/ 255002 w 4651277"/>
                  <a:gd name="connsiteY871" fmla="*/ 2751657 h 4241931"/>
                  <a:gd name="connsiteX872" fmla="*/ 276350 w 4651277"/>
                  <a:gd name="connsiteY872" fmla="*/ 2717777 h 4241931"/>
                  <a:gd name="connsiteX873" fmla="*/ 285282 w 4651277"/>
                  <a:gd name="connsiteY873" fmla="*/ 2707593 h 4241931"/>
                  <a:gd name="connsiteX874" fmla="*/ 276926 w 4651277"/>
                  <a:gd name="connsiteY874" fmla="*/ 2680064 h 4241931"/>
                  <a:gd name="connsiteX875" fmla="*/ 264542 w 4651277"/>
                  <a:gd name="connsiteY875" fmla="*/ 2672508 h 4241931"/>
                  <a:gd name="connsiteX876" fmla="*/ 308116 w 4651277"/>
                  <a:gd name="connsiteY876" fmla="*/ 2674621 h 4241931"/>
                  <a:gd name="connsiteX877" fmla="*/ 327864 w 4651277"/>
                  <a:gd name="connsiteY877" fmla="*/ 2668993 h 4241931"/>
                  <a:gd name="connsiteX878" fmla="*/ 339456 w 4651277"/>
                  <a:gd name="connsiteY878" fmla="*/ 2648876 h 4241931"/>
                  <a:gd name="connsiteX879" fmla="*/ 368061 w 4651277"/>
                  <a:gd name="connsiteY879" fmla="*/ 2643216 h 4241931"/>
                  <a:gd name="connsiteX880" fmla="*/ 389538 w 4651277"/>
                  <a:gd name="connsiteY880" fmla="*/ 2632526 h 4241931"/>
                  <a:gd name="connsiteX881" fmla="*/ 396992 w 4651277"/>
                  <a:gd name="connsiteY881" fmla="*/ 2633675 h 4241931"/>
                  <a:gd name="connsiteX882" fmla="*/ 398142 w 4651277"/>
                  <a:gd name="connsiteY882" fmla="*/ 2626219 h 4241931"/>
                  <a:gd name="connsiteX883" fmla="*/ 385394 w 4651277"/>
                  <a:gd name="connsiteY883" fmla="*/ 2597603 h 4241931"/>
                  <a:gd name="connsiteX884" fmla="*/ 377546 w 4651277"/>
                  <a:gd name="connsiteY884" fmla="*/ 2596603 h 4241931"/>
                  <a:gd name="connsiteX885" fmla="*/ 376221 w 4651277"/>
                  <a:gd name="connsiteY885" fmla="*/ 2597323 h 4241931"/>
                  <a:gd name="connsiteX886" fmla="*/ 363730 w 4651277"/>
                  <a:gd name="connsiteY886" fmla="*/ 2594317 h 4241931"/>
                  <a:gd name="connsiteX887" fmla="*/ 336858 w 4651277"/>
                  <a:gd name="connsiteY887" fmla="*/ 2561827 h 4241931"/>
                  <a:gd name="connsiteX888" fmla="*/ 337956 w 4651277"/>
                  <a:gd name="connsiteY888" fmla="*/ 2558256 h 4241931"/>
                  <a:gd name="connsiteX889" fmla="*/ 331405 w 4651277"/>
                  <a:gd name="connsiteY889" fmla="*/ 2552878 h 4241931"/>
                  <a:gd name="connsiteX890" fmla="*/ 308578 w 4651277"/>
                  <a:gd name="connsiteY890" fmla="*/ 2557984 h 4241931"/>
                  <a:gd name="connsiteX891" fmla="*/ 294264 w 4651277"/>
                  <a:gd name="connsiteY891" fmla="*/ 2582561 h 4241931"/>
                  <a:gd name="connsiteX892" fmla="*/ 283955 w 4651277"/>
                  <a:gd name="connsiteY892" fmla="*/ 2590545 h 4241931"/>
                  <a:gd name="connsiteX893" fmla="*/ 279462 w 4651277"/>
                  <a:gd name="connsiteY893" fmla="*/ 2578968 h 4241931"/>
                  <a:gd name="connsiteX894" fmla="*/ 280886 w 4651277"/>
                  <a:gd name="connsiteY894" fmla="*/ 2534293 h 4241931"/>
                  <a:gd name="connsiteX895" fmla="*/ 293312 w 4651277"/>
                  <a:gd name="connsiteY895" fmla="*/ 2522841 h 4241931"/>
                  <a:gd name="connsiteX896" fmla="*/ 313664 w 4651277"/>
                  <a:gd name="connsiteY896" fmla="*/ 2509256 h 4241931"/>
                  <a:gd name="connsiteX897" fmla="*/ 322562 w 4651277"/>
                  <a:gd name="connsiteY897" fmla="*/ 2501743 h 4241931"/>
                  <a:gd name="connsiteX898" fmla="*/ 322347 w 4651277"/>
                  <a:gd name="connsiteY898" fmla="*/ 2500403 h 4241931"/>
                  <a:gd name="connsiteX899" fmla="*/ 325012 w 4651277"/>
                  <a:gd name="connsiteY899" fmla="*/ 2494504 h 4241931"/>
                  <a:gd name="connsiteX900" fmla="*/ 327121 w 4651277"/>
                  <a:gd name="connsiteY900" fmla="*/ 2489822 h 4241931"/>
                  <a:gd name="connsiteX901" fmla="*/ 325375 w 4651277"/>
                  <a:gd name="connsiteY901" fmla="*/ 2483801 h 4241931"/>
                  <a:gd name="connsiteX902" fmla="*/ 319894 w 4651277"/>
                  <a:gd name="connsiteY902" fmla="*/ 2485096 h 4241931"/>
                  <a:gd name="connsiteX903" fmla="*/ 311599 w 4651277"/>
                  <a:gd name="connsiteY903" fmla="*/ 2486736 h 4241931"/>
                  <a:gd name="connsiteX904" fmla="*/ 310423 w 4651277"/>
                  <a:gd name="connsiteY904" fmla="*/ 2477683 h 4241931"/>
                  <a:gd name="connsiteX905" fmla="*/ 311281 w 4651277"/>
                  <a:gd name="connsiteY905" fmla="*/ 2475872 h 4241931"/>
                  <a:gd name="connsiteX906" fmla="*/ 304224 w 4651277"/>
                  <a:gd name="connsiteY906" fmla="*/ 2463706 h 4241931"/>
                  <a:gd name="connsiteX907" fmla="*/ 295275 w 4651277"/>
                  <a:gd name="connsiteY907" fmla="*/ 2457135 h 4241931"/>
                  <a:gd name="connsiteX908" fmla="*/ 294859 w 4651277"/>
                  <a:gd name="connsiteY908" fmla="*/ 2454016 h 4241931"/>
                  <a:gd name="connsiteX909" fmla="*/ 286910 w 4651277"/>
                  <a:gd name="connsiteY909" fmla="*/ 2446244 h 4241931"/>
                  <a:gd name="connsiteX910" fmla="*/ 278232 w 4651277"/>
                  <a:gd name="connsiteY910" fmla="*/ 2442183 h 4241931"/>
                  <a:gd name="connsiteX911" fmla="*/ 256502 w 4651277"/>
                  <a:gd name="connsiteY911" fmla="*/ 2431877 h 4241931"/>
                  <a:gd name="connsiteX912" fmla="*/ 233566 w 4651277"/>
                  <a:gd name="connsiteY912" fmla="*/ 2432796 h 4241931"/>
                  <a:gd name="connsiteX913" fmla="*/ 225585 w 4651277"/>
                  <a:gd name="connsiteY913" fmla="*/ 2427605 h 4241931"/>
                  <a:gd name="connsiteX914" fmla="*/ 218516 w 4651277"/>
                  <a:gd name="connsiteY914" fmla="*/ 2409611 h 4241931"/>
                  <a:gd name="connsiteX915" fmla="*/ 219702 w 4651277"/>
                  <a:gd name="connsiteY915" fmla="*/ 2396654 h 4241931"/>
                  <a:gd name="connsiteX916" fmla="*/ 203612 w 4651277"/>
                  <a:gd name="connsiteY916" fmla="*/ 2390201 h 4241931"/>
                  <a:gd name="connsiteX917" fmla="*/ 185454 w 4651277"/>
                  <a:gd name="connsiteY917" fmla="*/ 2384308 h 4241931"/>
                  <a:gd name="connsiteX918" fmla="*/ 180651 w 4651277"/>
                  <a:gd name="connsiteY918" fmla="*/ 2360984 h 4241931"/>
                  <a:gd name="connsiteX919" fmla="*/ 188954 w 4651277"/>
                  <a:gd name="connsiteY919" fmla="*/ 2355173 h 4241931"/>
                  <a:gd name="connsiteX920" fmla="*/ 203232 w 4651277"/>
                  <a:gd name="connsiteY920" fmla="*/ 2321739 h 4241931"/>
                  <a:gd name="connsiteX921" fmla="*/ 198358 w 4651277"/>
                  <a:gd name="connsiteY921" fmla="*/ 2280702 h 4241931"/>
                  <a:gd name="connsiteX922" fmla="*/ 181129 w 4651277"/>
                  <a:gd name="connsiteY922" fmla="*/ 2268831 h 4241931"/>
                  <a:gd name="connsiteX923" fmla="*/ 161542 w 4651277"/>
                  <a:gd name="connsiteY923" fmla="*/ 2266396 h 4241931"/>
                  <a:gd name="connsiteX924" fmla="*/ 170152 w 4651277"/>
                  <a:gd name="connsiteY924" fmla="*/ 2232225 h 4241931"/>
                  <a:gd name="connsiteX925" fmla="*/ 182158 w 4651277"/>
                  <a:gd name="connsiteY925" fmla="*/ 2210319 h 4241931"/>
                  <a:gd name="connsiteX926" fmla="*/ 185087 w 4651277"/>
                  <a:gd name="connsiteY926" fmla="*/ 2204960 h 4241931"/>
                  <a:gd name="connsiteX927" fmla="*/ 183548 w 4651277"/>
                  <a:gd name="connsiteY927" fmla="*/ 2204931 h 4241931"/>
                  <a:gd name="connsiteX928" fmla="*/ 176985 w 4651277"/>
                  <a:gd name="connsiteY928" fmla="*/ 2201655 h 4241931"/>
                  <a:gd name="connsiteX929" fmla="*/ 158195 w 4651277"/>
                  <a:gd name="connsiteY929" fmla="*/ 2192908 h 4241931"/>
                  <a:gd name="connsiteX930" fmla="*/ 153725 w 4651277"/>
                  <a:gd name="connsiteY930" fmla="*/ 2186242 h 4241931"/>
                  <a:gd name="connsiteX931" fmla="*/ 153180 w 4651277"/>
                  <a:gd name="connsiteY931" fmla="*/ 2181644 h 4241931"/>
                  <a:gd name="connsiteX932" fmla="*/ 148907 w 4651277"/>
                  <a:gd name="connsiteY932" fmla="*/ 2184596 h 4241931"/>
                  <a:gd name="connsiteX933" fmla="*/ 133549 w 4651277"/>
                  <a:gd name="connsiteY933" fmla="*/ 2192221 h 4241931"/>
                  <a:gd name="connsiteX934" fmla="*/ 130014 w 4651277"/>
                  <a:gd name="connsiteY934" fmla="*/ 2191909 h 4241931"/>
                  <a:gd name="connsiteX935" fmla="*/ 130318 w 4651277"/>
                  <a:gd name="connsiteY935" fmla="*/ 2192823 h 4241931"/>
                  <a:gd name="connsiteX936" fmla="*/ 126282 w 4651277"/>
                  <a:gd name="connsiteY936" fmla="*/ 2195305 h 4241931"/>
                  <a:gd name="connsiteX937" fmla="*/ 107338 w 4651277"/>
                  <a:gd name="connsiteY937" fmla="*/ 2192707 h 4241931"/>
                  <a:gd name="connsiteX938" fmla="*/ 90588 w 4651277"/>
                  <a:gd name="connsiteY938" fmla="*/ 2196667 h 4241931"/>
                  <a:gd name="connsiteX939" fmla="*/ 85329 w 4651277"/>
                  <a:gd name="connsiteY939" fmla="*/ 2204345 h 4241931"/>
                  <a:gd name="connsiteX940" fmla="*/ 82412 w 4651277"/>
                  <a:gd name="connsiteY940" fmla="*/ 2206965 h 4241931"/>
                  <a:gd name="connsiteX941" fmla="*/ 79791 w 4651277"/>
                  <a:gd name="connsiteY941" fmla="*/ 2204045 h 4241931"/>
                  <a:gd name="connsiteX942" fmla="*/ 72187 w 4651277"/>
                  <a:gd name="connsiteY942" fmla="*/ 2199087 h 4241931"/>
                  <a:gd name="connsiteX943" fmla="*/ 56610 w 4651277"/>
                  <a:gd name="connsiteY943" fmla="*/ 2194405 h 4241931"/>
                  <a:gd name="connsiteX944" fmla="*/ 49228 w 4651277"/>
                  <a:gd name="connsiteY944" fmla="*/ 2195828 h 4241931"/>
                  <a:gd name="connsiteX945" fmla="*/ 44932 w 4651277"/>
                  <a:gd name="connsiteY945" fmla="*/ 2199419 h 4241931"/>
                  <a:gd name="connsiteX946" fmla="*/ 40357 w 4651277"/>
                  <a:gd name="connsiteY946" fmla="*/ 2195030 h 4241931"/>
                  <a:gd name="connsiteX947" fmla="*/ 38739 w 4651277"/>
                  <a:gd name="connsiteY947" fmla="*/ 2190908 h 4241931"/>
                  <a:gd name="connsiteX948" fmla="*/ 25029 w 4651277"/>
                  <a:gd name="connsiteY948" fmla="*/ 2188681 h 4241931"/>
                  <a:gd name="connsiteX949" fmla="*/ 22953 w 4651277"/>
                  <a:gd name="connsiteY949" fmla="*/ 2190781 h 4241931"/>
                  <a:gd name="connsiteX950" fmla="*/ 17398 w 4651277"/>
                  <a:gd name="connsiteY950" fmla="*/ 2191771 h 4241931"/>
                  <a:gd name="connsiteX951" fmla="*/ 17464 w 4651277"/>
                  <a:gd name="connsiteY951" fmla="*/ 2186609 h 4241931"/>
                  <a:gd name="connsiteX952" fmla="*/ 20703 w 4651277"/>
                  <a:gd name="connsiteY952" fmla="*/ 2182626 h 4241931"/>
                  <a:gd name="connsiteX953" fmla="*/ 20175 w 4651277"/>
                  <a:gd name="connsiteY953" fmla="*/ 2176316 h 4241931"/>
                  <a:gd name="connsiteX954" fmla="*/ 10908 w 4651277"/>
                  <a:gd name="connsiteY954" fmla="*/ 2158882 h 4241931"/>
                  <a:gd name="connsiteX955" fmla="*/ 3909 w 4651277"/>
                  <a:gd name="connsiteY955" fmla="*/ 2136084 h 4241931"/>
                  <a:gd name="connsiteX956" fmla="*/ 5354 w 4651277"/>
                  <a:gd name="connsiteY956" fmla="*/ 2129952 h 4241931"/>
                  <a:gd name="connsiteX957" fmla="*/ 9185 w 4651277"/>
                  <a:gd name="connsiteY957" fmla="*/ 2123453 h 4241931"/>
                  <a:gd name="connsiteX958" fmla="*/ 8263 w 4651277"/>
                  <a:gd name="connsiteY958" fmla="*/ 2119867 h 4241931"/>
                  <a:gd name="connsiteX959" fmla="*/ 0 w 4651277"/>
                  <a:gd name="connsiteY959" fmla="*/ 2106669 h 4241931"/>
                  <a:gd name="connsiteX960" fmla="*/ 1997 w 4651277"/>
                  <a:gd name="connsiteY960" fmla="*/ 2092253 h 4241931"/>
                  <a:gd name="connsiteX961" fmla="*/ 18461 w 4651277"/>
                  <a:gd name="connsiteY961" fmla="*/ 2073068 h 4241931"/>
                  <a:gd name="connsiteX962" fmla="*/ 22909 w 4651277"/>
                  <a:gd name="connsiteY962" fmla="*/ 2063545 h 4241931"/>
                  <a:gd name="connsiteX963" fmla="*/ 31396 w 4651277"/>
                  <a:gd name="connsiteY963" fmla="*/ 2046292 h 4241931"/>
                  <a:gd name="connsiteX964" fmla="*/ 31352 w 4651277"/>
                  <a:gd name="connsiteY964" fmla="*/ 2025192 h 4241931"/>
                  <a:gd name="connsiteX965" fmla="*/ 63886 w 4651277"/>
                  <a:gd name="connsiteY965" fmla="*/ 2013091 h 4241931"/>
                  <a:gd name="connsiteX966" fmla="*/ 81239 w 4651277"/>
                  <a:gd name="connsiteY966" fmla="*/ 2008044 h 4241931"/>
                  <a:gd name="connsiteX967" fmla="*/ 111405 w 4651277"/>
                  <a:gd name="connsiteY967" fmla="*/ 1993139 h 4241931"/>
                  <a:gd name="connsiteX968" fmla="*/ 126677 w 4651277"/>
                  <a:gd name="connsiteY968" fmla="*/ 2000417 h 4241931"/>
                  <a:gd name="connsiteX969" fmla="*/ 139632 w 4651277"/>
                  <a:gd name="connsiteY969" fmla="*/ 1998124 h 4241931"/>
                  <a:gd name="connsiteX970" fmla="*/ 146533 w 4651277"/>
                  <a:gd name="connsiteY970" fmla="*/ 1993496 h 4241931"/>
                  <a:gd name="connsiteX971" fmla="*/ 153736 w 4651277"/>
                  <a:gd name="connsiteY971" fmla="*/ 1988375 h 4241931"/>
                  <a:gd name="connsiteX972" fmla="*/ 154376 w 4651277"/>
                  <a:gd name="connsiteY972" fmla="*/ 1996242 h 4241931"/>
                  <a:gd name="connsiteX973" fmla="*/ 153285 w 4651277"/>
                  <a:gd name="connsiteY973" fmla="*/ 2009173 h 4241931"/>
                  <a:gd name="connsiteX974" fmla="*/ 164872 w 4651277"/>
                  <a:gd name="connsiteY974" fmla="*/ 2016921 h 4241931"/>
                  <a:gd name="connsiteX975" fmla="*/ 175266 w 4651277"/>
                  <a:gd name="connsiteY975" fmla="*/ 2011025 h 4241931"/>
                  <a:gd name="connsiteX976" fmla="*/ 179204 w 4651277"/>
                  <a:gd name="connsiteY976" fmla="*/ 2016827 h 4241931"/>
                  <a:gd name="connsiteX977" fmla="*/ 185964 w 4651277"/>
                  <a:gd name="connsiteY977" fmla="*/ 2044743 h 4241931"/>
                  <a:gd name="connsiteX978" fmla="*/ 192136 w 4651277"/>
                  <a:gd name="connsiteY978" fmla="*/ 2058025 h 4241931"/>
                  <a:gd name="connsiteX979" fmla="*/ 191400 w 4651277"/>
                  <a:gd name="connsiteY979" fmla="*/ 2065222 h 4241931"/>
                  <a:gd name="connsiteX980" fmla="*/ 193705 w 4651277"/>
                  <a:gd name="connsiteY980" fmla="*/ 2064625 h 4241931"/>
                  <a:gd name="connsiteX981" fmla="*/ 201345 w 4651277"/>
                  <a:gd name="connsiteY981" fmla="*/ 2058516 h 4241931"/>
                  <a:gd name="connsiteX982" fmla="*/ 208726 w 4651277"/>
                  <a:gd name="connsiteY982" fmla="*/ 2057092 h 4241931"/>
                  <a:gd name="connsiteX983" fmla="*/ 228242 w 4651277"/>
                  <a:gd name="connsiteY983" fmla="*/ 2063119 h 4241931"/>
                  <a:gd name="connsiteX984" fmla="*/ 231942 w 4651277"/>
                  <a:gd name="connsiteY984" fmla="*/ 2058517 h 4241931"/>
                  <a:gd name="connsiteX985" fmla="*/ 254423 w 4651277"/>
                  <a:gd name="connsiteY985" fmla="*/ 2032807 h 4241931"/>
                  <a:gd name="connsiteX986" fmla="*/ 259562 w 4651277"/>
                  <a:gd name="connsiteY986" fmla="*/ 2024385 h 4241931"/>
                  <a:gd name="connsiteX987" fmla="*/ 260350 w 4651277"/>
                  <a:gd name="connsiteY987" fmla="*/ 2011951 h 4241931"/>
                  <a:gd name="connsiteX988" fmla="*/ 243934 w 4651277"/>
                  <a:gd name="connsiteY988" fmla="*/ 1984262 h 4241931"/>
                  <a:gd name="connsiteX989" fmla="*/ 241968 w 4651277"/>
                  <a:gd name="connsiteY989" fmla="*/ 1967429 h 4241931"/>
                  <a:gd name="connsiteX990" fmla="*/ 257810 w 4651277"/>
                  <a:gd name="connsiteY990" fmla="*/ 1964858 h 4241931"/>
                  <a:gd name="connsiteX991" fmla="*/ 278777 w 4651277"/>
                  <a:gd name="connsiteY991" fmla="*/ 1969490 h 4241931"/>
                  <a:gd name="connsiteX992" fmla="*/ 293797 w 4651277"/>
                  <a:gd name="connsiteY992" fmla="*/ 1970497 h 4241931"/>
                  <a:gd name="connsiteX993" fmla="*/ 304189 w 4651277"/>
                  <a:gd name="connsiteY993" fmla="*/ 1964603 h 4241931"/>
                  <a:gd name="connsiteX994" fmla="*/ 323849 w 4651277"/>
                  <a:gd name="connsiteY994" fmla="*/ 1916778 h 4241931"/>
                  <a:gd name="connsiteX995" fmla="*/ 339900 w 4651277"/>
                  <a:gd name="connsiteY995" fmla="*/ 1899380 h 4241931"/>
                  <a:gd name="connsiteX996" fmla="*/ 366172 w 4651277"/>
                  <a:gd name="connsiteY996" fmla="*/ 1899774 h 4241931"/>
                  <a:gd name="connsiteX997" fmla="*/ 386797 w 4651277"/>
                  <a:gd name="connsiteY997" fmla="*/ 1855936 h 4241931"/>
                  <a:gd name="connsiteX998" fmla="*/ 382353 w 4651277"/>
                  <a:gd name="connsiteY998" fmla="*/ 1837591 h 4241931"/>
                  <a:gd name="connsiteX999" fmla="*/ 397618 w 4651277"/>
                  <a:gd name="connsiteY999" fmla="*/ 1832628 h 4241931"/>
                  <a:gd name="connsiteX1000" fmla="*/ 428633 w 4651277"/>
                  <a:gd name="connsiteY1000" fmla="*/ 1850870 h 4241931"/>
                  <a:gd name="connsiteX1001" fmla="*/ 421799 w 4651277"/>
                  <a:gd name="connsiteY1001" fmla="*/ 1833105 h 4241931"/>
                  <a:gd name="connsiteX1002" fmla="*/ 416893 w 4651277"/>
                  <a:gd name="connsiteY1002" fmla="*/ 1823315 h 4241931"/>
                  <a:gd name="connsiteX1003" fmla="*/ 392972 w 4651277"/>
                  <a:gd name="connsiteY1003" fmla="*/ 1801244 h 4241931"/>
                  <a:gd name="connsiteX1004" fmla="*/ 372974 w 4651277"/>
                  <a:gd name="connsiteY1004" fmla="*/ 1800599 h 4241931"/>
                  <a:gd name="connsiteX1005" fmla="*/ 385949 w 4651277"/>
                  <a:gd name="connsiteY1005" fmla="*/ 1754815 h 4241931"/>
                  <a:gd name="connsiteX1006" fmla="*/ 398951 w 4651277"/>
                  <a:gd name="connsiteY1006" fmla="*/ 1705649 h 4241931"/>
                  <a:gd name="connsiteX1007" fmla="*/ 389494 w 4651277"/>
                  <a:gd name="connsiteY1007" fmla="*/ 1678807 h 4241931"/>
                  <a:gd name="connsiteX1008" fmla="*/ 363309 w 4651277"/>
                  <a:gd name="connsiteY1008" fmla="*/ 1680505 h 4241931"/>
                  <a:gd name="connsiteX1009" fmla="*/ 342496 w 4651277"/>
                  <a:gd name="connsiteY1009" fmla="*/ 1695679 h 4241931"/>
                  <a:gd name="connsiteX1010" fmla="*/ 298105 w 4651277"/>
                  <a:gd name="connsiteY1010" fmla="*/ 1669277 h 4241931"/>
                  <a:gd name="connsiteX1011" fmla="*/ 291363 w 4651277"/>
                  <a:gd name="connsiteY1011" fmla="*/ 1665844 h 4241931"/>
                  <a:gd name="connsiteX1012" fmla="*/ 294593 w 4651277"/>
                  <a:gd name="connsiteY1012" fmla="*/ 1646062 h 4241931"/>
                  <a:gd name="connsiteX1013" fmla="*/ 308882 w 4651277"/>
                  <a:gd name="connsiteY1013" fmla="*/ 1624869 h 4241931"/>
                  <a:gd name="connsiteX1014" fmla="*/ 350575 w 4651277"/>
                  <a:gd name="connsiteY1014" fmla="*/ 1612239 h 4241931"/>
                  <a:gd name="connsiteX1015" fmla="*/ 368299 w 4651277"/>
                  <a:gd name="connsiteY1015" fmla="*/ 1624411 h 4241931"/>
                  <a:gd name="connsiteX1016" fmla="*/ 381481 w 4651277"/>
                  <a:gd name="connsiteY1016" fmla="*/ 1631773 h 4241931"/>
                  <a:gd name="connsiteX1017" fmla="*/ 447262 w 4651277"/>
                  <a:gd name="connsiteY1017" fmla="*/ 1605288 h 4241931"/>
                  <a:gd name="connsiteX1018" fmla="*/ 459886 w 4651277"/>
                  <a:gd name="connsiteY1018" fmla="*/ 1566766 h 4241931"/>
                  <a:gd name="connsiteX1019" fmla="*/ 453689 w 4651277"/>
                  <a:gd name="connsiteY1019" fmla="*/ 1556868 h 4241931"/>
                  <a:gd name="connsiteX1020" fmla="*/ 470485 w 4651277"/>
                  <a:gd name="connsiteY1020" fmla="*/ 1505937 h 4241931"/>
                  <a:gd name="connsiteX1021" fmla="*/ 499433 w 4651277"/>
                  <a:gd name="connsiteY1021" fmla="*/ 1480773 h 4241931"/>
                  <a:gd name="connsiteX1022" fmla="*/ 547531 w 4651277"/>
                  <a:gd name="connsiteY1022" fmla="*/ 1463211 h 4241931"/>
                  <a:gd name="connsiteX1023" fmla="*/ 567253 w 4651277"/>
                  <a:gd name="connsiteY1023" fmla="*/ 1460968 h 4241931"/>
                  <a:gd name="connsiteX1024" fmla="*/ 536841 w 4651277"/>
                  <a:gd name="connsiteY1024" fmla="*/ 1441738 h 4241931"/>
                  <a:gd name="connsiteX1025" fmla="*/ 534666 w 4651277"/>
                  <a:gd name="connsiteY1025" fmla="*/ 1439730 h 4241931"/>
                  <a:gd name="connsiteX1026" fmla="*/ 534281 w 4651277"/>
                  <a:gd name="connsiteY1026" fmla="*/ 1438135 h 4241931"/>
                  <a:gd name="connsiteX1027" fmla="*/ 490714 w 4651277"/>
                  <a:gd name="connsiteY1027" fmla="*/ 1340184 h 4241931"/>
                  <a:gd name="connsiteX1028" fmla="*/ 488780 w 4651277"/>
                  <a:gd name="connsiteY1028" fmla="*/ 1292099 h 4241931"/>
                  <a:gd name="connsiteX1029" fmla="*/ 496936 w 4651277"/>
                  <a:gd name="connsiteY1029" fmla="*/ 1238618 h 4241931"/>
                  <a:gd name="connsiteX1030" fmla="*/ 497423 w 4651277"/>
                  <a:gd name="connsiteY1030" fmla="*/ 1226677 h 4241931"/>
                  <a:gd name="connsiteX1031" fmla="*/ 498708 w 4651277"/>
                  <a:gd name="connsiteY1031" fmla="*/ 1146573 h 4241931"/>
                  <a:gd name="connsiteX1032" fmla="*/ 494265 w 4651277"/>
                  <a:gd name="connsiteY1032" fmla="*/ 1128228 h 4241931"/>
                  <a:gd name="connsiteX1033" fmla="*/ 491301 w 4651277"/>
                  <a:gd name="connsiteY1033" fmla="*/ 1098548 h 4241931"/>
                  <a:gd name="connsiteX1034" fmla="*/ 474258 w 4651277"/>
                  <a:gd name="connsiteY1034" fmla="*/ 1115342 h 4241931"/>
                  <a:gd name="connsiteX1035" fmla="*/ 456676 w 4651277"/>
                  <a:gd name="connsiteY1035" fmla="*/ 1110734 h 4241931"/>
                  <a:gd name="connsiteX1036" fmla="*/ 424274 w 4651277"/>
                  <a:gd name="connsiteY1036" fmla="*/ 1078050 h 4241931"/>
                  <a:gd name="connsiteX1037" fmla="*/ 407590 w 4651277"/>
                  <a:gd name="connsiteY1037" fmla="*/ 1059716 h 4241931"/>
                  <a:gd name="connsiteX1038" fmla="*/ 403785 w 4651277"/>
                  <a:gd name="connsiteY1038" fmla="*/ 1049237 h 4241931"/>
                  <a:gd name="connsiteX1039" fmla="*/ 396629 w 4651277"/>
                  <a:gd name="connsiteY1039" fmla="*/ 1007485 h 4241931"/>
                  <a:gd name="connsiteX1040" fmla="*/ 398423 w 4651277"/>
                  <a:gd name="connsiteY1040" fmla="*/ 980030 h 4241931"/>
                  <a:gd name="connsiteX1041" fmla="*/ 397121 w 4651277"/>
                  <a:gd name="connsiteY1041" fmla="*/ 967679 h 4241931"/>
                  <a:gd name="connsiteX1042" fmla="*/ 394920 w 4651277"/>
                  <a:gd name="connsiteY1042" fmla="*/ 954017 h 4241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</a:cxnLst>
                <a:rect l="l" t="t" r="r" b="b"/>
                <a:pathLst>
                  <a:path w="4651277" h="4241931">
                    <a:moveTo>
                      <a:pt x="3897079" y="2775104"/>
                    </a:moveTo>
                    <a:lnTo>
                      <a:pt x="3897072" y="2775245"/>
                    </a:lnTo>
                    <a:lnTo>
                      <a:pt x="3897236" y="2775217"/>
                    </a:lnTo>
                    <a:close/>
                    <a:moveTo>
                      <a:pt x="3870002" y="2525312"/>
                    </a:moveTo>
                    <a:cubicBezTo>
                      <a:pt x="3867714" y="2528042"/>
                      <a:pt x="3867110" y="2530885"/>
                      <a:pt x="3868144" y="2533137"/>
                    </a:cubicBezTo>
                    <a:lnTo>
                      <a:pt x="3873257" y="2535878"/>
                    </a:lnTo>
                    <a:lnTo>
                      <a:pt x="3875291" y="2517799"/>
                    </a:lnTo>
                    <a:lnTo>
                      <a:pt x="3877729" y="2513815"/>
                    </a:lnTo>
                    <a:close/>
                    <a:moveTo>
                      <a:pt x="3877901" y="2487465"/>
                    </a:moveTo>
                    <a:lnTo>
                      <a:pt x="3888277" y="2487068"/>
                    </a:lnTo>
                    <a:cubicBezTo>
                      <a:pt x="3890139" y="2487516"/>
                      <a:pt x="3891479" y="2488580"/>
                      <a:pt x="3891886" y="2490771"/>
                    </a:cubicBezTo>
                    <a:lnTo>
                      <a:pt x="3891216" y="2494297"/>
                    </a:lnTo>
                    <a:lnTo>
                      <a:pt x="3905570" y="2476507"/>
                    </a:lnTo>
                    <a:cubicBezTo>
                      <a:pt x="3907159" y="2474283"/>
                      <a:pt x="3909352" y="2472157"/>
                      <a:pt x="3910941" y="2469934"/>
                    </a:cubicBezTo>
                    <a:cubicBezTo>
                      <a:pt x="3907829" y="2470059"/>
                      <a:pt x="3906239" y="2472282"/>
                      <a:pt x="3903635" y="2473107"/>
                    </a:cubicBezTo>
                    <a:close/>
                    <a:moveTo>
                      <a:pt x="3861532" y="2480806"/>
                    </a:moveTo>
                    <a:lnTo>
                      <a:pt x="3861510" y="2481282"/>
                    </a:lnTo>
                    <a:cubicBezTo>
                      <a:pt x="3862240" y="2484491"/>
                      <a:pt x="3862849" y="2488453"/>
                      <a:pt x="3864547" y="2490423"/>
                    </a:cubicBezTo>
                    <a:lnTo>
                      <a:pt x="3870148" y="2488776"/>
                    </a:lnTo>
                    <a:lnTo>
                      <a:pt x="3869606" y="2488750"/>
                    </a:lnTo>
                    <a:close/>
                    <a:moveTo>
                      <a:pt x="3844059" y="2490243"/>
                    </a:moveTo>
                    <a:lnTo>
                      <a:pt x="3842985" y="2493698"/>
                    </a:lnTo>
                    <a:lnTo>
                      <a:pt x="3843598" y="2492828"/>
                    </a:lnTo>
                    <a:close/>
                    <a:moveTo>
                      <a:pt x="4088505" y="2054563"/>
                    </a:moveTo>
                    <a:lnTo>
                      <a:pt x="4088401" y="2054951"/>
                    </a:lnTo>
                    <a:lnTo>
                      <a:pt x="4089266" y="2055670"/>
                    </a:lnTo>
                    <a:close/>
                    <a:moveTo>
                      <a:pt x="3885513" y="1821923"/>
                    </a:moveTo>
                    <a:lnTo>
                      <a:pt x="3885167" y="1822589"/>
                    </a:lnTo>
                    <a:lnTo>
                      <a:pt x="3886626" y="1822717"/>
                    </a:lnTo>
                    <a:lnTo>
                      <a:pt x="3891162" y="1820860"/>
                    </a:lnTo>
                    <a:close/>
                    <a:moveTo>
                      <a:pt x="3821509" y="1811281"/>
                    </a:moveTo>
                    <a:lnTo>
                      <a:pt x="3822504" y="1811643"/>
                    </a:lnTo>
                    <a:lnTo>
                      <a:pt x="3822243" y="1811284"/>
                    </a:lnTo>
                    <a:close/>
                    <a:moveTo>
                      <a:pt x="3767517" y="1561442"/>
                    </a:moveTo>
                    <a:lnTo>
                      <a:pt x="3765081" y="1577440"/>
                    </a:lnTo>
                    <a:cubicBezTo>
                      <a:pt x="3765461" y="1582682"/>
                      <a:pt x="3766682" y="1587722"/>
                      <a:pt x="3767062" y="1592964"/>
                    </a:cubicBezTo>
                    <a:cubicBezTo>
                      <a:pt x="3767647" y="1599046"/>
                      <a:pt x="3766615" y="1603964"/>
                      <a:pt x="3763927" y="1607782"/>
                    </a:cubicBezTo>
                    <a:lnTo>
                      <a:pt x="3761545" y="1609280"/>
                    </a:lnTo>
                    <a:lnTo>
                      <a:pt x="3797457" y="1614968"/>
                    </a:lnTo>
                    <a:lnTo>
                      <a:pt x="3788623" y="1604063"/>
                    </a:lnTo>
                    <a:cubicBezTo>
                      <a:pt x="3785763" y="1594087"/>
                      <a:pt x="3781115" y="1584988"/>
                      <a:pt x="3776032" y="1576163"/>
                    </a:cubicBezTo>
                    <a:close/>
                    <a:moveTo>
                      <a:pt x="3386337" y="529816"/>
                    </a:moveTo>
                    <a:lnTo>
                      <a:pt x="3387319" y="533022"/>
                    </a:lnTo>
                    <a:cubicBezTo>
                      <a:pt x="3387837" y="537454"/>
                      <a:pt x="3387616" y="542508"/>
                      <a:pt x="3390371" y="545619"/>
                    </a:cubicBezTo>
                    <a:cubicBezTo>
                      <a:pt x="3403040" y="561222"/>
                      <a:pt x="3409325" y="561478"/>
                      <a:pt x="3423565" y="548694"/>
                    </a:cubicBezTo>
                    <a:lnTo>
                      <a:pt x="3424013" y="548364"/>
                    </a:lnTo>
                    <a:lnTo>
                      <a:pt x="3429555" y="530803"/>
                    </a:lnTo>
                    <a:cubicBezTo>
                      <a:pt x="3430271" y="524351"/>
                      <a:pt x="3429730" y="517758"/>
                      <a:pt x="3427864" y="511430"/>
                    </a:cubicBezTo>
                    <a:lnTo>
                      <a:pt x="3425437" y="507611"/>
                    </a:lnTo>
                    <a:lnTo>
                      <a:pt x="3420175" y="511007"/>
                    </a:lnTo>
                    <a:cubicBezTo>
                      <a:pt x="3411083" y="515049"/>
                      <a:pt x="3401574" y="518110"/>
                      <a:pt x="3392266" y="521522"/>
                    </a:cubicBezTo>
                    <a:close/>
                    <a:moveTo>
                      <a:pt x="1071940" y="3407137"/>
                    </a:moveTo>
                    <a:lnTo>
                      <a:pt x="1073275" y="3407279"/>
                    </a:lnTo>
                    <a:lnTo>
                      <a:pt x="1073048" y="3406948"/>
                    </a:lnTo>
                    <a:close/>
                    <a:moveTo>
                      <a:pt x="842232" y="3128002"/>
                    </a:moveTo>
                    <a:lnTo>
                      <a:pt x="853613" y="3150615"/>
                    </a:lnTo>
                    <a:cubicBezTo>
                      <a:pt x="857212" y="3165206"/>
                      <a:pt x="876110" y="3161952"/>
                      <a:pt x="883500" y="3172512"/>
                    </a:cubicBezTo>
                    <a:lnTo>
                      <a:pt x="895668" y="3159366"/>
                    </a:lnTo>
                    <a:lnTo>
                      <a:pt x="895051" y="3159242"/>
                    </a:lnTo>
                    <a:cubicBezTo>
                      <a:pt x="890962" y="3157291"/>
                      <a:pt x="887431" y="3154321"/>
                      <a:pt x="884086" y="3150235"/>
                    </a:cubicBezTo>
                    <a:cubicBezTo>
                      <a:pt x="877397" y="3142805"/>
                      <a:pt x="871451" y="3134634"/>
                      <a:pt x="861788" y="3130176"/>
                    </a:cubicBezTo>
                    <a:cubicBezTo>
                      <a:pt x="856586" y="3127947"/>
                      <a:pt x="851755" y="3126461"/>
                      <a:pt x="846830" y="3126461"/>
                    </a:cubicBezTo>
                    <a:close/>
                    <a:moveTo>
                      <a:pt x="1434125" y="357635"/>
                    </a:moveTo>
                    <a:lnTo>
                      <a:pt x="1444615" y="349964"/>
                    </a:lnTo>
                    <a:lnTo>
                      <a:pt x="1442833" y="352363"/>
                    </a:lnTo>
                    <a:cubicBezTo>
                      <a:pt x="1440502" y="355223"/>
                      <a:pt x="1438066" y="357044"/>
                      <a:pt x="1435282" y="357772"/>
                    </a:cubicBezTo>
                    <a:close/>
                    <a:moveTo>
                      <a:pt x="901577" y="1089026"/>
                    </a:moveTo>
                    <a:cubicBezTo>
                      <a:pt x="900292" y="1091592"/>
                      <a:pt x="900074" y="1094338"/>
                      <a:pt x="902450" y="1097146"/>
                    </a:cubicBezTo>
                    <a:lnTo>
                      <a:pt x="902526" y="1097156"/>
                    </a:lnTo>
                    <a:lnTo>
                      <a:pt x="903198" y="1086955"/>
                    </a:lnTo>
                    <a:close/>
                    <a:moveTo>
                      <a:pt x="757666" y="1050727"/>
                    </a:moveTo>
                    <a:lnTo>
                      <a:pt x="751018" y="1071490"/>
                    </a:lnTo>
                    <a:lnTo>
                      <a:pt x="758841" y="1071058"/>
                    </a:lnTo>
                    <a:cubicBezTo>
                      <a:pt x="763118" y="1071162"/>
                      <a:pt x="767408" y="1070654"/>
                      <a:pt x="769344" y="1066422"/>
                    </a:cubicBezTo>
                    <a:cubicBezTo>
                      <a:pt x="771280" y="1062191"/>
                      <a:pt x="767049" y="1060255"/>
                      <a:pt x="764664" y="1057752"/>
                    </a:cubicBezTo>
                    <a:close/>
                    <a:moveTo>
                      <a:pt x="394920" y="954017"/>
                    </a:moveTo>
                    <a:cubicBezTo>
                      <a:pt x="396227" y="950481"/>
                      <a:pt x="399953" y="947995"/>
                      <a:pt x="407227" y="946656"/>
                    </a:cubicBezTo>
                    <a:cubicBezTo>
                      <a:pt x="418889" y="944254"/>
                      <a:pt x="421466" y="932231"/>
                      <a:pt x="424128" y="922299"/>
                    </a:cubicBezTo>
                    <a:cubicBezTo>
                      <a:pt x="429969" y="899351"/>
                      <a:pt x="429969" y="899351"/>
                      <a:pt x="452395" y="908274"/>
                    </a:cubicBezTo>
                    <a:cubicBezTo>
                      <a:pt x="454872" y="909785"/>
                      <a:pt x="457155" y="910499"/>
                      <a:pt x="459935" y="911515"/>
                    </a:cubicBezTo>
                    <a:cubicBezTo>
                      <a:pt x="471849" y="915384"/>
                      <a:pt x="481311" y="914359"/>
                      <a:pt x="483116" y="899146"/>
                    </a:cubicBezTo>
                    <a:cubicBezTo>
                      <a:pt x="482560" y="893369"/>
                      <a:pt x="486052" y="892101"/>
                      <a:pt x="490125" y="893227"/>
                    </a:cubicBezTo>
                    <a:cubicBezTo>
                      <a:pt x="495489" y="894461"/>
                      <a:pt x="501350" y="895995"/>
                      <a:pt x="505508" y="899211"/>
                    </a:cubicBezTo>
                    <a:cubicBezTo>
                      <a:pt x="514314" y="905945"/>
                      <a:pt x="522953" y="908496"/>
                      <a:pt x="533045" y="903097"/>
                    </a:cubicBezTo>
                    <a:cubicBezTo>
                      <a:pt x="538738" y="900451"/>
                      <a:pt x="543994" y="902978"/>
                      <a:pt x="549057" y="904707"/>
                    </a:cubicBezTo>
                    <a:cubicBezTo>
                      <a:pt x="558974" y="922992"/>
                      <a:pt x="551705" y="950506"/>
                      <a:pt x="576911" y="960445"/>
                    </a:cubicBezTo>
                    <a:cubicBezTo>
                      <a:pt x="582964" y="962779"/>
                      <a:pt x="582478" y="974719"/>
                      <a:pt x="592268" y="969814"/>
                    </a:cubicBezTo>
                    <a:cubicBezTo>
                      <a:pt x="612778" y="955137"/>
                      <a:pt x="612476" y="955631"/>
                      <a:pt x="635566" y="969038"/>
                    </a:cubicBezTo>
                    <a:cubicBezTo>
                      <a:pt x="642005" y="972967"/>
                      <a:pt x="647127" y="980170"/>
                      <a:pt x="656699" y="977852"/>
                    </a:cubicBezTo>
                    <a:cubicBezTo>
                      <a:pt x="663852" y="979496"/>
                      <a:pt x="669880" y="985215"/>
                      <a:pt x="677579" y="980395"/>
                    </a:cubicBezTo>
                    <a:cubicBezTo>
                      <a:pt x="689735" y="978295"/>
                      <a:pt x="699862" y="981753"/>
                      <a:pt x="708864" y="989282"/>
                    </a:cubicBezTo>
                    <a:cubicBezTo>
                      <a:pt x="709057" y="990081"/>
                      <a:pt x="709057" y="990081"/>
                      <a:pt x="709249" y="990879"/>
                    </a:cubicBezTo>
                    <a:cubicBezTo>
                      <a:pt x="719279" y="993938"/>
                      <a:pt x="725838" y="991822"/>
                      <a:pt x="730538" y="987041"/>
                    </a:cubicBezTo>
                    <a:lnTo>
                      <a:pt x="733369" y="981508"/>
                    </a:lnTo>
                    <a:lnTo>
                      <a:pt x="741250" y="939228"/>
                    </a:lnTo>
                    <a:cubicBezTo>
                      <a:pt x="743019" y="916657"/>
                      <a:pt x="748590" y="913737"/>
                      <a:pt x="770387" y="922209"/>
                    </a:cubicBezTo>
                    <a:cubicBezTo>
                      <a:pt x="772764" y="925017"/>
                      <a:pt x="773149" y="928082"/>
                      <a:pt x="772846" y="931130"/>
                    </a:cubicBezTo>
                    <a:lnTo>
                      <a:pt x="771985" y="935690"/>
                    </a:lnTo>
                    <a:lnTo>
                      <a:pt x="777371" y="940499"/>
                    </a:lnTo>
                    <a:cubicBezTo>
                      <a:pt x="778542" y="943594"/>
                      <a:pt x="779432" y="947706"/>
                      <a:pt x="782283" y="952504"/>
                    </a:cubicBezTo>
                    <a:cubicBezTo>
                      <a:pt x="782149" y="957181"/>
                      <a:pt x="780033" y="960649"/>
                      <a:pt x="776624" y="964006"/>
                    </a:cubicBezTo>
                    <a:lnTo>
                      <a:pt x="768714" y="968596"/>
                    </a:lnTo>
                    <a:lnTo>
                      <a:pt x="769873" y="975063"/>
                    </a:lnTo>
                    <a:cubicBezTo>
                      <a:pt x="773894" y="985704"/>
                      <a:pt x="781464" y="994902"/>
                      <a:pt x="789860" y="1001522"/>
                    </a:cubicBezTo>
                    <a:cubicBezTo>
                      <a:pt x="794048" y="1005291"/>
                      <a:pt x="800723" y="1007285"/>
                      <a:pt x="801796" y="1013423"/>
                    </a:cubicBezTo>
                    <a:cubicBezTo>
                      <a:pt x="802915" y="1017729"/>
                      <a:pt x="802930" y="1017118"/>
                      <a:pt x="804836" y="1014109"/>
                    </a:cubicBezTo>
                    <a:cubicBezTo>
                      <a:pt x="806116" y="1011694"/>
                      <a:pt x="808604" y="1009921"/>
                      <a:pt x="810407" y="1011186"/>
                    </a:cubicBezTo>
                    <a:cubicBezTo>
                      <a:pt x="828554" y="1018960"/>
                      <a:pt x="837446" y="1005119"/>
                      <a:pt x="847470" y="994970"/>
                    </a:cubicBezTo>
                    <a:cubicBezTo>
                      <a:pt x="850598" y="991990"/>
                      <a:pt x="854351" y="988414"/>
                      <a:pt x="858657" y="987296"/>
                    </a:cubicBezTo>
                    <a:cubicBezTo>
                      <a:pt x="865406" y="986236"/>
                      <a:pt x="872081" y="988231"/>
                      <a:pt x="874361" y="995010"/>
                    </a:cubicBezTo>
                    <a:cubicBezTo>
                      <a:pt x="882904" y="1020886"/>
                      <a:pt x="907844" y="1025768"/>
                      <a:pt x="927779" y="1035418"/>
                    </a:cubicBezTo>
                    <a:cubicBezTo>
                      <a:pt x="929008" y="1035143"/>
                      <a:pt x="931001" y="1034885"/>
                      <a:pt x="932742" y="1035538"/>
                    </a:cubicBezTo>
                    <a:lnTo>
                      <a:pt x="935226" y="1039553"/>
                    </a:lnTo>
                    <a:lnTo>
                      <a:pt x="940983" y="1033338"/>
                    </a:lnTo>
                    <a:lnTo>
                      <a:pt x="935821" y="1023593"/>
                    </a:lnTo>
                    <a:cubicBezTo>
                      <a:pt x="931931" y="1011433"/>
                      <a:pt x="926045" y="1008169"/>
                      <a:pt x="913760" y="1010868"/>
                    </a:cubicBezTo>
                    <a:cubicBezTo>
                      <a:pt x="912112" y="1011276"/>
                      <a:pt x="910749" y="1012140"/>
                      <a:pt x="908193" y="1013124"/>
                    </a:cubicBezTo>
                    <a:cubicBezTo>
                      <a:pt x="907678" y="1003278"/>
                      <a:pt x="913624" y="997603"/>
                      <a:pt x="918086" y="991595"/>
                    </a:cubicBezTo>
                    <a:cubicBezTo>
                      <a:pt x="923623" y="984271"/>
                      <a:pt x="926482" y="976736"/>
                      <a:pt x="923864" y="967586"/>
                    </a:cubicBezTo>
                    <a:cubicBezTo>
                      <a:pt x="922684" y="960704"/>
                      <a:pt x="919188" y="957197"/>
                      <a:pt x="911850" y="958668"/>
                    </a:cubicBezTo>
                    <a:cubicBezTo>
                      <a:pt x="904058" y="960427"/>
                      <a:pt x="897962" y="959840"/>
                      <a:pt x="893528" y="951841"/>
                    </a:cubicBezTo>
                    <a:cubicBezTo>
                      <a:pt x="888928" y="944582"/>
                      <a:pt x="893800" y="940223"/>
                      <a:pt x="898383" y="935411"/>
                    </a:cubicBezTo>
                    <a:cubicBezTo>
                      <a:pt x="899911" y="933807"/>
                      <a:pt x="903088" y="931793"/>
                      <a:pt x="900622" y="928906"/>
                    </a:cubicBezTo>
                    <a:cubicBezTo>
                      <a:pt x="898322" y="925276"/>
                      <a:pt x="893919" y="922344"/>
                      <a:pt x="889714" y="923737"/>
                    </a:cubicBezTo>
                    <a:cubicBezTo>
                      <a:pt x="878002" y="927344"/>
                      <a:pt x="874887" y="920417"/>
                      <a:pt x="871981" y="910814"/>
                    </a:cubicBezTo>
                    <a:cubicBezTo>
                      <a:pt x="866942" y="896840"/>
                      <a:pt x="858725" y="884879"/>
                      <a:pt x="847331" y="874933"/>
                    </a:cubicBezTo>
                    <a:cubicBezTo>
                      <a:pt x="844124" y="871878"/>
                      <a:pt x="841658" y="868990"/>
                      <a:pt x="841915" y="864377"/>
                    </a:cubicBezTo>
                    <a:cubicBezTo>
                      <a:pt x="842065" y="851565"/>
                      <a:pt x="839779" y="840932"/>
                      <a:pt x="826359" y="834813"/>
                    </a:cubicBezTo>
                    <a:cubicBezTo>
                      <a:pt x="821502" y="832169"/>
                      <a:pt x="824603" y="827024"/>
                      <a:pt x="827614" y="825752"/>
                    </a:cubicBezTo>
                    <a:cubicBezTo>
                      <a:pt x="844605" y="819435"/>
                      <a:pt x="844709" y="808559"/>
                      <a:pt x="837279" y="794828"/>
                    </a:cubicBezTo>
                    <a:cubicBezTo>
                      <a:pt x="836296" y="792273"/>
                      <a:pt x="836962" y="789306"/>
                      <a:pt x="836885" y="786176"/>
                    </a:cubicBezTo>
                    <a:cubicBezTo>
                      <a:pt x="836385" y="769326"/>
                      <a:pt x="836718" y="767844"/>
                      <a:pt x="852800" y="762101"/>
                    </a:cubicBezTo>
                    <a:cubicBezTo>
                      <a:pt x="861665" y="759028"/>
                      <a:pt x="866084" y="754956"/>
                      <a:pt x="864539" y="744488"/>
                    </a:cubicBezTo>
                    <a:cubicBezTo>
                      <a:pt x="863525" y="736866"/>
                      <a:pt x="865069" y="728258"/>
                      <a:pt x="871755" y="722748"/>
                    </a:cubicBezTo>
                    <a:cubicBezTo>
                      <a:pt x="877987" y="717526"/>
                      <a:pt x="875567" y="712702"/>
                      <a:pt x="872404" y="707712"/>
                    </a:cubicBezTo>
                    <a:cubicBezTo>
                      <a:pt x="869242" y="702722"/>
                      <a:pt x="865912" y="698474"/>
                      <a:pt x="866503" y="692377"/>
                    </a:cubicBezTo>
                    <a:cubicBezTo>
                      <a:pt x="866759" y="687763"/>
                      <a:pt x="863052" y="686934"/>
                      <a:pt x="859921" y="687011"/>
                    </a:cubicBezTo>
                    <a:cubicBezTo>
                      <a:pt x="855428" y="687951"/>
                      <a:pt x="851675" y="689057"/>
                      <a:pt x="847757" y="690905"/>
                    </a:cubicBezTo>
                    <a:cubicBezTo>
                      <a:pt x="833943" y="695208"/>
                      <a:pt x="832915" y="694588"/>
                      <a:pt x="831295" y="680991"/>
                    </a:cubicBezTo>
                    <a:cubicBezTo>
                      <a:pt x="830116" y="674108"/>
                      <a:pt x="830871" y="667272"/>
                      <a:pt x="830432" y="660556"/>
                    </a:cubicBezTo>
                    <a:cubicBezTo>
                      <a:pt x="830324" y="652357"/>
                      <a:pt x="830218" y="644158"/>
                      <a:pt x="842534" y="646527"/>
                    </a:cubicBezTo>
                    <a:cubicBezTo>
                      <a:pt x="846695" y="647070"/>
                      <a:pt x="849463" y="643408"/>
                      <a:pt x="847783" y="638749"/>
                    </a:cubicBezTo>
                    <a:cubicBezTo>
                      <a:pt x="845983" y="632897"/>
                      <a:pt x="844347" y="626302"/>
                      <a:pt x="835406" y="626246"/>
                    </a:cubicBezTo>
                    <a:cubicBezTo>
                      <a:pt x="834953" y="626533"/>
                      <a:pt x="834499" y="626821"/>
                      <a:pt x="833304" y="626943"/>
                    </a:cubicBezTo>
                    <a:cubicBezTo>
                      <a:pt x="828810" y="627884"/>
                      <a:pt x="824468" y="635086"/>
                      <a:pt x="819248" y="628857"/>
                    </a:cubicBezTo>
                    <a:cubicBezTo>
                      <a:pt x="814316" y="623080"/>
                      <a:pt x="812394" y="616033"/>
                      <a:pt x="813029" y="608001"/>
                    </a:cubicBezTo>
                    <a:cubicBezTo>
                      <a:pt x="814072" y="601617"/>
                      <a:pt x="817339" y="595731"/>
                      <a:pt x="821182" y="590753"/>
                    </a:cubicBezTo>
                    <a:cubicBezTo>
                      <a:pt x="824404" y="586802"/>
                      <a:pt x="827582" y="584789"/>
                      <a:pt x="831485" y="589945"/>
                    </a:cubicBezTo>
                    <a:cubicBezTo>
                      <a:pt x="833088" y="591472"/>
                      <a:pt x="835147" y="592712"/>
                      <a:pt x="836962" y="591561"/>
                    </a:cubicBezTo>
                    <a:cubicBezTo>
                      <a:pt x="840139" y="589547"/>
                      <a:pt x="839156" y="586991"/>
                      <a:pt x="838006" y="585177"/>
                    </a:cubicBezTo>
                    <a:cubicBezTo>
                      <a:pt x="836160" y="581260"/>
                      <a:pt x="834147" y="578085"/>
                      <a:pt x="832588" y="574621"/>
                    </a:cubicBezTo>
                    <a:cubicBezTo>
                      <a:pt x="827051" y="562871"/>
                      <a:pt x="831725" y="554186"/>
                      <a:pt x="844297" y="551941"/>
                    </a:cubicBezTo>
                    <a:cubicBezTo>
                      <a:pt x="845947" y="551532"/>
                      <a:pt x="847142" y="551410"/>
                      <a:pt x="848337" y="551287"/>
                    </a:cubicBezTo>
                    <a:cubicBezTo>
                      <a:pt x="867747" y="549796"/>
                      <a:pt x="869730" y="547904"/>
                      <a:pt x="866763" y="528166"/>
                    </a:cubicBezTo>
                    <a:cubicBezTo>
                      <a:pt x="865749" y="520542"/>
                      <a:pt x="866914" y="515353"/>
                      <a:pt x="874296" y="511946"/>
                    </a:cubicBezTo>
                    <a:cubicBezTo>
                      <a:pt x="877307" y="510674"/>
                      <a:pt x="879288" y="508783"/>
                      <a:pt x="881271" y="506890"/>
                    </a:cubicBezTo>
                    <a:cubicBezTo>
                      <a:pt x="894599" y="497807"/>
                      <a:pt x="901875" y="486202"/>
                      <a:pt x="895567" y="469218"/>
                    </a:cubicBezTo>
                    <a:cubicBezTo>
                      <a:pt x="893477" y="462912"/>
                      <a:pt x="892297" y="456030"/>
                      <a:pt x="893053" y="449192"/>
                    </a:cubicBezTo>
                    <a:cubicBezTo>
                      <a:pt x="893310" y="444578"/>
                      <a:pt x="895791" y="440463"/>
                      <a:pt x="900283" y="439523"/>
                    </a:cubicBezTo>
                    <a:cubicBezTo>
                      <a:pt x="905685" y="438008"/>
                      <a:pt x="906457" y="443241"/>
                      <a:pt x="908015" y="446703"/>
                    </a:cubicBezTo>
                    <a:cubicBezTo>
                      <a:pt x="918849" y="467814"/>
                      <a:pt x="918849" y="467814"/>
                      <a:pt x="935325" y="451650"/>
                    </a:cubicBezTo>
                    <a:cubicBezTo>
                      <a:pt x="941270" y="445975"/>
                      <a:pt x="947337" y="441495"/>
                      <a:pt x="955007" y="438541"/>
                    </a:cubicBezTo>
                    <a:cubicBezTo>
                      <a:pt x="962965" y="436041"/>
                      <a:pt x="969274" y="433950"/>
                      <a:pt x="977460" y="440844"/>
                    </a:cubicBezTo>
                    <a:cubicBezTo>
                      <a:pt x="989760" y="450215"/>
                      <a:pt x="1009307" y="442914"/>
                      <a:pt x="1019519" y="426905"/>
                    </a:cubicBezTo>
                    <a:cubicBezTo>
                      <a:pt x="1021214" y="424559"/>
                      <a:pt x="1022167" y="422048"/>
                      <a:pt x="1024027" y="418962"/>
                    </a:cubicBezTo>
                    <a:cubicBezTo>
                      <a:pt x="1032455" y="428244"/>
                      <a:pt x="1041215" y="436045"/>
                      <a:pt x="1054530" y="433965"/>
                    </a:cubicBezTo>
                    <a:cubicBezTo>
                      <a:pt x="1066648" y="432009"/>
                      <a:pt x="1074288" y="423987"/>
                      <a:pt x="1082669" y="416132"/>
                    </a:cubicBezTo>
                    <a:cubicBezTo>
                      <a:pt x="1085301" y="418279"/>
                      <a:pt x="1084061" y="420336"/>
                      <a:pt x="1084016" y="422272"/>
                    </a:cubicBezTo>
                    <a:cubicBezTo>
                      <a:pt x="1081264" y="438006"/>
                      <a:pt x="1092082" y="447046"/>
                      <a:pt x="1107832" y="442787"/>
                    </a:cubicBezTo>
                    <a:cubicBezTo>
                      <a:pt x="1124035" y="438240"/>
                      <a:pt x="1124035" y="438240"/>
                      <a:pt x="1128122" y="454725"/>
                    </a:cubicBezTo>
                    <a:cubicBezTo>
                      <a:pt x="1130981" y="466266"/>
                      <a:pt x="1142753" y="472793"/>
                      <a:pt x="1153601" y="467827"/>
                    </a:cubicBezTo>
                    <a:cubicBezTo>
                      <a:pt x="1159168" y="465570"/>
                      <a:pt x="1156747" y="460746"/>
                      <a:pt x="1155642" y="456996"/>
                    </a:cubicBezTo>
                    <a:cubicBezTo>
                      <a:pt x="1153554" y="450689"/>
                      <a:pt x="1150436" y="443762"/>
                      <a:pt x="1156095" y="437634"/>
                    </a:cubicBezTo>
                    <a:cubicBezTo>
                      <a:pt x="1160058" y="433849"/>
                      <a:pt x="1162949" y="431382"/>
                      <a:pt x="1165444" y="439338"/>
                    </a:cubicBezTo>
                    <a:cubicBezTo>
                      <a:pt x="1172285" y="459165"/>
                      <a:pt x="1180561" y="462186"/>
                      <a:pt x="1198671" y="452617"/>
                    </a:cubicBezTo>
                    <a:cubicBezTo>
                      <a:pt x="1221607" y="440624"/>
                      <a:pt x="1245102" y="436543"/>
                      <a:pt x="1270353" y="440250"/>
                    </a:cubicBezTo>
                    <a:cubicBezTo>
                      <a:pt x="1283123" y="442332"/>
                      <a:pt x="1295484" y="442764"/>
                      <a:pt x="1308224" y="439776"/>
                    </a:cubicBezTo>
                    <a:cubicBezTo>
                      <a:pt x="1314819" y="438140"/>
                      <a:pt x="1319812" y="434976"/>
                      <a:pt x="1321763" y="428016"/>
                    </a:cubicBezTo>
                    <a:cubicBezTo>
                      <a:pt x="1323547" y="421800"/>
                      <a:pt x="1327103" y="416366"/>
                      <a:pt x="1334517" y="418026"/>
                    </a:cubicBezTo>
                    <a:cubicBezTo>
                      <a:pt x="1342218" y="420140"/>
                      <a:pt x="1339525" y="426934"/>
                      <a:pt x="1338527" y="431380"/>
                    </a:cubicBezTo>
                    <a:cubicBezTo>
                      <a:pt x="1336031" y="442501"/>
                      <a:pt x="1339602" y="449139"/>
                      <a:pt x="1348242" y="455745"/>
                    </a:cubicBezTo>
                    <a:lnTo>
                      <a:pt x="1387252" y="495472"/>
                    </a:lnTo>
                    <a:lnTo>
                      <a:pt x="1391836" y="495409"/>
                    </a:lnTo>
                    <a:cubicBezTo>
                      <a:pt x="1404436" y="492736"/>
                      <a:pt x="1415417" y="485221"/>
                      <a:pt x="1416977" y="473735"/>
                    </a:cubicBezTo>
                    <a:cubicBezTo>
                      <a:pt x="1420965" y="446895"/>
                      <a:pt x="1437005" y="441697"/>
                      <a:pt x="1459403" y="441306"/>
                    </a:cubicBezTo>
                    <a:cubicBezTo>
                      <a:pt x="1462911" y="440739"/>
                      <a:pt x="1466274" y="440818"/>
                      <a:pt x="1469781" y="440250"/>
                    </a:cubicBezTo>
                    <a:cubicBezTo>
                      <a:pt x="1484809" y="439561"/>
                      <a:pt x="1485743" y="438417"/>
                      <a:pt x="1481549" y="423949"/>
                    </a:cubicBezTo>
                    <a:cubicBezTo>
                      <a:pt x="1477566" y="411556"/>
                      <a:pt x="1470431" y="401164"/>
                      <a:pt x="1461863" y="391126"/>
                    </a:cubicBezTo>
                    <a:cubicBezTo>
                      <a:pt x="1456437" y="385175"/>
                      <a:pt x="1454727" y="380734"/>
                      <a:pt x="1459823" y="373082"/>
                    </a:cubicBezTo>
                    <a:cubicBezTo>
                      <a:pt x="1463987" y="366575"/>
                      <a:pt x="1466363" y="358990"/>
                      <a:pt x="1468739" y="351406"/>
                    </a:cubicBezTo>
                    <a:cubicBezTo>
                      <a:pt x="1470539" y="346398"/>
                      <a:pt x="1468975" y="341312"/>
                      <a:pt x="1464112" y="338871"/>
                    </a:cubicBezTo>
                    <a:lnTo>
                      <a:pt x="1460545" y="338313"/>
                    </a:lnTo>
                    <a:lnTo>
                      <a:pt x="1512110" y="300603"/>
                    </a:lnTo>
                    <a:lnTo>
                      <a:pt x="1512639" y="301468"/>
                    </a:lnTo>
                    <a:cubicBezTo>
                      <a:pt x="1514202" y="302411"/>
                      <a:pt x="1516207" y="302522"/>
                      <a:pt x="1518925" y="302455"/>
                    </a:cubicBezTo>
                    <a:cubicBezTo>
                      <a:pt x="1549337" y="302509"/>
                      <a:pt x="1572854" y="315221"/>
                      <a:pt x="1592774" y="337949"/>
                    </a:cubicBezTo>
                    <a:cubicBezTo>
                      <a:pt x="1604626" y="351430"/>
                      <a:pt x="1610607" y="366975"/>
                      <a:pt x="1609283" y="384942"/>
                    </a:cubicBezTo>
                    <a:cubicBezTo>
                      <a:pt x="1608837" y="392960"/>
                      <a:pt x="1611124" y="394824"/>
                      <a:pt x="1618784" y="393835"/>
                    </a:cubicBezTo>
                    <a:cubicBezTo>
                      <a:pt x="1627874" y="392491"/>
                      <a:pt x="1638107" y="392080"/>
                      <a:pt x="1646488" y="387870"/>
                    </a:cubicBezTo>
                    <a:cubicBezTo>
                      <a:pt x="1652648" y="384516"/>
                      <a:pt x="1654934" y="386382"/>
                      <a:pt x="1656853" y="392900"/>
                    </a:cubicBezTo>
                    <a:cubicBezTo>
                      <a:pt x="1659904" y="406436"/>
                      <a:pt x="1684065" y="419292"/>
                      <a:pt x="1697241" y="414806"/>
                    </a:cubicBezTo>
                    <a:cubicBezTo>
                      <a:pt x="1701679" y="413096"/>
                      <a:pt x="1702546" y="409231"/>
                      <a:pt x="1703912" y="406155"/>
                    </a:cubicBezTo>
                    <a:cubicBezTo>
                      <a:pt x="1708797" y="396427"/>
                      <a:pt x="1714181" y="387489"/>
                      <a:pt x="1723639" y="381491"/>
                    </a:cubicBezTo>
                    <a:cubicBezTo>
                      <a:pt x="1739900" y="372285"/>
                      <a:pt x="1751265" y="378892"/>
                      <a:pt x="1751085" y="397791"/>
                    </a:cubicBezTo>
                    <a:cubicBezTo>
                      <a:pt x="1751216" y="403232"/>
                      <a:pt x="1749918" y="409028"/>
                      <a:pt x="1750050" y="414468"/>
                    </a:cubicBezTo>
                    <a:cubicBezTo>
                      <a:pt x="1750736" y="429504"/>
                      <a:pt x="1756307" y="434812"/>
                      <a:pt x="1771480" y="433478"/>
                    </a:cubicBezTo>
                    <a:cubicBezTo>
                      <a:pt x="1778994" y="433134"/>
                      <a:pt x="1785010" y="430423"/>
                      <a:pt x="1791671" y="427858"/>
                    </a:cubicBezTo>
                    <a:cubicBezTo>
                      <a:pt x="1798474" y="424649"/>
                      <a:pt x="1804491" y="421938"/>
                      <a:pt x="1811649" y="420162"/>
                    </a:cubicBezTo>
                    <a:cubicBezTo>
                      <a:pt x="1816733" y="418595"/>
                      <a:pt x="1822961" y="417960"/>
                      <a:pt x="1828465" y="420549"/>
                    </a:cubicBezTo>
                    <a:cubicBezTo>
                      <a:pt x="1835612" y="424856"/>
                      <a:pt x="1828874" y="430786"/>
                      <a:pt x="1828507" y="435439"/>
                    </a:cubicBezTo>
                    <a:cubicBezTo>
                      <a:pt x="1828628" y="446965"/>
                      <a:pt x="1826673" y="458702"/>
                      <a:pt x="1831732" y="469308"/>
                    </a:cubicBezTo>
                    <a:cubicBezTo>
                      <a:pt x="1835583" y="476257"/>
                      <a:pt x="1839800" y="478556"/>
                      <a:pt x="1847892" y="475634"/>
                    </a:cubicBezTo>
                    <a:cubicBezTo>
                      <a:pt x="1858991" y="471360"/>
                      <a:pt x="1870025" y="464363"/>
                      <a:pt x="1880127" y="458510"/>
                    </a:cubicBezTo>
                    <a:cubicBezTo>
                      <a:pt x="1897176" y="448804"/>
                      <a:pt x="1913648" y="441674"/>
                      <a:pt x="1931438" y="455808"/>
                    </a:cubicBezTo>
                    <a:cubicBezTo>
                      <a:pt x="1936156" y="458895"/>
                      <a:pt x="1940095" y="456396"/>
                      <a:pt x="1943891" y="454542"/>
                    </a:cubicBezTo>
                    <a:cubicBezTo>
                      <a:pt x="1951340" y="451475"/>
                      <a:pt x="1956790" y="445257"/>
                      <a:pt x="1961453" y="439538"/>
                    </a:cubicBezTo>
                    <a:cubicBezTo>
                      <a:pt x="1968913" y="430388"/>
                      <a:pt x="1975085" y="420949"/>
                      <a:pt x="1987828" y="418394"/>
                    </a:cubicBezTo>
                    <a:cubicBezTo>
                      <a:pt x="1985264" y="411731"/>
                      <a:pt x="1978971" y="409645"/>
                      <a:pt x="1975043" y="406059"/>
                    </a:cubicBezTo>
                    <a:cubicBezTo>
                      <a:pt x="1971114" y="402471"/>
                      <a:pt x="1965110" y="399096"/>
                      <a:pt x="1967342" y="392156"/>
                    </a:cubicBezTo>
                    <a:cubicBezTo>
                      <a:pt x="1969863" y="383927"/>
                      <a:pt x="1973671" y="375988"/>
                      <a:pt x="1982906" y="373999"/>
                    </a:cubicBezTo>
                    <a:cubicBezTo>
                      <a:pt x="1990853" y="371723"/>
                      <a:pt x="1996357" y="374310"/>
                      <a:pt x="1993404" y="384470"/>
                    </a:cubicBezTo>
                    <a:cubicBezTo>
                      <a:pt x="1991172" y="391410"/>
                      <a:pt x="1995389" y="393709"/>
                      <a:pt x="2001183" y="395007"/>
                    </a:cubicBezTo>
                    <a:cubicBezTo>
                      <a:pt x="2016988" y="399903"/>
                      <a:pt x="2030607" y="387399"/>
                      <a:pt x="2026848" y="370998"/>
                    </a:cubicBezTo>
                    <a:cubicBezTo>
                      <a:pt x="2026072" y="365413"/>
                      <a:pt x="2024508" y="360326"/>
                      <a:pt x="2023876" y="354098"/>
                    </a:cubicBezTo>
                    <a:cubicBezTo>
                      <a:pt x="2024031" y="347369"/>
                      <a:pt x="2027118" y="342649"/>
                      <a:pt x="2033778" y="340084"/>
                    </a:cubicBezTo>
                    <a:cubicBezTo>
                      <a:pt x="2040582" y="336873"/>
                      <a:pt x="2044367" y="341105"/>
                      <a:pt x="2048794" y="345479"/>
                    </a:cubicBezTo>
                    <a:cubicBezTo>
                      <a:pt x="2056507" y="353296"/>
                      <a:pt x="2056273" y="363390"/>
                      <a:pt x="2057325" y="373772"/>
                    </a:cubicBezTo>
                    <a:cubicBezTo>
                      <a:pt x="2059221" y="392460"/>
                      <a:pt x="2059695" y="397132"/>
                      <a:pt x="2070321" y="397232"/>
                    </a:cubicBezTo>
                    <a:lnTo>
                      <a:pt x="2071512" y="397142"/>
                    </a:lnTo>
                    <a:lnTo>
                      <a:pt x="2069934" y="387948"/>
                    </a:lnTo>
                    <a:cubicBezTo>
                      <a:pt x="2068112" y="383916"/>
                      <a:pt x="2065026" y="379929"/>
                      <a:pt x="2060255" y="375985"/>
                    </a:cubicBezTo>
                    <a:cubicBezTo>
                      <a:pt x="2056461" y="373267"/>
                      <a:pt x="2059830" y="367979"/>
                      <a:pt x="2064924" y="367708"/>
                    </a:cubicBezTo>
                    <a:cubicBezTo>
                      <a:pt x="2070748" y="367399"/>
                      <a:pt x="2075842" y="367129"/>
                      <a:pt x="2081666" y="366819"/>
                    </a:cubicBezTo>
                    <a:cubicBezTo>
                      <a:pt x="2107986" y="367612"/>
                      <a:pt x="2120663" y="358909"/>
                      <a:pt x="2129577" y="334348"/>
                    </a:cubicBezTo>
                    <a:cubicBezTo>
                      <a:pt x="2134016" y="321703"/>
                      <a:pt x="2123671" y="319333"/>
                      <a:pt x="2116160" y="315351"/>
                    </a:cubicBezTo>
                    <a:cubicBezTo>
                      <a:pt x="2110145" y="312021"/>
                      <a:pt x="2101294" y="310302"/>
                      <a:pt x="2102325" y="302217"/>
                    </a:cubicBezTo>
                    <a:cubicBezTo>
                      <a:pt x="2104083" y="294094"/>
                      <a:pt x="2112818" y="293630"/>
                      <a:pt x="2119407" y="294011"/>
                    </a:cubicBezTo>
                    <a:cubicBezTo>
                      <a:pt x="2164846" y="297438"/>
                      <a:pt x="2192375" y="266049"/>
                      <a:pt x="2224738" y="243162"/>
                    </a:cubicBezTo>
                    <a:cubicBezTo>
                      <a:pt x="2232474" y="237642"/>
                      <a:pt x="2229865" y="229752"/>
                      <a:pt x="2229478" y="222474"/>
                    </a:cubicBezTo>
                    <a:cubicBezTo>
                      <a:pt x="2229666" y="212244"/>
                      <a:pt x="2223108" y="198724"/>
                      <a:pt x="2233028" y="193087"/>
                    </a:cubicBezTo>
                    <a:cubicBezTo>
                      <a:pt x="2245093" y="186607"/>
                      <a:pt x="2248243" y="204688"/>
                      <a:pt x="2257860" y="207096"/>
                    </a:cubicBezTo>
                    <a:cubicBezTo>
                      <a:pt x="2280850" y="213906"/>
                      <a:pt x="2287208" y="209919"/>
                      <a:pt x="2292599" y="187734"/>
                    </a:cubicBezTo>
                    <a:lnTo>
                      <a:pt x="2292817" y="187109"/>
                    </a:lnTo>
                    <a:lnTo>
                      <a:pt x="2286426" y="166089"/>
                    </a:lnTo>
                    <a:cubicBezTo>
                      <a:pt x="2282779" y="159257"/>
                      <a:pt x="2277801" y="153134"/>
                      <a:pt x="2271698" y="148167"/>
                    </a:cubicBezTo>
                    <a:cubicBezTo>
                      <a:pt x="2252651" y="133119"/>
                      <a:pt x="2225333" y="127270"/>
                      <a:pt x="2200551" y="141725"/>
                    </a:cubicBezTo>
                    <a:cubicBezTo>
                      <a:pt x="2193466" y="145751"/>
                      <a:pt x="2180094" y="141351"/>
                      <a:pt x="2177955" y="156063"/>
                    </a:cubicBezTo>
                    <a:cubicBezTo>
                      <a:pt x="2177459" y="160469"/>
                      <a:pt x="2167500" y="165378"/>
                      <a:pt x="2161942" y="156914"/>
                    </a:cubicBezTo>
                    <a:cubicBezTo>
                      <a:pt x="2160845" y="146570"/>
                      <a:pt x="2160157" y="136206"/>
                      <a:pt x="2166815" y="128838"/>
                    </a:cubicBezTo>
                    <a:cubicBezTo>
                      <a:pt x="2169034" y="126382"/>
                      <a:pt x="2172069" y="124259"/>
                      <a:pt x="2176178" y="122581"/>
                    </a:cubicBezTo>
                    <a:cubicBezTo>
                      <a:pt x="2190465" y="116713"/>
                      <a:pt x="2206825" y="122414"/>
                      <a:pt x="2220346" y="115856"/>
                    </a:cubicBezTo>
                    <a:cubicBezTo>
                      <a:pt x="2227470" y="112559"/>
                      <a:pt x="2238235" y="109067"/>
                      <a:pt x="2224591" y="99573"/>
                    </a:cubicBezTo>
                    <a:cubicBezTo>
                      <a:pt x="2222555" y="88731"/>
                      <a:pt x="2211554" y="73987"/>
                      <a:pt x="2236573" y="77769"/>
                    </a:cubicBezTo>
                    <a:cubicBezTo>
                      <a:pt x="2238028" y="77691"/>
                      <a:pt x="2238756" y="77652"/>
                      <a:pt x="2240288" y="79030"/>
                    </a:cubicBezTo>
                    <a:cubicBezTo>
                      <a:pt x="2247381" y="88874"/>
                      <a:pt x="2259833" y="89671"/>
                      <a:pt x="2269604" y="94993"/>
                    </a:cubicBezTo>
                    <a:cubicBezTo>
                      <a:pt x="2277114" y="98974"/>
                      <a:pt x="2283473" y="94987"/>
                      <a:pt x="2282204" y="84835"/>
                    </a:cubicBezTo>
                    <a:cubicBezTo>
                      <a:pt x="2282893" y="84068"/>
                      <a:pt x="2284309" y="83264"/>
                      <a:pt x="2285805" y="83914"/>
                    </a:cubicBezTo>
                    <a:cubicBezTo>
                      <a:pt x="2292124" y="79199"/>
                      <a:pt x="2301741" y="81608"/>
                      <a:pt x="2306411" y="73331"/>
                    </a:cubicBezTo>
                    <a:cubicBezTo>
                      <a:pt x="2320351" y="60911"/>
                      <a:pt x="2332834" y="48569"/>
                      <a:pt x="2339875" y="29946"/>
                    </a:cubicBezTo>
                    <a:cubicBezTo>
                      <a:pt x="2352810" y="-1397"/>
                      <a:pt x="2370239" y="-3053"/>
                      <a:pt x="2392011" y="22068"/>
                    </a:cubicBezTo>
                    <a:cubicBezTo>
                      <a:pt x="2415355" y="49297"/>
                      <a:pt x="2423401" y="49600"/>
                      <a:pt x="2449746" y="23384"/>
                    </a:cubicBezTo>
                    <a:cubicBezTo>
                      <a:pt x="2450436" y="22617"/>
                      <a:pt x="2450436" y="22617"/>
                      <a:pt x="2451125" y="21850"/>
                    </a:cubicBezTo>
                    <a:cubicBezTo>
                      <a:pt x="2481072" y="-5288"/>
                      <a:pt x="2484595" y="-7664"/>
                      <a:pt x="2508325" y="26842"/>
                    </a:cubicBezTo>
                    <a:cubicBezTo>
                      <a:pt x="2514651" y="35996"/>
                      <a:pt x="2516958" y="51931"/>
                      <a:pt x="2528565" y="50586"/>
                    </a:cubicBezTo>
                    <a:cubicBezTo>
                      <a:pt x="2543084" y="49084"/>
                      <a:pt x="2541428" y="31654"/>
                      <a:pt x="2545177" y="19776"/>
                    </a:cubicBezTo>
                    <a:cubicBezTo>
                      <a:pt x="2547052" y="13837"/>
                      <a:pt x="2548199" y="7937"/>
                      <a:pt x="2549345" y="2036"/>
                    </a:cubicBezTo>
                    <a:cubicBezTo>
                      <a:pt x="2556391" y="-2718"/>
                      <a:pt x="2559535" y="1496"/>
                      <a:pt x="2559883" y="8046"/>
                    </a:cubicBezTo>
                    <a:cubicBezTo>
                      <a:pt x="2560882" y="13102"/>
                      <a:pt x="2559657" y="17548"/>
                      <a:pt x="2562074" y="21799"/>
                    </a:cubicBezTo>
                    <a:cubicBezTo>
                      <a:pt x="2564070" y="31912"/>
                      <a:pt x="2566066" y="42024"/>
                      <a:pt x="2568791" y="52099"/>
                    </a:cubicBezTo>
                    <a:cubicBezTo>
                      <a:pt x="2575008" y="72937"/>
                      <a:pt x="2583208" y="76153"/>
                      <a:pt x="2601553" y="64228"/>
                    </a:cubicBezTo>
                    <a:cubicBezTo>
                      <a:pt x="2610018" y="58670"/>
                      <a:pt x="2616872" y="50277"/>
                      <a:pt x="2625296" y="43989"/>
                    </a:cubicBezTo>
                    <a:cubicBezTo>
                      <a:pt x="2630888" y="39313"/>
                      <a:pt x="2637090" y="32414"/>
                      <a:pt x="2645290" y="35629"/>
                    </a:cubicBezTo>
                    <a:cubicBezTo>
                      <a:pt x="2654257" y="39532"/>
                      <a:pt x="2654721" y="48267"/>
                      <a:pt x="2655912" y="56963"/>
                    </a:cubicBezTo>
                    <a:cubicBezTo>
                      <a:pt x="2657220" y="67843"/>
                      <a:pt x="2657071" y="78799"/>
                      <a:pt x="2657690" y="90445"/>
                    </a:cubicBezTo>
                    <a:cubicBezTo>
                      <a:pt x="2658347" y="102819"/>
                      <a:pt x="2663062" y="109138"/>
                      <a:pt x="2676280" y="110626"/>
                    </a:cubicBezTo>
                    <a:cubicBezTo>
                      <a:pt x="2699765" y="113030"/>
                      <a:pt x="2709119" y="124212"/>
                      <a:pt x="2711007" y="146010"/>
                    </a:cubicBezTo>
                    <a:cubicBezTo>
                      <a:pt x="2715741" y="193934"/>
                      <a:pt x="2718768" y="195963"/>
                      <a:pt x="2766305" y="183951"/>
                    </a:cubicBezTo>
                    <a:lnTo>
                      <a:pt x="2774785" y="182383"/>
                    </a:lnTo>
                    <a:lnTo>
                      <a:pt x="2787062" y="171241"/>
                    </a:lnTo>
                    <a:cubicBezTo>
                      <a:pt x="2798361" y="164073"/>
                      <a:pt x="2812957" y="164028"/>
                      <a:pt x="2822613" y="167164"/>
                    </a:cubicBezTo>
                    <a:cubicBezTo>
                      <a:pt x="2833762" y="170951"/>
                      <a:pt x="2840275" y="169876"/>
                      <a:pt x="2851379" y="159068"/>
                    </a:cubicBezTo>
                    <a:cubicBezTo>
                      <a:pt x="2843193" y="183589"/>
                      <a:pt x="2851927" y="183125"/>
                      <a:pt x="2865409" y="175841"/>
                    </a:cubicBezTo>
                    <a:cubicBezTo>
                      <a:pt x="2866295" y="185647"/>
                      <a:pt x="2866605" y="194938"/>
                      <a:pt x="2868616" y="203591"/>
                    </a:cubicBezTo>
                    <a:lnTo>
                      <a:pt x="2876461" y="217589"/>
                    </a:lnTo>
                    <a:lnTo>
                      <a:pt x="2879988" y="214776"/>
                    </a:lnTo>
                    <a:cubicBezTo>
                      <a:pt x="2882505" y="210629"/>
                      <a:pt x="2883508" y="205465"/>
                      <a:pt x="2883159" y="198914"/>
                    </a:cubicBezTo>
                    <a:cubicBezTo>
                      <a:pt x="2881344" y="164704"/>
                      <a:pt x="2883373" y="161676"/>
                      <a:pt x="2919613" y="156832"/>
                    </a:cubicBezTo>
                    <a:cubicBezTo>
                      <a:pt x="2934860" y="155292"/>
                      <a:pt x="2934511" y="148741"/>
                      <a:pt x="2928147" y="138860"/>
                    </a:cubicBezTo>
                    <a:cubicBezTo>
                      <a:pt x="2925764" y="121468"/>
                      <a:pt x="2937836" y="128857"/>
                      <a:pt x="2945881" y="129159"/>
                    </a:cubicBezTo>
                    <a:cubicBezTo>
                      <a:pt x="2979944" y="138300"/>
                      <a:pt x="3002044" y="128368"/>
                      <a:pt x="3020035" y="96025"/>
                    </a:cubicBezTo>
                    <a:cubicBezTo>
                      <a:pt x="3035385" y="68933"/>
                      <a:pt x="3041054" y="65711"/>
                      <a:pt x="3059179" y="77158"/>
                    </a:cubicBezTo>
                    <a:cubicBezTo>
                      <a:pt x="3063973" y="84932"/>
                      <a:pt x="3065280" y="95812"/>
                      <a:pt x="3077043" y="97377"/>
                    </a:cubicBezTo>
                    <a:cubicBezTo>
                      <a:pt x="3090414" y="101777"/>
                      <a:pt x="3100334" y="96140"/>
                      <a:pt x="3110061" y="86865"/>
                    </a:cubicBezTo>
                    <a:cubicBezTo>
                      <a:pt x="3119098" y="78356"/>
                      <a:pt x="3126447" y="65557"/>
                      <a:pt x="3141966" y="69112"/>
                    </a:cubicBezTo>
                    <a:cubicBezTo>
                      <a:pt x="3147524" y="77577"/>
                      <a:pt x="3152355" y="86080"/>
                      <a:pt x="3160021" y="92972"/>
                    </a:cubicBezTo>
                    <a:cubicBezTo>
                      <a:pt x="3164620" y="97106"/>
                      <a:pt x="3163055" y="108869"/>
                      <a:pt x="3174507" y="104611"/>
                    </a:cubicBezTo>
                    <a:cubicBezTo>
                      <a:pt x="3179448" y="101429"/>
                      <a:pt x="3180594" y="95529"/>
                      <a:pt x="3184041" y="91697"/>
                    </a:cubicBezTo>
                    <a:cubicBezTo>
                      <a:pt x="3184731" y="90930"/>
                      <a:pt x="3184653" y="89474"/>
                      <a:pt x="3184575" y="88018"/>
                    </a:cubicBezTo>
                    <a:cubicBezTo>
                      <a:pt x="3188556" y="80507"/>
                      <a:pt x="3182153" y="69898"/>
                      <a:pt x="3192073" y="64262"/>
                    </a:cubicBezTo>
                    <a:cubicBezTo>
                      <a:pt x="3200962" y="66710"/>
                      <a:pt x="3199932" y="74794"/>
                      <a:pt x="3201007" y="81307"/>
                    </a:cubicBezTo>
                    <a:cubicBezTo>
                      <a:pt x="3202083" y="87819"/>
                      <a:pt x="3203198" y="95058"/>
                      <a:pt x="3205002" y="101532"/>
                    </a:cubicBezTo>
                    <a:cubicBezTo>
                      <a:pt x="3211448" y="126738"/>
                      <a:pt x="3219610" y="129225"/>
                      <a:pt x="3239907" y="112818"/>
                    </a:cubicBezTo>
                    <a:cubicBezTo>
                      <a:pt x="3244771" y="108180"/>
                      <a:pt x="3249596" y="102815"/>
                      <a:pt x="3253692" y="97487"/>
                    </a:cubicBezTo>
                    <a:cubicBezTo>
                      <a:pt x="3267940" y="90891"/>
                      <a:pt x="3274878" y="97821"/>
                      <a:pt x="3276340" y="111614"/>
                    </a:cubicBezTo>
                    <a:cubicBezTo>
                      <a:pt x="3277455" y="118855"/>
                      <a:pt x="3277880" y="126860"/>
                      <a:pt x="3277538" y="134178"/>
                    </a:cubicBezTo>
                    <a:cubicBezTo>
                      <a:pt x="3277428" y="145864"/>
                      <a:pt x="3279999" y="153026"/>
                      <a:pt x="3294634" y="153708"/>
                    </a:cubicBezTo>
                    <a:cubicBezTo>
                      <a:pt x="3310725" y="154314"/>
                      <a:pt x="3317971" y="167068"/>
                      <a:pt x="3319511" y="182315"/>
                    </a:cubicBezTo>
                    <a:cubicBezTo>
                      <a:pt x="3323589" y="217866"/>
                      <a:pt x="3323589" y="217866"/>
                      <a:pt x="3357761" y="215321"/>
                    </a:cubicBezTo>
                    <a:cubicBezTo>
                      <a:pt x="3365040" y="214935"/>
                      <a:pt x="3376221" y="205581"/>
                      <a:pt x="3375693" y="223128"/>
                    </a:cubicBezTo>
                    <a:cubicBezTo>
                      <a:pt x="3372936" y="226195"/>
                      <a:pt x="3370180" y="229261"/>
                      <a:pt x="3367384" y="231599"/>
                    </a:cubicBezTo>
                    <a:cubicBezTo>
                      <a:pt x="3359268" y="243709"/>
                      <a:pt x="3368118" y="245428"/>
                      <a:pt x="3377007" y="247876"/>
                    </a:cubicBezTo>
                    <a:cubicBezTo>
                      <a:pt x="3393175" y="249938"/>
                      <a:pt x="3404403" y="255181"/>
                      <a:pt x="3404679" y="274145"/>
                    </a:cubicBezTo>
                    <a:cubicBezTo>
                      <a:pt x="3404377" y="282190"/>
                      <a:pt x="3409897" y="289927"/>
                      <a:pt x="3412506" y="297817"/>
                    </a:cubicBezTo>
                    <a:cubicBezTo>
                      <a:pt x="3416074" y="310037"/>
                      <a:pt x="3414432" y="320343"/>
                      <a:pt x="3404705" y="329618"/>
                    </a:cubicBezTo>
                    <a:cubicBezTo>
                      <a:pt x="3386707" y="348093"/>
                      <a:pt x="3386714" y="361961"/>
                      <a:pt x="3403809" y="381492"/>
                    </a:cubicBezTo>
                    <a:cubicBezTo>
                      <a:pt x="3407719" y="386394"/>
                      <a:pt x="3412319" y="390529"/>
                      <a:pt x="3416229" y="395432"/>
                    </a:cubicBezTo>
                    <a:cubicBezTo>
                      <a:pt x="3425582" y="406614"/>
                      <a:pt x="3425434" y="417571"/>
                      <a:pt x="3415823" y="429029"/>
                    </a:cubicBezTo>
                    <a:cubicBezTo>
                      <a:pt x="3409102" y="436503"/>
                      <a:pt x="3400313" y="443677"/>
                      <a:pt x="3401628" y="453597"/>
                    </a:cubicBezTo>
                    <a:lnTo>
                      <a:pt x="3406631" y="464270"/>
                    </a:lnTo>
                    <a:lnTo>
                      <a:pt x="3407669" y="464755"/>
                    </a:lnTo>
                    <a:cubicBezTo>
                      <a:pt x="3414157" y="465851"/>
                      <a:pt x="3423255" y="468538"/>
                      <a:pt x="3418321" y="455508"/>
                    </a:cubicBezTo>
                    <a:cubicBezTo>
                      <a:pt x="3422051" y="447047"/>
                      <a:pt x="3421431" y="431638"/>
                      <a:pt x="3436938" y="446109"/>
                    </a:cubicBezTo>
                    <a:cubicBezTo>
                      <a:pt x="3437981" y="446745"/>
                      <a:pt x="3438503" y="447064"/>
                      <a:pt x="3438909" y="448742"/>
                    </a:cubicBezTo>
                    <a:cubicBezTo>
                      <a:pt x="3439149" y="458909"/>
                      <a:pt x="3447381" y="465362"/>
                      <a:pt x="3451615" y="473672"/>
                    </a:cubicBezTo>
                    <a:cubicBezTo>
                      <a:pt x="3454921" y="479983"/>
                      <a:pt x="3461208" y="480239"/>
                      <a:pt x="3465140" y="472619"/>
                    </a:cubicBezTo>
                    <a:cubicBezTo>
                      <a:pt x="3465981" y="472415"/>
                      <a:pt x="3467342" y="472530"/>
                      <a:pt x="3468067" y="473688"/>
                    </a:cubicBezTo>
                    <a:cubicBezTo>
                      <a:pt x="3474671" y="473422"/>
                      <a:pt x="3480179" y="479645"/>
                      <a:pt x="3487330" y="476135"/>
                    </a:cubicBezTo>
                    <a:cubicBezTo>
                      <a:pt x="3502854" y="474154"/>
                      <a:pt x="3517334" y="471536"/>
                      <a:pt x="3531027" y="461995"/>
                    </a:cubicBezTo>
                    <a:cubicBezTo>
                      <a:pt x="3554823" y="446453"/>
                      <a:pt x="3567660" y="453568"/>
                      <a:pt x="3570810" y="481255"/>
                    </a:cubicBezTo>
                    <a:cubicBezTo>
                      <a:pt x="3574047" y="511145"/>
                      <a:pt x="3579467" y="515167"/>
                      <a:pt x="3610106" y="509524"/>
                    </a:cubicBezTo>
                    <a:cubicBezTo>
                      <a:pt x="3610947" y="509321"/>
                      <a:pt x="3610947" y="509321"/>
                      <a:pt x="3611787" y="509117"/>
                    </a:cubicBezTo>
                    <a:cubicBezTo>
                      <a:pt x="3645353" y="504544"/>
                      <a:pt x="3648916" y="504571"/>
                      <a:pt x="3648972" y="539676"/>
                    </a:cubicBezTo>
                    <a:cubicBezTo>
                      <a:pt x="3649008" y="549002"/>
                      <a:pt x="3643051" y="561114"/>
                      <a:pt x="3651715" y="565684"/>
                    </a:cubicBezTo>
                    <a:cubicBezTo>
                      <a:pt x="3662465" y="571526"/>
                      <a:pt x="3669581" y="558689"/>
                      <a:pt x="3677801" y="552253"/>
                    </a:cubicBezTo>
                    <a:cubicBezTo>
                      <a:pt x="3681913" y="549034"/>
                      <a:pt x="3685501" y="545499"/>
                      <a:pt x="3689090" y="541962"/>
                    </a:cubicBezTo>
                    <a:cubicBezTo>
                      <a:pt x="3696215" y="542015"/>
                      <a:pt x="3696392" y="546416"/>
                      <a:pt x="3693528" y="551111"/>
                    </a:cubicBezTo>
                    <a:cubicBezTo>
                      <a:pt x="3691823" y="555081"/>
                      <a:pt x="3688870" y="557574"/>
                      <a:pt x="3688525" y="561659"/>
                    </a:cubicBezTo>
                    <a:cubicBezTo>
                      <a:pt x="3685113" y="569598"/>
                      <a:pt x="3681701" y="577536"/>
                      <a:pt x="3678811" y="585792"/>
                    </a:cubicBezTo>
                    <a:cubicBezTo>
                      <a:pt x="3673234" y="603147"/>
                      <a:pt x="3677381" y="609256"/>
                      <a:pt x="3695717" y="609705"/>
                    </a:cubicBezTo>
                    <a:cubicBezTo>
                      <a:pt x="3704203" y="609872"/>
                      <a:pt x="3712919" y="607317"/>
                      <a:pt x="3721724" y="606963"/>
                    </a:cubicBezTo>
                    <a:cubicBezTo>
                      <a:pt x="3727807" y="606379"/>
                      <a:pt x="3735364" y="604548"/>
                      <a:pt x="3739511" y="610656"/>
                    </a:cubicBezTo>
                    <a:cubicBezTo>
                      <a:pt x="3743862" y="617604"/>
                      <a:pt x="3740043" y="623864"/>
                      <a:pt x="3736745" y="630441"/>
                    </a:cubicBezTo>
                    <a:cubicBezTo>
                      <a:pt x="3732494" y="638584"/>
                      <a:pt x="3727200" y="646089"/>
                      <a:pt x="3722108" y="654435"/>
                    </a:cubicBezTo>
                    <a:cubicBezTo>
                      <a:pt x="3716698" y="663302"/>
                      <a:pt x="3716964" y="669906"/>
                      <a:pt x="3725398" y="677198"/>
                    </a:cubicBezTo>
                    <a:cubicBezTo>
                      <a:pt x="3740499" y="689988"/>
                      <a:pt x="3741667" y="702153"/>
                      <a:pt x="3732642" y="718119"/>
                    </a:cubicBezTo>
                    <a:cubicBezTo>
                      <a:pt x="3713205" y="753500"/>
                      <a:pt x="3714336" y="756337"/>
                      <a:pt x="3752899" y="770559"/>
                    </a:cubicBezTo>
                    <a:lnTo>
                      <a:pt x="3759505" y="773493"/>
                    </a:lnTo>
                    <a:lnTo>
                      <a:pt x="3773273" y="771607"/>
                    </a:lnTo>
                    <a:cubicBezTo>
                      <a:pt x="3784483" y="772004"/>
                      <a:pt x="3794597" y="778891"/>
                      <a:pt x="3799787" y="785635"/>
                    </a:cubicBezTo>
                    <a:cubicBezTo>
                      <a:pt x="3805701" y="793537"/>
                      <a:pt x="3810714" y="795880"/>
                      <a:pt x="3823514" y="793668"/>
                    </a:cubicBezTo>
                    <a:cubicBezTo>
                      <a:pt x="3806234" y="806744"/>
                      <a:pt x="3812492" y="810563"/>
                      <a:pt x="3825266" y="811916"/>
                    </a:cubicBezTo>
                    <a:cubicBezTo>
                      <a:pt x="3821231" y="819116"/>
                      <a:pt x="3817043" y="825686"/>
                      <a:pt x="3814334" y="832622"/>
                    </a:cubicBezTo>
                    <a:lnTo>
                      <a:pt x="3813124" y="846019"/>
                    </a:lnTo>
                    <a:lnTo>
                      <a:pt x="3816896" y="845745"/>
                    </a:lnTo>
                    <a:cubicBezTo>
                      <a:pt x="3820602" y="844070"/>
                      <a:pt x="3823742" y="840975"/>
                      <a:pt x="3826606" y="836281"/>
                    </a:cubicBezTo>
                    <a:cubicBezTo>
                      <a:pt x="3841561" y="811765"/>
                      <a:pt x="3844399" y="810633"/>
                      <a:pt x="3871753" y="824457"/>
                    </a:cubicBezTo>
                    <a:cubicBezTo>
                      <a:pt x="3883025" y="830618"/>
                      <a:pt x="3885888" y="825924"/>
                      <a:pt x="3886170" y="816075"/>
                    </a:cubicBezTo>
                    <a:cubicBezTo>
                      <a:pt x="3892765" y="802921"/>
                      <a:pt x="3897610" y="813750"/>
                      <a:pt x="3903030" y="817772"/>
                    </a:cubicBezTo>
                    <a:cubicBezTo>
                      <a:pt x="3922250" y="840234"/>
                      <a:pt x="3942238" y="843838"/>
                      <a:pt x="3970004" y="830001"/>
                    </a:cubicBezTo>
                    <a:cubicBezTo>
                      <a:pt x="3993457" y="818542"/>
                      <a:pt x="3998902" y="819002"/>
                      <a:pt x="4006011" y="835505"/>
                    </a:cubicBezTo>
                    <a:cubicBezTo>
                      <a:pt x="4005641" y="843152"/>
                      <a:pt x="4001389" y="851295"/>
                      <a:pt x="4008781" y="857952"/>
                    </a:cubicBezTo>
                    <a:cubicBezTo>
                      <a:pt x="4015942" y="867330"/>
                      <a:pt x="4025472" y="868134"/>
                      <a:pt x="4036592" y="866330"/>
                    </a:cubicBezTo>
                    <a:cubicBezTo>
                      <a:pt x="4046874" y="864729"/>
                      <a:pt x="4058021" y="859362"/>
                      <a:pt x="4067065" y="869173"/>
                    </a:cubicBezTo>
                    <a:cubicBezTo>
                      <a:pt x="4066898" y="877661"/>
                      <a:pt x="4066209" y="885829"/>
                      <a:pt x="4068243" y="894227"/>
                    </a:cubicBezTo>
                    <a:cubicBezTo>
                      <a:pt x="4069463" y="899266"/>
                      <a:pt x="4062807" y="906657"/>
                      <a:pt x="4072744" y="909141"/>
                    </a:cubicBezTo>
                    <a:cubicBezTo>
                      <a:pt x="4077668" y="909281"/>
                      <a:pt x="4081257" y="905745"/>
                      <a:pt x="4085455" y="904728"/>
                    </a:cubicBezTo>
                    <a:cubicBezTo>
                      <a:pt x="4086296" y="904525"/>
                      <a:pt x="4086932" y="903482"/>
                      <a:pt x="4087569" y="902438"/>
                    </a:cubicBezTo>
                    <a:cubicBezTo>
                      <a:pt x="4093881" y="899131"/>
                      <a:pt x="4094481" y="888762"/>
                      <a:pt x="4104010" y="889565"/>
                    </a:cubicBezTo>
                    <a:cubicBezTo>
                      <a:pt x="4108996" y="895471"/>
                      <a:pt x="4104454" y="900572"/>
                      <a:pt x="4102112" y="905584"/>
                    </a:cubicBezTo>
                    <a:cubicBezTo>
                      <a:pt x="4099768" y="910597"/>
                      <a:pt x="4097108" y="916131"/>
                      <a:pt x="4095288" y="921462"/>
                    </a:cubicBezTo>
                    <a:cubicBezTo>
                      <a:pt x="4087801" y="941946"/>
                      <a:pt x="4092266" y="947533"/>
                      <a:pt x="4114076" y="945807"/>
                    </a:cubicBezTo>
                    <a:cubicBezTo>
                      <a:pt x="4119635" y="944905"/>
                      <a:pt x="4125515" y="943481"/>
                      <a:pt x="4130871" y="941738"/>
                    </a:cubicBezTo>
                    <a:cubicBezTo>
                      <a:pt x="4143850" y="943930"/>
                      <a:pt x="4145362" y="952010"/>
                      <a:pt x="4139837" y="962239"/>
                    </a:cubicBezTo>
                    <a:cubicBezTo>
                      <a:pt x="4137177" y="967773"/>
                      <a:pt x="4133677" y="973511"/>
                      <a:pt x="4129973" y="978408"/>
                    </a:cubicBezTo>
                    <a:cubicBezTo>
                      <a:pt x="4124359" y="986437"/>
                      <a:pt x="4122742" y="992607"/>
                      <a:pt x="4132538" y="1000014"/>
                    </a:cubicBezTo>
                    <a:cubicBezTo>
                      <a:pt x="4143377" y="1008058"/>
                      <a:pt x="4142343" y="1020311"/>
                      <a:pt x="4136183" y="1031582"/>
                    </a:cubicBezTo>
                    <a:cubicBezTo>
                      <a:pt x="4122155" y="1058096"/>
                      <a:pt x="4122155" y="1058096"/>
                      <a:pt x="4146989" y="1072530"/>
                    </a:cubicBezTo>
                    <a:cubicBezTo>
                      <a:pt x="4152205" y="1075712"/>
                      <a:pt x="4164370" y="1074544"/>
                      <a:pt x="4155688" y="1086426"/>
                    </a:cubicBezTo>
                    <a:cubicBezTo>
                      <a:pt x="4152330" y="1087240"/>
                      <a:pt x="4148971" y="1088053"/>
                      <a:pt x="4145929" y="1088345"/>
                    </a:cubicBezTo>
                    <a:cubicBezTo>
                      <a:pt x="4134579" y="1092873"/>
                      <a:pt x="4139884" y="1098255"/>
                      <a:pt x="4144869" y="1104161"/>
                    </a:cubicBezTo>
                    <a:cubicBezTo>
                      <a:pt x="4155072" y="1113248"/>
                      <a:pt x="4160351" y="1122193"/>
                      <a:pt x="4151555" y="1135438"/>
                    </a:cubicBezTo>
                    <a:cubicBezTo>
                      <a:pt x="4147534" y="1140857"/>
                      <a:pt x="4147683" y="1148821"/>
                      <a:pt x="4145749" y="1155514"/>
                    </a:cubicBezTo>
                    <a:cubicBezTo>
                      <a:pt x="4142425" y="1165654"/>
                      <a:pt x="4136406" y="1172002"/>
                      <a:pt x="4125285" y="1173805"/>
                    </a:cubicBezTo>
                    <a:cubicBezTo>
                      <a:pt x="4104086" y="1178051"/>
                      <a:pt x="4097520" y="1187644"/>
                      <a:pt x="4100084" y="1209249"/>
                    </a:cubicBezTo>
                    <a:cubicBezTo>
                      <a:pt x="4100465" y="1214492"/>
                      <a:pt x="4101686" y="1219531"/>
                      <a:pt x="4102066" y="1224772"/>
                    </a:cubicBezTo>
                    <a:cubicBezTo>
                      <a:pt x="4103234" y="1236937"/>
                      <a:pt x="4097939" y="1244443"/>
                      <a:pt x="4085863" y="1247812"/>
                    </a:cubicBezTo>
                    <a:cubicBezTo>
                      <a:pt x="4074945" y="1250456"/>
                      <a:pt x="4061738" y="1250987"/>
                      <a:pt x="4062766" y="1268076"/>
                    </a:cubicBezTo>
                    <a:cubicBezTo>
                      <a:pt x="4063703" y="1282962"/>
                      <a:pt x="4064641" y="1297849"/>
                      <a:pt x="4083268" y="1301340"/>
                    </a:cubicBezTo>
                    <a:cubicBezTo>
                      <a:pt x="4085152" y="1301773"/>
                      <a:pt x="4088078" y="1302842"/>
                      <a:pt x="4087529" y="1306087"/>
                    </a:cubicBezTo>
                    <a:cubicBezTo>
                      <a:pt x="4084144" y="1310464"/>
                      <a:pt x="4079449" y="1307599"/>
                      <a:pt x="4075365" y="1307255"/>
                    </a:cubicBezTo>
                    <a:cubicBezTo>
                      <a:pt x="4057845" y="1310164"/>
                      <a:pt x="4041851" y="1304703"/>
                      <a:pt x="4025745" y="1300602"/>
                    </a:cubicBezTo>
                    <a:cubicBezTo>
                      <a:pt x="4016736" y="1300117"/>
                      <a:pt x="4012599" y="1306898"/>
                      <a:pt x="4008462" y="1313679"/>
                    </a:cubicBezTo>
                    <a:cubicBezTo>
                      <a:pt x="4004644" y="1319937"/>
                      <a:pt x="4001030" y="1327036"/>
                      <a:pt x="3997211" y="1333296"/>
                    </a:cubicBezTo>
                    <a:cubicBezTo>
                      <a:pt x="3983731" y="1356565"/>
                      <a:pt x="3982892" y="1356768"/>
                      <a:pt x="3959710" y="1345489"/>
                    </a:cubicBezTo>
                    <a:cubicBezTo>
                      <a:pt x="3954629" y="1366724"/>
                      <a:pt x="3954629" y="1366724"/>
                      <a:pt x="3934694" y="1355993"/>
                    </a:cubicBezTo>
                    <a:cubicBezTo>
                      <a:pt x="3931042" y="1353766"/>
                      <a:pt x="3927072" y="1352060"/>
                      <a:pt x="3923280" y="1354757"/>
                    </a:cubicBezTo>
                    <a:cubicBezTo>
                      <a:pt x="3919488" y="1357454"/>
                      <a:pt x="3922185" y="1361246"/>
                      <a:pt x="3922998" y="1364605"/>
                    </a:cubicBezTo>
                    <a:cubicBezTo>
                      <a:pt x="3924944" y="1370803"/>
                      <a:pt x="3926889" y="1376999"/>
                      <a:pt x="3927995" y="1383399"/>
                    </a:cubicBezTo>
                    <a:cubicBezTo>
                      <a:pt x="3930525" y="1395678"/>
                      <a:pt x="3936872" y="1401698"/>
                      <a:pt x="3949877" y="1400327"/>
                    </a:cubicBezTo>
                    <a:cubicBezTo>
                      <a:pt x="3958999" y="1399451"/>
                      <a:pt x="3965894" y="1402227"/>
                      <a:pt x="3968971" y="1411260"/>
                    </a:cubicBezTo>
                    <a:cubicBezTo>
                      <a:pt x="3969123" y="1419225"/>
                      <a:pt x="3962926" y="1421171"/>
                      <a:pt x="3957365" y="1422073"/>
                    </a:cubicBezTo>
                    <a:cubicBezTo>
                      <a:pt x="3922845" y="1428211"/>
                      <a:pt x="3902964" y="1452585"/>
                      <a:pt x="3884013" y="1478958"/>
                    </a:cubicBezTo>
                    <a:cubicBezTo>
                      <a:pt x="3874400" y="1492955"/>
                      <a:pt x="3868462" y="1496310"/>
                      <a:pt x="3859916" y="1489420"/>
                    </a:cubicBezTo>
                    <a:lnTo>
                      <a:pt x="3852809" y="1481838"/>
                    </a:lnTo>
                    <a:lnTo>
                      <a:pt x="3841864" y="1492090"/>
                    </a:lnTo>
                    <a:lnTo>
                      <a:pt x="3840531" y="1496284"/>
                    </a:lnTo>
                    <a:lnTo>
                      <a:pt x="3850294" y="1497109"/>
                    </a:lnTo>
                    <a:cubicBezTo>
                      <a:pt x="3875524" y="1500333"/>
                      <a:pt x="3883385" y="1514432"/>
                      <a:pt x="3872107" y="1537613"/>
                    </a:cubicBezTo>
                    <a:cubicBezTo>
                      <a:pt x="3867422" y="1547638"/>
                      <a:pt x="3860129" y="1556073"/>
                      <a:pt x="3857531" y="1567370"/>
                    </a:cubicBezTo>
                    <a:cubicBezTo>
                      <a:pt x="3852883" y="1586722"/>
                      <a:pt x="3857029" y="1592830"/>
                      <a:pt x="3876637" y="1591194"/>
                    </a:cubicBezTo>
                    <a:cubicBezTo>
                      <a:pt x="3882401" y="1591131"/>
                      <a:pt x="3888279" y="1589708"/>
                      <a:pt x="3893840" y="1588805"/>
                    </a:cubicBezTo>
                    <a:cubicBezTo>
                      <a:pt x="3898879" y="1587585"/>
                      <a:pt x="3903918" y="1586365"/>
                      <a:pt x="3910000" y="1585781"/>
                    </a:cubicBezTo>
                    <a:cubicBezTo>
                      <a:pt x="3887371" y="1613488"/>
                      <a:pt x="3869009" y="1616601"/>
                      <a:pt x="3841479" y="1598374"/>
                    </a:cubicBezTo>
                    <a:cubicBezTo>
                      <a:pt x="3828236" y="1589580"/>
                      <a:pt x="3822040" y="1591525"/>
                      <a:pt x="3820166" y="1603982"/>
                    </a:cubicBezTo>
                    <a:cubicBezTo>
                      <a:pt x="3819879" y="1607385"/>
                      <a:pt x="3820969" y="1612344"/>
                      <a:pt x="3821044" y="1616327"/>
                    </a:cubicBezTo>
                    <a:lnTo>
                      <a:pt x="3820601" y="1618633"/>
                    </a:lnTo>
                    <a:lnTo>
                      <a:pt x="3856796" y="1624365"/>
                    </a:lnTo>
                    <a:cubicBezTo>
                      <a:pt x="3864640" y="1625607"/>
                      <a:pt x="3873280" y="1625738"/>
                      <a:pt x="3878963" y="1632824"/>
                    </a:cubicBezTo>
                    <a:cubicBezTo>
                      <a:pt x="3879662" y="1632318"/>
                      <a:pt x="3880361" y="1631810"/>
                      <a:pt x="3881060" y="1631301"/>
                    </a:cubicBezTo>
                    <a:cubicBezTo>
                      <a:pt x="3903233" y="1628009"/>
                      <a:pt x="3924385" y="1635070"/>
                      <a:pt x="3946493" y="1636096"/>
                    </a:cubicBezTo>
                    <a:cubicBezTo>
                      <a:pt x="3987691" y="1637671"/>
                      <a:pt x="4029301" y="1640551"/>
                      <a:pt x="4070600" y="1629769"/>
                    </a:cubicBezTo>
                    <a:cubicBezTo>
                      <a:pt x="4082831" y="1626757"/>
                      <a:pt x="4095982" y="1625747"/>
                      <a:pt x="4108464" y="1628961"/>
                    </a:cubicBezTo>
                    <a:cubicBezTo>
                      <a:pt x="4128696" y="1634021"/>
                      <a:pt x="4146574" y="1646132"/>
                      <a:pt x="4169224" y="1639821"/>
                    </a:cubicBezTo>
                    <a:cubicBezTo>
                      <a:pt x="4178947" y="1637030"/>
                      <a:pt x="4190030" y="1641260"/>
                      <a:pt x="4200098" y="1644093"/>
                    </a:cubicBezTo>
                    <a:cubicBezTo>
                      <a:pt x="4206038" y="1645651"/>
                      <a:pt x="4211182" y="1648322"/>
                      <a:pt x="4211147" y="1656359"/>
                    </a:cubicBezTo>
                    <a:cubicBezTo>
                      <a:pt x="4214361" y="1643876"/>
                      <a:pt x="4222463" y="1639592"/>
                      <a:pt x="4233231" y="1641916"/>
                    </a:cubicBezTo>
                    <a:cubicBezTo>
                      <a:pt x="4255971" y="1646755"/>
                      <a:pt x="4279859" y="1644351"/>
                      <a:pt x="4300563" y="1658147"/>
                    </a:cubicBezTo>
                    <a:cubicBezTo>
                      <a:pt x="4305612" y="1661421"/>
                      <a:pt x="4313140" y="1660757"/>
                      <a:pt x="4319080" y="1662317"/>
                    </a:cubicBezTo>
                    <a:cubicBezTo>
                      <a:pt x="4337405" y="1667694"/>
                      <a:pt x="4355923" y="1671864"/>
                      <a:pt x="4374375" y="1680353"/>
                    </a:cubicBezTo>
                    <a:cubicBezTo>
                      <a:pt x="4392127" y="1689350"/>
                      <a:pt x="4410924" y="1703463"/>
                      <a:pt x="4434018" y="1702171"/>
                    </a:cubicBezTo>
                    <a:cubicBezTo>
                      <a:pt x="4445166" y="1702081"/>
                      <a:pt x="4457840" y="1704088"/>
                      <a:pt x="4465268" y="1715781"/>
                    </a:cubicBezTo>
                    <a:lnTo>
                      <a:pt x="4467174" y="1715464"/>
                    </a:lnTo>
                    <a:lnTo>
                      <a:pt x="4467174" y="1715466"/>
                    </a:lnTo>
                    <a:cubicBezTo>
                      <a:pt x="4468222" y="1714702"/>
                      <a:pt x="4468175" y="1715005"/>
                      <a:pt x="4467651" y="1715385"/>
                    </a:cubicBezTo>
                    <a:lnTo>
                      <a:pt x="4467174" y="1715464"/>
                    </a:lnTo>
                    <a:lnTo>
                      <a:pt x="4466063" y="1714670"/>
                    </a:lnTo>
                    <a:cubicBezTo>
                      <a:pt x="4458791" y="1709807"/>
                      <a:pt x="4459459" y="1705582"/>
                      <a:pt x="4467370" y="1702505"/>
                    </a:cubicBezTo>
                    <a:cubicBezTo>
                      <a:pt x="4470071" y="1701077"/>
                      <a:pt x="4473088" y="1701554"/>
                      <a:pt x="4476105" y="1702032"/>
                    </a:cubicBezTo>
                    <a:cubicBezTo>
                      <a:pt x="4507614" y="1710115"/>
                      <a:pt x="4540876" y="1699299"/>
                      <a:pt x="4572317" y="1711701"/>
                    </a:cubicBezTo>
                    <a:cubicBezTo>
                      <a:pt x="4576953" y="1713673"/>
                      <a:pt x="4583370" y="1712214"/>
                      <a:pt x="4589311" y="1713775"/>
                    </a:cubicBezTo>
                    <a:cubicBezTo>
                      <a:pt x="4590518" y="1713966"/>
                      <a:pt x="4592231" y="1714856"/>
                      <a:pt x="4593344" y="1715649"/>
                    </a:cubicBezTo>
                    <a:cubicBezTo>
                      <a:pt x="4596582" y="1718638"/>
                      <a:pt x="4596420" y="1723561"/>
                      <a:pt x="4601154" y="1724930"/>
                    </a:cubicBezTo>
                    <a:cubicBezTo>
                      <a:pt x="4602169" y="1726327"/>
                      <a:pt x="4602581" y="1727630"/>
                      <a:pt x="4602994" y="1728933"/>
                    </a:cubicBezTo>
                    <a:cubicBezTo>
                      <a:pt x="4603627" y="1732745"/>
                      <a:pt x="4603657" y="1736461"/>
                      <a:pt x="4603083" y="1740082"/>
                    </a:cubicBezTo>
                    <a:cubicBezTo>
                      <a:pt x="4603305" y="1742591"/>
                      <a:pt x="4602923" y="1745006"/>
                      <a:pt x="4603239" y="1746912"/>
                    </a:cubicBezTo>
                    <a:cubicBezTo>
                      <a:pt x="4611844" y="1755078"/>
                      <a:pt x="4620675" y="1754003"/>
                      <a:pt x="4630175" y="1748703"/>
                    </a:cubicBezTo>
                    <a:cubicBezTo>
                      <a:pt x="4639388" y="1745213"/>
                      <a:pt x="4645740" y="1748074"/>
                      <a:pt x="4649928" y="1756780"/>
                    </a:cubicBezTo>
                    <a:cubicBezTo>
                      <a:pt x="4653196" y="1763484"/>
                      <a:pt x="4650431" y="1769232"/>
                      <a:pt x="4642711" y="1771103"/>
                    </a:cubicBezTo>
                    <a:cubicBezTo>
                      <a:pt x="4616892" y="1758353"/>
                      <a:pt x="4587764" y="1758689"/>
                      <a:pt x="4560387" y="1751878"/>
                    </a:cubicBezTo>
                    <a:cubicBezTo>
                      <a:pt x="4549111" y="1748855"/>
                      <a:pt x="4532124" y="1735030"/>
                      <a:pt x="4517474" y="1749413"/>
                    </a:cubicBezTo>
                    <a:cubicBezTo>
                      <a:pt x="4515980" y="1751032"/>
                      <a:pt x="4511056" y="1750871"/>
                      <a:pt x="4509437" y="1749377"/>
                    </a:cubicBezTo>
                    <a:cubicBezTo>
                      <a:pt x="4495275" y="1737237"/>
                      <a:pt x="4475707" y="1739705"/>
                      <a:pt x="4460463" y="1730486"/>
                    </a:cubicBezTo>
                    <a:cubicBezTo>
                      <a:pt x="4451986" y="1725431"/>
                      <a:pt x="4443919" y="1721680"/>
                      <a:pt x="4435148" y="1730189"/>
                    </a:cubicBezTo>
                    <a:cubicBezTo>
                      <a:pt x="4430762" y="1734443"/>
                      <a:pt x="4424728" y="1733487"/>
                      <a:pt x="4420092" y="1731516"/>
                    </a:cubicBezTo>
                    <a:cubicBezTo>
                      <a:pt x="4400338" y="1723438"/>
                      <a:pt x="4379216" y="1720093"/>
                      <a:pt x="4358507" y="1718051"/>
                    </a:cubicBezTo>
                    <a:cubicBezTo>
                      <a:pt x="4343927" y="1716359"/>
                      <a:pt x="4330142" y="1713559"/>
                      <a:pt x="4315401" y="1716792"/>
                    </a:cubicBezTo>
                    <a:cubicBezTo>
                      <a:pt x="4303267" y="1719200"/>
                      <a:pt x="4290880" y="1715382"/>
                      <a:pt x="4279957" y="1706229"/>
                    </a:cubicBezTo>
                    <a:cubicBezTo>
                      <a:pt x="4264779" y="1692691"/>
                      <a:pt x="4247656" y="1699257"/>
                      <a:pt x="4243898" y="1719077"/>
                    </a:cubicBezTo>
                    <a:cubicBezTo>
                      <a:pt x="4243516" y="1721491"/>
                      <a:pt x="4243039" y="1724509"/>
                      <a:pt x="4242561" y="1727526"/>
                    </a:cubicBezTo>
                    <a:cubicBezTo>
                      <a:pt x="4237591" y="1758907"/>
                      <a:pt x="4227487" y="1764111"/>
                      <a:pt x="4197062" y="1753107"/>
                    </a:cubicBezTo>
                    <a:cubicBezTo>
                      <a:pt x="4185374" y="1748781"/>
                      <a:pt x="4177117" y="1746236"/>
                      <a:pt x="4171232" y="1763863"/>
                    </a:cubicBezTo>
                    <a:cubicBezTo>
                      <a:pt x="4166620" y="1777361"/>
                      <a:pt x="4162737" y="1794067"/>
                      <a:pt x="4148247" y="1803527"/>
                    </a:cubicBezTo>
                    <a:cubicBezTo>
                      <a:pt x="4143450" y="1806478"/>
                      <a:pt x="4144304" y="1812800"/>
                      <a:pt x="4142937" y="1817531"/>
                    </a:cubicBezTo>
                    <a:cubicBezTo>
                      <a:pt x="4139244" y="1833031"/>
                      <a:pt x="4129428" y="1836426"/>
                      <a:pt x="4116091" y="1826890"/>
                    </a:cubicBezTo>
                    <a:cubicBezTo>
                      <a:pt x="4112249" y="1823808"/>
                      <a:pt x="4109997" y="1818501"/>
                      <a:pt x="4104976" y="1818944"/>
                    </a:cubicBezTo>
                    <a:cubicBezTo>
                      <a:pt x="4100561" y="1819482"/>
                      <a:pt x="4090905" y="1817953"/>
                      <a:pt x="4097318" y="1828247"/>
                    </a:cubicBezTo>
                    <a:cubicBezTo>
                      <a:pt x="4105061" y="1841846"/>
                      <a:pt x="4097372" y="1847433"/>
                      <a:pt x="4085236" y="1849842"/>
                    </a:cubicBezTo>
                    <a:cubicBezTo>
                      <a:pt x="4078915" y="1850697"/>
                      <a:pt x="4074500" y="1851235"/>
                      <a:pt x="4074972" y="1859969"/>
                    </a:cubicBezTo>
                    <a:cubicBezTo>
                      <a:pt x="4075032" y="1867404"/>
                      <a:pt x="4075791" y="1874327"/>
                      <a:pt x="4084940" y="1875158"/>
                    </a:cubicBezTo>
                    <a:cubicBezTo>
                      <a:pt x="4101330" y="1877135"/>
                      <a:pt x="4102721" y="1887872"/>
                      <a:pt x="4100714" y="1900545"/>
                    </a:cubicBezTo>
                    <a:cubicBezTo>
                      <a:pt x="4099281" y="1909598"/>
                      <a:pt x="4098354" y="1919348"/>
                      <a:pt x="4096318" y="1928305"/>
                    </a:cubicBezTo>
                    <a:cubicBezTo>
                      <a:pt x="4093898" y="1939677"/>
                      <a:pt x="4089764" y="1950156"/>
                      <a:pt x="4108759" y="1951309"/>
                    </a:cubicBezTo>
                    <a:cubicBezTo>
                      <a:pt x="4116700" y="1951948"/>
                      <a:pt x="4120124" y="1965481"/>
                      <a:pt x="4131370" y="1964787"/>
                    </a:cubicBezTo>
                    <a:cubicBezTo>
                      <a:pt x="4138801" y="1964727"/>
                      <a:pt x="4146360" y="1967780"/>
                      <a:pt x="4154147" y="1961590"/>
                    </a:cubicBezTo>
                    <a:cubicBezTo>
                      <a:pt x="4161931" y="1955400"/>
                      <a:pt x="4170697" y="1958644"/>
                      <a:pt x="4170691" y="1970397"/>
                    </a:cubicBezTo>
                    <a:cubicBezTo>
                      <a:pt x="4170877" y="1980943"/>
                      <a:pt x="4173889" y="1993173"/>
                      <a:pt x="4162195" y="2000601"/>
                    </a:cubicBezTo>
                    <a:cubicBezTo>
                      <a:pt x="4158797" y="2002537"/>
                      <a:pt x="4158826" y="2006253"/>
                      <a:pt x="4160762" y="2009654"/>
                    </a:cubicBezTo>
                    <a:cubicBezTo>
                      <a:pt x="4162191" y="2012353"/>
                      <a:pt x="4163619" y="2015054"/>
                      <a:pt x="4164444" y="2017660"/>
                    </a:cubicBezTo>
                    <a:cubicBezTo>
                      <a:pt x="4168029" y="2026269"/>
                      <a:pt x="4156940" y="2033793"/>
                      <a:pt x="4161732" y="2042594"/>
                    </a:cubicBezTo>
                    <a:cubicBezTo>
                      <a:pt x="4166429" y="2051998"/>
                      <a:pt x="4177267" y="2038249"/>
                      <a:pt x="4183266" y="2047242"/>
                    </a:cubicBezTo>
                    <a:cubicBezTo>
                      <a:pt x="4184790" y="2049338"/>
                      <a:pt x="4188219" y="2051119"/>
                      <a:pt x="4188027" y="2052326"/>
                    </a:cubicBezTo>
                    <a:cubicBezTo>
                      <a:pt x="4186081" y="2072432"/>
                      <a:pt x="4203260" y="2085051"/>
                      <a:pt x="4207826" y="2103095"/>
                    </a:cubicBezTo>
                    <a:cubicBezTo>
                      <a:pt x="4208650" y="2105700"/>
                      <a:pt x="4210491" y="2109703"/>
                      <a:pt x="4208997" y="2111322"/>
                    </a:cubicBezTo>
                    <a:cubicBezTo>
                      <a:pt x="4199145" y="2122753"/>
                      <a:pt x="4203776" y="2136478"/>
                      <a:pt x="4203675" y="2148834"/>
                    </a:cubicBezTo>
                    <a:cubicBezTo>
                      <a:pt x="4203635" y="2168623"/>
                      <a:pt x="4188572" y="2181704"/>
                      <a:pt x="4180972" y="2198440"/>
                    </a:cubicBezTo>
                    <a:cubicBezTo>
                      <a:pt x="4177411" y="2205300"/>
                      <a:pt x="4172136" y="2211268"/>
                      <a:pt x="4169590" y="2219527"/>
                    </a:cubicBezTo>
                    <a:cubicBezTo>
                      <a:pt x="4168126" y="2224863"/>
                      <a:pt x="4163867" y="2232229"/>
                      <a:pt x="4158340" y="2231974"/>
                    </a:cubicBezTo>
                    <a:cubicBezTo>
                      <a:pt x="4139249" y="2231424"/>
                      <a:pt x="4126124" y="2247903"/>
                      <a:pt x="4107542" y="2248054"/>
                    </a:cubicBezTo>
                    <a:cubicBezTo>
                      <a:pt x="4103221" y="2247988"/>
                      <a:pt x="4097215" y="2250749"/>
                      <a:pt x="4097438" y="2253258"/>
                    </a:cubicBezTo>
                    <a:cubicBezTo>
                      <a:pt x="4100067" y="2267903"/>
                      <a:pt x="4085548" y="2273646"/>
                      <a:pt x="4081921" y="2284825"/>
                    </a:cubicBezTo>
                    <a:cubicBezTo>
                      <a:pt x="4080648" y="2288954"/>
                      <a:pt x="4077088" y="2295814"/>
                      <a:pt x="4073975" y="2295940"/>
                    </a:cubicBezTo>
                    <a:cubicBezTo>
                      <a:pt x="4057712" y="2297075"/>
                      <a:pt x="4060657" y="2313626"/>
                      <a:pt x="4052681" y="2321023"/>
                    </a:cubicBezTo>
                    <a:cubicBezTo>
                      <a:pt x="4048295" y="2325278"/>
                      <a:pt x="4050358" y="2331790"/>
                      <a:pt x="4057216" y="2335352"/>
                    </a:cubicBezTo>
                    <a:lnTo>
                      <a:pt x="4073448" y="2336856"/>
                    </a:lnTo>
                    <a:lnTo>
                      <a:pt x="4053350" y="2363122"/>
                    </a:lnTo>
                    <a:lnTo>
                      <a:pt x="4026071" y="2415619"/>
                    </a:lnTo>
                    <a:lnTo>
                      <a:pt x="4026496" y="2412144"/>
                    </a:lnTo>
                    <a:cubicBezTo>
                      <a:pt x="4027930" y="2403092"/>
                      <a:pt x="4030982" y="2395533"/>
                      <a:pt x="4036449" y="2388357"/>
                    </a:cubicBezTo>
                    <a:cubicBezTo>
                      <a:pt x="4045191" y="2376132"/>
                      <a:pt x="4030425" y="2363895"/>
                      <a:pt x="4033640" y="2351413"/>
                    </a:cubicBezTo>
                    <a:cubicBezTo>
                      <a:pt x="4025000" y="2351282"/>
                      <a:pt x="4016551" y="2349945"/>
                      <a:pt x="4007815" y="2350417"/>
                    </a:cubicBezTo>
                    <a:cubicBezTo>
                      <a:pt x="4004004" y="2351050"/>
                      <a:pt x="4003843" y="2355973"/>
                      <a:pt x="4002760" y="2358895"/>
                    </a:cubicBezTo>
                    <a:cubicBezTo>
                      <a:pt x="3998627" y="2369376"/>
                      <a:pt x="3995000" y="2380555"/>
                      <a:pt x="3990263" y="2390941"/>
                    </a:cubicBezTo>
                    <a:cubicBezTo>
                      <a:pt x="3986223" y="2400817"/>
                      <a:pt x="3976598" y="2403004"/>
                      <a:pt x="3968627" y="2398648"/>
                    </a:cubicBezTo>
                    <a:cubicBezTo>
                      <a:pt x="3951574" y="2389144"/>
                      <a:pt x="3939313" y="2388438"/>
                      <a:pt x="3931553" y="2410099"/>
                    </a:cubicBezTo>
                    <a:cubicBezTo>
                      <a:pt x="3928596" y="2417054"/>
                      <a:pt x="3920368" y="2418225"/>
                      <a:pt x="3913538" y="2418381"/>
                    </a:cubicBezTo>
                    <a:cubicBezTo>
                      <a:pt x="3906709" y="2418537"/>
                      <a:pt x="3903721" y="2421775"/>
                      <a:pt x="3904576" y="2428097"/>
                    </a:cubicBezTo>
                    <a:cubicBezTo>
                      <a:pt x="3905939" y="2435118"/>
                      <a:pt x="3910133" y="2432070"/>
                      <a:pt x="3915152" y="2431628"/>
                    </a:cubicBezTo>
                    <a:cubicBezTo>
                      <a:pt x="3944949" y="2427067"/>
                      <a:pt x="3963013" y="2449724"/>
                      <a:pt x="3952295" y="2478339"/>
                    </a:cubicBezTo>
                    <a:cubicBezTo>
                      <a:pt x="3947778" y="2491233"/>
                      <a:pt x="3944563" y="2503715"/>
                      <a:pt x="3926585" y="2503961"/>
                    </a:cubicBezTo>
                    <a:cubicBezTo>
                      <a:pt x="3912323" y="2504177"/>
                      <a:pt x="3915048" y="2518218"/>
                      <a:pt x="3914218" y="2527366"/>
                    </a:cubicBezTo>
                    <a:cubicBezTo>
                      <a:pt x="3912784" y="2536418"/>
                      <a:pt x="3918150" y="2541598"/>
                      <a:pt x="3927394" y="2541825"/>
                    </a:cubicBezTo>
                    <a:cubicBezTo>
                      <a:pt x="3942863" y="2541800"/>
                      <a:pt x="3950799" y="2554193"/>
                      <a:pt x="3961310" y="2562043"/>
                    </a:cubicBezTo>
                    <a:cubicBezTo>
                      <a:pt x="3965754" y="2565221"/>
                      <a:pt x="3966706" y="2570940"/>
                      <a:pt x="3965845" y="2576371"/>
                    </a:cubicBezTo>
                    <a:cubicBezTo>
                      <a:pt x="3958773" y="2621029"/>
                      <a:pt x="3951796" y="2665083"/>
                      <a:pt x="3944723" y="2709741"/>
                    </a:cubicBezTo>
                    <a:cubicBezTo>
                      <a:pt x="3942237" y="2725432"/>
                      <a:pt x="3935020" y="2739754"/>
                      <a:pt x="3933742" y="2755636"/>
                    </a:cubicBezTo>
                    <a:cubicBezTo>
                      <a:pt x="3933103" y="2763577"/>
                      <a:pt x="3934054" y="2769295"/>
                      <a:pt x="3942916" y="2771935"/>
                    </a:cubicBezTo>
                    <a:cubicBezTo>
                      <a:pt x="3958828" y="2776929"/>
                      <a:pt x="3960631" y="2788970"/>
                      <a:pt x="3958242" y="2804057"/>
                    </a:cubicBezTo>
                    <a:cubicBezTo>
                      <a:pt x="3953654" y="2833025"/>
                      <a:pt x="3963496" y="2845098"/>
                      <a:pt x="3993102" y="2841746"/>
                    </a:cubicBezTo>
                    <a:cubicBezTo>
                      <a:pt x="4008159" y="2840418"/>
                      <a:pt x="4015300" y="2853922"/>
                      <a:pt x="4028260" y="2854118"/>
                    </a:cubicBezTo>
                    <a:cubicBezTo>
                      <a:pt x="4028864" y="2854214"/>
                      <a:pt x="4030704" y="2858217"/>
                      <a:pt x="4030417" y="2860027"/>
                    </a:cubicBezTo>
                    <a:cubicBezTo>
                      <a:pt x="4030508" y="2871177"/>
                      <a:pt x="4030597" y="2882326"/>
                      <a:pt x="4028877" y="2893189"/>
                    </a:cubicBezTo>
                    <a:cubicBezTo>
                      <a:pt x="4025502" y="2910595"/>
                      <a:pt x="4016188" y="2926441"/>
                      <a:pt x="4020657" y="2945090"/>
                    </a:cubicBezTo>
                    <a:cubicBezTo>
                      <a:pt x="4022116" y="2951507"/>
                      <a:pt x="4016936" y="2956871"/>
                      <a:pt x="4008391" y="2956137"/>
                    </a:cubicBezTo>
                    <a:cubicBezTo>
                      <a:pt x="4003880" y="2957278"/>
                      <a:pt x="4005912" y="2960075"/>
                      <a:pt x="4007340" y="2962776"/>
                    </a:cubicBezTo>
                    <a:cubicBezTo>
                      <a:pt x="3985800" y="2969881"/>
                      <a:pt x="3985252" y="2988971"/>
                      <a:pt x="3981780" y="3006980"/>
                    </a:cubicBezTo>
                    <a:cubicBezTo>
                      <a:pt x="3979744" y="3015937"/>
                      <a:pt x="3972054" y="3021525"/>
                      <a:pt x="3962714" y="3021901"/>
                    </a:cubicBezTo>
                    <a:cubicBezTo>
                      <a:pt x="3952168" y="3022087"/>
                      <a:pt x="3940512" y="3021477"/>
                      <a:pt x="3936483" y="3007848"/>
                    </a:cubicBezTo>
                    <a:cubicBezTo>
                      <a:pt x="3935946" y="3003433"/>
                      <a:pt x="3934452" y="3005052"/>
                      <a:pt x="3932864" y="3007275"/>
                    </a:cubicBezTo>
                    <a:cubicBezTo>
                      <a:pt x="3899887" y="3016282"/>
                      <a:pt x="3866439" y="3016551"/>
                      <a:pt x="3836556" y="2998209"/>
                    </a:cubicBezTo>
                    <a:cubicBezTo>
                      <a:pt x="3828681" y="2993250"/>
                      <a:pt x="3830084" y="2980482"/>
                      <a:pt x="3826595" y="2971269"/>
                    </a:cubicBezTo>
                    <a:cubicBezTo>
                      <a:pt x="3825357" y="2967361"/>
                      <a:pt x="3827109" y="2960213"/>
                      <a:pt x="3819102" y="2963895"/>
                    </a:cubicBezTo>
                    <a:cubicBezTo>
                      <a:pt x="3812399" y="2967163"/>
                      <a:pt x="3806076" y="2968018"/>
                      <a:pt x="3803698" y="2959600"/>
                    </a:cubicBezTo>
                    <a:cubicBezTo>
                      <a:pt x="3801510" y="2949974"/>
                      <a:pt x="3807706" y="2946006"/>
                      <a:pt x="3816538" y="2944930"/>
                    </a:cubicBezTo>
                    <a:cubicBezTo>
                      <a:pt x="3810348" y="2937145"/>
                      <a:pt x="3803966" y="2930567"/>
                      <a:pt x="3806099" y="2921007"/>
                    </a:cubicBezTo>
                    <a:cubicBezTo>
                      <a:pt x="3807276" y="2917482"/>
                      <a:pt x="3809660" y="2914147"/>
                      <a:pt x="3804324" y="2912684"/>
                    </a:cubicBezTo>
                    <a:cubicBezTo>
                      <a:pt x="3800195" y="2911412"/>
                      <a:pt x="3797399" y="2913443"/>
                      <a:pt x="3795618" y="2916873"/>
                    </a:cubicBezTo>
                    <a:cubicBezTo>
                      <a:pt x="3793138" y="2920810"/>
                      <a:pt x="3790880" y="2927257"/>
                      <a:pt x="3786147" y="2925888"/>
                    </a:cubicBezTo>
                    <a:cubicBezTo>
                      <a:pt x="3780613" y="2924703"/>
                      <a:pt x="3776684" y="2924854"/>
                      <a:pt x="3773865" y="2925935"/>
                    </a:cubicBezTo>
                    <a:lnTo>
                      <a:pt x="3773518" y="2926280"/>
                    </a:lnTo>
                    <a:lnTo>
                      <a:pt x="3784755" y="2933616"/>
                    </a:lnTo>
                    <a:cubicBezTo>
                      <a:pt x="3786489" y="2940527"/>
                      <a:pt x="3782270" y="2941802"/>
                      <a:pt x="3777010" y="2940205"/>
                    </a:cubicBezTo>
                    <a:lnTo>
                      <a:pt x="3767057" y="2938294"/>
                    </a:lnTo>
                    <a:lnTo>
                      <a:pt x="3765045" y="2949766"/>
                    </a:lnTo>
                    <a:cubicBezTo>
                      <a:pt x="3762435" y="2962344"/>
                      <a:pt x="3762841" y="2975400"/>
                      <a:pt x="3751466" y="2984732"/>
                    </a:cubicBezTo>
                    <a:cubicBezTo>
                      <a:pt x="3746476" y="2988891"/>
                      <a:pt x="3748824" y="2993595"/>
                      <a:pt x="3751078" y="2998900"/>
                    </a:cubicBezTo>
                    <a:cubicBezTo>
                      <a:pt x="3753742" y="3005509"/>
                      <a:pt x="3757555" y="3004875"/>
                      <a:pt x="3763368" y="3003321"/>
                    </a:cubicBezTo>
                    <a:cubicBezTo>
                      <a:pt x="3772390" y="3001038"/>
                      <a:pt x="3778044" y="3004407"/>
                      <a:pt x="3779627" y="3013937"/>
                    </a:cubicBezTo>
                    <a:cubicBezTo>
                      <a:pt x="3782669" y="3029885"/>
                      <a:pt x="3787015" y="3045420"/>
                      <a:pt x="3782528" y="3062031"/>
                    </a:cubicBezTo>
                    <a:cubicBezTo>
                      <a:pt x="3781843" y="3064397"/>
                      <a:pt x="3781588" y="3066986"/>
                      <a:pt x="3780892" y="3069427"/>
                    </a:cubicBezTo>
                    <a:lnTo>
                      <a:pt x="3778293" y="3073382"/>
                    </a:lnTo>
                    <a:lnTo>
                      <a:pt x="3789082" y="3087723"/>
                    </a:lnTo>
                    <a:lnTo>
                      <a:pt x="3795809" y="3086560"/>
                    </a:lnTo>
                    <a:cubicBezTo>
                      <a:pt x="3799908" y="3084115"/>
                      <a:pt x="3803420" y="3080496"/>
                      <a:pt x="3806757" y="3077003"/>
                    </a:cubicBezTo>
                    <a:cubicBezTo>
                      <a:pt x="3816513" y="3066176"/>
                      <a:pt x="3825822" y="3062083"/>
                      <a:pt x="3840145" y="3069300"/>
                    </a:cubicBezTo>
                    <a:cubicBezTo>
                      <a:pt x="3851037" y="3074737"/>
                      <a:pt x="3862790" y="3074742"/>
                      <a:pt x="3868293" y="3059530"/>
                    </a:cubicBezTo>
                    <a:cubicBezTo>
                      <a:pt x="3871537" y="3050764"/>
                      <a:pt x="3878814" y="3043874"/>
                      <a:pt x="3888279" y="3046611"/>
                    </a:cubicBezTo>
                    <a:cubicBezTo>
                      <a:pt x="3897743" y="3049347"/>
                      <a:pt x="3903139" y="3058244"/>
                      <a:pt x="3901101" y="3067200"/>
                    </a:cubicBezTo>
                    <a:cubicBezTo>
                      <a:pt x="3898903" y="3081080"/>
                      <a:pt x="3916752" y="3089475"/>
                      <a:pt x="3910137" y="3103892"/>
                    </a:cubicBezTo>
                    <a:cubicBezTo>
                      <a:pt x="3910137" y="3103892"/>
                      <a:pt x="3911757" y="3105386"/>
                      <a:pt x="3912964" y="3105577"/>
                    </a:cubicBezTo>
                    <a:cubicBezTo>
                      <a:pt x="3922524" y="3107710"/>
                      <a:pt x="3933609" y="3111940"/>
                      <a:pt x="3932587" y="3122294"/>
                    </a:cubicBezTo>
                    <a:cubicBezTo>
                      <a:pt x="3930992" y="3136271"/>
                      <a:pt x="3934829" y="3151107"/>
                      <a:pt x="3925389" y="3163840"/>
                    </a:cubicBezTo>
                    <a:cubicBezTo>
                      <a:pt x="3923195" y="3165967"/>
                      <a:pt x="3921194" y="3166887"/>
                      <a:pt x="3918081" y="3167012"/>
                    </a:cubicBezTo>
                    <a:cubicBezTo>
                      <a:pt x="3913540" y="3164437"/>
                      <a:pt x="3909793" y="3160752"/>
                      <a:pt x="3905062" y="3159383"/>
                    </a:cubicBezTo>
                    <a:cubicBezTo>
                      <a:pt x="3903252" y="3159096"/>
                      <a:pt x="3902235" y="3157698"/>
                      <a:pt x="3901124" y="3156903"/>
                    </a:cubicBezTo>
                    <a:cubicBezTo>
                      <a:pt x="3889311" y="3149465"/>
                      <a:pt x="3880295" y="3139996"/>
                      <a:pt x="3877568" y="3125953"/>
                    </a:cubicBezTo>
                    <a:cubicBezTo>
                      <a:pt x="3876206" y="3118933"/>
                      <a:pt x="3871061" y="3116262"/>
                      <a:pt x="3864614" y="3114005"/>
                    </a:cubicBezTo>
                    <a:cubicBezTo>
                      <a:pt x="3852926" y="3109679"/>
                      <a:pt x="3840255" y="3107671"/>
                      <a:pt x="3827867" y="3103854"/>
                    </a:cubicBezTo>
                    <a:cubicBezTo>
                      <a:pt x="3817291" y="3100323"/>
                      <a:pt x="3800884" y="3109440"/>
                      <a:pt x="3792335" y="3120584"/>
                    </a:cubicBezTo>
                    <a:lnTo>
                      <a:pt x="3788652" y="3128340"/>
                    </a:lnTo>
                    <a:lnTo>
                      <a:pt x="3794472" y="3139166"/>
                    </a:lnTo>
                    <a:lnTo>
                      <a:pt x="3785947" y="3136398"/>
                    </a:lnTo>
                    <a:lnTo>
                      <a:pt x="3783579" y="3147180"/>
                    </a:lnTo>
                    <a:cubicBezTo>
                      <a:pt x="3782779" y="3152235"/>
                      <a:pt x="3782896" y="3157357"/>
                      <a:pt x="3785751" y="3162758"/>
                    </a:cubicBezTo>
                    <a:cubicBezTo>
                      <a:pt x="3788705" y="3167556"/>
                      <a:pt x="3786541" y="3173400"/>
                      <a:pt x="3780632" y="3175556"/>
                    </a:cubicBezTo>
                    <a:cubicBezTo>
                      <a:pt x="3774723" y="3177715"/>
                      <a:pt x="3770469" y="3173328"/>
                      <a:pt x="3768818" y="3168119"/>
                    </a:cubicBezTo>
                    <a:lnTo>
                      <a:pt x="3764521" y="3149205"/>
                    </a:lnTo>
                    <a:lnTo>
                      <a:pt x="3758745" y="3149338"/>
                    </a:lnTo>
                    <a:lnTo>
                      <a:pt x="3750332" y="3153082"/>
                    </a:lnTo>
                    <a:lnTo>
                      <a:pt x="3754299" y="3159710"/>
                    </a:lnTo>
                    <a:cubicBezTo>
                      <a:pt x="3755583" y="3164785"/>
                      <a:pt x="3752857" y="3169301"/>
                      <a:pt x="3746580" y="3175731"/>
                    </a:cubicBezTo>
                    <a:cubicBezTo>
                      <a:pt x="3739368" y="3178301"/>
                      <a:pt x="3730220" y="3177471"/>
                      <a:pt x="3726880" y="3186840"/>
                    </a:cubicBezTo>
                    <a:cubicBezTo>
                      <a:pt x="3720936" y="3197033"/>
                      <a:pt x="3723822" y="3206152"/>
                      <a:pt x="3729726" y="3215747"/>
                    </a:cubicBezTo>
                    <a:cubicBezTo>
                      <a:pt x="3735122" y="3224644"/>
                      <a:pt x="3744330" y="3232907"/>
                      <a:pt x="3738701" y="3245006"/>
                    </a:cubicBezTo>
                    <a:cubicBezTo>
                      <a:pt x="3730791" y="3248084"/>
                      <a:pt x="3722976" y="3250558"/>
                      <a:pt x="3715985" y="3255637"/>
                    </a:cubicBezTo>
                    <a:cubicBezTo>
                      <a:pt x="3711791" y="3258685"/>
                      <a:pt x="3702422" y="3255344"/>
                      <a:pt x="3703909" y="3265478"/>
                    </a:cubicBezTo>
                    <a:cubicBezTo>
                      <a:pt x="3705655" y="3270085"/>
                      <a:pt x="3710292" y="3272057"/>
                      <a:pt x="3712831" y="3275552"/>
                    </a:cubicBezTo>
                    <a:cubicBezTo>
                      <a:pt x="3713339" y="3276252"/>
                      <a:pt x="3714546" y="3276443"/>
                      <a:pt x="3715754" y="3276634"/>
                    </a:cubicBezTo>
                    <a:cubicBezTo>
                      <a:pt x="3721214" y="3281210"/>
                      <a:pt x="3731031" y="3277816"/>
                      <a:pt x="3733918" y="3286934"/>
                    </a:cubicBezTo>
                    <a:cubicBezTo>
                      <a:pt x="3730357" y="3293793"/>
                      <a:pt x="3723909" y="3291535"/>
                      <a:pt x="3718383" y="3291278"/>
                    </a:cubicBezTo>
                    <a:cubicBezTo>
                      <a:pt x="3712856" y="3291022"/>
                      <a:pt x="3706725" y="3290670"/>
                      <a:pt x="3701104" y="3291017"/>
                    </a:cubicBezTo>
                    <a:cubicBezTo>
                      <a:pt x="3679312" y="3291895"/>
                      <a:pt x="3675846" y="3298151"/>
                      <a:pt x="3685748" y="3317659"/>
                    </a:cubicBezTo>
                    <a:cubicBezTo>
                      <a:pt x="3688700" y="3322457"/>
                      <a:pt x="3692256" y="3327351"/>
                      <a:pt x="3695906" y="3331641"/>
                    </a:cubicBezTo>
                    <a:cubicBezTo>
                      <a:pt x="3698823" y="3344475"/>
                      <a:pt x="3691928" y="3348950"/>
                      <a:pt x="3680365" y="3347738"/>
                    </a:cubicBezTo>
                    <a:cubicBezTo>
                      <a:pt x="3674236" y="3347385"/>
                      <a:pt x="3667598" y="3346335"/>
                      <a:pt x="3661658" y="3344775"/>
                    </a:cubicBezTo>
                    <a:cubicBezTo>
                      <a:pt x="3652097" y="3342642"/>
                      <a:pt x="3645775" y="3343497"/>
                      <a:pt x="3642658" y="3355375"/>
                    </a:cubicBezTo>
                    <a:cubicBezTo>
                      <a:pt x="3639348" y="3368462"/>
                      <a:pt x="3627624" y="3372173"/>
                      <a:pt x="3614856" y="3370769"/>
                    </a:cubicBezTo>
                    <a:cubicBezTo>
                      <a:pt x="3584999" y="3367896"/>
                      <a:pt x="3584999" y="3367896"/>
                      <a:pt x="3581110" y="3396356"/>
                    </a:cubicBezTo>
                    <a:cubicBezTo>
                      <a:pt x="3580155" y="3402391"/>
                      <a:pt x="3585868" y="3413194"/>
                      <a:pt x="3571575" y="3409691"/>
                    </a:cubicBezTo>
                    <a:cubicBezTo>
                      <a:pt x="3569544" y="3406896"/>
                      <a:pt x="3567511" y="3404100"/>
                      <a:pt x="3566083" y="3401399"/>
                    </a:cubicBezTo>
                    <a:cubicBezTo>
                      <a:pt x="3557575" y="3392628"/>
                      <a:pt x="3554617" y="3399584"/>
                      <a:pt x="3551057" y="3406442"/>
                    </a:cubicBezTo>
                    <a:lnTo>
                      <a:pt x="3545766" y="3415251"/>
                    </a:lnTo>
                    <a:lnTo>
                      <a:pt x="3552178" y="3422386"/>
                    </a:lnTo>
                    <a:cubicBezTo>
                      <a:pt x="3547711" y="3428692"/>
                      <a:pt x="3541633" y="3425572"/>
                      <a:pt x="3536193" y="3424560"/>
                    </a:cubicBezTo>
                    <a:lnTo>
                      <a:pt x="3529977" y="3423604"/>
                    </a:lnTo>
                    <a:lnTo>
                      <a:pt x="3524683" y="3424536"/>
                    </a:lnTo>
                    <a:cubicBezTo>
                      <a:pt x="3518140" y="3422882"/>
                      <a:pt x="3510833" y="3426054"/>
                      <a:pt x="3503908" y="3426814"/>
                    </a:cubicBezTo>
                    <a:lnTo>
                      <a:pt x="3498752" y="3426054"/>
                    </a:lnTo>
                    <a:lnTo>
                      <a:pt x="3497136" y="3433401"/>
                    </a:lnTo>
                    <a:cubicBezTo>
                      <a:pt x="3497398" y="3436813"/>
                      <a:pt x="3498468" y="3441049"/>
                      <a:pt x="3500251" y="3446219"/>
                    </a:cubicBezTo>
                    <a:cubicBezTo>
                      <a:pt x="3502517" y="3451376"/>
                      <a:pt x="3505369" y="3456710"/>
                      <a:pt x="3508398" y="3461460"/>
                    </a:cubicBezTo>
                    <a:cubicBezTo>
                      <a:pt x="3509527" y="3474573"/>
                      <a:pt x="3502083" y="3478061"/>
                      <a:pt x="3490797" y="3475276"/>
                    </a:cubicBezTo>
                    <a:cubicBezTo>
                      <a:pt x="3484771" y="3474086"/>
                      <a:pt x="3478342" y="3472135"/>
                      <a:pt x="3472671" y="3469777"/>
                    </a:cubicBezTo>
                    <a:cubicBezTo>
                      <a:pt x="3468082" y="3468065"/>
                      <a:pt x="3464193" y="3467203"/>
                      <a:pt x="3460862" y="3468188"/>
                    </a:cubicBezTo>
                    <a:lnTo>
                      <a:pt x="3453331" y="3476626"/>
                    </a:lnTo>
                    <a:lnTo>
                      <a:pt x="3454386" y="3477165"/>
                    </a:lnTo>
                    <a:cubicBezTo>
                      <a:pt x="3457170" y="3483552"/>
                      <a:pt x="3451456" y="3488147"/>
                      <a:pt x="3446789" y="3491117"/>
                    </a:cubicBezTo>
                    <a:cubicBezTo>
                      <a:pt x="3414205" y="3511049"/>
                      <a:pt x="3410859" y="3545887"/>
                      <a:pt x="3400060" y="3577309"/>
                    </a:cubicBezTo>
                    <a:cubicBezTo>
                      <a:pt x="3397504" y="3584854"/>
                      <a:pt x="3403143" y="3588942"/>
                      <a:pt x="3406973" y="3593703"/>
                    </a:cubicBezTo>
                    <a:cubicBezTo>
                      <a:pt x="3411857" y="3600752"/>
                      <a:pt x="3422942" y="3606735"/>
                      <a:pt x="3418956" y="3615430"/>
                    </a:cubicBezTo>
                    <a:cubicBezTo>
                      <a:pt x="3413926" y="3625748"/>
                      <a:pt x="3402924" y="3614994"/>
                      <a:pt x="3395203" y="3618067"/>
                    </a:cubicBezTo>
                    <a:cubicBezTo>
                      <a:pt x="3376230" y="3624700"/>
                      <a:pt x="3373860" y="3630526"/>
                      <a:pt x="3381062" y="3648256"/>
                    </a:cubicBezTo>
                    <a:cubicBezTo>
                      <a:pt x="3384901" y="3656931"/>
                      <a:pt x="3385500" y="3667427"/>
                      <a:pt x="3389340" y="3676099"/>
                    </a:cubicBezTo>
                    <a:cubicBezTo>
                      <a:pt x="3394544" y="3696220"/>
                      <a:pt x="3395930" y="3715493"/>
                      <a:pt x="3387297" y="3734980"/>
                    </a:cubicBezTo>
                    <a:cubicBezTo>
                      <a:pt x="3383124" y="3745392"/>
                      <a:pt x="3373219" y="3752575"/>
                      <a:pt x="3365114" y="3755173"/>
                    </a:cubicBezTo>
                    <a:cubicBezTo>
                      <a:pt x="3355675" y="3758059"/>
                      <a:pt x="3351772" y="3761981"/>
                      <a:pt x="3349515" y="3774773"/>
                    </a:cubicBezTo>
                    <a:cubicBezTo>
                      <a:pt x="3343069" y="3754084"/>
                      <a:pt x="3337356" y="3758679"/>
                      <a:pt x="3331755" y="3770238"/>
                    </a:cubicBezTo>
                    <a:cubicBezTo>
                      <a:pt x="3320939" y="3757766"/>
                      <a:pt x="3312703" y="3745573"/>
                      <a:pt x="3295139" y="3743233"/>
                    </a:cubicBezTo>
                    <a:cubicBezTo>
                      <a:pt x="3283971" y="3742020"/>
                      <a:pt x="3273363" y="3735654"/>
                      <a:pt x="3262091" y="3731390"/>
                    </a:cubicBezTo>
                    <a:cubicBezTo>
                      <a:pt x="3240026" y="3722475"/>
                      <a:pt x="3221241" y="3727390"/>
                      <a:pt x="3205351" y="3745657"/>
                    </a:cubicBezTo>
                    <a:cubicBezTo>
                      <a:pt x="3201925" y="3749197"/>
                      <a:pt x="3198023" y="3753119"/>
                      <a:pt x="3194120" y="3757041"/>
                    </a:cubicBezTo>
                    <a:cubicBezTo>
                      <a:pt x="3189266" y="3761730"/>
                      <a:pt x="3184897" y="3769948"/>
                      <a:pt x="3176971" y="3766914"/>
                    </a:cubicBezTo>
                    <a:cubicBezTo>
                      <a:pt x="3169424" y="3764358"/>
                      <a:pt x="3173410" y="3755664"/>
                      <a:pt x="3172726" y="3749940"/>
                    </a:cubicBezTo>
                    <a:cubicBezTo>
                      <a:pt x="3172241" y="3746411"/>
                      <a:pt x="3172707" y="3742114"/>
                      <a:pt x="3169365" y="3740884"/>
                    </a:cubicBezTo>
                    <a:cubicBezTo>
                      <a:pt x="3164779" y="3739082"/>
                      <a:pt x="3163361" y="3744143"/>
                      <a:pt x="3161839" y="3746151"/>
                    </a:cubicBezTo>
                    <a:cubicBezTo>
                      <a:pt x="3147203" y="3768900"/>
                      <a:pt x="3124578" y="3765140"/>
                      <a:pt x="3103961" y="3762903"/>
                    </a:cubicBezTo>
                    <a:cubicBezTo>
                      <a:pt x="3096516" y="3762421"/>
                      <a:pt x="3086178" y="3763825"/>
                      <a:pt x="3079445" y="3757920"/>
                    </a:cubicBezTo>
                    <a:lnTo>
                      <a:pt x="3076595" y="3753244"/>
                    </a:lnTo>
                    <a:lnTo>
                      <a:pt x="3073963" y="3755235"/>
                    </a:lnTo>
                    <a:cubicBezTo>
                      <a:pt x="3068724" y="3755834"/>
                      <a:pt x="3066071" y="3752970"/>
                      <a:pt x="3064222" y="3749147"/>
                    </a:cubicBezTo>
                    <a:lnTo>
                      <a:pt x="3062184" y="3744246"/>
                    </a:lnTo>
                    <a:lnTo>
                      <a:pt x="3049858" y="3739106"/>
                    </a:lnTo>
                    <a:lnTo>
                      <a:pt x="3044792" y="3733879"/>
                    </a:lnTo>
                    <a:lnTo>
                      <a:pt x="3044128" y="3738922"/>
                    </a:lnTo>
                    <a:cubicBezTo>
                      <a:pt x="3039449" y="3774418"/>
                      <a:pt x="3010243" y="3782693"/>
                      <a:pt x="2984298" y="3791655"/>
                    </a:cubicBezTo>
                    <a:cubicBezTo>
                      <a:pt x="2972054" y="3796491"/>
                      <a:pt x="2955545" y="3808245"/>
                      <a:pt x="2940903" y="3792129"/>
                    </a:cubicBezTo>
                    <a:cubicBezTo>
                      <a:pt x="2916216" y="3800353"/>
                      <a:pt x="2895053" y="3791632"/>
                      <a:pt x="2874058" y="3781642"/>
                    </a:cubicBezTo>
                    <a:lnTo>
                      <a:pt x="2865991" y="3778096"/>
                    </a:lnTo>
                    <a:lnTo>
                      <a:pt x="2857815" y="3786799"/>
                    </a:lnTo>
                    <a:lnTo>
                      <a:pt x="2856425" y="3795390"/>
                    </a:lnTo>
                    <a:lnTo>
                      <a:pt x="2860563" y="3807410"/>
                    </a:lnTo>
                    <a:cubicBezTo>
                      <a:pt x="2860718" y="3810137"/>
                      <a:pt x="2859820" y="3812404"/>
                      <a:pt x="2856998" y="3813863"/>
                    </a:cubicBezTo>
                    <a:lnTo>
                      <a:pt x="2854422" y="3814137"/>
                    </a:lnTo>
                    <a:lnTo>
                      <a:pt x="2854754" y="3831215"/>
                    </a:lnTo>
                    <a:cubicBezTo>
                      <a:pt x="2854012" y="3838609"/>
                      <a:pt x="2851297" y="3845462"/>
                      <a:pt x="2843360" y="3850708"/>
                    </a:cubicBezTo>
                    <a:cubicBezTo>
                      <a:pt x="2831452" y="3848538"/>
                      <a:pt x="2820112" y="3845704"/>
                      <a:pt x="2807827" y="3846654"/>
                    </a:cubicBezTo>
                    <a:cubicBezTo>
                      <a:pt x="2800456" y="3847223"/>
                      <a:pt x="2791571" y="3836168"/>
                      <a:pt x="2785810" y="3849588"/>
                    </a:cubicBezTo>
                    <a:cubicBezTo>
                      <a:pt x="2784489" y="3856487"/>
                      <a:pt x="2788649" y="3862345"/>
                      <a:pt x="2789121" y="3868487"/>
                    </a:cubicBezTo>
                    <a:cubicBezTo>
                      <a:pt x="2789216" y="3869716"/>
                      <a:pt x="2790539" y="3870850"/>
                      <a:pt x="2791863" y="3871984"/>
                    </a:cubicBezTo>
                    <a:cubicBezTo>
                      <a:pt x="2795079" y="3881622"/>
                      <a:pt x="2809538" y="3884830"/>
                      <a:pt x="2806233" y="3898062"/>
                    </a:cubicBezTo>
                    <a:cubicBezTo>
                      <a:pt x="2796785" y="3903734"/>
                      <a:pt x="2790640" y="3896176"/>
                      <a:pt x="2784118" y="3891736"/>
                    </a:cubicBezTo>
                    <a:cubicBezTo>
                      <a:pt x="2777598" y="3887296"/>
                      <a:pt x="2770415" y="3882289"/>
                      <a:pt x="2763325" y="3878511"/>
                    </a:cubicBezTo>
                    <a:cubicBezTo>
                      <a:pt x="2736200" y="3863302"/>
                      <a:pt x="2727318" y="3868314"/>
                      <a:pt x="2724775" y="3899406"/>
                    </a:cubicBezTo>
                    <a:cubicBezTo>
                      <a:pt x="2724777" y="3907437"/>
                      <a:pt x="2725439" y="3916036"/>
                      <a:pt x="2726671" y="3923975"/>
                    </a:cubicBezTo>
                    <a:cubicBezTo>
                      <a:pt x="2720629" y="3941742"/>
                      <a:pt x="2708909" y="3942028"/>
                      <a:pt x="2695770" y="3931920"/>
                    </a:cubicBezTo>
                    <a:cubicBezTo>
                      <a:pt x="2688587" y="3926912"/>
                      <a:pt x="2681309" y="3920678"/>
                      <a:pt x="2675260" y="3914348"/>
                    </a:cubicBezTo>
                    <a:cubicBezTo>
                      <a:pt x="2670251" y="3909481"/>
                      <a:pt x="2665666" y="3906128"/>
                      <a:pt x="2660753" y="3905503"/>
                    </a:cubicBezTo>
                    <a:lnTo>
                      <a:pt x="2646083" y="3912202"/>
                    </a:lnTo>
                    <a:lnTo>
                      <a:pt x="2647150" y="3913511"/>
                    </a:lnTo>
                    <a:cubicBezTo>
                      <a:pt x="2647124" y="3923446"/>
                      <a:pt x="2637029" y="3926168"/>
                      <a:pt x="2629231" y="3927369"/>
                    </a:cubicBezTo>
                    <a:cubicBezTo>
                      <a:pt x="2575263" y="3934709"/>
                      <a:pt x="2550921" y="3978274"/>
                      <a:pt x="2518807" y="4013107"/>
                    </a:cubicBezTo>
                    <a:cubicBezTo>
                      <a:pt x="2511143" y="4021492"/>
                      <a:pt x="2516162" y="4030063"/>
                      <a:pt x="2518432" y="4038475"/>
                    </a:cubicBezTo>
                    <a:cubicBezTo>
                      <a:pt x="2520767" y="4050478"/>
                      <a:pt x="2531809" y="4064644"/>
                      <a:pt x="2521619" y="4073711"/>
                    </a:cubicBezTo>
                    <a:cubicBezTo>
                      <a:pt x="2509136" y="4084298"/>
                      <a:pt x="2500938" y="4063950"/>
                      <a:pt x="2489096" y="4063534"/>
                    </a:cubicBezTo>
                    <a:cubicBezTo>
                      <a:pt x="2460522" y="4061316"/>
                      <a:pt x="2454087" y="4067564"/>
                      <a:pt x="2453324" y="4094842"/>
                    </a:cubicBezTo>
                    <a:cubicBezTo>
                      <a:pt x="2453363" y="4108368"/>
                      <a:pt x="2448129" y="4122414"/>
                      <a:pt x="2448168" y="4135938"/>
                    </a:cubicBezTo>
                    <a:cubicBezTo>
                      <a:pt x="2443426" y="4165192"/>
                      <a:pt x="2434185" y="4191149"/>
                      <a:pt x="2411741" y="4211641"/>
                    </a:cubicBezTo>
                    <a:cubicBezTo>
                      <a:pt x="2400323" y="4222841"/>
                      <a:pt x="2383272" y="4226539"/>
                      <a:pt x="2371202" y="4225284"/>
                    </a:cubicBezTo>
                    <a:cubicBezTo>
                      <a:pt x="2357224" y="4223641"/>
                      <a:pt x="2349880" y="4226524"/>
                      <a:pt x="2339599" y="4241931"/>
                    </a:cubicBezTo>
                    <a:cubicBezTo>
                      <a:pt x="2343045" y="4211222"/>
                      <a:pt x="2332951" y="4213947"/>
                      <a:pt x="2319011" y="4225827"/>
                    </a:cubicBezTo>
                    <a:cubicBezTo>
                      <a:pt x="2312042" y="4203343"/>
                      <a:pt x="2308279" y="4182700"/>
                      <a:pt x="2286691" y="4169575"/>
                    </a:cubicBezTo>
                    <a:cubicBezTo>
                      <a:pt x="2272805" y="4161589"/>
                      <a:pt x="2262605" y="4147195"/>
                      <a:pt x="2250336" y="4135164"/>
                    </a:cubicBezTo>
                    <a:cubicBezTo>
                      <a:pt x="2226638" y="4110875"/>
                      <a:pt x="2199293" y="4106522"/>
                      <a:pt x="2168075" y="4121259"/>
                    </a:cubicBezTo>
                    <a:cubicBezTo>
                      <a:pt x="2161574" y="4123918"/>
                      <a:pt x="2154229" y="4126801"/>
                      <a:pt x="2146887" y="4129683"/>
                    </a:cubicBezTo>
                    <a:cubicBezTo>
                      <a:pt x="2137860" y="4133020"/>
                      <a:pt x="2127445" y="4141245"/>
                      <a:pt x="2118834" y="4132741"/>
                    </a:cubicBezTo>
                    <a:cubicBezTo>
                      <a:pt x="2110449" y="4125075"/>
                      <a:pt x="2120638" y="4116010"/>
                      <a:pt x="2123027" y="4108146"/>
                    </a:cubicBezTo>
                    <a:cubicBezTo>
                      <a:pt x="2124417" y="4103259"/>
                      <a:pt x="2127488" y="4097918"/>
                      <a:pt x="2123831" y="4094395"/>
                    </a:cubicBezTo>
                    <a:cubicBezTo>
                      <a:pt x="2118877" y="4089412"/>
                      <a:pt x="2114123" y="4095208"/>
                      <a:pt x="2110984" y="4096957"/>
                    </a:cubicBezTo>
                    <a:cubicBezTo>
                      <a:pt x="2078833" y="4118264"/>
                      <a:pt x="2051449" y="4100385"/>
                      <a:pt x="2025816" y="4085641"/>
                    </a:cubicBezTo>
                    <a:cubicBezTo>
                      <a:pt x="2013224" y="4079113"/>
                      <a:pt x="1991996" y="4074010"/>
                      <a:pt x="1994734" y="4050712"/>
                    </a:cubicBezTo>
                    <a:cubicBezTo>
                      <a:pt x="1946444" y="4022230"/>
                      <a:pt x="1963203" y="3957247"/>
                      <a:pt x="1924097" y="3922677"/>
                    </a:cubicBezTo>
                    <a:cubicBezTo>
                      <a:pt x="1917236" y="3917310"/>
                      <a:pt x="1913898" y="3908284"/>
                      <a:pt x="1905006" y="3918804"/>
                    </a:cubicBezTo>
                    <a:cubicBezTo>
                      <a:pt x="1893429" y="3932757"/>
                      <a:pt x="1890479" y="3921820"/>
                      <a:pt x="1887982" y="3912568"/>
                    </a:cubicBezTo>
                    <a:lnTo>
                      <a:pt x="1885017" y="3901578"/>
                    </a:lnTo>
                    <a:lnTo>
                      <a:pt x="1862111" y="3897986"/>
                    </a:lnTo>
                    <a:lnTo>
                      <a:pt x="1858625" y="3892341"/>
                    </a:lnTo>
                    <a:lnTo>
                      <a:pt x="1837794" y="3907157"/>
                    </a:lnTo>
                    <a:cubicBezTo>
                      <a:pt x="1822226" y="3899624"/>
                      <a:pt x="1836007" y="3890494"/>
                      <a:pt x="1836714" y="3883084"/>
                    </a:cubicBezTo>
                    <a:cubicBezTo>
                      <a:pt x="1829690" y="3880467"/>
                      <a:pt x="1820571" y="3890146"/>
                      <a:pt x="1816165" y="3880505"/>
                    </a:cubicBezTo>
                    <a:lnTo>
                      <a:pt x="1816633" y="3878350"/>
                    </a:lnTo>
                    <a:lnTo>
                      <a:pt x="1800539" y="3891482"/>
                    </a:lnTo>
                    <a:cubicBezTo>
                      <a:pt x="1790621" y="3902516"/>
                      <a:pt x="1783139" y="3918493"/>
                      <a:pt x="1764303" y="3915801"/>
                    </a:cubicBezTo>
                    <a:cubicBezTo>
                      <a:pt x="1756838" y="3906270"/>
                      <a:pt x="1750239" y="3896623"/>
                      <a:pt x="1740423" y="3889176"/>
                    </a:cubicBezTo>
                    <a:cubicBezTo>
                      <a:pt x="1734534" y="3884708"/>
                      <a:pt x="1735229" y="3870542"/>
                      <a:pt x="1722011" y="3876752"/>
                    </a:cubicBezTo>
                    <a:cubicBezTo>
                      <a:pt x="1716442" y="3881033"/>
                      <a:pt x="1715664" y="3888175"/>
                      <a:pt x="1711940" y="3893084"/>
                    </a:cubicBezTo>
                    <a:cubicBezTo>
                      <a:pt x="1711193" y="3894066"/>
                      <a:pt x="1711430" y="3895791"/>
                      <a:pt x="1711668" y="3897518"/>
                    </a:cubicBezTo>
                    <a:cubicBezTo>
                      <a:pt x="1707673" y="3906861"/>
                      <a:pt x="1716355" y="3918860"/>
                      <a:pt x="1705099" y="3926559"/>
                    </a:cubicBezTo>
                    <a:cubicBezTo>
                      <a:pt x="1694267" y="3924528"/>
                      <a:pt x="1694692" y="3914796"/>
                      <a:pt x="1692762" y="3907147"/>
                    </a:cubicBezTo>
                    <a:cubicBezTo>
                      <a:pt x="1690834" y="3899496"/>
                      <a:pt x="1688787" y="3890983"/>
                      <a:pt x="1685994" y="3883452"/>
                    </a:cubicBezTo>
                    <a:cubicBezTo>
                      <a:pt x="1675808" y="3854070"/>
                      <a:pt x="1665840" y="3851919"/>
                      <a:pt x="1643295" y="3873479"/>
                    </a:cubicBezTo>
                    <a:cubicBezTo>
                      <a:pt x="1637963" y="3879486"/>
                      <a:pt x="1632749" y="3886358"/>
                      <a:pt x="1628399" y="3893111"/>
                    </a:cubicBezTo>
                    <a:cubicBezTo>
                      <a:pt x="1612084" y="3902386"/>
                      <a:pt x="1603131" y="3894819"/>
                      <a:pt x="1600019" y="3878537"/>
                    </a:cubicBezTo>
                    <a:cubicBezTo>
                      <a:pt x="1597970" y="3870023"/>
                      <a:pt x="1596668" y="3860529"/>
                      <a:pt x="1596347" y="3851778"/>
                    </a:cubicBezTo>
                    <a:cubicBezTo>
                      <a:pt x="1595317" y="3837849"/>
                      <a:pt x="1591543" y="3829573"/>
                      <a:pt x="1574043" y="3830214"/>
                    </a:cubicBezTo>
                    <a:cubicBezTo>
                      <a:pt x="1554817" y="3831094"/>
                      <a:pt x="1544917" y="3816622"/>
                      <a:pt x="1541567" y="3798615"/>
                    </a:cubicBezTo>
                    <a:cubicBezTo>
                      <a:pt x="1533176" y="3756674"/>
                      <a:pt x="1533176" y="3756674"/>
                      <a:pt x="1492724" y="3763103"/>
                    </a:cubicBezTo>
                    <a:cubicBezTo>
                      <a:pt x="1484092" y="3764286"/>
                      <a:pt x="1471703" y="3776539"/>
                      <a:pt x="1470589" y="3755587"/>
                    </a:cubicBezTo>
                    <a:cubicBezTo>
                      <a:pt x="1473566" y="3751661"/>
                      <a:pt x="1476545" y="3747733"/>
                      <a:pt x="1479644" y="3744671"/>
                    </a:cubicBezTo>
                    <a:cubicBezTo>
                      <a:pt x="1488107" y="3729440"/>
                      <a:pt x="1477393" y="3728270"/>
                      <a:pt x="1466562" y="3726239"/>
                    </a:cubicBezTo>
                    <a:cubicBezTo>
                      <a:pt x="1447100" y="3725390"/>
                      <a:pt x="1433204" y="3720262"/>
                      <a:pt x="1430989" y="3697700"/>
                    </a:cubicBezTo>
                    <a:cubicBezTo>
                      <a:pt x="1430550" y="3688088"/>
                      <a:pt x="1423206" y="3679421"/>
                      <a:pt x="1419313" y="3670284"/>
                    </a:cubicBezTo>
                    <a:lnTo>
                      <a:pt x="1417125" y="3655509"/>
                    </a:lnTo>
                    <a:lnTo>
                      <a:pt x="1407563" y="3669999"/>
                    </a:lnTo>
                    <a:cubicBezTo>
                      <a:pt x="1401895" y="3681248"/>
                      <a:pt x="1394108" y="3691893"/>
                      <a:pt x="1383547" y="3699284"/>
                    </a:cubicBezTo>
                    <a:cubicBezTo>
                      <a:pt x="1366543" y="3711359"/>
                      <a:pt x="1345717" y="3717059"/>
                      <a:pt x="1335775" y="3738369"/>
                    </a:cubicBezTo>
                    <a:cubicBezTo>
                      <a:pt x="1331571" y="3747568"/>
                      <a:pt x="1321149" y="3753234"/>
                      <a:pt x="1312449" y="3759039"/>
                    </a:cubicBezTo>
                    <a:cubicBezTo>
                      <a:pt x="1307402" y="3762537"/>
                      <a:pt x="1302027" y="3764707"/>
                      <a:pt x="1295945" y="3759452"/>
                    </a:cubicBezTo>
                    <a:cubicBezTo>
                      <a:pt x="1303336" y="3770012"/>
                      <a:pt x="1301319" y="3778953"/>
                      <a:pt x="1292551" y="3785619"/>
                    </a:cubicBezTo>
                    <a:cubicBezTo>
                      <a:pt x="1274083" y="3799744"/>
                      <a:pt x="1260369" y="3819451"/>
                      <a:pt x="1236423" y="3826202"/>
                    </a:cubicBezTo>
                    <a:cubicBezTo>
                      <a:pt x="1230652" y="3827908"/>
                      <a:pt x="1226260" y="3834058"/>
                      <a:pt x="1221212" y="3837554"/>
                    </a:cubicBezTo>
                    <a:cubicBezTo>
                      <a:pt x="1205207" y="3847975"/>
                      <a:pt x="1189996" y="3859328"/>
                      <a:pt x="1171545" y="3867819"/>
                    </a:cubicBezTo>
                    <a:cubicBezTo>
                      <a:pt x="1153165" y="3875450"/>
                      <a:pt x="1130218" y="3880547"/>
                      <a:pt x="1116177" y="3898928"/>
                    </a:cubicBezTo>
                    <a:cubicBezTo>
                      <a:pt x="1108993" y="3907454"/>
                      <a:pt x="1099225" y="3915774"/>
                      <a:pt x="1085512" y="3913809"/>
                    </a:cubicBezTo>
                    <a:lnTo>
                      <a:pt x="1084513" y="3915463"/>
                    </a:lnTo>
                    <a:lnTo>
                      <a:pt x="1084512" y="3915463"/>
                    </a:lnTo>
                    <a:cubicBezTo>
                      <a:pt x="1084409" y="3916755"/>
                      <a:pt x="1084211" y="3916523"/>
                      <a:pt x="1084263" y="3915876"/>
                    </a:cubicBezTo>
                    <a:lnTo>
                      <a:pt x="1084513" y="3915463"/>
                    </a:lnTo>
                    <a:lnTo>
                      <a:pt x="1085839" y="3915136"/>
                    </a:lnTo>
                    <a:cubicBezTo>
                      <a:pt x="1094263" y="3912776"/>
                      <a:pt x="1097036" y="3916032"/>
                      <a:pt x="1094229" y="3924043"/>
                    </a:cubicBezTo>
                    <a:cubicBezTo>
                      <a:pt x="1093556" y="3927023"/>
                      <a:pt x="1091230" y="3929004"/>
                      <a:pt x="1088904" y="3930985"/>
                    </a:cubicBezTo>
                    <a:cubicBezTo>
                      <a:pt x="1062271" y="3949658"/>
                      <a:pt x="1048850" y="3981957"/>
                      <a:pt x="1018977" y="3997770"/>
                    </a:cubicBezTo>
                    <a:cubicBezTo>
                      <a:pt x="1014463" y="4000009"/>
                      <a:pt x="1011398" y="4005831"/>
                      <a:pt x="1006350" y="4009328"/>
                    </a:cubicBezTo>
                    <a:cubicBezTo>
                      <a:pt x="1005419" y="4010121"/>
                      <a:pt x="1003627" y="4010844"/>
                      <a:pt x="1002301" y="4011171"/>
                    </a:cubicBezTo>
                    <a:cubicBezTo>
                      <a:pt x="997926" y="4011688"/>
                      <a:pt x="994291" y="4008363"/>
                      <a:pt x="990173" y="4011068"/>
                    </a:cubicBezTo>
                    <a:cubicBezTo>
                      <a:pt x="988450" y="4010929"/>
                      <a:pt x="987194" y="4010395"/>
                      <a:pt x="985936" y="4009861"/>
                    </a:cubicBezTo>
                    <a:cubicBezTo>
                      <a:pt x="982628" y="4007862"/>
                      <a:pt x="979786" y="4005468"/>
                      <a:pt x="977409" y="4002677"/>
                    </a:cubicBezTo>
                    <a:cubicBezTo>
                      <a:pt x="975359" y="4001212"/>
                      <a:pt x="973773" y="3999351"/>
                      <a:pt x="972121" y="3998352"/>
                    </a:cubicBezTo>
                    <a:cubicBezTo>
                      <a:pt x="960320" y="3999575"/>
                      <a:pt x="955393" y="4006983"/>
                      <a:pt x="953239" y="4017645"/>
                    </a:cubicBezTo>
                    <a:cubicBezTo>
                      <a:pt x="949897" y="4026914"/>
                      <a:pt x="943591" y="4029876"/>
                      <a:pt x="934255" y="4027395"/>
                    </a:cubicBezTo>
                    <a:cubicBezTo>
                      <a:pt x="927037" y="4025517"/>
                      <a:pt x="924470" y="4019677"/>
                      <a:pt x="928071" y="4012596"/>
                    </a:cubicBezTo>
                    <a:cubicBezTo>
                      <a:pt x="954549" y="4001280"/>
                      <a:pt x="973242" y="3978937"/>
                      <a:pt x="996223" y="3962574"/>
                    </a:cubicBezTo>
                    <a:cubicBezTo>
                      <a:pt x="1005853" y="3955977"/>
                      <a:pt x="1027404" y="3952068"/>
                      <a:pt x="1026009" y="3931585"/>
                    </a:cubicBezTo>
                    <a:cubicBezTo>
                      <a:pt x="1025752" y="3929396"/>
                      <a:pt x="1029075" y="3925762"/>
                      <a:pt x="1031264" y="3925503"/>
                    </a:cubicBezTo>
                    <a:cubicBezTo>
                      <a:pt x="1049697" y="3922645"/>
                      <a:pt x="1060551" y="3906177"/>
                      <a:pt x="1077468" y="3900596"/>
                    </a:cubicBezTo>
                    <a:cubicBezTo>
                      <a:pt x="1086822" y="3897444"/>
                      <a:pt x="1094918" y="3893758"/>
                      <a:pt x="1094162" y="3881561"/>
                    </a:cubicBezTo>
                    <a:cubicBezTo>
                      <a:pt x="1093783" y="3875464"/>
                      <a:pt x="1098434" y="3871502"/>
                      <a:pt x="1102948" y="3869261"/>
                    </a:cubicBezTo>
                    <a:cubicBezTo>
                      <a:pt x="1121932" y="3859514"/>
                      <a:pt x="1138212" y="3845647"/>
                      <a:pt x="1153234" y="3831245"/>
                    </a:cubicBezTo>
                    <a:cubicBezTo>
                      <a:pt x="1164003" y="3821271"/>
                      <a:pt x="1175096" y="3812624"/>
                      <a:pt x="1182230" y="3799326"/>
                    </a:cubicBezTo>
                    <a:cubicBezTo>
                      <a:pt x="1188294" y="3788542"/>
                      <a:pt x="1199251" y="3781617"/>
                      <a:pt x="1213308" y="3779276"/>
                    </a:cubicBezTo>
                    <a:cubicBezTo>
                      <a:pt x="1233463" y="3776554"/>
                      <a:pt x="1239615" y="3759276"/>
                      <a:pt x="1227005" y="3743531"/>
                    </a:cubicBezTo>
                    <a:cubicBezTo>
                      <a:pt x="1225420" y="3741670"/>
                      <a:pt x="1223439" y="3739344"/>
                      <a:pt x="1221458" y="3737019"/>
                    </a:cubicBezTo>
                    <a:cubicBezTo>
                      <a:pt x="1200857" y="3712831"/>
                      <a:pt x="1203476" y="3701772"/>
                      <a:pt x="1231625" y="3685821"/>
                    </a:cubicBezTo>
                    <a:cubicBezTo>
                      <a:pt x="1242513" y="3679758"/>
                      <a:pt x="1249817" y="3675141"/>
                      <a:pt x="1240257" y="3659206"/>
                    </a:cubicBezTo>
                    <a:lnTo>
                      <a:pt x="1240179" y="3659067"/>
                    </a:lnTo>
                    <a:lnTo>
                      <a:pt x="1230192" y="3642988"/>
                    </a:lnTo>
                    <a:lnTo>
                      <a:pt x="1231048" y="3642849"/>
                    </a:lnTo>
                    <a:lnTo>
                      <a:pt x="1229111" y="3639405"/>
                    </a:lnTo>
                    <a:cubicBezTo>
                      <a:pt x="1225943" y="3632271"/>
                      <a:pt x="1223963" y="3624527"/>
                      <a:pt x="1225082" y="3615949"/>
                    </a:cubicBezTo>
                    <a:lnTo>
                      <a:pt x="1223380" y="3610559"/>
                    </a:lnTo>
                    <a:lnTo>
                      <a:pt x="1222745" y="3611002"/>
                    </a:lnTo>
                    <a:cubicBezTo>
                      <a:pt x="1211165" y="3623331"/>
                      <a:pt x="1193951" y="3632156"/>
                      <a:pt x="1190493" y="3651565"/>
                    </a:cubicBezTo>
                    <a:cubicBezTo>
                      <a:pt x="1182352" y="3655121"/>
                      <a:pt x="1174923" y="3658179"/>
                      <a:pt x="1166783" y="3661736"/>
                    </a:cubicBezTo>
                    <a:cubicBezTo>
                      <a:pt x="1162495" y="3664727"/>
                      <a:pt x="1158923" y="3667218"/>
                      <a:pt x="1154637" y="3670210"/>
                    </a:cubicBezTo>
                    <a:cubicBezTo>
                      <a:pt x="1145979" y="3683687"/>
                      <a:pt x="1131057" y="3686663"/>
                      <a:pt x="1116633" y="3690352"/>
                    </a:cubicBezTo>
                    <a:cubicBezTo>
                      <a:pt x="1105999" y="3690337"/>
                      <a:pt x="1094649" y="3690818"/>
                      <a:pt x="1090960" y="3676395"/>
                    </a:cubicBezTo>
                    <a:cubicBezTo>
                      <a:pt x="1104933" y="3640086"/>
                      <a:pt x="1123543" y="3605853"/>
                      <a:pt x="1152056" y="3582772"/>
                    </a:cubicBezTo>
                    <a:cubicBezTo>
                      <a:pt x="1150627" y="3583769"/>
                      <a:pt x="1149414" y="3583552"/>
                      <a:pt x="1146988" y="3583121"/>
                    </a:cubicBezTo>
                    <a:cubicBezTo>
                      <a:pt x="1156762" y="3573911"/>
                      <a:pt x="1165926" y="3564396"/>
                      <a:pt x="1174341" y="3554475"/>
                    </a:cubicBezTo>
                    <a:lnTo>
                      <a:pt x="1195008" y="3526369"/>
                    </a:lnTo>
                    <a:lnTo>
                      <a:pt x="1182314" y="3516738"/>
                    </a:lnTo>
                    <a:cubicBezTo>
                      <a:pt x="1176370" y="3509760"/>
                      <a:pt x="1169567" y="3502713"/>
                      <a:pt x="1164089" y="3495341"/>
                    </a:cubicBezTo>
                    <a:cubicBezTo>
                      <a:pt x="1157027" y="3486106"/>
                      <a:pt x="1151755" y="3476150"/>
                      <a:pt x="1138525" y="3489826"/>
                    </a:cubicBezTo>
                    <a:cubicBezTo>
                      <a:pt x="1132874" y="3495443"/>
                      <a:pt x="1120368" y="3489240"/>
                      <a:pt x="1113579" y="3498232"/>
                    </a:cubicBezTo>
                    <a:cubicBezTo>
                      <a:pt x="1108791" y="3503916"/>
                      <a:pt x="1101555" y="3507672"/>
                      <a:pt x="1101193" y="3517611"/>
                    </a:cubicBezTo>
                    <a:cubicBezTo>
                      <a:pt x="1100831" y="3527551"/>
                      <a:pt x="1092665" y="3532099"/>
                      <a:pt x="1083741" y="3524449"/>
                    </a:cubicBezTo>
                    <a:cubicBezTo>
                      <a:pt x="1075611" y="3517730"/>
                      <a:pt x="1064362" y="3512062"/>
                      <a:pt x="1066327" y="3498350"/>
                    </a:cubicBezTo>
                    <a:cubicBezTo>
                      <a:pt x="1067067" y="3494508"/>
                      <a:pt x="1064226" y="3492113"/>
                      <a:pt x="1060384" y="3491373"/>
                    </a:cubicBezTo>
                    <a:cubicBezTo>
                      <a:pt x="1057404" y="3490701"/>
                      <a:pt x="1054424" y="3490029"/>
                      <a:pt x="1051908" y="3488960"/>
                    </a:cubicBezTo>
                    <a:cubicBezTo>
                      <a:pt x="1043037" y="3486083"/>
                      <a:pt x="1044536" y="3472766"/>
                      <a:pt x="1034735" y="3470682"/>
                    </a:cubicBezTo>
                    <a:cubicBezTo>
                      <a:pt x="1024536" y="3468132"/>
                      <a:pt x="1027929" y="3485307"/>
                      <a:pt x="1017197" y="3484015"/>
                    </a:cubicBezTo>
                    <a:cubicBezTo>
                      <a:pt x="1014613" y="3483807"/>
                      <a:pt x="1011030" y="3485255"/>
                      <a:pt x="1010237" y="3484324"/>
                    </a:cubicBezTo>
                    <a:cubicBezTo>
                      <a:pt x="996233" y="3469766"/>
                      <a:pt x="975474" y="3474606"/>
                      <a:pt x="958799" y="3466337"/>
                    </a:cubicBezTo>
                    <a:cubicBezTo>
                      <a:pt x="956284" y="3465269"/>
                      <a:pt x="952046" y="3464063"/>
                      <a:pt x="951788" y="3461874"/>
                    </a:cubicBezTo>
                    <a:cubicBezTo>
                      <a:pt x="949515" y="3446956"/>
                      <a:pt x="936078" y="3441546"/>
                      <a:pt x="926759" y="3433431"/>
                    </a:cubicBezTo>
                    <a:cubicBezTo>
                      <a:pt x="911755" y="3420529"/>
                      <a:pt x="911618" y="3400579"/>
                      <a:pt x="903850" y="3383920"/>
                    </a:cubicBezTo>
                    <a:cubicBezTo>
                      <a:pt x="900957" y="3376754"/>
                      <a:pt x="899854" y="3368864"/>
                      <a:pt x="895238" y="3361559"/>
                    </a:cubicBezTo>
                    <a:cubicBezTo>
                      <a:pt x="892137" y="3356976"/>
                      <a:pt x="889313" y="3348949"/>
                      <a:pt x="893102" y="3344918"/>
                    </a:cubicBezTo>
                    <a:cubicBezTo>
                      <a:pt x="905938" y="3330776"/>
                      <a:pt x="901959" y="3310087"/>
                      <a:pt x="913932" y="3295875"/>
                    </a:cubicBezTo>
                    <a:cubicBezTo>
                      <a:pt x="916793" y="3292637"/>
                      <a:pt x="918601" y="3286279"/>
                      <a:pt x="916552" y="3284815"/>
                    </a:cubicBezTo>
                    <a:cubicBezTo>
                      <a:pt x="903718" y="3277287"/>
                      <a:pt x="908800" y="3262523"/>
                      <a:pt x="902668" y="3252497"/>
                    </a:cubicBezTo>
                    <a:cubicBezTo>
                      <a:pt x="900360" y="3248845"/>
                      <a:pt x="897466" y="3241679"/>
                      <a:pt x="899396" y="3239232"/>
                    </a:cubicBezTo>
                    <a:cubicBezTo>
                      <a:pt x="909112" y="3226141"/>
                      <a:pt x="894626" y="3217612"/>
                      <a:pt x="894195" y="3206742"/>
                    </a:cubicBezTo>
                    <a:cubicBezTo>
                      <a:pt x="893817" y="3200644"/>
                      <a:pt x="887529" y="3197974"/>
                      <a:pt x="880363" y="3200867"/>
                    </a:cubicBezTo>
                    <a:lnTo>
                      <a:pt x="868662" y="3212216"/>
                    </a:lnTo>
                    <a:lnTo>
                      <a:pt x="861785" y="3179867"/>
                    </a:lnTo>
                    <a:lnTo>
                      <a:pt x="841031" y="3128406"/>
                    </a:lnTo>
                    <a:lnTo>
                      <a:pt x="835094" y="3130395"/>
                    </a:lnTo>
                    <a:lnTo>
                      <a:pt x="836894" y="3131712"/>
                    </a:lnTo>
                    <a:cubicBezTo>
                      <a:pt x="837023" y="3134426"/>
                      <a:pt x="833965" y="3137488"/>
                      <a:pt x="828164" y="3141426"/>
                    </a:cubicBezTo>
                    <a:cubicBezTo>
                      <a:pt x="818458" y="3148422"/>
                      <a:pt x="813018" y="3157337"/>
                      <a:pt x="810249" y="3168564"/>
                    </a:cubicBezTo>
                    <a:cubicBezTo>
                      <a:pt x="809318" y="3173433"/>
                      <a:pt x="809074" y="3179403"/>
                      <a:pt x="805666" y="3182762"/>
                    </a:cubicBezTo>
                    <a:cubicBezTo>
                      <a:pt x="787414" y="3201536"/>
                      <a:pt x="780751" y="3228059"/>
                      <a:pt x="762994" y="3247137"/>
                    </a:cubicBezTo>
                    <a:cubicBezTo>
                      <a:pt x="751258" y="3259688"/>
                      <a:pt x="753600" y="3265877"/>
                      <a:pt x="769696" y="3269578"/>
                    </a:cubicBezTo>
                    <a:cubicBezTo>
                      <a:pt x="792945" y="3274925"/>
                      <a:pt x="800386" y="3291698"/>
                      <a:pt x="788985" y="3312615"/>
                    </a:cubicBezTo>
                    <a:cubicBezTo>
                      <a:pt x="786568" y="3316577"/>
                      <a:pt x="784452" y="3320045"/>
                      <a:pt x="783024" y="3324613"/>
                    </a:cubicBezTo>
                    <a:cubicBezTo>
                      <a:pt x="776218" y="3343570"/>
                      <a:pt x="776326" y="3342279"/>
                      <a:pt x="758660" y="3335580"/>
                    </a:cubicBezTo>
                    <a:cubicBezTo>
                      <a:pt x="725311" y="3323391"/>
                      <a:pt x="700011" y="3299121"/>
                      <a:pt x="671389" y="3280299"/>
                    </a:cubicBezTo>
                    <a:cubicBezTo>
                      <a:pt x="664454" y="3276068"/>
                      <a:pt x="658316" y="3271644"/>
                      <a:pt x="650969" y="3269201"/>
                    </a:cubicBezTo>
                    <a:cubicBezTo>
                      <a:pt x="647695" y="3267882"/>
                      <a:pt x="644252" y="3262384"/>
                      <a:pt x="641617" y="3268933"/>
                    </a:cubicBezTo>
                    <a:cubicBezTo>
                      <a:pt x="639393" y="3273694"/>
                      <a:pt x="638956" y="3278866"/>
                      <a:pt x="644405" y="3282190"/>
                    </a:cubicBezTo>
                    <a:cubicBezTo>
                      <a:pt x="646387" y="3283399"/>
                      <a:pt x="648476" y="3283314"/>
                      <a:pt x="650760" y="3284028"/>
                    </a:cubicBezTo>
                    <a:cubicBezTo>
                      <a:pt x="655328" y="3285455"/>
                      <a:pt x="662423" y="3281627"/>
                      <a:pt x="664657" y="3289108"/>
                    </a:cubicBezTo>
                    <a:cubicBezTo>
                      <a:pt x="666890" y="3296588"/>
                      <a:pt x="658310" y="3299510"/>
                      <a:pt x="653088" y="3305841"/>
                    </a:cubicBezTo>
                    <a:cubicBezTo>
                      <a:pt x="664943" y="3304236"/>
                      <a:pt x="673994" y="3305000"/>
                      <a:pt x="681811" y="3311127"/>
                    </a:cubicBezTo>
                    <a:cubicBezTo>
                      <a:pt x="686161" y="3315142"/>
                      <a:pt x="689712" y="3319347"/>
                      <a:pt x="681325" y="3323067"/>
                    </a:cubicBezTo>
                    <a:cubicBezTo>
                      <a:pt x="670368" y="3310944"/>
                      <a:pt x="656397" y="3316018"/>
                      <a:pt x="642947" y="3318009"/>
                    </a:cubicBezTo>
                    <a:cubicBezTo>
                      <a:pt x="631587" y="3319914"/>
                      <a:pt x="621135" y="3320335"/>
                      <a:pt x="616859" y="3306171"/>
                    </a:cubicBezTo>
                    <a:cubicBezTo>
                      <a:pt x="612232" y="3299271"/>
                      <a:pt x="615171" y="3292227"/>
                      <a:pt x="615221" y="3285459"/>
                    </a:cubicBezTo>
                    <a:cubicBezTo>
                      <a:pt x="615078" y="3277895"/>
                      <a:pt x="613230" y="3272008"/>
                      <a:pt x="603851" y="3275124"/>
                    </a:cubicBezTo>
                    <a:cubicBezTo>
                      <a:pt x="597338" y="3281347"/>
                      <a:pt x="590822" y="3287567"/>
                      <a:pt x="584006" y="3294285"/>
                    </a:cubicBezTo>
                    <a:cubicBezTo>
                      <a:pt x="581394" y="3297450"/>
                      <a:pt x="579690" y="3299130"/>
                      <a:pt x="576030" y="3296216"/>
                    </a:cubicBezTo>
                    <a:cubicBezTo>
                      <a:pt x="583887" y="3283337"/>
                      <a:pt x="590066" y="3268752"/>
                      <a:pt x="595446" y="3254362"/>
                    </a:cubicBezTo>
                    <a:cubicBezTo>
                      <a:pt x="600717" y="3241264"/>
                      <a:pt x="595184" y="3235849"/>
                      <a:pt x="582146" y="3236050"/>
                    </a:cubicBezTo>
                    <a:cubicBezTo>
                      <a:pt x="574581" y="3236194"/>
                      <a:pt x="566907" y="3237630"/>
                      <a:pt x="559040" y="3238269"/>
                    </a:cubicBezTo>
                    <a:cubicBezTo>
                      <a:pt x="545396" y="3239463"/>
                      <a:pt x="541651" y="3234459"/>
                      <a:pt x="547418" y="3221663"/>
                    </a:cubicBezTo>
                    <a:cubicBezTo>
                      <a:pt x="549644" y="3216903"/>
                      <a:pt x="552364" y="3212444"/>
                      <a:pt x="555276" y="3208783"/>
                    </a:cubicBezTo>
                    <a:cubicBezTo>
                      <a:pt x="563219" y="3197993"/>
                      <a:pt x="565770" y="3189354"/>
                      <a:pt x="552916" y="3178113"/>
                    </a:cubicBezTo>
                    <a:cubicBezTo>
                      <a:pt x="541244" y="3168275"/>
                      <a:pt x="547808" y="3155285"/>
                      <a:pt x="554759" y="3143891"/>
                    </a:cubicBezTo>
                    <a:cubicBezTo>
                      <a:pt x="566243" y="3125067"/>
                      <a:pt x="564975" y="3121575"/>
                      <a:pt x="546452" y="3109595"/>
                    </a:cubicBezTo>
                    <a:cubicBezTo>
                      <a:pt x="540701" y="3106766"/>
                      <a:pt x="532640" y="3106607"/>
                      <a:pt x="531314" y="3097640"/>
                    </a:cubicBezTo>
                    <a:cubicBezTo>
                      <a:pt x="533647" y="3091586"/>
                      <a:pt x="538239" y="3089631"/>
                      <a:pt x="544016" y="3089076"/>
                    </a:cubicBezTo>
                    <a:cubicBezTo>
                      <a:pt x="551086" y="3088629"/>
                      <a:pt x="550917" y="3084449"/>
                      <a:pt x="547970" y="3079252"/>
                    </a:cubicBezTo>
                    <a:cubicBezTo>
                      <a:pt x="535005" y="3069303"/>
                      <a:pt x="524737" y="3058281"/>
                      <a:pt x="536113" y="3040749"/>
                    </a:cubicBezTo>
                    <a:cubicBezTo>
                      <a:pt x="534651" y="3036458"/>
                      <a:pt x="536573" y="3032193"/>
                      <a:pt x="536514" y="3026719"/>
                    </a:cubicBezTo>
                    <a:cubicBezTo>
                      <a:pt x="527825" y="3030935"/>
                      <a:pt x="526650" y="3041773"/>
                      <a:pt x="518069" y="3044697"/>
                    </a:cubicBezTo>
                    <a:cubicBezTo>
                      <a:pt x="513393" y="3044561"/>
                      <a:pt x="509103" y="3046023"/>
                      <a:pt x="505031" y="3044899"/>
                    </a:cubicBezTo>
                    <a:cubicBezTo>
                      <a:pt x="488743" y="3040401"/>
                      <a:pt x="476283" y="3042996"/>
                      <a:pt x="469088" y="3060358"/>
                    </a:cubicBezTo>
                    <a:cubicBezTo>
                      <a:pt x="464531" y="3071173"/>
                      <a:pt x="455891" y="3068621"/>
                      <a:pt x="446865" y="3064475"/>
                    </a:cubicBezTo>
                    <a:cubicBezTo>
                      <a:pt x="427327" y="3055274"/>
                      <a:pt x="427327" y="3055274"/>
                      <a:pt x="428167" y="3076179"/>
                    </a:cubicBezTo>
                    <a:cubicBezTo>
                      <a:pt x="428034" y="3080857"/>
                      <a:pt x="426028" y="3083029"/>
                      <a:pt x="421376" y="3079513"/>
                    </a:cubicBezTo>
                    <a:cubicBezTo>
                      <a:pt x="412206" y="3067802"/>
                      <a:pt x="406748" y="3052236"/>
                      <a:pt x="387850" y="3050902"/>
                    </a:cubicBezTo>
                    <a:cubicBezTo>
                      <a:pt x="376212" y="3049921"/>
                      <a:pt x="366532" y="3053532"/>
                      <a:pt x="356247" y="3058134"/>
                    </a:cubicBezTo>
                    <a:cubicBezTo>
                      <a:pt x="336669" y="3067942"/>
                      <a:pt x="330917" y="3065114"/>
                      <a:pt x="329279" y="3044401"/>
                    </a:cubicBezTo>
                    <a:cubicBezTo>
                      <a:pt x="328084" y="3030757"/>
                      <a:pt x="321452" y="3026031"/>
                      <a:pt x="308607" y="3027031"/>
                    </a:cubicBezTo>
                    <a:cubicBezTo>
                      <a:pt x="279229" y="3029502"/>
                      <a:pt x="278733" y="3029199"/>
                      <a:pt x="279538" y="3001141"/>
                    </a:cubicBezTo>
                    <a:cubicBezTo>
                      <a:pt x="280108" y="2991291"/>
                      <a:pt x="276338" y="2989671"/>
                      <a:pt x="267950" y="2993392"/>
                    </a:cubicBezTo>
                    <a:cubicBezTo>
                      <a:pt x="260856" y="2997221"/>
                      <a:pt x="258597" y="2993124"/>
                      <a:pt x="257547" y="2987046"/>
                    </a:cubicBezTo>
                    <a:cubicBezTo>
                      <a:pt x="260075" y="2981789"/>
                      <a:pt x="261803" y="2976727"/>
                      <a:pt x="263834" y="2971168"/>
                    </a:cubicBezTo>
                    <a:cubicBezTo>
                      <a:pt x="265565" y="2966107"/>
                      <a:pt x="271147" y="2964754"/>
                      <a:pt x="275244" y="2962494"/>
                    </a:cubicBezTo>
                    <a:cubicBezTo>
                      <a:pt x="281540" y="2958859"/>
                      <a:pt x="284865" y="2953409"/>
                      <a:pt x="283127" y="2946230"/>
                    </a:cubicBezTo>
                    <a:cubicBezTo>
                      <a:pt x="281774" y="2940646"/>
                      <a:pt x="277014" y="2938422"/>
                      <a:pt x="271842" y="2937986"/>
                    </a:cubicBezTo>
                    <a:cubicBezTo>
                      <a:pt x="264084" y="2937332"/>
                      <a:pt x="259383" y="2940582"/>
                      <a:pt x="255949" y="2947324"/>
                    </a:cubicBezTo>
                    <a:cubicBezTo>
                      <a:pt x="253724" y="2952085"/>
                      <a:pt x="255959" y="2959566"/>
                      <a:pt x="248671" y="2962598"/>
                    </a:cubicBezTo>
                    <a:cubicBezTo>
                      <a:pt x="239403" y="2964419"/>
                      <a:pt x="230520" y="2967838"/>
                      <a:pt x="220889" y="2964682"/>
                    </a:cubicBezTo>
                    <a:cubicBezTo>
                      <a:pt x="215271" y="2957176"/>
                      <a:pt x="220191" y="2951340"/>
                      <a:pt x="224312" y="2945699"/>
                    </a:cubicBezTo>
                    <a:cubicBezTo>
                      <a:pt x="230248" y="2937083"/>
                      <a:pt x="234093" y="2928553"/>
                      <a:pt x="224403" y="2919922"/>
                    </a:cubicBezTo>
                    <a:cubicBezTo>
                      <a:pt x="221045" y="2916514"/>
                      <a:pt x="220683" y="2911535"/>
                      <a:pt x="221119" y="2906363"/>
                    </a:cubicBezTo>
                    <a:cubicBezTo>
                      <a:pt x="220481" y="2898496"/>
                      <a:pt x="223611" y="2892250"/>
                      <a:pt x="227734" y="2886607"/>
                    </a:cubicBezTo>
                    <a:cubicBezTo>
                      <a:pt x="230949" y="2882452"/>
                      <a:pt x="232570" y="2878681"/>
                      <a:pt x="230419" y="2873291"/>
                    </a:cubicBezTo>
                    <a:cubicBezTo>
                      <a:pt x="231485" y="2863744"/>
                      <a:pt x="216574" y="2861446"/>
                      <a:pt x="220334" y="2850825"/>
                    </a:cubicBezTo>
                    <a:cubicBezTo>
                      <a:pt x="229485" y="2838054"/>
                      <a:pt x="212181" y="2836334"/>
                      <a:pt x="210854" y="2827368"/>
                    </a:cubicBezTo>
                    <a:cubicBezTo>
                      <a:pt x="210642" y="2802088"/>
                      <a:pt x="220203" y="2787527"/>
                      <a:pt x="241764" y="2778929"/>
                    </a:cubicBezTo>
                    <a:cubicBezTo>
                      <a:pt x="254139" y="2774242"/>
                      <a:pt x="256909" y="2763016"/>
                      <a:pt x="255002" y="2751657"/>
                    </a:cubicBezTo>
                    <a:cubicBezTo>
                      <a:pt x="251852" y="2733421"/>
                      <a:pt x="254043" y="2719803"/>
                      <a:pt x="276350" y="2717777"/>
                    </a:cubicBezTo>
                    <a:cubicBezTo>
                      <a:pt x="282127" y="2717223"/>
                      <a:pt x="285837" y="2713370"/>
                      <a:pt x="285282" y="2707593"/>
                    </a:cubicBezTo>
                    <a:cubicBezTo>
                      <a:pt x="284559" y="2697636"/>
                      <a:pt x="286229" y="2687100"/>
                      <a:pt x="276926" y="2680064"/>
                    </a:cubicBezTo>
                    <a:cubicBezTo>
                      <a:pt x="273458" y="2677948"/>
                      <a:pt x="269496" y="2675530"/>
                      <a:pt x="264542" y="2672508"/>
                    </a:cubicBezTo>
                    <a:cubicBezTo>
                      <a:pt x="280384" y="2669938"/>
                      <a:pt x="293859" y="2664564"/>
                      <a:pt x="308116" y="2674621"/>
                    </a:cubicBezTo>
                    <a:cubicBezTo>
                      <a:pt x="315740" y="2679952"/>
                      <a:pt x="323028" y="2676920"/>
                      <a:pt x="327864" y="2668993"/>
                    </a:cubicBezTo>
                    <a:cubicBezTo>
                      <a:pt x="331792" y="2662553"/>
                      <a:pt x="336024" y="2655618"/>
                      <a:pt x="339456" y="2648876"/>
                    </a:cubicBezTo>
                    <a:cubicBezTo>
                      <a:pt x="345913" y="2637181"/>
                      <a:pt x="353636" y="2628976"/>
                      <a:pt x="368061" y="2643216"/>
                    </a:cubicBezTo>
                    <a:cubicBezTo>
                      <a:pt x="369890" y="2624619"/>
                      <a:pt x="377177" y="2621587"/>
                      <a:pt x="389538" y="2632526"/>
                    </a:cubicBezTo>
                    <a:cubicBezTo>
                      <a:pt x="391519" y="2633735"/>
                      <a:pt x="393995" y="2635245"/>
                      <a:pt x="396992" y="2633675"/>
                    </a:cubicBezTo>
                    <a:cubicBezTo>
                      <a:pt x="400292" y="2631609"/>
                      <a:pt x="398721" y="2628612"/>
                      <a:pt x="398142" y="2626219"/>
                    </a:cubicBezTo>
                    <a:cubicBezTo>
                      <a:pt x="394936" y="2615596"/>
                      <a:pt x="395164" y="2602479"/>
                      <a:pt x="385394" y="2597603"/>
                    </a:cubicBezTo>
                    <a:lnTo>
                      <a:pt x="377546" y="2596603"/>
                    </a:lnTo>
                    <a:lnTo>
                      <a:pt x="376221" y="2597323"/>
                    </a:lnTo>
                    <a:cubicBezTo>
                      <a:pt x="371736" y="2598535"/>
                      <a:pt x="367330" y="2598074"/>
                      <a:pt x="363730" y="2594317"/>
                    </a:cubicBezTo>
                    <a:cubicBezTo>
                      <a:pt x="354152" y="2584016"/>
                      <a:pt x="340389" y="2577279"/>
                      <a:pt x="336858" y="2561827"/>
                    </a:cubicBezTo>
                    <a:lnTo>
                      <a:pt x="337956" y="2558256"/>
                    </a:lnTo>
                    <a:lnTo>
                      <a:pt x="331405" y="2552878"/>
                    </a:lnTo>
                    <a:cubicBezTo>
                      <a:pt x="322102" y="2545844"/>
                      <a:pt x="314127" y="2547775"/>
                      <a:pt x="308578" y="2557984"/>
                    </a:cubicBezTo>
                    <a:cubicBezTo>
                      <a:pt x="303440" y="2566405"/>
                      <a:pt x="299100" y="2574634"/>
                      <a:pt x="294264" y="2582561"/>
                    </a:cubicBezTo>
                    <a:cubicBezTo>
                      <a:pt x="292149" y="2586028"/>
                      <a:pt x="290806" y="2592686"/>
                      <a:pt x="283955" y="2590545"/>
                    </a:cubicBezTo>
                    <a:cubicBezTo>
                      <a:pt x="278892" y="2588816"/>
                      <a:pt x="279630" y="2583149"/>
                      <a:pt x="279462" y="2578968"/>
                    </a:cubicBezTo>
                    <a:cubicBezTo>
                      <a:pt x="279671" y="2564141"/>
                      <a:pt x="280677" y="2549121"/>
                      <a:pt x="280886" y="2534293"/>
                    </a:cubicBezTo>
                    <a:cubicBezTo>
                      <a:pt x="282229" y="2527635"/>
                      <a:pt x="287920" y="2524990"/>
                      <a:pt x="293312" y="2522841"/>
                    </a:cubicBezTo>
                    <a:cubicBezTo>
                      <a:pt x="300902" y="2519313"/>
                      <a:pt x="307430" y="2514460"/>
                      <a:pt x="313664" y="2509256"/>
                    </a:cubicBezTo>
                    <a:lnTo>
                      <a:pt x="322562" y="2501743"/>
                    </a:lnTo>
                    <a:lnTo>
                      <a:pt x="322347" y="2500403"/>
                    </a:lnTo>
                    <a:cubicBezTo>
                      <a:pt x="322951" y="2498369"/>
                      <a:pt x="324153" y="2496315"/>
                      <a:pt x="325012" y="2494504"/>
                    </a:cubicBezTo>
                    <a:cubicBezTo>
                      <a:pt x="325942" y="2492996"/>
                      <a:pt x="326566" y="2491562"/>
                      <a:pt x="327121" y="2489822"/>
                    </a:cubicBezTo>
                    <a:cubicBezTo>
                      <a:pt x="327907" y="2487706"/>
                      <a:pt x="327635" y="2485197"/>
                      <a:pt x="325375" y="2483801"/>
                    </a:cubicBezTo>
                    <a:cubicBezTo>
                      <a:pt x="323420" y="2482332"/>
                      <a:pt x="321433" y="2483446"/>
                      <a:pt x="319894" y="2485096"/>
                    </a:cubicBezTo>
                    <a:cubicBezTo>
                      <a:pt x="317513" y="2487268"/>
                      <a:pt x="315060" y="2489134"/>
                      <a:pt x="311599" y="2486736"/>
                    </a:cubicBezTo>
                    <a:cubicBezTo>
                      <a:pt x="308442" y="2484265"/>
                      <a:pt x="309244" y="2480857"/>
                      <a:pt x="310423" y="2477683"/>
                    </a:cubicBezTo>
                    <a:cubicBezTo>
                      <a:pt x="310655" y="2477307"/>
                      <a:pt x="311120" y="2476555"/>
                      <a:pt x="311281" y="2475872"/>
                    </a:cubicBezTo>
                    <a:cubicBezTo>
                      <a:pt x="314962" y="2466960"/>
                      <a:pt x="313921" y="2465274"/>
                      <a:pt x="304224" y="2463706"/>
                    </a:cubicBezTo>
                    <a:cubicBezTo>
                      <a:pt x="299601" y="2463191"/>
                      <a:pt x="295890" y="2462459"/>
                      <a:pt x="295275" y="2457135"/>
                    </a:cubicBezTo>
                    <a:cubicBezTo>
                      <a:pt x="294986" y="2455917"/>
                      <a:pt x="294770" y="2455003"/>
                      <a:pt x="294859" y="2454016"/>
                    </a:cubicBezTo>
                    <a:cubicBezTo>
                      <a:pt x="295461" y="2448405"/>
                      <a:pt x="291944" y="2444410"/>
                      <a:pt x="286910" y="2446244"/>
                    </a:cubicBezTo>
                    <a:cubicBezTo>
                      <a:pt x="281877" y="2448077"/>
                      <a:pt x="279401" y="2445767"/>
                      <a:pt x="278232" y="2442183"/>
                    </a:cubicBezTo>
                    <a:cubicBezTo>
                      <a:pt x="274814" y="2430443"/>
                      <a:pt x="266929" y="2429735"/>
                      <a:pt x="256502" y="2431877"/>
                    </a:cubicBezTo>
                    <a:cubicBezTo>
                      <a:pt x="249121" y="2433301"/>
                      <a:pt x="241379" y="2433200"/>
                      <a:pt x="233566" y="2432796"/>
                    </a:cubicBezTo>
                    <a:cubicBezTo>
                      <a:pt x="229927" y="2432370"/>
                      <a:pt x="227364" y="2431045"/>
                      <a:pt x="225585" y="2427605"/>
                    </a:cubicBezTo>
                    <a:cubicBezTo>
                      <a:pt x="222281" y="2421790"/>
                      <a:pt x="219661" y="2415815"/>
                      <a:pt x="218516" y="2409611"/>
                    </a:cubicBezTo>
                    <a:lnTo>
                      <a:pt x="219702" y="2396654"/>
                    </a:lnTo>
                    <a:lnTo>
                      <a:pt x="203612" y="2390201"/>
                    </a:lnTo>
                    <a:cubicBezTo>
                      <a:pt x="197466" y="2388576"/>
                      <a:pt x="191205" y="2387136"/>
                      <a:pt x="185454" y="2384308"/>
                    </a:cubicBezTo>
                    <a:cubicBezTo>
                      <a:pt x="171667" y="2377936"/>
                      <a:pt x="170122" y="2371555"/>
                      <a:pt x="180651" y="2360984"/>
                    </a:cubicBezTo>
                    <a:cubicBezTo>
                      <a:pt x="183455" y="2358616"/>
                      <a:pt x="186451" y="2357046"/>
                      <a:pt x="188954" y="2355173"/>
                    </a:cubicBezTo>
                    <a:cubicBezTo>
                      <a:pt x="201353" y="2347104"/>
                      <a:pt x="207397" y="2337195"/>
                      <a:pt x="203232" y="2321739"/>
                    </a:cubicBezTo>
                    <a:cubicBezTo>
                      <a:pt x="199949" y="2308181"/>
                      <a:pt x="199553" y="2294345"/>
                      <a:pt x="198358" y="2280702"/>
                    </a:cubicBezTo>
                    <a:cubicBezTo>
                      <a:pt x="196947" y="2269642"/>
                      <a:pt x="193010" y="2263843"/>
                      <a:pt x="181129" y="2268831"/>
                    </a:cubicBezTo>
                    <a:cubicBezTo>
                      <a:pt x="174338" y="2272164"/>
                      <a:pt x="167461" y="2273408"/>
                      <a:pt x="161542" y="2266396"/>
                    </a:cubicBezTo>
                    <a:cubicBezTo>
                      <a:pt x="159249" y="2253442"/>
                      <a:pt x="166586" y="2243644"/>
                      <a:pt x="170152" y="2232225"/>
                    </a:cubicBezTo>
                    <a:cubicBezTo>
                      <a:pt x="172898" y="2224383"/>
                      <a:pt x="177430" y="2216953"/>
                      <a:pt x="182158" y="2210319"/>
                    </a:cubicBezTo>
                    <a:lnTo>
                      <a:pt x="185087" y="2204960"/>
                    </a:lnTo>
                    <a:lnTo>
                      <a:pt x="183548" y="2204931"/>
                    </a:lnTo>
                    <a:cubicBezTo>
                      <a:pt x="180415" y="2206636"/>
                      <a:pt x="178099" y="2203645"/>
                      <a:pt x="176985" y="2201655"/>
                    </a:cubicBezTo>
                    <a:cubicBezTo>
                      <a:pt x="172371" y="2194382"/>
                      <a:pt x="166329" y="2191949"/>
                      <a:pt x="158195" y="2192908"/>
                    </a:cubicBezTo>
                    <a:cubicBezTo>
                      <a:pt x="153178" y="2193451"/>
                      <a:pt x="151831" y="2191838"/>
                      <a:pt x="153725" y="2186242"/>
                    </a:cubicBezTo>
                    <a:lnTo>
                      <a:pt x="153180" y="2181644"/>
                    </a:lnTo>
                    <a:lnTo>
                      <a:pt x="148907" y="2184596"/>
                    </a:lnTo>
                    <a:cubicBezTo>
                      <a:pt x="144000" y="2188740"/>
                      <a:pt x="138907" y="2191241"/>
                      <a:pt x="133549" y="2192221"/>
                    </a:cubicBezTo>
                    <a:lnTo>
                      <a:pt x="130014" y="2191909"/>
                    </a:lnTo>
                    <a:lnTo>
                      <a:pt x="130318" y="2192823"/>
                    </a:lnTo>
                    <a:cubicBezTo>
                      <a:pt x="130000" y="2194023"/>
                      <a:pt x="128756" y="2194881"/>
                      <a:pt x="126282" y="2195305"/>
                    </a:cubicBezTo>
                    <a:cubicBezTo>
                      <a:pt x="119511" y="2196585"/>
                      <a:pt x="113381" y="2195139"/>
                      <a:pt x="107338" y="2192707"/>
                    </a:cubicBezTo>
                    <a:cubicBezTo>
                      <a:pt x="99558" y="2189719"/>
                      <a:pt x="95831" y="2190279"/>
                      <a:pt x="90588" y="2196667"/>
                    </a:cubicBezTo>
                    <a:cubicBezTo>
                      <a:pt x="88512" y="2198766"/>
                      <a:pt x="86957" y="2201708"/>
                      <a:pt x="85329" y="2204345"/>
                    </a:cubicBezTo>
                    <a:cubicBezTo>
                      <a:pt x="84631" y="2205475"/>
                      <a:pt x="84079" y="2207214"/>
                      <a:pt x="82412" y="2206965"/>
                    </a:cubicBezTo>
                    <a:cubicBezTo>
                      <a:pt x="80440" y="2206787"/>
                      <a:pt x="79775" y="2205337"/>
                      <a:pt x="79791" y="2204045"/>
                    </a:cubicBezTo>
                    <a:cubicBezTo>
                      <a:pt x="79714" y="2198273"/>
                      <a:pt x="76988" y="2197631"/>
                      <a:pt x="72187" y="2199087"/>
                    </a:cubicBezTo>
                    <a:cubicBezTo>
                      <a:pt x="66169" y="2200831"/>
                      <a:pt x="60968" y="2197880"/>
                      <a:pt x="56610" y="2194405"/>
                    </a:cubicBezTo>
                    <a:cubicBezTo>
                      <a:pt x="53077" y="2191701"/>
                      <a:pt x="50872" y="2191900"/>
                      <a:pt x="49228" y="2195828"/>
                    </a:cubicBezTo>
                    <a:cubicBezTo>
                      <a:pt x="48443" y="2197945"/>
                      <a:pt x="47513" y="2199452"/>
                      <a:pt x="44932" y="2199419"/>
                    </a:cubicBezTo>
                    <a:cubicBezTo>
                      <a:pt x="41439" y="2199601"/>
                      <a:pt x="41471" y="2197020"/>
                      <a:pt x="40357" y="2195030"/>
                    </a:cubicBezTo>
                    <a:cubicBezTo>
                      <a:pt x="39764" y="2193883"/>
                      <a:pt x="39404" y="2192360"/>
                      <a:pt x="38739" y="2190908"/>
                    </a:cubicBezTo>
                    <a:cubicBezTo>
                      <a:pt x="35881" y="2182898"/>
                      <a:pt x="30881" y="2182150"/>
                      <a:pt x="25029" y="2188681"/>
                    </a:cubicBezTo>
                    <a:cubicBezTo>
                      <a:pt x="24258" y="2189507"/>
                      <a:pt x="23794" y="2190261"/>
                      <a:pt x="22953" y="2190781"/>
                    </a:cubicBezTo>
                    <a:cubicBezTo>
                      <a:pt x="21341" y="2192127"/>
                      <a:pt x="19049" y="2193312"/>
                      <a:pt x="17398" y="2191771"/>
                    </a:cubicBezTo>
                    <a:cubicBezTo>
                      <a:pt x="15820" y="2190537"/>
                      <a:pt x="16534" y="2188116"/>
                      <a:pt x="17464" y="2186609"/>
                    </a:cubicBezTo>
                    <a:cubicBezTo>
                      <a:pt x="18394" y="2185102"/>
                      <a:pt x="19396" y="2183901"/>
                      <a:pt x="20703" y="2182626"/>
                    </a:cubicBezTo>
                    <a:cubicBezTo>
                      <a:pt x="22403" y="2180293"/>
                      <a:pt x="22580" y="2178321"/>
                      <a:pt x="20175" y="2176316"/>
                    </a:cubicBezTo>
                    <a:cubicBezTo>
                      <a:pt x="14847" y="2171463"/>
                      <a:pt x="12726" y="2165208"/>
                      <a:pt x="10908" y="2158882"/>
                    </a:cubicBezTo>
                    <a:cubicBezTo>
                      <a:pt x="8498" y="2151407"/>
                      <a:pt x="7539" y="2143269"/>
                      <a:pt x="3909" y="2136084"/>
                    </a:cubicBezTo>
                    <a:cubicBezTo>
                      <a:pt x="2653" y="2133485"/>
                      <a:pt x="4120" y="2131530"/>
                      <a:pt x="5354" y="2129952"/>
                    </a:cubicBezTo>
                    <a:lnTo>
                      <a:pt x="9185" y="2123453"/>
                    </a:lnTo>
                    <a:lnTo>
                      <a:pt x="8263" y="2119867"/>
                    </a:lnTo>
                    <a:cubicBezTo>
                      <a:pt x="5811" y="2114972"/>
                      <a:pt x="252" y="2112941"/>
                      <a:pt x="0" y="2106669"/>
                    </a:cubicBezTo>
                    <a:cubicBezTo>
                      <a:pt x="6599" y="2102537"/>
                      <a:pt x="1066" y="2097122"/>
                      <a:pt x="1997" y="2092253"/>
                    </a:cubicBezTo>
                    <a:cubicBezTo>
                      <a:pt x="6531" y="2084822"/>
                      <a:pt x="7100" y="2074973"/>
                      <a:pt x="18461" y="2073068"/>
                    </a:cubicBezTo>
                    <a:cubicBezTo>
                      <a:pt x="22642" y="2072898"/>
                      <a:pt x="23573" y="2068029"/>
                      <a:pt x="22909" y="2063545"/>
                    </a:cubicBezTo>
                    <a:cubicBezTo>
                      <a:pt x="21473" y="2055872"/>
                      <a:pt x="23504" y="2050313"/>
                      <a:pt x="31396" y="2046292"/>
                    </a:cubicBezTo>
                    <a:cubicBezTo>
                      <a:pt x="40689" y="2041086"/>
                      <a:pt x="33972" y="2034267"/>
                      <a:pt x="31352" y="2025192"/>
                    </a:cubicBezTo>
                    <a:cubicBezTo>
                      <a:pt x="45852" y="2029280"/>
                      <a:pt x="56523" y="2026274"/>
                      <a:pt x="63886" y="2013091"/>
                    </a:cubicBezTo>
                    <a:cubicBezTo>
                      <a:pt x="65396" y="2010614"/>
                      <a:pt x="74278" y="2007196"/>
                      <a:pt x="81239" y="2008044"/>
                    </a:cubicBezTo>
                    <a:cubicBezTo>
                      <a:pt x="94363" y="2009931"/>
                      <a:pt x="101700" y="2000134"/>
                      <a:pt x="111405" y="1993139"/>
                    </a:cubicBezTo>
                    <a:cubicBezTo>
                      <a:pt x="111305" y="2006673"/>
                      <a:pt x="117770" y="2007219"/>
                      <a:pt x="126677" y="2000417"/>
                    </a:cubicBezTo>
                    <a:cubicBezTo>
                      <a:pt x="131161" y="1999753"/>
                      <a:pt x="135728" y="2001180"/>
                      <a:pt x="139632" y="1998124"/>
                    </a:cubicBezTo>
                    <a:cubicBezTo>
                      <a:pt x="141832" y="1996747"/>
                      <a:pt x="144334" y="1994875"/>
                      <a:pt x="146533" y="1993496"/>
                    </a:cubicBezTo>
                    <a:cubicBezTo>
                      <a:pt x="149035" y="1991624"/>
                      <a:pt x="151948" y="1987964"/>
                      <a:pt x="153736" y="1988375"/>
                    </a:cubicBezTo>
                    <a:cubicBezTo>
                      <a:pt x="158305" y="1989802"/>
                      <a:pt x="154593" y="1993656"/>
                      <a:pt x="154376" y="1996242"/>
                    </a:cubicBezTo>
                    <a:cubicBezTo>
                      <a:pt x="154241" y="2000919"/>
                      <a:pt x="153914" y="2004797"/>
                      <a:pt x="153285" y="2009173"/>
                    </a:cubicBezTo>
                    <a:cubicBezTo>
                      <a:pt x="154336" y="2015250"/>
                      <a:pt x="159397" y="2016979"/>
                      <a:pt x="164872" y="2016921"/>
                    </a:cubicBezTo>
                    <a:cubicBezTo>
                      <a:pt x="168171" y="2014855"/>
                      <a:pt x="171966" y="2013091"/>
                      <a:pt x="175266" y="2011025"/>
                    </a:cubicBezTo>
                    <a:cubicBezTo>
                      <a:pt x="179447" y="2010857"/>
                      <a:pt x="178624" y="2014433"/>
                      <a:pt x="179204" y="2016827"/>
                    </a:cubicBezTo>
                    <a:cubicBezTo>
                      <a:pt x="173050" y="2028027"/>
                      <a:pt x="172975" y="2038177"/>
                      <a:pt x="185964" y="2044743"/>
                    </a:cubicBezTo>
                    <a:cubicBezTo>
                      <a:pt x="191221" y="2047270"/>
                      <a:pt x="195570" y="2051282"/>
                      <a:pt x="192136" y="2058025"/>
                    </a:cubicBezTo>
                    <a:lnTo>
                      <a:pt x="191400" y="2065222"/>
                    </a:lnTo>
                    <a:lnTo>
                      <a:pt x="193705" y="2064625"/>
                    </a:lnTo>
                    <a:cubicBezTo>
                      <a:pt x="196450" y="2062971"/>
                      <a:pt x="198965" y="2060687"/>
                      <a:pt x="201345" y="2058516"/>
                    </a:cubicBezTo>
                    <a:cubicBezTo>
                      <a:pt x="203798" y="2056649"/>
                      <a:pt x="205481" y="2055607"/>
                      <a:pt x="208726" y="2057092"/>
                    </a:cubicBezTo>
                    <a:lnTo>
                      <a:pt x="228242" y="2063119"/>
                    </a:lnTo>
                    <a:lnTo>
                      <a:pt x="231942" y="2058517"/>
                    </a:lnTo>
                    <a:cubicBezTo>
                      <a:pt x="240656" y="2050918"/>
                      <a:pt x="244031" y="2038701"/>
                      <a:pt x="254423" y="2032807"/>
                    </a:cubicBezTo>
                    <a:cubicBezTo>
                      <a:pt x="256237" y="2029835"/>
                      <a:pt x="257748" y="2027358"/>
                      <a:pt x="259562" y="2024385"/>
                    </a:cubicBezTo>
                    <a:cubicBezTo>
                      <a:pt x="258100" y="2020095"/>
                      <a:pt x="261014" y="2016434"/>
                      <a:pt x="260350" y="2011951"/>
                    </a:cubicBezTo>
                    <a:cubicBezTo>
                      <a:pt x="259241" y="2000398"/>
                      <a:pt x="248041" y="1994245"/>
                      <a:pt x="243934" y="1984262"/>
                    </a:cubicBezTo>
                    <a:cubicBezTo>
                      <a:pt x="241288" y="1978570"/>
                      <a:pt x="238148" y="1972575"/>
                      <a:pt x="241968" y="1967429"/>
                    </a:cubicBezTo>
                    <a:cubicBezTo>
                      <a:pt x="245788" y="1962282"/>
                      <a:pt x="252445" y="1963625"/>
                      <a:pt x="257810" y="1964858"/>
                    </a:cubicBezTo>
                    <a:cubicBezTo>
                      <a:pt x="264964" y="1966502"/>
                      <a:pt x="271404" y="1970433"/>
                      <a:pt x="278777" y="1969490"/>
                    </a:cubicBezTo>
                    <a:cubicBezTo>
                      <a:pt x="283973" y="1966543"/>
                      <a:pt x="288817" y="1970860"/>
                      <a:pt x="293797" y="1970497"/>
                    </a:cubicBezTo>
                    <a:cubicBezTo>
                      <a:pt x="297096" y="1968432"/>
                      <a:pt x="300201" y="1965569"/>
                      <a:pt x="304189" y="1964603"/>
                    </a:cubicBezTo>
                    <a:cubicBezTo>
                      <a:pt x="318017" y="1951966"/>
                      <a:pt x="330854" y="1938723"/>
                      <a:pt x="323849" y="1916778"/>
                    </a:cubicBezTo>
                    <a:cubicBezTo>
                      <a:pt x="320347" y="1905805"/>
                      <a:pt x="328953" y="1899498"/>
                      <a:pt x="339900" y="1899380"/>
                    </a:cubicBezTo>
                    <a:cubicBezTo>
                      <a:pt x="348759" y="1899346"/>
                      <a:pt x="357507" y="1900605"/>
                      <a:pt x="366172" y="1899774"/>
                    </a:cubicBezTo>
                    <a:cubicBezTo>
                      <a:pt x="385398" y="1897227"/>
                      <a:pt x="399611" y="1886186"/>
                      <a:pt x="386797" y="1855936"/>
                    </a:cubicBezTo>
                    <a:cubicBezTo>
                      <a:pt x="388937" y="1849084"/>
                      <a:pt x="381809" y="1844057"/>
                      <a:pt x="382353" y="1837591"/>
                    </a:cubicBezTo>
                    <a:cubicBezTo>
                      <a:pt x="386937" y="1823393"/>
                      <a:pt x="387735" y="1823200"/>
                      <a:pt x="397618" y="1832628"/>
                    </a:cubicBezTo>
                    <a:cubicBezTo>
                      <a:pt x="406317" y="1840654"/>
                      <a:pt x="417626" y="1845514"/>
                      <a:pt x="428633" y="1850870"/>
                    </a:cubicBezTo>
                    <a:cubicBezTo>
                      <a:pt x="424695" y="1845069"/>
                      <a:pt x="427138" y="1837723"/>
                      <a:pt x="421799" y="1833105"/>
                    </a:cubicBezTo>
                    <a:cubicBezTo>
                      <a:pt x="418632" y="1830494"/>
                      <a:pt x="416567" y="1827194"/>
                      <a:pt x="416893" y="1823315"/>
                    </a:cubicBezTo>
                    <a:cubicBezTo>
                      <a:pt x="417514" y="1806700"/>
                      <a:pt x="407003" y="1801646"/>
                      <a:pt x="392972" y="1801244"/>
                    </a:cubicBezTo>
                    <a:cubicBezTo>
                      <a:pt x="386338" y="1796518"/>
                      <a:pt x="378867" y="1810993"/>
                      <a:pt x="372974" y="1800599"/>
                    </a:cubicBezTo>
                    <a:cubicBezTo>
                      <a:pt x="365944" y="1782037"/>
                      <a:pt x="382055" y="1770114"/>
                      <a:pt x="385949" y="1754815"/>
                    </a:cubicBezTo>
                    <a:cubicBezTo>
                      <a:pt x="390449" y="1738528"/>
                      <a:pt x="396735" y="1722650"/>
                      <a:pt x="398951" y="1705649"/>
                    </a:cubicBezTo>
                    <a:cubicBezTo>
                      <a:pt x="400621" y="1695112"/>
                      <a:pt x="398001" y="1686035"/>
                      <a:pt x="389494" y="1678807"/>
                    </a:cubicBezTo>
                    <a:cubicBezTo>
                      <a:pt x="379504" y="1670672"/>
                      <a:pt x="371057" y="1668918"/>
                      <a:pt x="363309" y="1680505"/>
                    </a:cubicBezTo>
                    <a:cubicBezTo>
                      <a:pt x="357977" y="1688128"/>
                      <a:pt x="348708" y="1689952"/>
                      <a:pt x="342496" y="1695679"/>
                    </a:cubicBezTo>
                    <a:cubicBezTo>
                      <a:pt x="322085" y="1696822"/>
                      <a:pt x="303295" y="1694196"/>
                      <a:pt x="298105" y="1669277"/>
                    </a:cubicBezTo>
                    <a:cubicBezTo>
                      <a:pt x="297247" y="1663995"/>
                      <a:pt x="292932" y="1668839"/>
                      <a:pt x="291363" y="1665844"/>
                    </a:cubicBezTo>
                    <a:cubicBezTo>
                      <a:pt x="289623" y="1658665"/>
                      <a:pt x="294047" y="1652528"/>
                      <a:pt x="294593" y="1646062"/>
                    </a:cubicBezTo>
                    <a:cubicBezTo>
                      <a:pt x="298136" y="1638026"/>
                      <a:pt x="306825" y="1633812"/>
                      <a:pt x="308882" y="1624869"/>
                    </a:cubicBezTo>
                    <a:cubicBezTo>
                      <a:pt x="322164" y="1618699"/>
                      <a:pt x="335444" y="1612525"/>
                      <a:pt x="350575" y="1612239"/>
                    </a:cubicBezTo>
                    <a:cubicBezTo>
                      <a:pt x="353160" y="1612458"/>
                      <a:pt x="367718" y="1622019"/>
                      <a:pt x="368299" y="1624411"/>
                    </a:cubicBezTo>
                    <a:cubicBezTo>
                      <a:pt x="369433" y="1632581"/>
                      <a:pt x="374496" y="1634309"/>
                      <a:pt x="381481" y="1631773"/>
                    </a:cubicBezTo>
                    <a:cubicBezTo>
                      <a:pt x="403343" y="1622679"/>
                      <a:pt x="426281" y="1616280"/>
                      <a:pt x="447262" y="1605288"/>
                    </a:cubicBezTo>
                    <a:cubicBezTo>
                      <a:pt x="464446" y="1596060"/>
                      <a:pt x="468123" y="1583348"/>
                      <a:pt x="459886" y="1566766"/>
                    </a:cubicBezTo>
                    <a:cubicBezTo>
                      <a:pt x="457820" y="1563467"/>
                      <a:pt x="455754" y="1560167"/>
                      <a:pt x="453689" y="1556868"/>
                    </a:cubicBezTo>
                    <a:cubicBezTo>
                      <a:pt x="438565" y="1529288"/>
                      <a:pt x="441528" y="1518861"/>
                      <a:pt x="470485" y="1505937"/>
                    </a:cubicBezTo>
                    <a:cubicBezTo>
                      <a:pt x="483163" y="1500755"/>
                      <a:pt x="492675" y="1492964"/>
                      <a:pt x="499433" y="1480773"/>
                    </a:cubicBezTo>
                    <a:cubicBezTo>
                      <a:pt x="509925" y="1461343"/>
                      <a:pt x="529127" y="1462182"/>
                      <a:pt x="547531" y="1463211"/>
                    </a:cubicBezTo>
                    <a:cubicBezTo>
                      <a:pt x="553223" y="1460568"/>
                      <a:pt x="560074" y="1462707"/>
                      <a:pt x="567253" y="1460968"/>
                    </a:cubicBezTo>
                    <a:cubicBezTo>
                      <a:pt x="555146" y="1456301"/>
                      <a:pt x="543727" y="1452735"/>
                      <a:pt x="536841" y="1441738"/>
                    </a:cubicBezTo>
                    <a:cubicBezTo>
                      <a:pt x="536648" y="1440939"/>
                      <a:pt x="535657" y="1440335"/>
                      <a:pt x="534666" y="1439730"/>
                    </a:cubicBezTo>
                    <a:cubicBezTo>
                      <a:pt x="534172" y="1439428"/>
                      <a:pt x="533978" y="1438631"/>
                      <a:pt x="534281" y="1438135"/>
                    </a:cubicBezTo>
                    <a:cubicBezTo>
                      <a:pt x="536368" y="1397943"/>
                      <a:pt x="520472" y="1367174"/>
                      <a:pt x="490714" y="1340184"/>
                    </a:cubicBezTo>
                    <a:cubicBezTo>
                      <a:pt x="472519" y="1324325"/>
                      <a:pt x="474298" y="1312494"/>
                      <a:pt x="488780" y="1292099"/>
                    </a:cubicBezTo>
                    <a:cubicBezTo>
                      <a:pt x="500842" y="1275668"/>
                      <a:pt x="496206" y="1256526"/>
                      <a:pt x="496936" y="1238618"/>
                    </a:cubicBezTo>
                    <a:cubicBezTo>
                      <a:pt x="495971" y="1234629"/>
                      <a:pt x="496298" y="1230750"/>
                      <a:pt x="497423" y="1226677"/>
                    </a:cubicBezTo>
                    <a:cubicBezTo>
                      <a:pt x="501501" y="1199937"/>
                      <a:pt x="504781" y="1173389"/>
                      <a:pt x="498708" y="1146573"/>
                    </a:cubicBezTo>
                    <a:cubicBezTo>
                      <a:pt x="501647" y="1139528"/>
                      <a:pt x="498204" y="1134029"/>
                      <a:pt x="494265" y="1128228"/>
                    </a:cubicBezTo>
                    <a:cubicBezTo>
                      <a:pt x="489857" y="1118740"/>
                      <a:pt x="492023" y="1108506"/>
                      <a:pt x="491301" y="1098548"/>
                    </a:cubicBezTo>
                    <a:cubicBezTo>
                      <a:pt x="482720" y="1101471"/>
                      <a:pt x="479673" y="1109808"/>
                      <a:pt x="474258" y="1115342"/>
                    </a:cubicBezTo>
                    <a:cubicBezTo>
                      <a:pt x="465132" y="1124729"/>
                      <a:pt x="456686" y="1122975"/>
                      <a:pt x="456676" y="1110734"/>
                    </a:cubicBezTo>
                    <a:cubicBezTo>
                      <a:pt x="455944" y="1088534"/>
                      <a:pt x="441662" y="1081861"/>
                      <a:pt x="424274" y="1078050"/>
                    </a:cubicBezTo>
                    <a:cubicBezTo>
                      <a:pt x="414341" y="1075391"/>
                      <a:pt x="406802" y="1072150"/>
                      <a:pt x="407590" y="1059716"/>
                    </a:cubicBezTo>
                    <a:cubicBezTo>
                      <a:pt x="407916" y="1055836"/>
                      <a:pt x="406456" y="1051545"/>
                      <a:pt x="403785" y="1049237"/>
                    </a:cubicBezTo>
                    <a:cubicBezTo>
                      <a:pt x="389141" y="1037584"/>
                      <a:pt x="389048" y="1023253"/>
                      <a:pt x="396629" y="1007485"/>
                    </a:cubicBezTo>
                    <a:cubicBezTo>
                      <a:pt x="399483" y="998349"/>
                      <a:pt x="402832" y="989518"/>
                      <a:pt x="398423" y="980030"/>
                    </a:cubicBezTo>
                    <a:cubicBezTo>
                      <a:pt x="398256" y="975849"/>
                      <a:pt x="400177" y="971584"/>
                      <a:pt x="397121" y="967679"/>
                    </a:cubicBezTo>
                    <a:cubicBezTo>
                      <a:pt x="394723" y="962138"/>
                      <a:pt x="393612" y="957553"/>
                      <a:pt x="394920" y="9540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839F2F38-34CE-4D28-9EEC-2B52E2A09284}"/>
                  </a:ext>
                </a:extLst>
              </p:cNvPr>
              <p:cNvSpPr>
                <a:spLocks/>
              </p:cNvSpPr>
              <p:nvPr/>
            </p:nvSpPr>
            <p:spPr bwMode="auto">
              <a:xfrm rot="3516856">
                <a:off x="-408435" y="2000837"/>
                <a:ext cx="2441682" cy="2226796"/>
              </a:xfrm>
              <a:custGeom>
                <a:avLst/>
                <a:gdLst>
                  <a:gd name="connsiteX0" fmla="*/ 3897079 w 4651277"/>
                  <a:gd name="connsiteY0" fmla="*/ 2775104 h 4241931"/>
                  <a:gd name="connsiteX1" fmla="*/ 3897072 w 4651277"/>
                  <a:gd name="connsiteY1" fmla="*/ 2775245 h 4241931"/>
                  <a:gd name="connsiteX2" fmla="*/ 3897236 w 4651277"/>
                  <a:gd name="connsiteY2" fmla="*/ 2775217 h 4241931"/>
                  <a:gd name="connsiteX3" fmla="*/ 3870002 w 4651277"/>
                  <a:gd name="connsiteY3" fmla="*/ 2525312 h 4241931"/>
                  <a:gd name="connsiteX4" fmla="*/ 3868144 w 4651277"/>
                  <a:gd name="connsiteY4" fmla="*/ 2533137 h 4241931"/>
                  <a:gd name="connsiteX5" fmla="*/ 3873257 w 4651277"/>
                  <a:gd name="connsiteY5" fmla="*/ 2535878 h 4241931"/>
                  <a:gd name="connsiteX6" fmla="*/ 3875291 w 4651277"/>
                  <a:gd name="connsiteY6" fmla="*/ 2517799 h 4241931"/>
                  <a:gd name="connsiteX7" fmla="*/ 3877729 w 4651277"/>
                  <a:gd name="connsiteY7" fmla="*/ 2513815 h 4241931"/>
                  <a:gd name="connsiteX8" fmla="*/ 3877901 w 4651277"/>
                  <a:gd name="connsiteY8" fmla="*/ 2487465 h 4241931"/>
                  <a:gd name="connsiteX9" fmla="*/ 3888277 w 4651277"/>
                  <a:gd name="connsiteY9" fmla="*/ 2487068 h 4241931"/>
                  <a:gd name="connsiteX10" fmla="*/ 3891886 w 4651277"/>
                  <a:gd name="connsiteY10" fmla="*/ 2490771 h 4241931"/>
                  <a:gd name="connsiteX11" fmla="*/ 3891216 w 4651277"/>
                  <a:gd name="connsiteY11" fmla="*/ 2494297 h 4241931"/>
                  <a:gd name="connsiteX12" fmla="*/ 3905570 w 4651277"/>
                  <a:gd name="connsiteY12" fmla="*/ 2476507 h 4241931"/>
                  <a:gd name="connsiteX13" fmla="*/ 3910941 w 4651277"/>
                  <a:gd name="connsiteY13" fmla="*/ 2469934 h 4241931"/>
                  <a:gd name="connsiteX14" fmla="*/ 3903635 w 4651277"/>
                  <a:gd name="connsiteY14" fmla="*/ 2473107 h 4241931"/>
                  <a:gd name="connsiteX15" fmla="*/ 3861532 w 4651277"/>
                  <a:gd name="connsiteY15" fmla="*/ 2480806 h 4241931"/>
                  <a:gd name="connsiteX16" fmla="*/ 3861510 w 4651277"/>
                  <a:gd name="connsiteY16" fmla="*/ 2481282 h 4241931"/>
                  <a:gd name="connsiteX17" fmla="*/ 3864547 w 4651277"/>
                  <a:gd name="connsiteY17" fmla="*/ 2490423 h 4241931"/>
                  <a:gd name="connsiteX18" fmla="*/ 3870148 w 4651277"/>
                  <a:gd name="connsiteY18" fmla="*/ 2488776 h 4241931"/>
                  <a:gd name="connsiteX19" fmla="*/ 3869606 w 4651277"/>
                  <a:gd name="connsiteY19" fmla="*/ 2488750 h 4241931"/>
                  <a:gd name="connsiteX20" fmla="*/ 3844059 w 4651277"/>
                  <a:gd name="connsiteY20" fmla="*/ 2490243 h 4241931"/>
                  <a:gd name="connsiteX21" fmla="*/ 3842985 w 4651277"/>
                  <a:gd name="connsiteY21" fmla="*/ 2493698 h 4241931"/>
                  <a:gd name="connsiteX22" fmla="*/ 3843598 w 4651277"/>
                  <a:gd name="connsiteY22" fmla="*/ 2492828 h 4241931"/>
                  <a:gd name="connsiteX23" fmla="*/ 4088505 w 4651277"/>
                  <a:gd name="connsiteY23" fmla="*/ 2054563 h 4241931"/>
                  <a:gd name="connsiteX24" fmla="*/ 4088401 w 4651277"/>
                  <a:gd name="connsiteY24" fmla="*/ 2054951 h 4241931"/>
                  <a:gd name="connsiteX25" fmla="*/ 4089266 w 4651277"/>
                  <a:gd name="connsiteY25" fmla="*/ 2055670 h 4241931"/>
                  <a:gd name="connsiteX26" fmla="*/ 3885513 w 4651277"/>
                  <a:gd name="connsiteY26" fmla="*/ 1821923 h 4241931"/>
                  <a:gd name="connsiteX27" fmla="*/ 3885167 w 4651277"/>
                  <a:gd name="connsiteY27" fmla="*/ 1822589 h 4241931"/>
                  <a:gd name="connsiteX28" fmla="*/ 3886626 w 4651277"/>
                  <a:gd name="connsiteY28" fmla="*/ 1822717 h 4241931"/>
                  <a:gd name="connsiteX29" fmla="*/ 3891162 w 4651277"/>
                  <a:gd name="connsiteY29" fmla="*/ 1820860 h 4241931"/>
                  <a:gd name="connsiteX30" fmla="*/ 3821509 w 4651277"/>
                  <a:gd name="connsiteY30" fmla="*/ 1811281 h 4241931"/>
                  <a:gd name="connsiteX31" fmla="*/ 3822504 w 4651277"/>
                  <a:gd name="connsiteY31" fmla="*/ 1811643 h 4241931"/>
                  <a:gd name="connsiteX32" fmla="*/ 3822243 w 4651277"/>
                  <a:gd name="connsiteY32" fmla="*/ 1811284 h 4241931"/>
                  <a:gd name="connsiteX33" fmla="*/ 3767517 w 4651277"/>
                  <a:gd name="connsiteY33" fmla="*/ 1561442 h 4241931"/>
                  <a:gd name="connsiteX34" fmla="*/ 3765081 w 4651277"/>
                  <a:gd name="connsiteY34" fmla="*/ 1577440 h 4241931"/>
                  <a:gd name="connsiteX35" fmla="*/ 3767062 w 4651277"/>
                  <a:gd name="connsiteY35" fmla="*/ 1592964 h 4241931"/>
                  <a:gd name="connsiteX36" fmla="*/ 3763927 w 4651277"/>
                  <a:gd name="connsiteY36" fmla="*/ 1607782 h 4241931"/>
                  <a:gd name="connsiteX37" fmla="*/ 3761545 w 4651277"/>
                  <a:gd name="connsiteY37" fmla="*/ 1609280 h 4241931"/>
                  <a:gd name="connsiteX38" fmla="*/ 3797457 w 4651277"/>
                  <a:gd name="connsiteY38" fmla="*/ 1614968 h 4241931"/>
                  <a:gd name="connsiteX39" fmla="*/ 3788623 w 4651277"/>
                  <a:gd name="connsiteY39" fmla="*/ 1604063 h 4241931"/>
                  <a:gd name="connsiteX40" fmla="*/ 3776032 w 4651277"/>
                  <a:gd name="connsiteY40" fmla="*/ 1576163 h 4241931"/>
                  <a:gd name="connsiteX41" fmla="*/ 3386337 w 4651277"/>
                  <a:gd name="connsiteY41" fmla="*/ 529816 h 4241931"/>
                  <a:gd name="connsiteX42" fmla="*/ 3387319 w 4651277"/>
                  <a:gd name="connsiteY42" fmla="*/ 533022 h 4241931"/>
                  <a:gd name="connsiteX43" fmla="*/ 3390371 w 4651277"/>
                  <a:gd name="connsiteY43" fmla="*/ 545619 h 4241931"/>
                  <a:gd name="connsiteX44" fmla="*/ 3423565 w 4651277"/>
                  <a:gd name="connsiteY44" fmla="*/ 548694 h 4241931"/>
                  <a:gd name="connsiteX45" fmla="*/ 3424013 w 4651277"/>
                  <a:gd name="connsiteY45" fmla="*/ 548364 h 4241931"/>
                  <a:gd name="connsiteX46" fmla="*/ 3429555 w 4651277"/>
                  <a:gd name="connsiteY46" fmla="*/ 530803 h 4241931"/>
                  <a:gd name="connsiteX47" fmla="*/ 3427864 w 4651277"/>
                  <a:gd name="connsiteY47" fmla="*/ 511430 h 4241931"/>
                  <a:gd name="connsiteX48" fmla="*/ 3425437 w 4651277"/>
                  <a:gd name="connsiteY48" fmla="*/ 507611 h 4241931"/>
                  <a:gd name="connsiteX49" fmla="*/ 3420175 w 4651277"/>
                  <a:gd name="connsiteY49" fmla="*/ 511007 h 4241931"/>
                  <a:gd name="connsiteX50" fmla="*/ 3392266 w 4651277"/>
                  <a:gd name="connsiteY50" fmla="*/ 521522 h 4241931"/>
                  <a:gd name="connsiteX51" fmla="*/ 1071940 w 4651277"/>
                  <a:gd name="connsiteY51" fmla="*/ 3407137 h 4241931"/>
                  <a:gd name="connsiteX52" fmla="*/ 1073275 w 4651277"/>
                  <a:gd name="connsiteY52" fmla="*/ 3407279 h 4241931"/>
                  <a:gd name="connsiteX53" fmla="*/ 1073048 w 4651277"/>
                  <a:gd name="connsiteY53" fmla="*/ 3406948 h 4241931"/>
                  <a:gd name="connsiteX54" fmla="*/ 842232 w 4651277"/>
                  <a:gd name="connsiteY54" fmla="*/ 3128002 h 4241931"/>
                  <a:gd name="connsiteX55" fmla="*/ 853613 w 4651277"/>
                  <a:gd name="connsiteY55" fmla="*/ 3150615 h 4241931"/>
                  <a:gd name="connsiteX56" fmla="*/ 883500 w 4651277"/>
                  <a:gd name="connsiteY56" fmla="*/ 3172512 h 4241931"/>
                  <a:gd name="connsiteX57" fmla="*/ 895668 w 4651277"/>
                  <a:gd name="connsiteY57" fmla="*/ 3159366 h 4241931"/>
                  <a:gd name="connsiteX58" fmla="*/ 895051 w 4651277"/>
                  <a:gd name="connsiteY58" fmla="*/ 3159242 h 4241931"/>
                  <a:gd name="connsiteX59" fmla="*/ 884086 w 4651277"/>
                  <a:gd name="connsiteY59" fmla="*/ 3150235 h 4241931"/>
                  <a:gd name="connsiteX60" fmla="*/ 861788 w 4651277"/>
                  <a:gd name="connsiteY60" fmla="*/ 3130176 h 4241931"/>
                  <a:gd name="connsiteX61" fmla="*/ 846830 w 4651277"/>
                  <a:gd name="connsiteY61" fmla="*/ 3126461 h 4241931"/>
                  <a:gd name="connsiteX62" fmla="*/ 1434125 w 4651277"/>
                  <a:gd name="connsiteY62" fmla="*/ 357635 h 4241931"/>
                  <a:gd name="connsiteX63" fmla="*/ 1444615 w 4651277"/>
                  <a:gd name="connsiteY63" fmla="*/ 349964 h 4241931"/>
                  <a:gd name="connsiteX64" fmla="*/ 1442833 w 4651277"/>
                  <a:gd name="connsiteY64" fmla="*/ 352363 h 4241931"/>
                  <a:gd name="connsiteX65" fmla="*/ 1435282 w 4651277"/>
                  <a:gd name="connsiteY65" fmla="*/ 357772 h 4241931"/>
                  <a:gd name="connsiteX66" fmla="*/ 901577 w 4651277"/>
                  <a:gd name="connsiteY66" fmla="*/ 1089026 h 4241931"/>
                  <a:gd name="connsiteX67" fmla="*/ 902450 w 4651277"/>
                  <a:gd name="connsiteY67" fmla="*/ 1097146 h 4241931"/>
                  <a:gd name="connsiteX68" fmla="*/ 902526 w 4651277"/>
                  <a:gd name="connsiteY68" fmla="*/ 1097156 h 4241931"/>
                  <a:gd name="connsiteX69" fmla="*/ 903198 w 4651277"/>
                  <a:gd name="connsiteY69" fmla="*/ 1086955 h 4241931"/>
                  <a:gd name="connsiteX70" fmla="*/ 757666 w 4651277"/>
                  <a:gd name="connsiteY70" fmla="*/ 1050727 h 4241931"/>
                  <a:gd name="connsiteX71" fmla="*/ 751018 w 4651277"/>
                  <a:gd name="connsiteY71" fmla="*/ 1071490 h 4241931"/>
                  <a:gd name="connsiteX72" fmla="*/ 758841 w 4651277"/>
                  <a:gd name="connsiteY72" fmla="*/ 1071058 h 4241931"/>
                  <a:gd name="connsiteX73" fmla="*/ 769344 w 4651277"/>
                  <a:gd name="connsiteY73" fmla="*/ 1066422 h 4241931"/>
                  <a:gd name="connsiteX74" fmla="*/ 764664 w 4651277"/>
                  <a:gd name="connsiteY74" fmla="*/ 1057752 h 4241931"/>
                  <a:gd name="connsiteX75" fmla="*/ 394920 w 4651277"/>
                  <a:gd name="connsiteY75" fmla="*/ 954017 h 4241931"/>
                  <a:gd name="connsiteX76" fmla="*/ 407227 w 4651277"/>
                  <a:gd name="connsiteY76" fmla="*/ 946656 h 4241931"/>
                  <a:gd name="connsiteX77" fmla="*/ 424128 w 4651277"/>
                  <a:gd name="connsiteY77" fmla="*/ 922299 h 4241931"/>
                  <a:gd name="connsiteX78" fmla="*/ 452395 w 4651277"/>
                  <a:gd name="connsiteY78" fmla="*/ 908274 h 4241931"/>
                  <a:gd name="connsiteX79" fmla="*/ 459935 w 4651277"/>
                  <a:gd name="connsiteY79" fmla="*/ 911515 h 4241931"/>
                  <a:gd name="connsiteX80" fmla="*/ 483116 w 4651277"/>
                  <a:gd name="connsiteY80" fmla="*/ 899146 h 4241931"/>
                  <a:gd name="connsiteX81" fmla="*/ 490125 w 4651277"/>
                  <a:gd name="connsiteY81" fmla="*/ 893227 h 4241931"/>
                  <a:gd name="connsiteX82" fmla="*/ 505508 w 4651277"/>
                  <a:gd name="connsiteY82" fmla="*/ 899211 h 4241931"/>
                  <a:gd name="connsiteX83" fmla="*/ 533045 w 4651277"/>
                  <a:gd name="connsiteY83" fmla="*/ 903097 h 4241931"/>
                  <a:gd name="connsiteX84" fmla="*/ 549057 w 4651277"/>
                  <a:gd name="connsiteY84" fmla="*/ 904707 h 4241931"/>
                  <a:gd name="connsiteX85" fmla="*/ 576911 w 4651277"/>
                  <a:gd name="connsiteY85" fmla="*/ 960445 h 4241931"/>
                  <a:gd name="connsiteX86" fmla="*/ 592268 w 4651277"/>
                  <a:gd name="connsiteY86" fmla="*/ 969814 h 4241931"/>
                  <a:gd name="connsiteX87" fmla="*/ 635566 w 4651277"/>
                  <a:gd name="connsiteY87" fmla="*/ 969038 h 4241931"/>
                  <a:gd name="connsiteX88" fmla="*/ 656699 w 4651277"/>
                  <a:gd name="connsiteY88" fmla="*/ 977852 h 4241931"/>
                  <a:gd name="connsiteX89" fmla="*/ 677579 w 4651277"/>
                  <a:gd name="connsiteY89" fmla="*/ 980395 h 4241931"/>
                  <a:gd name="connsiteX90" fmla="*/ 708864 w 4651277"/>
                  <a:gd name="connsiteY90" fmla="*/ 989282 h 4241931"/>
                  <a:gd name="connsiteX91" fmla="*/ 709249 w 4651277"/>
                  <a:gd name="connsiteY91" fmla="*/ 990879 h 4241931"/>
                  <a:gd name="connsiteX92" fmla="*/ 730538 w 4651277"/>
                  <a:gd name="connsiteY92" fmla="*/ 987041 h 4241931"/>
                  <a:gd name="connsiteX93" fmla="*/ 733369 w 4651277"/>
                  <a:gd name="connsiteY93" fmla="*/ 981508 h 4241931"/>
                  <a:gd name="connsiteX94" fmla="*/ 741250 w 4651277"/>
                  <a:gd name="connsiteY94" fmla="*/ 939228 h 4241931"/>
                  <a:gd name="connsiteX95" fmla="*/ 770387 w 4651277"/>
                  <a:gd name="connsiteY95" fmla="*/ 922209 h 4241931"/>
                  <a:gd name="connsiteX96" fmla="*/ 772846 w 4651277"/>
                  <a:gd name="connsiteY96" fmla="*/ 931130 h 4241931"/>
                  <a:gd name="connsiteX97" fmla="*/ 771985 w 4651277"/>
                  <a:gd name="connsiteY97" fmla="*/ 935690 h 4241931"/>
                  <a:gd name="connsiteX98" fmla="*/ 777371 w 4651277"/>
                  <a:gd name="connsiteY98" fmla="*/ 940499 h 4241931"/>
                  <a:gd name="connsiteX99" fmla="*/ 782283 w 4651277"/>
                  <a:gd name="connsiteY99" fmla="*/ 952504 h 4241931"/>
                  <a:gd name="connsiteX100" fmla="*/ 776624 w 4651277"/>
                  <a:gd name="connsiteY100" fmla="*/ 964006 h 4241931"/>
                  <a:gd name="connsiteX101" fmla="*/ 768714 w 4651277"/>
                  <a:gd name="connsiteY101" fmla="*/ 968596 h 4241931"/>
                  <a:gd name="connsiteX102" fmla="*/ 769873 w 4651277"/>
                  <a:gd name="connsiteY102" fmla="*/ 975063 h 4241931"/>
                  <a:gd name="connsiteX103" fmla="*/ 789860 w 4651277"/>
                  <a:gd name="connsiteY103" fmla="*/ 1001522 h 4241931"/>
                  <a:gd name="connsiteX104" fmla="*/ 801796 w 4651277"/>
                  <a:gd name="connsiteY104" fmla="*/ 1013423 h 4241931"/>
                  <a:gd name="connsiteX105" fmla="*/ 804836 w 4651277"/>
                  <a:gd name="connsiteY105" fmla="*/ 1014109 h 4241931"/>
                  <a:gd name="connsiteX106" fmla="*/ 810407 w 4651277"/>
                  <a:gd name="connsiteY106" fmla="*/ 1011186 h 4241931"/>
                  <a:gd name="connsiteX107" fmla="*/ 847470 w 4651277"/>
                  <a:gd name="connsiteY107" fmla="*/ 994970 h 4241931"/>
                  <a:gd name="connsiteX108" fmla="*/ 858657 w 4651277"/>
                  <a:gd name="connsiteY108" fmla="*/ 987296 h 4241931"/>
                  <a:gd name="connsiteX109" fmla="*/ 874361 w 4651277"/>
                  <a:gd name="connsiteY109" fmla="*/ 995010 h 4241931"/>
                  <a:gd name="connsiteX110" fmla="*/ 927779 w 4651277"/>
                  <a:gd name="connsiteY110" fmla="*/ 1035418 h 4241931"/>
                  <a:gd name="connsiteX111" fmla="*/ 932742 w 4651277"/>
                  <a:gd name="connsiteY111" fmla="*/ 1035538 h 4241931"/>
                  <a:gd name="connsiteX112" fmla="*/ 935226 w 4651277"/>
                  <a:gd name="connsiteY112" fmla="*/ 1039553 h 4241931"/>
                  <a:gd name="connsiteX113" fmla="*/ 940983 w 4651277"/>
                  <a:gd name="connsiteY113" fmla="*/ 1033338 h 4241931"/>
                  <a:gd name="connsiteX114" fmla="*/ 935821 w 4651277"/>
                  <a:gd name="connsiteY114" fmla="*/ 1023593 h 4241931"/>
                  <a:gd name="connsiteX115" fmla="*/ 913760 w 4651277"/>
                  <a:gd name="connsiteY115" fmla="*/ 1010868 h 4241931"/>
                  <a:gd name="connsiteX116" fmla="*/ 908193 w 4651277"/>
                  <a:gd name="connsiteY116" fmla="*/ 1013124 h 4241931"/>
                  <a:gd name="connsiteX117" fmla="*/ 918086 w 4651277"/>
                  <a:gd name="connsiteY117" fmla="*/ 991595 h 4241931"/>
                  <a:gd name="connsiteX118" fmla="*/ 923864 w 4651277"/>
                  <a:gd name="connsiteY118" fmla="*/ 967586 h 4241931"/>
                  <a:gd name="connsiteX119" fmla="*/ 911850 w 4651277"/>
                  <a:gd name="connsiteY119" fmla="*/ 958668 h 4241931"/>
                  <a:gd name="connsiteX120" fmla="*/ 893528 w 4651277"/>
                  <a:gd name="connsiteY120" fmla="*/ 951841 h 4241931"/>
                  <a:gd name="connsiteX121" fmla="*/ 898383 w 4651277"/>
                  <a:gd name="connsiteY121" fmla="*/ 935411 h 4241931"/>
                  <a:gd name="connsiteX122" fmla="*/ 900622 w 4651277"/>
                  <a:gd name="connsiteY122" fmla="*/ 928906 h 4241931"/>
                  <a:gd name="connsiteX123" fmla="*/ 889714 w 4651277"/>
                  <a:gd name="connsiteY123" fmla="*/ 923737 h 4241931"/>
                  <a:gd name="connsiteX124" fmla="*/ 871981 w 4651277"/>
                  <a:gd name="connsiteY124" fmla="*/ 910814 h 4241931"/>
                  <a:gd name="connsiteX125" fmla="*/ 847331 w 4651277"/>
                  <a:gd name="connsiteY125" fmla="*/ 874933 h 4241931"/>
                  <a:gd name="connsiteX126" fmla="*/ 841915 w 4651277"/>
                  <a:gd name="connsiteY126" fmla="*/ 864377 h 4241931"/>
                  <a:gd name="connsiteX127" fmla="*/ 826359 w 4651277"/>
                  <a:gd name="connsiteY127" fmla="*/ 834813 h 4241931"/>
                  <a:gd name="connsiteX128" fmla="*/ 827614 w 4651277"/>
                  <a:gd name="connsiteY128" fmla="*/ 825752 h 4241931"/>
                  <a:gd name="connsiteX129" fmla="*/ 837279 w 4651277"/>
                  <a:gd name="connsiteY129" fmla="*/ 794828 h 4241931"/>
                  <a:gd name="connsiteX130" fmla="*/ 836885 w 4651277"/>
                  <a:gd name="connsiteY130" fmla="*/ 786176 h 4241931"/>
                  <a:gd name="connsiteX131" fmla="*/ 852800 w 4651277"/>
                  <a:gd name="connsiteY131" fmla="*/ 762101 h 4241931"/>
                  <a:gd name="connsiteX132" fmla="*/ 864539 w 4651277"/>
                  <a:gd name="connsiteY132" fmla="*/ 744488 h 4241931"/>
                  <a:gd name="connsiteX133" fmla="*/ 871755 w 4651277"/>
                  <a:gd name="connsiteY133" fmla="*/ 722748 h 4241931"/>
                  <a:gd name="connsiteX134" fmla="*/ 872404 w 4651277"/>
                  <a:gd name="connsiteY134" fmla="*/ 707712 h 4241931"/>
                  <a:gd name="connsiteX135" fmla="*/ 866503 w 4651277"/>
                  <a:gd name="connsiteY135" fmla="*/ 692377 h 4241931"/>
                  <a:gd name="connsiteX136" fmla="*/ 859921 w 4651277"/>
                  <a:gd name="connsiteY136" fmla="*/ 687011 h 4241931"/>
                  <a:gd name="connsiteX137" fmla="*/ 847757 w 4651277"/>
                  <a:gd name="connsiteY137" fmla="*/ 690905 h 4241931"/>
                  <a:gd name="connsiteX138" fmla="*/ 831295 w 4651277"/>
                  <a:gd name="connsiteY138" fmla="*/ 680991 h 4241931"/>
                  <a:gd name="connsiteX139" fmla="*/ 830432 w 4651277"/>
                  <a:gd name="connsiteY139" fmla="*/ 660556 h 4241931"/>
                  <a:gd name="connsiteX140" fmla="*/ 842534 w 4651277"/>
                  <a:gd name="connsiteY140" fmla="*/ 646527 h 4241931"/>
                  <a:gd name="connsiteX141" fmla="*/ 847783 w 4651277"/>
                  <a:gd name="connsiteY141" fmla="*/ 638749 h 4241931"/>
                  <a:gd name="connsiteX142" fmla="*/ 835406 w 4651277"/>
                  <a:gd name="connsiteY142" fmla="*/ 626246 h 4241931"/>
                  <a:gd name="connsiteX143" fmla="*/ 833304 w 4651277"/>
                  <a:gd name="connsiteY143" fmla="*/ 626943 h 4241931"/>
                  <a:gd name="connsiteX144" fmla="*/ 819248 w 4651277"/>
                  <a:gd name="connsiteY144" fmla="*/ 628857 h 4241931"/>
                  <a:gd name="connsiteX145" fmla="*/ 813029 w 4651277"/>
                  <a:gd name="connsiteY145" fmla="*/ 608001 h 4241931"/>
                  <a:gd name="connsiteX146" fmla="*/ 821182 w 4651277"/>
                  <a:gd name="connsiteY146" fmla="*/ 590753 h 4241931"/>
                  <a:gd name="connsiteX147" fmla="*/ 831485 w 4651277"/>
                  <a:gd name="connsiteY147" fmla="*/ 589945 h 4241931"/>
                  <a:gd name="connsiteX148" fmla="*/ 836962 w 4651277"/>
                  <a:gd name="connsiteY148" fmla="*/ 591561 h 4241931"/>
                  <a:gd name="connsiteX149" fmla="*/ 838006 w 4651277"/>
                  <a:gd name="connsiteY149" fmla="*/ 585177 h 4241931"/>
                  <a:gd name="connsiteX150" fmla="*/ 832588 w 4651277"/>
                  <a:gd name="connsiteY150" fmla="*/ 574621 h 4241931"/>
                  <a:gd name="connsiteX151" fmla="*/ 844297 w 4651277"/>
                  <a:gd name="connsiteY151" fmla="*/ 551941 h 4241931"/>
                  <a:gd name="connsiteX152" fmla="*/ 848337 w 4651277"/>
                  <a:gd name="connsiteY152" fmla="*/ 551287 h 4241931"/>
                  <a:gd name="connsiteX153" fmla="*/ 866763 w 4651277"/>
                  <a:gd name="connsiteY153" fmla="*/ 528166 h 4241931"/>
                  <a:gd name="connsiteX154" fmla="*/ 874296 w 4651277"/>
                  <a:gd name="connsiteY154" fmla="*/ 511946 h 4241931"/>
                  <a:gd name="connsiteX155" fmla="*/ 881271 w 4651277"/>
                  <a:gd name="connsiteY155" fmla="*/ 506890 h 4241931"/>
                  <a:gd name="connsiteX156" fmla="*/ 895567 w 4651277"/>
                  <a:gd name="connsiteY156" fmla="*/ 469218 h 4241931"/>
                  <a:gd name="connsiteX157" fmla="*/ 893053 w 4651277"/>
                  <a:gd name="connsiteY157" fmla="*/ 449192 h 4241931"/>
                  <a:gd name="connsiteX158" fmla="*/ 900283 w 4651277"/>
                  <a:gd name="connsiteY158" fmla="*/ 439523 h 4241931"/>
                  <a:gd name="connsiteX159" fmla="*/ 908015 w 4651277"/>
                  <a:gd name="connsiteY159" fmla="*/ 446703 h 4241931"/>
                  <a:gd name="connsiteX160" fmla="*/ 935325 w 4651277"/>
                  <a:gd name="connsiteY160" fmla="*/ 451650 h 4241931"/>
                  <a:gd name="connsiteX161" fmla="*/ 955007 w 4651277"/>
                  <a:gd name="connsiteY161" fmla="*/ 438541 h 4241931"/>
                  <a:gd name="connsiteX162" fmla="*/ 977460 w 4651277"/>
                  <a:gd name="connsiteY162" fmla="*/ 440844 h 4241931"/>
                  <a:gd name="connsiteX163" fmla="*/ 1019519 w 4651277"/>
                  <a:gd name="connsiteY163" fmla="*/ 426905 h 4241931"/>
                  <a:gd name="connsiteX164" fmla="*/ 1024027 w 4651277"/>
                  <a:gd name="connsiteY164" fmla="*/ 418962 h 4241931"/>
                  <a:gd name="connsiteX165" fmla="*/ 1054530 w 4651277"/>
                  <a:gd name="connsiteY165" fmla="*/ 433965 h 4241931"/>
                  <a:gd name="connsiteX166" fmla="*/ 1082669 w 4651277"/>
                  <a:gd name="connsiteY166" fmla="*/ 416132 h 4241931"/>
                  <a:gd name="connsiteX167" fmla="*/ 1084016 w 4651277"/>
                  <a:gd name="connsiteY167" fmla="*/ 422272 h 4241931"/>
                  <a:gd name="connsiteX168" fmla="*/ 1107832 w 4651277"/>
                  <a:gd name="connsiteY168" fmla="*/ 442787 h 4241931"/>
                  <a:gd name="connsiteX169" fmla="*/ 1128122 w 4651277"/>
                  <a:gd name="connsiteY169" fmla="*/ 454725 h 4241931"/>
                  <a:gd name="connsiteX170" fmla="*/ 1153601 w 4651277"/>
                  <a:gd name="connsiteY170" fmla="*/ 467827 h 4241931"/>
                  <a:gd name="connsiteX171" fmla="*/ 1155642 w 4651277"/>
                  <a:gd name="connsiteY171" fmla="*/ 456996 h 4241931"/>
                  <a:gd name="connsiteX172" fmla="*/ 1156095 w 4651277"/>
                  <a:gd name="connsiteY172" fmla="*/ 437634 h 4241931"/>
                  <a:gd name="connsiteX173" fmla="*/ 1165444 w 4651277"/>
                  <a:gd name="connsiteY173" fmla="*/ 439338 h 4241931"/>
                  <a:gd name="connsiteX174" fmla="*/ 1198671 w 4651277"/>
                  <a:gd name="connsiteY174" fmla="*/ 452617 h 4241931"/>
                  <a:gd name="connsiteX175" fmla="*/ 1270353 w 4651277"/>
                  <a:gd name="connsiteY175" fmla="*/ 440250 h 4241931"/>
                  <a:gd name="connsiteX176" fmla="*/ 1308224 w 4651277"/>
                  <a:gd name="connsiteY176" fmla="*/ 439776 h 4241931"/>
                  <a:gd name="connsiteX177" fmla="*/ 1321763 w 4651277"/>
                  <a:gd name="connsiteY177" fmla="*/ 428016 h 4241931"/>
                  <a:gd name="connsiteX178" fmla="*/ 1334517 w 4651277"/>
                  <a:gd name="connsiteY178" fmla="*/ 418026 h 4241931"/>
                  <a:gd name="connsiteX179" fmla="*/ 1338527 w 4651277"/>
                  <a:gd name="connsiteY179" fmla="*/ 431380 h 4241931"/>
                  <a:gd name="connsiteX180" fmla="*/ 1348242 w 4651277"/>
                  <a:gd name="connsiteY180" fmla="*/ 455745 h 4241931"/>
                  <a:gd name="connsiteX181" fmla="*/ 1387252 w 4651277"/>
                  <a:gd name="connsiteY181" fmla="*/ 495472 h 4241931"/>
                  <a:gd name="connsiteX182" fmla="*/ 1391836 w 4651277"/>
                  <a:gd name="connsiteY182" fmla="*/ 495409 h 4241931"/>
                  <a:gd name="connsiteX183" fmla="*/ 1416977 w 4651277"/>
                  <a:gd name="connsiteY183" fmla="*/ 473735 h 4241931"/>
                  <a:gd name="connsiteX184" fmla="*/ 1459403 w 4651277"/>
                  <a:gd name="connsiteY184" fmla="*/ 441306 h 4241931"/>
                  <a:gd name="connsiteX185" fmla="*/ 1469781 w 4651277"/>
                  <a:gd name="connsiteY185" fmla="*/ 440250 h 4241931"/>
                  <a:gd name="connsiteX186" fmla="*/ 1481549 w 4651277"/>
                  <a:gd name="connsiteY186" fmla="*/ 423949 h 4241931"/>
                  <a:gd name="connsiteX187" fmla="*/ 1461863 w 4651277"/>
                  <a:gd name="connsiteY187" fmla="*/ 391126 h 4241931"/>
                  <a:gd name="connsiteX188" fmla="*/ 1459823 w 4651277"/>
                  <a:gd name="connsiteY188" fmla="*/ 373082 h 4241931"/>
                  <a:gd name="connsiteX189" fmla="*/ 1468739 w 4651277"/>
                  <a:gd name="connsiteY189" fmla="*/ 351406 h 4241931"/>
                  <a:gd name="connsiteX190" fmla="*/ 1464112 w 4651277"/>
                  <a:gd name="connsiteY190" fmla="*/ 338871 h 4241931"/>
                  <a:gd name="connsiteX191" fmla="*/ 1460545 w 4651277"/>
                  <a:gd name="connsiteY191" fmla="*/ 338313 h 4241931"/>
                  <a:gd name="connsiteX192" fmla="*/ 1512110 w 4651277"/>
                  <a:gd name="connsiteY192" fmla="*/ 300603 h 4241931"/>
                  <a:gd name="connsiteX193" fmla="*/ 1512639 w 4651277"/>
                  <a:gd name="connsiteY193" fmla="*/ 301468 h 4241931"/>
                  <a:gd name="connsiteX194" fmla="*/ 1518925 w 4651277"/>
                  <a:gd name="connsiteY194" fmla="*/ 302455 h 4241931"/>
                  <a:gd name="connsiteX195" fmla="*/ 1592774 w 4651277"/>
                  <a:gd name="connsiteY195" fmla="*/ 337949 h 4241931"/>
                  <a:gd name="connsiteX196" fmla="*/ 1609283 w 4651277"/>
                  <a:gd name="connsiteY196" fmla="*/ 384942 h 4241931"/>
                  <a:gd name="connsiteX197" fmla="*/ 1618784 w 4651277"/>
                  <a:gd name="connsiteY197" fmla="*/ 393835 h 4241931"/>
                  <a:gd name="connsiteX198" fmla="*/ 1646488 w 4651277"/>
                  <a:gd name="connsiteY198" fmla="*/ 387870 h 4241931"/>
                  <a:gd name="connsiteX199" fmla="*/ 1656853 w 4651277"/>
                  <a:gd name="connsiteY199" fmla="*/ 392900 h 4241931"/>
                  <a:gd name="connsiteX200" fmla="*/ 1697241 w 4651277"/>
                  <a:gd name="connsiteY200" fmla="*/ 414806 h 4241931"/>
                  <a:gd name="connsiteX201" fmla="*/ 1703912 w 4651277"/>
                  <a:gd name="connsiteY201" fmla="*/ 406155 h 4241931"/>
                  <a:gd name="connsiteX202" fmla="*/ 1723639 w 4651277"/>
                  <a:gd name="connsiteY202" fmla="*/ 381491 h 4241931"/>
                  <a:gd name="connsiteX203" fmla="*/ 1751085 w 4651277"/>
                  <a:gd name="connsiteY203" fmla="*/ 397791 h 4241931"/>
                  <a:gd name="connsiteX204" fmla="*/ 1750050 w 4651277"/>
                  <a:gd name="connsiteY204" fmla="*/ 414468 h 4241931"/>
                  <a:gd name="connsiteX205" fmla="*/ 1771480 w 4651277"/>
                  <a:gd name="connsiteY205" fmla="*/ 433478 h 4241931"/>
                  <a:gd name="connsiteX206" fmla="*/ 1791671 w 4651277"/>
                  <a:gd name="connsiteY206" fmla="*/ 427858 h 4241931"/>
                  <a:gd name="connsiteX207" fmla="*/ 1811649 w 4651277"/>
                  <a:gd name="connsiteY207" fmla="*/ 420162 h 4241931"/>
                  <a:gd name="connsiteX208" fmla="*/ 1828465 w 4651277"/>
                  <a:gd name="connsiteY208" fmla="*/ 420549 h 4241931"/>
                  <a:gd name="connsiteX209" fmla="*/ 1828507 w 4651277"/>
                  <a:gd name="connsiteY209" fmla="*/ 435439 h 4241931"/>
                  <a:gd name="connsiteX210" fmla="*/ 1831732 w 4651277"/>
                  <a:gd name="connsiteY210" fmla="*/ 469308 h 4241931"/>
                  <a:gd name="connsiteX211" fmla="*/ 1847892 w 4651277"/>
                  <a:gd name="connsiteY211" fmla="*/ 475634 h 4241931"/>
                  <a:gd name="connsiteX212" fmla="*/ 1880127 w 4651277"/>
                  <a:gd name="connsiteY212" fmla="*/ 458510 h 4241931"/>
                  <a:gd name="connsiteX213" fmla="*/ 1931438 w 4651277"/>
                  <a:gd name="connsiteY213" fmla="*/ 455808 h 4241931"/>
                  <a:gd name="connsiteX214" fmla="*/ 1943891 w 4651277"/>
                  <a:gd name="connsiteY214" fmla="*/ 454542 h 4241931"/>
                  <a:gd name="connsiteX215" fmla="*/ 1961453 w 4651277"/>
                  <a:gd name="connsiteY215" fmla="*/ 439538 h 4241931"/>
                  <a:gd name="connsiteX216" fmla="*/ 1987828 w 4651277"/>
                  <a:gd name="connsiteY216" fmla="*/ 418394 h 4241931"/>
                  <a:gd name="connsiteX217" fmla="*/ 1975043 w 4651277"/>
                  <a:gd name="connsiteY217" fmla="*/ 406059 h 4241931"/>
                  <a:gd name="connsiteX218" fmla="*/ 1967342 w 4651277"/>
                  <a:gd name="connsiteY218" fmla="*/ 392156 h 4241931"/>
                  <a:gd name="connsiteX219" fmla="*/ 1982906 w 4651277"/>
                  <a:gd name="connsiteY219" fmla="*/ 373999 h 4241931"/>
                  <a:gd name="connsiteX220" fmla="*/ 1993404 w 4651277"/>
                  <a:gd name="connsiteY220" fmla="*/ 384470 h 4241931"/>
                  <a:gd name="connsiteX221" fmla="*/ 2001183 w 4651277"/>
                  <a:gd name="connsiteY221" fmla="*/ 395007 h 4241931"/>
                  <a:gd name="connsiteX222" fmla="*/ 2026848 w 4651277"/>
                  <a:gd name="connsiteY222" fmla="*/ 370998 h 4241931"/>
                  <a:gd name="connsiteX223" fmla="*/ 2023876 w 4651277"/>
                  <a:gd name="connsiteY223" fmla="*/ 354098 h 4241931"/>
                  <a:gd name="connsiteX224" fmla="*/ 2033778 w 4651277"/>
                  <a:gd name="connsiteY224" fmla="*/ 340084 h 4241931"/>
                  <a:gd name="connsiteX225" fmla="*/ 2048794 w 4651277"/>
                  <a:gd name="connsiteY225" fmla="*/ 345479 h 4241931"/>
                  <a:gd name="connsiteX226" fmla="*/ 2057325 w 4651277"/>
                  <a:gd name="connsiteY226" fmla="*/ 373772 h 4241931"/>
                  <a:gd name="connsiteX227" fmla="*/ 2070321 w 4651277"/>
                  <a:gd name="connsiteY227" fmla="*/ 397232 h 4241931"/>
                  <a:gd name="connsiteX228" fmla="*/ 2071512 w 4651277"/>
                  <a:gd name="connsiteY228" fmla="*/ 397142 h 4241931"/>
                  <a:gd name="connsiteX229" fmla="*/ 2069934 w 4651277"/>
                  <a:gd name="connsiteY229" fmla="*/ 387948 h 4241931"/>
                  <a:gd name="connsiteX230" fmla="*/ 2060255 w 4651277"/>
                  <a:gd name="connsiteY230" fmla="*/ 375985 h 4241931"/>
                  <a:gd name="connsiteX231" fmla="*/ 2064924 w 4651277"/>
                  <a:gd name="connsiteY231" fmla="*/ 367708 h 4241931"/>
                  <a:gd name="connsiteX232" fmla="*/ 2081666 w 4651277"/>
                  <a:gd name="connsiteY232" fmla="*/ 366819 h 4241931"/>
                  <a:gd name="connsiteX233" fmla="*/ 2129577 w 4651277"/>
                  <a:gd name="connsiteY233" fmla="*/ 334348 h 4241931"/>
                  <a:gd name="connsiteX234" fmla="*/ 2116160 w 4651277"/>
                  <a:gd name="connsiteY234" fmla="*/ 315351 h 4241931"/>
                  <a:gd name="connsiteX235" fmla="*/ 2102325 w 4651277"/>
                  <a:gd name="connsiteY235" fmla="*/ 302217 h 4241931"/>
                  <a:gd name="connsiteX236" fmla="*/ 2119407 w 4651277"/>
                  <a:gd name="connsiteY236" fmla="*/ 294011 h 4241931"/>
                  <a:gd name="connsiteX237" fmla="*/ 2224738 w 4651277"/>
                  <a:gd name="connsiteY237" fmla="*/ 243162 h 4241931"/>
                  <a:gd name="connsiteX238" fmla="*/ 2229478 w 4651277"/>
                  <a:gd name="connsiteY238" fmla="*/ 222474 h 4241931"/>
                  <a:gd name="connsiteX239" fmla="*/ 2233028 w 4651277"/>
                  <a:gd name="connsiteY239" fmla="*/ 193087 h 4241931"/>
                  <a:gd name="connsiteX240" fmla="*/ 2257860 w 4651277"/>
                  <a:gd name="connsiteY240" fmla="*/ 207096 h 4241931"/>
                  <a:gd name="connsiteX241" fmla="*/ 2292599 w 4651277"/>
                  <a:gd name="connsiteY241" fmla="*/ 187734 h 4241931"/>
                  <a:gd name="connsiteX242" fmla="*/ 2292817 w 4651277"/>
                  <a:gd name="connsiteY242" fmla="*/ 187109 h 4241931"/>
                  <a:gd name="connsiteX243" fmla="*/ 2286426 w 4651277"/>
                  <a:gd name="connsiteY243" fmla="*/ 166089 h 4241931"/>
                  <a:gd name="connsiteX244" fmla="*/ 2271698 w 4651277"/>
                  <a:gd name="connsiteY244" fmla="*/ 148167 h 4241931"/>
                  <a:gd name="connsiteX245" fmla="*/ 2200551 w 4651277"/>
                  <a:gd name="connsiteY245" fmla="*/ 141725 h 4241931"/>
                  <a:gd name="connsiteX246" fmla="*/ 2177955 w 4651277"/>
                  <a:gd name="connsiteY246" fmla="*/ 156063 h 4241931"/>
                  <a:gd name="connsiteX247" fmla="*/ 2161942 w 4651277"/>
                  <a:gd name="connsiteY247" fmla="*/ 156914 h 4241931"/>
                  <a:gd name="connsiteX248" fmla="*/ 2166815 w 4651277"/>
                  <a:gd name="connsiteY248" fmla="*/ 128838 h 4241931"/>
                  <a:gd name="connsiteX249" fmla="*/ 2176178 w 4651277"/>
                  <a:gd name="connsiteY249" fmla="*/ 122581 h 4241931"/>
                  <a:gd name="connsiteX250" fmla="*/ 2220346 w 4651277"/>
                  <a:gd name="connsiteY250" fmla="*/ 115856 h 4241931"/>
                  <a:gd name="connsiteX251" fmla="*/ 2224591 w 4651277"/>
                  <a:gd name="connsiteY251" fmla="*/ 99573 h 4241931"/>
                  <a:gd name="connsiteX252" fmla="*/ 2236573 w 4651277"/>
                  <a:gd name="connsiteY252" fmla="*/ 77769 h 4241931"/>
                  <a:gd name="connsiteX253" fmla="*/ 2240288 w 4651277"/>
                  <a:gd name="connsiteY253" fmla="*/ 79030 h 4241931"/>
                  <a:gd name="connsiteX254" fmla="*/ 2269604 w 4651277"/>
                  <a:gd name="connsiteY254" fmla="*/ 94993 h 4241931"/>
                  <a:gd name="connsiteX255" fmla="*/ 2282204 w 4651277"/>
                  <a:gd name="connsiteY255" fmla="*/ 84835 h 4241931"/>
                  <a:gd name="connsiteX256" fmla="*/ 2285805 w 4651277"/>
                  <a:gd name="connsiteY256" fmla="*/ 83914 h 4241931"/>
                  <a:gd name="connsiteX257" fmla="*/ 2306411 w 4651277"/>
                  <a:gd name="connsiteY257" fmla="*/ 73331 h 4241931"/>
                  <a:gd name="connsiteX258" fmla="*/ 2339875 w 4651277"/>
                  <a:gd name="connsiteY258" fmla="*/ 29946 h 4241931"/>
                  <a:gd name="connsiteX259" fmla="*/ 2392011 w 4651277"/>
                  <a:gd name="connsiteY259" fmla="*/ 22068 h 4241931"/>
                  <a:gd name="connsiteX260" fmla="*/ 2449746 w 4651277"/>
                  <a:gd name="connsiteY260" fmla="*/ 23384 h 4241931"/>
                  <a:gd name="connsiteX261" fmla="*/ 2451125 w 4651277"/>
                  <a:gd name="connsiteY261" fmla="*/ 21850 h 4241931"/>
                  <a:gd name="connsiteX262" fmla="*/ 2508325 w 4651277"/>
                  <a:gd name="connsiteY262" fmla="*/ 26842 h 4241931"/>
                  <a:gd name="connsiteX263" fmla="*/ 2528565 w 4651277"/>
                  <a:gd name="connsiteY263" fmla="*/ 50586 h 4241931"/>
                  <a:gd name="connsiteX264" fmla="*/ 2545177 w 4651277"/>
                  <a:gd name="connsiteY264" fmla="*/ 19776 h 4241931"/>
                  <a:gd name="connsiteX265" fmla="*/ 2549345 w 4651277"/>
                  <a:gd name="connsiteY265" fmla="*/ 2036 h 4241931"/>
                  <a:gd name="connsiteX266" fmla="*/ 2559883 w 4651277"/>
                  <a:gd name="connsiteY266" fmla="*/ 8046 h 4241931"/>
                  <a:gd name="connsiteX267" fmla="*/ 2562074 w 4651277"/>
                  <a:gd name="connsiteY267" fmla="*/ 21799 h 4241931"/>
                  <a:gd name="connsiteX268" fmla="*/ 2568791 w 4651277"/>
                  <a:gd name="connsiteY268" fmla="*/ 52099 h 4241931"/>
                  <a:gd name="connsiteX269" fmla="*/ 2601553 w 4651277"/>
                  <a:gd name="connsiteY269" fmla="*/ 64228 h 4241931"/>
                  <a:gd name="connsiteX270" fmla="*/ 2625296 w 4651277"/>
                  <a:gd name="connsiteY270" fmla="*/ 43989 h 4241931"/>
                  <a:gd name="connsiteX271" fmla="*/ 2645290 w 4651277"/>
                  <a:gd name="connsiteY271" fmla="*/ 35629 h 4241931"/>
                  <a:gd name="connsiteX272" fmla="*/ 2655912 w 4651277"/>
                  <a:gd name="connsiteY272" fmla="*/ 56963 h 4241931"/>
                  <a:gd name="connsiteX273" fmla="*/ 2657690 w 4651277"/>
                  <a:gd name="connsiteY273" fmla="*/ 90445 h 4241931"/>
                  <a:gd name="connsiteX274" fmla="*/ 2676280 w 4651277"/>
                  <a:gd name="connsiteY274" fmla="*/ 110626 h 4241931"/>
                  <a:gd name="connsiteX275" fmla="*/ 2711007 w 4651277"/>
                  <a:gd name="connsiteY275" fmla="*/ 146010 h 4241931"/>
                  <a:gd name="connsiteX276" fmla="*/ 2766305 w 4651277"/>
                  <a:gd name="connsiteY276" fmla="*/ 183951 h 4241931"/>
                  <a:gd name="connsiteX277" fmla="*/ 2774785 w 4651277"/>
                  <a:gd name="connsiteY277" fmla="*/ 182383 h 4241931"/>
                  <a:gd name="connsiteX278" fmla="*/ 2787062 w 4651277"/>
                  <a:gd name="connsiteY278" fmla="*/ 171241 h 4241931"/>
                  <a:gd name="connsiteX279" fmla="*/ 2822613 w 4651277"/>
                  <a:gd name="connsiteY279" fmla="*/ 167164 h 4241931"/>
                  <a:gd name="connsiteX280" fmla="*/ 2851379 w 4651277"/>
                  <a:gd name="connsiteY280" fmla="*/ 159068 h 4241931"/>
                  <a:gd name="connsiteX281" fmla="*/ 2865409 w 4651277"/>
                  <a:gd name="connsiteY281" fmla="*/ 175841 h 4241931"/>
                  <a:gd name="connsiteX282" fmla="*/ 2868616 w 4651277"/>
                  <a:gd name="connsiteY282" fmla="*/ 203591 h 4241931"/>
                  <a:gd name="connsiteX283" fmla="*/ 2876461 w 4651277"/>
                  <a:gd name="connsiteY283" fmla="*/ 217589 h 4241931"/>
                  <a:gd name="connsiteX284" fmla="*/ 2879988 w 4651277"/>
                  <a:gd name="connsiteY284" fmla="*/ 214776 h 4241931"/>
                  <a:gd name="connsiteX285" fmla="*/ 2883159 w 4651277"/>
                  <a:gd name="connsiteY285" fmla="*/ 198914 h 4241931"/>
                  <a:gd name="connsiteX286" fmla="*/ 2919613 w 4651277"/>
                  <a:gd name="connsiteY286" fmla="*/ 156832 h 4241931"/>
                  <a:gd name="connsiteX287" fmla="*/ 2928147 w 4651277"/>
                  <a:gd name="connsiteY287" fmla="*/ 138860 h 4241931"/>
                  <a:gd name="connsiteX288" fmla="*/ 2945881 w 4651277"/>
                  <a:gd name="connsiteY288" fmla="*/ 129159 h 4241931"/>
                  <a:gd name="connsiteX289" fmla="*/ 3020035 w 4651277"/>
                  <a:gd name="connsiteY289" fmla="*/ 96025 h 4241931"/>
                  <a:gd name="connsiteX290" fmla="*/ 3059179 w 4651277"/>
                  <a:gd name="connsiteY290" fmla="*/ 77158 h 4241931"/>
                  <a:gd name="connsiteX291" fmla="*/ 3077043 w 4651277"/>
                  <a:gd name="connsiteY291" fmla="*/ 97377 h 4241931"/>
                  <a:gd name="connsiteX292" fmla="*/ 3110061 w 4651277"/>
                  <a:gd name="connsiteY292" fmla="*/ 86865 h 4241931"/>
                  <a:gd name="connsiteX293" fmla="*/ 3141966 w 4651277"/>
                  <a:gd name="connsiteY293" fmla="*/ 69112 h 4241931"/>
                  <a:gd name="connsiteX294" fmla="*/ 3160021 w 4651277"/>
                  <a:gd name="connsiteY294" fmla="*/ 92972 h 4241931"/>
                  <a:gd name="connsiteX295" fmla="*/ 3174507 w 4651277"/>
                  <a:gd name="connsiteY295" fmla="*/ 104611 h 4241931"/>
                  <a:gd name="connsiteX296" fmla="*/ 3184041 w 4651277"/>
                  <a:gd name="connsiteY296" fmla="*/ 91697 h 4241931"/>
                  <a:gd name="connsiteX297" fmla="*/ 3184575 w 4651277"/>
                  <a:gd name="connsiteY297" fmla="*/ 88018 h 4241931"/>
                  <a:gd name="connsiteX298" fmla="*/ 3192073 w 4651277"/>
                  <a:gd name="connsiteY298" fmla="*/ 64262 h 4241931"/>
                  <a:gd name="connsiteX299" fmla="*/ 3201007 w 4651277"/>
                  <a:gd name="connsiteY299" fmla="*/ 81307 h 4241931"/>
                  <a:gd name="connsiteX300" fmla="*/ 3205002 w 4651277"/>
                  <a:gd name="connsiteY300" fmla="*/ 101532 h 4241931"/>
                  <a:gd name="connsiteX301" fmla="*/ 3239907 w 4651277"/>
                  <a:gd name="connsiteY301" fmla="*/ 112818 h 4241931"/>
                  <a:gd name="connsiteX302" fmla="*/ 3253692 w 4651277"/>
                  <a:gd name="connsiteY302" fmla="*/ 97487 h 4241931"/>
                  <a:gd name="connsiteX303" fmla="*/ 3276340 w 4651277"/>
                  <a:gd name="connsiteY303" fmla="*/ 111614 h 4241931"/>
                  <a:gd name="connsiteX304" fmla="*/ 3277538 w 4651277"/>
                  <a:gd name="connsiteY304" fmla="*/ 134178 h 4241931"/>
                  <a:gd name="connsiteX305" fmla="*/ 3294634 w 4651277"/>
                  <a:gd name="connsiteY305" fmla="*/ 153708 h 4241931"/>
                  <a:gd name="connsiteX306" fmla="*/ 3319511 w 4651277"/>
                  <a:gd name="connsiteY306" fmla="*/ 182315 h 4241931"/>
                  <a:gd name="connsiteX307" fmla="*/ 3357761 w 4651277"/>
                  <a:gd name="connsiteY307" fmla="*/ 215321 h 4241931"/>
                  <a:gd name="connsiteX308" fmla="*/ 3375693 w 4651277"/>
                  <a:gd name="connsiteY308" fmla="*/ 223128 h 4241931"/>
                  <a:gd name="connsiteX309" fmla="*/ 3367384 w 4651277"/>
                  <a:gd name="connsiteY309" fmla="*/ 231599 h 4241931"/>
                  <a:gd name="connsiteX310" fmla="*/ 3377007 w 4651277"/>
                  <a:gd name="connsiteY310" fmla="*/ 247876 h 4241931"/>
                  <a:gd name="connsiteX311" fmla="*/ 3404679 w 4651277"/>
                  <a:gd name="connsiteY311" fmla="*/ 274145 h 4241931"/>
                  <a:gd name="connsiteX312" fmla="*/ 3412506 w 4651277"/>
                  <a:gd name="connsiteY312" fmla="*/ 297817 h 4241931"/>
                  <a:gd name="connsiteX313" fmla="*/ 3404705 w 4651277"/>
                  <a:gd name="connsiteY313" fmla="*/ 329618 h 4241931"/>
                  <a:gd name="connsiteX314" fmla="*/ 3403809 w 4651277"/>
                  <a:gd name="connsiteY314" fmla="*/ 381492 h 4241931"/>
                  <a:gd name="connsiteX315" fmla="*/ 3416229 w 4651277"/>
                  <a:gd name="connsiteY315" fmla="*/ 395432 h 4241931"/>
                  <a:gd name="connsiteX316" fmla="*/ 3415823 w 4651277"/>
                  <a:gd name="connsiteY316" fmla="*/ 429029 h 4241931"/>
                  <a:gd name="connsiteX317" fmla="*/ 3401628 w 4651277"/>
                  <a:gd name="connsiteY317" fmla="*/ 453597 h 4241931"/>
                  <a:gd name="connsiteX318" fmla="*/ 3406631 w 4651277"/>
                  <a:gd name="connsiteY318" fmla="*/ 464270 h 4241931"/>
                  <a:gd name="connsiteX319" fmla="*/ 3407669 w 4651277"/>
                  <a:gd name="connsiteY319" fmla="*/ 464755 h 4241931"/>
                  <a:gd name="connsiteX320" fmla="*/ 3418321 w 4651277"/>
                  <a:gd name="connsiteY320" fmla="*/ 455508 h 4241931"/>
                  <a:gd name="connsiteX321" fmla="*/ 3436938 w 4651277"/>
                  <a:gd name="connsiteY321" fmla="*/ 446109 h 4241931"/>
                  <a:gd name="connsiteX322" fmla="*/ 3438909 w 4651277"/>
                  <a:gd name="connsiteY322" fmla="*/ 448742 h 4241931"/>
                  <a:gd name="connsiteX323" fmla="*/ 3451615 w 4651277"/>
                  <a:gd name="connsiteY323" fmla="*/ 473672 h 4241931"/>
                  <a:gd name="connsiteX324" fmla="*/ 3465140 w 4651277"/>
                  <a:gd name="connsiteY324" fmla="*/ 472619 h 4241931"/>
                  <a:gd name="connsiteX325" fmla="*/ 3468067 w 4651277"/>
                  <a:gd name="connsiteY325" fmla="*/ 473688 h 4241931"/>
                  <a:gd name="connsiteX326" fmla="*/ 3487330 w 4651277"/>
                  <a:gd name="connsiteY326" fmla="*/ 476135 h 4241931"/>
                  <a:gd name="connsiteX327" fmla="*/ 3531027 w 4651277"/>
                  <a:gd name="connsiteY327" fmla="*/ 461995 h 4241931"/>
                  <a:gd name="connsiteX328" fmla="*/ 3570810 w 4651277"/>
                  <a:gd name="connsiteY328" fmla="*/ 481255 h 4241931"/>
                  <a:gd name="connsiteX329" fmla="*/ 3610106 w 4651277"/>
                  <a:gd name="connsiteY329" fmla="*/ 509524 h 4241931"/>
                  <a:gd name="connsiteX330" fmla="*/ 3611787 w 4651277"/>
                  <a:gd name="connsiteY330" fmla="*/ 509117 h 4241931"/>
                  <a:gd name="connsiteX331" fmla="*/ 3648972 w 4651277"/>
                  <a:gd name="connsiteY331" fmla="*/ 539676 h 4241931"/>
                  <a:gd name="connsiteX332" fmla="*/ 3651715 w 4651277"/>
                  <a:gd name="connsiteY332" fmla="*/ 565684 h 4241931"/>
                  <a:gd name="connsiteX333" fmla="*/ 3677801 w 4651277"/>
                  <a:gd name="connsiteY333" fmla="*/ 552253 h 4241931"/>
                  <a:gd name="connsiteX334" fmla="*/ 3689090 w 4651277"/>
                  <a:gd name="connsiteY334" fmla="*/ 541962 h 4241931"/>
                  <a:gd name="connsiteX335" fmla="*/ 3693528 w 4651277"/>
                  <a:gd name="connsiteY335" fmla="*/ 551111 h 4241931"/>
                  <a:gd name="connsiteX336" fmla="*/ 3688525 w 4651277"/>
                  <a:gd name="connsiteY336" fmla="*/ 561659 h 4241931"/>
                  <a:gd name="connsiteX337" fmla="*/ 3678811 w 4651277"/>
                  <a:gd name="connsiteY337" fmla="*/ 585792 h 4241931"/>
                  <a:gd name="connsiteX338" fmla="*/ 3695717 w 4651277"/>
                  <a:gd name="connsiteY338" fmla="*/ 609705 h 4241931"/>
                  <a:gd name="connsiteX339" fmla="*/ 3721724 w 4651277"/>
                  <a:gd name="connsiteY339" fmla="*/ 606963 h 4241931"/>
                  <a:gd name="connsiteX340" fmla="*/ 3739511 w 4651277"/>
                  <a:gd name="connsiteY340" fmla="*/ 610656 h 4241931"/>
                  <a:gd name="connsiteX341" fmla="*/ 3736745 w 4651277"/>
                  <a:gd name="connsiteY341" fmla="*/ 630441 h 4241931"/>
                  <a:gd name="connsiteX342" fmla="*/ 3722108 w 4651277"/>
                  <a:gd name="connsiteY342" fmla="*/ 654435 h 4241931"/>
                  <a:gd name="connsiteX343" fmla="*/ 3725398 w 4651277"/>
                  <a:gd name="connsiteY343" fmla="*/ 677198 h 4241931"/>
                  <a:gd name="connsiteX344" fmla="*/ 3732642 w 4651277"/>
                  <a:gd name="connsiteY344" fmla="*/ 718119 h 4241931"/>
                  <a:gd name="connsiteX345" fmla="*/ 3752899 w 4651277"/>
                  <a:gd name="connsiteY345" fmla="*/ 770559 h 4241931"/>
                  <a:gd name="connsiteX346" fmla="*/ 3759505 w 4651277"/>
                  <a:gd name="connsiteY346" fmla="*/ 773493 h 4241931"/>
                  <a:gd name="connsiteX347" fmla="*/ 3773273 w 4651277"/>
                  <a:gd name="connsiteY347" fmla="*/ 771607 h 4241931"/>
                  <a:gd name="connsiteX348" fmla="*/ 3799787 w 4651277"/>
                  <a:gd name="connsiteY348" fmla="*/ 785635 h 4241931"/>
                  <a:gd name="connsiteX349" fmla="*/ 3823514 w 4651277"/>
                  <a:gd name="connsiteY349" fmla="*/ 793668 h 4241931"/>
                  <a:gd name="connsiteX350" fmla="*/ 3825266 w 4651277"/>
                  <a:gd name="connsiteY350" fmla="*/ 811916 h 4241931"/>
                  <a:gd name="connsiteX351" fmla="*/ 3814334 w 4651277"/>
                  <a:gd name="connsiteY351" fmla="*/ 832622 h 4241931"/>
                  <a:gd name="connsiteX352" fmla="*/ 3813124 w 4651277"/>
                  <a:gd name="connsiteY352" fmla="*/ 846019 h 4241931"/>
                  <a:gd name="connsiteX353" fmla="*/ 3816896 w 4651277"/>
                  <a:gd name="connsiteY353" fmla="*/ 845745 h 4241931"/>
                  <a:gd name="connsiteX354" fmla="*/ 3826606 w 4651277"/>
                  <a:gd name="connsiteY354" fmla="*/ 836281 h 4241931"/>
                  <a:gd name="connsiteX355" fmla="*/ 3871753 w 4651277"/>
                  <a:gd name="connsiteY355" fmla="*/ 824457 h 4241931"/>
                  <a:gd name="connsiteX356" fmla="*/ 3886170 w 4651277"/>
                  <a:gd name="connsiteY356" fmla="*/ 816075 h 4241931"/>
                  <a:gd name="connsiteX357" fmla="*/ 3903030 w 4651277"/>
                  <a:gd name="connsiteY357" fmla="*/ 817772 h 4241931"/>
                  <a:gd name="connsiteX358" fmla="*/ 3970004 w 4651277"/>
                  <a:gd name="connsiteY358" fmla="*/ 830001 h 4241931"/>
                  <a:gd name="connsiteX359" fmla="*/ 4006011 w 4651277"/>
                  <a:gd name="connsiteY359" fmla="*/ 835505 h 4241931"/>
                  <a:gd name="connsiteX360" fmla="*/ 4008781 w 4651277"/>
                  <a:gd name="connsiteY360" fmla="*/ 857952 h 4241931"/>
                  <a:gd name="connsiteX361" fmla="*/ 4036592 w 4651277"/>
                  <a:gd name="connsiteY361" fmla="*/ 866330 h 4241931"/>
                  <a:gd name="connsiteX362" fmla="*/ 4067065 w 4651277"/>
                  <a:gd name="connsiteY362" fmla="*/ 869173 h 4241931"/>
                  <a:gd name="connsiteX363" fmla="*/ 4068243 w 4651277"/>
                  <a:gd name="connsiteY363" fmla="*/ 894227 h 4241931"/>
                  <a:gd name="connsiteX364" fmla="*/ 4072744 w 4651277"/>
                  <a:gd name="connsiteY364" fmla="*/ 909141 h 4241931"/>
                  <a:gd name="connsiteX365" fmla="*/ 4085455 w 4651277"/>
                  <a:gd name="connsiteY365" fmla="*/ 904728 h 4241931"/>
                  <a:gd name="connsiteX366" fmla="*/ 4087569 w 4651277"/>
                  <a:gd name="connsiteY366" fmla="*/ 902438 h 4241931"/>
                  <a:gd name="connsiteX367" fmla="*/ 4104010 w 4651277"/>
                  <a:gd name="connsiteY367" fmla="*/ 889565 h 4241931"/>
                  <a:gd name="connsiteX368" fmla="*/ 4102112 w 4651277"/>
                  <a:gd name="connsiteY368" fmla="*/ 905584 h 4241931"/>
                  <a:gd name="connsiteX369" fmla="*/ 4095288 w 4651277"/>
                  <a:gd name="connsiteY369" fmla="*/ 921462 h 4241931"/>
                  <a:gd name="connsiteX370" fmla="*/ 4114076 w 4651277"/>
                  <a:gd name="connsiteY370" fmla="*/ 945807 h 4241931"/>
                  <a:gd name="connsiteX371" fmla="*/ 4130871 w 4651277"/>
                  <a:gd name="connsiteY371" fmla="*/ 941738 h 4241931"/>
                  <a:gd name="connsiteX372" fmla="*/ 4139837 w 4651277"/>
                  <a:gd name="connsiteY372" fmla="*/ 962239 h 4241931"/>
                  <a:gd name="connsiteX373" fmla="*/ 4129973 w 4651277"/>
                  <a:gd name="connsiteY373" fmla="*/ 978408 h 4241931"/>
                  <a:gd name="connsiteX374" fmla="*/ 4132538 w 4651277"/>
                  <a:gd name="connsiteY374" fmla="*/ 1000014 h 4241931"/>
                  <a:gd name="connsiteX375" fmla="*/ 4136183 w 4651277"/>
                  <a:gd name="connsiteY375" fmla="*/ 1031582 h 4241931"/>
                  <a:gd name="connsiteX376" fmla="*/ 4146989 w 4651277"/>
                  <a:gd name="connsiteY376" fmla="*/ 1072530 h 4241931"/>
                  <a:gd name="connsiteX377" fmla="*/ 4155688 w 4651277"/>
                  <a:gd name="connsiteY377" fmla="*/ 1086426 h 4241931"/>
                  <a:gd name="connsiteX378" fmla="*/ 4145929 w 4651277"/>
                  <a:gd name="connsiteY378" fmla="*/ 1088345 h 4241931"/>
                  <a:gd name="connsiteX379" fmla="*/ 4144869 w 4651277"/>
                  <a:gd name="connsiteY379" fmla="*/ 1104161 h 4241931"/>
                  <a:gd name="connsiteX380" fmla="*/ 4151555 w 4651277"/>
                  <a:gd name="connsiteY380" fmla="*/ 1135438 h 4241931"/>
                  <a:gd name="connsiteX381" fmla="*/ 4145749 w 4651277"/>
                  <a:gd name="connsiteY381" fmla="*/ 1155514 h 4241931"/>
                  <a:gd name="connsiteX382" fmla="*/ 4125285 w 4651277"/>
                  <a:gd name="connsiteY382" fmla="*/ 1173805 h 4241931"/>
                  <a:gd name="connsiteX383" fmla="*/ 4100084 w 4651277"/>
                  <a:gd name="connsiteY383" fmla="*/ 1209249 h 4241931"/>
                  <a:gd name="connsiteX384" fmla="*/ 4102066 w 4651277"/>
                  <a:gd name="connsiteY384" fmla="*/ 1224772 h 4241931"/>
                  <a:gd name="connsiteX385" fmla="*/ 4085863 w 4651277"/>
                  <a:gd name="connsiteY385" fmla="*/ 1247812 h 4241931"/>
                  <a:gd name="connsiteX386" fmla="*/ 4062766 w 4651277"/>
                  <a:gd name="connsiteY386" fmla="*/ 1268076 h 4241931"/>
                  <a:gd name="connsiteX387" fmla="*/ 4083268 w 4651277"/>
                  <a:gd name="connsiteY387" fmla="*/ 1301340 h 4241931"/>
                  <a:gd name="connsiteX388" fmla="*/ 4087529 w 4651277"/>
                  <a:gd name="connsiteY388" fmla="*/ 1306087 h 4241931"/>
                  <a:gd name="connsiteX389" fmla="*/ 4075365 w 4651277"/>
                  <a:gd name="connsiteY389" fmla="*/ 1307255 h 4241931"/>
                  <a:gd name="connsiteX390" fmla="*/ 4025745 w 4651277"/>
                  <a:gd name="connsiteY390" fmla="*/ 1300602 h 4241931"/>
                  <a:gd name="connsiteX391" fmla="*/ 4008462 w 4651277"/>
                  <a:gd name="connsiteY391" fmla="*/ 1313679 h 4241931"/>
                  <a:gd name="connsiteX392" fmla="*/ 3997211 w 4651277"/>
                  <a:gd name="connsiteY392" fmla="*/ 1333296 h 4241931"/>
                  <a:gd name="connsiteX393" fmla="*/ 3959710 w 4651277"/>
                  <a:gd name="connsiteY393" fmla="*/ 1345489 h 4241931"/>
                  <a:gd name="connsiteX394" fmla="*/ 3934694 w 4651277"/>
                  <a:gd name="connsiteY394" fmla="*/ 1355993 h 4241931"/>
                  <a:gd name="connsiteX395" fmla="*/ 3923280 w 4651277"/>
                  <a:gd name="connsiteY395" fmla="*/ 1354757 h 4241931"/>
                  <a:gd name="connsiteX396" fmla="*/ 3922998 w 4651277"/>
                  <a:gd name="connsiteY396" fmla="*/ 1364605 h 4241931"/>
                  <a:gd name="connsiteX397" fmla="*/ 3927995 w 4651277"/>
                  <a:gd name="connsiteY397" fmla="*/ 1383399 h 4241931"/>
                  <a:gd name="connsiteX398" fmla="*/ 3949877 w 4651277"/>
                  <a:gd name="connsiteY398" fmla="*/ 1400327 h 4241931"/>
                  <a:gd name="connsiteX399" fmla="*/ 3968971 w 4651277"/>
                  <a:gd name="connsiteY399" fmla="*/ 1411260 h 4241931"/>
                  <a:gd name="connsiteX400" fmla="*/ 3957365 w 4651277"/>
                  <a:gd name="connsiteY400" fmla="*/ 1422073 h 4241931"/>
                  <a:gd name="connsiteX401" fmla="*/ 3884013 w 4651277"/>
                  <a:gd name="connsiteY401" fmla="*/ 1478958 h 4241931"/>
                  <a:gd name="connsiteX402" fmla="*/ 3859916 w 4651277"/>
                  <a:gd name="connsiteY402" fmla="*/ 1489420 h 4241931"/>
                  <a:gd name="connsiteX403" fmla="*/ 3852809 w 4651277"/>
                  <a:gd name="connsiteY403" fmla="*/ 1481838 h 4241931"/>
                  <a:gd name="connsiteX404" fmla="*/ 3841864 w 4651277"/>
                  <a:gd name="connsiteY404" fmla="*/ 1492090 h 4241931"/>
                  <a:gd name="connsiteX405" fmla="*/ 3840531 w 4651277"/>
                  <a:gd name="connsiteY405" fmla="*/ 1496284 h 4241931"/>
                  <a:gd name="connsiteX406" fmla="*/ 3850294 w 4651277"/>
                  <a:gd name="connsiteY406" fmla="*/ 1497109 h 4241931"/>
                  <a:gd name="connsiteX407" fmla="*/ 3872107 w 4651277"/>
                  <a:gd name="connsiteY407" fmla="*/ 1537613 h 4241931"/>
                  <a:gd name="connsiteX408" fmla="*/ 3857531 w 4651277"/>
                  <a:gd name="connsiteY408" fmla="*/ 1567370 h 4241931"/>
                  <a:gd name="connsiteX409" fmla="*/ 3876637 w 4651277"/>
                  <a:gd name="connsiteY409" fmla="*/ 1591194 h 4241931"/>
                  <a:gd name="connsiteX410" fmla="*/ 3893840 w 4651277"/>
                  <a:gd name="connsiteY410" fmla="*/ 1588805 h 4241931"/>
                  <a:gd name="connsiteX411" fmla="*/ 3910000 w 4651277"/>
                  <a:gd name="connsiteY411" fmla="*/ 1585781 h 4241931"/>
                  <a:gd name="connsiteX412" fmla="*/ 3841479 w 4651277"/>
                  <a:gd name="connsiteY412" fmla="*/ 1598374 h 4241931"/>
                  <a:gd name="connsiteX413" fmla="*/ 3820166 w 4651277"/>
                  <a:gd name="connsiteY413" fmla="*/ 1603982 h 4241931"/>
                  <a:gd name="connsiteX414" fmla="*/ 3821044 w 4651277"/>
                  <a:gd name="connsiteY414" fmla="*/ 1616327 h 4241931"/>
                  <a:gd name="connsiteX415" fmla="*/ 3820601 w 4651277"/>
                  <a:gd name="connsiteY415" fmla="*/ 1618633 h 4241931"/>
                  <a:gd name="connsiteX416" fmla="*/ 3856796 w 4651277"/>
                  <a:gd name="connsiteY416" fmla="*/ 1624365 h 4241931"/>
                  <a:gd name="connsiteX417" fmla="*/ 3878963 w 4651277"/>
                  <a:gd name="connsiteY417" fmla="*/ 1632824 h 4241931"/>
                  <a:gd name="connsiteX418" fmla="*/ 3881060 w 4651277"/>
                  <a:gd name="connsiteY418" fmla="*/ 1631301 h 4241931"/>
                  <a:gd name="connsiteX419" fmla="*/ 3946493 w 4651277"/>
                  <a:gd name="connsiteY419" fmla="*/ 1636096 h 4241931"/>
                  <a:gd name="connsiteX420" fmla="*/ 4070600 w 4651277"/>
                  <a:gd name="connsiteY420" fmla="*/ 1629769 h 4241931"/>
                  <a:gd name="connsiteX421" fmla="*/ 4108464 w 4651277"/>
                  <a:gd name="connsiteY421" fmla="*/ 1628961 h 4241931"/>
                  <a:gd name="connsiteX422" fmla="*/ 4169224 w 4651277"/>
                  <a:gd name="connsiteY422" fmla="*/ 1639821 h 4241931"/>
                  <a:gd name="connsiteX423" fmla="*/ 4200098 w 4651277"/>
                  <a:gd name="connsiteY423" fmla="*/ 1644093 h 4241931"/>
                  <a:gd name="connsiteX424" fmla="*/ 4211147 w 4651277"/>
                  <a:gd name="connsiteY424" fmla="*/ 1656359 h 4241931"/>
                  <a:gd name="connsiteX425" fmla="*/ 4233231 w 4651277"/>
                  <a:gd name="connsiteY425" fmla="*/ 1641916 h 4241931"/>
                  <a:gd name="connsiteX426" fmla="*/ 4300563 w 4651277"/>
                  <a:gd name="connsiteY426" fmla="*/ 1658147 h 4241931"/>
                  <a:gd name="connsiteX427" fmla="*/ 4319080 w 4651277"/>
                  <a:gd name="connsiteY427" fmla="*/ 1662317 h 4241931"/>
                  <a:gd name="connsiteX428" fmla="*/ 4374375 w 4651277"/>
                  <a:gd name="connsiteY428" fmla="*/ 1680353 h 4241931"/>
                  <a:gd name="connsiteX429" fmla="*/ 4434018 w 4651277"/>
                  <a:gd name="connsiteY429" fmla="*/ 1702171 h 4241931"/>
                  <a:gd name="connsiteX430" fmla="*/ 4465268 w 4651277"/>
                  <a:gd name="connsiteY430" fmla="*/ 1715781 h 4241931"/>
                  <a:gd name="connsiteX431" fmla="*/ 4467174 w 4651277"/>
                  <a:gd name="connsiteY431" fmla="*/ 1715464 h 4241931"/>
                  <a:gd name="connsiteX432" fmla="*/ 4467174 w 4651277"/>
                  <a:gd name="connsiteY432" fmla="*/ 1715466 h 4241931"/>
                  <a:gd name="connsiteX433" fmla="*/ 4467651 w 4651277"/>
                  <a:gd name="connsiteY433" fmla="*/ 1715385 h 4241931"/>
                  <a:gd name="connsiteX434" fmla="*/ 4467174 w 4651277"/>
                  <a:gd name="connsiteY434" fmla="*/ 1715464 h 4241931"/>
                  <a:gd name="connsiteX435" fmla="*/ 4466063 w 4651277"/>
                  <a:gd name="connsiteY435" fmla="*/ 1714670 h 4241931"/>
                  <a:gd name="connsiteX436" fmla="*/ 4467370 w 4651277"/>
                  <a:gd name="connsiteY436" fmla="*/ 1702505 h 4241931"/>
                  <a:gd name="connsiteX437" fmla="*/ 4476105 w 4651277"/>
                  <a:gd name="connsiteY437" fmla="*/ 1702032 h 4241931"/>
                  <a:gd name="connsiteX438" fmla="*/ 4572317 w 4651277"/>
                  <a:gd name="connsiteY438" fmla="*/ 1711701 h 4241931"/>
                  <a:gd name="connsiteX439" fmla="*/ 4589311 w 4651277"/>
                  <a:gd name="connsiteY439" fmla="*/ 1713775 h 4241931"/>
                  <a:gd name="connsiteX440" fmla="*/ 4593344 w 4651277"/>
                  <a:gd name="connsiteY440" fmla="*/ 1715649 h 4241931"/>
                  <a:gd name="connsiteX441" fmla="*/ 4601154 w 4651277"/>
                  <a:gd name="connsiteY441" fmla="*/ 1724930 h 4241931"/>
                  <a:gd name="connsiteX442" fmla="*/ 4602994 w 4651277"/>
                  <a:gd name="connsiteY442" fmla="*/ 1728933 h 4241931"/>
                  <a:gd name="connsiteX443" fmla="*/ 4603083 w 4651277"/>
                  <a:gd name="connsiteY443" fmla="*/ 1740082 h 4241931"/>
                  <a:gd name="connsiteX444" fmla="*/ 4603239 w 4651277"/>
                  <a:gd name="connsiteY444" fmla="*/ 1746912 h 4241931"/>
                  <a:gd name="connsiteX445" fmla="*/ 4630175 w 4651277"/>
                  <a:gd name="connsiteY445" fmla="*/ 1748703 h 4241931"/>
                  <a:gd name="connsiteX446" fmla="*/ 4649928 w 4651277"/>
                  <a:gd name="connsiteY446" fmla="*/ 1756780 h 4241931"/>
                  <a:gd name="connsiteX447" fmla="*/ 4642711 w 4651277"/>
                  <a:gd name="connsiteY447" fmla="*/ 1771103 h 4241931"/>
                  <a:gd name="connsiteX448" fmla="*/ 4560387 w 4651277"/>
                  <a:gd name="connsiteY448" fmla="*/ 1751878 h 4241931"/>
                  <a:gd name="connsiteX449" fmla="*/ 4517474 w 4651277"/>
                  <a:gd name="connsiteY449" fmla="*/ 1749413 h 4241931"/>
                  <a:gd name="connsiteX450" fmla="*/ 4509437 w 4651277"/>
                  <a:gd name="connsiteY450" fmla="*/ 1749377 h 4241931"/>
                  <a:gd name="connsiteX451" fmla="*/ 4460463 w 4651277"/>
                  <a:gd name="connsiteY451" fmla="*/ 1730486 h 4241931"/>
                  <a:gd name="connsiteX452" fmla="*/ 4435148 w 4651277"/>
                  <a:gd name="connsiteY452" fmla="*/ 1730189 h 4241931"/>
                  <a:gd name="connsiteX453" fmla="*/ 4420092 w 4651277"/>
                  <a:gd name="connsiteY453" fmla="*/ 1731516 h 4241931"/>
                  <a:gd name="connsiteX454" fmla="*/ 4358507 w 4651277"/>
                  <a:gd name="connsiteY454" fmla="*/ 1718051 h 4241931"/>
                  <a:gd name="connsiteX455" fmla="*/ 4315401 w 4651277"/>
                  <a:gd name="connsiteY455" fmla="*/ 1716792 h 4241931"/>
                  <a:gd name="connsiteX456" fmla="*/ 4279957 w 4651277"/>
                  <a:gd name="connsiteY456" fmla="*/ 1706229 h 4241931"/>
                  <a:gd name="connsiteX457" fmla="*/ 4243898 w 4651277"/>
                  <a:gd name="connsiteY457" fmla="*/ 1719077 h 4241931"/>
                  <a:gd name="connsiteX458" fmla="*/ 4242561 w 4651277"/>
                  <a:gd name="connsiteY458" fmla="*/ 1727526 h 4241931"/>
                  <a:gd name="connsiteX459" fmla="*/ 4197062 w 4651277"/>
                  <a:gd name="connsiteY459" fmla="*/ 1753107 h 4241931"/>
                  <a:gd name="connsiteX460" fmla="*/ 4171232 w 4651277"/>
                  <a:gd name="connsiteY460" fmla="*/ 1763863 h 4241931"/>
                  <a:gd name="connsiteX461" fmla="*/ 4148247 w 4651277"/>
                  <a:gd name="connsiteY461" fmla="*/ 1803527 h 4241931"/>
                  <a:gd name="connsiteX462" fmla="*/ 4142937 w 4651277"/>
                  <a:gd name="connsiteY462" fmla="*/ 1817531 h 4241931"/>
                  <a:gd name="connsiteX463" fmla="*/ 4116091 w 4651277"/>
                  <a:gd name="connsiteY463" fmla="*/ 1826890 h 4241931"/>
                  <a:gd name="connsiteX464" fmla="*/ 4104976 w 4651277"/>
                  <a:gd name="connsiteY464" fmla="*/ 1818944 h 4241931"/>
                  <a:gd name="connsiteX465" fmla="*/ 4097318 w 4651277"/>
                  <a:gd name="connsiteY465" fmla="*/ 1828247 h 4241931"/>
                  <a:gd name="connsiteX466" fmla="*/ 4085236 w 4651277"/>
                  <a:gd name="connsiteY466" fmla="*/ 1849842 h 4241931"/>
                  <a:gd name="connsiteX467" fmla="*/ 4074972 w 4651277"/>
                  <a:gd name="connsiteY467" fmla="*/ 1859969 h 4241931"/>
                  <a:gd name="connsiteX468" fmla="*/ 4084940 w 4651277"/>
                  <a:gd name="connsiteY468" fmla="*/ 1875158 h 4241931"/>
                  <a:gd name="connsiteX469" fmla="*/ 4100714 w 4651277"/>
                  <a:gd name="connsiteY469" fmla="*/ 1900545 h 4241931"/>
                  <a:gd name="connsiteX470" fmla="*/ 4096318 w 4651277"/>
                  <a:gd name="connsiteY470" fmla="*/ 1928305 h 4241931"/>
                  <a:gd name="connsiteX471" fmla="*/ 4108759 w 4651277"/>
                  <a:gd name="connsiteY471" fmla="*/ 1951309 h 4241931"/>
                  <a:gd name="connsiteX472" fmla="*/ 4131370 w 4651277"/>
                  <a:gd name="connsiteY472" fmla="*/ 1964787 h 4241931"/>
                  <a:gd name="connsiteX473" fmla="*/ 4154147 w 4651277"/>
                  <a:gd name="connsiteY473" fmla="*/ 1961590 h 4241931"/>
                  <a:gd name="connsiteX474" fmla="*/ 4170691 w 4651277"/>
                  <a:gd name="connsiteY474" fmla="*/ 1970397 h 4241931"/>
                  <a:gd name="connsiteX475" fmla="*/ 4162195 w 4651277"/>
                  <a:gd name="connsiteY475" fmla="*/ 2000601 h 4241931"/>
                  <a:gd name="connsiteX476" fmla="*/ 4160762 w 4651277"/>
                  <a:gd name="connsiteY476" fmla="*/ 2009654 h 4241931"/>
                  <a:gd name="connsiteX477" fmla="*/ 4164444 w 4651277"/>
                  <a:gd name="connsiteY477" fmla="*/ 2017660 h 4241931"/>
                  <a:gd name="connsiteX478" fmla="*/ 4161732 w 4651277"/>
                  <a:gd name="connsiteY478" fmla="*/ 2042594 h 4241931"/>
                  <a:gd name="connsiteX479" fmla="*/ 4183266 w 4651277"/>
                  <a:gd name="connsiteY479" fmla="*/ 2047242 h 4241931"/>
                  <a:gd name="connsiteX480" fmla="*/ 4188027 w 4651277"/>
                  <a:gd name="connsiteY480" fmla="*/ 2052326 h 4241931"/>
                  <a:gd name="connsiteX481" fmla="*/ 4207826 w 4651277"/>
                  <a:gd name="connsiteY481" fmla="*/ 2103095 h 4241931"/>
                  <a:gd name="connsiteX482" fmla="*/ 4208997 w 4651277"/>
                  <a:gd name="connsiteY482" fmla="*/ 2111322 h 4241931"/>
                  <a:gd name="connsiteX483" fmla="*/ 4203675 w 4651277"/>
                  <a:gd name="connsiteY483" fmla="*/ 2148834 h 4241931"/>
                  <a:gd name="connsiteX484" fmla="*/ 4180972 w 4651277"/>
                  <a:gd name="connsiteY484" fmla="*/ 2198440 h 4241931"/>
                  <a:gd name="connsiteX485" fmla="*/ 4169590 w 4651277"/>
                  <a:gd name="connsiteY485" fmla="*/ 2219527 h 4241931"/>
                  <a:gd name="connsiteX486" fmla="*/ 4158340 w 4651277"/>
                  <a:gd name="connsiteY486" fmla="*/ 2231974 h 4241931"/>
                  <a:gd name="connsiteX487" fmla="*/ 4107542 w 4651277"/>
                  <a:gd name="connsiteY487" fmla="*/ 2248054 h 4241931"/>
                  <a:gd name="connsiteX488" fmla="*/ 4097438 w 4651277"/>
                  <a:gd name="connsiteY488" fmla="*/ 2253258 h 4241931"/>
                  <a:gd name="connsiteX489" fmla="*/ 4081921 w 4651277"/>
                  <a:gd name="connsiteY489" fmla="*/ 2284825 h 4241931"/>
                  <a:gd name="connsiteX490" fmla="*/ 4073975 w 4651277"/>
                  <a:gd name="connsiteY490" fmla="*/ 2295940 h 4241931"/>
                  <a:gd name="connsiteX491" fmla="*/ 4052681 w 4651277"/>
                  <a:gd name="connsiteY491" fmla="*/ 2321023 h 4241931"/>
                  <a:gd name="connsiteX492" fmla="*/ 4057216 w 4651277"/>
                  <a:gd name="connsiteY492" fmla="*/ 2335352 h 4241931"/>
                  <a:gd name="connsiteX493" fmla="*/ 4073448 w 4651277"/>
                  <a:gd name="connsiteY493" fmla="*/ 2336856 h 4241931"/>
                  <a:gd name="connsiteX494" fmla="*/ 4053350 w 4651277"/>
                  <a:gd name="connsiteY494" fmla="*/ 2363122 h 4241931"/>
                  <a:gd name="connsiteX495" fmla="*/ 4026071 w 4651277"/>
                  <a:gd name="connsiteY495" fmla="*/ 2415619 h 4241931"/>
                  <a:gd name="connsiteX496" fmla="*/ 4026496 w 4651277"/>
                  <a:gd name="connsiteY496" fmla="*/ 2412144 h 4241931"/>
                  <a:gd name="connsiteX497" fmla="*/ 4036449 w 4651277"/>
                  <a:gd name="connsiteY497" fmla="*/ 2388357 h 4241931"/>
                  <a:gd name="connsiteX498" fmla="*/ 4033640 w 4651277"/>
                  <a:gd name="connsiteY498" fmla="*/ 2351413 h 4241931"/>
                  <a:gd name="connsiteX499" fmla="*/ 4007815 w 4651277"/>
                  <a:gd name="connsiteY499" fmla="*/ 2350417 h 4241931"/>
                  <a:gd name="connsiteX500" fmla="*/ 4002760 w 4651277"/>
                  <a:gd name="connsiteY500" fmla="*/ 2358895 h 4241931"/>
                  <a:gd name="connsiteX501" fmla="*/ 3990263 w 4651277"/>
                  <a:gd name="connsiteY501" fmla="*/ 2390941 h 4241931"/>
                  <a:gd name="connsiteX502" fmla="*/ 3968627 w 4651277"/>
                  <a:gd name="connsiteY502" fmla="*/ 2398648 h 4241931"/>
                  <a:gd name="connsiteX503" fmla="*/ 3931553 w 4651277"/>
                  <a:gd name="connsiteY503" fmla="*/ 2410099 h 4241931"/>
                  <a:gd name="connsiteX504" fmla="*/ 3913538 w 4651277"/>
                  <a:gd name="connsiteY504" fmla="*/ 2418381 h 4241931"/>
                  <a:gd name="connsiteX505" fmla="*/ 3904576 w 4651277"/>
                  <a:gd name="connsiteY505" fmla="*/ 2428097 h 4241931"/>
                  <a:gd name="connsiteX506" fmla="*/ 3915152 w 4651277"/>
                  <a:gd name="connsiteY506" fmla="*/ 2431628 h 4241931"/>
                  <a:gd name="connsiteX507" fmla="*/ 3952295 w 4651277"/>
                  <a:gd name="connsiteY507" fmla="*/ 2478339 h 4241931"/>
                  <a:gd name="connsiteX508" fmla="*/ 3926585 w 4651277"/>
                  <a:gd name="connsiteY508" fmla="*/ 2503961 h 4241931"/>
                  <a:gd name="connsiteX509" fmla="*/ 3914218 w 4651277"/>
                  <a:gd name="connsiteY509" fmla="*/ 2527366 h 4241931"/>
                  <a:gd name="connsiteX510" fmla="*/ 3927394 w 4651277"/>
                  <a:gd name="connsiteY510" fmla="*/ 2541825 h 4241931"/>
                  <a:gd name="connsiteX511" fmla="*/ 3961310 w 4651277"/>
                  <a:gd name="connsiteY511" fmla="*/ 2562043 h 4241931"/>
                  <a:gd name="connsiteX512" fmla="*/ 3965845 w 4651277"/>
                  <a:gd name="connsiteY512" fmla="*/ 2576371 h 4241931"/>
                  <a:gd name="connsiteX513" fmla="*/ 3944723 w 4651277"/>
                  <a:gd name="connsiteY513" fmla="*/ 2709741 h 4241931"/>
                  <a:gd name="connsiteX514" fmla="*/ 3933742 w 4651277"/>
                  <a:gd name="connsiteY514" fmla="*/ 2755636 h 4241931"/>
                  <a:gd name="connsiteX515" fmla="*/ 3942916 w 4651277"/>
                  <a:gd name="connsiteY515" fmla="*/ 2771935 h 4241931"/>
                  <a:gd name="connsiteX516" fmla="*/ 3958242 w 4651277"/>
                  <a:gd name="connsiteY516" fmla="*/ 2804057 h 4241931"/>
                  <a:gd name="connsiteX517" fmla="*/ 3993102 w 4651277"/>
                  <a:gd name="connsiteY517" fmla="*/ 2841746 h 4241931"/>
                  <a:gd name="connsiteX518" fmla="*/ 4028260 w 4651277"/>
                  <a:gd name="connsiteY518" fmla="*/ 2854118 h 4241931"/>
                  <a:gd name="connsiteX519" fmla="*/ 4030417 w 4651277"/>
                  <a:gd name="connsiteY519" fmla="*/ 2860027 h 4241931"/>
                  <a:gd name="connsiteX520" fmla="*/ 4028877 w 4651277"/>
                  <a:gd name="connsiteY520" fmla="*/ 2893189 h 4241931"/>
                  <a:gd name="connsiteX521" fmla="*/ 4020657 w 4651277"/>
                  <a:gd name="connsiteY521" fmla="*/ 2945090 h 4241931"/>
                  <a:gd name="connsiteX522" fmla="*/ 4008391 w 4651277"/>
                  <a:gd name="connsiteY522" fmla="*/ 2956137 h 4241931"/>
                  <a:gd name="connsiteX523" fmla="*/ 4007340 w 4651277"/>
                  <a:gd name="connsiteY523" fmla="*/ 2962776 h 4241931"/>
                  <a:gd name="connsiteX524" fmla="*/ 3981780 w 4651277"/>
                  <a:gd name="connsiteY524" fmla="*/ 3006980 h 4241931"/>
                  <a:gd name="connsiteX525" fmla="*/ 3962714 w 4651277"/>
                  <a:gd name="connsiteY525" fmla="*/ 3021901 h 4241931"/>
                  <a:gd name="connsiteX526" fmla="*/ 3936483 w 4651277"/>
                  <a:gd name="connsiteY526" fmla="*/ 3007848 h 4241931"/>
                  <a:gd name="connsiteX527" fmla="*/ 3932864 w 4651277"/>
                  <a:gd name="connsiteY527" fmla="*/ 3007275 h 4241931"/>
                  <a:gd name="connsiteX528" fmla="*/ 3836556 w 4651277"/>
                  <a:gd name="connsiteY528" fmla="*/ 2998209 h 4241931"/>
                  <a:gd name="connsiteX529" fmla="*/ 3826595 w 4651277"/>
                  <a:gd name="connsiteY529" fmla="*/ 2971269 h 4241931"/>
                  <a:gd name="connsiteX530" fmla="*/ 3819102 w 4651277"/>
                  <a:gd name="connsiteY530" fmla="*/ 2963895 h 4241931"/>
                  <a:gd name="connsiteX531" fmla="*/ 3803698 w 4651277"/>
                  <a:gd name="connsiteY531" fmla="*/ 2959600 h 4241931"/>
                  <a:gd name="connsiteX532" fmla="*/ 3816538 w 4651277"/>
                  <a:gd name="connsiteY532" fmla="*/ 2944930 h 4241931"/>
                  <a:gd name="connsiteX533" fmla="*/ 3806099 w 4651277"/>
                  <a:gd name="connsiteY533" fmla="*/ 2921007 h 4241931"/>
                  <a:gd name="connsiteX534" fmla="*/ 3804324 w 4651277"/>
                  <a:gd name="connsiteY534" fmla="*/ 2912684 h 4241931"/>
                  <a:gd name="connsiteX535" fmla="*/ 3795618 w 4651277"/>
                  <a:gd name="connsiteY535" fmla="*/ 2916873 h 4241931"/>
                  <a:gd name="connsiteX536" fmla="*/ 3786147 w 4651277"/>
                  <a:gd name="connsiteY536" fmla="*/ 2925888 h 4241931"/>
                  <a:gd name="connsiteX537" fmla="*/ 3773865 w 4651277"/>
                  <a:gd name="connsiteY537" fmla="*/ 2925935 h 4241931"/>
                  <a:gd name="connsiteX538" fmla="*/ 3773518 w 4651277"/>
                  <a:gd name="connsiteY538" fmla="*/ 2926280 h 4241931"/>
                  <a:gd name="connsiteX539" fmla="*/ 3784755 w 4651277"/>
                  <a:gd name="connsiteY539" fmla="*/ 2933616 h 4241931"/>
                  <a:gd name="connsiteX540" fmla="*/ 3777010 w 4651277"/>
                  <a:gd name="connsiteY540" fmla="*/ 2940205 h 4241931"/>
                  <a:gd name="connsiteX541" fmla="*/ 3767057 w 4651277"/>
                  <a:gd name="connsiteY541" fmla="*/ 2938294 h 4241931"/>
                  <a:gd name="connsiteX542" fmla="*/ 3765045 w 4651277"/>
                  <a:gd name="connsiteY542" fmla="*/ 2949766 h 4241931"/>
                  <a:gd name="connsiteX543" fmla="*/ 3751466 w 4651277"/>
                  <a:gd name="connsiteY543" fmla="*/ 2984732 h 4241931"/>
                  <a:gd name="connsiteX544" fmla="*/ 3751078 w 4651277"/>
                  <a:gd name="connsiteY544" fmla="*/ 2998900 h 4241931"/>
                  <a:gd name="connsiteX545" fmla="*/ 3763368 w 4651277"/>
                  <a:gd name="connsiteY545" fmla="*/ 3003321 h 4241931"/>
                  <a:gd name="connsiteX546" fmla="*/ 3779627 w 4651277"/>
                  <a:gd name="connsiteY546" fmla="*/ 3013937 h 4241931"/>
                  <a:gd name="connsiteX547" fmla="*/ 3782528 w 4651277"/>
                  <a:gd name="connsiteY547" fmla="*/ 3062031 h 4241931"/>
                  <a:gd name="connsiteX548" fmla="*/ 3780892 w 4651277"/>
                  <a:gd name="connsiteY548" fmla="*/ 3069427 h 4241931"/>
                  <a:gd name="connsiteX549" fmla="*/ 3778293 w 4651277"/>
                  <a:gd name="connsiteY549" fmla="*/ 3073382 h 4241931"/>
                  <a:gd name="connsiteX550" fmla="*/ 3789082 w 4651277"/>
                  <a:gd name="connsiteY550" fmla="*/ 3087723 h 4241931"/>
                  <a:gd name="connsiteX551" fmla="*/ 3795809 w 4651277"/>
                  <a:gd name="connsiteY551" fmla="*/ 3086560 h 4241931"/>
                  <a:gd name="connsiteX552" fmla="*/ 3806757 w 4651277"/>
                  <a:gd name="connsiteY552" fmla="*/ 3077003 h 4241931"/>
                  <a:gd name="connsiteX553" fmla="*/ 3840145 w 4651277"/>
                  <a:gd name="connsiteY553" fmla="*/ 3069300 h 4241931"/>
                  <a:gd name="connsiteX554" fmla="*/ 3868293 w 4651277"/>
                  <a:gd name="connsiteY554" fmla="*/ 3059530 h 4241931"/>
                  <a:gd name="connsiteX555" fmla="*/ 3888279 w 4651277"/>
                  <a:gd name="connsiteY555" fmla="*/ 3046611 h 4241931"/>
                  <a:gd name="connsiteX556" fmla="*/ 3901101 w 4651277"/>
                  <a:gd name="connsiteY556" fmla="*/ 3067200 h 4241931"/>
                  <a:gd name="connsiteX557" fmla="*/ 3910137 w 4651277"/>
                  <a:gd name="connsiteY557" fmla="*/ 3103892 h 4241931"/>
                  <a:gd name="connsiteX558" fmla="*/ 3912964 w 4651277"/>
                  <a:gd name="connsiteY558" fmla="*/ 3105577 h 4241931"/>
                  <a:gd name="connsiteX559" fmla="*/ 3932587 w 4651277"/>
                  <a:gd name="connsiteY559" fmla="*/ 3122294 h 4241931"/>
                  <a:gd name="connsiteX560" fmla="*/ 3925389 w 4651277"/>
                  <a:gd name="connsiteY560" fmla="*/ 3163840 h 4241931"/>
                  <a:gd name="connsiteX561" fmla="*/ 3918081 w 4651277"/>
                  <a:gd name="connsiteY561" fmla="*/ 3167012 h 4241931"/>
                  <a:gd name="connsiteX562" fmla="*/ 3905062 w 4651277"/>
                  <a:gd name="connsiteY562" fmla="*/ 3159383 h 4241931"/>
                  <a:gd name="connsiteX563" fmla="*/ 3901124 w 4651277"/>
                  <a:gd name="connsiteY563" fmla="*/ 3156903 h 4241931"/>
                  <a:gd name="connsiteX564" fmla="*/ 3877568 w 4651277"/>
                  <a:gd name="connsiteY564" fmla="*/ 3125953 h 4241931"/>
                  <a:gd name="connsiteX565" fmla="*/ 3864614 w 4651277"/>
                  <a:gd name="connsiteY565" fmla="*/ 3114005 h 4241931"/>
                  <a:gd name="connsiteX566" fmla="*/ 3827867 w 4651277"/>
                  <a:gd name="connsiteY566" fmla="*/ 3103854 h 4241931"/>
                  <a:gd name="connsiteX567" fmla="*/ 3792335 w 4651277"/>
                  <a:gd name="connsiteY567" fmla="*/ 3120584 h 4241931"/>
                  <a:gd name="connsiteX568" fmla="*/ 3788652 w 4651277"/>
                  <a:gd name="connsiteY568" fmla="*/ 3128340 h 4241931"/>
                  <a:gd name="connsiteX569" fmla="*/ 3794472 w 4651277"/>
                  <a:gd name="connsiteY569" fmla="*/ 3139166 h 4241931"/>
                  <a:gd name="connsiteX570" fmla="*/ 3785947 w 4651277"/>
                  <a:gd name="connsiteY570" fmla="*/ 3136398 h 4241931"/>
                  <a:gd name="connsiteX571" fmla="*/ 3783579 w 4651277"/>
                  <a:gd name="connsiteY571" fmla="*/ 3147180 h 4241931"/>
                  <a:gd name="connsiteX572" fmla="*/ 3785751 w 4651277"/>
                  <a:gd name="connsiteY572" fmla="*/ 3162758 h 4241931"/>
                  <a:gd name="connsiteX573" fmla="*/ 3780632 w 4651277"/>
                  <a:gd name="connsiteY573" fmla="*/ 3175556 h 4241931"/>
                  <a:gd name="connsiteX574" fmla="*/ 3768818 w 4651277"/>
                  <a:gd name="connsiteY574" fmla="*/ 3168119 h 4241931"/>
                  <a:gd name="connsiteX575" fmla="*/ 3764521 w 4651277"/>
                  <a:gd name="connsiteY575" fmla="*/ 3149205 h 4241931"/>
                  <a:gd name="connsiteX576" fmla="*/ 3758745 w 4651277"/>
                  <a:gd name="connsiteY576" fmla="*/ 3149338 h 4241931"/>
                  <a:gd name="connsiteX577" fmla="*/ 3750332 w 4651277"/>
                  <a:gd name="connsiteY577" fmla="*/ 3153082 h 4241931"/>
                  <a:gd name="connsiteX578" fmla="*/ 3754299 w 4651277"/>
                  <a:gd name="connsiteY578" fmla="*/ 3159710 h 4241931"/>
                  <a:gd name="connsiteX579" fmla="*/ 3746580 w 4651277"/>
                  <a:gd name="connsiteY579" fmla="*/ 3175731 h 4241931"/>
                  <a:gd name="connsiteX580" fmla="*/ 3726880 w 4651277"/>
                  <a:gd name="connsiteY580" fmla="*/ 3186840 h 4241931"/>
                  <a:gd name="connsiteX581" fmla="*/ 3729726 w 4651277"/>
                  <a:gd name="connsiteY581" fmla="*/ 3215747 h 4241931"/>
                  <a:gd name="connsiteX582" fmla="*/ 3738701 w 4651277"/>
                  <a:gd name="connsiteY582" fmla="*/ 3245006 h 4241931"/>
                  <a:gd name="connsiteX583" fmla="*/ 3715985 w 4651277"/>
                  <a:gd name="connsiteY583" fmla="*/ 3255637 h 4241931"/>
                  <a:gd name="connsiteX584" fmla="*/ 3703909 w 4651277"/>
                  <a:gd name="connsiteY584" fmla="*/ 3265478 h 4241931"/>
                  <a:gd name="connsiteX585" fmla="*/ 3712831 w 4651277"/>
                  <a:gd name="connsiteY585" fmla="*/ 3275552 h 4241931"/>
                  <a:gd name="connsiteX586" fmla="*/ 3715754 w 4651277"/>
                  <a:gd name="connsiteY586" fmla="*/ 3276634 h 4241931"/>
                  <a:gd name="connsiteX587" fmla="*/ 3733918 w 4651277"/>
                  <a:gd name="connsiteY587" fmla="*/ 3286934 h 4241931"/>
                  <a:gd name="connsiteX588" fmla="*/ 3718383 w 4651277"/>
                  <a:gd name="connsiteY588" fmla="*/ 3291278 h 4241931"/>
                  <a:gd name="connsiteX589" fmla="*/ 3701104 w 4651277"/>
                  <a:gd name="connsiteY589" fmla="*/ 3291017 h 4241931"/>
                  <a:gd name="connsiteX590" fmla="*/ 3685748 w 4651277"/>
                  <a:gd name="connsiteY590" fmla="*/ 3317659 h 4241931"/>
                  <a:gd name="connsiteX591" fmla="*/ 3695906 w 4651277"/>
                  <a:gd name="connsiteY591" fmla="*/ 3331641 h 4241931"/>
                  <a:gd name="connsiteX592" fmla="*/ 3680365 w 4651277"/>
                  <a:gd name="connsiteY592" fmla="*/ 3347738 h 4241931"/>
                  <a:gd name="connsiteX593" fmla="*/ 3661658 w 4651277"/>
                  <a:gd name="connsiteY593" fmla="*/ 3344775 h 4241931"/>
                  <a:gd name="connsiteX594" fmla="*/ 3642658 w 4651277"/>
                  <a:gd name="connsiteY594" fmla="*/ 3355375 h 4241931"/>
                  <a:gd name="connsiteX595" fmla="*/ 3614856 w 4651277"/>
                  <a:gd name="connsiteY595" fmla="*/ 3370769 h 4241931"/>
                  <a:gd name="connsiteX596" fmla="*/ 3581110 w 4651277"/>
                  <a:gd name="connsiteY596" fmla="*/ 3396356 h 4241931"/>
                  <a:gd name="connsiteX597" fmla="*/ 3571575 w 4651277"/>
                  <a:gd name="connsiteY597" fmla="*/ 3409691 h 4241931"/>
                  <a:gd name="connsiteX598" fmla="*/ 3566083 w 4651277"/>
                  <a:gd name="connsiteY598" fmla="*/ 3401399 h 4241931"/>
                  <a:gd name="connsiteX599" fmla="*/ 3551057 w 4651277"/>
                  <a:gd name="connsiteY599" fmla="*/ 3406442 h 4241931"/>
                  <a:gd name="connsiteX600" fmla="*/ 3545766 w 4651277"/>
                  <a:gd name="connsiteY600" fmla="*/ 3415251 h 4241931"/>
                  <a:gd name="connsiteX601" fmla="*/ 3552178 w 4651277"/>
                  <a:gd name="connsiteY601" fmla="*/ 3422386 h 4241931"/>
                  <a:gd name="connsiteX602" fmla="*/ 3536193 w 4651277"/>
                  <a:gd name="connsiteY602" fmla="*/ 3424560 h 4241931"/>
                  <a:gd name="connsiteX603" fmla="*/ 3529977 w 4651277"/>
                  <a:gd name="connsiteY603" fmla="*/ 3423604 h 4241931"/>
                  <a:gd name="connsiteX604" fmla="*/ 3524683 w 4651277"/>
                  <a:gd name="connsiteY604" fmla="*/ 3424536 h 4241931"/>
                  <a:gd name="connsiteX605" fmla="*/ 3503908 w 4651277"/>
                  <a:gd name="connsiteY605" fmla="*/ 3426814 h 4241931"/>
                  <a:gd name="connsiteX606" fmla="*/ 3498752 w 4651277"/>
                  <a:gd name="connsiteY606" fmla="*/ 3426054 h 4241931"/>
                  <a:gd name="connsiteX607" fmla="*/ 3497136 w 4651277"/>
                  <a:gd name="connsiteY607" fmla="*/ 3433401 h 4241931"/>
                  <a:gd name="connsiteX608" fmla="*/ 3500251 w 4651277"/>
                  <a:gd name="connsiteY608" fmla="*/ 3446219 h 4241931"/>
                  <a:gd name="connsiteX609" fmla="*/ 3508398 w 4651277"/>
                  <a:gd name="connsiteY609" fmla="*/ 3461460 h 4241931"/>
                  <a:gd name="connsiteX610" fmla="*/ 3490797 w 4651277"/>
                  <a:gd name="connsiteY610" fmla="*/ 3475276 h 4241931"/>
                  <a:gd name="connsiteX611" fmla="*/ 3472671 w 4651277"/>
                  <a:gd name="connsiteY611" fmla="*/ 3469777 h 4241931"/>
                  <a:gd name="connsiteX612" fmla="*/ 3460862 w 4651277"/>
                  <a:gd name="connsiteY612" fmla="*/ 3468188 h 4241931"/>
                  <a:gd name="connsiteX613" fmla="*/ 3453331 w 4651277"/>
                  <a:gd name="connsiteY613" fmla="*/ 3476626 h 4241931"/>
                  <a:gd name="connsiteX614" fmla="*/ 3454386 w 4651277"/>
                  <a:gd name="connsiteY614" fmla="*/ 3477165 h 4241931"/>
                  <a:gd name="connsiteX615" fmla="*/ 3446789 w 4651277"/>
                  <a:gd name="connsiteY615" fmla="*/ 3491117 h 4241931"/>
                  <a:gd name="connsiteX616" fmla="*/ 3400060 w 4651277"/>
                  <a:gd name="connsiteY616" fmla="*/ 3577309 h 4241931"/>
                  <a:gd name="connsiteX617" fmla="*/ 3406973 w 4651277"/>
                  <a:gd name="connsiteY617" fmla="*/ 3593703 h 4241931"/>
                  <a:gd name="connsiteX618" fmla="*/ 3418956 w 4651277"/>
                  <a:gd name="connsiteY618" fmla="*/ 3615430 h 4241931"/>
                  <a:gd name="connsiteX619" fmla="*/ 3395203 w 4651277"/>
                  <a:gd name="connsiteY619" fmla="*/ 3618067 h 4241931"/>
                  <a:gd name="connsiteX620" fmla="*/ 3381062 w 4651277"/>
                  <a:gd name="connsiteY620" fmla="*/ 3648256 h 4241931"/>
                  <a:gd name="connsiteX621" fmla="*/ 3389340 w 4651277"/>
                  <a:gd name="connsiteY621" fmla="*/ 3676099 h 4241931"/>
                  <a:gd name="connsiteX622" fmla="*/ 3387297 w 4651277"/>
                  <a:gd name="connsiteY622" fmla="*/ 3734980 h 4241931"/>
                  <a:gd name="connsiteX623" fmla="*/ 3365114 w 4651277"/>
                  <a:gd name="connsiteY623" fmla="*/ 3755173 h 4241931"/>
                  <a:gd name="connsiteX624" fmla="*/ 3349515 w 4651277"/>
                  <a:gd name="connsiteY624" fmla="*/ 3774773 h 4241931"/>
                  <a:gd name="connsiteX625" fmla="*/ 3331755 w 4651277"/>
                  <a:gd name="connsiteY625" fmla="*/ 3770238 h 4241931"/>
                  <a:gd name="connsiteX626" fmla="*/ 3295139 w 4651277"/>
                  <a:gd name="connsiteY626" fmla="*/ 3743233 h 4241931"/>
                  <a:gd name="connsiteX627" fmla="*/ 3262091 w 4651277"/>
                  <a:gd name="connsiteY627" fmla="*/ 3731390 h 4241931"/>
                  <a:gd name="connsiteX628" fmla="*/ 3205351 w 4651277"/>
                  <a:gd name="connsiteY628" fmla="*/ 3745657 h 4241931"/>
                  <a:gd name="connsiteX629" fmla="*/ 3194120 w 4651277"/>
                  <a:gd name="connsiteY629" fmla="*/ 3757041 h 4241931"/>
                  <a:gd name="connsiteX630" fmla="*/ 3176971 w 4651277"/>
                  <a:gd name="connsiteY630" fmla="*/ 3766914 h 4241931"/>
                  <a:gd name="connsiteX631" fmla="*/ 3172726 w 4651277"/>
                  <a:gd name="connsiteY631" fmla="*/ 3749940 h 4241931"/>
                  <a:gd name="connsiteX632" fmla="*/ 3169365 w 4651277"/>
                  <a:gd name="connsiteY632" fmla="*/ 3740884 h 4241931"/>
                  <a:gd name="connsiteX633" fmla="*/ 3161839 w 4651277"/>
                  <a:gd name="connsiteY633" fmla="*/ 3746151 h 4241931"/>
                  <a:gd name="connsiteX634" fmla="*/ 3103961 w 4651277"/>
                  <a:gd name="connsiteY634" fmla="*/ 3762903 h 4241931"/>
                  <a:gd name="connsiteX635" fmla="*/ 3079445 w 4651277"/>
                  <a:gd name="connsiteY635" fmla="*/ 3757920 h 4241931"/>
                  <a:gd name="connsiteX636" fmla="*/ 3076595 w 4651277"/>
                  <a:gd name="connsiteY636" fmla="*/ 3753244 h 4241931"/>
                  <a:gd name="connsiteX637" fmla="*/ 3073963 w 4651277"/>
                  <a:gd name="connsiteY637" fmla="*/ 3755235 h 4241931"/>
                  <a:gd name="connsiteX638" fmla="*/ 3064222 w 4651277"/>
                  <a:gd name="connsiteY638" fmla="*/ 3749147 h 4241931"/>
                  <a:gd name="connsiteX639" fmla="*/ 3062184 w 4651277"/>
                  <a:gd name="connsiteY639" fmla="*/ 3744246 h 4241931"/>
                  <a:gd name="connsiteX640" fmla="*/ 3049858 w 4651277"/>
                  <a:gd name="connsiteY640" fmla="*/ 3739106 h 4241931"/>
                  <a:gd name="connsiteX641" fmla="*/ 3044792 w 4651277"/>
                  <a:gd name="connsiteY641" fmla="*/ 3733879 h 4241931"/>
                  <a:gd name="connsiteX642" fmla="*/ 3044128 w 4651277"/>
                  <a:gd name="connsiteY642" fmla="*/ 3738922 h 4241931"/>
                  <a:gd name="connsiteX643" fmla="*/ 2984298 w 4651277"/>
                  <a:gd name="connsiteY643" fmla="*/ 3791655 h 4241931"/>
                  <a:gd name="connsiteX644" fmla="*/ 2940903 w 4651277"/>
                  <a:gd name="connsiteY644" fmla="*/ 3792129 h 4241931"/>
                  <a:gd name="connsiteX645" fmla="*/ 2874058 w 4651277"/>
                  <a:gd name="connsiteY645" fmla="*/ 3781642 h 4241931"/>
                  <a:gd name="connsiteX646" fmla="*/ 2865991 w 4651277"/>
                  <a:gd name="connsiteY646" fmla="*/ 3778096 h 4241931"/>
                  <a:gd name="connsiteX647" fmla="*/ 2857815 w 4651277"/>
                  <a:gd name="connsiteY647" fmla="*/ 3786799 h 4241931"/>
                  <a:gd name="connsiteX648" fmla="*/ 2856425 w 4651277"/>
                  <a:gd name="connsiteY648" fmla="*/ 3795390 h 4241931"/>
                  <a:gd name="connsiteX649" fmla="*/ 2860563 w 4651277"/>
                  <a:gd name="connsiteY649" fmla="*/ 3807410 h 4241931"/>
                  <a:gd name="connsiteX650" fmla="*/ 2856998 w 4651277"/>
                  <a:gd name="connsiteY650" fmla="*/ 3813863 h 4241931"/>
                  <a:gd name="connsiteX651" fmla="*/ 2854422 w 4651277"/>
                  <a:gd name="connsiteY651" fmla="*/ 3814137 h 4241931"/>
                  <a:gd name="connsiteX652" fmla="*/ 2854754 w 4651277"/>
                  <a:gd name="connsiteY652" fmla="*/ 3831215 h 4241931"/>
                  <a:gd name="connsiteX653" fmla="*/ 2843360 w 4651277"/>
                  <a:gd name="connsiteY653" fmla="*/ 3850708 h 4241931"/>
                  <a:gd name="connsiteX654" fmla="*/ 2807827 w 4651277"/>
                  <a:gd name="connsiteY654" fmla="*/ 3846654 h 4241931"/>
                  <a:gd name="connsiteX655" fmla="*/ 2785810 w 4651277"/>
                  <a:gd name="connsiteY655" fmla="*/ 3849588 h 4241931"/>
                  <a:gd name="connsiteX656" fmla="*/ 2789121 w 4651277"/>
                  <a:gd name="connsiteY656" fmla="*/ 3868487 h 4241931"/>
                  <a:gd name="connsiteX657" fmla="*/ 2791863 w 4651277"/>
                  <a:gd name="connsiteY657" fmla="*/ 3871984 h 4241931"/>
                  <a:gd name="connsiteX658" fmla="*/ 2806233 w 4651277"/>
                  <a:gd name="connsiteY658" fmla="*/ 3898062 h 4241931"/>
                  <a:gd name="connsiteX659" fmla="*/ 2784118 w 4651277"/>
                  <a:gd name="connsiteY659" fmla="*/ 3891736 h 4241931"/>
                  <a:gd name="connsiteX660" fmla="*/ 2763325 w 4651277"/>
                  <a:gd name="connsiteY660" fmla="*/ 3878511 h 4241931"/>
                  <a:gd name="connsiteX661" fmla="*/ 2724775 w 4651277"/>
                  <a:gd name="connsiteY661" fmla="*/ 3899406 h 4241931"/>
                  <a:gd name="connsiteX662" fmla="*/ 2726671 w 4651277"/>
                  <a:gd name="connsiteY662" fmla="*/ 3923975 h 4241931"/>
                  <a:gd name="connsiteX663" fmla="*/ 2695770 w 4651277"/>
                  <a:gd name="connsiteY663" fmla="*/ 3931920 h 4241931"/>
                  <a:gd name="connsiteX664" fmla="*/ 2675260 w 4651277"/>
                  <a:gd name="connsiteY664" fmla="*/ 3914348 h 4241931"/>
                  <a:gd name="connsiteX665" fmla="*/ 2660753 w 4651277"/>
                  <a:gd name="connsiteY665" fmla="*/ 3905503 h 4241931"/>
                  <a:gd name="connsiteX666" fmla="*/ 2646083 w 4651277"/>
                  <a:gd name="connsiteY666" fmla="*/ 3912202 h 4241931"/>
                  <a:gd name="connsiteX667" fmla="*/ 2647150 w 4651277"/>
                  <a:gd name="connsiteY667" fmla="*/ 3913511 h 4241931"/>
                  <a:gd name="connsiteX668" fmla="*/ 2629231 w 4651277"/>
                  <a:gd name="connsiteY668" fmla="*/ 3927369 h 4241931"/>
                  <a:gd name="connsiteX669" fmla="*/ 2518807 w 4651277"/>
                  <a:gd name="connsiteY669" fmla="*/ 4013107 h 4241931"/>
                  <a:gd name="connsiteX670" fmla="*/ 2518432 w 4651277"/>
                  <a:gd name="connsiteY670" fmla="*/ 4038475 h 4241931"/>
                  <a:gd name="connsiteX671" fmla="*/ 2521619 w 4651277"/>
                  <a:gd name="connsiteY671" fmla="*/ 4073711 h 4241931"/>
                  <a:gd name="connsiteX672" fmla="*/ 2489096 w 4651277"/>
                  <a:gd name="connsiteY672" fmla="*/ 4063534 h 4241931"/>
                  <a:gd name="connsiteX673" fmla="*/ 2453324 w 4651277"/>
                  <a:gd name="connsiteY673" fmla="*/ 4094842 h 4241931"/>
                  <a:gd name="connsiteX674" fmla="*/ 2448168 w 4651277"/>
                  <a:gd name="connsiteY674" fmla="*/ 4135938 h 4241931"/>
                  <a:gd name="connsiteX675" fmla="*/ 2411741 w 4651277"/>
                  <a:gd name="connsiteY675" fmla="*/ 4211641 h 4241931"/>
                  <a:gd name="connsiteX676" fmla="*/ 2371202 w 4651277"/>
                  <a:gd name="connsiteY676" fmla="*/ 4225284 h 4241931"/>
                  <a:gd name="connsiteX677" fmla="*/ 2339599 w 4651277"/>
                  <a:gd name="connsiteY677" fmla="*/ 4241931 h 4241931"/>
                  <a:gd name="connsiteX678" fmla="*/ 2319011 w 4651277"/>
                  <a:gd name="connsiteY678" fmla="*/ 4225827 h 4241931"/>
                  <a:gd name="connsiteX679" fmla="*/ 2286691 w 4651277"/>
                  <a:gd name="connsiteY679" fmla="*/ 4169575 h 4241931"/>
                  <a:gd name="connsiteX680" fmla="*/ 2250336 w 4651277"/>
                  <a:gd name="connsiteY680" fmla="*/ 4135164 h 4241931"/>
                  <a:gd name="connsiteX681" fmla="*/ 2168075 w 4651277"/>
                  <a:gd name="connsiteY681" fmla="*/ 4121259 h 4241931"/>
                  <a:gd name="connsiteX682" fmla="*/ 2146887 w 4651277"/>
                  <a:gd name="connsiteY682" fmla="*/ 4129683 h 4241931"/>
                  <a:gd name="connsiteX683" fmla="*/ 2118834 w 4651277"/>
                  <a:gd name="connsiteY683" fmla="*/ 4132741 h 4241931"/>
                  <a:gd name="connsiteX684" fmla="*/ 2123027 w 4651277"/>
                  <a:gd name="connsiteY684" fmla="*/ 4108146 h 4241931"/>
                  <a:gd name="connsiteX685" fmla="*/ 2123831 w 4651277"/>
                  <a:gd name="connsiteY685" fmla="*/ 4094395 h 4241931"/>
                  <a:gd name="connsiteX686" fmla="*/ 2110984 w 4651277"/>
                  <a:gd name="connsiteY686" fmla="*/ 4096957 h 4241931"/>
                  <a:gd name="connsiteX687" fmla="*/ 2025816 w 4651277"/>
                  <a:gd name="connsiteY687" fmla="*/ 4085641 h 4241931"/>
                  <a:gd name="connsiteX688" fmla="*/ 1994734 w 4651277"/>
                  <a:gd name="connsiteY688" fmla="*/ 4050712 h 4241931"/>
                  <a:gd name="connsiteX689" fmla="*/ 1924097 w 4651277"/>
                  <a:gd name="connsiteY689" fmla="*/ 3922677 h 4241931"/>
                  <a:gd name="connsiteX690" fmla="*/ 1905006 w 4651277"/>
                  <a:gd name="connsiteY690" fmla="*/ 3918804 h 4241931"/>
                  <a:gd name="connsiteX691" fmla="*/ 1887982 w 4651277"/>
                  <a:gd name="connsiteY691" fmla="*/ 3912568 h 4241931"/>
                  <a:gd name="connsiteX692" fmla="*/ 1885017 w 4651277"/>
                  <a:gd name="connsiteY692" fmla="*/ 3901578 h 4241931"/>
                  <a:gd name="connsiteX693" fmla="*/ 1862111 w 4651277"/>
                  <a:gd name="connsiteY693" fmla="*/ 3897986 h 4241931"/>
                  <a:gd name="connsiteX694" fmla="*/ 1858625 w 4651277"/>
                  <a:gd name="connsiteY694" fmla="*/ 3892341 h 4241931"/>
                  <a:gd name="connsiteX695" fmla="*/ 1837794 w 4651277"/>
                  <a:gd name="connsiteY695" fmla="*/ 3907157 h 4241931"/>
                  <a:gd name="connsiteX696" fmla="*/ 1836714 w 4651277"/>
                  <a:gd name="connsiteY696" fmla="*/ 3883084 h 4241931"/>
                  <a:gd name="connsiteX697" fmla="*/ 1816165 w 4651277"/>
                  <a:gd name="connsiteY697" fmla="*/ 3880505 h 4241931"/>
                  <a:gd name="connsiteX698" fmla="*/ 1816633 w 4651277"/>
                  <a:gd name="connsiteY698" fmla="*/ 3878350 h 4241931"/>
                  <a:gd name="connsiteX699" fmla="*/ 1800539 w 4651277"/>
                  <a:gd name="connsiteY699" fmla="*/ 3891482 h 4241931"/>
                  <a:gd name="connsiteX700" fmla="*/ 1764303 w 4651277"/>
                  <a:gd name="connsiteY700" fmla="*/ 3915801 h 4241931"/>
                  <a:gd name="connsiteX701" fmla="*/ 1740423 w 4651277"/>
                  <a:gd name="connsiteY701" fmla="*/ 3889176 h 4241931"/>
                  <a:gd name="connsiteX702" fmla="*/ 1722011 w 4651277"/>
                  <a:gd name="connsiteY702" fmla="*/ 3876752 h 4241931"/>
                  <a:gd name="connsiteX703" fmla="*/ 1711940 w 4651277"/>
                  <a:gd name="connsiteY703" fmla="*/ 3893084 h 4241931"/>
                  <a:gd name="connsiteX704" fmla="*/ 1711668 w 4651277"/>
                  <a:gd name="connsiteY704" fmla="*/ 3897518 h 4241931"/>
                  <a:gd name="connsiteX705" fmla="*/ 1705099 w 4651277"/>
                  <a:gd name="connsiteY705" fmla="*/ 3926559 h 4241931"/>
                  <a:gd name="connsiteX706" fmla="*/ 1692762 w 4651277"/>
                  <a:gd name="connsiteY706" fmla="*/ 3907147 h 4241931"/>
                  <a:gd name="connsiteX707" fmla="*/ 1685994 w 4651277"/>
                  <a:gd name="connsiteY707" fmla="*/ 3883452 h 4241931"/>
                  <a:gd name="connsiteX708" fmla="*/ 1643295 w 4651277"/>
                  <a:gd name="connsiteY708" fmla="*/ 3873479 h 4241931"/>
                  <a:gd name="connsiteX709" fmla="*/ 1628399 w 4651277"/>
                  <a:gd name="connsiteY709" fmla="*/ 3893111 h 4241931"/>
                  <a:gd name="connsiteX710" fmla="*/ 1600019 w 4651277"/>
                  <a:gd name="connsiteY710" fmla="*/ 3878537 h 4241931"/>
                  <a:gd name="connsiteX711" fmla="*/ 1596347 w 4651277"/>
                  <a:gd name="connsiteY711" fmla="*/ 3851778 h 4241931"/>
                  <a:gd name="connsiteX712" fmla="*/ 1574043 w 4651277"/>
                  <a:gd name="connsiteY712" fmla="*/ 3830214 h 4241931"/>
                  <a:gd name="connsiteX713" fmla="*/ 1541567 w 4651277"/>
                  <a:gd name="connsiteY713" fmla="*/ 3798615 h 4241931"/>
                  <a:gd name="connsiteX714" fmla="*/ 1492724 w 4651277"/>
                  <a:gd name="connsiteY714" fmla="*/ 3763103 h 4241931"/>
                  <a:gd name="connsiteX715" fmla="*/ 1470589 w 4651277"/>
                  <a:gd name="connsiteY715" fmla="*/ 3755587 h 4241931"/>
                  <a:gd name="connsiteX716" fmla="*/ 1479644 w 4651277"/>
                  <a:gd name="connsiteY716" fmla="*/ 3744671 h 4241931"/>
                  <a:gd name="connsiteX717" fmla="*/ 1466562 w 4651277"/>
                  <a:gd name="connsiteY717" fmla="*/ 3726239 h 4241931"/>
                  <a:gd name="connsiteX718" fmla="*/ 1430989 w 4651277"/>
                  <a:gd name="connsiteY718" fmla="*/ 3697700 h 4241931"/>
                  <a:gd name="connsiteX719" fmla="*/ 1419313 w 4651277"/>
                  <a:gd name="connsiteY719" fmla="*/ 3670284 h 4241931"/>
                  <a:gd name="connsiteX720" fmla="*/ 1417125 w 4651277"/>
                  <a:gd name="connsiteY720" fmla="*/ 3655509 h 4241931"/>
                  <a:gd name="connsiteX721" fmla="*/ 1407563 w 4651277"/>
                  <a:gd name="connsiteY721" fmla="*/ 3669999 h 4241931"/>
                  <a:gd name="connsiteX722" fmla="*/ 1383547 w 4651277"/>
                  <a:gd name="connsiteY722" fmla="*/ 3699284 h 4241931"/>
                  <a:gd name="connsiteX723" fmla="*/ 1335775 w 4651277"/>
                  <a:gd name="connsiteY723" fmla="*/ 3738369 h 4241931"/>
                  <a:gd name="connsiteX724" fmla="*/ 1312449 w 4651277"/>
                  <a:gd name="connsiteY724" fmla="*/ 3759039 h 4241931"/>
                  <a:gd name="connsiteX725" fmla="*/ 1295945 w 4651277"/>
                  <a:gd name="connsiteY725" fmla="*/ 3759452 h 4241931"/>
                  <a:gd name="connsiteX726" fmla="*/ 1292551 w 4651277"/>
                  <a:gd name="connsiteY726" fmla="*/ 3785619 h 4241931"/>
                  <a:gd name="connsiteX727" fmla="*/ 1236423 w 4651277"/>
                  <a:gd name="connsiteY727" fmla="*/ 3826202 h 4241931"/>
                  <a:gd name="connsiteX728" fmla="*/ 1221212 w 4651277"/>
                  <a:gd name="connsiteY728" fmla="*/ 3837554 h 4241931"/>
                  <a:gd name="connsiteX729" fmla="*/ 1171545 w 4651277"/>
                  <a:gd name="connsiteY729" fmla="*/ 3867819 h 4241931"/>
                  <a:gd name="connsiteX730" fmla="*/ 1116177 w 4651277"/>
                  <a:gd name="connsiteY730" fmla="*/ 3898928 h 4241931"/>
                  <a:gd name="connsiteX731" fmla="*/ 1085512 w 4651277"/>
                  <a:gd name="connsiteY731" fmla="*/ 3913809 h 4241931"/>
                  <a:gd name="connsiteX732" fmla="*/ 1084513 w 4651277"/>
                  <a:gd name="connsiteY732" fmla="*/ 3915463 h 4241931"/>
                  <a:gd name="connsiteX733" fmla="*/ 1084512 w 4651277"/>
                  <a:gd name="connsiteY733" fmla="*/ 3915463 h 4241931"/>
                  <a:gd name="connsiteX734" fmla="*/ 1084263 w 4651277"/>
                  <a:gd name="connsiteY734" fmla="*/ 3915876 h 4241931"/>
                  <a:gd name="connsiteX735" fmla="*/ 1084513 w 4651277"/>
                  <a:gd name="connsiteY735" fmla="*/ 3915463 h 4241931"/>
                  <a:gd name="connsiteX736" fmla="*/ 1085839 w 4651277"/>
                  <a:gd name="connsiteY736" fmla="*/ 3915136 h 4241931"/>
                  <a:gd name="connsiteX737" fmla="*/ 1094229 w 4651277"/>
                  <a:gd name="connsiteY737" fmla="*/ 3924043 h 4241931"/>
                  <a:gd name="connsiteX738" fmla="*/ 1088904 w 4651277"/>
                  <a:gd name="connsiteY738" fmla="*/ 3930985 h 4241931"/>
                  <a:gd name="connsiteX739" fmla="*/ 1018977 w 4651277"/>
                  <a:gd name="connsiteY739" fmla="*/ 3997770 h 4241931"/>
                  <a:gd name="connsiteX740" fmla="*/ 1006350 w 4651277"/>
                  <a:gd name="connsiteY740" fmla="*/ 4009328 h 4241931"/>
                  <a:gd name="connsiteX741" fmla="*/ 1002301 w 4651277"/>
                  <a:gd name="connsiteY741" fmla="*/ 4011171 h 4241931"/>
                  <a:gd name="connsiteX742" fmla="*/ 990173 w 4651277"/>
                  <a:gd name="connsiteY742" fmla="*/ 4011068 h 4241931"/>
                  <a:gd name="connsiteX743" fmla="*/ 985936 w 4651277"/>
                  <a:gd name="connsiteY743" fmla="*/ 4009861 h 4241931"/>
                  <a:gd name="connsiteX744" fmla="*/ 977409 w 4651277"/>
                  <a:gd name="connsiteY744" fmla="*/ 4002677 h 4241931"/>
                  <a:gd name="connsiteX745" fmla="*/ 972121 w 4651277"/>
                  <a:gd name="connsiteY745" fmla="*/ 3998352 h 4241931"/>
                  <a:gd name="connsiteX746" fmla="*/ 953239 w 4651277"/>
                  <a:gd name="connsiteY746" fmla="*/ 4017645 h 4241931"/>
                  <a:gd name="connsiteX747" fmla="*/ 934255 w 4651277"/>
                  <a:gd name="connsiteY747" fmla="*/ 4027395 h 4241931"/>
                  <a:gd name="connsiteX748" fmla="*/ 928071 w 4651277"/>
                  <a:gd name="connsiteY748" fmla="*/ 4012596 h 4241931"/>
                  <a:gd name="connsiteX749" fmla="*/ 996223 w 4651277"/>
                  <a:gd name="connsiteY749" fmla="*/ 3962574 h 4241931"/>
                  <a:gd name="connsiteX750" fmla="*/ 1026009 w 4651277"/>
                  <a:gd name="connsiteY750" fmla="*/ 3931585 h 4241931"/>
                  <a:gd name="connsiteX751" fmla="*/ 1031264 w 4651277"/>
                  <a:gd name="connsiteY751" fmla="*/ 3925503 h 4241931"/>
                  <a:gd name="connsiteX752" fmla="*/ 1077468 w 4651277"/>
                  <a:gd name="connsiteY752" fmla="*/ 3900596 h 4241931"/>
                  <a:gd name="connsiteX753" fmla="*/ 1094162 w 4651277"/>
                  <a:gd name="connsiteY753" fmla="*/ 3881561 h 4241931"/>
                  <a:gd name="connsiteX754" fmla="*/ 1102948 w 4651277"/>
                  <a:gd name="connsiteY754" fmla="*/ 3869261 h 4241931"/>
                  <a:gd name="connsiteX755" fmla="*/ 1153234 w 4651277"/>
                  <a:gd name="connsiteY755" fmla="*/ 3831245 h 4241931"/>
                  <a:gd name="connsiteX756" fmla="*/ 1182230 w 4651277"/>
                  <a:gd name="connsiteY756" fmla="*/ 3799326 h 4241931"/>
                  <a:gd name="connsiteX757" fmla="*/ 1213308 w 4651277"/>
                  <a:gd name="connsiteY757" fmla="*/ 3779276 h 4241931"/>
                  <a:gd name="connsiteX758" fmla="*/ 1227005 w 4651277"/>
                  <a:gd name="connsiteY758" fmla="*/ 3743531 h 4241931"/>
                  <a:gd name="connsiteX759" fmla="*/ 1221458 w 4651277"/>
                  <a:gd name="connsiteY759" fmla="*/ 3737019 h 4241931"/>
                  <a:gd name="connsiteX760" fmla="*/ 1231625 w 4651277"/>
                  <a:gd name="connsiteY760" fmla="*/ 3685821 h 4241931"/>
                  <a:gd name="connsiteX761" fmla="*/ 1240257 w 4651277"/>
                  <a:gd name="connsiteY761" fmla="*/ 3659206 h 4241931"/>
                  <a:gd name="connsiteX762" fmla="*/ 1240179 w 4651277"/>
                  <a:gd name="connsiteY762" fmla="*/ 3659067 h 4241931"/>
                  <a:gd name="connsiteX763" fmla="*/ 1230192 w 4651277"/>
                  <a:gd name="connsiteY763" fmla="*/ 3642988 h 4241931"/>
                  <a:gd name="connsiteX764" fmla="*/ 1231048 w 4651277"/>
                  <a:gd name="connsiteY764" fmla="*/ 3642849 h 4241931"/>
                  <a:gd name="connsiteX765" fmla="*/ 1229111 w 4651277"/>
                  <a:gd name="connsiteY765" fmla="*/ 3639405 h 4241931"/>
                  <a:gd name="connsiteX766" fmla="*/ 1225082 w 4651277"/>
                  <a:gd name="connsiteY766" fmla="*/ 3615949 h 4241931"/>
                  <a:gd name="connsiteX767" fmla="*/ 1223380 w 4651277"/>
                  <a:gd name="connsiteY767" fmla="*/ 3610559 h 4241931"/>
                  <a:gd name="connsiteX768" fmla="*/ 1222745 w 4651277"/>
                  <a:gd name="connsiteY768" fmla="*/ 3611002 h 4241931"/>
                  <a:gd name="connsiteX769" fmla="*/ 1190493 w 4651277"/>
                  <a:gd name="connsiteY769" fmla="*/ 3651565 h 4241931"/>
                  <a:gd name="connsiteX770" fmla="*/ 1166783 w 4651277"/>
                  <a:gd name="connsiteY770" fmla="*/ 3661736 h 4241931"/>
                  <a:gd name="connsiteX771" fmla="*/ 1154637 w 4651277"/>
                  <a:gd name="connsiteY771" fmla="*/ 3670210 h 4241931"/>
                  <a:gd name="connsiteX772" fmla="*/ 1116633 w 4651277"/>
                  <a:gd name="connsiteY772" fmla="*/ 3690352 h 4241931"/>
                  <a:gd name="connsiteX773" fmla="*/ 1090960 w 4651277"/>
                  <a:gd name="connsiteY773" fmla="*/ 3676395 h 4241931"/>
                  <a:gd name="connsiteX774" fmla="*/ 1152056 w 4651277"/>
                  <a:gd name="connsiteY774" fmla="*/ 3582772 h 4241931"/>
                  <a:gd name="connsiteX775" fmla="*/ 1146988 w 4651277"/>
                  <a:gd name="connsiteY775" fmla="*/ 3583121 h 4241931"/>
                  <a:gd name="connsiteX776" fmla="*/ 1174341 w 4651277"/>
                  <a:gd name="connsiteY776" fmla="*/ 3554475 h 4241931"/>
                  <a:gd name="connsiteX777" fmla="*/ 1195008 w 4651277"/>
                  <a:gd name="connsiteY777" fmla="*/ 3526369 h 4241931"/>
                  <a:gd name="connsiteX778" fmla="*/ 1182314 w 4651277"/>
                  <a:gd name="connsiteY778" fmla="*/ 3516738 h 4241931"/>
                  <a:gd name="connsiteX779" fmla="*/ 1164089 w 4651277"/>
                  <a:gd name="connsiteY779" fmla="*/ 3495341 h 4241931"/>
                  <a:gd name="connsiteX780" fmla="*/ 1138525 w 4651277"/>
                  <a:gd name="connsiteY780" fmla="*/ 3489826 h 4241931"/>
                  <a:gd name="connsiteX781" fmla="*/ 1113579 w 4651277"/>
                  <a:gd name="connsiteY781" fmla="*/ 3498232 h 4241931"/>
                  <a:gd name="connsiteX782" fmla="*/ 1101193 w 4651277"/>
                  <a:gd name="connsiteY782" fmla="*/ 3517611 h 4241931"/>
                  <a:gd name="connsiteX783" fmla="*/ 1083741 w 4651277"/>
                  <a:gd name="connsiteY783" fmla="*/ 3524449 h 4241931"/>
                  <a:gd name="connsiteX784" fmla="*/ 1066327 w 4651277"/>
                  <a:gd name="connsiteY784" fmla="*/ 3498350 h 4241931"/>
                  <a:gd name="connsiteX785" fmla="*/ 1060384 w 4651277"/>
                  <a:gd name="connsiteY785" fmla="*/ 3491373 h 4241931"/>
                  <a:gd name="connsiteX786" fmla="*/ 1051908 w 4651277"/>
                  <a:gd name="connsiteY786" fmla="*/ 3488960 h 4241931"/>
                  <a:gd name="connsiteX787" fmla="*/ 1034735 w 4651277"/>
                  <a:gd name="connsiteY787" fmla="*/ 3470682 h 4241931"/>
                  <a:gd name="connsiteX788" fmla="*/ 1017197 w 4651277"/>
                  <a:gd name="connsiteY788" fmla="*/ 3484015 h 4241931"/>
                  <a:gd name="connsiteX789" fmla="*/ 1010237 w 4651277"/>
                  <a:gd name="connsiteY789" fmla="*/ 3484324 h 4241931"/>
                  <a:gd name="connsiteX790" fmla="*/ 958799 w 4651277"/>
                  <a:gd name="connsiteY790" fmla="*/ 3466337 h 4241931"/>
                  <a:gd name="connsiteX791" fmla="*/ 951788 w 4651277"/>
                  <a:gd name="connsiteY791" fmla="*/ 3461874 h 4241931"/>
                  <a:gd name="connsiteX792" fmla="*/ 926759 w 4651277"/>
                  <a:gd name="connsiteY792" fmla="*/ 3433431 h 4241931"/>
                  <a:gd name="connsiteX793" fmla="*/ 903850 w 4651277"/>
                  <a:gd name="connsiteY793" fmla="*/ 3383920 h 4241931"/>
                  <a:gd name="connsiteX794" fmla="*/ 895238 w 4651277"/>
                  <a:gd name="connsiteY794" fmla="*/ 3361559 h 4241931"/>
                  <a:gd name="connsiteX795" fmla="*/ 893102 w 4651277"/>
                  <a:gd name="connsiteY795" fmla="*/ 3344918 h 4241931"/>
                  <a:gd name="connsiteX796" fmla="*/ 913932 w 4651277"/>
                  <a:gd name="connsiteY796" fmla="*/ 3295875 h 4241931"/>
                  <a:gd name="connsiteX797" fmla="*/ 916552 w 4651277"/>
                  <a:gd name="connsiteY797" fmla="*/ 3284815 h 4241931"/>
                  <a:gd name="connsiteX798" fmla="*/ 902668 w 4651277"/>
                  <a:gd name="connsiteY798" fmla="*/ 3252497 h 4241931"/>
                  <a:gd name="connsiteX799" fmla="*/ 899396 w 4651277"/>
                  <a:gd name="connsiteY799" fmla="*/ 3239232 h 4241931"/>
                  <a:gd name="connsiteX800" fmla="*/ 894195 w 4651277"/>
                  <a:gd name="connsiteY800" fmla="*/ 3206742 h 4241931"/>
                  <a:gd name="connsiteX801" fmla="*/ 880363 w 4651277"/>
                  <a:gd name="connsiteY801" fmla="*/ 3200867 h 4241931"/>
                  <a:gd name="connsiteX802" fmla="*/ 868662 w 4651277"/>
                  <a:gd name="connsiteY802" fmla="*/ 3212216 h 4241931"/>
                  <a:gd name="connsiteX803" fmla="*/ 861785 w 4651277"/>
                  <a:gd name="connsiteY803" fmla="*/ 3179867 h 4241931"/>
                  <a:gd name="connsiteX804" fmla="*/ 841031 w 4651277"/>
                  <a:gd name="connsiteY804" fmla="*/ 3128406 h 4241931"/>
                  <a:gd name="connsiteX805" fmla="*/ 835094 w 4651277"/>
                  <a:gd name="connsiteY805" fmla="*/ 3130395 h 4241931"/>
                  <a:gd name="connsiteX806" fmla="*/ 836894 w 4651277"/>
                  <a:gd name="connsiteY806" fmla="*/ 3131712 h 4241931"/>
                  <a:gd name="connsiteX807" fmla="*/ 828164 w 4651277"/>
                  <a:gd name="connsiteY807" fmla="*/ 3141426 h 4241931"/>
                  <a:gd name="connsiteX808" fmla="*/ 810249 w 4651277"/>
                  <a:gd name="connsiteY808" fmla="*/ 3168564 h 4241931"/>
                  <a:gd name="connsiteX809" fmla="*/ 805666 w 4651277"/>
                  <a:gd name="connsiteY809" fmla="*/ 3182762 h 4241931"/>
                  <a:gd name="connsiteX810" fmla="*/ 762994 w 4651277"/>
                  <a:gd name="connsiteY810" fmla="*/ 3247137 h 4241931"/>
                  <a:gd name="connsiteX811" fmla="*/ 769696 w 4651277"/>
                  <a:gd name="connsiteY811" fmla="*/ 3269578 h 4241931"/>
                  <a:gd name="connsiteX812" fmla="*/ 788985 w 4651277"/>
                  <a:gd name="connsiteY812" fmla="*/ 3312615 h 4241931"/>
                  <a:gd name="connsiteX813" fmla="*/ 783024 w 4651277"/>
                  <a:gd name="connsiteY813" fmla="*/ 3324613 h 4241931"/>
                  <a:gd name="connsiteX814" fmla="*/ 758660 w 4651277"/>
                  <a:gd name="connsiteY814" fmla="*/ 3335580 h 4241931"/>
                  <a:gd name="connsiteX815" fmla="*/ 671389 w 4651277"/>
                  <a:gd name="connsiteY815" fmla="*/ 3280299 h 4241931"/>
                  <a:gd name="connsiteX816" fmla="*/ 650969 w 4651277"/>
                  <a:gd name="connsiteY816" fmla="*/ 3269201 h 4241931"/>
                  <a:gd name="connsiteX817" fmla="*/ 641617 w 4651277"/>
                  <a:gd name="connsiteY817" fmla="*/ 3268933 h 4241931"/>
                  <a:gd name="connsiteX818" fmla="*/ 644405 w 4651277"/>
                  <a:gd name="connsiteY818" fmla="*/ 3282190 h 4241931"/>
                  <a:gd name="connsiteX819" fmla="*/ 650760 w 4651277"/>
                  <a:gd name="connsiteY819" fmla="*/ 3284028 h 4241931"/>
                  <a:gd name="connsiteX820" fmla="*/ 664657 w 4651277"/>
                  <a:gd name="connsiteY820" fmla="*/ 3289108 h 4241931"/>
                  <a:gd name="connsiteX821" fmla="*/ 653088 w 4651277"/>
                  <a:gd name="connsiteY821" fmla="*/ 3305841 h 4241931"/>
                  <a:gd name="connsiteX822" fmla="*/ 681811 w 4651277"/>
                  <a:gd name="connsiteY822" fmla="*/ 3311127 h 4241931"/>
                  <a:gd name="connsiteX823" fmla="*/ 681325 w 4651277"/>
                  <a:gd name="connsiteY823" fmla="*/ 3323067 h 4241931"/>
                  <a:gd name="connsiteX824" fmla="*/ 642947 w 4651277"/>
                  <a:gd name="connsiteY824" fmla="*/ 3318009 h 4241931"/>
                  <a:gd name="connsiteX825" fmla="*/ 616859 w 4651277"/>
                  <a:gd name="connsiteY825" fmla="*/ 3306171 h 4241931"/>
                  <a:gd name="connsiteX826" fmla="*/ 615221 w 4651277"/>
                  <a:gd name="connsiteY826" fmla="*/ 3285459 h 4241931"/>
                  <a:gd name="connsiteX827" fmla="*/ 603851 w 4651277"/>
                  <a:gd name="connsiteY827" fmla="*/ 3275124 h 4241931"/>
                  <a:gd name="connsiteX828" fmla="*/ 584006 w 4651277"/>
                  <a:gd name="connsiteY828" fmla="*/ 3294285 h 4241931"/>
                  <a:gd name="connsiteX829" fmla="*/ 576030 w 4651277"/>
                  <a:gd name="connsiteY829" fmla="*/ 3296216 h 4241931"/>
                  <a:gd name="connsiteX830" fmla="*/ 595446 w 4651277"/>
                  <a:gd name="connsiteY830" fmla="*/ 3254362 h 4241931"/>
                  <a:gd name="connsiteX831" fmla="*/ 582146 w 4651277"/>
                  <a:gd name="connsiteY831" fmla="*/ 3236050 h 4241931"/>
                  <a:gd name="connsiteX832" fmla="*/ 559040 w 4651277"/>
                  <a:gd name="connsiteY832" fmla="*/ 3238269 h 4241931"/>
                  <a:gd name="connsiteX833" fmla="*/ 547418 w 4651277"/>
                  <a:gd name="connsiteY833" fmla="*/ 3221663 h 4241931"/>
                  <a:gd name="connsiteX834" fmla="*/ 555276 w 4651277"/>
                  <a:gd name="connsiteY834" fmla="*/ 3208783 h 4241931"/>
                  <a:gd name="connsiteX835" fmla="*/ 552916 w 4651277"/>
                  <a:gd name="connsiteY835" fmla="*/ 3178113 h 4241931"/>
                  <a:gd name="connsiteX836" fmla="*/ 554759 w 4651277"/>
                  <a:gd name="connsiteY836" fmla="*/ 3143891 h 4241931"/>
                  <a:gd name="connsiteX837" fmla="*/ 546452 w 4651277"/>
                  <a:gd name="connsiteY837" fmla="*/ 3109595 h 4241931"/>
                  <a:gd name="connsiteX838" fmla="*/ 531314 w 4651277"/>
                  <a:gd name="connsiteY838" fmla="*/ 3097640 h 4241931"/>
                  <a:gd name="connsiteX839" fmla="*/ 544016 w 4651277"/>
                  <a:gd name="connsiteY839" fmla="*/ 3089076 h 4241931"/>
                  <a:gd name="connsiteX840" fmla="*/ 547970 w 4651277"/>
                  <a:gd name="connsiteY840" fmla="*/ 3079252 h 4241931"/>
                  <a:gd name="connsiteX841" fmla="*/ 536113 w 4651277"/>
                  <a:gd name="connsiteY841" fmla="*/ 3040749 h 4241931"/>
                  <a:gd name="connsiteX842" fmla="*/ 536514 w 4651277"/>
                  <a:gd name="connsiteY842" fmla="*/ 3026719 h 4241931"/>
                  <a:gd name="connsiteX843" fmla="*/ 518069 w 4651277"/>
                  <a:gd name="connsiteY843" fmla="*/ 3044697 h 4241931"/>
                  <a:gd name="connsiteX844" fmla="*/ 505031 w 4651277"/>
                  <a:gd name="connsiteY844" fmla="*/ 3044899 h 4241931"/>
                  <a:gd name="connsiteX845" fmla="*/ 469088 w 4651277"/>
                  <a:gd name="connsiteY845" fmla="*/ 3060358 h 4241931"/>
                  <a:gd name="connsiteX846" fmla="*/ 446865 w 4651277"/>
                  <a:gd name="connsiteY846" fmla="*/ 3064475 h 4241931"/>
                  <a:gd name="connsiteX847" fmla="*/ 428167 w 4651277"/>
                  <a:gd name="connsiteY847" fmla="*/ 3076179 h 4241931"/>
                  <a:gd name="connsiteX848" fmla="*/ 421376 w 4651277"/>
                  <a:gd name="connsiteY848" fmla="*/ 3079513 h 4241931"/>
                  <a:gd name="connsiteX849" fmla="*/ 387850 w 4651277"/>
                  <a:gd name="connsiteY849" fmla="*/ 3050902 h 4241931"/>
                  <a:gd name="connsiteX850" fmla="*/ 356247 w 4651277"/>
                  <a:gd name="connsiteY850" fmla="*/ 3058134 h 4241931"/>
                  <a:gd name="connsiteX851" fmla="*/ 329279 w 4651277"/>
                  <a:gd name="connsiteY851" fmla="*/ 3044401 h 4241931"/>
                  <a:gd name="connsiteX852" fmla="*/ 308607 w 4651277"/>
                  <a:gd name="connsiteY852" fmla="*/ 3027031 h 4241931"/>
                  <a:gd name="connsiteX853" fmla="*/ 279538 w 4651277"/>
                  <a:gd name="connsiteY853" fmla="*/ 3001141 h 4241931"/>
                  <a:gd name="connsiteX854" fmla="*/ 267950 w 4651277"/>
                  <a:gd name="connsiteY854" fmla="*/ 2993392 h 4241931"/>
                  <a:gd name="connsiteX855" fmla="*/ 257547 w 4651277"/>
                  <a:gd name="connsiteY855" fmla="*/ 2987046 h 4241931"/>
                  <a:gd name="connsiteX856" fmla="*/ 263834 w 4651277"/>
                  <a:gd name="connsiteY856" fmla="*/ 2971168 h 4241931"/>
                  <a:gd name="connsiteX857" fmla="*/ 275244 w 4651277"/>
                  <a:gd name="connsiteY857" fmla="*/ 2962494 h 4241931"/>
                  <a:gd name="connsiteX858" fmla="*/ 283127 w 4651277"/>
                  <a:gd name="connsiteY858" fmla="*/ 2946230 h 4241931"/>
                  <a:gd name="connsiteX859" fmla="*/ 271842 w 4651277"/>
                  <a:gd name="connsiteY859" fmla="*/ 2937986 h 4241931"/>
                  <a:gd name="connsiteX860" fmla="*/ 255949 w 4651277"/>
                  <a:gd name="connsiteY860" fmla="*/ 2947324 h 4241931"/>
                  <a:gd name="connsiteX861" fmla="*/ 248671 w 4651277"/>
                  <a:gd name="connsiteY861" fmla="*/ 2962598 h 4241931"/>
                  <a:gd name="connsiteX862" fmla="*/ 220889 w 4651277"/>
                  <a:gd name="connsiteY862" fmla="*/ 2964682 h 4241931"/>
                  <a:gd name="connsiteX863" fmla="*/ 224312 w 4651277"/>
                  <a:gd name="connsiteY863" fmla="*/ 2945699 h 4241931"/>
                  <a:gd name="connsiteX864" fmla="*/ 224403 w 4651277"/>
                  <a:gd name="connsiteY864" fmla="*/ 2919922 h 4241931"/>
                  <a:gd name="connsiteX865" fmla="*/ 221119 w 4651277"/>
                  <a:gd name="connsiteY865" fmla="*/ 2906363 h 4241931"/>
                  <a:gd name="connsiteX866" fmla="*/ 227734 w 4651277"/>
                  <a:gd name="connsiteY866" fmla="*/ 2886607 h 4241931"/>
                  <a:gd name="connsiteX867" fmla="*/ 230419 w 4651277"/>
                  <a:gd name="connsiteY867" fmla="*/ 2873291 h 4241931"/>
                  <a:gd name="connsiteX868" fmla="*/ 220334 w 4651277"/>
                  <a:gd name="connsiteY868" fmla="*/ 2850825 h 4241931"/>
                  <a:gd name="connsiteX869" fmla="*/ 210854 w 4651277"/>
                  <a:gd name="connsiteY869" fmla="*/ 2827368 h 4241931"/>
                  <a:gd name="connsiteX870" fmla="*/ 241764 w 4651277"/>
                  <a:gd name="connsiteY870" fmla="*/ 2778929 h 4241931"/>
                  <a:gd name="connsiteX871" fmla="*/ 255002 w 4651277"/>
                  <a:gd name="connsiteY871" fmla="*/ 2751657 h 4241931"/>
                  <a:gd name="connsiteX872" fmla="*/ 276350 w 4651277"/>
                  <a:gd name="connsiteY872" fmla="*/ 2717777 h 4241931"/>
                  <a:gd name="connsiteX873" fmla="*/ 285282 w 4651277"/>
                  <a:gd name="connsiteY873" fmla="*/ 2707593 h 4241931"/>
                  <a:gd name="connsiteX874" fmla="*/ 276926 w 4651277"/>
                  <a:gd name="connsiteY874" fmla="*/ 2680064 h 4241931"/>
                  <a:gd name="connsiteX875" fmla="*/ 264542 w 4651277"/>
                  <a:gd name="connsiteY875" fmla="*/ 2672508 h 4241931"/>
                  <a:gd name="connsiteX876" fmla="*/ 308116 w 4651277"/>
                  <a:gd name="connsiteY876" fmla="*/ 2674621 h 4241931"/>
                  <a:gd name="connsiteX877" fmla="*/ 327864 w 4651277"/>
                  <a:gd name="connsiteY877" fmla="*/ 2668993 h 4241931"/>
                  <a:gd name="connsiteX878" fmla="*/ 339456 w 4651277"/>
                  <a:gd name="connsiteY878" fmla="*/ 2648876 h 4241931"/>
                  <a:gd name="connsiteX879" fmla="*/ 368061 w 4651277"/>
                  <a:gd name="connsiteY879" fmla="*/ 2643216 h 4241931"/>
                  <a:gd name="connsiteX880" fmla="*/ 389538 w 4651277"/>
                  <a:gd name="connsiteY880" fmla="*/ 2632526 h 4241931"/>
                  <a:gd name="connsiteX881" fmla="*/ 396992 w 4651277"/>
                  <a:gd name="connsiteY881" fmla="*/ 2633675 h 4241931"/>
                  <a:gd name="connsiteX882" fmla="*/ 398142 w 4651277"/>
                  <a:gd name="connsiteY882" fmla="*/ 2626219 h 4241931"/>
                  <a:gd name="connsiteX883" fmla="*/ 385394 w 4651277"/>
                  <a:gd name="connsiteY883" fmla="*/ 2597603 h 4241931"/>
                  <a:gd name="connsiteX884" fmla="*/ 377546 w 4651277"/>
                  <a:gd name="connsiteY884" fmla="*/ 2596603 h 4241931"/>
                  <a:gd name="connsiteX885" fmla="*/ 376221 w 4651277"/>
                  <a:gd name="connsiteY885" fmla="*/ 2597323 h 4241931"/>
                  <a:gd name="connsiteX886" fmla="*/ 363730 w 4651277"/>
                  <a:gd name="connsiteY886" fmla="*/ 2594317 h 4241931"/>
                  <a:gd name="connsiteX887" fmla="*/ 336858 w 4651277"/>
                  <a:gd name="connsiteY887" fmla="*/ 2561827 h 4241931"/>
                  <a:gd name="connsiteX888" fmla="*/ 337956 w 4651277"/>
                  <a:gd name="connsiteY888" fmla="*/ 2558256 h 4241931"/>
                  <a:gd name="connsiteX889" fmla="*/ 331405 w 4651277"/>
                  <a:gd name="connsiteY889" fmla="*/ 2552878 h 4241931"/>
                  <a:gd name="connsiteX890" fmla="*/ 308578 w 4651277"/>
                  <a:gd name="connsiteY890" fmla="*/ 2557984 h 4241931"/>
                  <a:gd name="connsiteX891" fmla="*/ 294264 w 4651277"/>
                  <a:gd name="connsiteY891" fmla="*/ 2582561 h 4241931"/>
                  <a:gd name="connsiteX892" fmla="*/ 283955 w 4651277"/>
                  <a:gd name="connsiteY892" fmla="*/ 2590545 h 4241931"/>
                  <a:gd name="connsiteX893" fmla="*/ 279462 w 4651277"/>
                  <a:gd name="connsiteY893" fmla="*/ 2578968 h 4241931"/>
                  <a:gd name="connsiteX894" fmla="*/ 280886 w 4651277"/>
                  <a:gd name="connsiteY894" fmla="*/ 2534293 h 4241931"/>
                  <a:gd name="connsiteX895" fmla="*/ 293312 w 4651277"/>
                  <a:gd name="connsiteY895" fmla="*/ 2522841 h 4241931"/>
                  <a:gd name="connsiteX896" fmla="*/ 313664 w 4651277"/>
                  <a:gd name="connsiteY896" fmla="*/ 2509256 h 4241931"/>
                  <a:gd name="connsiteX897" fmla="*/ 322562 w 4651277"/>
                  <a:gd name="connsiteY897" fmla="*/ 2501743 h 4241931"/>
                  <a:gd name="connsiteX898" fmla="*/ 322347 w 4651277"/>
                  <a:gd name="connsiteY898" fmla="*/ 2500403 h 4241931"/>
                  <a:gd name="connsiteX899" fmla="*/ 325012 w 4651277"/>
                  <a:gd name="connsiteY899" fmla="*/ 2494504 h 4241931"/>
                  <a:gd name="connsiteX900" fmla="*/ 327121 w 4651277"/>
                  <a:gd name="connsiteY900" fmla="*/ 2489822 h 4241931"/>
                  <a:gd name="connsiteX901" fmla="*/ 325375 w 4651277"/>
                  <a:gd name="connsiteY901" fmla="*/ 2483801 h 4241931"/>
                  <a:gd name="connsiteX902" fmla="*/ 319894 w 4651277"/>
                  <a:gd name="connsiteY902" fmla="*/ 2485096 h 4241931"/>
                  <a:gd name="connsiteX903" fmla="*/ 311599 w 4651277"/>
                  <a:gd name="connsiteY903" fmla="*/ 2486736 h 4241931"/>
                  <a:gd name="connsiteX904" fmla="*/ 310423 w 4651277"/>
                  <a:gd name="connsiteY904" fmla="*/ 2477683 h 4241931"/>
                  <a:gd name="connsiteX905" fmla="*/ 311281 w 4651277"/>
                  <a:gd name="connsiteY905" fmla="*/ 2475872 h 4241931"/>
                  <a:gd name="connsiteX906" fmla="*/ 304224 w 4651277"/>
                  <a:gd name="connsiteY906" fmla="*/ 2463706 h 4241931"/>
                  <a:gd name="connsiteX907" fmla="*/ 295275 w 4651277"/>
                  <a:gd name="connsiteY907" fmla="*/ 2457135 h 4241931"/>
                  <a:gd name="connsiteX908" fmla="*/ 294859 w 4651277"/>
                  <a:gd name="connsiteY908" fmla="*/ 2454016 h 4241931"/>
                  <a:gd name="connsiteX909" fmla="*/ 286910 w 4651277"/>
                  <a:gd name="connsiteY909" fmla="*/ 2446244 h 4241931"/>
                  <a:gd name="connsiteX910" fmla="*/ 278232 w 4651277"/>
                  <a:gd name="connsiteY910" fmla="*/ 2442183 h 4241931"/>
                  <a:gd name="connsiteX911" fmla="*/ 256502 w 4651277"/>
                  <a:gd name="connsiteY911" fmla="*/ 2431877 h 4241931"/>
                  <a:gd name="connsiteX912" fmla="*/ 233566 w 4651277"/>
                  <a:gd name="connsiteY912" fmla="*/ 2432796 h 4241931"/>
                  <a:gd name="connsiteX913" fmla="*/ 225585 w 4651277"/>
                  <a:gd name="connsiteY913" fmla="*/ 2427605 h 4241931"/>
                  <a:gd name="connsiteX914" fmla="*/ 218516 w 4651277"/>
                  <a:gd name="connsiteY914" fmla="*/ 2409611 h 4241931"/>
                  <a:gd name="connsiteX915" fmla="*/ 219702 w 4651277"/>
                  <a:gd name="connsiteY915" fmla="*/ 2396654 h 4241931"/>
                  <a:gd name="connsiteX916" fmla="*/ 203612 w 4651277"/>
                  <a:gd name="connsiteY916" fmla="*/ 2390201 h 4241931"/>
                  <a:gd name="connsiteX917" fmla="*/ 185454 w 4651277"/>
                  <a:gd name="connsiteY917" fmla="*/ 2384308 h 4241931"/>
                  <a:gd name="connsiteX918" fmla="*/ 180651 w 4651277"/>
                  <a:gd name="connsiteY918" fmla="*/ 2360984 h 4241931"/>
                  <a:gd name="connsiteX919" fmla="*/ 188954 w 4651277"/>
                  <a:gd name="connsiteY919" fmla="*/ 2355173 h 4241931"/>
                  <a:gd name="connsiteX920" fmla="*/ 203232 w 4651277"/>
                  <a:gd name="connsiteY920" fmla="*/ 2321739 h 4241931"/>
                  <a:gd name="connsiteX921" fmla="*/ 198358 w 4651277"/>
                  <a:gd name="connsiteY921" fmla="*/ 2280702 h 4241931"/>
                  <a:gd name="connsiteX922" fmla="*/ 181129 w 4651277"/>
                  <a:gd name="connsiteY922" fmla="*/ 2268831 h 4241931"/>
                  <a:gd name="connsiteX923" fmla="*/ 161542 w 4651277"/>
                  <a:gd name="connsiteY923" fmla="*/ 2266396 h 4241931"/>
                  <a:gd name="connsiteX924" fmla="*/ 170152 w 4651277"/>
                  <a:gd name="connsiteY924" fmla="*/ 2232225 h 4241931"/>
                  <a:gd name="connsiteX925" fmla="*/ 182158 w 4651277"/>
                  <a:gd name="connsiteY925" fmla="*/ 2210319 h 4241931"/>
                  <a:gd name="connsiteX926" fmla="*/ 185087 w 4651277"/>
                  <a:gd name="connsiteY926" fmla="*/ 2204960 h 4241931"/>
                  <a:gd name="connsiteX927" fmla="*/ 183548 w 4651277"/>
                  <a:gd name="connsiteY927" fmla="*/ 2204931 h 4241931"/>
                  <a:gd name="connsiteX928" fmla="*/ 176985 w 4651277"/>
                  <a:gd name="connsiteY928" fmla="*/ 2201655 h 4241931"/>
                  <a:gd name="connsiteX929" fmla="*/ 158195 w 4651277"/>
                  <a:gd name="connsiteY929" fmla="*/ 2192908 h 4241931"/>
                  <a:gd name="connsiteX930" fmla="*/ 153725 w 4651277"/>
                  <a:gd name="connsiteY930" fmla="*/ 2186242 h 4241931"/>
                  <a:gd name="connsiteX931" fmla="*/ 153180 w 4651277"/>
                  <a:gd name="connsiteY931" fmla="*/ 2181644 h 4241931"/>
                  <a:gd name="connsiteX932" fmla="*/ 148907 w 4651277"/>
                  <a:gd name="connsiteY932" fmla="*/ 2184596 h 4241931"/>
                  <a:gd name="connsiteX933" fmla="*/ 133549 w 4651277"/>
                  <a:gd name="connsiteY933" fmla="*/ 2192221 h 4241931"/>
                  <a:gd name="connsiteX934" fmla="*/ 130014 w 4651277"/>
                  <a:gd name="connsiteY934" fmla="*/ 2191909 h 4241931"/>
                  <a:gd name="connsiteX935" fmla="*/ 130318 w 4651277"/>
                  <a:gd name="connsiteY935" fmla="*/ 2192823 h 4241931"/>
                  <a:gd name="connsiteX936" fmla="*/ 126282 w 4651277"/>
                  <a:gd name="connsiteY936" fmla="*/ 2195305 h 4241931"/>
                  <a:gd name="connsiteX937" fmla="*/ 107338 w 4651277"/>
                  <a:gd name="connsiteY937" fmla="*/ 2192707 h 4241931"/>
                  <a:gd name="connsiteX938" fmla="*/ 90588 w 4651277"/>
                  <a:gd name="connsiteY938" fmla="*/ 2196667 h 4241931"/>
                  <a:gd name="connsiteX939" fmla="*/ 85329 w 4651277"/>
                  <a:gd name="connsiteY939" fmla="*/ 2204345 h 4241931"/>
                  <a:gd name="connsiteX940" fmla="*/ 82412 w 4651277"/>
                  <a:gd name="connsiteY940" fmla="*/ 2206965 h 4241931"/>
                  <a:gd name="connsiteX941" fmla="*/ 79791 w 4651277"/>
                  <a:gd name="connsiteY941" fmla="*/ 2204045 h 4241931"/>
                  <a:gd name="connsiteX942" fmla="*/ 72187 w 4651277"/>
                  <a:gd name="connsiteY942" fmla="*/ 2199087 h 4241931"/>
                  <a:gd name="connsiteX943" fmla="*/ 56610 w 4651277"/>
                  <a:gd name="connsiteY943" fmla="*/ 2194405 h 4241931"/>
                  <a:gd name="connsiteX944" fmla="*/ 49228 w 4651277"/>
                  <a:gd name="connsiteY944" fmla="*/ 2195828 h 4241931"/>
                  <a:gd name="connsiteX945" fmla="*/ 44932 w 4651277"/>
                  <a:gd name="connsiteY945" fmla="*/ 2199419 h 4241931"/>
                  <a:gd name="connsiteX946" fmla="*/ 40357 w 4651277"/>
                  <a:gd name="connsiteY946" fmla="*/ 2195030 h 4241931"/>
                  <a:gd name="connsiteX947" fmla="*/ 38739 w 4651277"/>
                  <a:gd name="connsiteY947" fmla="*/ 2190908 h 4241931"/>
                  <a:gd name="connsiteX948" fmla="*/ 25029 w 4651277"/>
                  <a:gd name="connsiteY948" fmla="*/ 2188681 h 4241931"/>
                  <a:gd name="connsiteX949" fmla="*/ 22953 w 4651277"/>
                  <a:gd name="connsiteY949" fmla="*/ 2190781 h 4241931"/>
                  <a:gd name="connsiteX950" fmla="*/ 17398 w 4651277"/>
                  <a:gd name="connsiteY950" fmla="*/ 2191771 h 4241931"/>
                  <a:gd name="connsiteX951" fmla="*/ 17464 w 4651277"/>
                  <a:gd name="connsiteY951" fmla="*/ 2186609 h 4241931"/>
                  <a:gd name="connsiteX952" fmla="*/ 20703 w 4651277"/>
                  <a:gd name="connsiteY952" fmla="*/ 2182626 h 4241931"/>
                  <a:gd name="connsiteX953" fmla="*/ 20175 w 4651277"/>
                  <a:gd name="connsiteY953" fmla="*/ 2176316 h 4241931"/>
                  <a:gd name="connsiteX954" fmla="*/ 10908 w 4651277"/>
                  <a:gd name="connsiteY954" fmla="*/ 2158882 h 4241931"/>
                  <a:gd name="connsiteX955" fmla="*/ 3909 w 4651277"/>
                  <a:gd name="connsiteY955" fmla="*/ 2136084 h 4241931"/>
                  <a:gd name="connsiteX956" fmla="*/ 5354 w 4651277"/>
                  <a:gd name="connsiteY956" fmla="*/ 2129952 h 4241931"/>
                  <a:gd name="connsiteX957" fmla="*/ 9185 w 4651277"/>
                  <a:gd name="connsiteY957" fmla="*/ 2123453 h 4241931"/>
                  <a:gd name="connsiteX958" fmla="*/ 8263 w 4651277"/>
                  <a:gd name="connsiteY958" fmla="*/ 2119867 h 4241931"/>
                  <a:gd name="connsiteX959" fmla="*/ 0 w 4651277"/>
                  <a:gd name="connsiteY959" fmla="*/ 2106669 h 4241931"/>
                  <a:gd name="connsiteX960" fmla="*/ 1997 w 4651277"/>
                  <a:gd name="connsiteY960" fmla="*/ 2092253 h 4241931"/>
                  <a:gd name="connsiteX961" fmla="*/ 18461 w 4651277"/>
                  <a:gd name="connsiteY961" fmla="*/ 2073068 h 4241931"/>
                  <a:gd name="connsiteX962" fmla="*/ 22909 w 4651277"/>
                  <a:gd name="connsiteY962" fmla="*/ 2063545 h 4241931"/>
                  <a:gd name="connsiteX963" fmla="*/ 31396 w 4651277"/>
                  <a:gd name="connsiteY963" fmla="*/ 2046292 h 4241931"/>
                  <a:gd name="connsiteX964" fmla="*/ 31352 w 4651277"/>
                  <a:gd name="connsiteY964" fmla="*/ 2025192 h 4241931"/>
                  <a:gd name="connsiteX965" fmla="*/ 63886 w 4651277"/>
                  <a:gd name="connsiteY965" fmla="*/ 2013091 h 4241931"/>
                  <a:gd name="connsiteX966" fmla="*/ 81239 w 4651277"/>
                  <a:gd name="connsiteY966" fmla="*/ 2008044 h 4241931"/>
                  <a:gd name="connsiteX967" fmla="*/ 111405 w 4651277"/>
                  <a:gd name="connsiteY967" fmla="*/ 1993139 h 4241931"/>
                  <a:gd name="connsiteX968" fmla="*/ 126677 w 4651277"/>
                  <a:gd name="connsiteY968" fmla="*/ 2000417 h 4241931"/>
                  <a:gd name="connsiteX969" fmla="*/ 139632 w 4651277"/>
                  <a:gd name="connsiteY969" fmla="*/ 1998124 h 4241931"/>
                  <a:gd name="connsiteX970" fmla="*/ 146533 w 4651277"/>
                  <a:gd name="connsiteY970" fmla="*/ 1993496 h 4241931"/>
                  <a:gd name="connsiteX971" fmla="*/ 153736 w 4651277"/>
                  <a:gd name="connsiteY971" fmla="*/ 1988375 h 4241931"/>
                  <a:gd name="connsiteX972" fmla="*/ 154376 w 4651277"/>
                  <a:gd name="connsiteY972" fmla="*/ 1996242 h 4241931"/>
                  <a:gd name="connsiteX973" fmla="*/ 153285 w 4651277"/>
                  <a:gd name="connsiteY973" fmla="*/ 2009173 h 4241931"/>
                  <a:gd name="connsiteX974" fmla="*/ 164872 w 4651277"/>
                  <a:gd name="connsiteY974" fmla="*/ 2016921 h 4241931"/>
                  <a:gd name="connsiteX975" fmla="*/ 175266 w 4651277"/>
                  <a:gd name="connsiteY975" fmla="*/ 2011025 h 4241931"/>
                  <a:gd name="connsiteX976" fmla="*/ 179204 w 4651277"/>
                  <a:gd name="connsiteY976" fmla="*/ 2016827 h 4241931"/>
                  <a:gd name="connsiteX977" fmla="*/ 185964 w 4651277"/>
                  <a:gd name="connsiteY977" fmla="*/ 2044743 h 4241931"/>
                  <a:gd name="connsiteX978" fmla="*/ 192136 w 4651277"/>
                  <a:gd name="connsiteY978" fmla="*/ 2058025 h 4241931"/>
                  <a:gd name="connsiteX979" fmla="*/ 191400 w 4651277"/>
                  <a:gd name="connsiteY979" fmla="*/ 2065222 h 4241931"/>
                  <a:gd name="connsiteX980" fmla="*/ 193705 w 4651277"/>
                  <a:gd name="connsiteY980" fmla="*/ 2064625 h 4241931"/>
                  <a:gd name="connsiteX981" fmla="*/ 201345 w 4651277"/>
                  <a:gd name="connsiteY981" fmla="*/ 2058516 h 4241931"/>
                  <a:gd name="connsiteX982" fmla="*/ 208726 w 4651277"/>
                  <a:gd name="connsiteY982" fmla="*/ 2057092 h 4241931"/>
                  <a:gd name="connsiteX983" fmla="*/ 228242 w 4651277"/>
                  <a:gd name="connsiteY983" fmla="*/ 2063119 h 4241931"/>
                  <a:gd name="connsiteX984" fmla="*/ 231942 w 4651277"/>
                  <a:gd name="connsiteY984" fmla="*/ 2058517 h 4241931"/>
                  <a:gd name="connsiteX985" fmla="*/ 254423 w 4651277"/>
                  <a:gd name="connsiteY985" fmla="*/ 2032807 h 4241931"/>
                  <a:gd name="connsiteX986" fmla="*/ 259562 w 4651277"/>
                  <a:gd name="connsiteY986" fmla="*/ 2024385 h 4241931"/>
                  <a:gd name="connsiteX987" fmla="*/ 260350 w 4651277"/>
                  <a:gd name="connsiteY987" fmla="*/ 2011951 h 4241931"/>
                  <a:gd name="connsiteX988" fmla="*/ 243934 w 4651277"/>
                  <a:gd name="connsiteY988" fmla="*/ 1984262 h 4241931"/>
                  <a:gd name="connsiteX989" fmla="*/ 241968 w 4651277"/>
                  <a:gd name="connsiteY989" fmla="*/ 1967429 h 4241931"/>
                  <a:gd name="connsiteX990" fmla="*/ 257810 w 4651277"/>
                  <a:gd name="connsiteY990" fmla="*/ 1964858 h 4241931"/>
                  <a:gd name="connsiteX991" fmla="*/ 278777 w 4651277"/>
                  <a:gd name="connsiteY991" fmla="*/ 1969490 h 4241931"/>
                  <a:gd name="connsiteX992" fmla="*/ 293797 w 4651277"/>
                  <a:gd name="connsiteY992" fmla="*/ 1970497 h 4241931"/>
                  <a:gd name="connsiteX993" fmla="*/ 304189 w 4651277"/>
                  <a:gd name="connsiteY993" fmla="*/ 1964603 h 4241931"/>
                  <a:gd name="connsiteX994" fmla="*/ 323849 w 4651277"/>
                  <a:gd name="connsiteY994" fmla="*/ 1916778 h 4241931"/>
                  <a:gd name="connsiteX995" fmla="*/ 339900 w 4651277"/>
                  <a:gd name="connsiteY995" fmla="*/ 1899380 h 4241931"/>
                  <a:gd name="connsiteX996" fmla="*/ 366172 w 4651277"/>
                  <a:gd name="connsiteY996" fmla="*/ 1899774 h 4241931"/>
                  <a:gd name="connsiteX997" fmla="*/ 386797 w 4651277"/>
                  <a:gd name="connsiteY997" fmla="*/ 1855936 h 4241931"/>
                  <a:gd name="connsiteX998" fmla="*/ 382353 w 4651277"/>
                  <a:gd name="connsiteY998" fmla="*/ 1837591 h 4241931"/>
                  <a:gd name="connsiteX999" fmla="*/ 397618 w 4651277"/>
                  <a:gd name="connsiteY999" fmla="*/ 1832628 h 4241931"/>
                  <a:gd name="connsiteX1000" fmla="*/ 428633 w 4651277"/>
                  <a:gd name="connsiteY1000" fmla="*/ 1850870 h 4241931"/>
                  <a:gd name="connsiteX1001" fmla="*/ 421799 w 4651277"/>
                  <a:gd name="connsiteY1001" fmla="*/ 1833105 h 4241931"/>
                  <a:gd name="connsiteX1002" fmla="*/ 416893 w 4651277"/>
                  <a:gd name="connsiteY1002" fmla="*/ 1823315 h 4241931"/>
                  <a:gd name="connsiteX1003" fmla="*/ 392972 w 4651277"/>
                  <a:gd name="connsiteY1003" fmla="*/ 1801244 h 4241931"/>
                  <a:gd name="connsiteX1004" fmla="*/ 372974 w 4651277"/>
                  <a:gd name="connsiteY1004" fmla="*/ 1800599 h 4241931"/>
                  <a:gd name="connsiteX1005" fmla="*/ 385949 w 4651277"/>
                  <a:gd name="connsiteY1005" fmla="*/ 1754815 h 4241931"/>
                  <a:gd name="connsiteX1006" fmla="*/ 398951 w 4651277"/>
                  <a:gd name="connsiteY1006" fmla="*/ 1705649 h 4241931"/>
                  <a:gd name="connsiteX1007" fmla="*/ 389494 w 4651277"/>
                  <a:gd name="connsiteY1007" fmla="*/ 1678807 h 4241931"/>
                  <a:gd name="connsiteX1008" fmla="*/ 363309 w 4651277"/>
                  <a:gd name="connsiteY1008" fmla="*/ 1680505 h 4241931"/>
                  <a:gd name="connsiteX1009" fmla="*/ 342496 w 4651277"/>
                  <a:gd name="connsiteY1009" fmla="*/ 1695679 h 4241931"/>
                  <a:gd name="connsiteX1010" fmla="*/ 298105 w 4651277"/>
                  <a:gd name="connsiteY1010" fmla="*/ 1669277 h 4241931"/>
                  <a:gd name="connsiteX1011" fmla="*/ 291363 w 4651277"/>
                  <a:gd name="connsiteY1011" fmla="*/ 1665844 h 4241931"/>
                  <a:gd name="connsiteX1012" fmla="*/ 294593 w 4651277"/>
                  <a:gd name="connsiteY1012" fmla="*/ 1646062 h 4241931"/>
                  <a:gd name="connsiteX1013" fmla="*/ 308882 w 4651277"/>
                  <a:gd name="connsiteY1013" fmla="*/ 1624869 h 4241931"/>
                  <a:gd name="connsiteX1014" fmla="*/ 350575 w 4651277"/>
                  <a:gd name="connsiteY1014" fmla="*/ 1612239 h 4241931"/>
                  <a:gd name="connsiteX1015" fmla="*/ 368299 w 4651277"/>
                  <a:gd name="connsiteY1015" fmla="*/ 1624411 h 4241931"/>
                  <a:gd name="connsiteX1016" fmla="*/ 381481 w 4651277"/>
                  <a:gd name="connsiteY1016" fmla="*/ 1631773 h 4241931"/>
                  <a:gd name="connsiteX1017" fmla="*/ 447262 w 4651277"/>
                  <a:gd name="connsiteY1017" fmla="*/ 1605288 h 4241931"/>
                  <a:gd name="connsiteX1018" fmla="*/ 459886 w 4651277"/>
                  <a:gd name="connsiteY1018" fmla="*/ 1566766 h 4241931"/>
                  <a:gd name="connsiteX1019" fmla="*/ 453689 w 4651277"/>
                  <a:gd name="connsiteY1019" fmla="*/ 1556868 h 4241931"/>
                  <a:gd name="connsiteX1020" fmla="*/ 470485 w 4651277"/>
                  <a:gd name="connsiteY1020" fmla="*/ 1505937 h 4241931"/>
                  <a:gd name="connsiteX1021" fmla="*/ 499433 w 4651277"/>
                  <a:gd name="connsiteY1021" fmla="*/ 1480773 h 4241931"/>
                  <a:gd name="connsiteX1022" fmla="*/ 547531 w 4651277"/>
                  <a:gd name="connsiteY1022" fmla="*/ 1463211 h 4241931"/>
                  <a:gd name="connsiteX1023" fmla="*/ 567253 w 4651277"/>
                  <a:gd name="connsiteY1023" fmla="*/ 1460968 h 4241931"/>
                  <a:gd name="connsiteX1024" fmla="*/ 536841 w 4651277"/>
                  <a:gd name="connsiteY1024" fmla="*/ 1441738 h 4241931"/>
                  <a:gd name="connsiteX1025" fmla="*/ 534666 w 4651277"/>
                  <a:gd name="connsiteY1025" fmla="*/ 1439730 h 4241931"/>
                  <a:gd name="connsiteX1026" fmla="*/ 534281 w 4651277"/>
                  <a:gd name="connsiteY1026" fmla="*/ 1438135 h 4241931"/>
                  <a:gd name="connsiteX1027" fmla="*/ 490714 w 4651277"/>
                  <a:gd name="connsiteY1027" fmla="*/ 1340184 h 4241931"/>
                  <a:gd name="connsiteX1028" fmla="*/ 488780 w 4651277"/>
                  <a:gd name="connsiteY1028" fmla="*/ 1292099 h 4241931"/>
                  <a:gd name="connsiteX1029" fmla="*/ 496936 w 4651277"/>
                  <a:gd name="connsiteY1029" fmla="*/ 1238618 h 4241931"/>
                  <a:gd name="connsiteX1030" fmla="*/ 497423 w 4651277"/>
                  <a:gd name="connsiteY1030" fmla="*/ 1226677 h 4241931"/>
                  <a:gd name="connsiteX1031" fmla="*/ 498708 w 4651277"/>
                  <a:gd name="connsiteY1031" fmla="*/ 1146573 h 4241931"/>
                  <a:gd name="connsiteX1032" fmla="*/ 494265 w 4651277"/>
                  <a:gd name="connsiteY1032" fmla="*/ 1128228 h 4241931"/>
                  <a:gd name="connsiteX1033" fmla="*/ 491301 w 4651277"/>
                  <a:gd name="connsiteY1033" fmla="*/ 1098548 h 4241931"/>
                  <a:gd name="connsiteX1034" fmla="*/ 474258 w 4651277"/>
                  <a:gd name="connsiteY1034" fmla="*/ 1115342 h 4241931"/>
                  <a:gd name="connsiteX1035" fmla="*/ 456676 w 4651277"/>
                  <a:gd name="connsiteY1035" fmla="*/ 1110734 h 4241931"/>
                  <a:gd name="connsiteX1036" fmla="*/ 424274 w 4651277"/>
                  <a:gd name="connsiteY1036" fmla="*/ 1078050 h 4241931"/>
                  <a:gd name="connsiteX1037" fmla="*/ 407590 w 4651277"/>
                  <a:gd name="connsiteY1037" fmla="*/ 1059716 h 4241931"/>
                  <a:gd name="connsiteX1038" fmla="*/ 403785 w 4651277"/>
                  <a:gd name="connsiteY1038" fmla="*/ 1049237 h 4241931"/>
                  <a:gd name="connsiteX1039" fmla="*/ 396629 w 4651277"/>
                  <a:gd name="connsiteY1039" fmla="*/ 1007485 h 4241931"/>
                  <a:gd name="connsiteX1040" fmla="*/ 398423 w 4651277"/>
                  <a:gd name="connsiteY1040" fmla="*/ 980030 h 4241931"/>
                  <a:gd name="connsiteX1041" fmla="*/ 397121 w 4651277"/>
                  <a:gd name="connsiteY1041" fmla="*/ 967679 h 4241931"/>
                  <a:gd name="connsiteX1042" fmla="*/ 394920 w 4651277"/>
                  <a:gd name="connsiteY1042" fmla="*/ 954017 h 4241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</a:cxnLst>
                <a:rect l="l" t="t" r="r" b="b"/>
                <a:pathLst>
                  <a:path w="4651277" h="4241931">
                    <a:moveTo>
                      <a:pt x="3897079" y="2775104"/>
                    </a:moveTo>
                    <a:lnTo>
                      <a:pt x="3897072" y="2775245"/>
                    </a:lnTo>
                    <a:lnTo>
                      <a:pt x="3897236" y="2775217"/>
                    </a:lnTo>
                    <a:close/>
                    <a:moveTo>
                      <a:pt x="3870002" y="2525312"/>
                    </a:moveTo>
                    <a:cubicBezTo>
                      <a:pt x="3867714" y="2528042"/>
                      <a:pt x="3867110" y="2530885"/>
                      <a:pt x="3868144" y="2533137"/>
                    </a:cubicBezTo>
                    <a:lnTo>
                      <a:pt x="3873257" y="2535878"/>
                    </a:lnTo>
                    <a:lnTo>
                      <a:pt x="3875291" y="2517799"/>
                    </a:lnTo>
                    <a:lnTo>
                      <a:pt x="3877729" y="2513815"/>
                    </a:lnTo>
                    <a:close/>
                    <a:moveTo>
                      <a:pt x="3877901" y="2487465"/>
                    </a:moveTo>
                    <a:lnTo>
                      <a:pt x="3888277" y="2487068"/>
                    </a:lnTo>
                    <a:cubicBezTo>
                      <a:pt x="3890139" y="2487516"/>
                      <a:pt x="3891479" y="2488580"/>
                      <a:pt x="3891886" y="2490771"/>
                    </a:cubicBezTo>
                    <a:lnTo>
                      <a:pt x="3891216" y="2494297"/>
                    </a:lnTo>
                    <a:lnTo>
                      <a:pt x="3905570" y="2476507"/>
                    </a:lnTo>
                    <a:cubicBezTo>
                      <a:pt x="3907159" y="2474283"/>
                      <a:pt x="3909352" y="2472157"/>
                      <a:pt x="3910941" y="2469934"/>
                    </a:cubicBezTo>
                    <a:cubicBezTo>
                      <a:pt x="3907829" y="2470059"/>
                      <a:pt x="3906239" y="2472282"/>
                      <a:pt x="3903635" y="2473107"/>
                    </a:cubicBezTo>
                    <a:close/>
                    <a:moveTo>
                      <a:pt x="3861532" y="2480806"/>
                    </a:moveTo>
                    <a:lnTo>
                      <a:pt x="3861510" y="2481282"/>
                    </a:lnTo>
                    <a:cubicBezTo>
                      <a:pt x="3862240" y="2484491"/>
                      <a:pt x="3862849" y="2488453"/>
                      <a:pt x="3864547" y="2490423"/>
                    </a:cubicBezTo>
                    <a:lnTo>
                      <a:pt x="3870148" y="2488776"/>
                    </a:lnTo>
                    <a:lnTo>
                      <a:pt x="3869606" y="2488750"/>
                    </a:lnTo>
                    <a:close/>
                    <a:moveTo>
                      <a:pt x="3844059" y="2490243"/>
                    </a:moveTo>
                    <a:lnTo>
                      <a:pt x="3842985" y="2493698"/>
                    </a:lnTo>
                    <a:lnTo>
                      <a:pt x="3843598" y="2492828"/>
                    </a:lnTo>
                    <a:close/>
                    <a:moveTo>
                      <a:pt x="4088505" y="2054563"/>
                    </a:moveTo>
                    <a:lnTo>
                      <a:pt x="4088401" y="2054951"/>
                    </a:lnTo>
                    <a:lnTo>
                      <a:pt x="4089266" y="2055670"/>
                    </a:lnTo>
                    <a:close/>
                    <a:moveTo>
                      <a:pt x="3885513" y="1821923"/>
                    </a:moveTo>
                    <a:lnTo>
                      <a:pt x="3885167" y="1822589"/>
                    </a:lnTo>
                    <a:lnTo>
                      <a:pt x="3886626" y="1822717"/>
                    </a:lnTo>
                    <a:lnTo>
                      <a:pt x="3891162" y="1820860"/>
                    </a:lnTo>
                    <a:close/>
                    <a:moveTo>
                      <a:pt x="3821509" y="1811281"/>
                    </a:moveTo>
                    <a:lnTo>
                      <a:pt x="3822504" y="1811643"/>
                    </a:lnTo>
                    <a:lnTo>
                      <a:pt x="3822243" y="1811284"/>
                    </a:lnTo>
                    <a:close/>
                    <a:moveTo>
                      <a:pt x="3767517" y="1561442"/>
                    </a:moveTo>
                    <a:lnTo>
                      <a:pt x="3765081" y="1577440"/>
                    </a:lnTo>
                    <a:cubicBezTo>
                      <a:pt x="3765461" y="1582682"/>
                      <a:pt x="3766682" y="1587722"/>
                      <a:pt x="3767062" y="1592964"/>
                    </a:cubicBezTo>
                    <a:cubicBezTo>
                      <a:pt x="3767647" y="1599046"/>
                      <a:pt x="3766615" y="1603964"/>
                      <a:pt x="3763927" y="1607782"/>
                    </a:cubicBezTo>
                    <a:lnTo>
                      <a:pt x="3761545" y="1609280"/>
                    </a:lnTo>
                    <a:lnTo>
                      <a:pt x="3797457" y="1614968"/>
                    </a:lnTo>
                    <a:lnTo>
                      <a:pt x="3788623" y="1604063"/>
                    </a:lnTo>
                    <a:cubicBezTo>
                      <a:pt x="3785763" y="1594087"/>
                      <a:pt x="3781115" y="1584988"/>
                      <a:pt x="3776032" y="1576163"/>
                    </a:cubicBezTo>
                    <a:close/>
                    <a:moveTo>
                      <a:pt x="3386337" y="529816"/>
                    </a:moveTo>
                    <a:lnTo>
                      <a:pt x="3387319" y="533022"/>
                    </a:lnTo>
                    <a:cubicBezTo>
                      <a:pt x="3387837" y="537454"/>
                      <a:pt x="3387616" y="542508"/>
                      <a:pt x="3390371" y="545619"/>
                    </a:cubicBezTo>
                    <a:cubicBezTo>
                      <a:pt x="3403040" y="561222"/>
                      <a:pt x="3409325" y="561478"/>
                      <a:pt x="3423565" y="548694"/>
                    </a:cubicBezTo>
                    <a:lnTo>
                      <a:pt x="3424013" y="548364"/>
                    </a:lnTo>
                    <a:lnTo>
                      <a:pt x="3429555" y="530803"/>
                    </a:lnTo>
                    <a:cubicBezTo>
                      <a:pt x="3430271" y="524351"/>
                      <a:pt x="3429730" y="517758"/>
                      <a:pt x="3427864" y="511430"/>
                    </a:cubicBezTo>
                    <a:lnTo>
                      <a:pt x="3425437" y="507611"/>
                    </a:lnTo>
                    <a:lnTo>
                      <a:pt x="3420175" y="511007"/>
                    </a:lnTo>
                    <a:cubicBezTo>
                      <a:pt x="3411083" y="515049"/>
                      <a:pt x="3401574" y="518110"/>
                      <a:pt x="3392266" y="521522"/>
                    </a:cubicBezTo>
                    <a:close/>
                    <a:moveTo>
                      <a:pt x="1071940" y="3407137"/>
                    </a:moveTo>
                    <a:lnTo>
                      <a:pt x="1073275" y="3407279"/>
                    </a:lnTo>
                    <a:lnTo>
                      <a:pt x="1073048" y="3406948"/>
                    </a:lnTo>
                    <a:close/>
                    <a:moveTo>
                      <a:pt x="842232" y="3128002"/>
                    </a:moveTo>
                    <a:lnTo>
                      <a:pt x="853613" y="3150615"/>
                    </a:lnTo>
                    <a:cubicBezTo>
                      <a:pt x="857212" y="3165206"/>
                      <a:pt x="876110" y="3161952"/>
                      <a:pt x="883500" y="3172512"/>
                    </a:cubicBezTo>
                    <a:lnTo>
                      <a:pt x="895668" y="3159366"/>
                    </a:lnTo>
                    <a:lnTo>
                      <a:pt x="895051" y="3159242"/>
                    </a:lnTo>
                    <a:cubicBezTo>
                      <a:pt x="890962" y="3157291"/>
                      <a:pt x="887431" y="3154321"/>
                      <a:pt x="884086" y="3150235"/>
                    </a:cubicBezTo>
                    <a:cubicBezTo>
                      <a:pt x="877397" y="3142805"/>
                      <a:pt x="871451" y="3134634"/>
                      <a:pt x="861788" y="3130176"/>
                    </a:cubicBezTo>
                    <a:cubicBezTo>
                      <a:pt x="856586" y="3127947"/>
                      <a:pt x="851755" y="3126461"/>
                      <a:pt x="846830" y="3126461"/>
                    </a:cubicBezTo>
                    <a:close/>
                    <a:moveTo>
                      <a:pt x="1434125" y="357635"/>
                    </a:moveTo>
                    <a:lnTo>
                      <a:pt x="1444615" y="349964"/>
                    </a:lnTo>
                    <a:lnTo>
                      <a:pt x="1442833" y="352363"/>
                    </a:lnTo>
                    <a:cubicBezTo>
                      <a:pt x="1440502" y="355223"/>
                      <a:pt x="1438066" y="357044"/>
                      <a:pt x="1435282" y="357772"/>
                    </a:cubicBezTo>
                    <a:close/>
                    <a:moveTo>
                      <a:pt x="901577" y="1089026"/>
                    </a:moveTo>
                    <a:cubicBezTo>
                      <a:pt x="900292" y="1091592"/>
                      <a:pt x="900074" y="1094338"/>
                      <a:pt x="902450" y="1097146"/>
                    </a:cubicBezTo>
                    <a:lnTo>
                      <a:pt x="902526" y="1097156"/>
                    </a:lnTo>
                    <a:lnTo>
                      <a:pt x="903198" y="1086955"/>
                    </a:lnTo>
                    <a:close/>
                    <a:moveTo>
                      <a:pt x="757666" y="1050727"/>
                    </a:moveTo>
                    <a:lnTo>
                      <a:pt x="751018" y="1071490"/>
                    </a:lnTo>
                    <a:lnTo>
                      <a:pt x="758841" y="1071058"/>
                    </a:lnTo>
                    <a:cubicBezTo>
                      <a:pt x="763118" y="1071162"/>
                      <a:pt x="767408" y="1070654"/>
                      <a:pt x="769344" y="1066422"/>
                    </a:cubicBezTo>
                    <a:cubicBezTo>
                      <a:pt x="771280" y="1062191"/>
                      <a:pt x="767049" y="1060255"/>
                      <a:pt x="764664" y="1057752"/>
                    </a:cubicBezTo>
                    <a:close/>
                    <a:moveTo>
                      <a:pt x="394920" y="954017"/>
                    </a:moveTo>
                    <a:cubicBezTo>
                      <a:pt x="396227" y="950481"/>
                      <a:pt x="399953" y="947995"/>
                      <a:pt x="407227" y="946656"/>
                    </a:cubicBezTo>
                    <a:cubicBezTo>
                      <a:pt x="418889" y="944254"/>
                      <a:pt x="421466" y="932231"/>
                      <a:pt x="424128" y="922299"/>
                    </a:cubicBezTo>
                    <a:cubicBezTo>
                      <a:pt x="429969" y="899351"/>
                      <a:pt x="429969" y="899351"/>
                      <a:pt x="452395" y="908274"/>
                    </a:cubicBezTo>
                    <a:cubicBezTo>
                      <a:pt x="454872" y="909785"/>
                      <a:pt x="457155" y="910499"/>
                      <a:pt x="459935" y="911515"/>
                    </a:cubicBezTo>
                    <a:cubicBezTo>
                      <a:pt x="471849" y="915384"/>
                      <a:pt x="481311" y="914359"/>
                      <a:pt x="483116" y="899146"/>
                    </a:cubicBezTo>
                    <a:cubicBezTo>
                      <a:pt x="482560" y="893369"/>
                      <a:pt x="486052" y="892101"/>
                      <a:pt x="490125" y="893227"/>
                    </a:cubicBezTo>
                    <a:cubicBezTo>
                      <a:pt x="495489" y="894461"/>
                      <a:pt x="501350" y="895995"/>
                      <a:pt x="505508" y="899211"/>
                    </a:cubicBezTo>
                    <a:cubicBezTo>
                      <a:pt x="514314" y="905945"/>
                      <a:pt x="522953" y="908496"/>
                      <a:pt x="533045" y="903097"/>
                    </a:cubicBezTo>
                    <a:cubicBezTo>
                      <a:pt x="538738" y="900451"/>
                      <a:pt x="543994" y="902978"/>
                      <a:pt x="549057" y="904707"/>
                    </a:cubicBezTo>
                    <a:cubicBezTo>
                      <a:pt x="558974" y="922992"/>
                      <a:pt x="551705" y="950506"/>
                      <a:pt x="576911" y="960445"/>
                    </a:cubicBezTo>
                    <a:cubicBezTo>
                      <a:pt x="582964" y="962779"/>
                      <a:pt x="582478" y="974719"/>
                      <a:pt x="592268" y="969814"/>
                    </a:cubicBezTo>
                    <a:cubicBezTo>
                      <a:pt x="612778" y="955137"/>
                      <a:pt x="612476" y="955631"/>
                      <a:pt x="635566" y="969038"/>
                    </a:cubicBezTo>
                    <a:cubicBezTo>
                      <a:pt x="642005" y="972967"/>
                      <a:pt x="647127" y="980170"/>
                      <a:pt x="656699" y="977852"/>
                    </a:cubicBezTo>
                    <a:cubicBezTo>
                      <a:pt x="663852" y="979496"/>
                      <a:pt x="669880" y="985215"/>
                      <a:pt x="677579" y="980395"/>
                    </a:cubicBezTo>
                    <a:cubicBezTo>
                      <a:pt x="689735" y="978295"/>
                      <a:pt x="699862" y="981753"/>
                      <a:pt x="708864" y="989282"/>
                    </a:cubicBezTo>
                    <a:cubicBezTo>
                      <a:pt x="709057" y="990081"/>
                      <a:pt x="709057" y="990081"/>
                      <a:pt x="709249" y="990879"/>
                    </a:cubicBezTo>
                    <a:cubicBezTo>
                      <a:pt x="719279" y="993938"/>
                      <a:pt x="725838" y="991822"/>
                      <a:pt x="730538" y="987041"/>
                    </a:cubicBezTo>
                    <a:lnTo>
                      <a:pt x="733369" y="981508"/>
                    </a:lnTo>
                    <a:lnTo>
                      <a:pt x="741250" y="939228"/>
                    </a:lnTo>
                    <a:cubicBezTo>
                      <a:pt x="743019" y="916657"/>
                      <a:pt x="748590" y="913737"/>
                      <a:pt x="770387" y="922209"/>
                    </a:cubicBezTo>
                    <a:cubicBezTo>
                      <a:pt x="772764" y="925017"/>
                      <a:pt x="773149" y="928082"/>
                      <a:pt x="772846" y="931130"/>
                    </a:cubicBezTo>
                    <a:lnTo>
                      <a:pt x="771985" y="935690"/>
                    </a:lnTo>
                    <a:lnTo>
                      <a:pt x="777371" y="940499"/>
                    </a:lnTo>
                    <a:cubicBezTo>
                      <a:pt x="778542" y="943594"/>
                      <a:pt x="779432" y="947706"/>
                      <a:pt x="782283" y="952504"/>
                    </a:cubicBezTo>
                    <a:cubicBezTo>
                      <a:pt x="782149" y="957181"/>
                      <a:pt x="780033" y="960649"/>
                      <a:pt x="776624" y="964006"/>
                    </a:cubicBezTo>
                    <a:lnTo>
                      <a:pt x="768714" y="968596"/>
                    </a:lnTo>
                    <a:lnTo>
                      <a:pt x="769873" y="975063"/>
                    </a:lnTo>
                    <a:cubicBezTo>
                      <a:pt x="773894" y="985704"/>
                      <a:pt x="781464" y="994902"/>
                      <a:pt x="789860" y="1001522"/>
                    </a:cubicBezTo>
                    <a:cubicBezTo>
                      <a:pt x="794048" y="1005291"/>
                      <a:pt x="800723" y="1007285"/>
                      <a:pt x="801796" y="1013423"/>
                    </a:cubicBezTo>
                    <a:cubicBezTo>
                      <a:pt x="802915" y="1017729"/>
                      <a:pt x="802930" y="1017118"/>
                      <a:pt x="804836" y="1014109"/>
                    </a:cubicBezTo>
                    <a:cubicBezTo>
                      <a:pt x="806116" y="1011694"/>
                      <a:pt x="808604" y="1009921"/>
                      <a:pt x="810407" y="1011186"/>
                    </a:cubicBezTo>
                    <a:cubicBezTo>
                      <a:pt x="828554" y="1018960"/>
                      <a:pt x="837446" y="1005119"/>
                      <a:pt x="847470" y="994970"/>
                    </a:cubicBezTo>
                    <a:cubicBezTo>
                      <a:pt x="850598" y="991990"/>
                      <a:pt x="854351" y="988414"/>
                      <a:pt x="858657" y="987296"/>
                    </a:cubicBezTo>
                    <a:cubicBezTo>
                      <a:pt x="865406" y="986236"/>
                      <a:pt x="872081" y="988231"/>
                      <a:pt x="874361" y="995010"/>
                    </a:cubicBezTo>
                    <a:cubicBezTo>
                      <a:pt x="882904" y="1020886"/>
                      <a:pt x="907844" y="1025768"/>
                      <a:pt x="927779" y="1035418"/>
                    </a:cubicBezTo>
                    <a:cubicBezTo>
                      <a:pt x="929008" y="1035143"/>
                      <a:pt x="931001" y="1034885"/>
                      <a:pt x="932742" y="1035538"/>
                    </a:cubicBezTo>
                    <a:lnTo>
                      <a:pt x="935226" y="1039553"/>
                    </a:lnTo>
                    <a:lnTo>
                      <a:pt x="940983" y="1033338"/>
                    </a:lnTo>
                    <a:lnTo>
                      <a:pt x="935821" y="1023593"/>
                    </a:lnTo>
                    <a:cubicBezTo>
                      <a:pt x="931931" y="1011433"/>
                      <a:pt x="926045" y="1008169"/>
                      <a:pt x="913760" y="1010868"/>
                    </a:cubicBezTo>
                    <a:cubicBezTo>
                      <a:pt x="912112" y="1011276"/>
                      <a:pt x="910749" y="1012140"/>
                      <a:pt x="908193" y="1013124"/>
                    </a:cubicBezTo>
                    <a:cubicBezTo>
                      <a:pt x="907678" y="1003278"/>
                      <a:pt x="913624" y="997603"/>
                      <a:pt x="918086" y="991595"/>
                    </a:cubicBezTo>
                    <a:cubicBezTo>
                      <a:pt x="923623" y="984271"/>
                      <a:pt x="926482" y="976736"/>
                      <a:pt x="923864" y="967586"/>
                    </a:cubicBezTo>
                    <a:cubicBezTo>
                      <a:pt x="922684" y="960704"/>
                      <a:pt x="919188" y="957197"/>
                      <a:pt x="911850" y="958668"/>
                    </a:cubicBezTo>
                    <a:cubicBezTo>
                      <a:pt x="904058" y="960427"/>
                      <a:pt x="897962" y="959840"/>
                      <a:pt x="893528" y="951841"/>
                    </a:cubicBezTo>
                    <a:cubicBezTo>
                      <a:pt x="888928" y="944582"/>
                      <a:pt x="893800" y="940223"/>
                      <a:pt x="898383" y="935411"/>
                    </a:cubicBezTo>
                    <a:cubicBezTo>
                      <a:pt x="899911" y="933807"/>
                      <a:pt x="903088" y="931793"/>
                      <a:pt x="900622" y="928906"/>
                    </a:cubicBezTo>
                    <a:cubicBezTo>
                      <a:pt x="898322" y="925276"/>
                      <a:pt x="893919" y="922344"/>
                      <a:pt x="889714" y="923737"/>
                    </a:cubicBezTo>
                    <a:cubicBezTo>
                      <a:pt x="878002" y="927344"/>
                      <a:pt x="874887" y="920417"/>
                      <a:pt x="871981" y="910814"/>
                    </a:cubicBezTo>
                    <a:cubicBezTo>
                      <a:pt x="866942" y="896840"/>
                      <a:pt x="858725" y="884879"/>
                      <a:pt x="847331" y="874933"/>
                    </a:cubicBezTo>
                    <a:cubicBezTo>
                      <a:pt x="844124" y="871878"/>
                      <a:pt x="841658" y="868990"/>
                      <a:pt x="841915" y="864377"/>
                    </a:cubicBezTo>
                    <a:cubicBezTo>
                      <a:pt x="842065" y="851565"/>
                      <a:pt x="839779" y="840932"/>
                      <a:pt x="826359" y="834813"/>
                    </a:cubicBezTo>
                    <a:cubicBezTo>
                      <a:pt x="821502" y="832169"/>
                      <a:pt x="824603" y="827024"/>
                      <a:pt x="827614" y="825752"/>
                    </a:cubicBezTo>
                    <a:cubicBezTo>
                      <a:pt x="844605" y="819435"/>
                      <a:pt x="844709" y="808559"/>
                      <a:pt x="837279" y="794828"/>
                    </a:cubicBezTo>
                    <a:cubicBezTo>
                      <a:pt x="836296" y="792273"/>
                      <a:pt x="836962" y="789306"/>
                      <a:pt x="836885" y="786176"/>
                    </a:cubicBezTo>
                    <a:cubicBezTo>
                      <a:pt x="836385" y="769326"/>
                      <a:pt x="836718" y="767844"/>
                      <a:pt x="852800" y="762101"/>
                    </a:cubicBezTo>
                    <a:cubicBezTo>
                      <a:pt x="861665" y="759028"/>
                      <a:pt x="866084" y="754956"/>
                      <a:pt x="864539" y="744488"/>
                    </a:cubicBezTo>
                    <a:cubicBezTo>
                      <a:pt x="863525" y="736866"/>
                      <a:pt x="865069" y="728258"/>
                      <a:pt x="871755" y="722748"/>
                    </a:cubicBezTo>
                    <a:cubicBezTo>
                      <a:pt x="877987" y="717526"/>
                      <a:pt x="875567" y="712702"/>
                      <a:pt x="872404" y="707712"/>
                    </a:cubicBezTo>
                    <a:cubicBezTo>
                      <a:pt x="869242" y="702722"/>
                      <a:pt x="865912" y="698474"/>
                      <a:pt x="866503" y="692377"/>
                    </a:cubicBezTo>
                    <a:cubicBezTo>
                      <a:pt x="866759" y="687763"/>
                      <a:pt x="863052" y="686934"/>
                      <a:pt x="859921" y="687011"/>
                    </a:cubicBezTo>
                    <a:cubicBezTo>
                      <a:pt x="855428" y="687951"/>
                      <a:pt x="851675" y="689057"/>
                      <a:pt x="847757" y="690905"/>
                    </a:cubicBezTo>
                    <a:cubicBezTo>
                      <a:pt x="833943" y="695208"/>
                      <a:pt x="832915" y="694588"/>
                      <a:pt x="831295" y="680991"/>
                    </a:cubicBezTo>
                    <a:cubicBezTo>
                      <a:pt x="830116" y="674108"/>
                      <a:pt x="830871" y="667272"/>
                      <a:pt x="830432" y="660556"/>
                    </a:cubicBezTo>
                    <a:cubicBezTo>
                      <a:pt x="830324" y="652357"/>
                      <a:pt x="830218" y="644158"/>
                      <a:pt x="842534" y="646527"/>
                    </a:cubicBezTo>
                    <a:cubicBezTo>
                      <a:pt x="846695" y="647070"/>
                      <a:pt x="849463" y="643408"/>
                      <a:pt x="847783" y="638749"/>
                    </a:cubicBezTo>
                    <a:cubicBezTo>
                      <a:pt x="845983" y="632897"/>
                      <a:pt x="844347" y="626302"/>
                      <a:pt x="835406" y="626246"/>
                    </a:cubicBezTo>
                    <a:cubicBezTo>
                      <a:pt x="834953" y="626533"/>
                      <a:pt x="834499" y="626821"/>
                      <a:pt x="833304" y="626943"/>
                    </a:cubicBezTo>
                    <a:cubicBezTo>
                      <a:pt x="828810" y="627884"/>
                      <a:pt x="824468" y="635086"/>
                      <a:pt x="819248" y="628857"/>
                    </a:cubicBezTo>
                    <a:cubicBezTo>
                      <a:pt x="814316" y="623080"/>
                      <a:pt x="812394" y="616033"/>
                      <a:pt x="813029" y="608001"/>
                    </a:cubicBezTo>
                    <a:cubicBezTo>
                      <a:pt x="814072" y="601617"/>
                      <a:pt x="817339" y="595731"/>
                      <a:pt x="821182" y="590753"/>
                    </a:cubicBezTo>
                    <a:cubicBezTo>
                      <a:pt x="824404" y="586802"/>
                      <a:pt x="827582" y="584789"/>
                      <a:pt x="831485" y="589945"/>
                    </a:cubicBezTo>
                    <a:cubicBezTo>
                      <a:pt x="833088" y="591472"/>
                      <a:pt x="835147" y="592712"/>
                      <a:pt x="836962" y="591561"/>
                    </a:cubicBezTo>
                    <a:cubicBezTo>
                      <a:pt x="840139" y="589547"/>
                      <a:pt x="839156" y="586991"/>
                      <a:pt x="838006" y="585177"/>
                    </a:cubicBezTo>
                    <a:cubicBezTo>
                      <a:pt x="836160" y="581260"/>
                      <a:pt x="834147" y="578085"/>
                      <a:pt x="832588" y="574621"/>
                    </a:cubicBezTo>
                    <a:cubicBezTo>
                      <a:pt x="827051" y="562871"/>
                      <a:pt x="831725" y="554186"/>
                      <a:pt x="844297" y="551941"/>
                    </a:cubicBezTo>
                    <a:cubicBezTo>
                      <a:pt x="845947" y="551532"/>
                      <a:pt x="847142" y="551410"/>
                      <a:pt x="848337" y="551287"/>
                    </a:cubicBezTo>
                    <a:cubicBezTo>
                      <a:pt x="867747" y="549796"/>
                      <a:pt x="869730" y="547904"/>
                      <a:pt x="866763" y="528166"/>
                    </a:cubicBezTo>
                    <a:cubicBezTo>
                      <a:pt x="865749" y="520542"/>
                      <a:pt x="866914" y="515353"/>
                      <a:pt x="874296" y="511946"/>
                    </a:cubicBezTo>
                    <a:cubicBezTo>
                      <a:pt x="877307" y="510674"/>
                      <a:pt x="879288" y="508783"/>
                      <a:pt x="881271" y="506890"/>
                    </a:cubicBezTo>
                    <a:cubicBezTo>
                      <a:pt x="894599" y="497807"/>
                      <a:pt x="901875" y="486202"/>
                      <a:pt x="895567" y="469218"/>
                    </a:cubicBezTo>
                    <a:cubicBezTo>
                      <a:pt x="893477" y="462912"/>
                      <a:pt x="892297" y="456030"/>
                      <a:pt x="893053" y="449192"/>
                    </a:cubicBezTo>
                    <a:cubicBezTo>
                      <a:pt x="893310" y="444578"/>
                      <a:pt x="895791" y="440463"/>
                      <a:pt x="900283" y="439523"/>
                    </a:cubicBezTo>
                    <a:cubicBezTo>
                      <a:pt x="905685" y="438008"/>
                      <a:pt x="906457" y="443241"/>
                      <a:pt x="908015" y="446703"/>
                    </a:cubicBezTo>
                    <a:cubicBezTo>
                      <a:pt x="918849" y="467814"/>
                      <a:pt x="918849" y="467814"/>
                      <a:pt x="935325" y="451650"/>
                    </a:cubicBezTo>
                    <a:cubicBezTo>
                      <a:pt x="941270" y="445975"/>
                      <a:pt x="947337" y="441495"/>
                      <a:pt x="955007" y="438541"/>
                    </a:cubicBezTo>
                    <a:cubicBezTo>
                      <a:pt x="962965" y="436041"/>
                      <a:pt x="969274" y="433950"/>
                      <a:pt x="977460" y="440844"/>
                    </a:cubicBezTo>
                    <a:cubicBezTo>
                      <a:pt x="989760" y="450215"/>
                      <a:pt x="1009307" y="442914"/>
                      <a:pt x="1019519" y="426905"/>
                    </a:cubicBezTo>
                    <a:cubicBezTo>
                      <a:pt x="1021214" y="424559"/>
                      <a:pt x="1022167" y="422048"/>
                      <a:pt x="1024027" y="418962"/>
                    </a:cubicBezTo>
                    <a:cubicBezTo>
                      <a:pt x="1032455" y="428244"/>
                      <a:pt x="1041215" y="436045"/>
                      <a:pt x="1054530" y="433965"/>
                    </a:cubicBezTo>
                    <a:cubicBezTo>
                      <a:pt x="1066648" y="432009"/>
                      <a:pt x="1074288" y="423987"/>
                      <a:pt x="1082669" y="416132"/>
                    </a:cubicBezTo>
                    <a:cubicBezTo>
                      <a:pt x="1085301" y="418279"/>
                      <a:pt x="1084061" y="420336"/>
                      <a:pt x="1084016" y="422272"/>
                    </a:cubicBezTo>
                    <a:cubicBezTo>
                      <a:pt x="1081264" y="438006"/>
                      <a:pt x="1092082" y="447046"/>
                      <a:pt x="1107832" y="442787"/>
                    </a:cubicBezTo>
                    <a:cubicBezTo>
                      <a:pt x="1124035" y="438240"/>
                      <a:pt x="1124035" y="438240"/>
                      <a:pt x="1128122" y="454725"/>
                    </a:cubicBezTo>
                    <a:cubicBezTo>
                      <a:pt x="1130981" y="466266"/>
                      <a:pt x="1142753" y="472793"/>
                      <a:pt x="1153601" y="467827"/>
                    </a:cubicBezTo>
                    <a:cubicBezTo>
                      <a:pt x="1159168" y="465570"/>
                      <a:pt x="1156747" y="460746"/>
                      <a:pt x="1155642" y="456996"/>
                    </a:cubicBezTo>
                    <a:cubicBezTo>
                      <a:pt x="1153554" y="450689"/>
                      <a:pt x="1150436" y="443762"/>
                      <a:pt x="1156095" y="437634"/>
                    </a:cubicBezTo>
                    <a:cubicBezTo>
                      <a:pt x="1160058" y="433849"/>
                      <a:pt x="1162949" y="431382"/>
                      <a:pt x="1165444" y="439338"/>
                    </a:cubicBezTo>
                    <a:cubicBezTo>
                      <a:pt x="1172285" y="459165"/>
                      <a:pt x="1180561" y="462186"/>
                      <a:pt x="1198671" y="452617"/>
                    </a:cubicBezTo>
                    <a:cubicBezTo>
                      <a:pt x="1221607" y="440624"/>
                      <a:pt x="1245102" y="436543"/>
                      <a:pt x="1270353" y="440250"/>
                    </a:cubicBezTo>
                    <a:cubicBezTo>
                      <a:pt x="1283123" y="442332"/>
                      <a:pt x="1295484" y="442764"/>
                      <a:pt x="1308224" y="439776"/>
                    </a:cubicBezTo>
                    <a:cubicBezTo>
                      <a:pt x="1314819" y="438140"/>
                      <a:pt x="1319812" y="434976"/>
                      <a:pt x="1321763" y="428016"/>
                    </a:cubicBezTo>
                    <a:cubicBezTo>
                      <a:pt x="1323547" y="421800"/>
                      <a:pt x="1327103" y="416366"/>
                      <a:pt x="1334517" y="418026"/>
                    </a:cubicBezTo>
                    <a:cubicBezTo>
                      <a:pt x="1342218" y="420140"/>
                      <a:pt x="1339525" y="426934"/>
                      <a:pt x="1338527" y="431380"/>
                    </a:cubicBezTo>
                    <a:cubicBezTo>
                      <a:pt x="1336031" y="442501"/>
                      <a:pt x="1339602" y="449139"/>
                      <a:pt x="1348242" y="455745"/>
                    </a:cubicBezTo>
                    <a:lnTo>
                      <a:pt x="1387252" y="495472"/>
                    </a:lnTo>
                    <a:lnTo>
                      <a:pt x="1391836" y="495409"/>
                    </a:lnTo>
                    <a:cubicBezTo>
                      <a:pt x="1404436" y="492736"/>
                      <a:pt x="1415417" y="485221"/>
                      <a:pt x="1416977" y="473735"/>
                    </a:cubicBezTo>
                    <a:cubicBezTo>
                      <a:pt x="1420965" y="446895"/>
                      <a:pt x="1437005" y="441697"/>
                      <a:pt x="1459403" y="441306"/>
                    </a:cubicBezTo>
                    <a:cubicBezTo>
                      <a:pt x="1462911" y="440739"/>
                      <a:pt x="1466274" y="440818"/>
                      <a:pt x="1469781" y="440250"/>
                    </a:cubicBezTo>
                    <a:cubicBezTo>
                      <a:pt x="1484809" y="439561"/>
                      <a:pt x="1485743" y="438417"/>
                      <a:pt x="1481549" y="423949"/>
                    </a:cubicBezTo>
                    <a:cubicBezTo>
                      <a:pt x="1477566" y="411556"/>
                      <a:pt x="1470431" y="401164"/>
                      <a:pt x="1461863" y="391126"/>
                    </a:cubicBezTo>
                    <a:cubicBezTo>
                      <a:pt x="1456437" y="385175"/>
                      <a:pt x="1454727" y="380734"/>
                      <a:pt x="1459823" y="373082"/>
                    </a:cubicBezTo>
                    <a:cubicBezTo>
                      <a:pt x="1463987" y="366575"/>
                      <a:pt x="1466363" y="358990"/>
                      <a:pt x="1468739" y="351406"/>
                    </a:cubicBezTo>
                    <a:cubicBezTo>
                      <a:pt x="1470539" y="346398"/>
                      <a:pt x="1468975" y="341312"/>
                      <a:pt x="1464112" y="338871"/>
                    </a:cubicBezTo>
                    <a:lnTo>
                      <a:pt x="1460545" y="338313"/>
                    </a:lnTo>
                    <a:lnTo>
                      <a:pt x="1512110" y="300603"/>
                    </a:lnTo>
                    <a:lnTo>
                      <a:pt x="1512639" y="301468"/>
                    </a:lnTo>
                    <a:cubicBezTo>
                      <a:pt x="1514202" y="302411"/>
                      <a:pt x="1516207" y="302522"/>
                      <a:pt x="1518925" y="302455"/>
                    </a:cubicBezTo>
                    <a:cubicBezTo>
                      <a:pt x="1549337" y="302509"/>
                      <a:pt x="1572854" y="315221"/>
                      <a:pt x="1592774" y="337949"/>
                    </a:cubicBezTo>
                    <a:cubicBezTo>
                      <a:pt x="1604626" y="351430"/>
                      <a:pt x="1610607" y="366975"/>
                      <a:pt x="1609283" y="384942"/>
                    </a:cubicBezTo>
                    <a:cubicBezTo>
                      <a:pt x="1608837" y="392960"/>
                      <a:pt x="1611124" y="394824"/>
                      <a:pt x="1618784" y="393835"/>
                    </a:cubicBezTo>
                    <a:cubicBezTo>
                      <a:pt x="1627874" y="392491"/>
                      <a:pt x="1638107" y="392080"/>
                      <a:pt x="1646488" y="387870"/>
                    </a:cubicBezTo>
                    <a:cubicBezTo>
                      <a:pt x="1652648" y="384516"/>
                      <a:pt x="1654934" y="386382"/>
                      <a:pt x="1656853" y="392900"/>
                    </a:cubicBezTo>
                    <a:cubicBezTo>
                      <a:pt x="1659904" y="406436"/>
                      <a:pt x="1684065" y="419292"/>
                      <a:pt x="1697241" y="414806"/>
                    </a:cubicBezTo>
                    <a:cubicBezTo>
                      <a:pt x="1701679" y="413096"/>
                      <a:pt x="1702546" y="409231"/>
                      <a:pt x="1703912" y="406155"/>
                    </a:cubicBezTo>
                    <a:cubicBezTo>
                      <a:pt x="1708797" y="396427"/>
                      <a:pt x="1714181" y="387489"/>
                      <a:pt x="1723639" y="381491"/>
                    </a:cubicBezTo>
                    <a:cubicBezTo>
                      <a:pt x="1739900" y="372285"/>
                      <a:pt x="1751265" y="378892"/>
                      <a:pt x="1751085" y="397791"/>
                    </a:cubicBezTo>
                    <a:cubicBezTo>
                      <a:pt x="1751216" y="403232"/>
                      <a:pt x="1749918" y="409028"/>
                      <a:pt x="1750050" y="414468"/>
                    </a:cubicBezTo>
                    <a:cubicBezTo>
                      <a:pt x="1750736" y="429504"/>
                      <a:pt x="1756307" y="434812"/>
                      <a:pt x="1771480" y="433478"/>
                    </a:cubicBezTo>
                    <a:cubicBezTo>
                      <a:pt x="1778994" y="433134"/>
                      <a:pt x="1785010" y="430423"/>
                      <a:pt x="1791671" y="427858"/>
                    </a:cubicBezTo>
                    <a:cubicBezTo>
                      <a:pt x="1798474" y="424649"/>
                      <a:pt x="1804491" y="421938"/>
                      <a:pt x="1811649" y="420162"/>
                    </a:cubicBezTo>
                    <a:cubicBezTo>
                      <a:pt x="1816733" y="418595"/>
                      <a:pt x="1822961" y="417960"/>
                      <a:pt x="1828465" y="420549"/>
                    </a:cubicBezTo>
                    <a:cubicBezTo>
                      <a:pt x="1835612" y="424856"/>
                      <a:pt x="1828874" y="430786"/>
                      <a:pt x="1828507" y="435439"/>
                    </a:cubicBezTo>
                    <a:cubicBezTo>
                      <a:pt x="1828628" y="446965"/>
                      <a:pt x="1826673" y="458702"/>
                      <a:pt x="1831732" y="469308"/>
                    </a:cubicBezTo>
                    <a:cubicBezTo>
                      <a:pt x="1835583" y="476257"/>
                      <a:pt x="1839800" y="478556"/>
                      <a:pt x="1847892" y="475634"/>
                    </a:cubicBezTo>
                    <a:cubicBezTo>
                      <a:pt x="1858991" y="471360"/>
                      <a:pt x="1870025" y="464363"/>
                      <a:pt x="1880127" y="458510"/>
                    </a:cubicBezTo>
                    <a:cubicBezTo>
                      <a:pt x="1897176" y="448804"/>
                      <a:pt x="1913648" y="441674"/>
                      <a:pt x="1931438" y="455808"/>
                    </a:cubicBezTo>
                    <a:cubicBezTo>
                      <a:pt x="1936156" y="458895"/>
                      <a:pt x="1940095" y="456396"/>
                      <a:pt x="1943891" y="454542"/>
                    </a:cubicBezTo>
                    <a:cubicBezTo>
                      <a:pt x="1951340" y="451475"/>
                      <a:pt x="1956790" y="445257"/>
                      <a:pt x="1961453" y="439538"/>
                    </a:cubicBezTo>
                    <a:cubicBezTo>
                      <a:pt x="1968913" y="430388"/>
                      <a:pt x="1975085" y="420949"/>
                      <a:pt x="1987828" y="418394"/>
                    </a:cubicBezTo>
                    <a:cubicBezTo>
                      <a:pt x="1985264" y="411731"/>
                      <a:pt x="1978971" y="409645"/>
                      <a:pt x="1975043" y="406059"/>
                    </a:cubicBezTo>
                    <a:cubicBezTo>
                      <a:pt x="1971114" y="402471"/>
                      <a:pt x="1965110" y="399096"/>
                      <a:pt x="1967342" y="392156"/>
                    </a:cubicBezTo>
                    <a:cubicBezTo>
                      <a:pt x="1969863" y="383927"/>
                      <a:pt x="1973671" y="375988"/>
                      <a:pt x="1982906" y="373999"/>
                    </a:cubicBezTo>
                    <a:cubicBezTo>
                      <a:pt x="1990853" y="371723"/>
                      <a:pt x="1996357" y="374310"/>
                      <a:pt x="1993404" y="384470"/>
                    </a:cubicBezTo>
                    <a:cubicBezTo>
                      <a:pt x="1991172" y="391410"/>
                      <a:pt x="1995389" y="393709"/>
                      <a:pt x="2001183" y="395007"/>
                    </a:cubicBezTo>
                    <a:cubicBezTo>
                      <a:pt x="2016988" y="399903"/>
                      <a:pt x="2030607" y="387399"/>
                      <a:pt x="2026848" y="370998"/>
                    </a:cubicBezTo>
                    <a:cubicBezTo>
                      <a:pt x="2026072" y="365413"/>
                      <a:pt x="2024508" y="360326"/>
                      <a:pt x="2023876" y="354098"/>
                    </a:cubicBezTo>
                    <a:cubicBezTo>
                      <a:pt x="2024031" y="347369"/>
                      <a:pt x="2027118" y="342649"/>
                      <a:pt x="2033778" y="340084"/>
                    </a:cubicBezTo>
                    <a:cubicBezTo>
                      <a:pt x="2040582" y="336873"/>
                      <a:pt x="2044367" y="341105"/>
                      <a:pt x="2048794" y="345479"/>
                    </a:cubicBezTo>
                    <a:cubicBezTo>
                      <a:pt x="2056507" y="353296"/>
                      <a:pt x="2056273" y="363390"/>
                      <a:pt x="2057325" y="373772"/>
                    </a:cubicBezTo>
                    <a:cubicBezTo>
                      <a:pt x="2059221" y="392460"/>
                      <a:pt x="2059695" y="397132"/>
                      <a:pt x="2070321" y="397232"/>
                    </a:cubicBezTo>
                    <a:lnTo>
                      <a:pt x="2071512" y="397142"/>
                    </a:lnTo>
                    <a:lnTo>
                      <a:pt x="2069934" y="387948"/>
                    </a:lnTo>
                    <a:cubicBezTo>
                      <a:pt x="2068112" y="383916"/>
                      <a:pt x="2065026" y="379929"/>
                      <a:pt x="2060255" y="375985"/>
                    </a:cubicBezTo>
                    <a:cubicBezTo>
                      <a:pt x="2056461" y="373267"/>
                      <a:pt x="2059830" y="367979"/>
                      <a:pt x="2064924" y="367708"/>
                    </a:cubicBezTo>
                    <a:cubicBezTo>
                      <a:pt x="2070748" y="367399"/>
                      <a:pt x="2075842" y="367129"/>
                      <a:pt x="2081666" y="366819"/>
                    </a:cubicBezTo>
                    <a:cubicBezTo>
                      <a:pt x="2107986" y="367612"/>
                      <a:pt x="2120663" y="358909"/>
                      <a:pt x="2129577" y="334348"/>
                    </a:cubicBezTo>
                    <a:cubicBezTo>
                      <a:pt x="2134016" y="321703"/>
                      <a:pt x="2123671" y="319333"/>
                      <a:pt x="2116160" y="315351"/>
                    </a:cubicBezTo>
                    <a:cubicBezTo>
                      <a:pt x="2110145" y="312021"/>
                      <a:pt x="2101294" y="310302"/>
                      <a:pt x="2102325" y="302217"/>
                    </a:cubicBezTo>
                    <a:cubicBezTo>
                      <a:pt x="2104083" y="294094"/>
                      <a:pt x="2112818" y="293630"/>
                      <a:pt x="2119407" y="294011"/>
                    </a:cubicBezTo>
                    <a:cubicBezTo>
                      <a:pt x="2164846" y="297438"/>
                      <a:pt x="2192375" y="266049"/>
                      <a:pt x="2224738" y="243162"/>
                    </a:cubicBezTo>
                    <a:cubicBezTo>
                      <a:pt x="2232474" y="237642"/>
                      <a:pt x="2229865" y="229752"/>
                      <a:pt x="2229478" y="222474"/>
                    </a:cubicBezTo>
                    <a:cubicBezTo>
                      <a:pt x="2229666" y="212244"/>
                      <a:pt x="2223108" y="198724"/>
                      <a:pt x="2233028" y="193087"/>
                    </a:cubicBezTo>
                    <a:cubicBezTo>
                      <a:pt x="2245093" y="186607"/>
                      <a:pt x="2248243" y="204688"/>
                      <a:pt x="2257860" y="207096"/>
                    </a:cubicBezTo>
                    <a:cubicBezTo>
                      <a:pt x="2280850" y="213906"/>
                      <a:pt x="2287208" y="209919"/>
                      <a:pt x="2292599" y="187734"/>
                    </a:cubicBezTo>
                    <a:lnTo>
                      <a:pt x="2292817" y="187109"/>
                    </a:lnTo>
                    <a:lnTo>
                      <a:pt x="2286426" y="166089"/>
                    </a:lnTo>
                    <a:cubicBezTo>
                      <a:pt x="2282779" y="159257"/>
                      <a:pt x="2277801" y="153134"/>
                      <a:pt x="2271698" y="148167"/>
                    </a:cubicBezTo>
                    <a:cubicBezTo>
                      <a:pt x="2252651" y="133119"/>
                      <a:pt x="2225333" y="127270"/>
                      <a:pt x="2200551" y="141725"/>
                    </a:cubicBezTo>
                    <a:cubicBezTo>
                      <a:pt x="2193466" y="145751"/>
                      <a:pt x="2180094" y="141351"/>
                      <a:pt x="2177955" y="156063"/>
                    </a:cubicBezTo>
                    <a:cubicBezTo>
                      <a:pt x="2177459" y="160469"/>
                      <a:pt x="2167500" y="165378"/>
                      <a:pt x="2161942" y="156914"/>
                    </a:cubicBezTo>
                    <a:cubicBezTo>
                      <a:pt x="2160845" y="146570"/>
                      <a:pt x="2160157" y="136206"/>
                      <a:pt x="2166815" y="128838"/>
                    </a:cubicBezTo>
                    <a:cubicBezTo>
                      <a:pt x="2169034" y="126382"/>
                      <a:pt x="2172069" y="124259"/>
                      <a:pt x="2176178" y="122581"/>
                    </a:cubicBezTo>
                    <a:cubicBezTo>
                      <a:pt x="2190465" y="116713"/>
                      <a:pt x="2206825" y="122414"/>
                      <a:pt x="2220346" y="115856"/>
                    </a:cubicBezTo>
                    <a:cubicBezTo>
                      <a:pt x="2227470" y="112559"/>
                      <a:pt x="2238235" y="109067"/>
                      <a:pt x="2224591" y="99573"/>
                    </a:cubicBezTo>
                    <a:cubicBezTo>
                      <a:pt x="2222555" y="88731"/>
                      <a:pt x="2211554" y="73987"/>
                      <a:pt x="2236573" y="77769"/>
                    </a:cubicBezTo>
                    <a:cubicBezTo>
                      <a:pt x="2238028" y="77691"/>
                      <a:pt x="2238756" y="77652"/>
                      <a:pt x="2240288" y="79030"/>
                    </a:cubicBezTo>
                    <a:cubicBezTo>
                      <a:pt x="2247381" y="88874"/>
                      <a:pt x="2259833" y="89671"/>
                      <a:pt x="2269604" y="94993"/>
                    </a:cubicBezTo>
                    <a:cubicBezTo>
                      <a:pt x="2277114" y="98974"/>
                      <a:pt x="2283473" y="94987"/>
                      <a:pt x="2282204" y="84835"/>
                    </a:cubicBezTo>
                    <a:cubicBezTo>
                      <a:pt x="2282893" y="84068"/>
                      <a:pt x="2284309" y="83264"/>
                      <a:pt x="2285805" y="83914"/>
                    </a:cubicBezTo>
                    <a:cubicBezTo>
                      <a:pt x="2292124" y="79199"/>
                      <a:pt x="2301741" y="81608"/>
                      <a:pt x="2306411" y="73331"/>
                    </a:cubicBezTo>
                    <a:cubicBezTo>
                      <a:pt x="2320351" y="60911"/>
                      <a:pt x="2332834" y="48569"/>
                      <a:pt x="2339875" y="29946"/>
                    </a:cubicBezTo>
                    <a:cubicBezTo>
                      <a:pt x="2352810" y="-1397"/>
                      <a:pt x="2370239" y="-3053"/>
                      <a:pt x="2392011" y="22068"/>
                    </a:cubicBezTo>
                    <a:cubicBezTo>
                      <a:pt x="2415355" y="49297"/>
                      <a:pt x="2423401" y="49600"/>
                      <a:pt x="2449746" y="23384"/>
                    </a:cubicBezTo>
                    <a:cubicBezTo>
                      <a:pt x="2450436" y="22617"/>
                      <a:pt x="2450436" y="22617"/>
                      <a:pt x="2451125" y="21850"/>
                    </a:cubicBezTo>
                    <a:cubicBezTo>
                      <a:pt x="2481072" y="-5288"/>
                      <a:pt x="2484595" y="-7664"/>
                      <a:pt x="2508325" y="26842"/>
                    </a:cubicBezTo>
                    <a:cubicBezTo>
                      <a:pt x="2514651" y="35996"/>
                      <a:pt x="2516958" y="51931"/>
                      <a:pt x="2528565" y="50586"/>
                    </a:cubicBezTo>
                    <a:cubicBezTo>
                      <a:pt x="2543084" y="49084"/>
                      <a:pt x="2541428" y="31654"/>
                      <a:pt x="2545177" y="19776"/>
                    </a:cubicBezTo>
                    <a:cubicBezTo>
                      <a:pt x="2547052" y="13837"/>
                      <a:pt x="2548199" y="7937"/>
                      <a:pt x="2549345" y="2036"/>
                    </a:cubicBezTo>
                    <a:cubicBezTo>
                      <a:pt x="2556391" y="-2718"/>
                      <a:pt x="2559535" y="1496"/>
                      <a:pt x="2559883" y="8046"/>
                    </a:cubicBezTo>
                    <a:cubicBezTo>
                      <a:pt x="2560882" y="13102"/>
                      <a:pt x="2559657" y="17548"/>
                      <a:pt x="2562074" y="21799"/>
                    </a:cubicBezTo>
                    <a:cubicBezTo>
                      <a:pt x="2564070" y="31912"/>
                      <a:pt x="2566066" y="42024"/>
                      <a:pt x="2568791" y="52099"/>
                    </a:cubicBezTo>
                    <a:cubicBezTo>
                      <a:pt x="2575008" y="72937"/>
                      <a:pt x="2583208" y="76153"/>
                      <a:pt x="2601553" y="64228"/>
                    </a:cubicBezTo>
                    <a:cubicBezTo>
                      <a:pt x="2610018" y="58670"/>
                      <a:pt x="2616872" y="50277"/>
                      <a:pt x="2625296" y="43989"/>
                    </a:cubicBezTo>
                    <a:cubicBezTo>
                      <a:pt x="2630888" y="39313"/>
                      <a:pt x="2637090" y="32414"/>
                      <a:pt x="2645290" y="35629"/>
                    </a:cubicBezTo>
                    <a:cubicBezTo>
                      <a:pt x="2654257" y="39532"/>
                      <a:pt x="2654721" y="48267"/>
                      <a:pt x="2655912" y="56963"/>
                    </a:cubicBezTo>
                    <a:cubicBezTo>
                      <a:pt x="2657220" y="67843"/>
                      <a:pt x="2657071" y="78799"/>
                      <a:pt x="2657690" y="90445"/>
                    </a:cubicBezTo>
                    <a:cubicBezTo>
                      <a:pt x="2658347" y="102819"/>
                      <a:pt x="2663062" y="109138"/>
                      <a:pt x="2676280" y="110626"/>
                    </a:cubicBezTo>
                    <a:cubicBezTo>
                      <a:pt x="2699765" y="113030"/>
                      <a:pt x="2709119" y="124212"/>
                      <a:pt x="2711007" y="146010"/>
                    </a:cubicBezTo>
                    <a:cubicBezTo>
                      <a:pt x="2715741" y="193934"/>
                      <a:pt x="2718768" y="195963"/>
                      <a:pt x="2766305" y="183951"/>
                    </a:cubicBezTo>
                    <a:lnTo>
                      <a:pt x="2774785" y="182383"/>
                    </a:lnTo>
                    <a:lnTo>
                      <a:pt x="2787062" y="171241"/>
                    </a:lnTo>
                    <a:cubicBezTo>
                      <a:pt x="2798361" y="164073"/>
                      <a:pt x="2812957" y="164028"/>
                      <a:pt x="2822613" y="167164"/>
                    </a:cubicBezTo>
                    <a:cubicBezTo>
                      <a:pt x="2833762" y="170951"/>
                      <a:pt x="2840275" y="169876"/>
                      <a:pt x="2851379" y="159068"/>
                    </a:cubicBezTo>
                    <a:cubicBezTo>
                      <a:pt x="2843193" y="183589"/>
                      <a:pt x="2851927" y="183125"/>
                      <a:pt x="2865409" y="175841"/>
                    </a:cubicBezTo>
                    <a:cubicBezTo>
                      <a:pt x="2866295" y="185647"/>
                      <a:pt x="2866605" y="194938"/>
                      <a:pt x="2868616" y="203591"/>
                    </a:cubicBezTo>
                    <a:lnTo>
                      <a:pt x="2876461" y="217589"/>
                    </a:lnTo>
                    <a:lnTo>
                      <a:pt x="2879988" y="214776"/>
                    </a:lnTo>
                    <a:cubicBezTo>
                      <a:pt x="2882505" y="210629"/>
                      <a:pt x="2883508" y="205465"/>
                      <a:pt x="2883159" y="198914"/>
                    </a:cubicBezTo>
                    <a:cubicBezTo>
                      <a:pt x="2881344" y="164704"/>
                      <a:pt x="2883373" y="161676"/>
                      <a:pt x="2919613" y="156832"/>
                    </a:cubicBezTo>
                    <a:cubicBezTo>
                      <a:pt x="2934860" y="155292"/>
                      <a:pt x="2934511" y="148741"/>
                      <a:pt x="2928147" y="138860"/>
                    </a:cubicBezTo>
                    <a:cubicBezTo>
                      <a:pt x="2925764" y="121468"/>
                      <a:pt x="2937836" y="128857"/>
                      <a:pt x="2945881" y="129159"/>
                    </a:cubicBezTo>
                    <a:cubicBezTo>
                      <a:pt x="2979944" y="138300"/>
                      <a:pt x="3002044" y="128368"/>
                      <a:pt x="3020035" y="96025"/>
                    </a:cubicBezTo>
                    <a:cubicBezTo>
                      <a:pt x="3035385" y="68933"/>
                      <a:pt x="3041054" y="65711"/>
                      <a:pt x="3059179" y="77158"/>
                    </a:cubicBezTo>
                    <a:cubicBezTo>
                      <a:pt x="3063973" y="84932"/>
                      <a:pt x="3065280" y="95812"/>
                      <a:pt x="3077043" y="97377"/>
                    </a:cubicBezTo>
                    <a:cubicBezTo>
                      <a:pt x="3090414" y="101777"/>
                      <a:pt x="3100334" y="96140"/>
                      <a:pt x="3110061" y="86865"/>
                    </a:cubicBezTo>
                    <a:cubicBezTo>
                      <a:pt x="3119098" y="78356"/>
                      <a:pt x="3126447" y="65557"/>
                      <a:pt x="3141966" y="69112"/>
                    </a:cubicBezTo>
                    <a:cubicBezTo>
                      <a:pt x="3147524" y="77577"/>
                      <a:pt x="3152355" y="86080"/>
                      <a:pt x="3160021" y="92972"/>
                    </a:cubicBezTo>
                    <a:cubicBezTo>
                      <a:pt x="3164620" y="97106"/>
                      <a:pt x="3163055" y="108869"/>
                      <a:pt x="3174507" y="104611"/>
                    </a:cubicBezTo>
                    <a:cubicBezTo>
                      <a:pt x="3179448" y="101429"/>
                      <a:pt x="3180594" y="95529"/>
                      <a:pt x="3184041" y="91697"/>
                    </a:cubicBezTo>
                    <a:cubicBezTo>
                      <a:pt x="3184731" y="90930"/>
                      <a:pt x="3184653" y="89474"/>
                      <a:pt x="3184575" y="88018"/>
                    </a:cubicBezTo>
                    <a:cubicBezTo>
                      <a:pt x="3188556" y="80507"/>
                      <a:pt x="3182153" y="69898"/>
                      <a:pt x="3192073" y="64262"/>
                    </a:cubicBezTo>
                    <a:cubicBezTo>
                      <a:pt x="3200962" y="66710"/>
                      <a:pt x="3199932" y="74794"/>
                      <a:pt x="3201007" y="81307"/>
                    </a:cubicBezTo>
                    <a:cubicBezTo>
                      <a:pt x="3202083" y="87819"/>
                      <a:pt x="3203198" y="95058"/>
                      <a:pt x="3205002" y="101532"/>
                    </a:cubicBezTo>
                    <a:cubicBezTo>
                      <a:pt x="3211448" y="126738"/>
                      <a:pt x="3219610" y="129225"/>
                      <a:pt x="3239907" y="112818"/>
                    </a:cubicBezTo>
                    <a:cubicBezTo>
                      <a:pt x="3244771" y="108180"/>
                      <a:pt x="3249596" y="102815"/>
                      <a:pt x="3253692" y="97487"/>
                    </a:cubicBezTo>
                    <a:cubicBezTo>
                      <a:pt x="3267940" y="90891"/>
                      <a:pt x="3274878" y="97821"/>
                      <a:pt x="3276340" y="111614"/>
                    </a:cubicBezTo>
                    <a:cubicBezTo>
                      <a:pt x="3277455" y="118855"/>
                      <a:pt x="3277880" y="126860"/>
                      <a:pt x="3277538" y="134178"/>
                    </a:cubicBezTo>
                    <a:cubicBezTo>
                      <a:pt x="3277428" y="145864"/>
                      <a:pt x="3279999" y="153026"/>
                      <a:pt x="3294634" y="153708"/>
                    </a:cubicBezTo>
                    <a:cubicBezTo>
                      <a:pt x="3310725" y="154314"/>
                      <a:pt x="3317971" y="167068"/>
                      <a:pt x="3319511" y="182315"/>
                    </a:cubicBezTo>
                    <a:cubicBezTo>
                      <a:pt x="3323589" y="217866"/>
                      <a:pt x="3323589" y="217866"/>
                      <a:pt x="3357761" y="215321"/>
                    </a:cubicBezTo>
                    <a:cubicBezTo>
                      <a:pt x="3365040" y="214935"/>
                      <a:pt x="3376221" y="205581"/>
                      <a:pt x="3375693" y="223128"/>
                    </a:cubicBezTo>
                    <a:cubicBezTo>
                      <a:pt x="3372936" y="226195"/>
                      <a:pt x="3370180" y="229261"/>
                      <a:pt x="3367384" y="231599"/>
                    </a:cubicBezTo>
                    <a:cubicBezTo>
                      <a:pt x="3359268" y="243709"/>
                      <a:pt x="3368118" y="245428"/>
                      <a:pt x="3377007" y="247876"/>
                    </a:cubicBezTo>
                    <a:cubicBezTo>
                      <a:pt x="3393175" y="249938"/>
                      <a:pt x="3404403" y="255181"/>
                      <a:pt x="3404679" y="274145"/>
                    </a:cubicBezTo>
                    <a:cubicBezTo>
                      <a:pt x="3404377" y="282190"/>
                      <a:pt x="3409897" y="289927"/>
                      <a:pt x="3412506" y="297817"/>
                    </a:cubicBezTo>
                    <a:cubicBezTo>
                      <a:pt x="3416074" y="310037"/>
                      <a:pt x="3414432" y="320343"/>
                      <a:pt x="3404705" y="329618"/>
                    </a:cubicBezTo>
                    <a:cubicBezTo>
                      <a:pt x="3386707" y="348093"/>
                      <a:pt x="3386714" y="361961"/>
                      <a:pt x="3403809" y="381492"/>
                    </a:cubicBezTo>
                    <a:cubicBezTo>
                      <a:pt x="3407719" y="386394"/>
                      <a:pt x="3412319" y="390529"/>
                      <a:pt x="3416229" y="395432"/>
                    </a:cubicBezTo>
                    <a:cubicBezTo>
                      <a:pt x="3425582" y="406614"/>
                      <a:pt x="3425434" y="417571"/>
                      <a:pt x="3415823" y="429029"/>
                    </a:cubicBezTo>
                    <a:cubicBezTo>
                      <a:pt x="3409102" y="436503"/>
                      <a:pt x="3400313" y="443677"/>
                      <a:pt x="3401628" y="453597"/>
                    </a:cubicBezTo>
                    <a:lnTo>
                      <a:pt x="3406631" y="464270"/>
                    </a:lnTo>
                    <a:lnTo>
                      <a:pt x="3407669" y="464755"/>
                    </a:lnTo>
                    <a:cubicBezTo>
                      <a:pt x="3414157" y="465851"/>
                      <a:pt x="3423255" y="468538"/>
                      <a:pt x="3418321" y="455508"/>
                    </a:cubicBezTo>
                    <a:cubicBezTo>
                      <a:pt x="3422051" y="447047"/>
                      <a:pt x="3421431" y="431638"/>
                      <a:pt x="3436938" y="446109"/>
                    </a:cubicBezTo>
                    <a:cubicBezTo>
                      <a:pt x="3437981" y="446745"/>
                      <a:pt x="3438503" y="447064"/>
                      <a:pt x="3438909" y="448742"/>
                    </a:cubicBezTo>
                    <a:cubicBezTo>
                      <a:pt x="3439149" y="458909"/>
                      <a:pt x="3447381" y="465362"/>
                      <a:pt x="3451615" y="473672"/>
                    </a:cubicBezTo>
                    <a:cubicBezTo>
                      <a:pt x="3454921" y="479983"/>
                      <a:pt x="3461208" y="480239"/>
                      <a:pt x="3465140" y="472619"/>
                    </a:cubicBezTo>
                    <a:cubicBezTo>
                      <a:pt x="3465981" y="472415"/>
                      <a:pt x="3467342" y="472530"/>
                      <a:pt x="3468067" y="473688"/>
                    </a:cubicBezTo>
                    <a:cubicBezTo>
                      <a:pt x="3474671" y="473422"/>
                      <a:pt x="3480179" y="479645"/>
                      <a:pt x="3487330" y="476135"/>
                    </a:cubicBezTo>
                    <a:cubicBezTo>
                      <a:pt x="3502854" y="474154"/>
                      <a:pt x="3517334" y="471536"/>
                      <a:pt x="3531027" y="461995"/>
                    </a:cubicBezTo>
                    <a:cubicBezTo>
                      <a:pt x="3554823" y="446453"/>
                      <a:pt x="3567660" y="453568"/>
                      <a:pt x="3570810" y="481255"/>
                    </a:cubicBezTo>
                    <a:cubicBezTo>
                      <a:pt x="3574047" y="511145"/>
                      <a:pt x="3579467" y="515167"/>
                      <a:pt x="3610106" y="509524"/>
                    </a:cubicBezTo>
                    <a:cubicBezTo>
                      <a:pt x="3610947" y="509321"/>
                      <a:pt x="3610947" y="509321"/>
                      <a:pt x="3611787" y="509117"/>
                    </a:cubicBezTo>
                    <a:cubicBezTo>
                      <a:pt x="3645353" y="504544"/>
                      <a:pt x="3648916" y="504571"/>
                      <a:pt x="3648972" y="539676"/>
                    </a:cubicBezTo>
                    <a:cubicBezTo>
                      <a:pt x="3649008" y="549002"/>
                      <a:pt x="3643051" y="561114"/>
                      <a:pt x="3651715" y="565684"/>
                    </a:cubicBezTo>
                    <a:cubicBezTo>
                      <a:pt x="3662465" y="571526"/>
                      <a:pt x="3669581" y="558689"/>
                      <a:pt x="3677801" y="552253"/>
                    </a:cubicBezTo>
                    <a:cubicBezTo>
                      <a:pt x="3681913" y="549034"/>
                      <a:pt x="3685501" y="545499"/>
                      <a:pt x="3689090" y="541962"/>
                    </a:cubicBezTo>
                    <a:cubicBezTo>
                      <a:pt x="3696215" y="542015"/>
                      <a:pt x="3696392" y="546416"/>
                      <a:pt x="3693528" y="551111"/>
                    </a:cubicBezTo>
                    <a:cubicBezTo>
                      <a:pt x="3691823" y="555081"/>
                      <a:pt x="3688870" y="557574"/>
                      <a:pt x="3688525" y="561659"/>
                    </a:cubicBezTo>
                    <a:cubicBezTo>
                      <a:pt x="3685113" y="569598"/>
                      <a:pt x="3681701" y="577536"/>
                      <a:pt x="3678811" y="585792"/>
                    </a:cubicBezTo>
                    <a:cubicBezTo>
                      <a:pt x="3673234" y="603147"/>
                      <a:pt x="3677381" y="609256"/>
                      <a:pt x="3695717" y="609705"/>
                    </a:cubicBezTo>
                    <a:cubicBezTo>
                      <a:pt x="3704203" y="609872"/>
                      <a:pt x="3712919" y="607317"/>
                      <a:pt x="3721724" y="606963"/>
                    </a:cubicBezTo>
                    <a:cubicBezTo>
                      <a:pt x="3727807" y="606379"/>
                      <a:pt x="3735364" y="604548"/>
                      <a:pt x="3739511" y="610656"/>
                    </a:cubicBezTo>
                    <a:cubicBezTo>
                      <a:pt x="3743862" y="617604"/>
                      <a:pt x="3740043" y="623864"/>
                      <a:pt x="3736745" y="630441"/>
                    </a:cubicBezTo>
                    <a:cubicBezTo>
                      <a:pt x="3732494" y="638584"/>
                      <a:pt x="3727200" y="646089"/>
                      <a:pt x="3722108" y="654435"/>
                    </a:cubicBezTo>
                    <a:cubicBezTo>
                      <a:pt x="3716698" y="663302"/>
                      <a:pt x="3716964" y="669906"/>
                      <a:pt x="3725398" y="677198"/>
                    </a:cubicBezTo>
                    <a:cubicBezTo>
                      <a:pt x="3740499" y="689988"/>
                      <a:pt x="3741667" y="702153"/>
                      <a:pt x="3732642" y="718119"/>
                    </a:cubicBezTo>
                    <a:cubicBezTo>
                      <a:pt x="3713205" y="753500"/>
                      <a:pt x="3714336" y="756337"/>
                      <a:pt x="3752899" y="770559"/>
                    </a:cubicBezTo>
                    <a:lnTo>
                      <a:pt x="3759505" y="773493"/>
                    </a:lnTo>
                    <a:lnTo>
                      <a:pt x="3773273" y="771607"/>
                    </a:lnTo>
                    <a:cubicBezTo>
                      <a:pt x="3784483" y="772004"/>
                      <a:pt x="3794597" y="778891"/>
                      <a:pt x="3799787" y="785635"/>
                    </a:cubicBezTo>
                    <a:cubicBezTo>
                      <a:pt x="3805701" y="793537"/>
                      <a:pt x="3810714" y="795880"/>
                      <a:pt x="3823514" y="793668"/>
                    </a:cubicBezTo>
                    <a:cubicBezTo>
                      <a:pt x="3806234" y="806744"/>
                      <a:pt x="3812492" y="810563"/>
                      <a:pt x="3825266" y="811916"/>
                    </a:cubicBezTo>
                    <a:cubicBezTo>
                      <a:pt x="3821231" y="819116"/>
                      <a:pt x="3817043" y="825686"/>
                      <a:pt x="3814334" y="832622"/>
                    </a:cubicBezTo>
                    <a:lnTo>
                      <a:pt x="3813124" y="846019"/>
                    </a:lnTo>
                    <a:lnTo>
                      <a:pt x="3816896" y="845745"/>
                    </a:lnTo>
                    <a:cubicBezTo>
                      <a:pt x="3820602" y="844070"/>
                      <a:pt x="3823742" y="840975"/>
                      <a:pt x="3826606" y="836281"/>
                    </a:cubicBezTo>
                    <a:cubicBezTo>
                      <a:pt x="3841561" y="811765"/>
                      <a:pt x="3844399" y="810633"/>
                      <a:pt x="3871753" y="824457"/>
                    </a:cubicBezTo>
                    <a:cubicBezTo>
                      <a:pt x="3883025" y="830618"/>
                      <a:pt x="3885888" y="825924"/>
                      <a:pt x="3886170" y="816075"/>
                    </a:cubicBezTo>
                    <a:cubicBezTo>
                      <a:pt x="3892765" y="802921"/>
                      <a:pt x="3897610" y="813750"/>
                      <a:pt x="3903030" y="817772"/>
                    </a:cubicBezTo>
                    <a:cubicBezTo>
                      <a:pt x="3922250" y="840234"/>
                      <a:pt x="3942238" y="843838"/>
                      <a:pt x="3970004" y="830001"/>
                    </a:cubicBezTo>
                    <a:cubicBezTo>
                      <a:pt x="3993457" y="818542"/>
                      <a:pt x="3998902" y="819002"/>
                      <a:pt x="4006011" y="835505"/>
                    </a:cubicBezTo>
                    <a:cubicBezTo>
                      <a:pt x="4005641" y="843152"/>
                      <a:pt x="4001389" y="851295"/>
                      <a:pt x="4008781" y="857952"/>
                    </a:cubicBezTo>
                    <a:cubicBezTo>
                      <a:pt x="4015942" y="867330"/>
                      <a:pt x="4025472" y="868134"/>
                      <a:pt x="4036592" y="866330"/>
                    </a:cubicBezTo>
                    <a:cubicBezTo>
                      <a:pt x="4046874" y="864729"/>
                      <a:pt x="4058021" y="859362"/>
                      <a:pt x="4067065" y="869173"/>
                    </a:cubicBezTo>
                    <a:cubicBezTo>
                      <a:pt x="4066898" y="877661"/>
                      <a:pt x="4066209" y="885829"/>
                      <a:pt x="4068243" y="894227"/>
                    </a:cubicBezTo>
                    <a:cubicBezTo>
                      <a:pt x="4069463" y="899266"/>
                      <a:pt x="4062807" y="906657"/>
                      <a:pt x="4072744" y="909141"/>
                    </a:cubicBezTo>
                    <a:cubicBezTo>
                      <a:pt x="4077668" y="909281"/>
                      <a:pt x="4081257" y="905745"/>
                      <a:pt x="4085455" y="904728"/>
                    </a:cubicBezTo>
                    <a:cubicBezTo>
                      <a:pt x="4086296" y="904525"/>
                      <a:pt x="4086932" y="903482"/>
                      <a:pt x="4087569" y="902438"/>
                    </a:cubicBezTo>
                    <a:cubicBezTo>
                      <a:pt x="4093881" y="899131"/>
                      <a:pt x="4094481" y="888762"/>
                      <a:pt x="4104010" y="889565"/>
                    </a:cubicBezTo>
                    <a:cubicBezTo>
                      <a:pt x="4108996" y="895471"/>
                      <a:pt x="4104454" y="900572"/>
                      <a:pt x="4102112" y="905584"/>
                    </a:cubicBezTo>
                    <a:cubicBezTo>
                      <a:pt x="4099768" y="910597"/>
                      <a:pt x="4097108" y="916131"/>
                      <a:pt x="4095288" y="921462"/>
                    </a:cubicBezTo>
                    <a:cubicBezTo>
                      <a:pt x="4087801" y="941946"/>
                      <a:pt x="4092266" y="947533"/>
                      <a:pt x="4114076" y="945807"/>
                    </a:cubicBezTo>
                    <a:cubicBezTo>
                      <a:pt x="4119635" y="944905"/>
                      <a:pt x="4125515" y="943481"/>
                      <a:pt x="4130871" y="941738"/>
                    </a:cubicBezTo>
                    <a:cubicBezTo>
                      <a:pt x="4143850" y="943930"/>
                      <a:pt x="4145362" y="952010"/>
                      <a:pt x="4139837" y="962239"/>
                    </a:cubicBezTo>
                    <a:cubicBezTo>
                      <a:pt x="4137177" y="967773"/>
                      <a:pt x="4133677" y="973511"/>
                      <a:pt x="4129973" y="978408"/>
                    </a:cubicBezTo>
                    <a:cubicBezTo>
                      <a:pt x="4124359" y="986437"/>
                      <a:pt x="4122742" y="992607"/>
                      <a:pt x="4132538" y="1000014"/>
                    </a:cubicBezTo>
                    <a:cubicBezTo>
                      <a:pt x="4143377" y="1008058"/>
                      <a:pt x="4142343" y="1020311"/>
                      <a:pt x="4136183" y="1031582"/>
                    </a:cubicBezTo>
                    <a:cubicBezTo>
                      <a:pt x="4122155" y="1058096"/>
                      <a:pt x="4122155" y="1058096"/>
                      <a:pt x="4146989" y="1072530"/>
                    </a:cubicBezTo>
                    <a:cubicBezTo>
                      <a:pt x="4152205" y="1075712"/>
                      <a:pt x="4164370" y="1074544"/>
                      <a:pt x="4155688" y="1086426"/>
                    </a:cubicBezTo>
                    <a:cubicBezTo>
                      <a:pt x="4152330" y="1087240"/>
                      <a:pt x="4148971" y="1088053"/>
                      <a:pt x="4145929" y="1088345"/>
                    </a:cubicBezTo>
                    <a:cubicBezTo>
                      <a:pt x="4134579" y="1092873"/>
                      <a:pt x="4139884" y="1098255"/>
                      <a:pt x="4144869" y="1104161"/>
                    </a:cubicBezTo>
                    <a:cubicBezTo>
                      <a:pt x="4155072" y="1113248"/>
                      <a:pt x="4160351" y="1122193"/>
                      <a:pt x="4151555" y="1135438"/>
                    </a:cubicBezTo>
                    <a:cubicBezTo>
                      <a:pt x="4147534" y="1140857"/>
                      <a:pt x="4147683" y="1148821"/>
                      <a:pt x="4145749" y="1155514"/>
                    </a:cubicBezTo>
                    <a:cubicBezTo>
                      <a:pt x="4142425" y="1165654"/>
                      <a:pt x="4136406" y="1172002"/>
                      <a:pt x="4125285" y="1173805"/>
                    </a:cubicBezTo>
                    <a:cubicBezTo>
                      <a:pt x="4104086" y="1178051"/>
                      <a:pt x="4097520" y="1187644"/>
                      <a:pt x="4100084" y="1209249"/>
                    </a:cubicBezTo>
                    <a:cubicBezTo>
                      <a:pt x="4100465" y="1214492"/>
                      <a:pt x="4101686" y="1219531"/>
                      <a:pt x="4102066" y="1224772"/>
                    </a:cubicBezTo>
                    <a:cubicBezTo>
                      <a:pt x="4103234" y="1236937"/>
                      <a:pt x="4097939" y="1244443"/>
                      <a:pt x="4085863" y="1247812"/>
                    </a:cubicBezTo>
                    <a:cubicBezTo>
                      <a:pt x="4074945" y="1250456"/>
                      <a:pt x="4061738" y="1250987"/>
                      <a:pt x="4062766" y="1268076"/>
                    </a:cubicBezTo>
                    <a:cubicBezTo>
                      <a:pt x="4063703" y="1282962"/>
                      <a:pt x="4064641" y="1297849"/>
                      <a:pt x="4083268" y="1301340"/>
                    </a:cubicBezTo>
                    <a:cubicBezTo>
                      <a:pt x="4085152" y="1301773"/>
                      <a:pt x="4088078" y="1302842"/>
                      <a:pt x="4087529" y="1306087"/>
                    </a:cubicBezTo>
                    <a:cubicBezTo>
                      <a:pt x="4084144" y="1310464"/>
                      <a:pt x="4079449" y="1307599"/>
                      <a:pt x="4075365" y="1307255"/>
                    </a:cubicBezTo>
                    <a:cubicBezTo>
                      <a:pt x="4057845" y="1310164"/>
                      <a:pt x="4041851" y="1304703"/>
                      <a:pt x="4025745" y="1300602"/>
                    </a:cubicBezTo>
                    <a:cubicBezTo>
                      <a:pt x="4016736" y="1300117"/>
                      <a:pt x="4012599" y="1306898"/>
                      <a:pt x="4008462" y="1313679"/>
                    </a:cubicBezTo>
                    <a:cubicBezTo>
                      <a:pt x="4004644" y="1319937"/>
                      <a:pt x="4001030" y="1327036"/>
                      <a:pt x="3997211" y="1333296"/>
                    </a:cubicBezTo>
                    <a:cubicBezTo>
                      <a:pt x="3983731" y="1356565"/>
                      <a:pt x="3982892" y="1356768"/>
                      <a:pt x="3959710" y="1345489"/>
                    </a:cubicBezTo>
                    <a:cubicBezTo>
                      <a:pt x="3954629" y="1366724"/>
                      <a:pt x="3954629" y="1366724"/>
                      <a:pt x="3934694" y="1355993"/>
                    </a:cubicBezTo>
                    <a:cubicBezTo>
                      <a:pt x="3931042" y="1353766"/>
                      <a:pt x="3927072" y="1352060"/>
                      <a:pt x="3923280" y="1354757"/>
                    </a:cubicBezTo>
                    <a:cubicBezTo>
                      <a:pt x="3919488" y="1357454"/>
                      <a:pt x="3922185" y="1361246"/>
                      <a:pt x="3922998" y="1364605"/>
                    </a:cubicBezTo>
                    <a:cubicBezTo>
                      <a:pt x="3924944" y="1370803"/>
                      <a:pt x="3926889" y="1376999"/>
                      <a:pt x="3927995" y="1383399"/>
                    </a:cubicBezTo>
                    <a:cubicBezTo>
                      <a:pt x="3930525" y="1395678"/>
                      <a:pt x="3936872" y="1401698"/>
                      <a:pt x="3949877" y="1400327"/>
                    </a:cubicBezTo>
                    <a:cubicBezTo>
                      <a:pt x="3958999" y="1399451"/>
                      <a:pt x="3965894" y="1402227"/>
                      <a:pt x="3968971" y="1411260"/>
                    </a:cubicBezTo>
                    <a:cubicBezTo>
                      <a:pt x="3969123" y="1419225"/>
                      <a:pt x="3962926" y="1421171"/>
                      <a:pt x="3957365" y="1422073"/>
                    </a:cubicBezTo>
                    <a:cubicBezTo>
                      <a:pt x="3922845" y="1428211"/>
                      <a:pt x="3902964" y="1452585"/>
                      <a:pt x="3884013" y="1478958"/>
                    </a:cubicBezTo>
                    <a:cubicBezTo>
                      <a:pt x="3874400" y="1492955"/>
                      <a:pt x="3868462" y="1496310"/>
                      <a:pt x="3859916" y="1489420"/>
                    </a:cubicBezTo>
                    <a:lnTo>
                      <a:pt x="3852809" y="1481838"/>
                    </a:lnTo>
                    <a:lnTo>
                      <a:pt x="3841864" y="1492090"/>
                    </a:lnTo>
                    <a:lnTo>
                      <a:pt x="3840531" y="1496284"/>
                    </a:lnTo>
                    <a:lnTo>
                      <a:pt x="3850294" y="1497109"/>
                    </a:lnTo>
                    <a:cubicBezTo>
                      <a:pt x="3875524" y="1500333"/>
                      <a:pt x="3883385" y="1514432"/>
                      <a:pt x="3872107" y="1537613"/>
                    </a:cubicBezTo>
                    <a:cubicBezTo>
                      <a:pt x="3867422" y="1547638"/>
                      <a:pt x="3860129" y="1556073"/>
                      <a:pt x="3857531" y="1567370"/>
                    </a:cubicBezTo>
                    <a:cubicBezTo>
                      <a:pt x="3852883" y="1586722"/>
                      <a:pt x="3857029" y="1592830"/>
                      <a:pt x="3876637" y="1591194"/>
                    </a:cubicBezTo>
                    <a:cubicBezTo>
                      <a:pt x="3882401" y="1591131"/>
                      <a:pt x="3888279" y="1589708"/>
                      <a:pt x="3893840" y="1588805"/>
                    </a:cubicBezTo>
                    <a:cubicBezTo>
                      <a:pt x="3898879" y="1587585"/>
                      <a:pt x="3903918" y="1586365"/>
                      <a:pt x="3910000" y="1585781"/>
                    </a:cubicBezTo>
                    <a:cubicBezTo>
                      <a:pt x="3887371" y="1613488"/>
                      <a:pt x="3869009" y="1616601"/>
                      <a:pt x="3841479" y="1598374"/>
                    </a:cubicBezTo>
                    <a:cubicBezTo>
                      <a:pt x="3828236" y="1589580"/>
                      <a:pt x="3822040" y="1591525"/>
                      <a:pt x="3820166" y="1603982"/>
                    </a:cubicBezTo>
                    <a:cubicBezTo>
                      <a:pt x="3819879" y="1607385"/>
                      <a:pt x="3820969" y="1612344"/>
                      <a:pt x="3821044" y="1616327"/>
                    </a:cubicBezTo>
                    <a:lnTo>
                      <a:pt x="3820601" y="1618633"/>
                    </a:lnTo>
                    <a:lnTo>
                      <a:pt x="3856796" y="1624365"/>
                    </a:lnTo>
                    <a:cubicBezTo>
                      <a:pt x="3864640" y="1625607"/>
                      <a:pt x="3873280" y="1625738"/>
                      <a:pt x="3878963" y="1632824"/>
                    </a:cubicBezTo>
                    <a:cubicBezTo>
                      <a:pt x="3879662" y="1632318"/>
                      <a:pt x="3880361" y="1631810"/>
                      <a:pt x="3881060" y="1631301"/>
                    </a:cubicBezTo>
                    <a:cubicBezTo>
                      <a:pt x="3903233" y="1628009"/>
                      <a:pt x="3924385" y="1635070"/>
                      <a:pt x="3946493" y="1636096"/>
                    </a:cubicBezTo>
                    <a:cubicBezTo>
                      <a:pt x="3987691" y="1637671"/>
                      <a:pt x="4029301" y="1640551"/>
                      <a:pt x="4070600" y="1629769"/>
                    </a:cubicBezTo>
                    <a:cubicBezTo>
                      <a:pt x="4082831" y="1626757"/>
                      <a:pt x="4095982" y="1625747"/>
                      <a:pt x="4108464" y="1628961"/>
                    </a:cubicBezTo>
                    <a:cubicBezTo>
                      <a:pt x="4128696" y="1634021"/>
                      <a:pt x="4146574" y="1646132"/>
                      <a:pt x="4169224" y="1639821"/>
                    </a:cubicBezTo>
                    <a:cubicBezTo>
                      <a:pt x="4178947" y="1637030"/>
                      <a:pt x="4190030" y="1641260"/>
                      <a:pt x="4200098" y="1644093"/>
                    </a:cubicBezTo>
                    <a:cubicBezTo>
                      <a:pt x="4206038" y="1645651"/>
                      <a:pt x="4211182" y="1648322"/>
                      <a:pt x="4211147" y="1656359"/>
                    </a:cubicBezTo>
                    <a:cubicBezTo>
                      <a:pt x="4214361" y="1643876"/>
                      <a:pt x="4222463" y="1639592"/>
                      <a:pt x="4233231" y="1641916"/>
                    </a:cubicBezTo>
                    <a:cubicBezTo>
                      <a:pt x="4255971" y="1646755"/>
                      <a:pt x="4279859" y="1644351"/>
                      <a:pt x="4300563" y="1658147"/>
                    </a:cubicBezTo>
                    <a:cubicBezTo>
                      <a:pt x="4305612" y="1661421"/>
                      <a:pt x="4313140" y="1660757"/>
                      <a:pt x="4319080" y="1662317"/>
                    </a:cubicBezTo>
                    <a:cubicBezTo>
                      <a:pt x="4337405" y="1667694"/>
                      <a:pt x="4355923" y="1671864"/>
                      <a:pt x="4374375" y="1680353"/>
                    </a:cubicBezTo>
                    <a:cubicBezTo>
                      <a:pt x="4392127" y="1689350"/>
                      <a:pt x="4410924" y="1703463"/>
                      <a:pt x="4434018" y="1702171"/>
                    </a:cubicBezTo>
                    <a:cubicBezTo>
                      <a:pt x="4445166" y="1702081"/>
                      <a:pt x="4457840" y="1704088"/>
                      <a:pt x="4465268" y="1715781"/>
                    </a:cubicBezTo>
                    <a:lnTo>
                      <a:pt x="4467174" y="1715464"/>
                    </a:lnTo>
                    <a:lnTo>
                      <a:pt x="4467174" y="1715466"/>
                    </a:lnTo>
                    <a:cubicBezTo>
                      <a:pt x="4468222" y="1714702"/>
                      <a:pt x="4468175" y="1715005"/>
                      <a:pt x="4467651" y="1715385"/>
                    </a:cubicBezTo>
                    <a:lnTo>
                      <a:pt x="4467174" y="1715464"/>
                    </a:lnTo>
                    <a:lnTo>
                      <a:pt x="4466063" y="1714670"/>
                    </a:lnTo>
                    <a:cubicBezTo>
                      <a:pt x="4458791" y="1709807"/>
                      <a:pt x="4459459" y="1705582"/>
                      <a:pt x="4467370" y="1702505"/>
                    </a:cubicBezTo>
                    <a:cubicBezTo>
                      <a:pt x="4470071" y="1701077"/>
                      <a:pt x="4473088" y="1701554"/>
                      <a:pt x="4476105" y="1702032"/>
                    </a:cubicBezTo>
                    <a:cubicBezTo>
                      <a:pt x="4507614" y="1710115"/>
                      <a:pt x="4540876" y="1699299"/>
                      <a:pt x="4572317" y="1711701"/>
                    </a:cubicBezTo>
                    <a:cubicBezTo>
                      <a:pt x="4576953" y="1713673"/>
                      <a:pt x="4583370" y="1712214"/>
                      <a:pt x="4589311" y="1713775"/>
                    </a:cubicBezTo>
                    <a:cubicBezTo>
                      <a:pt x="4590518" y="1713966"/>
                      <a:pt x="4592231" y="1714856"/>
                      <a:pt x="4593344" y="1715649"/>
                    </a:cubicBezTo>
                    <a:cubicBezTo>
                      <a:pt x="4596582" y="1718638"/>
                      <a:pt x="4596420" y="1723561"/>
                      <a:pt x="4601154" y="1724930"/>
                    </a:cubicBezTo>
                    <a:cubicBezTo>
                      <a:pt x="4602169" y="1726327"/>
                      <a:pt x="4602581" y="1727630"/>
                      <a:pt x="4602994" y="1728933"/>
                    </a:cubicBezTo>
                    <a:cubicBezTo>
                      <a:pt x="4603627" y="1732745"/>
                      <a:pt x="4603657" y="1736461"/>
                      <a:pt x="4603083" y="1740082"/>
                    </a:cubicBezTo>
                    <a:cubicBezTo>
                      <a:pt x="4603305" y="1742591"/>
                      <a:pt x="4602923" y="1745006"/>
                      <a:pt x="4603239" y="1746912"/>
                    </a:cubicBezTo>
                    <a:cubicBezTo>
                      <a:pt x="4611844" y="1755078"/>
                      <a:pt x="4620675" y="1754003"/>
                      <a:pt x="4630175" y="1748703"/>
                    </a:cubicBezTo>
                    <a:cubicBezTo>
                      <a:pt x="4639388" y="1745213"/>
                      <a:pt x="4645740" y="1748074"/>
                      <a:pt x="4649928" y="1756780"/>
                    </a:cubicBezTo>
                    <a:cubicBezTo>
                      <a:pt x="4653196" y="1763484"/>
                      <a:pt x="4650431" y="1769232"/>
                      <a:pt x="4642711" y="1771103"/>
                    </a:cubicBezTo>
                    <a:cubicBezTo>
                      <a:pt x="4616892" y="1758353"/>
                      <a:pt x="4587764" y="1758689"/>
                      <a:pt x="4560387" y="1751878"/>
                    </a:cubicBezTo>
                    <a:cubicBezTo>
                      <a:pt x="4549111" y="1748855"/>
                      <a:pt x="4532124" y="1735030"/>
                      <a:pt x="4517474" y="1749413"/>
                    </a:cubicBezTo>
                    <a:cubicBezTo>
                      <a:pt x="4515980" y="1751032"/>
                      <a:pt x="4511056" y="1750871"/>
                      <a:pt x="4509437" y="1749377"/>
                    </a:cubicBezTo>
                    <a:cubicBezTo>
                      <a:pt x="4495275" y="1737237"/>
                      <a:pt x="4475707" y="1739705"/>
                      <a:pt x="4460463" y="1730486"/>
                    </a:cubicBezTo>
                    <a:cubicBezTo>
                      <a:pt x="4451986" y="1725431"/>
                      <a:pt x="4443919" y="1721680"/>
                      <a:pt x="4435148" y="1730189"/>
                    </a:cubicBezTo>
                    <a:cubicBezTo>
                      <a:pt x="4430762" y="1734443"/>
                      <a:pt x="4424728" y="1733487"/>
                      <a:pt x="4420092" y="1731516"/>
                    </a:cubicBezTo>
                    <a:cubicBezTo>
                      <a:pt x="4400338" y="1723438"/>
                      <a:pt x="4379216" y="1720093"/>
                      <a:pt x="4358507" y="1718051"/>
                    </a:cubicBezTo>
                    <a:cubicBezTo>
                      <a:pt x="4343927" y="1716359"/>
                      <a:pt x="4330142" y="1713559"/>
                      <a:pt x="4315401" y="1716792"/>
                    </a:cubicBezTo>
                    <a:cubicBezTo>
                      <a:pt x="4303267" y="1719200"/>
                      <a:pt x="4290880" y="1715382"/>
                      <a:pt x="4279957" y="1706229"/>
                    </a:cubicBezTo>
                    <a:cubicBezTo>
                      <a:pt x="4264779" y="1692691"/>
                      <a:pt x="4247656" y="1699257"/>
                      <a:pt x="4243898" y="1719077"/>
                    </a:cubicBezTo>
                    <a:cubicBezTo>
                      <a:pt x="4243516" y="1721491"/>
                      <a:pt x="4243039" y="1724509"/>
                      <a:pt x="4242561" y="1727526"/>
                    </a:cubicBezTo>
                    <a:cubicBezTo>
                      <a:pt x="4237591" y="1758907"/>
                      <a:pt x="4227487" y="1764111"/>
                      <a:pt x="4197062" y="1753107"/>
                    </a:cubicBezTo>
                    <a:cubicBezTo>
                      <a:pt x="4185374" y="1748781"/>
                      <a:pt x="4177117" y="1746236"/>
                      <a:pt x="4171232" y="1763863"/>
                    </a:cubicBezTo>
                    <a:cubicBezTo>
                      <a:pt x="4166620" y="1777361"/>
                      <a:pt x="4162737" y="1794067"/>
                      <a:pt x="4148247" y="1803527"/>
                    </a:cubicBezTo>
                    <a:cubicBezTo>
                      <a:pt x="4143450" y="1806478"/>
                      <a:pt x="4144304" y="1812800"/>
                      <a:pt x="4142937" y="1817531"/>
                    </a:cubicBezTo>
                    <a:cubicBezTo>
                      <a:pt x="4139244" y="1833031"/>
                      <a:pt x="4129428" y="1836426"/>
                      <a:pt x="4116091" y="1826890"/>
                    </a:cubicBezTo>
                    <a:cubicBezTo>
                      <a:pt x="4112249" y="1823808"/>
                      <a:pt x="4109997" y="1818501"/>
                      <a:pt x="4104976" y="1818944"/>
                    </a:cubicBezTo>
                    <a:cubicBezTo>
                      <a:pt x="4100561" y="1819482"/>
                      <a:pt x="4090905" y="1817953"/>
                      <a:pt x="4097318" y="1828247"/>
                    </a:cubicBezTo>
                    <a:cubicBezTo>
                      <a:pt x="4105061" y="1841846"/>
                      <a:pt x="4097372" y="1847433"/>
                      <a:pt x="4085236" y="1849842"/>
                    </a:cubicBezTo>
                    <a:cubicBezTo>
                      <a:pt x="4078915" y="1850697"/>
                      <a:pt x="4074500" y="1851235"/>
                      <a:pt x="4074972" y="1859969"/>
                    </a:cubicBezTo>
                    <a:cubicBezTo>
                      <a:pt x="4075032" y="1867404"/>
                      <a:pt x="4075791" y="1874327"/>
                      <a:pt x="4084940" y="1875158"/>
                    </a:cubicBezTo>
                    <a:cubicBezTo>
                      <a:pt x="4101330" y="1877135"/>
                      <a:pt x="4102721" y="1887872"/>
                      <a:pt x="4100714" y="1900545"/>
                    </a:cubicBezTo>
                    <a:cubicBezTo>
                      <a:pt x="4099281" y="1909598"/>
                      <a:pt x="4098354" y="1919348"/>
                      <a:pt x="4096318" y="1928305"/>
                    </a:cubicBezTo>
                    <a:cubicBezTo>
                      <a:pt x="4093898" y="1939677"/>
                      <a:pt x="4089764" y="1950156"/>
                      <a:pt x="4108759" y="1951309"/>
                    </a:cubicBezTo>
                    <a:cubicBezTo>
                      <a:pt x="4116700" y="1951948"/>
                      <a:pt x="4120124" y="1965481"/>
                      <a:pt x="4131370" y="1964787"/>
                    </a:cubicBezTo>
                    <a:cubicBezTo>
                      <a:pt x="4138801" y="1964727"/>
                      <a:pt x="4146360" y="1967780"/>
                      <a:pt x="4154147" y="1961590"/>
                    </a:cubicBezTo>
                    <a:cubicBezTo>
                      <a:pt x="4161931" y="1955400"/>
                      <a:pt x="4170697" y="1958644"/>
                      <a:pt x="4170691" y="1970397"/>
                    </a:cubicBezTo>
                    <a:cubicBezTo>
                      <a:pt x="4170877" y="1980943"/>
                      <a:pt x="4173889" y="1993173"/>
                      <a:pt x="4162195" y="2000601"/>
                    </a:cubicBezTo>
                    <a:cubicBezTo>
                      <a:pt x="4158797" y="2002537"/>
                      <a:pt x="4158826" y="2006253"/>
                      <a:pt x="4160762" y="2009654"/>
                    </a:cubicBezTo>
                    <a:cubicBezTo>
                      <a:pt x="4162191" y="2012353"/>
                      <a:pt x="4163619" y="2015054"/>
                      <a:pt x="4164444" y="2017660"/>
                    </a:cubicBezTo>
                    <a:cubicBezTo>
                      <a:pt x="4168029" y="2026269"/>
                      <a:pt x="4156940" y="2033793"/>
                      <a:pt x="4161732" y="2042594"/>
                    </a:cubicBezTo>
                    <a:cubicBezTo>
                      <a:pt x="4166429" y="2051998"/>
                      <a:pt x="4177267" y="2038249"/>
                      <a:pt x="4183266" y="2047242"/>
                    </a:cubicBezTo>
                    <a:cubicBezTo>
                      <a:pt x="4184790" y="2049338"/>
                      <a:pt x="4188219" y="2051119"/>
                      <a:pt x="4188027" y="2052326"/>
                    </a:cubicBezTo>
                    <a:cubicBezTo>
                      <a:pt x="4186081" y="2072432"/>
                      <a:pt x="4203260" y="2085051"/>
                      <a:pt x="4207826" y="2103095"/>
                    </a:cubicBezTo>
                    <a:cubicBezTo>
                      <a:pt x="4208650" y="2105700"/>
                      <a:pt x="4210491" y="2109703"/>
                      <a:pt x="4208997" y="2111322"/>
                    </a:cubicBezTo>
                    <a:cubicBezTo>
                      <a:pt x="4199145" y="2122753"/>
                      <a:pt x="4203776" y="2136478"/>
                      <a:pt x="4203675" y="2148834"/>
                    </a:cubicBezTo>
                    <a:cubicBezTo>
                      <a:pt x="4203635" y="2168623"/>
                      <a:pt x="4188572" y="2181704"/>
                      <a:pt x="4180972" y="2198440"/>
                    </a:cubicBezTo>
                    <a:cubicBezTo>
                      <a:pt x="4177411" y="2205300"/>
                      <a:pt x="4172136" y="2211268"/>
                      <a:pt x="4169590" y="2219527"/>
                    </a:cubicBezTo>
                    <a:cubicBezTo>
                      <a:pt x="4168126" y="2224863"/>
                      <a:pt x="4163867" y="2232229"/>
                      <a:pt x="4158340" y="2231974"/>
                    </a:cubicBezTo>
                    <a:cubicBezTo>
                      <a:pt x="4139249" y="2231424"/>
                      <a:pt x="4126124" y="2247903"/>
                      <a:pt x="4107542" y="2248054"/>
                    </a:cubicBezTo>
                    <a:cubicBezTo>
                      <a:pt x="4103221" y="2247988"/>
                      <a:pt x="4097215" y="2250749"/>
                      <a:pt x="4097438" y="2253258"/>
                    </a:cubicBezTo>
                    <a:cubicBezTo>
                      <a:pt x="4100067" y="2267903"/>
                      <a:pt x="4085548" y="2273646"/>
                      <a:pt x="4081921" y="2284825"/>
                    </a:cubicBezTo>
                    <a:cubicBezTo>
                      <a:pt x="4080648" y="2288954"/>
                      <a:pt x="4077088" y="2295814"/>
                      <a:pt x="4073975" y="2295940"/>
                    </a:cubicBezTo>
                    <a:cubicBezTo>
                      <a:pt x="4057712" y="2297075"/>
                      <a:pt x="4060657" y="2313626"/>
                      <a:pt x="4052681" y="2321023"/>
                    </a:cubicBezTo>
                    <a:cubicBezTo>
                      <a:pt x="4048295" y="2325278"/>
                      <a:pt x="4050358" y="2331790"/>
                      <a:pt x="4057216" y="2335352"/>
                    </a:cubicBezTo>
                    <a:lnTo>
                      <a:pt x="4073448" y="2336856"/>
                    </a:lnTo>
                    <a:lnTo>
                      <a:pt x="4053350" y="2363122"/>
                    </a:lnTo>
                    <a:lnTo>
                      <a:pt x="4026071" y="2415619"/>
                    </a:lnTo>
                    <a:lnTo>
                      <a:pt x="4026496" y="2412144"/>
                    </a:lnTo>
                    <a:cubicBezTo>
                      <a:pt x="4027930" y="2403092"/>
                      <a:pt x="4030982" y="2395533"/>
                      <a:pt x="4036449" y="2388357"/>
                    </a:cubicBezTo>
                    <a:cubicBezTo>
                      <a:pt x="4045191" y="2376132"/>
                      <a:pt x="4030425" y="2363895"/>
                      <a:pt x="4033640" y="2351413"/>
                    </a:cubicBezTo>
                    <a:cubicBezTo>
                      <a:pt x="4025000" y="2351282"/>
                      <a:pt x="4016551" y="2349945"/>
                      <a:pt x="4007815" y="2350417"/>
                    </a:cubicBezTo>
                    <a:cubicBezTo>
                      <a:pt x="4004004" y="2351050"/>
                      <a:pt x="4003843" y="2355973"/>
                      <a:pt x="4002760" y="2358895"/>
                    </a:cubicBezTo>
                    <a:cubicBezTo>
                      <a:pt x="3998627" y="2369376"/>
                      <a:pt x="3995000" y="2380555"/>
                      <a:pt x="3990263" y="2390941"/>
                    </a:cubicBezTo>
                    <a:cubicBezTo>
                      <a:pt x="3986223" y="2400817"/>
                      <a:pt x="3976598" y="2403004"/>
                      <a:pt x="3968627" y="2398648"/>
                    </a:cubicBezTo>
                    <a:cubicBezTo>
                      <a:pt x="3951574" y="2389144"/>
                      <a:pt x="3939313" y="2388438"/>
                      <a:pt x="3931553" y="2410099"/>
                    </a:cubicBezTo>
                    <a:cubicBezTo>
                      <a:pt x="3928596" y="2417054"/>
                      <a:pt x="3920368" y="2418225"/>
                      <a:pt x="3913538" y="2418381"/>
                    </a:cubicBezTo>
                    <a:cubicBezTo>
                      <a:pt x="3906709" y="2418537"/>
                      <a:pt x="3903721" y="2421775"/>
                      <a:pt x="3904576" y="2428097"/>
                    </a:cubicBezTo>
                    <a:cubicBezTo>
                      <a:pt x="3905939" y="2435118"/>
                      <a:pt x="3910133" y="2432070"/>
                      <a:pt x="3915152" y="2431628"/>
                    </a:cubicBezTo>
                    <a:cubicBezTo>
                      <a:pt x="3944949" y="2427067"/>
                      <a:pt x="3963013" y="2449724"/>
                      <a:pt x="3952295" y="2478339"/>
                    </a:cubicBezTo>
                    <a:cubicBezTo>
                      <a:pt x="3947778" y="2491233"/>
                      <a:pt x="3944563" y="2503715"/>
                      <a:pt x="3926585" y="2503961"/>
                    </a:cubicBezTo>
                    <a:cubicBezTo>
                      <a:pt x="3912323" y="2504177"/>
                      <a:pt x="3915048" y="2518218"/>
                      <a:pt x="3914218" y="2527366"/>
                    </a:cubicBezTo>
                    <a:cubicBezTo>
                      <a:pt x="3912784" y="2536418"/>
                      <a:pt x="3918150" y="2541598"/>
                      <a:pt x="3927394" y="2541825"/>
                    </a:cubicBezTo>
                    <a:cubicBezTo>
                      <a:pt x="3942863" y="2541800"/>
                      <a:pt x="3950799" y="2554193"/>
                      <a:pt x="3961310" y="2562043"/>
                    </a:cubicBezTo>
                    <a:cubicBezTo>
                      <a:pt x="3965754" y="2565221"/>
                      <a:pt x="3966706" y="2570940"/>
                      <a:pt x="3965845" y="2576371"/>
                    </a:cubicBezTo>
                    <a:cubicBezTo>
                      <a:pt x="3958773" y="2621029"/>
                      <a:pt x="3951796" y="2665083"/>
                      <a:pt x="3944723" y="2709741"/>
                    </a:cubicBezTo>
                    <a:cubicBezTo>
                      <a:pt x="3942237" y="2725432"/>
                      <a:pt x="3935020" y="2739754"/>
                      <a:pt x="3933742" y="2755636"/>
                    </a:cubicBezTo>
                    <a:cubicBezTo>
                      <a:pt x="3933103" y="2763577"/>
                      <a:pt x="3934054" y="2769295"/>
                      <a:pt x="3942916" y="2771935"/>
                    </a:cubicBezTo>
                    <a:cubicBezTo>
                      <a:pt x="3958828" y="2776929"/>
                      <a:pt x="3960631" y="2788970"/>
                      <a:pt x="3958242" y="2804057"/>
                    </a:cubicBezTo>
                    <a:cubicBezTo>
                      <a:pt x="3953654" y="2833025"/>
                      <a:pt x="3963496" y="2845098"/>
                      <a:pt x="3993102" y="2841746"/>
                    </a:cubicBezTo>
                    <a:cubicBezTo>
                      <a:pt x="4008159" y="2840418"/>
                      <a:pt x="4015300" y="2853922"/>
                      <a:pt x="4028260" y="2854118"/>
                    </a:cubicBezTo>
                    <a:cubicBezTo>
                      <a:pt x="4028864" y="2854214"/>
                      <a:pt x="4030704" y="2858217"/>
                      <a:pt x="4030417" y="2860027"/>
                    </a:cubicBezTo>
                    <a:cubicBezTo>
                      <a:pt x="4030508" y="2871177"/>
                      <a:pt x="4030597" y="2882326"/>
                      <a:pt x="4028877" y="2893189"/>
                    </a:cubicBezTo>
                    <a:cubicBezTo>
                      <a:pt x="4025502" y="2910595"/>
                      <a:pt x="4016188" y="2926441"/>
                      <a:pt x="4020657" y="2945090"/>
                    </a:cubicBezTo>
                    <a:cubicBezTo>
                      <a:pt x="4022116" y="2951507"/>
                      <a:pt x="4016936" y="2956871"/>
                      <a:pt x="4008391" y="2956137"/>
                    </a:cubicBezTo>
                    <a:cubicBezTo>
                      <a:pt x="4003880" y="2957278"/>
                      <a:pt x="4005912" y="2960075"/>
                      <a:pt x="4007340" y="2962776"/>
                    </a:cubicBezTo>
                    <a:cubicBezTo>
                      <a:pt x="3985800" y="2969881"/>
                      <a:pt x="3985252" y="2988971"/>
                      <a:pt x="3981780" y="3006980"/>
                    </a:cubicBezTo>
                    <a:cubicBezTo>
                      <a:pt x="3979744" y="3015937"/>
                      <a:pt x="3972054" y="3021525"/>
                      <a:pt x="3962714" y="3021901"/>
                    </a:cubicBezTo>
                    <a:cubicBezTo>
                      <a:pt x="3952168" y="3022087"/>
                      <a:pt x="3940512" y="3021477"/>
                      <a:pt x="3936483" y="3007848"/>
                    </a:cubicBezTo>
                    <a:cubicBezTo>
                      <a:pt x="3935946" y="3003433"/>
                      <a:pt x="3934452" y="3005052"/>
                      <a:pt x="3932864" y="3007275"/>
                    </a:cubicBezTo>
                    <a:cubicBezTo>
                      <a:pt x="3899887" y="3016282"/>
                      <a:pt x="3866439" y="3016551"/>
                      <a:pt x="3836556" y="2998209"/>
                    </a:cubicBezTo>
                    <a:cubicBezTo>
                      <a:pt x="3828681" y="2993250"/>
                      <a:pt x="3830084" y="2980482"/>
                      <a:pt x="3826595" y="2971269"/>
                    </a:cubicBezTo>
                    <a:cubicBezTo>
                      <a:pt x="3825357" y="2967361"/>
                      <a:pt x="3827109" y="2960213"/>
                      <a:pt x="3819102" y="2963895"/>
                    </a:cubicBezTo>
                    <a:cubicBezTo>
                      <a:pt x="3812399" y="2967163"/>
                      <a:pt x="3806076" y="2968018"/>
                      <a:pt x="3803698" y="2959600"/>
                    </a:cubicBezTo>
                    <a:cubicBezTo>
                      <a:pt x="3801510" y="2949974"/>
                      <a:pt x="3807706" y="2946006"/>
                      <a:pt x="3816538" y="2944930"/>
                    </a:cubicBezTo>
                    <a:cubicBezTo>
                      <a:pt x="3810348" y="2937145"/>
                      <a:pt x="3803966" y="2930567"/>
                      <a:pt x="3806099" y="2921007"/>
                    </a:cubicBezTo>
                    <a:cubicBezTo>
                      <a:pt x="3807276" y="2917482"/>
                      <a:pt x="3809660" y="2914147"/>
                      <a:pt x="3804324" y="2912684"/>
                    </a:cubicBezTo>
                    <a:cubicBezTo>
                      <a:pt x="3800195" y="2911412"/>
                      <a:pt x="3797399" y="2913443"/>
                      <a:pt x="3795618" y="2916873"/>
                    </a:cubicBezTo>
                    <a:cubicBezTo>
                      <a:pt x="3793138" y="2920810"/>
                      <a:pt x="3790880" y="2927257"/>
                      <a:pt x="3786147" y="2925888"/>
                    </a:cubicBezTo>
                    <a:cubicBezTo>
                      <a:pt x="3780613" y="2924703"/>
                      <a:pt x="3776684" y="2924854"/>
                      <a:pt x="3773865" y="2925935"/>
                    </a:cubicBezTo>
                    <a:lnTo>
                      <a:pt x="3773518" y="2926280"/>
                    </a:lnTo>
                    <a:lnTo>
                      <a:pt x="3784755" y="2933616"/>
                    </a:lnTo>
                    <a:cubicBezTo>
                      <a:pt x="3786489" y="2940527"/>
                      <a:pt x="3782270" y="2941802"/>
                      <a:pt x="3777010" y="2940205"/>
                    </a:cubicBezTo>
                    <a:lnTo>
                      <a:pt x="3767057" y="2938294"/>
                    </a:lnTo>
                    <a:lnTo>
                      <a:pt x="3765045" y="2949766"/>
                    </a:lnTo>
                    <a:cubicBezTo>
                      <a:pt x="3762435" y="2962344"/>
                      <a:pt x="3762841" y="2975400"/>
                      <a:pt x="3751466" y="2984732"/>
                    </a:cubicBezTo>
                    <a:cubicBezTo>
                      <a:pt x="3746476" y="2988891"/>
                      <a:pt x="3748824" y="2993595"/>
                      <a:pt x="3751078" y="2998900"/>
                    </a:cubicBezTo>
                    <a:cubicBezTo>
                      <a:pt x="3753742" y="3005509"/>
                      <a:pt x="3757555" y="3004875"/>
                      <a:pt x="3763368" y="3003321"/>
                    </a:cubicBezTo>
                    <a:cubicBezTo>
                      <a:pt x="3772390" y="3001038"/>
                      <a:pt x="3778044" y="3004407"/>
                      <a:pt x="3779627" y="3013937"/>
                    </a:cubicBezTo>
                    <a:cubicBezTo>
                      <a:pt x="3782669" y="3029885"/>
                      <a:pt x="3787015" y="3045420"/>
                      <a:pt x="3782528" y="3062031"/>
                    </a:cubicBezTo>
                    <a:cubicBezTo>
                      <a:pt x="3781843" y="3064397"/>
                      <a:pt x="3781588" y="3066986"/>
                      <a:pt x="3780892" y="3069427"/>
                    </a:cubicBezTo>
                    <a:lnTo>
                      <a:pt x="3778293" y="3073382"/>
                    </a:lnTo>
                    <a:lnTo>
                      <a:pt x="3789082" y="3087723"/>
                    </a:lnTo>
                    <a:lnTo>
                      <a:pt x="3795809" y="3086560"/>
                    </a:lnTo>
                    <a:cubicBezTo>
                      <a:pt x="3799908" y="3084115"/>
                      <a:pt x="3803420" y="3080496"/>
                      <a:pt x="3806757" y="3077003"/>
                    </a:cubicBezTo>
                    <a:cubicBezTo>
                      <a:pt x="3816513" y="3066176"/>
                      <a:pt x="3825822" y="3062083"/>
                      <a:pt x="3840145" y="3069300"/>
                    </a:cubicBezTo>
                    <a:cubicBezTo>
                      <a:pt x="3851037" y="3074737"/>
                      <a:pt x="3862790" y="3074742"/>
                      <a:pt x="3868293" y="3059530"/>
                    </a:cubicBezTo>
                    <a:cubicBezTo>
                      <a:pt x="3871537" y="3050764"/>
                      <a:pt x="3878814" y="3043874"/>
                      <a:pt x="3888279" y="3046611"/>
                    </a:cubicBezTo>
                    <a:cubicBezTo>
                      <a:pt x="3897743" y="3049347"/>
                      <a:pt x="3903139" y="3058244"/>
                      <a:pt x="3901101" y="3067200"/>
                    </a:cubicBezTo>
                    <a:cubicBezTo>
                      <a:pt x="3898903" y="3081080"/>
                      <a:pt x="3916752" y="3089475"/>
                      <a:pt x="3910137" y="3103892"/>
                    </a:cubicBezTo>
                    <a:cubicBezTo>
                      <a:pt x="3910137" y="3103892"/>
                      <a:pt x="3911757" y="3105386"/>
                      <a:pt x="3912964" y="3105577"/>
                    </a:cubicBezTo>
                    <a:cubicBezTo>
                      <a:pt x="3922524" y="3107710"/>
                      <a:pt x="3933609" y="3111940"/>
                      <a:pt x="3932587" y="3122294"/>
                    </a:cubicBezTo>
                    <a:cubicBezTo>
                      <a:pt x="3930992" y="3136271"/>
                      <a:pt x="3934829" y="3151107"/>
                      <a:pt x="3925389" y="3163840"/>
                    </a:cubicBezTo>
                    <a:cubicBezTo>
                      <a:pt x="3923195" y="3165967"/>
                      <a:pt x="3921194" y="3166887"/>
                      <a:pt x="3918081" y="3167012"/>
                    </a:cubicBezTo>
                    <a:cubicBezTo>
                      <a:pt x="3913540" y="3164437"/>
                      <a:pt x="3909793" y="3160752"/>
                      <a:pt x="3905062" y="3159383"/>
                    </a:cubicBezTo>
                    <a:cubicBezTo>
                      <a:pt x="3903252" y="3159096"/>
                      <a:pt x="3902235" y="3157698"/>
                      <a:pt x="3901124" y="3156903"/>
                    </a:cubicBezTo>
                    <a:cubicBezTo>
                      <a:pt x="3889311" y="3149465"/>
                      <a:pt x="3880295" y="3139996"/>
                      <a:pt x="3877568" y="3125953"/>
                    </a:cubicBezTo>
                    <a:cubicBezTo>
                      <a:pt x="3876206" y="3118933"/>
                      <a:pt x="3871061" y="3116262"/>
                      <a:pt x="3864614" y="3114005"/>
                    </a:cubicBezTo>
                    <a:cubicBezTo>
                      <a:pt x="3852926" y="3109679"/>
                      <a:pt x="3840255" y="3107671"/>
                      <a:pt x="3827867" y="3103854"/>
                    </a:cubicBezTo>
                    <a:cubicBezTo>
                      <a:pt x="3817291" y="3100323"/>
                      <a:pt x="3800884" y="3109440"/>
                      <a:pt x="3792335" y="3120584"/>
                    </a:cubicBezTo>
                    <a:lnTo>
                      <a:pt x="3788652" y="3128340"/>
                    </a:lnTo>
                    <a:lnTo>
                      <a:pt x="3794472" y="3139166"/>
                    </a:lnTo>
                    <a:lnTo>
                      <a:pt x="3785947" y="3136398"/>
                    </a:lnTo>
                    <a:lnTo>
                      <a:pt x="3783579" y="3147180"/>
                    </a:lnTo>
                    <a:cubicBezTo>
                      <a:pt x="3782779" y="3152235"/>
                      <a:pt x="3782896" y="3157357"/>
                      <a:pt x="3785751" y="3162758"/>
                    </a:cubicBezTo>
                    <a:cubicBezTo>
                      <a:pt x="3788705" y="3167556"/>
                      <a:pt x="3786541" y="3173400"/>
                      <a:pt x="3780632" y="3175556"/>
                    </a:cubicBezTo>
                    <a:cubicBezTo>
                      <a:pt x="3774723" y="3177715"/>
                      <a:pt x="3770469" y="3173328"/>
                      <a:pt x="3768818" y="3168119"/>
                    </a:cubicBezTo>
                    <a:lnTo>
                      <a:pt x="3764521" y="3149205"/>
                    </a:lnTo>
                    <a:lnTo>
                      <a:pt x="3758745" y="3149338"/>
                    </a:lnTo>
                    <a:lnTo>
                      <a:pt x="3750332" y="3153082"/>
                    </a:lnTo>
                    <a:lnTo>
                      <a:pt x="3754299" y="3159710"/>
                    </a:lnTo>
                    <a:cubicBezTo>
                      <a:pt x="3755583" y="3164785"/>
                      <a:pt x="3752857" y="3169301"/>
                      <a:pt x="3746580" y="3175731"/>
                    </a:cubicBezTo>
                    <a:cubicBezTo>
                      <a:pt x="3739368" y="3178301"/>
                      <a:pt x="3730220" y="3177471"/>
                      <a:pt x="3726880" y="3186840"/>
                    </a:cubicBezTo>
                    <a:cubicBezTo>
                      <a:pt x="3720936" y="3197033"/>
                      <a:pt x="3723822" y="3206152"/>
                      <a:pt x="3729726" y="3215747"/>
                    </a:cubicBezTo>
                    <a:cubicBezTo>
                      <a:pt x="3735122" y="3224644"/>
                      <a:pt x="3744330" y="3232907"/>
                      <a:pt x="3738701" y="3245006"/>
                    </a:cubicBezTo>
                    <a:cubicBezTo>
                      <a:pt x="3730791" y="3248084"/>
                      <a:pt x="3722976" y="3250558"/>
                      <a:pt x="3715985" y="3255637"/>
                    </a:cubicBezTo>
                    <a:cubicBezTo>
                      <a:pt x="3711791" y="3258685"/>
                      <a:pt x="3702422" y="3255344"/>
                      <a:pt x="3703909" y="3265478"/>
                    </a:cubicBezTo>
                    <a:cubicBezTo>
                      <a:pt x="3705655" y="3270085"/>
                      <a:pt x="3710292" y="3272057"/>
                      <a:pt x="3712831" y="3275552"/>
                    </a:cubicBezTo>
                    <a:cubicBezTo>
                      <a:pt x="3713339" y="3276252"/>
                      <a:pt x="3714546" y="3276443"/>
                      <a:pt x="3715754" y="3276634"/>
                    </a:cubicBezTo>
                    <a:cubicBezTo>
                      <a:pt x="3721214" y="3281210"/>
                      <a:pt x="3731031" y="3277816"/>
                      <a:pt x="3733918" y="3286934"/>
                    </a:cubicBezTo>
                    <a:cubicBezTo>
                      <a:pt x="3730357" y="3293793"/>
                      <a:pt x="3723909" y="3291535"/>
                      <a:pt x="3718383" y="3291278"/>
                    </a:cubicBezTo>
                    <a:cubicBezTo>
                      <a:pt x="3712856" y="3291022"/>
                      <a:pt x="3706725" y="3290670"/>
                      <a:pt x="3701104" y="3291017"/>
                    </a:cubicBezTo>
                    <a:cubicBezTo>
                      <a:pt x="3679312" y="3291895"/>
                      <a:pt x="3675846" y="3298151"/>
                      <a:pt x="3685748" y="3317659"/>
                    </a:cubicBezTo>
                    <a:cubicBezTo>
                      <a:pt x="3688700" y="3322457"/>
                      <a:pt x="3692256" y="3327351"/>
                      <a:pt x="3695906" y="3331641"/>
                    </a:cubicBezTo>
                    <a:cubicBezTo>
                      <a:pt x="3698823" y="3344475"/>
                      <a:pt x="3691928" y="3348950"/>
                      <a:pt x="3680365" y="3347738"/>
                    </a:cubicBezTo>
                    <a:cubicBezTo>
                      <a:pt x="3674236" y="3347385"/>
                      <a:pt x="3667598" y="3346335"/>
                      <a:pt x="3661658" y="3344775"/>
                    </a:cubicBezTo>
                    <a:cubicBezTo>
                      <a:pt x="3652097" y="3342642"/>
                      <a:pt x="3645775" y="3343497"/>
                      <a:pt x="3642658" y="3355375"/>
                    </a:cubicBezTo>
                    <a:cubicBezTo>
                      <a:pt x="3639348" y="3368462"/>
                      <a:pt x="3627624" y="3372173"/>
                      <a:pt x="3614856" y="3370769"/>
                    </a:cubicBezTo>
                    <a:cubicBezTo>
                      <a:pt x="3584999" y="3367896"/>
                      <a:pt x="3584999" y="3367896"/>
                      <a:pt x="3581110" y="3396356"/>
                    </a:cubicBezTo>
                    <a:cubicBezTo>
                      <a:pt x="3580155" y="3402391"/>
                      <a:pt x="3585868" y="3413194"/>
                      <a:pt x="3571575" y="3409691"/>
                    </a:cubicBezTo>
                    <a:cubicBezTo>
                      <a:pt x="3569544" y="3406896"/>
                      <a:pt x="3567511" y="3404100"/>
                      <a:pt x="3566083" y="3401399"/>
                    </a:cubicBezTo>
                    <a:cubicBezTo>
                      <a:pt x="3557575" y="3392628"/>
                      <a:pt x="3554617" y="3399584"/>
                      <a:pt x="3551057" y="3406442"/>
                    </a:cubicBezTo>
                    <a:lnTo>
                      <a:pt x="3545766" y="3415251"/>
                    </a:lnTo>
                    <a:lnTo>
                      <a:pt x="3552178" y="3422386"/>
                    </a:lnTo>
                    <a:cubicBezTo>
                      <a:pt x="3547711" y="3428692"/>
                      <a:pt x="3541633" y="3425572"/>
                      <a:pt x="3536193" y="3424560"/>
                    </a:cubicBezTo>
                    <a:lnTo>
                      <a:pt x="3529977" y="3423604"/>
                    </a:lnTo>
                    <a:lnTo>
                      <a:pt x="3524683" y="3424536"/>
                    </a:lnTo>
                    <a:cubicBezTo>
                      <a:pt x="3518140" y="3422882"/>
                      <a:pt x="3510833" y="3426054"/>
                      <a:pt x="3503908" y="3426814"/>
                    </a:cubicBezTo>
                    <a:lnTo>
                      <a:pt x="3498752" y="3426054"/>
                    </a:lnTo>
                    <a:lnTo>
                      <a:pt x="3497136" y="3433401"/>
                    </a:lnTo>
                    <a:cubicBezTo>
                      <a:pt x="3497398" y="3436813"/>
                      <a:pt x="3498468" y="3441049"/>
                      <a:pt x="3500251" y="3446219"/>
                    </a:cubicBezTo>
                    <a:cubicBezTo>
                      <a:pt x="3502517" y="3451376"/>
                      <a:pt x="3505369" y="3456710"/>
                      <a:pt x="3508398" y="3461460"/>
                    </a:cubicBezTo>
                    <a:cubicBezTo>
                      <a:pt x="3509527" y="3474573"/>
                      <a:pt x="3502083" y="3478061"/>
                      <a:pt x="3490797" y="3475276"/>
                    </a:cubicBezTo>
                    <a:cubicBezTo>
                      <a:pt x="3484771" y="3474086"/>
                      <a:pt x="3478342" y="3472135"/>
                      <a:pt x="3472671" y="3469777"/>
                    </a:cubicBezTo>
                    <a:cubicBezTo>
                      <a:pt x="3468082" y="3468065"/>
                      <a:pt x="3464193" y="3467203"/>
                      <a:pt x="3460862" y="3468188"/>
                    </a:cubicBezTo>
                    <a:lnTo>
                      <a:pt x="3453331" y="3476626"/>
                    </a:lnTo>
                    <a:lnTo>
                      <a:pt x="3454386" y="3477165"/>
                    </a:lnTo>
                    <a:cubicBezTo>
                      <a:pt x="3457170" y="3483552"/>
                      <a:pt x="3451456" y="3488147"/>
                      <a:pt x="3446789" y="3491117"/>
                    </a:cubicBezTo>
                    <a:cubicBezTo>
                      <a:pt x="3414205" y="3511049"/>
                      <a:pt x="3410859" y="3545887"/>
                      <a:pt x="3400060" y="3577309"/>
                    </a:cubicBezTo>
                    <a:cubicBezTo>
                      <a:pt x="3397504" y="3584854"/>
                      <a:pt x="3403143" y="3588942"/>
                      <a:pt x="3406973" y="3593703"/>
                    </a:cubicBezTo>
                    <a:cubicBezTo>
                      <a:pt x="3411857" y="3600752"/>
                      <a:pt x="3422942" y="3606735"/>
                      <a:pt x="3418956" y="3615430"/>
                    </a:cubicBezTo>
                    <a:cubicBezTo>
                      <a:pt x="3413926" y="3625748"/>
                      <a:pt x="3402924" y="3614994"/>
                      <a:pt x="3395203" y="3618067"/>
                    </a:cubicBezTo>
                    <a:cubicBezTo>
                      <a:pt x="3376230" y="3624700"/>
                      <a:pt x="3373860" y="3630526"/>
                      <a:pt x="3381062" y="3648256"/>
                    </a:cubicBezTo>
                    <a:cubicBezTo>
                      <a:pt x="3384901" y="3656931"/>
                      <a:pt x="3385500" y="3667427"/>
                      <a:pt x="3389340" y="3676099"/>
                    </a:cubicBezTo>
                    <a:cubicBezTo>
                      <a:pt x="3394544" y="3696220"/>
                      <a:pt x="3395930" y="3715493"/>
                      <a:pt x="3387297" y="3734980"/>
                    </a:cubicBezTo>
                    <a:cubicBezTo>
                      <a:pt x="3383124" y="3745392"/>
                      <a:pt x="3373219" y="3752575"/>
                      <a:pt x="3365114" y="3755173"/>
                    </a:cubicBezTo>
                    <a:cubicBezTo>
                      <a:pt x="3355675" y="3758059"/>
                      <a:pt x="3351772" y="3761981"/>
                      <a:pt x="3349515" y="3774773"/>
                    </a:cubicBezTo>
                    <a:cubicBezTo>
                      <a:pt x="3343069" y="3754084"/>
                      <a:pt x="3337356" y="3758679"/>
                      <a:pt x="3331755" y="3770238"/>
                    </a:cubicBezTo>
                    <a:cubicBezTo>
                      <a:pt x="3320939" y="3757766"/>
                      <a:pt x="3312703" y="3745573"/>
                      <a:pt x="3295139" y="3743233"/>
                    </a:cubicBezTo>
                    <a:cubicBezTo>
                      <a:pt x="3283971" y="3742020"/>
                      <a:pt x="3273363" y="3735654"/>
                      <a:pt x="3262091" y="3731390"/>
                    </a:cubicBezTo>
                    <a:cubicBezTo>
                      <a:pt x="3240026" y="3722475"/>
                      <a:pt x="3221241" y="3727390"/>
                      <a:pt x="3205351" y="3745657"/>
                    </a:cubicBezTo>
                    <a:cubicBezTo>
                      <a:pt x="3201925" y="3749197"/>
                      <a:pt x="3198023" y="3753119"/>
                      <a:pt x="3194120" y="3757041"/>
                    </a:cubicBezTo>
                    <a:cubicBezTo>
                      <a:pt x="3189266" y="3761730"/>
                      <a:pt x="3184897" y="3769948"/>
                      <a:pt x="3176971" y="3766914"/>
                    </a:cubicBezTo>
                    <a:cubicBezTo>
                      <a:pt x="3169424" y="3764358"/>
                      <a:pt x="3173410" y="3755664"/>
                      <a:pt x="3172726" y="3749940"/>
                    </a:cubicBezTo>
                    <a:cubicBezTo>
                      <a:pt x="3172241" y="3746411"/>
                      <a:pt x="3172707" y="3742114"/>
                      <a:pt x="3169365" y="3740884"/>
                    </a:cubicBezTo>
                    <a:cubicBezTo>
                      <a:pt x="3164779" y="3739082"/>
                      <a:pt x="3163361" y="3744143"/>
                      <a:pt x="3161839" y="3746151"/>
                    </a:cubicBezTo>
                    <a:cubicBezTo>
                      <a:pt x="3147203" y="3768900"/>
                      <a:pt x="3124578" y="3765140"/>
                      <a:pt x="3103961" y="3762903"/>
                    </a:cubicBezTo>
                    <a:cubicBezTo>
                      <a:pt x="3096516" y="3762421"/>
                      <a:pt x="3086178" y="3763825"/>
                      <a:pt x="3079445" y="3757920"/>
                    </a:cubicBezTo>
                    <a:lnTo>
                      <a:pt x="3076595" y="3753244"/>
                    </a:lnTo>
                    <a:lnTo>
                      <a:pt x="3073963" y="3755235"/>
                    </a:lnTo>
                    <a:cubicBezTo>
                      <a:pt x="3068724" y="3755834"/>
                      <a:pt x="3066071" y="3752970"/>
                      <a:pt x="3064222" y="3749147"/>
                    </a:cubicBezTo>
                    <a:lnTo>
                      <a:pt x="3062184" y="3744246"/>
                    </a:lnTo>
                    <a:lnTo>
                      <a:pt x="3049858" y="3739106"/>
                    </a:lnTo>
                    <a:lnTo>
                      <a:pt x="3044792" y="3733879"/>
                    </a:lnTo>
                    <a:lnTo>
                      <a:pt x="3044128" y="3738922"/>
                    </a:lnTo>
                    <a:cubicBezTo>
                      <a:pt x="3039449" y="3774418"/>
                      <a:pt x="3010243" y="3782693"/>
                      <a:pt x="2984298" y="3791655"/>
                    </a:cubicBezTo>
                    <a:cubicBezTo>
                      <a:pt x="2972054" y="3796491"/>
                      <a:pt x="2955545" y="3808245"/>
                      <a:pt x="2940903" y="3792129"/>
                    </a:cubicBezTo>
                    <a:cubicBezTo>
                      <a:pt x="2916216" y="3800353"/>
                      <a:pt x="2895053" y="3791632"/>
                      <a:pt x="2874058" y="3781642"/>
                    </a:cubicBezTo>
                    <a:lnTo>
                      <a:pt x="2865991" y="3778096"/>
                    </a:lnTo>
                    <a:lnTo>
                      <a:pt x="2857815" y="3786799"/>
                    </a:lnTo>
                    <a:lnTo>
                      <a:pt x="2856425" y="3795390"/>
                    </a:lnTo>
                    <a:lnTo>
                      <a:pt x="2860563" y="3807410"/>
                    </a:lnTo>
                    <a:cubicBezTo>
                      <a:pt x="2860718" y="3810137"/>
                      <a:pt x="2859820" y="3812404"/>
                      <a:pt x="2856998" y="3813863"/>
                    </a:cubicBezTo>
                    <a:lnTo>
                      <a:pt x="2854422" y="3814137"/>
                    </a:lnTo>
                    <a:lnTo>
                      <a:pt x="2854754" y="3831215"/>
                    </a:lnTo>
                    <a:cubicBezTo>
                      <a:pt x="2854012" y="3838609"/>
                      <a:pt x="2851297" y="3845462"/>
                      <a:pt x="2843360" y="3850708"/>
                    </a:cubicBezTo>
                    <a:cubicBezTo>
                      <a:pt x="2831452" y="3848538"/>
                      <a:pt x="2820112" y="3845704"/>
                      <a:pt x="2807827" y="3846654"/>
                    </a:cubicBezTo>
                    <a:cubicBezTo>
                      <a:pt x="2800456" y="3847223"/>
                      <a:pt x="2791571" y="3836168"/>
                      <a:pt x="2785810" y="3849588"/>
                    </a:cubicBezTo>
                    <a:cubicBezTo>
                      <a:pt x="2784489" y="3856487"/>
                      <a:pt x="2788649" y="3862345"/>
                      <a:pt x="2789121" y="3868487"/>
                    </a:cubicBezTo>
                    <a:cubicBezTo>
                      <a:pt x="2789216" y="3869716"/>
                      <a:pt x="2790539" y="3870850"/>
                      <a:pt x="2791863" y="3871984"/>
                    </a:cubicBezTo>
                    <a:cubicBezTo>
                      <a:pt x="2795079" y="3881622"/>
                      <a:pt x="2809538" y="3884830"/>
                      <a:pt x="2806233" y="3898062"/>
                    </a:cubicBezTo>
                    <a:cubicBezTo>
                      <a:pt x="2796785" y="3903734"/>
                      <a:pt x="2790640" y="3896176"/>
                      <a:pt x="2784118" y="3891736"/>
                    </a:cubicBezTo>
                    <a:cubicBezTo>
                      <a:pt x="2777598" y="3887296"/>
                      <a:pt x="2770415" y="3882289"/>
                      <a:pt x="2763325" y="3878511"/>
                    </a:cubicBezTo>
                    <a:cubicBezTo>
                      <a:pt x="2736200" y="3863302"/>
                      <a:pt x="2727318" y="3868314"/>
                      <a:pt x="2724775" y="3899406"/>
                    </a:cubicBezTo>
                    <a:cubicBezTo>
                      <a:pt x="2724777" y="3907437"/>
                      <a:pt x="2725439" y="3916036"/>
                      <a:pt x="2726671" y="3923975"/>
                    </a:cubicBezTo>
                    <a:cubicBezTo>
                      <a:pt x="2720629" y="3941742"/>
                      <a:pt x="2708909" y="3942028"/>
                      <a:pt x="2695770" y="3931920"/>
                    </a:cubicBezTo>
                    <a:cubicBezTo>
                      <a:pt x="2688587" y="3926912"/>
                      <a:pt x="2681309" y="3920678"/>
                      <a:pt x="2675260" y="3914348"/>
                    </a:cubicBezTo>
                    <a:cubicBezTo>
                      <a:pt x="2670251" y="3909481"/>
                      <a:pt x="2665666" y="3906128"/>
                      <a:pt x="2660753" y="3905503"/>
                    </a:cubicBezTo>
                    <a:lnTo>
                      <a:pt x="2646083" y="3912202"/>
                    </a:lnTo>
                    <a:lnTo>
                      <a:pt x="2647150" y="3913511"/>
                    </a:lnTo>
                    <a:cubicBezTo>
                      <a:pt x="2647124" y="3923446"/>
                      <a:pt x="2637029" y="3926168"/>
                      <a:pt x="2629231" y="3927369"/>
                    </a:cubicBezTo>
                    <a:cubicBezTo>
                      <a:pt x="2575263" y="3934709"/>
                      <a:pt x="2550921" y="3978274"/>
                      <a:pt x="2518807" y="4013107"/>
                    </a:cubicBezTo>
                    <a:cubicBezTo>
                      <a:pt x="2511143" y="4021492"/>
                      <a:pt x="2516162" y="4030063"/>
                      <a:pt x="2518432" y="4038475"/>
                    </a:cubicBezTo>
                    <a:cubicBezTo>
                      <a:pt x="2520767" y="4050478"/>
                      <a:pt x="2531809" y="4064644"/>
                      <a:pt x="2521619" y="4073711"/>
                    </a:cubicBezTo>
                    <a:cubicBezTo>
                      <a:pt x="2509136" y="4084298"/>
                      <a:pt x="2500938" y="4063950"/>
                      <a:pt x="2489096" y="4063534"/>
                    </a:cubicBezTo>
                    <a:cubicBezTo>
                      <a:pt x="2460522" y="4061316"/>
                      <a:pt x="2454087" y="4067564"/>
                      <a:pt x="2453324" y="4094842"/>
                    </a:cubicBezTo>
                    <a:cubicBezTo>
                      <a:pt x="2453363" y="4108368"/>
                      <a:pt x="2448129" y="4122414"/>
                      <a:pt x="2448168" y="4135938"/>
                    </a:cubicBezTo>
                    <a:cubicBezTo>
                      <a:pt x="2443426" y="4165192"/>
                      <a:pt x="2434185" y="4191149"/>
                      <a:pt x="2411741" y="4211641"/>
                    </a:cubicBezTo>
                    <a:cubicBezTo>
                      <a:pt x="2400323" y="4222841"/>
                      <a:pt x="2383272" y="4226539"/>
                      <a:pt x="2371202" y="4225284"/>
                    </a:cubicBezTo>
                    <a:cubicBezTo>
                      <a:pt x="2357224" y="4223641"/>
                      <a:pt x="2349880" y="4226524"/>
                      <a:pt x="2339599" y="4241931"/>
                    </a:cubicBezTo>
                    <a:cubicBezTo>
                      <a:pt x="2343045" y="4211222"/>
                      <a:pt x="2332951" y="4213947"/>
                      <a:pt x="2319011" y="4225827"/>
                    </a:cubicBezTo>
                    <a:cubicBezTo>
                      <a:pt x="2312042" y="4203343"/>
                      <a:pt x="2308279" y="4182700"/>
                      <a:pt x="2286691" y="4169575"/>
                    </a:cubicBezTo>
                    <a:cubicBezTo>
                      <a:pt x="2272805" y="4161589"/>
                      <a:pt x="2262605" y="4147195"/>
                      <a:pt x="2250336" y="4135164"/>
                    </a:cubicBezTo>
                    <a:cubicBezTo>
                      <a:pt x="2226638" y="4110875"/>
                      <a:pt x="2199293" y="4106522"/>
                      <a:pt x="2168075" y="4121259"/>
                    </a:cubicBezTo>
                    <a:cubicBezTo>
                      <a:pt x="2161574" y="4123918"/>
                      <a:pt x="2154229" y="4126801"/>
                      <a:pt x="2146887" y="4129683"/>
                    </a:cubicBezTo>
                    <a:cubicBezTo>
                      <a:pt x="2137860" y="4133020"/>
                      <a:pt x="2127445" y="4141245"/>
                      <a:pt x="2118834" y="4132741"/>
                    </a:cubicBezTo>
                    <a:cubicBezTo>
                      <a:pt x="2110449" y="4125075"/>
                      <a:pt x="2120638" y="4116010"/>
                      <a:pt x="2123027" y="4108146"/>
                    </a:cubicBezTo>
                    <a:cubicBezTo>
                      <a:pt x="2124417" y="4103259"/>
                      <a:pt x="2127488" y="4097918"/>
                      <a:pt x="2123831" y="4094395"/>
                    </a:cubicBezTo>
                    <a:cubicBezTo>
                      <a:pt x="2118877" y="4089412"/>
                      <a:pt x="2114123" y="4095208"/>
                      <a:pt x="2110984" y="4096957"/>
                    </a:cubicBezTo>
                    <a:cubicBezTo>
                      <a:pt x="2078833" y="4118264"/>
                      <a:pt x="2051449" y="4100385"/>
                      <a:pt x="2025816" y="4085641"/>
                    </a:cubicBezTo>
                    <a:cubicBezTo>
                      <a:pt x="2013224" y="4079113"/>
                      <a:pt x="1991996" y="4074010"/>
                      <a:pt x="1994734" y="4050712"/>
                    </a:cubicBezTo>
                    <a:cubicBezTo>
                      <a:pt x="1946444" y="4022230"/>
                      <a:pt x="1963203" y="3957247"/>
                      <a:pt x="1924097" y="3922677"/>
                    </a:cubicBezTo>
                    <a:cubicBezTo>
                      <a:pt x="1917236" y="3917310"/>
                      <a:pt x="1913898" y="3908284"/>
                      <a:pt x="1905006" y="3918804"/>
                    </a:cubicBezTo>
                    <a:cubicBezTo>
                      <a:pt x="1893429" y="3932757"/>
                      <a:pt x="1890479" y="3921820"/>
                      <a:pt x="1887982" y="3912568"/>
                    </a:cubicBezTo>
                    <a:lnTo>
                      <a:pt x="1885017" y="3901578"/>
                    </a:lnTo>
                    <a:lnTo>
                      <a:pt x="1862111" y="3897986"/>
                    </a:lnTo>
                    <a:lnTo>
                      <a:pt x="1858625" y="3892341"/>
                    </a:lnTo>
                    <a:lnTo>
                      <a:pt x="1837794" y="3907157"/>
                    </a:lnTo>
                    <a:cubicBezTo>
                      <a:pt x="1822226" y="3899624"/>
                      <a:pt x="1836007" y="3890494"/>
                      <a:pt x="1836714" y="3883084"/>
                    </a:cubicBezTo>
                    <a:cubicBezTo>
                      <a:pt x="1829690" y="3880467"/>
                      <a:pt x="1820571" y="3890146"/>
                      <a:pt x="1816165" y="3880505"/>
                    </a:cubicBezTo>
                    <a:lnTo>
                      <a:pt x="1816633" y="3878350"/>
                    </a:lnTo>
                    <a:lnTo>
                      <a:pt x="1800539" y="3891482"/>
                    </a:lnTo>
                    <a:cubicBezTo>
                      <a:pt x="1790621" y="3902516"/>
                      <a:pt x="1783139" y="3918493"/>
                      <a:pt x="1764303" y="3915801"/>
                    </a:cubicBezTo>
                    <a:cubicBezTo>
                      <a:pt x="1756838" y="3906270"/>
                      <a:pt x="1750239" y="3896623"/>
                      <a:pt x="1740423" y="3889176"/>
                    </a:cubicBezTo>
                    <a:cubicBezTo>
                      <a:pt x="1734534" y="3884708"/>
                      <a:pt x="1735229" y="3870542"/>
                      <a:pt x="1722011" y="3876752"/>
                    </a:cubicBezTo>
                    <a:cubicBezTo>
                      <a:pt x="1716442" y="3881033"/>
                      <a:pt x="1715664" y="3888175"/>
                      <a:pt x="1711940" y="3893084"/>
                    </a:cubicBezTo>
                    <a:cubicBezTo>
                      <a:pt x="1711193" y="3894066"/>
                      <a:pt x="1711430" y="3895791"/>
                      <a:pt x="1711668" y="3897518"/>
                    </a:cubicBezTo>
                    <a:cubicBezTo>
                      <a:pt x="1707673" y="3906861"/>
                      <a:pt x="1716355" y="3918860"/>
                      <a:pt x="1705099" y="3926559"/>
                    </a:cubicBezTo>
                    <a:cubicBezTo>
                      <a:pt x="1694267" y="3924528"/>
                      <a:pt x="1694692" y="3914796"/>
                      <a:pt x="1692762" y="3907147"/>
                    </a:cubicBezTo>
                    <a:cubicBezTo>
                      <a:pt x="1690834" y="3899496"/>
                      <a:pt x="1688787" y="3890983"/>
                      <a:pt x="1685994" y="3883452"/>
                    </a:cubicBezTo>
                    <a:cubicBezTo>
                      <a:pt x="1675808" y="3854070"/>
                      <a:pt x="1665840" y="3851919"/>
                      <a:pt x="1643295" y="3873479"/>
                    </a:cubicBezTo>
                    <a:cubicBezTo>
                      <a:pt x="1637963" y="3879486"/>
                      <a:pt x="1632749" y="3886358"/>
                      <a:pt x="1628399" y="3893111"/>
                    </a:cubicBezTo>
                    <a:cubicBezTo>
                      <a:pt x="1612084" y="3902386"/>
                      <a:pt x="1603131" y="3894819"/>
                      <a:pt x="1600019" y="3878537"/>
                    </a:cubicBezTo>
                    <a:cubicBezTo>
                      <a:pt x="1597970" y="3870023"/>
                      <a:pt x="1596668" y="3860529"/>
                      <a:pt x="1596347" y="3851778"/>
                    </a:cubicBezTo>
                    <a:cubicBezTo>
                      <a:pt x="1595317" y="3837849"/>
                      <a:pt x="1591543" y="3829573"/>
                      <a:pt x="1574043" y="3830214"/>
                    </a:cubicBezTo>
                    <a:cubicBezTo>
                      <a:pt x="1554817" y="3831094"/>
                      <a:pt x="1544917" y="3816622"/>
                      <a:pt x="1541567" y="3798615"/>
                    </a:cubicBezTo>
                    <a:cubicBezTo>
                      <a:pt x="1533176" y="3756674"/>
                      <a:pt x="1533176" y="3756674"/>
                      <a:pt x="1492724" y="3763103"/>
                    </a:cubicBezTo>
                    <a:cubicBezTo>
                      <a:pt x="1484092" y="3764286"/>
                      <a:pt x="1471703" y="3776539"/>
                      <a:pt x="1470589" y="3755587"/>
                    </a:cubicBezTo>
                    <a:cubicBezTo>
                      <a:pt x="1473566" y="3751661"/>
                      <a:pt x="1476545" y="3747733"/>
                      <a:pt x="1479644" y="3744671"/>
                    </a:cubicBezTo>
                    <a:cubicBezTo>
                      <a:pt x="1488107" y="3729440"/>
                      <a:pt x="1477393" y="3728270"/>
                      <a:pt x="1466562" y="3726239"/>
                    </a:cubicBezTo>
                    <a:cubicBezTo>
                      <a:pt x="1447100" y="3725390"/>
                      <a:pt x="1433204" y="3720262"/>
                      <a:pt x="1430989" y="3697700"/>
                    </a:cubicBezTo>
                    <a:cubicBezTo>
                      <a:pt x="1430550" y="3688088"/>
                      <a:pt x="1423206" y="3679421"/>
                      <a:pt x="1419313" y="3670284"/>
                    </a:cubicBezTo>
                    <a:lnTo>
                      <a:pt x="1417125" y="3655509"/>
                    </a:lnTo>
                    <a:lnTo>
                      <a:pt x="1407563" y="3669999"/>
                    </a:lnTo>
                    <a:cubicBezTo>
                      <a:pt x="1401895" y="3681248"/>
                      <a:pt x="1394108" y="3691893"/>
                      <a:pt x="1383547" y="3699284"/>
                    </a:cubicBezTo>
                    <a:cubicBezTo>
                      <a:pt x="1366543" y="3711359"/>
                      <a:pt x="1345717" y="3717059"/>
                      <a:pt x="1335775" y="3738369"/>
                    </a:cubicBezTo>
                    <a:cubicBezTo>
                      <a:pt x="1331571" y="3747568"/>
                      <a:pt x="1321149" y="3753234"/>
                      <a:pt x="1312449" y="3759039"/>
                    </a:cubicBezTo>
                    <a:cubicBezTo>
                      <a:pt x="1307402" y="3762537"/>
                      <a:pt x="1302027" y="3764707"/>
                      <a:pt x="1295945" y="3759452"/>
                    </a:cubicBezTo>
                    <a:cubicBezTo>
                      <a:pt x="1303336" y="3770012"/>
                      <a:pt x="1301319" y="3778953"/>
                      <a:pt x="1292551" y="3785619"/>
                    </a:cubicBezTo>
                    <a:cubicBezTo>
                      <a:pt x="1274083" y="3799744"/>
                      <a:pt x="1260369" y="3819451"/>
                      <a:pt x="1236423" y="3826202"/>
                    </a:cubicBezTo>
                    <a:cubicBezTo>
                      <a:pt x="1230652" y="3827908"/>
                      <a:pt x="1226260" y="3834058"/>
                      <a:pt x="1221212" y="3837554"/>
                    </a:cubicBezTo>
                    <a:cubicBezTo>
                      <a:pt x="1205207" y="3847975"/>
                      <a:pt x="1189996" y="3859328"/>
                      <a:pt x="1171545" y="3867819"/>
                    </a:cubicBezTo>
                    <a:cubicBezTo>
                      <a:pt x="1153165" y="3875450"/>
                      <a:pt x="1130218" y="3880547"/>
                      <a:pt x="1116177" y="3898928"/>
                    </a:cubicBezTo>
                    <a:cubicBezTo>
                      <a:pt x="1108993" y="3907454"/>
                      <a:pt x="1099225" y="3915774"/>
                      <a:pt x="1085512" y="3913809"/>
                    </a:cubicBezTo>
                    <a:lnTo>
                      <a:pt x="1084513" y="3915463"/>
                    </a:lnTo>
                    <a:lnTo>
                      <a:pt x="1084512" y="3915463"/>
                    </a:lnTo>
                    <a:cubicBezTo>
                      <a:pt x="1084409" y="3916755"/>
                      <a:pt x="1084211" y="3916523"/>
                      <a:pt x="1084263" y="3915876"/>
                    </a:cubicBezTo>
                    <a:lnTo>
                      <a:pt x="1084513" y="3915463"/>
                    </a:lnTo>
                    <a:lnTo>
                      <a:pt x="1085839" y="3915136"/>
                    </a:lnTo>
                    <a:cubicBezTo>
                      <a:pt x="1094263" y="3912776"/>
                      <a:pt x="1097036" y="3916032"/>
                      <a:pt x="1094229" y="3924043"/>
                    </a:cubicBezTo>
                    <a:cubicBezTo>
                      <a:pt x="1093556" y="3927023"/>
                      <a:pt x="1091230" y="3929004"/>
                      <a:pt x="1088904" y="3930985"/>
                    </a:cubicBezTo>
                    <a:cubicBezTo>
                      <a:pt x="1062271" y="3949658"/>
                      <a:pt x="1048850" y="3981957"/>
                      <a:pt x="1018977" y="3997770"/>
                    </a:cubicBezTo>
                    <a:cubicBezTo>
                      <a:pt x="1014463" y="4000009"/>
                      <a:pt x="1011398" y="4005831"/>
                      <a:pt x="1006350" y="4009328"/>
                    </a:cubicBezTo>
                    <a:cubicBezTo>
                      <a:pt x="1005419" y="4010121"/>
                      <a:pt x="1003627" y="4010844"/>
                      <a:pt x="1002301" y="4011171"/>
                    </a:cubicBezTo>
                    <a:cubicBezTo>
                      <a:pt x="997926" y="4011688"/>
                      <a:pt x="994291" y="4008363"/>
                      <a:pt x="990173" y="4011068"/>
                    </a:cubicBezTo>
                    <a:cubicBezTo>
                      <a:pt x="988450" y="4010929"/>
                      <a:pt x="987194" y="4010395"/>
                      <a:pt x="985936" y="4009861"/>
                    </a:cubicBezTo>
                    <a:cubicBezTo>
                      <a:pt x="982628" y="4007862"/>
                      <a:pt x="979786" y="4005468"/>
                      <a:pt x="977409" y="4002677"/>
                    </a:cubicBezTo>
                    <a:cubicBezTo>
                      <a:pt x="975359" y="4001212"/>
                      <a:pt x="973773" y="3999351"/>
                      <a:pt x="972121" y="3998352"/>
                    </a:cubicBezTo>
                    <a:cubicBezTo>
                      <a:pt x="960320" y="3999575"/>
                      <a:pt x="955393" y="4006983"/>
                      <a:pt x="953239" y="4017645"/>
                    </a:cubicBezTo>
                    <a:cubicBezTo>
                      <a:pt x="949897" y="4026914"/>
                      <a:pt x="943591" y="4029876"/>
                      <a:pt x="934255" y="4027395"/>
                    </a:cubicBezTo>
                    <a:cubicBezTo>
                      <a:pt x="927037" y="4025517"/>
                      <a:pt x="924470" y="4019677"/>
                      <a:pt x="928071" y="4012596"/>
                    </a:cubicBezTo>
                    <a:cubicBezTo>
                      <a:pt x="954549" y="4001280"/>
                      <a:pt x="973242" y="3978937"/>
                      <a:pt x="996223" y="3962574"/>
                    </a:cubicBezTo>
                    <a:cubicBezTo>
                      <a:pt x="1005853" y="3955977"/>
                      <a:pt x="1027404" y="3952068"/>
                      <a:pt x="1026009" y="3931585"/>
                    </a:cubicBezTo>
                    <a:cubicBezTo>
                      <a:pt x="1025752" y="3929396"/>
                      <a:pt x="1029075" y="3925762"/>
                      <a:pt x="1031264" y="3925503"/>
                    </a:cubicBezTo>
                    <a:cubicBezTo>
                      <a:pt x="1049697" y="3922645"/>
                      <a:pt x="1060551" y="3906177"/>
                      <a:pt x="1077468" y="3900596"/>
                    </a:cubicBezTo>
                    <a:cubicBezTo>
                      <a:pt x="1086822" y="3897444"/>
                      <a:pt x="1094918" y="3893758"/>
                      <a:pt x="1094162" y="3881561"/>
                    </a:cubicBezTo>
                    <a:cubicBezTo>
                      <a:pt x="1093783" y="3875464"/>
                      <a:pt x="1098434" y="3871502"/>
                      <a:pt x="1102948" y="3869261"/>
                    </a:cubicBezTo>
                    <a:cubicBezTo>
                      <a:pt x="1121932" y="3859514"/>
                      <a:pt x="1138212" y="3845647"/>
                      <a:pt x="1153234" y="3831245"/>
                    </a:cubicBezTo>
                    <a:cubicBezTo>
                      <a:pt x="1164003" y="3821271"/>
                      <a:pt x="1175096" y="3812624"/>
                      <a:pt x="1182230" y="3799326"/>
                    </a:cubicBezTo>
                    <a:cubicBezTo>
                      <a:pt x="1188294" y="3788542"/>
                      <a:pt x="1199251" y="3781617"/>
                      <a:pt x="1213308" y="3779276"/>
                    </a:cubicBezTo>
                    <a:cubicBezTo>
                      <a:pt x="1233463" y="3776554"/>
                      <a:pt x="1239615" y="3759276"/>
                      <a:pt x="1227005" y="3743531"/>
                    </a:cubicBezTo>
                    <a:cubicBezTo>
                      <a:pt x="1225420" y="3741670"/>
                      <a:pt x="1223439" y="3739344"/>
                      <a:pt x="1221458" y="3737019"/>
                    </a:cubicBezTo>
                    <a:cubicBezTo>
                      <a:pt x="1200857" y="3712831"/>
                      <a:pt x="1203476" y="3701772"/>
                      <a:pt x="1231625" y="3685821"/>
                    </a:cubicBezTo>
                    <a:cubicBezTo>
                      <a:pt x="1242513" y="3679758"/>
                      <a:pt x="1249817" y="3675141"/>
                      <a:pt x="1240257" y="3659206"/>
                    </a:cubicBezTo>
                    <a:lnTo>
                      <a:pt x="1240179" y="3659067"/>
                    </a:lnTo>
                    <a:lnTo>
                      <a:pt x="1230192" y="3642988"/>
                    </a:lnTo>
                    <a:lnTo>
                      <a:pt x="1231048" y="3642849"/>
                    </a:lnTo>
                    <a:lnTo>
                      <a:pt x="1229111" y="3639405"/>
                    </a:lnTo>
                    <a:cubicBezTo>
                      <a:pt x="1225943" y="3632271"/>
                      <a:pt x="1223963" y="3624527"/>
                      <a:pt x="1225082" y="3615949"/>
                    </a:cubicBezTo>
                    <a:lnTo>
                      <a:pt x="1223380" y="3610559"/>
                    </a:lnTo>
                    <a:lnTo>
                      <a:pt x="1222745" y="3611002"/>
                    </a:lnTo>
                    <a:cubicBezTo>
                      <a:pt x="1211165" y="3623331"/>
                      <a:pt x="1193951" y="3632156"/>
                      <a:pt x="1190493" y="3651565"/>
                    </a:cubicBezTo>
                    <a:cubicBezTo>
                      <a:pt x="1182352" y="3655121"/>
                      <a:pt x="1174923" y="3658179"/>
                      <a:pt x="1166783" y="3661736"/>
                    </a:cubicBezTo>
                    <a:cubicBezTo>
                      <a:pt x="1162495" y="3664727"/>
                      <a:pt x="1158923" y="3667218"/>
                      <a:pt x="1154637" y="3670210"/>
                    </a:cubicBezTo>
                    <a:cubicBezTo>
                      <a:pt x="1145979" y="3683687"/>
                      <a:pt x="1131057" y="3686663"/>
                      <a:pt x="1116633" y="3690352"/>
                    </a:cubicBezTo>
                    <a:cubicBezTo>
                      <a:pt x="1105999" y="3690337"/>
                      <a:pt x="1094649" y="3690818"/>
                      <a:pt x="1090960" y="3676395"/>
                    </a:cubicBezTo>
                    <a:cubicBezTo>
                      <a:pt x="1104933" y="3640086"/>
                      <a:pt x="1123543" y="3605853"/>
                      <a:pt x="1152056" y="3582772"/>
                    </a:cubicBezTo>
                    <a:cubicBezTo>
                      <a:pt x="1150627" y="3583769"/>
                      <a:pt x="1149414" y="3583552"/>
                      <a:pt x="1146988" y="3583121"/>
                    </a:cubicBezTo>
                    <a:cubicBezTo>
                      <a:pt x="1156762" y="3573911"/>
                      <a:pt x="1165926" y="3564396"/>
                      <a:pt x="1174341" y="3554475"/>
                    </a:cubicBezTo>
                    <a:lnTo>
                      <a:pt x="1195008" y="3526369"/>
                    </a:lnTo>
                    <a:lnTo>
                      <a:pt x="1182314" y="3516738"/>
                    </a:lnTo>
                    <a:cubicBezTo>
                      <a:pt x="1176370" y="3509760"/>
                      <a:pt x="1169567" y="3502713"/>
                      <a:pt x="1164089" y="3495341"/>
                    </a:cubicBezTo>
                    <a:cubicBezTo>
                      <a:pt x="1157027" y="3486106"/>
                      <a:pt x="1151755" y="3476150"/>
                      <a:pt x="1138525" y="3489826"/>
                    </a:cubicBezTo>
                    <a:cubicBezTo>
                      <a:pt x="1132874" y="3495443"/>
                      <a:pt x="1120368" y="3489240"/>
                      <a:pt x="1113579" y="3498232"/>
                    </a:cubicBezTo>
                    <a:cubicBezTo>
                      <a:pt x="1108791" y="3503916"/>
                      <a:pt x="1101555" y="3507672"/>
                      <a:pt x="1101193" y="3517611"/>
                    </a:cubicBezTo>
                    <a:cubicBezTo>
                      <a:pt x="1100831" y="3527551"/>
                      <a:pt x="1092665" y="3532099"/>
                      <a:pt x="1083741" y="3524449"/>
                    </a:cubicBezTo>
                    <a:cubicBezTo>
                      <a:pt x="1075611" y="3517730"/>
                      <a:pt x="1064362" y="3512062"/>
                      <a:pt x="1066327" y="3498350"/>
                    </a:cubicBezTo>
                    <a:cubicBezTo>
                      <a:pt x="1067067" y="3494508"/>
                      <a:pt x="1064226" y="3492113"/>
                      <a:pt x="1060384" y="3491373"/>
                    </a:cubicBezTo>
                    <a:cubicBezTo>
                      <a:pt x="1057404" y="3490701"/>
                      <a:pt x="1054424" y="3490029"/>
                      <a:pt x="1051908" y="3488960"/>
                    </a:cubicBezTo>
                    <a:cubicBezTo>
                      <a:pt x="1043037" y="3486083"/>
                      <a:pt x="1044536" y="3472766"/>
                      <a:pt x="1034735" y="3470682"/>
                    </a:cubicBezTo>
                    <a:cubicBezTo>
                      <a:pt x="1024536" y="3468132"/>
                      <a:pt x="1027929" y="3485307"/>
                      <a:pt x="1017197" y="3484015"/>
                    </a:cubicBezTo>
                    <a:cubicBezTo>
                      <a:pt x="1014613" y="3483807"/>
                      <a:pt x="1011030" y="3485255"/>
                      <a:pt x="1010237" y="3484324"/>
                    </a:cubicBezTo>
                    <a:cubicBezTo>
                      <a:pt x="996233" y="3469766"/>
                      <a:pt x="975474" y="3474606"/>
                      <a:pt x="958799" y="3466337"/>
                    </a:cubicBezTo>
                    <a:cubicBezTo>
                      <a:pt x="956284" y="3465269"/>
                      <a:pt x="952046" y="3464063"/>
                      <a:pt x="951788" y="3461874"/>
                    </a:cubicBezTo>
                    <a:cubicBezTo>
                      <a:pt x="949515" y="3446956"/>
                      <a:pt x="936078" y="3441546"/>
                      <a:pt x="926759" y="3433431"/>
                    </a:cubicBezTo>
                    <a:cubicBezTo>
                      <a:pt x="911755" y="3420529"/>
                      <a:pt x="911618" y="3400579"/>
                      <a:pt x="903850" y="3383920"/>
                    </a:cubicBezTo>
                    <a:cubicBezTo>
                      <a:pt x="900957" y="3376754"/>
                      <a:pt x="899854" y="3368864"/>
                      <a:pt x="895238" y="3361559"/>
                    </a:cubicBezTo>
                    <a:cubicBezTo>
                      <a:pt x="892137" y="3356976"/>
                      <a:pt x="889313" y="3348949"/>
                      <a:pt x="893102" y="3344918"/>
                    </a:cubicBezTo>
                    <a:cubicBezTo>
                      <a:pt x="905938" y="3330776"/>
                      <a:pt x="901959" y="3310087"/>
                      <a:pt x="913932" y="3295875"/>
                    </a:cubicBezTo>
                    <a:cubicBezTo>
                      <a:pt x="916793" y="3292637"/>
                      <a:pt x="918601" y="3286279"/>
                      <a:pt x="916552" y="3284815"/>
                    </a:cubicBezTo>
                    <a:cubicBezTo>
                      <a:pt x="903718" y="3277287"/>
                      <a:pt x="908800" y="3262523"/>
                      <a:pt x="902668" y="3252497"/>
                    </a:cubicBezTo>
                    <a:cubicBezTo>
                      <a:pt x="900360" y="3248845"/>
                      <a:pt x="897466" y="3241679"/>
                      <a:pt x="899396" y="3239232"/>
                    </a:cubicBezTo>
                    <a:cubicBezTo>
                      <a:pt x="909112" y="3226141"/>
                      <a:pt x="894626" y="3217612"/>
                      <a:pt x="894195" y="3206742"/>
                    </a:cubicBezTo>
                    <a:cubicBezTo>
                      <a:pt x="893817" y="3200644"/>
                      <a:pt x="887529" y="3197974"/>
                      <a:pt x="880363" y="3200867"/>
                    </a:cubicBezTo>
                    <a:lnTo>
                      <a:pt x="868662" y="3212216"/>
                    </a:lnTo>
                    <a:lnTo>
                      <a:pt x="861785" y="3179867"/>
                    </a:lnTo>
                    <a:lnTo>
                      <a:pt x="841031" y="3128406"/>
                    </a:lnTo>
                    <a:lnTo>
                      <a:pt x="835094" y="3130395"/>
                    </a:lnTo>
                    <a:lnTo>
                      <a:pt x="836894" y="3131712"/>
                    </a:lnTo>
                    <a:cubicBezTo>
                      <a:pt x="837023" y="3134426"/>
                      <a:pt x="833965" y="3137488"/>
                      <a:pt x="828164" y="3141426"/>
                    </a:cubicBezTo>
                    <a:cubicBezTo>
                      <a:pt x="818458" y="3148422"/>
                      <a:pt x="813018" y="3157337"/>
                      <a:pt x="810249" y="3168564"/>
                    </a:cubicBezTo>
                    <a:cubicBezTo>
                      <a:pt x="809318" y="3173433"/>
                      <a:pt x="809074" y="3179403"/>
                      <a:pt x="805666" y="3182762"/>
                    </a:cubicBezTo>
                    <a:cubicBezTo>
                      <a:pt x="787414" y="3201536"/>
                      <a:pt x="780751" y="3228059"/>
                      <a:pt x="762994" y="3247137"/>
                    </a:cubicBezTo>
                    <a:cubicBezTo>
                      <a:pt x="751258" y="3259688"/>
                      <a:pt x="753600" y="3265877"/>
                      <a:pt x="769696" y="3269578"/>
                    </a:cubicBezTo>
                    <a:cubicBezTo>
                      <a:pt x="792945" y="3274925"/>
                      <a:pt x="800386" y="3291698"/>
                      <a:pt x="788985" y="3312615"/>
                    </a:cubicBezTo>
                    <a:cubicBezTo>
                      <a:pt x="786568" y="3316577"/>
                      <a:pt x="784452" y="3320045"/>
                      <a:pt x="783024" y="3324613"/>
                    </a:cubicBezTo>
                    <a:cubicBezTo>
                      <a:pt x="776218" y="3343570"/>
                      <a:pt x="776326" y="3342279"/>
                      <a:pt x="758660" y="3335580"/>
                    </a:cubicBezTo>
                    <a:cubicBezTo>
                      <a:pt x="725311" y="3323391"/>
                      <a:pt x="700011" y="3299121"/>
                      <a:pt x="671389" y="3280299"/>
                    </a:cubicBezTo>
                    <a:cubicBezTo>
                      <a:pt x="664454" y="3276068"/>
                      <a:pt x="658316" y="3271644"/>
                      <a:pt x="650969" y="3269201"/>
                    </a:cubicBezTo>
                    <a:cubicBezTo>
                      <a:pt x="647695" y="3267882"/>
                      <a:pt x="644252" y="3262384"/>
                      <a:pt x="641617" y="3268933"/>
                    </a:cubicBezTo>
                    <a:cubicBezTo>
                      <a:pt x="639393" y="3273694"/>
                      <a:pt x="638956" y="3278866"/>
                      <a:pt x="644405" y="3282190"/>
                    </a:cubicBezTo>
                    <a:cubicBezTo>
                      <a:pt x="646387" y="3283399"/>
                      <a:pt x="648476" y="3283314"/>
                      <a:pt x="650760" y="3284028"/>
                    </a:cubicBezTo>
                    <a:cubicBezTo>
                      <a:pt x="655328" y="3285455"/>
                      <a:pt x="662423" y="3281627"/>
                      <a:pt x="664657" y="3289108"/>
                    </a:cubicBezTo>
                    <a:cubicBezTo>
                      <a:pt x="666890" y="3296588"/>
                      <a:pt x="658310" y="3299510"/>
                      <a:pt x="653088" y="3305841"/>
                    </a:cubicBezTo>
                    <a:cubicBezTo>
                      <a:pt x="664943" y="3304236"/>
                      <a:pt x="673994" y="3305000"/>
                      <a:pt x="681811" y="3311127"/>
                    </a:cubicBezTo>
                    <a:cubicBezTo>
                      <a:pt x="686161" y="3315142"/>
                      <a:pt x="689712" y="3319347"/>
                      <a:pt x="681325" y="3323067"/>
                    </a:cubicBezTo>
                    <a:cubicBezTo>
                      <a:pt x="670368" y="3310944"/>
                      <a:pt x="656397" y="3316018"/>
                      <a:pt x="642947" y="3318009"/>
                    </a:cubicBezTo>
                    <a:cubicBezTo>
                      <a:pt x="631587" y="3319914"/>
                      <a:pt x="621135" y="3320335"/>
                      <a:pt x="616859" y="3306171"/>
                    </a:cubicBezTo>
                    <a:cubicBezTo>
                      <a:pt x="612232" y="3299271"/>
                      <a:pt x="615171" y="3292227"/>
                      <a:pt x="615221" y="3285459"/>
                    </a:cubicBezTo>
                    <a:cubicBezTo>
                      <a:pt x="615078" y="3277895"/>
                      <a:pt x="613230" y="3272008"/>
                      <a:pt x="603851" y="3275124"/>
                    </a:cubicBezTo>
                    <a:cubicBezTo>
                      <a:pt x="597338" y="3281347"/>
                      <a:pt x="590822" y="3287567"/>
                      <a:pt x="584006" y="3294285"/>
                    </a:cubicBezTo>
                    <a:cubicBezTo>
                      <a:pt x="581394" y="3297450"/>
                      <a:pt x="579690" y="3299130"/>
                      <a:pt x="576030" y="3296216"/>
                    </a:cubicBezTo>
                    <a:cubicBezTo>
                      <a:pt x="583887" y="3283337"/>
                      <a:pt x="590066" y="3268752"/>
                      <a:pt x="595446" y="3254362"/>
                    </a:cubicBezTo>
                    <a:cubicBezTo>
                      <a:pt x="600717" y="3241264"/>
                      <a:pt x="595184" y="3235849"/>
                      <a:pt x="582146" y="3236050"/>
                    </a:cubicBezTo>
                    <a:cubicBezTo>
                      <a:pt x="574581" y="3236194"/>
                      <a:pt x="566907" y="3237630"/>
                      <a:pt x="559040" y="3238269"/>
                    </a:cubicBezTo>
                    <a:cubicBezTo>
                      <a:pt x="545396" y="3239463"/>
                      <a:pt x="541651" y="3234459"/>
                      <a:pt x="547418" y="3221663"/>
                    </a:cubicBezTo>
                    <a:cubicBezTo>
                      <a:pt x="549644" y="3216903"/>
                      <a:pt x="552364" y="3212444"/>
                      <a:pt x="555276" y="3208783"/>
                    </a:cubicBezTo>
                    <a:cubicBezTo>
                      <a:pt x="563219" y="3197993"/>
                      <a:pt x="565770" y="3189354"/>
                      <a:pt x="552916" y="3178113"/>
                    </a:cubicBezTo>
                    <a:cubicBezTo>
                      <a:pt x="541244" y="3168275"/>
                      <a:pt x="547808" y="3155285"/>
                      <a:pt x="554759" y="3143891"/>
                    </a:cubicBezTo>
                    <a:cubicBezTo>
                      <a:pt x="566243" y="3125067"/>
                      <a:pt x="564975" y="3121575"/>
                      <a:pt x="546452" y="3109595"/>
                    </a:cubicBezTo>
                    <a:cubicBezTo>
                      <a:pt x="540701" y="3106766"/>
                      <a:pt x="532640" y="3106607"/>
                      <a:pt x="531314" y="3097640"/>
                    </a:cubicBezTo>
                    <a:cubicBezTo>
                      <a:pt x="533647" y="3091586"/>
                      <a:pt x="538239" y="3089631"/>
                      <a:pt x="544016" y="3089076"/>
                    </a:cubicBezTo>
                    <a:cubicBezTo>
                      <a:pt x="551086" y="3088629"/>
                      <a:pt x="550917" y="3084449"/>
                      <a:pt x="547970" y="3079252"/>
                    </a:cubicBezTo>
                    <a:cubicBezTo>
                      <a:pt x="535005" y="3069303"/>
                      <a:pt x="524737" y="3058281"/>
                      <a:pt x="536113" y="3040749"/>
                    </a:cubicBezTo>
                    <a:cubicBezTo>
                      <a:pt x="534651" y="3036458"/>
                      <a:pt x="536573" y="3032193"/>
                      <a:pt x="536514" y="3026719"/>
                    </a:cubicBezTo>
                    <a:cubicBezTo>
                      <a:pt x="527825" y="3030935"/>
                      <a:pt x="526650" y="3041773"/>
                      <a:pt x="518069" y="3044697"/>
                    </a:cubicBezTo>
                    <a:cubicBezTo>
                      <a:pt x="513393" y="3044561"/>
                      <a:pt x="509103" y="3046023"/>
                      <a:pt x="505031" y="3044899"/>
                    </a:cubicBezTo>
                    <a:cubicBezTo>
                      <a:pt x="488743" y="3040401"/>
                      <a:pt x="476283" y="3042996"/>
                      <a:pt x="469088" y="3060358"/>
                    </a:cubicBezTo>
                    <a:cubicBezTo>
                      <a:pt x="464531" y="3071173"/>
                      <a:pt x="455891" y="3068621"/>
                      <a:pt x="446865" y="3064475"/>
                    </a:cubicBezTo>
                    <a:cubicBezTo>
                      <a:pt x="427327" y="3055274"/>
                      <a:pt x="427327" y="3055274"/>
                      <a:pt x="428167" y="3076179"/>
                    </a:cubicBezTo>
                    <a:cubicBezTo>
                      <a:pt x="428034" y="3080857"/>
                      <a:pt x="426028" y="3083029"/>
                      <a:pt x="421376" y="3079513"/>
                    </a:cubicBezTo>
                    <a:cubicBezTo>
                      <a:pt x="412206" y="3067802"/>
                      <a:pt x="406748" y="3052236"/>
                      <a:pt x="387850" y="3050902"/>
                    </a:cubicBezTo>
                    <a:cubicBezTo>
                      <a:pt x="376212" y="3049921"/>
                      <a:pt x="366532" y="3053532"/>
                      <a:pt x="356247" y="3058134"/>
                    </a:cubicBezTo>
                    <a:cubicBezTo>
                      <a:pt x="336669" y="3067942"/>
                      <a:pt x="330917" y="3065114"/>
                      <a:pt x="329279" y="3044401"/>
                    </a:cubicBezTo>
                    <a:cubicBezTo>
                      <a:pt x="328084" y="3030757"/>
                      <a:pt x="321452" y="3026031"/>
                      <a:pt x="308607" y="3027031"/>
                    </a:cubicBezTo>
                    <a:cubicBezTo>
                      <a:pt x="279229" y="3029502"/>
                      <a:pt x="278733" y="3029199"/>
                      <a:pt x="279538" y="3001141"/>
                    </a:cubicBezTo>
                    <a:cubicBezTo>
                      <a:pt x="280108" y="2991291"/>
                      <a:pt x="276338" y="2989671"/>
                      <a:pt x="267950" y="2993392"/>
                    </a:cubicBezTo>
                    <a:cubicBezTo>
                      <a:pt x="260856" y="2997221"/>
                      <a:pt x="258597" y="2993124"/>
                      <a:pt x="257547" y="2987046"/>
                    </a:cubicBezTo>
                    <a:cubicBezTo>
                      <a:pt x="260075" y="2981789"/>
                      <a:pt x="261803" y="2976727"/>
                      <a:pt x="263834" y="2971168"/>
                    </a:cubicBezTo>
                    <a:cubicBezTo>
                      <a:pt x="265565" y="2966107"/>
                      <a:pt x="271147" y="2964754"/>
                      <a:pt x="275244" y="2962494"/>
                    </a:cubicBezTo>
                    <a:cubicBezTo>
                      <a:pt x="281540" y="2958859"/>
                      <a:pt x="284865" y="2953409"/>
                      <a:pt x="283127" y="2946230"/>
                    </a:cubicBezTo>
                    <a:cubicBezTo>
                      <a:pt x="281774" y="2940646"/>
                      <a:pt x="277014" y="2938422"/>
                      <a:pt x="271842" y="2937986"/>
                    </a:cubicBezTo>
                    <a:cubicBezTo>
                      <a:pt x="264084" y="2937332"/>
                      <a:pt x="259383" y="2940582"/>
                      <a:pt x="255949" y="2947324"/>
                    </a:cubicBezTo>
                    <a:cubicBezTo>
                      <a:pt x="253724" y="2952085"/>
                      <a:pt x="255959" y="2959566"/>
                      <a:pt x="248671" y="2962598"/>
                    </a:cubicBezTo>
                    <a:cubicBezTo>
                      <a:pt x="239403" y="2964419"/>
                      <a:pt x="230520" y="2967838"/>
                      <a:pt x="220889" y="2964682"/>
                    </a:cubicBezTo>
                    <a:cubicBezTo>
                      <a:pt x="215271" y="2957176"/>
                      <a:pt x="220191" y="2951340"/>
                      <a:pt x="224312" y="2945699"/>
                    </a:cubicBezTo>
                    <a:cubicBezTo>
                      <a:pt x="230248" y="2937083"/>
                      <a:pt x="234093" y="2928553"/>
                      <a:pt x="224403" y="2919922"/>
                    </a:cubicBezTo>
                    <a:cubicBezTo>
                      <a:pt x="221045" y="2916514"/>
                      <a:pt x="220683" y="2911535"/>
                      <a:pt x="221119" y="2906363"/>
                    </a:cubicBezTo>
                    <a:cubicBezTo>
                      <a:pt x="220481" y="2898496"/>
                      <a:pt x="223611" y="2892250"/>
                      <a:pt x="227734" y="2886607"/>
                    </a:cubicBezTo>
                    <a:cubicBezTo>
                      <a:pt x="230949" y="2882452"/>
                      <a:pt x="232570" y="2878681"/>
                      <a:pt x="230419" y="2873291"/>
                    </a:cubicBezTo>
                    <a:cubicBezTo>
                      <a:pt x="231485" y="2863744"/>
                      <a:pt x="216574" y="2861446"/>
                      <a:pt x="220334" y="2850825"/>
                    </a:cubicBezTo>
                    <a:cubicBezTo>
                      <a:pt x="229485" y="2838054"/>
                      <a:pt x="212181" y="2836334"/>
                      <a:pt x="210854" y="2827368"/>
                    </a:cubicBezTo>
                    <a:cubicBezTo>
                      <a:pt x="210642" y="2802088"/>
                      <a:pt x="220203" y="2787527"/>
                      <a:pt x="241764" y="2778929"/>
                    </a:cubicBezTo>
                    <a:cubicBezTo>
                      <a:pt x="254139" y="2774242"/>
                      <a:pt x="256909" y="2763016"/>
                      <a:pt x="255002" y="2751657"/>
                    </a:cubicBezTo>
                    <a:cubicBezTo>
                      <a:pt x="251852" y="2733421"/>
                      <a:pt x="254043" y="2719803"/>
                      <a:pt x="276350" y="2717777"/>
                    </a:cubicBezTo>
                    <a:cubicBezTo>
                      <a:pt x="282127" y="2717223"/>
                      <a:pt x="285837" y="2713370"/>
                      <a:pt x="285282" y="2707593"/>
                    </a:cubicBezTo>
                    <a:cubicBezTo>
                      <a:pt x="284559" y="2697636"/>
                      <a:pt x="286229" y="2687100"/>
                      <a:pt x="276926" y="2680064"/>
                    </a:cubicBezTo>
                    <a:cubicBezTo>
                      <a:pt x="273458" y="2677948"/>
                      <a:pt x="269496" y="2675530"/>
                      <a:pt x="264542" y="2672508"/>
                    </a:cubicBezTo>
                    <a:cubicBezTo>
                      <a:pt x="280384" y="2669938"/>
                      <a:pt x="293859" y="2664564"/>
                      <a:pt x="308116" y="2674621"/>
                    </a:cubicBezTo>
                    <a:cubicBezTo>
                      <a:pt x="315740" y="2679952"/>
                      <a:pt x="323028" y="2676920"/>
                      <a:pt x="327864" y="2668993"/>
                    </a:cubicBezTo>
                    <a:cubicBezTo>
                      <a:pt x="331792" y="2662553"/>
                      <a:pt x="336024" y="2655618"/>
                      <a:pt x="339456" y="2648876"/>
                    </a:cubicBezTo>
                    <a:cubicBezTo>
                      <a:pt x="345913" y="2637181"/>
                      <a:pt x="353636" y="2628976"/>
                      <a:pt x="368061" y="2643216"/>
                    </a:cubicBezTo>
                    <a:cubicBezTo>
                      <a:pt x="369890" y="2624619"/>
                      <a:pt x="377177" y="2621587"/>
                      <a:pt x="389538" y="2632526"/>
                    </a:cubicBezTo>
                    <a:cubicBezTo>
                      <a:pt x="391519" y="2633735"/>
                      <a:pt x="393995" y="2635245"/>
                      <a:pt x="396992" y="2633675"/>
                    </a:cubicBezTo>
                    <a:cubicBezTo>
                      <a:pt x="400292" y="2631609"/>
                      <a:pt x="398721" y="2628612"/>
                      <a:pt x="398142" y="2626219"/>
                    </a:cubicBezTo>
                    <a:cubicBezTo>
                      <a:pt x="394936" y="2615596"/>
                      <a:pt x="395164" y="2602479"/>
                      <a:pt x="385394" y="2597603"/>
                    </a:cubicBezTo>
                    <a:lnTo>
                      <a:pt x="377546" y="2596603"/>
                    </a:lnTo>
                    <a:lnTo>
                      <a:pt x="376221" y="2597323"/>
                    </a:lnTo>
                    <a:cubicBezTo>
                      <a:pt x="371736" y="2598535"/>
                      <a:pt x="367330" y="2598074"/>
                      <a:pt x="363730" y="2594317"/>
                    </a:cubicBezTo>
                    <a:cubicBezTo>
                      <a:pt x="354152" y="2584016"/>
                      <a:pt x="340389" y="2577279"/>
                      <a:pt x="336858" y="2561827"/>
                    </a:cubicBezTo>
                    <a:lnTo>
                      <a:pt x="337956" y="2558256"/>
                    </a:lnTo>
                    <a:lnTo>
                      <a:pt x="331405" y="2552878"/>
                    </a:lnTo>
                    <a:cubicBezTo>
                      <a:pt x="322102" y="2545844"/>
                      <a:pt x="314127" y="2547775"/>
                      <a:pt x="308578" y="2557984"/>
                    </a:cubicBezTo>
                    <a:cubicBezTo>
                      <a:pt x="303440" y="2566405"/>
                      <a:pt x="299100" y="2574634"/>
                      <a:pt x="294264" y="2582561"/>
                    </a:cubicBezTo>
                    <a:cubicBezTo>
                      <a:pt x="292149" y="2586028"/>
                      <a:pt x="290806" y="2592686"/>
                      <a:pt x="283955" y="2590545"/>
                    </a:cubicBezTo>
                    <a:cubicBezTo>
                      <a:pt x="278892" y="2588816"/>
                      <a:pt x="279630" y="2583149"/>
                      <a:pt x="279462" y="2578968"/>
                    </a:cubicBezTo>
                    <a:cubicBezTo>
                      <a:pt x="279671" y="2564141"/>
                      <a:pt x="280677" y="2549121"/>
                      <a:pt x="280886" y="2534293"/>
                    </a:cubicBezTo>
                    <a:cubicBezTo>
                      <a:pt x="282229" y="2527635"/>
                      <a:pt x="287920" y="2524990"/>
                      <a:pt x="293312" y="2522841"/>
                    </a:cubicBezTo>
                    <a:cubicBezTo>
                      <a:pt x="300902" y="2519313"/>
                      <a:pt x="307430" y="2514460"/>
                      <a:pt x="313664" y="2509256"/>
                    </a:cubicBezTo>
                    <a:lnTo>
                      <a:pt x="322562" y="2501743"/>
                    </a:lnTo>
                    <a:lnTo>
                      <a:pt x="322347" y="2500403"/>
                    </a:lnTo>
                    <a:cubicBezTo>
                      <a:pt x="322951" y="2498369"/>
                      <a:pt x="324153" y="2496315"/>
                      <a:pt x="325012" y="2494504"/>
                    </a:cubicBezTo>
                    <a:cubicBezTo>
                      <a:pt x="325942" y="2492996"/>
                      <a:pt x="326566" y="2491562"/>
                      <a:pt x="327121" y="2489822"/>
                    </a:cubicBezTo>
                    <a:cubicBezTo>
                      <a:pt x="327907" y="2487706"/>
                      <a:pt x="327635" y="2485197"/>
                      <a:pt x="325375" y="2483801"/>
                    </a:cubicBezTo>
                    <a:cubicBezTo>
                      <a:pt x="323420" y="2482332"/>
                      <a:pt x="321433" y="2483446"/>
                      <a:pt x="319894" y="2485096"/>
                    </a:cubicBezTo>
                    <a:cubicBezTo>
                      <a:pt x="317513" y="2487268"/>
                      <a:pt x="315060" y="2489134"/>
                      <a:pt x="311599" y="2486736"/>
                    </a:cubicBezTo>
                    <a:cubicBezTo>
                      <a:pt x="308442" y="2484265"/>
                      <a:pt x="309244" y="2480857"/>
                      <a:pt x="310423" y="2477683"/>
                    </a:cubicBezTo>
                    <a:cubicBezTo>
                      <a:pt x="310655" y="2477307"/>
                      <a:pt x="311120" y="2476555"/>
                      <a:pt x="311281" y="2475872"/>
                    </a:cubicBezTo>
                    <a:cubicBezTo>
                      <a:pt x="314962" y="2466960"/>
                      <a:pt x="313921" y="2465274"/>
                      <a:pt x="304224" y="2463706"/>
                    </a:cubicBezTo>
                    <a:cubicBezTo>
                      <a:pt x="299601" y="2463191"/>
                      <a:pt x="295890" y="2462459"/>
                      <a:pt x="295275" y="2457135"/>
                    </a:cubicBezTo>
                    <a:cubicBezTo>
                      <a:pt x="294986" y="2455917"/>
                      <a:pt x="294770" y="2455003"/>
                      <a:pt x="294859" y="2454016"/>
                    </a:cubicBezTo>
                    <a:cubicBezTo>
                      <a:pt x="295461" y="2448405"/>
                      <a:pt x="291944" y="2444410"/>
                      <a:pt x="286910" y="2446244"/>
                    </a:cubicBezTo>
                    <a:cubicBezTo>
                      <a:pt x="281877" y="2448077"/>
                      <a:pt x="279401" y="2445767"/>
                      <a:pt x="278232" y="2442183"/>
                    </a:cubicBezTo>
                    <a:cubicBezTo>
                      <a:pt x="274814" y="2430443"/>
                      <a:pt x="266929" y="2429735"/>
                      <a:pt x="256502" y="2431877"/>
                    </a:cubicBezTo>
                    <a:cubicBezTo>
                      <a:pt x="249121" y="2433301"/>
                      <a:pt x="241379" y="2433200"/>
                      <a:pt x="233566" y="2432796"/>
                    </a:cubicBezTo>
                    <a:cubicBezTo>
                      <a:pt x="229927" y="2432370"/>
                      <a:pt x="227364" y="2431045"/>
                      <a:pt x="225585" y="2427605"/>
                    </a:cubicBezTo>
                    <a:cubicBezTo>
                      <a:pt x="222281" y="2421790"/>
                      <a:pt x="219661" y="2415815"/>
                      <a:pt x="218516" y="2409611"/>
                    </a:cubicBezTo>
                    <a:lnTo>
                      <a:pt x="219702" y="2396654"/>
                    </a:lnTo>
                    <a:lnTo>
                      <a:pt x="203612" y="2390201"/>
                    </a:lnTo>
                    <a:cubicBezTo>
                      <a:pt x="197466" y="2388576"/>
                      <a:pt x="191205" y="2387136"/>
                      <a:pt x="185454" y="2384308"/>
                    </a:cubicBezTo>
                    <a:cubicBezTo>
                      <a:pt x="171667" y="2377936"/>
                      <a:pt x="170122" y="2371555"/>
                      <a:pt x="180651" y="2360984"/>
                    </a:cubicBezTo>
                    <a:cubicBezTo>
                      <a:pt x="183455" y="2358616"/>
                      <a:pt x="186451" y="2357046"/>
                      <a:pt x="188954" y="2355173"/>
                    </a:cubicBezTo>
                    <a:cubicBezTo>
                      <a:pt x="201353" y="2347104"/>
                      <a:pt x="207397" y="2337195"/>
                      <a:pt x="203232" y="2321739"/>
                    </a:cubicBezTo>
                    <a:cubicBezTo>
                      <a:pt x="199949" y="2308181"/>
                      <a:pt x="199553" y="2294345"/>
                      <a:pt x="198358" y="2280702"/>
                    </a:cubicBezTo>
                    <a:cubicBezTo>
                      <a:pt x="196947" y="2269642"/>
                      <a:pt x="193010" y="2263843"/>
                      <a:pt x="181129" y="2268831"/>
                    </a:cubicBezTo>
                    <a:cubicBezTo>
                      <a:pt x="174338" y="2272164"/>
                      <a:pt x="167461" y="2273408"/>
                      <a:pt x="161542" y="2266396"/>
                    </a:cubicBezTo>
                    <a:cubicBezTo>
                      <a:pt x="159249" y="2253442"/>
                      <a:pt x="166586" y="2243644"/>
                      <a:pt x="170152" y="2232225"/>
                    </a:cubicBezTo>
                    <a:cubicBezTo>
                      <a:pt x="172898" y="2224383"/>
                      <a:pt x="177430" y="2216953"/>
                      <a:pt x="182158" y="2210319"/>
                    </a:cubicBezTo>
                    <a:lnTo>
                      <a:pt x="185087" y="2204960"/>
                    </a:lnTo>
                    <a:lnTo>
                      <a:pt x="183548" y="2204931"/>
                    </a:lnTo>
                    <a:cubicBezTo>
                      <a:pt x="180415" y="2206636"/>
                      <a:pt x="178099" y="2203645"/>
                      <a:pt x="176985" y="2201655"/>
                    </a:cubicBezTo>
                    <a:cubicBezTo>
                      <a:pt x="172371" y="2194382"/>
                      <a:pt x="166329" y="2191949"/>
                      <a:pt x="158195" y="2192908"/>
                    </a:cubicBezTo>
                    <a:cubicBezTo>
                      <a:pt x="153178" y="2193451"/>
                      <a:pt x="151831" y="2191838"/>
                      <a:pt x="153725" y="2186242"/>
                    </a:cubicBezTo>
                    <a:lnTo>
                      <a:pt x="153180" y="2181644"/>
                    </a:lnTo>
                    <a:lnTo>
                      <a:pt x="148907" y="2184596"/>
                    </a:lnTo>
                    <a:cubicBezTo>
                      <a:pt x="144000" y="2188740"/>
                      <a:pt x="138907" y="2191241"/>
                      <a:pt x="133549" y="2192221"/>
                    </a:cubicBezTo>
                    <a:lnTo>
                      <a:pt x="130014" y="2191909"/>
                    </a:lnTo>
                    <a:lnTo>
                      <a:pt x="130318" y="2192823"/>
                    </a:lnTo>
                    <a:cubicBezTo>
                      <a:pt x="130000" y="2194023"/>
                      <a:pt x="128756" y="2194881"/>
                      <a:pt x="126282" y="2195305"/>
                    </a:cubicBezTo>
                    <a:cubicBezTo>
                      <a:pt x="119511" y="2196585"/>
                      <a:pt x="113381" y="2195139"/>
                      <a:pt x="107338" y="2192707"/>
                    </a:cubicBezTo>
                    <a:cubicBezTo>
                      <a:pt x="99558" y="2189719"/>
                      <a:pt x="95831" y="2190279"/>
                      <a:pt x="90588" y="2196667"/>
                    </a:cubicBezTo>
                    <a:cubicBezTo>
                      <a:pt x="88512" y="2198766"/>
                      <a:pt x="86957" y="2201708"/>
                      <a:pt x="85329" y="2204345"/>
                    </a:cubicBezTo>
                    <a:cubicBezTo>
                      <a:pt x="84631" y="2205475"/>
                      <a:pt x="84079" y="2207214"/>
                      <a:pt x="82412" y="2206965"/>
                    </a:cubicBezTo>
                    <a:cubicBezTo>
                      <a:pt x="80440" y="2206787"/>
                      <a:pt x="79775" y="2205337"/>
                      <a:pt x="79791" y="2204045"/>
                    </a:cubicBezTo>
                    <a:cubicBezTo>
                      <a:pt x="79714" y="2198273"/>
                      <a:pt x="76988" y="2197631"/>
                      <a:pt x="72187" y="2199087"/>
                    </a:cubicBezTo>
                    <a:cubicBezTo>
                      <a:pt x="66169" y="2200831"/>
                      <a:pt x="60968" y="2197880"/>
                      <a:pt x="56610" y="2194405"/>
                    </a:cubicBezTo>
                    <a:cubicBezTo>
                      <a:pt x="53077" y="2191701"/>
                      <a:pt x="50872" y="2191900"/>
                      <a:pt x="49228" y="2195828"/>
                    </a:cubicBezTo>
                    <a:cubicBezTo>
                      <a:pt x="48443" y="2197945"/>
                      <a:pt x="47513" y="2199452"/>
                      <a:pt x="44932" y="2199419"/>
                    </a:cubicBezTo>
                    <a:cubicBezTo>
                      <a:pt x="41439" y="2199601"/>
                      <a:pt x="41471" y="2197020"/>
                      <a:pt x="40357" y="2195030"/>
                    </a:cubicBezTo>
                    <a:cubicBezTo>
                      <a:pt x="39764" y="2193883"/>
                      <a:pt x="39404" y="2192360"/>
                      <a:pt x="38739" y="2190908"/>
                    </a:cubicBezTo>
                    <a:cubicBezTo>
                      <a:pt x="35881" y="2182898"/>
                      <a:pt x="30881" y="2182150"/>
                      <a:pt x="25029" y="2188681"/>
                    </a:cubicBezTo>
                    <a:cubicBezTo>
                      <a:pt x="24258" y="2189507"/>
                      <a:pt x="23794" y="2190261"/>
                      <a:pt x="22953" y="2190781"/>
                    </a:cubicBezTo>
                    <a:cubicBezTo>
                      <a:pt x="21341" y="2192127"/>
                      <a:pt x="19049" y="2193312"/>
                      <a:pt x="17398" y="2191771"/>
                    </a:cubicBezTo>
                    <a:cubicBezTo>
                      <a:pt x="15820" y="2190537"/>
                      <a:pt x="16534" y="2188116"/>
                      <a:pt x="17464" y="2186609"/>
                    </a:cubicBezTo>
                    <a:cubicBezTo>
                      <a:pt x="18394" y="2185102"/>
                      <a:pt x="19396" y="2183901"/>
                      <a:pt x="20703" y="2182626"/>
                    </a:cubicBezTo>
                    <a:cubicBezTo>
                      <a:pt x="22403" y="2180293"/>
                      <a:pt x="22580" y="2178321"/>
                      <a:pt x="20175" y="2176316"/>
                    </a:cubicBezTo>
                    <a:cubicBezTo>
                      <a:pt x="14847" y="2171463"/>
                      <a:pt x="12726" y="2165208"/>
                      <a:pt x="10908" y="2158882"/>
                    </a:cubicBezTo>
                    <a:cubicBezTo>
                      <a:pt x="8498" y="2151407"/>
                      <a:pt x="7539" y="2143269"/>
                      <a:pt x="3909" y="2136084"/>
                    </a:cubicBezTo>
                    <a:cubicBezTo>
                      <a:pt x="2653" y="2133485"/>
                      <a:pt x="4120" y="2131530"/>
                      <a:pt x="5354" y="2129952"/>
                    </a:cubicBezTo>
                    <a:lnTo>
                      <a:pt x="9185" y="2123453"/>
                    </a:lnTo>
                    <a:lnTo>
                      <a:pt x="8263" y="2119867"/>
                    </a:lnTo>
                    <a:cubicBezTo>
                      <a:pt x="5811" y="2114972"/>
                      <a:pt x="252" y="2112941"/>
                      <a:pt x="0" y="2106669"/>
                    </a:cubicBezTo>
                    <a:cubicBezTo>
                      <a:pt x="6599" y="2102537"/>
                      <a:pt x="1066" y="2097122"/>
                      <a:pt x="1997" y="2092253"/>
                    </a:cubicBezTo>
                    <a:cubicBezTo>
                      <a:pt x="6531" y="2084822"/>
                      <a:pt x="7100" y="2074973"/>
                      <a:pt x="18461" y="2073068"/>
                    </a:cubicBezTo>
                    <a:cubicBezTo>
                      <a:pt x="22642" y="2072898"/>
                      <a:pt x="23573" y="2068029"/>
                      <a:pt x="22909" y="2063545"/>
                    </a:cubicBezTo>
                    <a:cubicBezTo>
                      <a:pt x="21473" y="2055872"/>
                      <a:pt x="23504" y="2050313"/>
                      <a:pt x="31396" y="2046292"/>
                    </a:cubicBezTo>
                    <a:cubicBezTo>
                      <a:pt x="40689" y="2041086"/>
                      <a:pt x="33972" y="2034267"/>
                      <a:pt x="31352" y="2025192"/>
                    </a:cubicBezTo>
                    <a:cubicBezTo>
                      <a:pt x="45852" y="2029280"/>
                      <a:pt x="56523" y="2026274"/>
                      <a:pt x="63886" y="2013091"/>
                    </a:cubicBezTo>
                    <a:cubicBezTo>
                      <a:pt x="65396" y="2010614"/>
                      <a:pt x="74278" y="2007196"/>
                      <a:pt x="81239" y="2008044"/>
                    </a:cubicBezTo>
                    <a:cubicBezTo>
                      <a:pt x="94363" y="2009931"/>
                      <a:pt x="101700" y="2000134"/>
                      <a:pt x="111405" y="1993139"/>
                    </a:cubicBezTo>
                    <a:cubicBezTo>
                      <a:pt x="111305" y="2006673"/>
                      <a:pt x="117770" y="2007219"/>
                      <a:pt x="126677" y="2000417"/>
                    </a:cubicBezTo>
                    <a:cubicBezTo>
                      <a:pt x="131161" y="1999753"/>
                      <a:pt x="135728" y="2001180"/>
                      <a:pt x="139632" y="1998124"/>
                    </a:cubicBezTo>
                    <a:cubicBezTo>
                      <a:pt x="141832" y="1996747"/>
                      <a:pt x="144334" y="1994875"/>
                      <a:pt x="146533" y="1993496"/>
                    </a:cubicBezTo>
                    <a:cubicBezTo>
                      <a:pt x="149035" y="1991624"/>
                      <a:pt x="151948" y="1987964"/>
                      <a:pt x="153736" y="1988375"/>
                    </a:cubicBezTo>
                    <a:cubicBezTo>
                      <a:pt x="158305" y="1989802"/>
                      <a:pt x="154593" y="1993656"/>
                      <a:pt x="154376" y="1996242"/>
                    </a:cubicBezTo>
                    <a:cubicBezTo>
                      <a:pt x="154241" y="2000919"/>
                      <a:pt x="153914" y="2004797"/>
                      <a:pt x="153285" y="2009173"/>
                    </a:cubicBezTo>
                    <a:cubicBezTo>
                      <a:pt x="154336" y="2015250"/>
                      <a:pt x="159397" y="2016979"/>
                      <a:pt x="164872" y="2016921"/>
                    </a:cubicBezTo>
                    <a:cubicBezTo>
                      <a:pt x="168171" y="2014855"/>
                      <a:pt x="171966" y="2013091"/>
                      <a:pt x="175266" y="2011025"/>
                    </a:cubicBezTo>
                    <a:cubicBezTo>
                      <a:pt x="179447" y="2010857"/>
                      <a:pt x="178624" y="2014433"/>
                      <a:pt x="179204" y="2016827"/>
                    </a:cubicBezTo>
                    <a:cubicBezTo>
                      <a:pt x="173050" y="2028027"/>
                      <a:pt x="172975" y="2038177"/>
                      <a:pt x="185964" y="2044743"/>
                    </a:cubicBezTo>
                    <a:cubicBezTo>
                      <a:pt x="191221" y="2047270"/>
                      <a:pt x="195570" y="2051282"/>
                      <a:pt x="192136" y="2058025"/>
                    </a:cubicBezTo>
                    <a:lnTo>
                      <a:pt x="191400" y="2065222"/>
                    </a:lnTo>
                    <a:lnTo>
                      <a:pt x="193705" y="2064625"/>
                    </a:lnTo>
                    <a:cubicBezTo>
                      <a:pt x="196450" y="2062971"/>
                      <a:pt x="198965" y="2060687"/>
                      <a:pt x="201345" y="2058516"/>
                    </a:cubicBezTo>
                    <a:cubicBezTo>
                      <a:pt x="203798" y="2056649"/>
                      <a:pt x="205481" y="2055607"/>
                      <a:pt x="208726" y="2057092"/>
                    </a:cubicBezTo>
                    <a:lnTo>
                      <a:pt x="228242" y="2063119"/>
                    </a:lnTo>
                    <a:lnTo>
                      <a:pt x="231942" y="2058517"/>
                    </a:lnTo>
                    <a:cubicBezTo>
                      <a:pt x="240656" y="2050918"/>
                      <a:pt x="244031" y="2038701"/>
                      <a:pt x="254423" y="2032807"/>
                    </a:cubicBezTo>
                    <a:cubicBezTo>
                      <a:pt x="256237" y="2029835"/>
                      <a:pt x="257748" y="2027358"/>
                      <a:pt x="259562" y="2024385"/>
                    </a:cubicBezTo>
                    <a:cubicBezTo>
                      <a:pt x="258100" y="2020095"/>
                      <a:pt x="261014" y="2016434"/>
                      <a:pt x="260350" y="2011951"/>
                    </a:cubicBezTo>
                    <a:cubicBezTo>
                      <a:pt x="259241" y="2000398"/>
                      <a:pt x="248041" y="1994245"/>
                      <a:pt x="243934" y="1984262"/>
                    </a:cubicBezTo>
                    <a:cubicBezTo>
                      <a:pt x="241288" y="1978570"/>
                      <a:pt x="238148" y="1972575"/>
                      <a:pt x="241968" y="1967429"/>
                    </a:cubicBezTo>
                    <a:cubicBezTo>
                      <a:pt x="245788" y="1962282"/>
                      <a:pt x="252445" y="1963625"/>
                      <a:pt x="257810" y="1964858"/>
                    </a:cubicBezTo>
                    <a:cubicBezTo>
                      <a:pt x="264964" y="1966502"/>
                      <a:pt x="271404" y="1970433"/>
                      <a:pt x="278777" y="1969490"/>
                    </a:cubicBezTo>
                    <a:cubicBezTo>
                      <a:pt x="283973" y="1966543"/>
                      <a:pt x="288817" y="1970860"/>
                      <a:pt x="293797" y="1970497"/>
                    </a:cubicBezTo>
                    <a:cubicBezTo>
                      <a:pt x="297096" y="1968432"/>
                      <a:pt x="300201" y="1965569"/>
                      <a:pt x="304189" y="1964603"/>
                    </a:cubicBezTo>
                    <a:cubicBezTo>
                      <a:pt x="318017" y="1951966"/>
                      <a:pt x="330854" y="1938723"/>
                      <a:pt x="323849" y="1916778"/>
                    </a:cubicBezTo>
                    <a:cubicBezTo>
                      <a:pt x="320347" y="1905805"/>
                      <a:pt x="328953" y="1899498"/>
                      <a:pt x="339900" y="1899380"/>
                    </a:cubicBezTo>
                    <a:cubicBezTo>
                      <a:pt x="348759" y="1899346"/>
                      <a:pt x="357507" y="1900605"/>
                      <a:pt x="366172" y="1899774"/>
                    </a:cubicBezTo>
                    <a:cubicBezTo>
                      <a:pt x="385398" y="1897227"/>
                      <a:pt x="399611" y="1886186"/>
                      <a:pt x="386797" y="1855936"/>
                    </a:cubicBezTo>
                    <a:cubicBezTo>
                      <a:pt x="388937" y="1849084"/>
                      <a:pt x="381809" y="1844057"/>
                      <a:pt x="382353" y="1837591"/>
                    </a:cubicBezTo>
                    <a:cubicBezTo>
                      <a:pt x="386937" y="1823393"/>
                      <a:pt x="387735" y="1823200"/>
                      <a:pt x="397618" y="1832628"/>
                    </a:cubicBezTo>
                    <a:cubicBezTo>
                      <a:pt x="406317" y="1840654"/>
                      <a:pt x="417626" y="1845514"/>
                      <a:pt x="428633" y="1850870"/>
                    </a:cubicBezTo>
                    <a:cubicBezTo>
                      <a:pt x="424695" y="1845069"/>
                      <a:pt x="427138" y="1837723"/>
                      <a:pt x="421799" y="1833105"/>
                    </a:cubicBezTo>
                    <a:cubicBezTo>
                      <a:pt x="418632" y="1830494"/>
                      <a:pt x="416567" y="1827194"/>
                      <a:pt x="416893" y="1823315"/>
                    </a:cubicBezTo>
                    <a:cubicBezTo>
                      <a:pt x="417514" y="1806700"/>
                      <a:pt x="407003" y="1801646"/>
                      <a:pt x="392972" y="1801244"/>
                    </a:cubicBezTo>
                    <a:cubicBezTo>
                      <a:pt x="386338" y="1796518"/>
                      <a:pt x="378867" y="1810993"/>
                      <a:pt x="372974" y="1800599"/>
                    </a:cubicBezTo>
                    <a:cubicBezTo>
                      <a:pt x="365944" y="1782037"/>
                      <a:pt x="382055" y="1770114"/>
                      <a:pt x="385949" y="1754815"/>
                    </a:cubicBezTo>
                    <a:cubicBezTo>
                      <a:pt x="390449" y="1738528"/>
                      <a:pt x="396735" y="1722650"/>
                      <a:pt x="398951" y="1705649"/>
                    </a:cubicBezTo>
                    <a:cubicBezTo>
                      <a:pt x="400621" y="1695112"/>
                      <a:pt x="398001" y="1686035"/>
                      <a:pt x="389494" y="1678807"/>
                    </a:cubicBezTo>
                    <a:cubicBezTo>
                      <a:pt x="379504" y="1670672"/>
                      <a:pt x="371057" y="1668918"/>
                      <a:pt x="363309" y="1680505"/>
                    </a:cubicBezTo>
                    <a:cubicBezTo>
                      <a:pt x="357977" y="1688128"/>
                      <a:pt x="348708" y="1689952"/>
                      <a:pt x="342496" y="1695679"/>
                    </a:cubicBezTo>
                    <a:cubicBezTo>
                      <a:pt x="322085" y="1696822"/>
                      <a:pt x="303295" y="1694196"/>
                      <a:pt x="298105" y="1669277"/>
                    </a:cubicBezTo>
                    <a:cubicBezTo>
                      <a:pt x="297247" y="1663995"/>
                      <a:pt x="292932" y="1668839"/>
                      <a:pt x="291363" y="1665844"/>
                    </a:cubicBezTo>
                    <a:cubicBezTo>
                      <a:pt x="289623" y="1658665"/>
                      <a:pt x="294047" y="1652528"/>
                      <a:pt x="294593" y="1646062"/>
                    </a:cubicBezTo>
                    <a:cubicBezTo>
                      <a:pt x="298136" y="1638026"/>
                      <a:pt x="306825" y="1633812"/>
                      <a:pt x="308882" y="1624869"/>
                    </a:cubicBezTo>
                    <a:cubicBezTo>
                      <a:pt x="322164" y="1618699"/>
                      <a:pt x="335444" y="1612525"/>
                      <a:pt x="350575" y="1612239"/>
                    </a:cubicBezTo>
                    <a:cubicBezTo>
                      <a:pt x="353160" y="1612458"/>
                      <a:pt x="367718" y="1622019"/>
                      <a:pt x="368299" y="1624411"/>
                    </a:cubicBezTo>
                    <a:cubicBezTo>
                      <a:pt x="369433" y="1632581"/>
                      <a:pt x="374496" y="1634309"/>
                      <a:pt x="381481" y="1631773"/>
                    </a:cubicBezTo>
                    <a:cubicBezTo>
                      <a:pt x="403343" y="1622679"/>
                      <a:pt x="426281" y="1616280"/>
                      <a:pt x="447262" y="1605288"/>
                    </a:cubicBezTo>
                    <a:cubicBezTo>
                      <a:pt x="464446" y="1596060"/>
                      <a:pt x="468123" y="1583348"/>
                      <a:pt x="459886" y="1566766"/>
                    </a:cubicBezTo>
                    <a:cubicBezTo>
                      <a:pt x="457820" y="1563467"/>
                      <a:pt x="455754" y="1560167"/>
                      <a:pt x="453689" y="1556868"/>
                    </a:cubicBezTo>
                    <a:cubicBezTo>
                      <a:pt x="438565" y="1529288"/>
                      <a:pt x="441528" y="1518861"/>
                      <a:pt x="470485" y="1505937"/>
                    </a:cubicBezTo>
                    <a:cubicBezTo>
                      <a:pt x="483163" y="1500755"/>
                      <a:pt x="492675" y="1492964"/>
                      <a:pt x="499433" y="1480773"/>
                    </a:cubicBezTo>
                    <a:cubicBezTo>
                      <a:pt x="509925" y="1461343"/>
                      <a:pt x="529127" y="1462182"/>
                      <a:pt x="547531" y="1463211"/>
                    </a:cubicBezTo>
                    <a:cubicBezTo>
                      <a:pt x="553223" y="1460568"/>
                      <a:pt x="560074" y="1462707"/>
                      <a:pt x="567253" y="1460968"/>
                    </a:cubicBezTo>
                    <a:cubicBezTo>
                      <a:pt x="555146" y="1456301"/>
                      <a:pt x="543727" y="1452735"/>
                      <a:pt x="536841" y="1441738"/>
                    </a:cubicBezTo>
                    <a:cubicBezTo>
                      <a:pt x="536648" y="1440939"/>
                      <a:pt x="535657" y="1440335"/>
                      <a:pt x="534666" y="1439730"/>
                    </a:cubicBezTo>
                    <a:cubicBezTo>
                      <a:pt x="534172" y="1439428"/>
                      <a:pt x="533978" y="1438631"/>
                      <a:pt x="534281" y="1438135"/>
                    </a:cubicBezTo>
                    <a:cubicBezTo>
                      <a:pt x="536368" y="1397943"/>
                      <a:pt x="520472" y="1367174"/>
                      <a:pt x="490714" y="1340184"/>
                    </a:cubicBezTo>
                    <a:cubicBezTo>
                      <a:pt x="472519" y="1324325"/>
                      <a:pt x="474298" y="1312494"/>
                      <a:pt x="488780" y="1292099"/>
                    </a:cubicBezTo>
                    <a:cubicBezTo>
                      <a:pt x="500842" y="1275668"/>
                      <a:pt x="496206" y="1256526"/>
                      <a:pt x="496936" y="1238618"/>
                    </a:cubicBezTo>
                    <a:cubicBezTo>
                      <a:pt x="495971" y="1234629"/>
                      <a:pt x="496298" y="1230750"/>
                      <a:pt x="497423" y="1226677"/>
                    </a:cubicBezTo>
                    <a:cubicBezTo>
                      <a:pt x="501501" y="1199937"/>
                      <a:pt x="504781" y="1173389"/>
                      <a:pt x="498708" y="1146573"/>
                    </a:cubicBezTo>
                    <a:cubicBezTo>
                      <a:pt x="501647" y="1139528"/>
                      <a:pt x="498204" y="1134029"/>
                      <a:pt x="494265" y="1128228"/>
                    </a:cubicBezTo>
                    <a:cubicBezTo>
                      <a:pt x="489857" y="1118740"/>
                      <a:pt x="492023" y="1108506"/>
                      <a:pt x="491301" y="1098548"/>
                    </a:cubicBezTo>
                    <a:cubicBezTo>
                      <a:pt x="482720" y="1101471"/>
                      <a:pt x="479673" y="1109808"/>
                      <a:pt x="474258" y="1115342"/>
                    </a:cubicBezTo>
                    <a:cubicBezTo>
                      <a:pt x="465132" y="1124729"/>
                      <a:pt x="456686" y="1122975"/>
                      <a:pt x="456676" y="1110734"/>
                    </a:cubicBezTo>
                    <a:cubicBezTo>
                      <a:pt x="455944" y="1088534"/>
                      <a:pt x="441662" y="1081861"/>
                      <a:pt x="424274" y="1078050"/>
                    </a:cubicBezTo>
                    <a:cubicBezTo>
                      <a:pt x="414341" y="1075391"/>
                      <a:pt x="406802" y="1072150"/>
                      <a:pt x="407590" y="1059716"/>
                    </a:cubicBezTo>
                    <a:cubicBezTo>
                      <a:pt x="407916" y="1055836"/>
                      <a:pt x="406456" y="1051545"/>
                      <a:pt x="403785" y="1049237"/>
                    </a:cubicBezTo>
                    <a:cubicBezTo>
                      <a:pt x="389141" y="1037584"/>
                      <a:pt x="389048" y="1023253"/>
                      <a:pt x="396629" y="1007485"/>
                    </a:cubicBezTo>
                    <a:cubicBezTo>
                      <a:pt x="399483" y="998349"/>
                      <a:pt x="402832" y="989518"/>
                      <a:pt x="398423" y="980030"/>
                    </a:cubicBezTo>
                    <a:cubicBezTo>
                      <a:pt x="398256" y="975849"/>
                      <a:pt x="400177" y="971584"/>
                      <a:pt x="397121" y="967679"/>
                    </a:cubicBezTo>
                    <a:cubicBezTo>
                      <a:pt x="394723" y="962138"/>
                      <a:pt x="393612" y="957553"/>
                      <a:pt x="394920" y="9540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58A895D4-DF68-4DD6-A070-D81FB0CC661B}"/>
                  </a:ext>
                </a:extLst>
              </p:cNvPr>
              <p:cNvSpPr/>
              <p:nvPr/>
            </p:nvSpPr>
            <p:spPr>
              <a:xfrm>
                <a:off x="457805" y="1554504"/>
                <a:ext cx="2186343" cy="2180691"/>
              </a:xfrm>
              <a:custGeom>
                <a:avLst/>
                <a:gdLst>
                  <a:gd name="connsiteX0" fmla="*/ 1594258 w 2181928"/>
                  <a:gd name="connsiteY0" fmla="*/ 1054835 h 2176287"/>
                  <a:gd name="connsiteX1" fmla="*/ 1594316 w 2181928"/>
                  <a:gd name="connsiteY1" fmla="*/ 1056846 h 2176287"/>
                  <a:gd name="connsiteX2" fmla="*/ 1602845 w 2181928"/>
                  <a:gd name="connsiteY2" fmla="*/ 1056101 h 2176287"/>
                  <a:gd name="connsiteX3" fmla="*/ 1600954 w 2181928"/>
                  <a:gd name="connsiteY3" fmla="*/ 1055480 h 2176287"/>
                  <a:gd name="connsiteX4" fmla="*/ 1594258 w 2181928"/>
                  <a:gd name="connsiteY4" fmla="*/ 1054835 h 2176287"/>
                  <a:gd name="connsiteX5" fmla="*/ 1657952 w 2181928"/>
                  <a:gd name="connsiteY5" fmla="*/ 941904 h 2176287"/>
                  <a:gd name="connsiteX6" fmla="*/ 1656709 w 2181928"/>
                  <a:gd name="connsiteY6" fmla="*/ 943146 h 2176287"/>
                  <a:gd name="connsiteX7" fmla="*/ 1651561 w 2181928"/>
                  <a:gd name="connsiteY7" fmla="*/ 948552 h 2176287"/>
                  <a:gd name="connsiteX8" fmla="*/ 1640569 w 2181928"/>
                  <a:gd name="connsiteY8" fmla="*/ 958045 h 2176287"/>
                  <a:gd name="connsiteX9" fmla="*/ 1638707 w 2181928"/>
                  <a:gd name="connsiteY9" fmla="*/ 959908 h 2176287"/>
                  <a:gd name="connsiteX10" fmla="*/ 1644293 w 2181928"/>
                  <a:gd name="connsiteY10" fmla="*/ 956182 h 2176287"/>
                  <a:gd name="connsiteX11" fmla="*/ 1651561 w 2181928"/>
                  <a:gd name="connsiteY11" fmla="*/ 948552 h 2176287"/>
                  <a:gd name="connsiteX12" fmla="*/ 1654226 w 2181928"/>
                  <a:gd name="connsiteY12" fmla="*/ 946250 h 2176287"/>
                  <a:gd name="connsiteX13" fmla="*/ 1657331 w 2181928"/>
                  <a:gd name="connsiteY13" fmla="*/ 942525 h 2176287"/>
                  <a:gd name="connsiteX14" fmla="*/ 1657952 w 2181928"/>
                  <a:gd name="connsiteY14" fmla="*/ 941904 h 2176287"/>
                  <a:gd name="connsiteX15" fmla="*/ 1651123 w 2181928"/>
                  <a:gd name="connsiteY15" fmla="*/ 847542 h 2176287"/>
                  <a:gd name="connsiteX16" fmla="*/ 1634982 w 2181928"/>
                  <a:gd name="connsiteY16" fmla="*/ 850026 h 2176287"/>
                  <a:gd name="connsiteX17" fmla="*/ 1623186 w 2181928"/>
                  <a:gd name="connsiteY17" fmla="*/ 859338 h 2176287"/>
                  <a:gd name="connsiteX18" fmla="*/ 1634982 w 2181928"/>
                  <a:gd name="connsiteY18" fmla="*/ 851268 h 2176287"/>
                  <a:gd name="connsiteX19" fmla="*/ 1648018 w 2181928"/>
                  <a:gd name="connsiteY19" fmla="*/ 855613 h 2176287"/>
                  <a:gd name="connsiteX20" fmla="*/ 1651123 w 2181928"/>
                  <a:gd name="connsiteY20" fmla="*/ 847542 h 2176287"/>
                  <a:gd name="connsiteX21" fmla="*/ 686564 w 2181928"/>
                  <a:gd name="connsiteY21" fmla="*/ 2961 h 2176287"/>
                  <a:gd name="connsiteX22" fmla="*/ 683861 w 2181928"/>
                  <a:gd name="connsiteY22" fmla="*/ 3910 h 2176287"/>
                  <a:gd name="connsiteX23" fmla="*/ 674957 w 2181928"/>
                  <a:gd name="connsiteY23" fmla="*/ 4152 h 2176287"/>
                  <a:gd name="connsiteX24" fmla="*/ 674111 w 2181928"/>
                  <a:gd name="connsiteY24" fmla="*/ 3421 h 2176287"/>
                  <a:gd name="connsiteX25" fmla="*/ 766694 w 2181928"/>
                  <a:gd name="connsiteY25" fmla="*/ 0 h 2176287"/>
                  <a:gd name="connsiteX26" fmla="*/ 766648 w 2181928"/>
                  <a:gd name="connsiteY26" fmla="*/ 972 h 2176287"/>
                  <a:gd name="connsiteX27" fmla="*/ 771112 w 2181928"/>
                  <a:gd name="connsiteY27" fmla="*/ 5131 h 2176287"/>
                  <a:gd name="connsiteX28" fmla="*/ 810713 w 2181928"/>
                  <a:gd name="connsiteY28" fmla="*/ 72992 h 2176287"/>
                  <a:gd name="connsiteX29" fmla="*/ 798589 w 2181928"/>
                  <a:gd name="connsiteY29" fmla="*/ 119188 h 2176287"/>
                  <a:gd name="connsiteX30" fmla="*/ 801359 w 2181928"/>
                  <a:gd name="connsiteY30" fmla="*/ 131356 h 2176287"/>
                  <a:gd name="connsiteX31" fmla="*/ 826570 w 2181928"/>
                  <a:gd name="connsiteY31" fmla="*/ 141497 h 2176287"/>
                  <a:gd name="connsiteX32" fmla="*/ 827298 w 2181928"/>
                  <a:gd name="connsiteY32" fmla="*/ 141823 h 2176287"/>
                  <a:gd name="connsiteX33" fmla="*/ 847108 w 2181928"/>
                  <a:gd name="connsiteY33" fmla="*/ 148211 h 2176287"/>
                  <a:gd name="connsiteX34" fmla="*/ 895608 w 2181928"/>
                  <a:gd name="connsiteY34" fmla="*/ 147901 h 2176287"/>
                  <a:gd name="connsiteX35" fmla="*/ 887705 w 2181928"/>
                  <a:gd name="connsiteY35" fmla="*/ 178980 h 2176287"/>
                  <a:gd name="connsiteX36" fmla="*/ 891285 w 2181928"/>
                  <a:gd name="connsiteY36" fmla="*/ 177866 h 2176287"/>
                  <a:gd name="connsiteX37" fmla="*/ 904334 w 2181928"/>
                  <a:gd name="connsiteY37" fmla="*/ 205555 h 2176287"/>
                  <a:gd name="connsiteX38" fmla="*/ 894554 w 2181928"/>
                  <a:gd name="connsiteY38" fmla="*/ 218249 h 2176287"/>
                  <a:gd name="connsiteX39" fmla="*/ 890952 w 2181928"/>
                  <a:gd name="connsiteY39" fmla="*/ 231324 h 2176287"/>
                  <a:gd name="connsiteX40" fmla="*/ 891811 w 2181928"/>
                  <a:gd name="connsiteY40" fmla="*/ 235017 h 2176287"/>
                  <a:gd name="connsiteX41" fmla="*/ 901368 w 2181928"/>
                  <a:gd name="connsiteY41" fmla="*/ 244859 h 2176287"/>
                  <a:gd name="connsiteX42" fmla="*/ 920426 w 2181928"/>
                  <a:gd name="connsiteY42" fmla="*/ 251238 h 2176287"/>
                  <a:gd name="connsiteX43" fmla="*/ 940431 w 2181928"/>
                  <a:gd name="connsiteY43" fmla="*/ 255855 h 2176287"/>
                  <a:gd name="connsiteX44" fmla="*/ 953581 w 2181928"/>
                  <a:gd name="connsiteY44" fmla="*/ 265194 h 2176287"/>
                  <a:gd name="connsiteX45" fmla="*/ 945617 w 2181928"/>
                  <a:gd name="connsiteY45" fmla="*/ 277045 h 2176287"/>
                  <a:gd name="connsiteX46" fmla="*/ 936146 w 2181928"/>
                  <a:gd name="connsiteY46" fmla="*/ 290643 h 2176287"/>
                  <a:gd name="connsiteX47" fmla="*/ 934173 w 2181928"/>
                  <a:gd name="connsiteY47" fmla="*/ 295461 h 2176287"/>
                  <a:gd name="connsiteX48" fmla="*/ 942169 w 2181928"/>
                  <a:gd name="connsiteY48" fmla="*/ 302790 h 2176287"/>
                  <a:gd name="connsiteX49" fmla="*/ 983141 w 2181928"/>
                  <a:gd name="connsiteY49" fmla="*/ 322346 h 2176287"/>
                  <a:gd name="connsiteX50" fmla="*/ 980961 w 2181928"/>
                  <a:gd name="connsiteY50" fmla="*/ 324526 h 2176287"/>
                  <a:gd name="connsiteX51" fmla="*/ 999919 w 2181928"/>
                  <a:gd name="connsiteY51" fmla="*/ 328552 h 2176287"/>
                  <a:gd name="connsiteX52" fmla="*/ 1016444 w 2181928"/>
                  <a:gd name="connsiteY52" fmla="*/ 348509 h 2176287"/>
                  <a:gd name="connsiteX53" fmla="*/ 1027017 w 2181928"/>
                  <a:gd name="connsiteY53" fmla="*/ 354191 h 2176287"/>
                  <a:gd name="connsiteX54" fmla="*/ 1049026 w 2181928"/>
                  <a:gd name="connsiteY54" fmla="*/ 351705 h 2176287"/>
                  <a:gd name="connsiteX55" fmla="*/ 1081334 w 2181928"/>
                  <a:gd name="connsiteY55" fmla="*/ 349074 h 2176287"/>
                  <a:gd name="connsiteX56" fmla="*/ 1077803 w 2181928"/>
                  <a:gd name="connsiteY56" fmla="*/ 332408 h 2176287"/>
                  <a:gd name="connsiteX57" fmla="*/ 1079152 w 2181928"/>
                  <a:gd name="connsiteY57" fmla="*/ 317228 h 2176287"/>
                  <a:gd name="connsiteX58" fmla="*/ 1101268 w 2181928"/>
                  <a:gd name="connsiteY58" fmla="*/ 311164 h 2176287"/>
                  <a:gd name="connsiteX59" fmla="*/ 1103984 w 2181928"/>
                  <a:gd name="connsiteY59" fmla="*/ 325120 h 2176287"/>
                  <a:gd name="connsiteX60" fmla="*/ 1104504 w 2181928"/>
                  <a:gd name="connsiteY60" fmla="*/ 337669 h 2176287"/>
                  <a:gd name="connsiteX61" fmla="*/ 1137787 w 2181928"/>
                  <a:gd name="connsiteY61" fmla="*/ 332380 h 2176287"/>
                  <a:gd name="connsiteX62" fmla="*/ 1144503 w 2181928"/>
                  <a:gd name="connsiteY62" fmla="*/ 317359 h 2176287"/>
                  <a:gd name="connsiteX63" fmla="*/ 1159896 w 2181928"/>
                  <a:gd name="connsiteY63" fmla="*/ 311544 h 2176287"/>
                  <a:gd name="connsiteX64" fmla="*/ 1168927 w 2181928"/>
                  <a:gd name="connsiteY64" fmla="*/ 323896 h 2176287"/>
                  <a:gd name="connsiteX65" fmla="*/ 1160508 w 2181928"/>
                  <a:gd name="connsiteY65" fmla="*/ 350953 h 2176287"/>
                  <a:gd name="connsiteX66" fmla="*/ 1170279 w 2181928"/>
                  <a:gd name="connsiteY66" fmla="*/ 383469 h 2176287"/>
                  <a:gd name="connsiteX67" fmla="*/ 1225969 w 2181928"/>
                  <a:gd name="connsiteY67" fmla="*/ 422259 h 2176287"/>
                  <a:gd name="connsiteX68" fmla="*/ 1239386 w 2181928"/>
                  <a:gd name="connsiteY68" fmla="*/ 422654 h 2176287"/>
                  <a:gd name="connsiteX69" fmla="*/ 1289224 w 2181928"/>
                  <a:gd name="connsiteY69" fmla="*/ 402633 h 2176287"/>
                  <a:gd name="connsiteX70" fmla="*/ 1261046 w 2181928"/>
                  <a:gd name="connsiteY70" fmla="*/ 431795 h 2176287"/>
                  <a:gd name="connsiteX71" fmla="*/ 1244590 w 2181928"/>
                  <a:gd name="connsiteY71" fmla="*/ 456244 h 2176287"/>
                  <a:gd name="connsiteX72" fmla="*/ 1245740 w 2181928"/>
                  <a:gd name="connsiteY72" fmla="*/ 456438 h 2176287"/>
                  <a:gd name="connsiteX73" fmla="*/ 1295403 w 2181928"/>
                  <a:gd name="connsiteY73" fmla="*/ 468234 h 2176287"/>
                  <a:gd name="connsiteX74" fmla="*/ 1408389 w 2181928"/>
                  <a:gd name="connsiteY74" fmla="*/ 485616 h 2176287"/>
                  <a:gd name="connsiteX75" fmla="*/ 1469228 w 2181928"/>
                  <a:gd name="connsiteY75" fmla="*/ 474442 h 2176287"/>
                  <a:gd name="connsiteX76" fmla="*/ 1494681 w 2181928"/>
                  <a:gd name="connsiteY76" fmla="*/ 463888 h 2176287"/>
                  <a:gd name="connsiteX77" fmla="*/ 1520134 w 2181928"/>
                  <a:gd name="connsiteY77" fmla="*/ 464508 h 2176287"/>
                  <a:gd name="connsiteX78" fmla="*/ 1596491 w 2181928"/>
                  <a:gd name="connsiteY78" fmla="*/ 471959 h 2176287"/>
                  <a:gd name="connsiteX79" fmla="*/ 1636844 w 2181928"/>
                  <a:gd name="connsiteY79" fmla="*/ 486858 h 2176287"/>
                  <a:gd name="connsiteX80" fmla="*/ 1715685 w 2181928"/>
                  <a:gd name="connsiteY80" fmla="*/ 539005 h 2176287"/>
                  <a:gd name="connsiteX81" fmla="*/ 1662297 w 2181928"/>
                  <a:gd name="connsiteY81" fmla="*/ 511689 h 2176287"/>
                  <a:gd name="connsiteX82" fmla="*/ 1619461 w 2181928"/>
                  <a:gd name="connsiteY82" fmla="*/ 493065 h 2176287"/>
                  <a:gd name="connsiteX83" fmla="*/ 1676576 w 2181928"/>
                  <a:gd name="connsiteY83" fmla="*/ 529692 h 2176287"/>
                  <a:gd name="connsiteX84" fmla="*/ 1716927 w 2181928"/>
                  <a:gd name="connsiteY84" fmla="*/ 569424 h 2176287"/>
                  <a:gd name="connsiteX85" fmla="*/ 1741139 w 2181928"/>
                  <a:gd name="connsiteY85" fmla="*/ 602326 h 2176287"/>
                  <a:gd name="connsiteX86" fmla="*/ 1743622 w 2181928"/>
                  <a:gd name="connsiteY86" fmla="*/ 614121 h 2176287"/>
                  <a:gd name="connsiteX87" fmla="*/ 1726860 w 2181928"/>
                  <a:gd name="connsiteY87" fmla="*/ 603568 h 2176287"/>
                  <a:gd name="connsiteX88" fmla="*/ 1697061 w 2181928"/>
                  <a:gd name="connsiteY88" fmla="*/ 563837 h 2176287"/>
                  <a:gd name="connsiteX89" fmla="*/ 1644293 w 2181928"/>
                  <a:gd name="connsiteY89" fmla="*/ 522864 h 2176287"/>
                  <a:gd name="connsiteX90" fmla="*/ 1644293 w 2181928"/>
                  <a:gd name="connsiteY90" fmla="*/ 525347 h 2176287"/>
                  <a:gd name="connsiteX91" fmla="*/ 1656709 w 2181928"/>
                  <a:gd name="connsiteY91" fmla="*/ 534659 h 2176287"/>
                  <a:gd name="connsiteX92" fmla="*/ 1657331 w 2181928"/>
                  <a:gd name="connsiteY92" fmla="*/ 535280 h 2176287"/>
                  <a:gd name="connsiteX93" fmla="*/ 1693958 w 2181928"/>
                  <a:gd name="connsiteY93" fmla="*/ 572528 h 2176287"/>
                  <a:gd name="connsiteX94" fmla="*/ 1749209 w 2181928"/>
                  <a:gd name="connsiteY94" fmla="*/ 651370 h 2176287"/>
                  <a:gd name="connsiteX95" fmla="*/ 1751692 w 2181928"/>
                  <a:gd name="connsiteY95" fmla="*/ 655715 h 2176287"/>
                  <a:gd name="connsiteX96" fmla="*/ 1743622 w 2181928"/>
                  <a:gd name="connsiteY96" fmla="*/ 674339 h 2176287"/>
                  <a:gd name="connsiteX97" fmla="*/ 1741760 w 2181928"/>
                  <a:gd name="connsiteY97" fmla="*/ 676202 h 2176287"/>
                  <a:gd name="connsiteX98" fmla="*/ 1741760 w 2181928"/>
                  <a:gd name="connsiteY98" fmla="*/ 676823 h 2176287"/>
                  <a:gd name="connsiteX99" fmla="*/ 1754796 w 2181928"/>
                  <a:gd name="connsiteY99" fmla="*/ 688618 h 2176287"/>
                  <a:gd name="connsiteX100" fmla="*/ 1754176 w 2181928"/>
                  <a:gd name="connsiteY100" fmla="*/ 692963 h 2176287"/>
                  <a:gd name="connsiteX101" fmla="*/ 1733068 w 2181928"/>
                  <a:gd name="connsiteY101" fmla="*/ 691722 h 2176287"/>
                  <a:gd name="connsiteX102" fmla="*/ 1729964 w 2181928"/>
                  <a:gd name="connsiteY102" fmla="*/ 699171 h 2176287"/>
                  <a:gd name="connsiteX103" fmla="*/ 1731206 w 2181928"/>
                  <a:gd name="connsiteY103" fmla="*/ 701654 h 2176287"/>
                  <a:gd name="connsiteX104" fmla="*/ 1723756 w 2181928"/>
                  <a:gd name="connsiteY104" fmla="*/ 715932 h 2176287"/>
                  <a:gd name="connsiteX105" fmla="*/ 1724377 w 2181928"/>
                  <a:gd name="connsiteY105" fmla="*/ 722762 h 2176287"/>
                  <a:gd name="connsiteX106" fmla="*/ 1741760 w 2181928"/>
                  <a:gd name="connsiteY106" fmla="*/ 761872 h 2176287"/>
                  <a:gd name="connsiteX107" fmla="*/ 1745484 w 2181928"/>
                  <a:gd name="connsiteY107" fmla="*/ 764976 h 2176287"/>
                  <a:gd name="connsiteX108" fmla="*/ 1772800 w 2181928"/>
                  <a:gd name="connsiteY108" fmla="*/ 776150 h 2176287"/>
                  <a:gd name="connsiteX109" fmla="*/ 1785836 w 2181928"/>
                  <a:gd name="connsiteY109" fmla="*/ 777392 h 2176287"/>
                  <a:gd name="connsiteX110" fmla="*/ 1790182 w 2181928"/>
                  <a:gd name="connsiteY110" fmla="*/ 780496 h 2176287"/>
                  <a:gd name="connsiteX111" fmla="*/ 1785836 w 2181928"/>
                  <a:gd name="connsiteY111" fmla="*/ 786704 h 2176287"/>
                  <a:gd name="connsiteX112" fmla="*/ 1766592 w 2181928"/>
                  <a:gd name="connsiteY112" fmla="*/ 789809 h 2176287"/>
                  <a:gd name="connsiteX113" fmla="*/ 1776525 w 2181928"/>
                  <a:gd name="connsiteY113" fmla="*/ 790429 h 2176287"/>
                  <a:gd name="connsiteX114" fmla="*/ 1783974 w 2181928"/>
                  <a:gd name="connsiteY114" fmla="*/ 791671 h 2176287"/>
                  <a:gd name="connsiteX115" fmla="*/ 1787698 w 2181928"/>
                  <a:gd name="connsiteY115" fmla="*/ 794774 h 2176287"/>
                  <a:gd name="connsiteX116" fmla="*/ 1793286 w 2181928"/>
                  <a:gd name="connsiteY116" fmla="*/ 816502 h 2176287"/>
                  <a:gd name="connsiteX117" fmla="*/ 1788941 w 2181928"/>
                  <a:gd name="connsiteY117" fmla="*/ 818986 h 2176287"/>
                  <a:gd name="connsiteX118" fmla="*/ 1775282 w 2181928"/>
                  <a:gd name="connsiteY118" fmla="*/ 824573 h 2176287"/>
                  <a:gd name="connsiteX119" fmla="*/ 1812531 w 2181928"/>
                  <a:gd name="connsiteY119" fmla="*/ 858717 h 2176287"/>
                  <a:gd name="connsiteX120" fmla="*/ 1809426 w 2181928"/>
                  <a:gd name="connsiteY120" fmla="*/ 867409 h 2176287"/>
                  <a:gd name="connsiteX121" fmla="*/ 1797631 w 2181928"/>
                  <a:gd name="connsiteY121" fmla="*/ 872996 h 2176287"/>
                  <a:gd name="connsiteX122" fmla="*/ 1815014 w 2181928"/>
                  <a:gd name="connsiteY122" fmla="*/ 876720 h 2176287"/>
                  <a:gd name="connsiteX123" fmla="*/ 1818739 w 2181928"/>
                  <a:gd name="connsiteY123" fmla="*/ 879204 h 2176287"/>
                  <a:gd name="connsiteX124" fmla="*/ 1831155 w 2181928"/>
                  <a:gd name="connsiteY124" fmla="*/ 884791 h 2176287"/>
                  <a:gd name="connsiteX125" fmla="*/ 1837984 w 2181928"/>
                  <a:gd name="connsiteY125" fmla="*/ 902173 h 2176287"/>
                  <a:gd name="connsiteX126" fmla="*/ 1789561 w 2181928"/>
                  <a:gd name="connsiteY126" fmla="*/ 917072 h 2176287"/>
                  <a:gd name="connsiteX127" fmla="*/ 1779628 w 2181928"/>
                  <a:gd name="connsiteY127" fmla="*/ 917693 h 2176287"/>
                  <a:gd name="connsiteX128" fmla="*/ 1757900 w 2181928"/>
                  <a:gd name="connsiteY128" fmla="*/ 923901 h 2176287"/>
                  <a:gd name="connsiteX129" fmla="*/ 1746105 w 2181928"/>
                  <a:gd name="connsiteY129" fmla="*/ 935696 h 2176287"/>
                  <a:gd name="connsiteX130" fmla="*/ 1734931 w 2181928"/>
                  <a:gd name="connsiteY130" fmla="*/ 912726 h 2176287"/>
                  <a:gd name="connsiteX131" fmla="*/ 1759142 w 2181928"/>
                  <a:gd name="connsiteY131" fmla="*/ 890378 h 2176287"/>
                  <a:gd name="connsiteX132" fmla="*/ 1746726 w 2181928"/>
                  <a:gd name="connsiteY132" fmla="*/ 889757 h 2176287"/>
                  <a:gd name="connsiteX133" fmla="*/ 1731826 w 2181928"/>
                  <a:gd name="connsiteY133" fmla="*/ 914589 h 2176287"/>
                  <a:gd name="connsiteX134" fmla="*/ 1727481 w 2181928"/>
                  <a:gd name="connsiteY134" fmla="*/ 959287 h 2176287"/>
                  <a:gd name="connsiteX135" fmla="*/ 1720652 w 2181928"/>
                  <a:gd name="connsiteY135" fmla="*/ 971703 h 2176287"/>
                  <a:gd name="connsiteX136" fmla="*/ 1720652 w 2181928"/>
                  <a:gd name="connsiteY136" fmla="*/ 973566 h 2176287"/>
                  <a:gd name="connsiteX137" fmla="*/ 1722515 w 2181928"/>
                  <a:gd name="connsiteY137" fmla="*/ 973566 h 2176287"/>
                  <a:gd name="connsiteX138" fmla="*/ 1736793 w 2181928"/>
                  <a:gd name="connsiteY138" fmla="*/ 956804 h 2176287"/>
                  <a:gd name="connsiteX139" fmla="*/ 1749830 w 2181928"/>
                  <a:gd name="connsiteY139" fmla="*/ 944387 h 2176287"/>
                  <a:gd name="connsiteX140" fmla="*/ 1759142 w 2181928"/>
                  <a:gd name="connsiteY140" fmla="*/ 939421 h 2176287"/>
                  <a:gd name="connsiteX141" fmla="*/ 1767212 w 2181928"/>
                  <a:gd name="connsiteY141" fmla="*/ 948733 h 2176287"/>
                  <a:gd name="connsiteX142" fmla="*/ 1757900 w 2181928"/>
                  <a:gd name="connsiteY142" fmla="*/ 985982 h 2176287"/>
                  <a:gd name="connsiteX143" fmla="*/ 1753555 w 2181928"/>
                  <a:gd name="connsiteY143" fmla="*/ 988465 h 2176287"/>
                  <a:gd name="connsiteX144" fmla="*/ 1743001 w 2181928"/>
                  <a:gd name="connsiteY144" fmla="*/ 984119 h 2176287"/>
                  <a:gd name="connsiteX145" fmla="*/ 1743467 w 2181928"/>
                  <a:gd name="connsiteY145" fmla="*/ 983033 h 2176287"/>
                  <a:gd name="connsiteX146" fmla="*/ 1743622 w 2181928"/>
                  <a:gd name="connsiteY146" fmla="*/ 982877 h 2176287"/>
                  <a:gd name="connsiteX147" fmla="*/ 1744863 w 2181928"/>
                  <a:gd name="connsiteY147" fmla="*/ 979774 h 2176287"/>
                  <a:gd name="connsiteX148" fmla="*/ 1743467 w 2181928"/>
                  <a:gd name="connsiteY148" fmla="*/ 983033 h 2176287"/>
                  <a:gd name="connsiteX149" fmla="*/ 1737414 w 2181928"/>
                  <a:gd name="connsiteY149" fmla="*/ 989085 h 2176287"/>
                  <a:gd name="connsiteX150" fmla="*/ 1718790 w 2181928"/>
                  <a:gd name="connsiteY150" fmla="*/ 997157 h 2176287"/>
                  <a:gd name="connsiteX151" fmla="*/ 1654847 w 2181928"/>
                  <a:gd name="connsiteY151" fmla="*/ 1000881 h 2176287"/>
                  <a:gd name="connsiteX152" fmla="*/ 1636844 w 2181928"/>
                  <a:gd name="connsiteY152" fmla="*/ 1000881 h 2176287"/>
                  <a:gd name="connsiteX153" fmla="*/ 1591526 w 2181928"/>
                  <a:gd name="connsiteY153" fmla="*/ 999639 h 2176287"/>
                  <a:gd name="connsiteX154" fmla="*/ 1575889 w 2181928"/>
                  <a:gd name="connsiteY154" fmla="*/ 1001638 h 2176287"/>
                  <a:gd name="connsiteX155" fmla="*/ 1570829 w 2181928"/>
                  <a:gd name="connsiteY155" fmla="*/ 999528 h 2176287"/>
                  <a:gd name="connsiteX156" fmla="*/ 1571198 w 2181928"/>
                  <a:gd name="connsiteY156" fmla="*/ 1002680 h 2176287"/>
                  <a:gd name="connsiteX157" fmla="*/ 1588306 w 2181928"/>
                  <a:gd name="connsiteY157" fmla="*/ 1014374 h 2176287"/>
                  <a:gd name="connsiteX158" fmla="*/ 1590582 w 2181928"/>
                  <a:gd name="connsiteY158" fmla="*/ 1013098 h 2176287"/>
                  <a:gd name="connsiteX159" fmla="*/ 1606409 w 2181928"/>
                  <a:gd name="connsiteY159" fmla="*/ 1007744 h 2176287"/>
                  <a:gd name="connsiteX160" fmla="*/ 1618263 w 2181928"/>
                  <a:gd name="connsiteY160" fmla="*/ 1030474 h 2176287"/>
                  <a:gd name="connsiteX161" fmla="*/ 1612689 w 2181928"/>
                  <a:gd name="connsiteY161" fmla="*/ 1052243 h 2176287"/>
                  <a:gd name="connsiteX162" fmla="*/ 1609858 w 2181928"/>
                  <a:gd name="connsiteY162" fmla="*/ 1055487 h 2176287"/>
                  <a:gd name="connsiteX163" fmla="*/ 1615986 w 2181928"/>
                  <a:gd name="connsiteY163" fmla="*/ 1054951 h 2176287"/>
                  <a:gd name="connsiteX164" fmla="*/ 1640712 w 2181928"/>
                  <a:gd name="connsiteY164" fmla="*/ 1057934 h 2176287"/>
                  <a:gd name="connsiteX165" fmla="*/ 1654567 w 2181928"/>
                  <a:gd name="connsiteY165" fmla="*/ 1071018 h 2176287"/>
                  <a:gd name="connsiteX166" fmla="*/ 1663034 w 2181928"/>
                  <a:gd name="connsiteY166" fmla="*/ 1087952 h 2176287"/>
                  <a:gd name="connsiteX167" fmla="*/ 1663803 w 2181928"/>
                  <a:gd name="connsiteY167" fmla="*/ 1094109 h 2176287"/>
                  <a:gd name="connsiteX168" fmla="*/ 1627627 w 2181928"/>
                  <a:gd name="connsiteY168" fmla="*/ 1127206 h 2176287"/>
                  <a:gd name="connsiteX169" fmla="*/ 1594531 w 2181928"/>
                  <a:gd name="connsiteY169" fmla="*/ 1152606 h 2176287"/>
                  <a:gd name="connsiteX170" fmla="*/ 1662264 w 2181928"/>
                  <a:gd name="connsiteY170" fmla="*/ 1130285 h 2176287"/>
                  <a:gd name="connsiteX171" fmla="*/ 1689973 w 2181928"/>
                  <a:gd name="connsiteY171" fmla="*/ 1128745 h 2176287"/>
                  <a:gd name="connsiteX172" fmla="*/ 1743852 w 2181928"/>
                  <a:gd name="connsiteY172" fmla="*/ 1142600 h 2176287"/>
                  <a:gd name="connsiteX173" fmla="*/ 1802349 w 2181928"/>
                  <a:gd name="connsiteY173" fmla="*/ 1159533 h 2176287"/>
                  <a:gd name="connsiteX174" fmla="*/ 1804658 w 2181928"/>
                  <a:gd name="connsiteY174" fmla="*/ 1172618 h 2176287"/>
                  <a:gd name="connsiteX175" fmla="*/ 1764633 w 2181928"/>
                  <a:gd name="connsiteY175" fmla="*/ 1238042 h 2176287"/>
                  <a:gd name="connsiteX176" fmla="*/ 1716143 w 2181928"/>
                  <a:gd name="connsiteY176" fmla="*/ 1311164 h 2176287"/>
                  <a:gd name="connsiteX177" fmla="*/ 1699979 w 2181928"/>
                  <a:gd name="connsiteY177" fmla="*/ 1353497 h 2176287"/>
                  <a:gd name="connsiteX178" fmla="*/ 1699998 w 2181928"/>
                  <a:gd name="connsiteY178" fmla="*/ 1354296 h 2176287"/>
                  <a:gd name="connsiteX179" fmla="*/ 1706994 w 2181928"/>
                  <a:gd name="connsiteY179" fmla="*/ 1355979 h 2176287"/>
                  <a:gd name="connsiteX180" fmla="*/ 1713745 w 2181928"/>
                  <a:gd name="connsiteY180" fmla="*/ 1369792 h 2176287"/>
                  <a:gd name="connsiteX181" fmla="*/ 1713088 w 2181928"/>
                  <a:gd name="connsiteY181" fmla="*/ 1372993 h 2176287"/>
                  <a:gd name="connsiteX182" fmla="*/ 1745872 w 2181928"/>
                  <a:gd name="connsiteY182" fmla="*/ 1378320 h 2176287"/>
                  <a:gd name="connsiteX183" fmla="*/ 1780797 w 2181928"/>
                  <a:gd name="connsiteY183" fmla="*/ 1375818 h 2176287"/>
                  <a:gd name="connsiteX184" fmla="*/ 1822361 w 2181928"/>
                  <a:gd name="connsiteY184" fmla="*/ 1316552 h 2176287"/>
                  <a:gd name="connsiteX185" fmla="*/ 1808506 w 2181928"/>
                  <a:gd name="connsiteY185" fmla="*/ 1298079 h 2176287"/>
                  <a:gd name="connsiteX186" fmla="*/ 1789264 w 2181928"/>
                  <a:gd name="connsiteY186" fmla="*/ 1268061 h 2176287"/>
                  <a:gd name="connsiteX187" fmla="*/ 1842373 w 2181928"/>
                  <a:gd name="connsiteY187" fmla="*/ 1254206 h 2176287"/>
                  <a:gd name="connsiteX188" fmla="*/ 1856997 w 2181928"/>
                  <a:gd name="connsiteY188" fmla="*/ 1267291 h 2176287"/>
                  <a:gd name="connsiteX189" fmla="*/ 1918573 w 2181928"/>
                  <a:gd name="connsiteY189" fmla="*/ 1279606 h 2176287"/>
                  <a:gd name="connsiteX190" fmla="*/ 1954749 w 2181928"/>
                  <a:gd name="connsiteY190" fmla="*/ 1271139 h 2176287"/>
                  <a:gd name="connsiteX191" fmla="*/ 1983228 w 2181928"/>
                  <a:gd name="connsiteY191" fmla="*/ 1311164 h 2176287"/>
                  <a:gd name="connsiteX192" fmla="*/ 1952440 w 2181928"/>
                  <a:gd name="connsiteY192" fmla="*/ 1367351 h 2176287"/>
                  <a:gd name="connsiteX193" fmla="*/ 1994773 w 2181928"/>
                  <a:gd name="connsiteY193" fmla="*/ 1338873 h 2176287"/>
                  <a:gd name="connsiteX194" fmla="*/ 2046343 w 2181928"/>
                  <a:gd name="connsiteY194" fmla="*/ 1327328 h 2176287"/>
                  <a:gd name="connsiteX195" fmla="*/ 2113307 w 2181928"/>
                  <a:gd name="connsiteY195" fmla="*/ 1318861 h 2176287"/>
                  <a:gd name="connsiteX196" fmla="*/ 2128700 w 2181928"/>
                  <a:gd name="connsiteY196" fmla="*/ 1354267 h 2176287"/>
                  <a:gd name="connsiteX197" fmla="*/ 2121003 w 2181928"/>
                  <a:gd name="connsiteY197" fmla="*/ 1388903 h 2176287"/>
                  <a:gd name="connsiteX198" fmla="*/ 2110228 w 2181928"/>
                  <a:gd name="connsiteY198" fmla="*/ 1416612 h 2176287"/>
                  <a:gd name="connsiteX199" fmla="*/ 2114846 w 2181928"/>
                  <a:gd name="connsiteY199" fmla="*/ 1460485 h 2176287"/>
                  <a:gd name="connsiteX200" fmla="*/ 2123312 w 2181928"/>
                  <a:gd name="connsiteY200" fmla="*/ 1467412 h 2176287"/>
                  <a:gd name="connsiteX201" fmla="*/ 2128700 w 2181928"/>
                  <a:gd name="connsiteY201" fmla="*/ 1525909 h 2176287"/>
                  <a:gd name="connsiteX202" fmla="*/ 2121003 w 2181928"/>
                  <a:gd name="connsiteY202" fmla="*/ 1539764 h 2176287"/>
                  <a:gd name="connsiteX203" fmla="*/ 2137167 w 2181928"/>
                  <a:gd name="connsiteY203" fmla="*/ 1543612 h 2176287"/>
                  <a:gd name="connsiteX204" fmla="*/ 2181040 w 2181928"/>
                  <a:gd name="connsiteY204" fmla="*/ 1569782 h 2176287"/>
                  <a:gd name="connsiteX205" fmla="*/ 2172573 w 2181928"/>
                  <a:gd name="connsiteY205" fmla="*/ 1588255 h 2176287"/>
                  <a:gd name="connsiteX206" fmla="*/ 2153330 w 2181928"/>
                  <a:gd name="connsiteY206" fmla="*/ 1622121 h 2176287"/>
                  <a:gd name="connsiteX207" fmla="*/ 2092525 w 2181928"/>
                  <a:gd name="connsiteY207" fmla="*/ 1635206 h 2176287"/>
                  <a:gd name="connsiteX208" fmla="*/ 2010167 w 2181928"/>
                  <a:gd name="connsiteY208" fmla="*/ 1606727 h 2176287"/>
                  <a:gd name="connsiteX209" fmla="*/ 1971682 w 2181928"/>
                  <a:gd name="connsiteY209" fmla="*/ 1578249 h 2176287"/>
                  <a:gd name="connsiteX210" fmla="*/ 1943203 w 2181928"/>
                  <a:gd name="connsiteY210" fmla="*/ 1526679 h 2176287"/>
                  <a:gd name="connsiteX211" fmla="*/ 1934737 w 2181928"/>
                  <a:gd name="connsiteY211" fmla="*/ 1524370 h 2176287"/>
                  <a:gd name="connsiteX212" fmla="*/ 1934737 w 2181928"/>
                  <a:gd name="connsiteY212" fmla="*/ 1531297 h 2176287"/>
                  <a:gd name="connsiteX213" fmla="*/ 1935506 w 2181928"/>
                  <a:gd name="connsiteY213" fmla="*/ 1543612 h 2176287"/>
                  <a:gd name="connsiteX214" fmla="*/ 1929349 w 2181928"/>
                  <a:gd name="connsiteY214" fmla="*/ 1575170 h 2176287"/>
                  <a:gd name="connsiteX215" fmla="*/ 1913955 w 2181928"/>
                  <a:gd name="connsiteY215" fmla="*/ 1564394 h 2176287"/>
                  <a:gd name="connsiteX216" fmla="*/ 1891633 w 2181928"/>
                  <a:gd name="connsiteY216" fmla="*/ 1532067 h 2176287"/>
                  <a:gd name="connsiteX217" fmla="*/ 1801579 w 2181928"/>
                  <a:gd name="connsiteY217" fmla="*/ 1532836 h 2176287"/>
                  <a:gd name="connsiteX218" fmla="*/ 1812355 w 2181928"/>
                  <a:gd name="connsiteY218" fmla="*/ 1621351 h 2176287"/>
                  <a:gd name="connsiteX219" fmla="*/ 1863924 w 2181928"/>
                  <a:gd name="connsiteY219" fmla="*/ 1640594 h 2176287"/>
                  <a:gd name="connsiteX220" fmla="*/ 1875470 w 2181928"/>
                  <a:gd name="connsiteY220" fmla="*/ 1645982 h 2176287"/>
                  <a:gd name="connsiteX221" fmla="*/ 1874700 w 2181928"/>
                  <a:gd name="connsiteY221" fmla="*/ 1649830 h 2176287"/>
                  <a:gd name="connsiteX222" fmla="*/ 1864694 w 2181928"/>
                  <a:gd name="connsiteY222" fmla="*/ 1667533 h 2176287"/>
                  <a:gd name="connsiteX223" fmla="*/ 1847761 w 2181928"/>
                  <a:gd name="connsiteY223" fmla="*/ 1723722 h 2176287"/>
                  <a:gd name="connsiteX224" fmla="*/ 1779258 w 2181928"/>
                  <a:gd name="connsiteY224" fmla="*/ 1775291 h 2176287"/>
                  <a:gd name="connsiteX225" fmla="*/ 1733076 w 2181928"/>
                  <a:gd name="connsiteY225" fmla="*/ 1790685 h 2176287"/>
                  <a:gd name="connsiteX226" fmla="*/ 1689203 w 2181928"/>
                  <a:gd name="connsiteY226" fmla="*/ 1817624 h 2176287"/>
                  <a:gd name="connsiteX227" fmla="*/ 1685355 w 2181928"/>
                  <a:gd name="connsiteY227" fmla="*/ 1817624 h 2176287"/>
                  <a:gd name="connsiteX228" fmla="*/ 1599919 w 2181928"/>
                  <a:gd name="connsiteY228" fmla="*/ 1862267 h 2176287"/>
                  <a:gd name="connsiteX229" fmla="*/ 1592222 w 2181928"/>
                  <a:gd name="connsiteY229" fmla="*/ 1875351 h 2176287"/>
                  <a:gd name="connsiteX230" fmla="*/ 1574519 w 2181928"/>
                  <a:gd name="connsiteY230" fmla="*/ 1887667 h 2176287"/>
                  <a:gd name="connsiteX231" fmla="*/ 1518330 w 2181928"/>
                  <a:gd name="connsiteY231" fmla="*/ 1929230 h 2176287"/>
                  <a:gd name="connsiteX232" fmla="*/ 1559125 w 2181928"/>
                  <a:gd name="connsiteY232" fmla="*/ 1939237 h 2176287"/>
                  <a:gd name="connsiteX233" fmla="*/ 1574519 w 2181928"/>
                  <a:gd name="connsiteY233" fmla="*/ 1958479 h 2176287"/>
                  <a:gd name="connsiteX234" fmla="*/ 1562973 w 2181928"/>
                  <a:gd name="connsiteY234" fmla="*/ 1968485 h 2176287"/>
                  <a:gd name="connsiteX235" fmla="*/ 1546040 w 2181928"/>
                  <a:gd name="connsiteY235" fmla="*/ 2030061 h 2176287"/>
                  <a:gd name="connsiteX236" fmla="*/ 1539112 w 2181928"/>
                  <a:gd name="connsiteY236" fmla="*/ 2072394 h 2176287"/>
                  <a:gd name="connsiteX237" fmla="*/ 1519870 w 2181928"/>
                  <a:gd name="connsiteY237" fmla="*/ 2101643 h 2176287"/>
                  <a:gd name="connsiteX238" fmla="*/ 1492161 w 2181928"/>
                  <a:gd name="connsiteY238" fmla="*/ 2126273 h 2176287"/>
                  <a:gd name="connsiteX239" fmla="*/ 1423658 w 2181928"/>
                  <a:gd name="connsiteY239" fmla="*/ 2163218 h 2176287"/>
                  <a:gd name="connsiteX240" fmla="*/ 1385173 w 2181928"/>
                  <a:gd name="connsiteY240" fmla="*/ 2163988 h 2176287"/>
                  <a:gd name="connsiteX241" fmla="*/ 1354385 w 2181928"/>
                  <a:gd name="connsiteY241" fmla="*/ 2157830 h 2176287"/>
                  <a:gd name="connsiteX242" fmla="*/ 1325137 w 2181928"/>
                  <a:gd name="connsiteY242" fmla="*/ 2167836 h 2176287"/>
                  <a:gd name="connsiteX243" fmla="*/ 1299737 w 2181928"/>
                  <a:gd name="connsiteY243" fmla="*/ 2148594 h 2176287"/>
                  <a:gd name="connsiteX244" fmla="*/ 1294349 w 2181928"/>
                  <a:gd name="connsiteY244" fmla="*/ 2120885 h 2176287"/>
                  <a:gd name="connsiteX245" fmla="*/ 1265100 w 2181928"/>
                  <a:gd name="connsiteY245" fmla="*/ 2101643 h 2176287"/>
                  <a:gd name="connsiteX246" fmla="*/ 1238929 w 2181928"/>
                  <a:gd name="connsiteY246" fmla="*/ 2087788 h 2176287"/>
                  <a:gd name="connsiteX247" fmla="*/ 1211221 w 2181928"/>
                  <a:gd name="connsiteY247" fmla="*/ 2043915 h 2176287"/>
                  <a:gd name="connsiteX248" fmla="*/ 1217379 w 2181928"/>
                  <a:gd name="connsiteY248" fmla="*/ 2011588 h 2176287"/>
                  <a:gd name="connsiteX249" fmla="*/ 1231233 w 2181928"/>
                  <a:gd name="connsiteY249" fmla="*/ 1993885 h 2176287"/>
                  <a:gd name="connsiteX250" fmla="*/ 1251246 w 2181928"/>
                  <a:gd name="connsiteY250" fmla="*/ 1965406 h 2176287"/>
                  <a:gd name="connsiteX251" fmla="*/ 1252015 w 2181928"/>
                  <a:gd name="connsiteY251" fmla="*/ 1965406 h 2176287"/>
                  <a:gd name="connsiteX252" fmla="*/ 1262021 w 2181928"/>
                  <a:gd name="connsiteY252" fmla="*/ 1951552 h 2176287"/>
                  <a:gd name="connsiteX253" fmla="*/ 1262021 w 2181928"/>
                  <a:gd name="connsiteY253" fmla="*/ 1909218 h 2176287"/>
                  <a:gd name="connsiteX254" fmla="*/ 1256633 w 2181928"/>
                  <a:gd name="connsiteY254" fmla="*/ 1903061 h 2176287"/>
                  <a:gd name="connsiteX255" fmla="*/ 1222767 w 2181928"/>
                  <a:gd name="connsiteY255" fmla="*/ 1851491 h 2176287"/>
                  <a:gd name="connsiteX256" fmla="*/ 1221227 w 2181928"/>
                  <a:gd name="connsiteY256" fmla="*/ 1845334 h 2176287"/>
                  <a:gd name="connsiteX257" fmla="*/ 1221227 w 2181928"/>
                  <a:gd name="connsiteY257" fmla="*/ 1842255 h 2176287"/>
                  <a:gd name="connsiteX258" fmla="*/ 1204293 w 2181928"/>
                  <a:gd name="connsiteY258" fmla="*/ 1762206 h 2176287"/>
                  <a:gd name="connsiteX259" fmla="*/ 1190439 w 2181928"/>
                  <a:gd name="connsiteY259" fmla="*/ 1723722 h 2176287"/>
                  <a:gd name="connsiteX260" fmla="*/ 1159651 w 2181928"/>
                  <a:gd name="connsiteY260" fmla="*/ 1706788 h 2176287"/>
                  <a:gd name="connsiteX261" fmla="*/ 1132497 w 2181928"/>
                  <a:gd name="connsiteY261" fmla="*/ 1711847 h 2176287"/>
                  <a:gd name="connsiteX262" fmla="*/ 1131900 w 2181928"/>
                  <a:gd name="connsiteY262" fmla="*/ 1712163 h 2176287"/>
                  <a:gd name="connsiteX263" fmla="*/ 1131622 w 2181928"/>
                  <a:gd name="connsiteY263" fmla="*/ 1712010 h 2176287"/>
                  <a:gd name="connsiteX264" fmla="*/ 1130210 w 2181928"/>
                  <a:gd name="connsiteY264" fmla="*/ 1712273 h 2176287"/>
                  <a:gd name="connsiteX265" fmla="*/ 1099615 w 2181928"/>
                  <a:gd name="connsiteY265" fmla="*/ 1713715 h 2176287"/>
                  <a:gd name="connsiteX266" fmla="*/ 1071137 w 2181928"/>
                  <a:gd name="connsiteY266" fmla="*/ 1700631 h 2176287"/>
                  <a:gd name="connsiteX267" fmla="*/ 1041117 w 2181928"/>
                  <a:gd name="connsiteY267" fmla="*/ 1647521 h 2176287"/>
                  <a:gd name="connsiteX268" fmla="*/ 1028802 w 2181928"/>
                  <a:gd name="connsiteY268" fmla="*/ 1639824 h 2176287"/>
                  <a:gd name="connsiteX269" fmla="*/ 965687 w 2181928"/>
                  <a:gd name="connsiteY269" fmla="*/ 1663685 h 2176287"/>
                  <a:gd name="connsiteX270" fmla="*/ 906420 w 2181928"/>
                  <a:gd name="connsiteY270" fmla="*/ 1696012 h 2176287"/>
                  <a:gd name="connsiteX271" fmla="*/ 895645 w 2181928"/>
                  <a:gd name="connsiteY271" fmla="*/ 1712176 h 2176287"/>
                  <a:gd name="connsiteX272" fmla="*/ 894105 w 2181928"/>
                  <a:gd name="connsiteY272" fmla="*/ 1756048 h 2176287"/>
                  <a:gd name="connsiteX273" fmla="*/ 840226 w 2181928"/>
                  <a:gd name="connsiteY273" fmla="*/ 1797612 h 2176287"/>
                  <a:gd name="connsiteX274" fmla="*/ 811748 w 2181928"/>
                  <a:gd name="connsiteY274" fmla="*/ 1782218 h 2176287"/>
                  <a:gd name="connsiteX275" fmla="*/ 709378 w 2181928"/>
                  <a:gd name="connsiteY275" fmla="*/ 1702940 h 2176287"/>
                  <a:gd name="connsiteX276" fmla="*/ 677820 w 2181928"/>
                  <a:gd name="connsiteY276" fmla="*/ 1683697 h 2176287"/>
                  <a:gd name="connsiteX277" fmla="*/ 611626 w 2181928"/>
                  <a:gd name="connsiteY277" fmla="*/ 1702170 h 2176287"/>
                  <a:gd name="connsiteX278" fmla="*/ 586996 w 2181928"/>
                  <a:gd name="connsiteY278" fmla="*/ 1743733 h 2176287"/>
                  <a:gd name="connsiteX279" fmla="*/ 482317 w 2181928"/>
                  <a:gd name="connsiteY279" fmla="*/ 1765285 h 2176287"/>
                  <a:gd name="connsiteX280" fmla="*/ 409966 w 2181928"/>
                  <a:gd name="connsiteY280" fmla="*/ 1734497 h 2176287"/>
                  <a:gd name="connsiteX281" fmla="*/ 410736 w 2181928"/>
                  <a:gd name="connsiteY281" fmla="*/ 1682927 h 2176287"/>
                  <a:gd name="connsiteX282" fmla="*/ 404578 w 2181928"/>
                  <a:gd name="connsiteY282" fmla="*/ 1642133 h 2176287"/>
                  <a:gd name="connsiteX283" fmla="*/ 377638 w 2181928"/>
                  <a:gd name="connsiteY283" fmla="*/ 1615964 h 2176287"/>
                  <a:gd name="connsiteX284" fmla="*/ 356857 w 2181928"/>
                  <a:gd name="connsiteY284" fmla="*/ 1587485 h 2176287"/>
                  <a:gd name="connsiteX285" fmla="*/ 369942 w 2181928"/>
                  <a:gd name="connsiteY285" fmla="*/ 1536685 h 2176287"/>
                  <a:gd name="connsiteX286" fmla="*/ 420742 w 2181928"/>
                  <a:gd name="connsiteY286" fmla="*/ 1387364 h 2176287"/>
                  <a:gd name="connsiteX287" fmla="*/ 423051 w 2181928"/>
                  <a:gd name="connsiteY287" fmla="*/ 1356576 h 2176287"/>
                  <a:gd name="connsiteX288" fmla="*/ 396111 w 2181928"/>
                  <a:gd name="connsiteY288" fmla="*/ 1329637 h 2176287"/>
                  <a:gd name="connsiteX289" fmla="*/ 307596 w 2181928"/>
                  <a:gd name="connsiteY289" fmla="*/ 1319631 h 2176287"/>
                  <a:gd name="connsiteX290" fmla="*/ 282196 w 2181928"/>
                  <a:gd name="connsiteY290" fmla="*/ 1330406 h 2176287"/>
                  <a:gd name="connsiteX291" fmla="*/ 269881 w 2181928"/>
                  <a:gd name="connsiteY291" fmla="*/ 1361194 h 2176287"/>
                  <a:gd name="connsiteX292" fmla="*/ 200608 w 2181928"/>
                  <a:gd name="connsiteY292" fmla="*/ 1464334 h 2176287"/>
                  <a:gd name="connsiteX293" fmla="*/ 185984 w 2181928"/>
                  <a:gd name="connsiteY293" fmla="*/ 1477418 h 2176287"/>
                  <a:gd name="connsiteX294" fmla="*/ 192141 w 2181928"/>
                  <a:gd name="connsiteY294" fmla="*/ 1535915 h 2176287"/>
                  <a:gd name="connsiteX295" fmla="*/ 220620 w 2181928"/>
                  <a:gd name="connsiteY295" fmla="*/ 1575940 h 2176287"/>
                  <a:gd name="connsiteX296" fmla="*/ 212154 w 2181928"/>
                  <a:gd name="connsiteY296" fmla="*/ 1595182 h 2176287"/>
                  <a:gd name="connsiteX297" fmla="*/ 155966 w 2181928"/>
                  <a:gd name="connsiteY297" fmla="*/ 1594412 h 2176287"/>
                  <a:gd name="connsiteX298" fmla="*/ 103626 w 2181928"/>
                  <a:gd name="connsiteY298" fmla="*/ 1593643 h 2176287"/>
                  <a:gd name="connsiteX299" fmla="*/ 62832 w 2181928"/>
                  <a:gd name="connsiteY299" fmla="*/ 1556697 h 2176287"/>
                  <a:gd name="connsiteX300" fmla="*/ 43590 w 2181928"/>
                  <a:gd name="connsiteY300" fmla="*/ 1479727 h 2176287"/>
                  <a:gd name="connsiteX301" fmla="*/ 52057 w 2181928"/>
                  <a:gd name="connsiteY301" fmla="*/ 1441243 h 2176287"/>
                  <a:gd name="connsiteX302" fmla="*/ 77457 w 2181928"/>
                  <a:gd name="connsiteY302" fmla="*/ 1435855 h 2176287"/>
                  <a:gd name="connsiteX303" fmla="*/ 88232 w 2181928"/>
                  <a:gd name="connsiteY303" fmla="*/ 1435085 h 2176287"/>
                  <a:gd name="connsiteX304" fmla="*/ 145960 w 2181928"/>
                  <a:gd name="connsiteY304" fmla="*/ 1432006 h 2176287"/>
                  <a:gd name="connsiteX305" fmla="*/ 112093 w 2181928"/>
                  <a:gd name="connsiteY305" fmla="*/ 1371970 h 2176287"/>
                  <a:gd name="connsiteX306" fmla="*/ 95160 w 2181928"/>
                  <a:gd name="connsiteY306" fmla="*/ 1356576 h 2176287"/>
                  <a:gd name="connsiteX307" fmla="*/ 85923 w 2181928"/>
                  <a:gd name="connsiteY307" fmla="*/ 1348109 h 2176287"/>
                  <a:gd name="connsiteX308" fmla="*/ 89002 w 2181928"/>
                  <a:gd name="connsiteY308" fmla="*/ 1330406 h 2176287"/>
                  <a:gd name="connsiteX309" fmla="*/ 107475 w 2181928"/>
                  <a:gd name="connsiteY309" fmla="*/ 1226497 h 2176287"/>
                  <a:gd name="connsiteX310" fmla="*/ 105166 w 2181928"/>
                  <a:gd name="connsiteY310" fmla="*/ 1199558 h 2176287"/>
                  <a:gd name="connsiteX311" fmla="*/ 118251 w 2181928"/>
                  <a:gd name="connsiteY311" fmla="*/ 1198018 h 2176287"/>
                  <a:gd name="connsiteX312" fmla="*/ 129796 w 2181928"/>
                  <a:gd name="connsiteY312" fmla="*/ 1214182 h 2176287"/>
                  <a:gd name="connsiteX313" fmla="*/ 154426 w 2181928"/>
                  <a:gd name="connsiteY313" fmla="*/ 1246509 h 2176287"/>
                  <a:gd name="connsiteX314" fmla="*/ 219081 w 2181928"/>
                  <a:gd name="connsiteY314" fmla="*/ 1260364 h 2176287"/>
                  <a:gd name="connsiteX315" fmla="*/ 228317 w 2181928"/>
                  <a:gd name="connsiteY315" fmla="*/ 1258824 h 2176287"/>
                  <a:gd name="connsiteX316" fmla="*/ 237554 w 2181928"/>
                  <a:gd name="connsiteY316" fmla="*/ 1242661 h 2176287"/>
                  <a:gd name="connsiteX317" fmla="*/ 246020 w 2181928"/>
                  <a:gd name="connsiteY317" fmla="*/ 1220339 h 2176287"/>
                  <a:gd name="connsiteX318" fmla="*/ 237554 w 2181928"/>
                  <a:gd name="connsiteY318" fmla="*/ 1181085 h 2176287"/>
                  <a:gd name="connsiteX319" fmla="*/ 230815 w 2181928"/>
                  <a:gd name="connsiteY319" fmla="*/ 1174101 h 2176287"/>
                  <a:gd name="connsiteX320" fmla="*/ 229726 w 2181928"/>
                  <a:gd name="connsiteY320" fmla="*/ 1174454 h 2176287"/>
                  <a:gd name="connsiteX321" fmla="*/ 218096 w 2181928"/>
                  <a:gd name="connsiteY321" fmla="*/ 1165046 h 2176287"/>
                  <a:gd name="connsiteX322" fmla="*/ 188626 w 2181928"/>
                  <a:gd name="connsiteY322" fmla="*/ 1147706 h 2176287"/>
                  <a:gd name="connsiteX323" fmla="*/ 169471 w 2181928"/>
                  <a:gd name="connsiteY323" fmla="*/ 1143310 h 2176287"/>
                  <a:gd name="connsiteX324" fmla="*/ 129796 w 2181928"/>
                  <a:gd name="connsiteY324" fmla="*/ 1141061 h 2176287"/>
                  <a:gd name="connsiteX325" fmla="*/ 145190 w 2181928"/>
                  <a:gd name="connsiteY325" fmla="*/ 1132594 h 2176287"/>
                  <a:gd name="connsiteX326" fmla="*/ 153657 w 2181928"/>
                  <a:gd name="connsiteY326" fmla="*/ 1125667 h 2176287"/>
                  <a:gd name="connsiteX327" fmla="*/ 158042 w 2181928"/>
                  <a:gd name="connsiteY327" fmla="*/ 1123306 h 2176287"/>
                  <a:gd name="connsiteX328" fmla="*/ 151369 w 2181928"/>
                  <a:gd name="connsiteY328" fmla="*/ 1113367 h 2176287"/>
                  <a:gd name="connsiteX329" fmla="*/ 131519 w 2181928"/>
                  <a:gd name="connsiteY329" fmla="*/ 1106686 h 2176287"/>
                  <a:gd name="connsiteX330" fmla="*/ 128341 w 2181928"/>
                  <a:gd name="connsiteY330" fmla="*/ 1096390 h 2176287"/>
                  <a:gd name="connsiteX331" fmla="*/ 123238 w 2181928"/>
                  <a:gd name="connsiteY331" fmla="*/ 1058571 h 2176287"/>
                  <a:gd name="connsiteX332" fmla="*/ 118504 w 2181928"/>
                  <a:gd name="connsiteY332" fmla="*/ 1049534 h 2176287"/>
                  <a:gd name="connsiteX333" fmla="*/ 123485 w 2181928"/>
                  <a:gd name="connsiteY333" fmla="*/ 1015908 h 2176287"/>
                  <a:gd name="connsiteX334" fmla="*/ 127231 w 2181928"/>
                  <a:gd name="connsiteY334" fmla="*/ 991259 h 2176287"/>
                  <a:gd name="connsiteX335" fmla="*/ 124092 w 2181928"/>
                  <a:gd name="connsiteY335" fmla="*/ 964461 h 2176287"/>
                  <a:gd name="connsiteX336" fmla="*/ 117289 w 2181928"/>
                  <a:gd name="connsiteY336" fmla="*/ 948091 h 2176287"/>
                  <a:gd name="connsiteX337" fmla="*/ 103345 w 2181928"/>
                  <a:gd name="connsiteY337" fmla="*/ 934668 h 2176287"/>
                  <a:gd name="connsiteX338" fmla="*/ 93646 w 2181928"/>
                  <a:gd name="connsiteY338" fmla="*/ 932223 h 2176287"/>
                  <a:gd name="connsiteX339" fmla="*/ 82606 w 2181928"/>
                  <a:gd name="connsiteY339" fmla="*/ 942443 h 2176287"/>
                  <a:gd name="connsiteX340" fmla="*/ 60096 w 2181928"/>
                  <a:gd name="connsiteY340" fmla="*/ 940070 h 2176287"/>
                  <a:gd name="connsiteX341" fmla="*/ 48986 w 2181928"/>
                  <a:gd name="connsiteY341" fmla="*/ 918693 h 2176287"/>
                  <a:gd name="connsiteX342" fmla="*/ 54907 w 2181928"/>
                  <a:gd name="connsiteY342" fmla="*/ 897688 h 2176287"/>
                  <a:gd name="connsiteX343" fmla="*/ 56632 w 2181928"/>
                  <a:gd name="connsiteY343" fmla="*/ 886771 h 2176287"/>
                  <a:gd name="connsiteX344" fmla="*/ 37189 w 2181928"/>
                  <a:gd name="connsiteY344" fmla="*/ 879599 h 2176287"/>
                  <a:gd name="connsiteX345" fmla="*/ 35293 w 2181928"/>
                  <a:gd name="connsiteY345" fmla="*/ 881391 h 2176287"/>
                  <a:gd name="connsiteX346" fmla="*/ 21248 w 2181928"/>
                  <a:gd name="connsiteY346" fmla="*/ 890441 h 2176287"/>
                  <a:gd name="connsiteX347" fmla="*/ 4212 w 2181928"/>
                  <a:gd name="connsiteY347" fmla="*/ 871285 h 2176287"/>
                  <a:gd name="connsiteX348" fmla="*/ 4313 w 2181928"/>
                  <a:gd name="connsiteY348" fmla="*/ 848813 h 2176287"/>
                  <a:gd name="connsiteX349" fmla="*/ 14906 w 2181928"/>
                  <a:gd name="connsiteY349" fmla="*/ 842814 h 2176287"/>
                  <a:gd name="connsiteX350" fmla="*/ 21557 w 2181928"/>
                  <a:gd name="connsiteY350" fmla="*/ 841808 h 2176287"/>
                  <a:gd name="connsiteX351" fmla="*/ 19488 w 2181928"/>
                  <a:gd name="connsiteY351" fmla="*/ 834475 h 2176287"/>
                  <a:gd name="connsiteX352" fmla="*/ 8444 w 2181928"/>
                  <a:gd name="connsiteY352" fmla="*/ 825912 h 2176287"/>
                  <a:gd name="connsiteX353" fmla="*/ 9631 w 2181928"/>
                  <a:gd name="connsiteY353" fmla="*/ 795870 h 2176287"/>
                  <a:gd name="connsiteX354" fmla="*/ 13617 w 2181928"/>
                  <a:gd name="connsiteY354" fmla="*/ 793160 h 2176287"/>
                  <a:gd name="connsiteX355" fmla="*/ 21752 w 2181928"/>
                  <a:gd name="connsiteY355" fmla="*/ 759297 h 2176287"/>
                  <a:gd name="connsiteX356" fmla="*/ 21705 w 2181928"/>
                  <a:gd name="connsiteY356" fmla="*/ 738233 h 2176287"/>
                  <a:gd name="connsiteX357" fmla="*/ 26627 w 2181928"/>
                  <a:gd name="connsiteY357" fmla="*/ 729360 h 2176287"/>
                  <a:gd name="connsiteX358" fmla="*/ 23100 w 2181928"/>
                  <a:gd name="connsiteY358" fmla="*/ 682030 h 2176287"/>
                  <a:gd name="connsiteX359" fmla="*/ 10434 w 2181928"/>
                  <a:gd name="connsiteY359" fmla="*/ 661912 h 2176287"/>
                  <a:gd name="connsiteX360" fmla="*/ 13330 w 2181928"/>
                  <a:gd name="connsiteY360" fmla="*/ 647988 h 2176287"/>
                  <a:gd name="connsiteX361" fmla="*/ 25161 w 2181928"/>
                  <a:gd name="connsiteY361" fmla="*/ 651797 h 2176287"/>
                  <a:gd name="connsiteX362" fmla="*/ 56771 w 2181928"/>
                  <a:gd name="connsiteY362" fmla="*/ 643460 h 2176287"/>
                  <a:gd name="connsiteX363" fmla="*/ 71240 w 2181928"/>
                  <a:gd name="connsiteY363" fmla="*/ 619657 h 2176287"/>
                  <a:gd name="connsiteX364" fmla="*/ 96348 w 2181928"/>
                  <a:gd name="connsiteY364" fmla="*/ 610920 h 2176287"/>
                  <a:gd name="connsiteX365" fmla="*/ 134283 w 2181928"/>
                  <a:gd name="connsiteY365" fmla="*/ 575076 h 2176287"/>
                  <a:gd name="connsiteX366" fmla="*/ 135133 w 2181928"/>
                  <a:gd name="connsiteY366" fmla="*/ 564351 h 2176287"/>
                  <a:gd name="connsiteX367" fmla="*/ 175165 w 2181928"/>
                  <a:gd name="connsiteY367" fmla="*/ 565156 h 2176287"/>
                  <a:gd name="connsiteX368" fmla="*/ 196304 w 2181928"/>
                  <a:gd name="connsiteY368" fmla="*/ 532095 h 2176287"/>
                  <a:gd name="connsiteX369" fmla="*/ 200803 w 2181928"/>
                  <a:gd name="connsiteY369" fmla="*/ 537976 h 2176287"/>
                  <a:gd name="connsiteX370" fmla="*/ 214957 w 2181928"/>
                  <a:gd name="connsiteY370" fmla="*/ 554445 h 2176287"/>
                  <a:gd name="connsiteX371" fmla="*/ 218884 w 2181928"/>
                  <a:gd name="connsiteY371" fmla="*/ 553267 h 2176287"/>
                  <a:gd name="connsiteX372" fmla="*/ 215844 w 2181928"/>
                  <a:gd name="connsiteY372" fmla="*/ 551027 h 2176287"/>
                  <a:gd name="connsiteX373" fmla="*/ 215598 w 2181928"/>
                  <a:gd name="connsiteY373" fmla="*/ 544305 h 2176287"/>
                  <a:gd name="connsiteX374" fmla="*/ 231045 w 2181928"/>
                  <a:gd name="connsiteY374" fmla="*/ 536702 h 2176287"/>
                  <a:gd name="connsiteX375" fmla="*/ 246480 w 2181928"/>
                  <a:gd name="connsiteY375" fmla="*/ 541607 h 2176287"/>
                  <a:gd name="connsiteX376" fmla="*/ 250236 w 2181928"/>
                  <a:gd name="connsiteY376" fmla="*/ 539216 h 2176287"/>
                  <a:gd name="connsiteX377" fmla="*/ 253281 w 2181928"/>
                  <a:gd name="connsiteY377" fmla="*/ 520961 h 2176287"/>
                  <a:gd name="connsiteX378" fmla="*/ 247808 w 2181928"/>
                  <a:gd name="connsiteY378" fmla="*/ 500042 h 2176287"/>
                  <a:gd name="connsiteX379" fmla="*/ 231921 w 2181928"/>
                  <a:gd name="connsiteY379" fmla="*/ 492413 h 2176287"/>
                  <a:gd name="connsiteX380" fmla="*/ 209099 w 2181928"/>
                  <a:gd name="connsiteY380" fmla="*/ 492190 h 2176287"/>
                  <a:gd name="connsiteX381" fmla="*/ 187845 w 2181928"/>
                  <a:gd name="connsiteY381" fmla="*/ 484403 h 2176287"/>
                  <a:gd name="connsiteX382" fmla="*/ 190142 w 2181928"/>
                  <a:gd name="connsiteY382" fmla="*/ 467461 h 2176287"/>
                  <a:gd name="connsiteX383" fmla="*/ 191625 w 2181928"/>
                  <a:gd name="connsiteY383" fmla="*/ 447809 h 2176287"/>
                  <a:gd name="connsiteX384" fmla="*/ 177821 w 2181928"/>
                  <a:gd name="connsiteY384" fmla="*/ 430393 h 2176287"/>
                  <a:gd name="connsiteX385" fmla="*/ 200016 w 2181928"/>
                  <a:gd name="connsiteY385" fmla="*/ 421646 h 2176287"/>
                  <a:gd name="connsiteX386" fmla="*/ 210343 w 2181928"/>
                  <a:gd name="connsiteY386" fmla="*/ 420606 h 2176287"/>
                  <a:gd name="connsiteX387" fmla="*/ 219122 w 2181928"/>
                  <a:gd name="connsiteY387" fmla="*/ 411464 h 2176287"/>
                  <a:gd name="connsiteX388" fmla="*/ 211312 w 2181928"/>
                  <a:gd name="connsiteY388" fmla="*/ 403177 h 2176287"/>
                  <a:gd name="connsiteX389" fmla="*/ 200058 w 2181928"/>
                  <a:gd name="connsiteY389" fmla="*/ 390313 h 2176287"/>
                  <a:gd name="connsiteX390" fmla="*/ 204906 w 2181928"/>
                  <a:gd name="connsiteY390" fmla="*/ 382719 h 2176287"/>
                  <a:gd name="connsiteX391" fmla="*/ 199768 w 2181928"/>
                  <a:gd name="connsiteY391" fmla="*/ 383106 h 2176287"/>
                  <a:gd name="connsiteX392" fmla="*/ 184791 w 2181928"/>
                  <a:gd name="connsiteY392" fmla="*/ 378218 h 2176287"/>
                  <a:gd name="connsiteX393" fmla="*/ 175479 w 2181928"/>
                  <a:gd name="connsiteY393" fmla="*/ 359594 h 2176287"/>
                  <a:gd name="connsiteX394" fmla="*/ 211253 w 2181928"/>
                  <a:gd name="connsiteY394" fmla="*/ 339573 h 2176287"/>
                  <a:gd name="connsiteX395" fmla="*/ 234333 w 2181928"/>
                  <a:gd name="connsiteY395" fmla="*/ 333650 h 2176287"/>
                  <a:gd name="connsiteX396" fmla="*/ 235379 w 2181928"/>
                  <a:gd name="connsiteY396" fmla="*/ 331817 h 2176287"/>
                  <a:gd name="connsiteX397" fmla="*/ 240419 w 2181928"/>
                  <a:gd name="connsiteY397" fmla="*/ 327937 h 2176287"/>
                  <a:gd name="connsiteX398" fmla="*/ 245994 w 2181928"/>
                  <a:gd name="connsiteY398" fmla="*/ 306167 h 2176287"/>
                  <a:gd name="connsiteX399" fmla="*/ 244332 w 2181928"/>
                  <a:gd name="connsiteY399" fmla="*/ 286870 h 2176287"/>
                  <a:gd name="connsiteX400" fmla="*/ 240410 w 2181928"/>
                  <a:gd name="connsiteY400" fmla="*/ 238411 h 2176287"/>
                  <a:gd name="connsiteX401" fmla="*/ 215620 w 2181928"/>
                  <a:gd name="connsiteY401" fmla="*/ 199187 h 2176287"/>
                  <a:gd name="connsiteX402" fmla="*/ 216642 w 2181928"/>
                  <a:gd name="connsiteY402" fmla="*/ 179969 h 2176287"/>
                  <a:gd name="connsiteX403" fmla="*/ 276688 w 2181928"/>
                  <a:gd name="connsiteY403" fmla="*/ 132943 h 2176287"/>
                  <a:gd name="connsiteX404" fmla="*/ 303715 w 2181928"/>
                  <a:gd name="connsiteY404" fmla="*/ 142242 h 2176287"/>
                  <a:gd name="connsiteX405" fmla="*/ 348177 w 2181928"/>
                  <a:gd name="connsiteY405" fmla="*/ 167273 h 2176287"/>
                  <a:gd name="connsiteX406" fmla="*/ 359452 w 2181928"/>
                  <a:gd name="connsiteY406" fmla="*/ 164472 h 2176287"/>
                  <a:gd name="connsiteX407" fmla="*/ 394351 w 2181928"/>
                  <a:gd name="connsiteY407" fmla="*/ 135059 h 2176287"/>
                  <a:gd name="connsiteX408" fmla="*/ 416954 w 2181928"/>
                  <a:gd name="connsiteY408" fmla="*/ 127666 h 2176287"/>
                  <a:gd name="connsiteX409" fmla="*/ 442487 w 2181928"/>
                  <a:gd name="connsiteY409" fmla="*/ 127074 h 2176287"/>
                  <a:gd name="connsiteX410" fmla="*/ 460504 w 2181928"/>
                  <a:gd name="connsiteY410" fmla="*/ 108356 h 2176287"/>
                  <a:gd name="connsiteX411" fmla="*/ 485897 w 2181928"/>
                  <a:gd name="connsiteY411" fmla="*/ 97464 h 2176287"/>
                  <a:gd name="connsiteX412" fmla="*/ 520529 w 2181928"/>
                  <a:gd name="connsiteY412" fmla="*/ 76996 h 2176287"/>
                  <a:gd name="connsiteX413" fmla="*/ 519075 w 2181928"/>
                  <a:gd name="connsiteY413" fmla="*/ 35771 h 2176287"/>
                  <a:gd name="connsiteX414" fmla="*/ 523948 w 2181928"/>
                  <a:gd name="connsiteY414" fmla="*/ 11743 h 2176287"/>
                  <a:gd name="connsiteX415" fmla="*/ 525821 w 2181928"/>
                  <a:gd name="connsiteY415" fmla="*/ 8900 h 2176287"/>
                  <a:gd name="connsiteX416" fmla="*/ 530616 w 2181928"/>
                  <a:gd name="connsiteY416" fmla="*/ 8723 h 2176287"/>
                  <a:gd name="connsiteX417" fmla="*/ 536439 w 2181928"/>
                  <a:gd name="connsiteY417" fmla="*/ 35163 h 2176287"/>
                  <a:gd name="connsiteX418" fmla="*/ 542804 w 2181928"/>
                  <a:gd name="connsiteY418" fmla="*/ 65564 h 2176287"/>
                  <a:gd name="connsiteX419" fmla="*/ 598134 w 2181928"/>
                  <a:gd name="connsiteY419" fmla="*/ 86439 h 2176287"/>
                  <a:gd name="connsiteX420" fmla="*/ 623536 w 2181928"/>
                  <a:gd name="connsiteY420" fmla="*/ 73365 h 2176287"/>
                  <a:gd name="connsiteX421" fmla="*/ 632672 w 2181928"/>
                  <a:gd name="connsiteY421" fmla="*/ 76953 h 2176287"/>
                  <a:gd name="connsiteX422" fmla="*/ 632544 w 2181928"/>
                  <a:gd name="connsiteY422" fmla="*/ 75267 h 2176287"/>
                  <a:gd name="connsiteX423" fmla="*/ 639839 w 2181928"/>
                  <a:gd name="connsiteY423" fmla="*/ 62851 h 2176287"/>
                  <a:gd name="connsiteX424" fmla="*/ 641701 w 2181928"/>
                  <a:gd name="connsiteY424" fmla="*/ 62230 h 2176287"/>
                  <a:gd name="connsiteX425" fmla="*/ 641080 w 2181928"/>
                  <a:gd name="connsiteY425" fmla="*/ 59747 h 2176287"/>
                  <a:gd name="connsiteX426" fmla="*/ 645426 w 2181928"/>
                  <a:gd name="connsiteY426" fmla="*/ 9462 h 2176287"/>
                  <a:gd name="connsiteX427" fmla="*/ 652410 w 2181928"/>
                  <a:gd name="connsiteY427" fmla="*/ 5892 h 2176287"/>
                  <a:gd name="connsiteX428" fmla="*/ 654737 w 2181928"/>
                  <a:gd name="connsiteY428" fmla="*/ 12566 h 2176287"/>
                  <a:gd name="connsiteX429" fmla="*/ 669637 w 2181928"/>
                  <a:gd name="connsiteY429" fmla="*/ 26223 h 2176287"/>
                  <a:gd name="connsiteX430" fmla="*/ 684896 w 2181928"/>
                  <a:gd name="connsiteY430" fmla="*/ 30577 h 2176287"/>
                  <a:gd name="connsiteX431" fmla="*/ 686229 w 2181928"/>
                  <a:gd name="connsiteY431" fmla="*/ 29494 h 2176287"/>
                  <a:gd name="connsiteX432" fmla="*/ 704954 w 2181928"/>
                  <a:gd name="connsiteY432" fmla="*/ 17064 h 2176287"/>
                  <a:gd name="connsiteX433" fmla="*/ 708011 w 2181928"/>
                  <a:gd name="connsiteY433" fmla="*/ 4620 h 2176287"/>
                  <a:gd name="connsiteX434" fmla="*/ 705476 w 2181928"/>
                  <a:gd name="connsiteY434" fmla="*/ 2262 h 2176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</a:cxnLst>
                <a:rect l="l" t="t" r="r" b="b"/>
                <a:pathLst>
                  <a:path w="2181928" h="2176287">
                    <a:moveTo>
                      <a:pt x="1594258" y="1054835"/>
                    </a:moveTo>
                    <a:lnTo>
                      <a:pt x="1594316" y="1056846"/>
                    </a:lnTo>
                    <a:lnTo>
                      <a:pt x="1602845" y="1056101"/>
                    </a:lnTo>
                    <a:lnTo>
                      <a:pt x="1600954" y="1055480"/>
                    </a:lnTo>
                    <a:cubicBezTo>
                      <a:pt x="1598757" y="1054072"/>
                      <a:pt x="1596101" y="1053099"/>
                      <a:pt x="1594258" y="1054835"/>
                    </a:cubicBezTo>
                    <a:close/>
                    <a:moveTo>
                      <a:pt x="1657952" y="941904"/>
                    </a:moveTo>
                    <a:cubicBezTo>
                      <a:pt x="1657331" y="941904"/>
                      <a:pt x="1656709" y="942525"/>
                      <a:pt x="1656709" y="943146"/>
                    </a:cubicBezTo>
                    <a:lnTo>
                      <a:pt x="1651561" y="948552"/>
                    </a:lnTo>
                    <a:lnTo>
                      <a:pt x="1640569" y="958045"/>
                    </a:lnTo>
                    <a:cubicBezTo>
                      <a:pt x="1639948" y="958666"/>
                      <a:pt x="1639327" y="959287"/>
                      <a:pt x="1638707" y="959908"/>
                    </a:cubicBezTo>
                    <a:cubicBezTo>
                      <a:pt x="1640569" y="958666"/>
                      <a:pt x="1642431" y="957425"/>
                      <a:pt x="1644293" y="956182"/>
                    </a:cubicBezTo>
                    <a:lnTo>
                      <a:pt x="1651561" y="948552"/>
                    </a:lnTo>
                    <a:lnTo>
                      <a:pt x="1654226" y="946250"/>
                    </a:lnTo>
                    <a:cubicBezTo>
                      <a:pt x="1655468" y="945009"/>
                      <a:pt x="1656709" y="943766"/>
                      <a:pt x="1657331" y="942525"/>
                    </a:cubicBezTo>
                    <a:cubicBezTo>
                      <a:pt x="1657331" y="942525"/>
                      <a:pt x="1657952" y="941904"/>
                      <a:pt x="1657952" y="941904"/>
                    </a:cubicBezTo>
                    <a:close/>
                    <a:moveTo>
                      <a:pt x="1651123" y="847542"/>
                    </a:moveTo>
                    <a:cubicBezTo>
                      <a:pt x="1645536" y="847542"/>
                      <a:pt x="1639948" y="848163"/>
                      <a:pt x="1634982" y="850026"/>
                    </a:cubicBezTo>
                    <a:cubicBezTo>
                      <a:pt x="1629394" y="851268"/>
                      <a:pt x="1623807" y="853130"/>
                      <a:pt x="1623186" y="859338"/>
                    </a:cubicBezTo>
                    <a:cubicBezTo>
                      <a:pt x="1625048" y="854992"/>
                      <a:pt x="1628774" y="851268"/>
                      <a:pt x="1634982" y="851268"/>
                    </a:cubicBezTo>
                    <a:cubicBezTo>
                      <a:pt x="1639948" y="850647"/>
                      <a:pt x="1644293" y="852509"/>
                      <a:pt x="1648018" y="855613"/>
                    </a:cubicBezTo>
                    <a:cubicBezTo>
                      <a:pt x="1648018" y="851888"/>
                      <a:pt x="1648639" y="849405"/>
                      <a:pt x="1651123" y="847542"/>
                    </a:cubicBezTo>
                    <a:close/>
                    <a:moveTo>
                      <a:pt x="686564" y="2961"/>
                    </a:moveTo>
                    <a:lnTo>
                      <a:pt x="683861" y="3910"/>
                    </a:lnTo>
                    <a:cubicBezTo>
                      <a:pt x="680473" y="4929"/>
                      <a:pt x="677559" y="5067"/>
                      <a:pt x="674957" y="4152"/>
                    </a:cubicBezTo>
                    <a:lnTo>
                      <a:pt x="674111" y="3421"/>
                    </a:lnTo>
                    <a:close/>
                    <a:moveTo>
                      <a:pt x="766694" y="0"/>
                    </a:moveTo>
                    <a:lnTo>
                      <a:pt x="766648" y="972"/>
                    </a:lnTo>
                    <a:cubicBezTo>
                      <a:pt x="767384" y="2560"/>
                      <a:pt x="768916" y="3724"/>
                      <a:pt x="771112" y="5131"/>
                    </a:cubicBezTo>
                    <a:cubicBezTo>
                      <a:pt x="795242" y="21508"/>
                      <a:pt x="807096" y="44238"/>
                      <a:pt x="810713" y="72992"/>
                    </a:cubicBezTo>
                    <a:cubicBezTo>
                      <a:pt x="812889" y="90065"/>
                      <a:pt x="809290" y="105626"/>
                      <a:pt x="798589" y="119188"/>
                    </a:cubicBezTo>
                    <a:cubicBezTo>
                      <a:pt x="793929" y="125318"/>
                      <a:pt x="794744" y="128028"/>
                      <a:pt x="801359" y="131356"/>
                    </a:cubicBezTo>
                    <a:cubicBezTo>
                      <a:pt x="809302" y="135170"/>
                      <a:pt x="817652" y="140340"/>
                      <a:pt x="826570" y="141497"/>
                    </a:cubicBezTo>
                    <a:lnTo>
                      <a:pt x="827298" y="141823"/>
                    </a:lnTo>
                    <a:lnTo>
                      <a:pt x="847108" y="148211"/>
                    </a:lnTo>
                    <a:cubicBezTo>
                      <a:pt x="862706" y="150539"/>
                      <a:pt x="878847" y="150384"/>
                      <a:pt x="895608" y="147901"/>
                    </a:cubicBezTo>
                    <a:lnTo>
                      <a:pt x="887705" y="178980"/>
                    </a:lnTo>
                    <a:lnTo>
                      <a:pt x="891285" y="177866"/>
                    </a:lnTo>
                    <a:cubicBezTo>
                      <a:pt x="909148" y="179286"/>
                      <a:pt x="914628" y="190638"/>
                      <a:pt x="904334" y="205555"/>
                    </a:cubicBezTo>
                    <a:cubicBezTo>
                      <a:pt x="901517" y="209948"/>
                      <a:pt x="897371" y="213855"/>
                      <a:pt x="894554" y="218249"/>
                    </a:cubicBezTo>
                    <a:lnTo>
                      <a:pt x="890952" y="231324"/>
                    </a:lnTo>
                    <a:lnTo>
                      <a:pt x="891811" y="235017"/>
                    </a:lnTo>
                    <a:lnTo>
                      <a:pt x="901368" y="244859"/>
                    </a:lnTo>
                    <a:cubicBezTo>
                      <a:pt x="907523" y="248621"/>
                      <a:pt x="913757" y="249699"/>
                      <a:pt x="920426" y="251238"/>
                    </a:cubicBezTo>
                    <a:cubicBezTo>
                      <a:pt x="927555" y="252343"/>
                      <a:pt x="933789" y="253421"/>
                      <a:pt x="940431" y="255855"/>
                    </a:cubicBezTo>
                    <a:cubicBezTo>
                      <a:pt x="945310" y="257341"/>
                      <a:pt x="950597" y="260182"/>
                      <a:pt x="953581" y="265194"/>
                    </a:cubicBezTo>
                    <a:cubicBezTo>
                      <a:pt x="956945" y="272454"/>
                      <a:pt x="948407" y="273547"/>
                      <a:pt x="945617" y="277045"/>
                    </a:cubicBezTo>
                    <a:cubicBezTo>
                      <a:pt x="942570" y="281656"/>
                      <a:pt x="939082" y="286030"/>
                      <a:pt x="936146" y="290643"/>
                    </a:cubicBezTo>
                    <a:lnTo>
                      <a:pt x="934173" y="295461"/>
                    </a:lnTo>
                    <a:lnTo>
                      <a:pt x="942169" y="302790"/>
                    </a:lnTo>
                    <a:cubicBezTo>
                      <a:pt x="954585" y="311016"/>
                      <a:pt x="968242" y="317379"/>
                      <a:pt x="983141" y="322346"/>
                    </a:cubicBezTo>
                    <a:lnTo>
                      <a:pt x="980961" y="324526"/>
                    </a:lnTo>
                    <a:lnTo>
                      <a:pt x="999919" y="328552"/>
                    </a:lnTo>
                    <a:cubicBezTo>
                      <a:pt x="1007310" y="332126"/>
                      <a:pt x="1013174" y="338118"/>
                      <a:pt x="1016444" y="348509"/>
                    </a:cubicBezTo>
                    <a:cubicBezTo>
                      <a:pt x="1018533" y="353494"/>
                      <a:pt x="1023006" y="353626"/>
                      <a:pt x="1027017" y="354191"/>
                    </a:cubicBezTo>
                    <a:cubicBezTo>
                      <a:pt x="1034580" y="355756"/>
                      <a:pt x="1042250" y="353744"/>
                      <a:pt x="1049026" y="351705"/>
                    </a:cubicBezTo>
                    <a:cubicBezTo>
                      <a:pt x="1059866" y="348443"/>
                      <a:pt x="1069839" y="344260"/>
                      <a:pt x="1081334" y="349074"/>
                    </a:cubicBezTo>
                    <a:cubicBezTo>
                      <a:pt x="1082876" y="342405"/>
                      <a:pt x="1078998" y="337367"/>
                      <a:pt x="1077803" y="332408"/>
                    </a:cubicBezTo>
                    <a:cubicBezTo>
                      <a:pt x="1076609" y="327449"/>
                      <a:pt x="1073652" y="321543"/>
                      <a:pt x="1079152" y="317228"/>
                    </a:cubicBezTo>
                    <a:cubicBezTo>
                      <a:pt x="1085574" y="312045"/>
                      <a:pt x="1092864" y="307784"/>
                      <a:pt x="1101268" y="311164"/>
                    </a:cubicBezTo>
                    <a:cubicBezTo>
                      <a:pt x="1108804" y="313624"/>
                      <a:pt x="1111787" y="318635"/>
                      <a:pt x="1103984" y="325120"/>
                    </a:cubicBezTo>
                    <a:cubicBezTo>
                      <a:pt x="1098483" y="329435"/>
                      <a:pt x="1100599" y="333525"/>
                      <a:pt x="1104504" y="337669"/>
                    </a:cubicBezTo>
                    <a:cubicBezTo>
                      <a:pt x="1114429" y="350046"/>
                      <a:pt x="1131965" y="347429"/>
                      <a:pt x="1137787" y="332380"/>
                    </a:cubicBezTo>
                    <a:cubicBezTo>
                      <a:pt x="1140170" y="327527"/>
                      <a:pt x="1141659" y="322646"/>
                      <a:pt x="1144503" y="317359"/>
                    </a:cubicBezTo>
                    <a:cubicBezTo>
                      <a:pt x="1148241" y="312097"/>
                      <a:pt x="1153227" y="310005"/>
                      <a:pt x="1159896" y="311544"/>
                    </a:cubicBezTo>
                    <a:cubicBezTo>
                      <a:pt x="1167025" y="312649"/>
                      <a:pt x="1167759" y="318042"/>
                      <a:pt x="1168927" y="323896"/>
                    </a:cubicBezTo>
                    <a:cubicBezTo>
                      <a:pt x="1170856" y="334248"/>
                      <a:pt x="1165248" y="342140"/>
                      <a:pt x="1160508" y="350953"/>
                    </a:cubicBezTo>
                    <a:cubicBezTo>
                      <a:pt x="1149133" y="372105"/>
                      <a:pt x="1149133" y="372105"/>
                      <a:pt x="1170279" y="383469"/>
                    </a:cubicBezTo>
                    <a:cubicBezTo>
                      <a:pt x="1190531" y="394808"/>
                      <a:pt x="1209889" y="406120"/>
                      <a:pt x="1225969" y="422259"/>
                    </a:cubicBezTo>
                    <a:cubicBezTo>
                      <a:pt x="1231175" y="427784"/>
                      <a:pt x="1234833" y="425205"/>
                      <a:pt x="1239386" y="422654"/>
                    </a:cubicBezTo>
                    <a:cubicBezTo>
                      <a:pt x="1254399" y="414590"/>
                      <a:pt x="1270279" y="407447"/>
                      <a:pt x="1289224" y="402633"/>
                    </a:cubicBezTo>
                    <a:cubicBezTo>
                      <a:pt x="1282101" y="416300"/>
                      <a:pt x="1271153" y="423140"/>
                      <a:pt x="1261046" y="431795"/>
                    </a:cubicBezTo>
                    <a:lnTo>
                      <a:pt x="1244590" y="456244"/>
                    </a:lnTo>
                    <a:lnTo>
                      <a:pt x="1245740" y="456438"/>
                    </a:lnTo>
                    <a:cubicBezTo>
                      <a:pt x="1263122" y="457680"/>
                      <a:pt x="1278021" y="465750"/>
                      <a:pt x="1295403" y="468234"/>
                    </a:cubicBezTo>
                    <a:cubicBezTo>
                      <a:pt x="1333273" y="473200"/>
                      <a:pt x="1370521" y="480650"/>
                      <a:pt x="1408389" y="485616"/>
                    </a:cubicBezTo>
                    <a:cubicBezTo>
                      <a:pt x="1428255" y="488099"/>
                      <a:pt x="1449983" y="483754"/>
                      <a:pt x="1469228" y="474442"/>
                    </a:cubicBezTo>
                    <a:cubicBezTo>
                      <a:pt x="1477919" y="470716"/>
                      <a:pt x="1485990" y="467613"/>
                      <a:pt x="1494681" y="463888"/>
                    </a:cubicBezTo>
                    <a:cubicBezTo>
                      <a:pt x="1502751" y="475683"/>
                      <a:pt x="1513305" y="466992"/>
                      <a:pt x="1520134" y="464508"/>
                    </a:cubicBezTo>
                    <a:cubicBezTo>
                      <a:pt x="1547448" y="453955"/>
                      <a:pt x="1572281" y="463267"/>
                      <a:pt x="1596491" y="471959"/>
                    </a:cubicBezTo>
                    <a:cubicBezTo>
                      <a:pt x="1609529" y="476924"/>
                      <a:pt x="1623807" y="479408"/>
                      <a:pt x="1636844" y="486858"/>
                    </a:cubicBezTo>
                    <a:cubicBezTo>
                      <a:pt x="1664780" y="502378"/>
                      <a:pt x="1692717" y="516656"/>
                      <a:pt x="1715685" y="539005"/>
                    </a:cubicBezTo>
                    <a:cubicBezTo>
                      <a:pt x="1697061" y="531555"/>
                      <a:pt x="1678438" y="523484"/>
                      <a:pt x="1662297" y="511689"/>
                    </a:cubicBezTo>
                    <a:cubicBezTo>
                      <a:pt x="1649260" y="501757"/>
                      <a:pt x="1635602" y="494928"/>
                      <a:pt x="1619461" y="493065"/>
                    </a:cubicBezTo>
                    <a:cubicBezTo>
                      <a:pt x="1638707" y="505481"/>
                      <a:pt x="1656709" y="518518"/>
                      <a:pt x="1676576" y="529692"/>
                    </a:cubicBezTo>
                    <a:cubicBezTo>
                      <a:pt x="1693958" y="539626"/>
                      <a:pt x="1706374" y="552042"/>
                      <a:pt x="1716927" y="569424"/>
                    </a:cubicBezTo>
                    <a:cubicBezTo>
                      <a:pt x="1723756" y="581220"/>
                      <a:pt x="1736172" y="588669"/>
                      <a:pt x="1741139" y="602326"/>
                    </a:cubicBezTo>
                    <a:cubicBezTo>
                      <a:pt x="1742380" y="606051"/>
                      <a:pt x="1743622" y="609776"/>
                      <a:pt x="1743622" y="614121"/>
                    </a:cubicBezTo>
                    <a:cubicBezTo>
                      <a:pt x="1734309" y="615984"/>
                      <a:pt x="1730585" y="609155"/>
                      <a:pt x="1726860" y="603568"/>
                    </a:cubicBezTo>
                    <a:cubicBezTo>
                      <a:pt x="1716927" y="589910"/>
                      <a:pt x="1706374" y="577494"/>
                      <a:pt x="1697061" y="563837"/>
                    </a:cubicBezTo>
                    <a:cubicBezTo>
                      <a:pt x="1684025" y="545213"/>
                      <a:pt x="1663539" y="534659"/>
                      <a:pt x="1644293" y="522864"/>
                    </a:cubicBezTo>
                    <a:cubicBezTo>
                      <a:pt x="1644293" y="524105"/>
                      <a:pt x="1644293" y="524726"/>
                      <a:pt x="1644293" y="525347"/>
                    </a:cubicBezTo>
                    <a:cubicBezTo>
                      <a:pt x="1648018" y="528451"/>
                      <a:pt x="1653606" y="530313"/>
                      <a:pt x="1656709" y="534659"/>
                    </a:cubicBezTo>
                    <a:cubicBezTo>
                      <a:pt x="1656709" y="535280"/>
                      <a:pt x="1657331" y="535280"/>
                      <a:pt x="1657331" y="535280"/>
                    </a:cubicBezTo>
                    <a:cubicBezTo>
                      <a:pt x="1674092" y="543350"/>
                      <a:pt x="1684025" y="559491"/>
                      <a:pt x="1693958" y="572528"/>
                    </a:cubicBezTo>
                    <a:cubicBezTo>
                      <a:pt x="1713823" y="597360"/>
                      <a:pt x="1738655" y="619708"/>
                      <a:pt x="1749209" y="651370"/>
                    </a:cubicBezTo>
                    <a:cubicBezTo>
                      <a:pt x="1749209" y="652612"/>
                      <a:pt x="1750450" y="654474"/>
                      <a:pt x="1751692" y="655715"/>
                    </a:cubicBezTo>
                    <a:cubicBezTo>
                      <a:pt x="1761625" y="670615"/>
                      <a:pt x="1761625" y="670615"/>
                      <a:pt x="1743622" y="674339"/>
                    </a:cubicBezTo>
                    <a:cubicBezTo>
                      <a:pt x="1743001" y="674960"/>
                      <a:pt x="1742380" y="675581"/>
                      <a:pt x="1741760" y="676202"/>
                    </a:cubicBezTo>
                    <a:cubicBezTo>
                      <a:pt x="1741760" y="676202"/>
                      <a:pt x="1741760" y="676823"/>
                      <a:pt x="1741760" y="676823"/>
                    </a:cubicBezTo>
                    <a:cubicBezTo>
                      <a:pt x="1741760" y="685514"/>
                      <a:pt x="1751692" y="683652"/>
                      <a:pt x="1754796" y="688618"/>
                    </a:cubicBezTo>
                    <a:cubicBezTo>
                      <a:pt x="1755417" y="689860"/>
                      <a:pt x="1755417" y="691722"/>
                      <a:pt x="1754176" y="692963"/>
                    </a:cubicBezTo>
                    <a:cubicBezTo>
                      <a:pt x="1747347" y="692342"/>
                      <a:pt x="1739897" y="692342"/>
                      <a:pt x="1733068" y="691722"/>
                    </a:cubicBezTo>
                    <a:cubicBezTo>
                      <a:pt x="1731826" y="694205"/>
                      <a:pt x="1731206" y="696688"/>
                      <a:pt x="1729964" y="699171"/>
                    </a:cubicBezTo>
                    <a:cubicBezTo>
                      <a:pt x="1730585" y="699792"/>
                      <a:pt x="1731206" y="700413"/>
                      <a:pt x="1731206" y="701654"/>
                    </a:cubicBezTo>
                    <a:cubicBezTo>
                      <a:pt x="1731826" y="708483"/>
                      <a:pt x="1731206" y="714070"/>
                      <a:pt x="1723756" y="715932"/>
                    </a:cubicBezTo>
                    <a:cubicBezTo>
                      <a:pt x="1724998" y="718416"/>
                      <a:pt x="1725618" y="720899"/>
                      <a:pt x="1724377" y="722762"/>
                    </a:cubicBezTo>
                    <a:cubicBezTo>
                      <a:pt x="1713823" y="743248"/>
                      <a:pt x="1729344" y="751939"/>
                      <a:pt x="1741760" y="761872"/>
                    </a:cubicBezTo>
                    <a:cubicBezTo>
                      <a:pt x="1743001" y="763114"/>
                      <a:pt x="1744242" y="763734"/>
                      <a:pt x="1745484" y="764976"/>
                    </a:cubicBezTo>
                    <a:cubicBezTo>
                      <a:pt x="1752934" y="773047"/>
                      <a:pt x="1761625" y="777392"/>
                      <a:pt x="1772800" y="776150"/>
                    </a:cubicBezTo>
                    <a:cubicBezTo>
                      <a:pt x="1777145" y="776150"/>
                      <a:pt x="1781490" y="776150"/>
                      <a:pt x="1785836" y="777392"/>
                    </a:cubicBezTo>
                    <a:cubicBezTo>
                      <a:pt x="1787698" y="778013"/>
                      <a:pt x="1788941" y="779255"/>
                      <a:pt x="1790182" y="780496"/>
                    </a:cubicBezTo>
                    <a:cubicBezTo>
                      <a:pt x="1790182" y="783601"/>
                      <a:pt x="1788319" y="785463"/>
                      <a:pt x="1785836" y="786704"/>
                    </a:cubicBezTo>
                    <a:cubicBezTo>
                      <a:pt x="1779628" y="789188"/>
                      <a:pt x="1772800" y="788566"/>
                      <a:pt x="1766592" y="789809"/>
                    </a:cubicBezTo>
                    <a:cubicBezTo>
                      <a:pt x="1769695" y="790429"/>
                      <a:pt x="1772800" y="790429"/>
                      <a:pt x="1776525" y="790429"/>
                    </a:cubicBezTo>
                    <a:cubicBezTo>
                      <a:pt x="1779008" y="790429"/>
                      <a:pt x="1781490" y="791050"/>
                      <a:pt x="1783974" y="791671"/>
                    </a:cubicBezTo>
                    <a:cubicBezTo>
                      <a:pt x="1785216" y="792292"/>
                      <a:pt x="1786457" y="793533"/>
                      <a:pt x="1787698" y="794774"/>
                    </a:cubicBezTo>
                    <a:cubicBezTo>
                      <a:pt x="1790803" y="801604"/>
                      <a:pt x="1792665" y="809053"/>
                      <a:pt x="1793286" y="816502"/>
                    </a:cubicBezTo>
                    <a:cubicBezTo>
                      <a:pt x="1792044" y="817744"/>
                      <a:pt x="1790182" y="818365"/>
                      <a:pt x="1788941" y="818986"/>
                    </a:cubicBezTo>
                    <a:cubicBezTo>
                      <a:pt x="1783974" y="820228"/>
                      <a:pt x="1778387" y="818986"/>
                      <a:pt x="1775282" y="824573"/>
                    </a:cubicBezTo>
                    <a:cubicBezTo>
                      <a:pt x="1788319" y="835747"/>
                      <a:pt x="1801356" y="846301"/>
                      <a:pt x="1812531" y="858717"/>
                    </a:cubicBezTo>
                    <a:cubicBezTo>
                      <a:pt x="1813772" y="862442"/>
                      <a:pt x="1812531" y="865546"/>
                      <a:pt x="1809426" y="867409"/>
                    </a:cubicBezTo>
                    <a:cubicBezTo>
                      <a:pt x="1805701" y="869892"/>
                      <a:pt x="1801356" y="868650"/>
                      <a:pt x="1797631" y="872996"/>
                    </a:cubicBezTo>
                    <a:cubicBezTo>
                      <a:pt x="1803218" y="876720"/>
                      <a:pt x="1809426" y="874237"/>
                      <a:pt x="1815014" y="876720"/>
                    </a:cubicBezTo>
                    <a:cubicBezTo>
                      <a:pt x="1816255" y="877341"/>
                      <a:pt x="1817497" y="877962"/>
                      <a:pt x="1818739" y="879204"/>
                    </a:cubicBezTo>
                    <a:cubicBezTo>
                      <a:pt x="1819980" y="887274"/>
                      <a:pt x="1827430" y="882928"/>
                      <a:pt x="1831155" y="884791"/>
                    </a:cubicBezTo>
                    <a:cubicBezTo>
                      <a:pt x="1836742" y="887895"/>
                      <a:pt x="1839225" y="891620"/>
                      <a:pt x="1837984" y="902173"/>
                    </a:cubicBezTo>
                    <a:cubicBezTo>
                      <a:pt x="1824947" y="915831"/>
                      <a:pt x="1805701" y="910864"/>
                      <a:pt x="1789561" y="917072"/>
                    </a:cubicBezTo>
                    <a:cubicBezTo>
                      <a:pt x="1786457" y="917072"/>
                      <a:pt x="1782733" y="917693"/>
                      <a:pt x="1779628" y="917693"/>
                    </a:cubicBezTo>
                    <a:cubicBezTo>
                      <a:pt x="1770316" y="912726"/>
                      <a:pt x="1762246" y="909002"/>
                      <a:pt x="1757900" y="923901"/>
                    </a:cubicBezTo>
                    <a:cubicBezTo>
                      <a:pt x="1756658" y="928868"/>
                      <a:pt x="1752313" y="934455"/>
                      <a:pt x="1746105" y="935696"/>
                    </a:cubicBezTo>
                    <a:cubicBezTo>
                      <a:pt x="1733689" y="931971"/>
                      <a:pt x="1734309" y="921418"/>
                      <a:pt x="1734931" y="912726"/>
                    </a:cubicBezTo>
                    <a:cubicBezTo>
                      <a:pt x="1735552" y="899069"/>
                      <a:pt x="1746726" y="893482"/>
                      <a:pt x="1759142" y="890378"/>
                    </a:cubicBezTo>
                    <a:cubicBezTo>
                      <a:pt x="1754796" y="887274"/>
                      <a:pt x="1750450" y="889136"/>
                      <a:pt x="1746726" y="889757"/>
                    </a:cubicBezTo>
                    <a:cubicBezTo>
                      <a:pt x="1725618" y="894103"/>
                      <a:pt x="1726239" y="894103"/>
                      <a:pt x="1731826" y="914589"/>
                    </a:cubicBezTo>
                    <a:cubicBezTo>
                      <a:pt x="1736172" y="929488"/>
                      <a:pt x="1740517" y="945629"/>
                      <a:pt x="1727481" y="959287"/>
                    </a:cubicBezTo>
                    <a:cubicBezTo>
                      <a:pt x="1721272" y="961150"/>
                      <a:pt x="1720031" y="966116"/>
                      <a:pt x="1720652" y="971703"/>
                    </a:cubicBezTo>
                    <a:cubicBezTo>
                      <a:pt x="1720652" y="974187"/>
                      <a:pt x="1720652" y="971082"/>
                      <a:pt x="1720652" y="973566"/>
                    </a:cubicBezTo>
                    <a:cubicBezTo>
                      <a:pt x="1721272" y="977290"/>
                      <a:pt x="1721893" y="974187"/>
                      <a:pt x="1722515" y="973566"/>
                    </a:cubicBezTo>
                    <a:cubicBezTo>
                      <a:pt x="1726239" y="967358"/>
                      <a:pt x="1727481" y="958045"/>
                      <a:pt x="1736793" y="956804"/>
                    </a:cubicBezTo>
                    <a:cubicBezTo>
                      <a:pt x="1746726" y="958666"/>
                      <a:pt x="1747968" y="951217"/>
                      <a:pt x="1749830" y="944387"/>
                    </a:cubicBezTo>
                    <a:cubicBezTo>
                      <a:pt x="1751071" y="939421"/>
                      <a:pt x="1754796" y="938179"/>
                      <a:pt x="1759142" y="939421"/>
                    </a:cubicBezTo>
                    <a:cubicBezTo>
                      <a:pt x="1764108" y="940663"/>
                      <a:pt x="1769695" y="945629"/>
                      <a:pt x="1767212" y="948733"/>
                    </a:cubicBezTo>
                    <a:cubicBezTo>
                      <a:pt x="1756658" y="959908"/>
                      <a:pt x="1764729" y="974807"/>
                      <a:pt x="1757900" y="985982"/>
                    </a:cubicBezTo>
                    <a:cubicBezTo>
                      <a:pt x="1756658" y="986603"/>
                      <a:pt x="1755417" y="987844"/>
                      <a:pt x="1753555" y="988465"/>
                    </a:cubicBezTo>
                    <a:cubicBezTo>
                      <a:pt x="1749209" y="989085"/>
                      <a:pt x="1744863" y="989085"/>
                      <a:pt x="1743001" y="984119"/>
                    </a:cubicBezTo>
                    <a:lnTo>
                      <a:pt x="1743467" y="983033"/>
                    </a:lnTo>
                    <a:lnTo>
                      <a:pt x="1743622" y="982877"/>
                    </a:lnTo>
                    <a:cubicBezTo>
                      <a:pt x="1744242" y="982257"/>
                      <a:pt x="1744863" y="981015"/>
                      <a:pt x="1744863" y="979774"/>
                    </a:cubicBezTo>
                    <a:lnTo>
                      <a:pt x="1743467" y="983033"/>
                    </a:lnTo>
                    <a:lnTo>
                      <a:pt x="1737414" y="989085"/>
                    </a:lnTo>
                    <a:cubicBezTo>
                      <a:pt x="1731206" y="992811"/>
                      <a:pt x="1726860" y="999019"/>
                      <a:pt x="1718790" y="997157"/>
                    </a:cubicBezTo>
                    <a:cubicBezTo>
                      <a:pt x="1697061" y="990327"/>
                      <a:pt x="1675955" y="998398"/>
                      <a:pt x="1654847" y="1000881"/>
                    </a:cubicBezTo>
                    <a:cubicBezTo>
                      <a:pt x="1648639" y="1003365"/>
                      <a:pt x="1643052" y="1003365"/>
                      <a:pt x="1636844" y="1000881"/>
                    </a:cubicBezTo>
                    <a:cubicBezTo>
                      <a:pt x="1621945" y="999639"/>
                      <a:pt x="1608908" y="992190"/>
                      <a:pt x="1591526" y="999639"/>
                    </a:cubicBezTo>
                    <a:cubicBezTo>
                      <a:pt x="1586249" y="1001812"/>
                      <a:pt x="1580972" y="1002394"/>
                      <a:pt x="1575889" y="1001638"/>
                    </a:cubicBezTo>
                    <a:lnTo>
                      <a:pt x="1570829" y="999528"/>
                    </a:lnTo>
                    <a:lnTo>
                      <a:pt x="1571198" y="1002680"/>
                    </a:lnTo>
                    <a:cubicBezTo>
                      <a:pt x="1574589" y="1009047"/>
                      <a:pt x="1577952" y="1016308"/>
                      <a:pt x="1588306" y="1014374"/>
                    </a:cubicBezTo>
                    <a:cubicBezTo>
                      <a:pt x="1588766" y="1013940"/>
                      <a:pt x="1589227" y="1013506"/>
                      <a:pt x="1590582" y="1013098"/>
                    </a:cubicBezTo>
                    <a:cubicBezTo>
                      <a:pt x="1595568" y="1011007"/>
                      <a:pt x="1598980" y="1001706"/>
                      <a:pt x="1606409" y="1007744"/>
                    </a:cubicBezTo>
                    <a:cubicBezTo>
                      <a:pt x="1613404" y="1013321"/>
                      <a:pt x="1617203" y="1021042"/>
                      <a:pt x="1618263" y="1030474"/>
                    </a:cubicBezTo>
                    <a:cubicBezTo>
                      <a:pt x="1618483" y="1038090"/>
                      <a:pt x="1616020" y="1045627"/>
                      <a:pt x="1612689" y="1052243"/>
                    </a:cubicBezTo>
                    <a:lnTo>
                      <a:pt x="1609858" y="1055487"/>
                    </a:lnTo>
                    <a:lnTo>
                      <a:pt x="1615986" y="1054951"/>
                    </a:lnTo>
                    <a:cubicBezTo>
                      <a:pt x="1624356" y="1054470"/>
                      <a:pt x="1632631" y="1054855"/>
                      <a:pt x="1640712" y="1057934"/>
                    </a:cubicBezTo>
                    <a:cubicBezTo>
                      <a:pt x="1646870" y="1060243"/>
                      <a:pt x="1651488" y="1065631"/>
                      <a:pt x="1654567" y="1071018"/>
                    </a:cubicBezTo>
                    <a:cubicBezTo>
                      <a:pt x="1657646" y="1076406"/>
                      <a:pt x="1660724" y="1081794"/>
                      <a:pt x="1663034" y="1087952"/>
                    </a:cubicBezTo>
                    <a:cubicBezTo>
                      <a:pt x="1663803" y="1090261"/>
                      <a:pt x="1663803" y="1091800"/>
                      <a:pt x="1663803" y="1094109"/>
                    </a:cubicBezTo>
                    <a:cubicBezTo>
                      <a:pt x="1657646" y="1111042"/>
                      <a:pt x="1640712" y="1117200"/>
                      <a:pt x="1627627" y="1127206"/>
                    </a:cubicBezTo>
                    <a:cubicBezTo>
                      <a:pt x="1616852" y="1135673"/>
                      <a:pt x="1606076" y="1144909"/>
                      <a:pt x="1594531" y="1152606"/>
                    </a:cubicBezTo>
                    <a:cubicBezTo>
                      <a:pt x="1617621" y="1145679"/>
                      <a:pt x="1639943" y="1138752"/>
                      <a:pt x="1662264" y="1130285"/>
                    </a:cubicBezTo>
                    <a:cubicBezTo>
                      <a:pt x="1671500" y="1126436"/>
                      <a:pt x="1680737" y="1124127"/>
                      <a:pt x="1689973" y="1128745"/>
                    </a:cubicBezTo>
                    <a:cubicBezTo>
                      <a:pt x="1706137" y="1139521"/>
                      <a:pt x="1724610" y="1141830"/>
                      <a:pt x="1743852" y="1142600"/>
                    </a:cubicBezTo>
                    <a:cubicBezTo>
                      <a:pt x="1763864" y="1143370"/>
                      <a:pt x="1785415" y="1143370"/>
                      <a:pt x="1802349" y="1159533"/>
                    </a:cubicBezTo>
                    <a:cubicBezTo>
                      <a:pt x="1804658" y="1163382"/>
                      <a:pt x="1805428" y="1168000"/>
                      <a:pt x="1804658" y="1172618"/>
                    </a:cubicBezTo>
                    <a:cubicBezTo>
                      <a:pt x="1796191" y="1197249"/>
                      <a:pt x="1780027" y="1218030"/>
                      <a:pt x="1764633" y="1238042"/>
                    </a:cubicBezTo>
                    <a:cubicBezTo>
                      <a:pt x="1746930" y="1261133"/>
                      <a:pt x="1731537" y="1286533"/>
                      <a:pt x="1716143" y="1311164"/>
                    </a:cubicBezTo>
                    <a:cubicBezTo>
                      <a:pt x="1708446" y="1324249"/>
                      <a:pt x="1708446" y="1340412"/>
                      <a:pt x="1699979" y="1353497"/>
                    </a:cubicBezTo>
                    <a:lnTo>
                      <a:pt x="1699998" y="1354296"/>
                    </a:lnTo>
                    <a:lnTo>
                      <a:pt x="1706994" y="1355979"/>
                    </a:lnTo>
                    <a:cubicBezTo>
                      <a:pt x="1712271" y="1360325"/>
                      <a:pt x="1713823" y="1364981"/>
                      <a:pt x="1713745" y="1369792"/>
                    </a:cubicBezTo>
                    <a:lnTo>
                      <a:pt x="1713088" y="1372993"/>
                    </a:lnTo>
                    <a:lnTo>
                      <a:pt x="1745872" y="1378320"/>
                    </a:lnTo>
                    <a:cubicBezTo>
                      <a:pt x="1757321" y="1380244"/>
                      <a:pt x="1768866" y="1380821"/>
                      <a:pt x="1780797" y="1375818"/>
                    </a:cubicBezTo>
                    <a:cubicBezTo>
                      <a:pt x="1796961" y="1368891"/>
                      <a:pt x="1826209" y="1332715"/>
                      <a:pt x="1822361" y="1316552"/>
                    </a:cubicBezTo>
                    <a:cubicBezTo>
                      <a:pt x="1820822" y="1310394"/>
                      <a:pt x="1815434" y="1303467"/>
                      <a:pt x="1808506" y="1298079"/>
                    </a:cubicBezTo>
                    <a:cubicBezTo>
                      <a:pt x="1799270" y="1291152"/>
                      <a:pt x="1778488" y="1288073"/>
                      <a:pt x="1789264" y="1268061"/>
                    </a:cubicBezTo>
                    <a:cubicBezTo>
                      <a:pt x="1797731" y="1253436"/>
                      <a:pt x="1826979" y="1246509"/>
                      <a:pt x="1842373" y="1254206"/>
                    </a:cubicBezTo>
                    <a:cubicBezTo>
                      <a:pt x="1848531" y="1257285"/>
                      <a:pt x="1852379" y="1261903"/>
                      <a:pt x="1856997" y="1267291"/>
                    </a:cubicBezTo>
                    <a:cubicBezTo>
                      <a:pt x="1880858" y="1295000"/>
                      <a:pt x="1884706" y="1295770"/>
                      <a:pt x="1918573" y="1279606"/>
                    </a:cubicBezTo>
                    <a:cubicBezTo>
                      <a:pt x="1930118" y="1273449"/>
                      <a:pt x="1941664" y="1269600"/>
                      <a:pt x="1954749" y="1271139"/>
                    </a:cubicBezTo>
                    <a:cubicBezTo>
                      <a:pt x="1977840" y="1273449"/>
                      <a:pt x="1988616" y="1288843"/>
                      <a:pt x="1983228" y="1311164"/>
                    </a:cubicBezTo>
                    <a:cubicBezTo>
                      <a:pt x="1978610" y="1331946"/>
                      <a:pt x="1963985" y="1348109"/>
                      <a:pt x="1952440" y="1367351"/>
                    </a:cubicBezTo>
                    <a:cubicBezTo>
                      <a:pt x="1966294" y="1355806"/>
                      <a:pt x="1980149" y="1347339"/>
                      <a:pt x="1994773" y="1338873"/>
                    </a:cubicBezTo>
                    <a:cubicBezTo>
                      <a:pt x="2010167" y="1329637"/>
                      <a:pt x="2026330" y="1322709"/>
                      <a:pt x="2046343" y="1327328"/>
                    </a:cubicBezTo>
                    <a:cubicBezTo>
                      <a:pt x="2069434" y="1332715"/>
                      <a:pt x="2090216" y="1317321"/>
                      <a:pt x="2113307" y="1318861"/>
                    </a:cubicBezTo>
                    <a:cubicBezTo>
                      <a:pt x="2133318" y="1325788"/>
                      <a:pt x="2134858" y="1328867"/>
                      <a:pt x="2128700" y="1354267"/>
                    </a:cubicBezTo>
                    <a:cubicBezTo>
                      <a:pt x="2121773" y="1365042"/>
                      <a:pt x="2116385" y="1375048"/>
                      <a:pt x="2121003" y="1388903"/>
                    </a:cubicBezTo>
                    <a:cubicBezTo>
                      <a:pt x="2124082" y="1399679"/>
                      <a:pt x="2116385" y="1408146"/>
                      <a:pt x="2110228" y="1416612"/>
                    </a:cubicBezTo>
                    <a:cubicBezTo>
                      <a:pt x="2094834" y="1436624"/>
                      <a:pt x="2095603" y="1443552"/>
                      <a:pt x="2114846" y="1460485"/>
                    </a:cubicBezTo>
                    <a:cubicBezTo>
                      <a:pt x="2117155" y="1462794"/>
                      <a:pt x="2120234" y="1465103"/>
                      <a:pt x="2123312" y="1467412"/>
                    </a:cubicBezTo>
                    <a:cubicBezTo>
                      <a:pt x="2148712" y="1488194"/>
                      <a:pt x="2150252" y="1500509"/>
                      <a:pt x="2128700" y="1525909"/>
                    </a:cubicBezTo>
                    <a:cubicBezTo>
                      <a:pt x="2124852" y="1529758"/>
                      <a:pt x="2117925" y="1533606"/>
                      <a:pt x="2121003" y="1539764"/>
                    </a:cubicBezTo>
                    <a:cubicBezTo>
                      <a:pt x="2124082" y="1545921"/>
                      <a:pt x="2131779" y="1543612"/>
                      <a:pt x="2137167" y="1543612"/>
                    </a:cubicBezTo>
                    <a:cubicBezTo>
                      <a:pt x="2166415" y="1544382"/>
                      <a:pt x="2175652" y="1549770"/>
                      <a:pt x="2181040" y="1569782"/>
                    </a:cubicBezTo>
                    <a:cubicBezTo>
                      <a:pt x="2182579" y="1575170"/>
                      <a:pt x="2183349" y="1579788"/>
                      <a:pt x="2172573" y="1588255"/>
                    </a:cubicBezTo>
                    <a:cubicBezTo>
                      <a:pt x="2166415" y="1599800"/>
                      <a:pt x="2160258" y="1611345"/>
                      <a:pt x="2153330" y="1622121"/>
                    </a:cubicBezTo>
                    <a:cubicBezTo>
                      <a:pt x="2137167" y="1647521"/>
                      <a:pt x="2116385" y="1653679"/>
                      <a:pt x="2092525" y="1635206"/>
                    </a:cubicBezTo>
                    <a:cubicBezTo>
                      <a:pt x="2067125" y="1616733"/>
                      <a:pt x="2042494" y="1604418"/>
                      <a:pt x="2010167" y="1606727"/>
                    </a:cubicBezTo>
                    <a:cubicBezTo>
                      <a:pt x="1990925" y="1607497"/>
                      <a:pt x="1980149" y="1592873"/>
                      <a:pt x="1971682" y="1578249"/>
                    </a:cubicBezTo>
                    <a:cubicBezTo>
                      <a:pt x="1961676" y="1561315"/>
                      <a:pt x="1952440" y="1543612"/>
                      <a:pt x="1943203" y="1526679"/>
                    </a:cubicBezTo>
                    <a:cubicBezTo>
                      <a:pt x="1940894" y="1524370"/>
                      <a:pt x="1937815" y="1522061"/>
                      <a:pt x="1934737" y="1524370"/>
                    </a:cubicBezTo>
                    <a:cubicBezTo>
                      <a:pt x="1933197" y="1525909"/>
                      <a:pt x="1933197" y="1528988"/>
                      <a:pt x="1934737" y="1531297"/>
                    </a:cubicBezTo>
                    <a:cubicBezTo>
                      <a:pt x="1934737" y="1535915"/>
                      <a:pt x="1935506" y="1539764"/>
                      <a:pt x="1935506" y="1543612"/>
                    </a:cubicBezTo>
                    <a:cubicBezTo>
                      <a:pt x="1939355" y="1555158"/>
                      <a:pt x="1940125" y="1566703"/>
                      <a:pt x="1929349" y="1575170"/>
                    </a:cubicBezTo>
                    <a:cubicBezTo>
                      <a:pt x="1919343" y="1579018"/>
                      <a:pt x="1917034" y="1571321"/>
                      <a:pt x="1913955" y="1564394"/>
                    </a:cubicBezTo>
                    <a:cubicBezTo>
                      <a:pt x="1909337" y="1552079"/>
                      <a:pt x="1900870" y="1542073"/>
                      <a:pt x="1891633" y="1532067"/>
                    </a:cubicBezTo>
                    <a:cubicBezTo>
                      <a:pt x="1868542" y="1506667"/>
                      <a:pt x="1823900" y="1507436"/>
                      <a:pt x="1801579" y="1532836"/>
                    </a:cubicBezTo>
                    <a:cubicBezTo>
                      <a:pt x="1780797" y="1557467"/>
                      <a:pt x="1786185" y="1601340"/>
                      <a:pt x="1812355" y="1621351"/>
                    </a:cubicBezTo>
                    <a:cubicBezTo>
                      <a:pt x="1827749" y="1632897"/>
                      <a:pt x="1842373" y="1645212"/>
                      <a:pt x="1863924" y="1640594"/>
                    </a:cubicBezTo>
                    <a:cubicBezTo>
                      <a:pt x="1868542" y="1639055"/>
                      <a:pt x="1873161" y="1642133"/>
                      <a:pt x="1875470" y="1645982"/>
                    </a:cubicBezTo>
                    <a:cubicBezTo>
                      <a:pt x="1875470" y="1647521"/>
                      <a:pt x="1875470" y="1648291"/>
                      <a:pt x="1874700" y="1649830"/>
                    </a:cubicBezTo>
                    <a:cubicBezTo>
                      <a:pt x="1869312" y="1655218"/>
                      <a:pt x="1872391" y="1664455"/>
                      <a:pt x="1864694" y="1667533"/>
                    </a:cubicBezTo>
                    <a:cubicBezTo>
                      <a:pt x="1854688" y="1685237"/>
                      <a:pt x="1853149" y="1705249"/>
                      <a:pt x="1847761" y="1723722"/>
                    </a:cubicBezTo>
                    <a:cubicBezTo>
                      <a:pt x="1834676" y="1766824"/>
                      <a:pt x="1821591" y="1782988"/>
                      <a:pt x="1779258" y="1775291"/>
                    </a:cubicBezTo>
                    <a:cubicBezTo>
                      <a:pt x="1761555" y="1772212"/>
                      <a:pt x="1746161" y="1779139"/>
                      <a:pt x="1733076" y="1790685"/>
                    </a:cubicBezTo>
                    <a:cubicBezTo>
                      <a:pt x="1720761" y="1803770"/>
                      <a:pt x="1706137" y="1813006"/>
                      <a:pt x="1689203" y="1817624"/>
                    </a:cubicBezTo>
                    <a:cubicBezTo>
                      <a:pt x="1687664" y="1816855"/>
                      <a:pt x="1686894" y="1817624"/>
                      <a:pt x="1685355" y="1817624"/>
                    </a:cubicBezTo>
                    <a:cubicBezTo>
                      <a:pt x="1650718" y="1812237"/>
                      <a:pt x="1617621" y="1829940"/>
                      <a:pt x="1599919" y="1862267"/>
                    </a:cubicBezTo>
                    <a:cubicBezTo>
                      <a:pt x="1597610" y="1866885"/>
                      <a:pt x="1595300" y="1871503"/>
                      <a:pt x="1592222" y="1875351"/>
                    </a:cubicBezTo>
                    <a:cubicBezTo>
                      <a:pt x="1587603" y="1881509"/>
                      <a:pt x="1580676" y="1883818"/>
                      <a:pt x="1574519" y="1887667"/>
                    </a:cubicBezTo>
                    <a:cubicBezTo>
                      <a:pt x="1556815" y="1902291"/>
                      <a:pt x="1541421" y="1919994"/>
                      <a:pt x="1518330" y="1929230"/>
                    </a:cubicBezTo>
                    <a:cubicBezTo>
                      <a:pt x="1531415" y="1938467"/>
                      <a:pt x="1546040" y="1936158"/>
                      <a:pt x="1559125" y="1939237"/>
                    </a:cubicBezTo>
                    <a:cubicBezTo>
                      <a:pt x="1569900" y="1942315"/>
                      <a:pt x="1576058" y="1946934"/>
                      <a:pt x="1574519" y="1958479"/>
                    </a:cubicBezTo>
                    <a:cubicBezTo>
                      <a:pt x="1570670" y="1961558"/>
                      <a:pt x="1566822" y="1965406"/>
                      <a:pt x="1562973" y="1968485"/>
                    </a:cubicBezTo>
                    <a:cubicBezTo>
                      <a:pt x="1537573" y="1990036"/>
                      <a:pt x="1535264" y="1997733"/>
                      <a:pt x="1546040" y="2030061"/>
                    </a:cubicBezTo>
                    <a:cubicBezTo>
                      <a:pt x="1551428" y="2045455"/>
                      <a:pt x="1556815" y="2060849"/>
                      <a:pt x="1539112" y="2072394"/>
                    </a:cubicBezTo>
                    <a:cubicBezTo>
                      <a:pt x="1524488" y="2077012"/>
                      <a:pt x="1522949" y="2090097"/>
                      <a:pt x="1519870" y="2101643"/>
                    </a:cubicBezTo>
                    <a:cubicBezTo>
                      <a:pt x="1516021" y="2115497"/>
                      <a:pt x="1509864" y="2123194"/>
                      <a:pt x="1492161" y="2126273"/>
                    </a:cubicBezTo>
                    <a:cubicBezTo>
                      <a:pt x="1466761" y="2130891"/>
                      <a:pt x="1442900" y="2144745"/>
                      <a:pt x="1423658" y="2163218"/>
                    </a:cubicBezTo>
                    <a:cubicBezTo>
                      <a:pt x="1409803" y="2175533"/>
                      <a:pt x="1399797" y="2184770"/>
                      <a:pt x="1385173" y="2163988"/>
                    </a:cubicBezTo>
                    <a:cubicBezTo>
                      <a:pt x="1377476" y="2153982"/>
                      <a:pt x="1365161" y="2154752"/>
                      <a:pt x="1354385" y="2157830"/>
                    </a:cubicBezTo>
                    <a:cubicBezTo>
                      <a:pt x="1344379" y="2160909"/>
                      <a:pt x="1335143" y="2165527"/>
                      <a:pt x="1325137" y="2167836"/>
                    </a:cubicBezTo>
                    <a:cubicBezTo>
                      <a:pt x="1309743" y="2171685"/>
                      <a:pt x="1298967" y="2167067"/>
                      <a:pt x="1299737" y="2148594"/>
                    </a:cubicBezTo>
                    <a:cubicBezTo>
                      <a:pt x="1300506" y="2139358"/>
                      <a:pt x="1296658" y="2130121"/>
                      <a:pt x="1294349" y="2120885"/>
                    </a:cubicBezTo>
                    <a:cubicBezTo>
                      <a:pt x="1291270" y="2103952"/>
                      <a:pt x="1285112" y="2094715"/>
                      <a:pt x="1265100" y="2101643"/>
                    </a:cubicBezTo>
                    <a:cubicBezTo>
                      <a:pt x="1254324" y="2105491"/>
                      <a:pt x="1241239" y="2100873"/>
                      <a:pt x="1238929" y="2087788"/>
                    </a:cubicBezTo>
                    <a:cubicBezTo>
                      <a:pt x="1235851" y="2068546"/>
                      <a:pt x="1223535" y="2057000"/>
                      <a:pt x="1211221" y="2043915"/>
                    </a:cubicBezTo>
                    <a:cubicBezTo>
                      <a:pt x="1198137" y="2030830"/>
                      <a:pt x="1199675" y="2019285"/>
                      <a:pt x="1217379" y="2011588"/>
                    </a:cubicBezTo>
                    <a:cubicBezTo>
                      <a:pt x="1225075" y="2007739"/>
                      <a:pt x="1231233" y="2003121"/>
                      <a:pt x="1231233" y="1993885"/>
                    </a:cubicBezTo>
                    <a:cubicBezTo>
                      <a:pt x="1231233" y="1980031"/>
                      <a:pt x="1241239" y="1972334"/>
                      <a:pt x="1251246" y="1965406"/>
                    </a:cubicBezTo>
                    <a:cubicBezTo>
                      <a:pt x="1251246" y="1965406"/>
                      <a:pt x="1252015" y="1965406"/>
                      <a:pt x="1252015" y="1965406"/>
                    </a:cubicBezTo>
                    <a:cubicBezTo>
                      <a:pt x="1255864" y="1961558"/>
                      <a:pt x="1260482" y="1957709"/>
                      <a:pt x="1262021" y="1951552"/>
                    </a:cubicBezTo>
                    <a:cubicBezTo>
                      <a:pt x="1265870" y="1937697"/>
                      <a:pt x="1257403" y="1923843"/>
                      <a:pt x="1262021" y="1909218"/>
                    </a:cubicBezTo>
                    <a:cubicBezTo>
                      <a:pt x="1262791" y="1906139"/>
                      <a:pt x="1259712" y="1903830"/>
                      <a:pt x="1256633" y="1903061"/>
                    </a:cubicBezTo>
                    <a:cubicBezTo>
                      <a:pt x="1225845" y="1898442"/>
                      <a:pt x="1218917" y="1878430"/>
                      <a:pt x="1222767" y="1851491"/>
                    </a:cubicBezTo>
                    <a:cubicBezTo>
                      <a:pt x="1223535" y="1849182"/>
                      <a:pt x="1221997" y="1847643"/>
                      <a:pt x="1221227" y="1845334"/>
                    </a:cubicBezTo>
                    <a:cubicBezTo>
                      <a:pt x="1221997" y="1844564"/>
                      <a:pt x="1221997" y="1843025"/>
                      <a:pt x="1221227" y="1842255"/>
                    </a:cubicBezTo>
                    <a:cubicBezTo>
                      <a:pt x="1222767" y="1813776"/>
                      <a:pt x="1218917" y="1786836"/>
                      <a:pt x="1204293" y="1762206"/>
                    </a:cubicBezTo>
                    <a:cubicBezTo>
                      <a:pt x="1192749" y="1751430"/>
                      <a:pt x="1196597" y="1736036"/>
                      <a:pt x="1190439" y="1723722"/>
                    </a:cubicBezTo>
                    <a:cubicBezTo>
                      <a:pt x="1183511" y="1709097"/>
                      <a:pt x="1174275" y="1703709"/>
                      <a:pt x="1159651" y="1706788"/>
                    </a:cubicBezTo>
                    <a:lnTo>
                      <a:pt x="1132497" y="1711847"/>
                    </a:lnTo>
                    <a:lnTo>
                      <a:pt x="1131900" y="1712163"/>
                    </a:lnTo>
                    <a:lnTo>
                      <a:pt x="1131622" y="1712010"/>
                    </a:lnTo>
                    <a:lnTo>
                      <a:pt x="1130210" y="1712273"/>
                    </a:lnTo>
                    <a:cubicBezTo>
                      <a:pt x="1120205" y="1713716"/>
                      <a:pt x="1110006" y="1714485"/>
                      <a:pt x="1099615" y="1713715"/>
                    </a:cubicBezTo>
                    <a:cubicBezTo>
                      <a:pt x="1088069" y="1712946"/>
                      <a:pt x="1078063" y="1710637"/>
                      <a:pt x="1071137" y="1700631"/>
                    </a:cubicBezTo>
                    <a:cubicBezTo>
                      <a:pt x="1054973" y="1686776"/>
                      <a:pt x="1041117" y="1671382"/>
                      <a:pt x="1041117" y="1647521"/>
                    </a:cubicBezTo>
                    <a:cubicBezTo>
                      <a:pt x="1041117" y="1639055"/>
                      <a:pt x="1034960" y="1638285"/>
                      <a:pt x="1028802" y="1639824"/>
                    </a:cubicBezTo>
                    <a:cubicBezTo>
                      <a:pt x="1007251" y="1645982"/>
                      <a:pt x="984160" y="1645982"/>
                      <a:pt x="965687" y="1663685"/>
                    </a:cubicBezTo>
                    <a:cubicBezTo>
                      <a:pt x="949524" y="1679079"/>
                      <a:pt x="932590" y="1696782"/>
                      <a:pt x="906420" y="1696012"/>
                    </a:cubicBezTo>
                    <a:cubicBezTo>
                      <a:pt x="896414" y="1695243"/>
                      <a:pt x="896414" y="1705249"/>
                      <a:pt x="895645" y="1712176"/>
                    </a:cubicBezTo>
                    <a:cubicBezTo>
                      <a:pt x="894875" y="1726800"/>
                      <a:pt x="894875" y="1741424"/>
                      <a:pt x="894105" y="1756048"/>
                    </a:cubicBezTo>
                    <a:cubicBezTo>
                      <a:pt x="879481" y="1792994"/>
                      <a:pt x="867166" y="1802230"/>
                      <a:pt x="840226" y="1797612"/>
                    </a:cubicBezTo>
                    <a:cubicBezTo>
                      <a:pt x="828681" y="1795303"/>
                      <a:pt x="820215" y="1789146"/>
                      <a:pt x="811748" y="1782218"/>
                    </a:cubicBezTo>
                    <a:cubicBezTo>
                      <a:pt x="777111" y="1756048"/>
                      <a:pt x="744014" y="1729109"/>
                      <a:pt x="709378" y="1702940"/>
                    </a:cubicBezTo>
                    <a:cubicBezTo>
                      <a:pt x="700141" y="1695243"/>
                      <a:pt x="689366" y="1689085"/>
                      <a:pt x="677820" y="1683697"/>
                    </a:cubicBezTo>
                    <a:cubicBezTo>
                      <a:pt x="649342" y="1670612"/>
                      <a:pt x="629330" y="1676000"/>
                      <a:pt x="611626" y="1702170"/>
                    </a:cubicBezTo>
                    <a:cubicBezTo>
                      <a:pt x="602390" y="1715255"/>
                      <a:pt x="594693" y="1729879"/>
                      <a:pt x="586996" y="1743733"/>
                    </a:cubicBezTo>
                    <a:cubicBezTo>
                      <a:pt x="560057" y="1793764"/>
                      <a:pt x="528499" y="1800691"/>
                      <a:pt x="482317" y="1765285"/>
                    </a:cubicBezTo>
                    <a:cubicBezTo>
                      <a:pt x="460766" y="1748351"/>
                      <a:pt x="439214" y="1732958"/>
                      <a:pt x="409966" y="1734497"/>
                    </a:cubicBezTo>
                    <a:cubicBezTo>
                      <a:pt x="403039" y="1717564"/>
                      <a:pt x="412275" y="1700631"/>
                      <a:pt x="410736" y="1682927"/>
                    </a:cubicBezTo>
                    <a:cubicBezTo>
                      <a:pt x="409966" y="1669073"/>
                      <a:pt x="408426" y="1655218"/>
                      <a:pt x="404578" y="1642133"/>
                    </a:cubicBezTo>
                    <a:cubicBezTo>
                      <a:pt x="399960" y="1629048"/>
                      <a:pt x="393032" y="1617503"/>
                      <a:pt x="377638" y="1615964"/>
                    </a:cubicBezTo>
                    <a:cubicBezTo>
                      <a:pt x="359936" y="1614424"/>
                      <a:pt x="354548" y="1603649"/>
                      <a:pt x="356857" y="1587485"/>
                    </a:cubicBezTo>
                    <a:cubicBezTo>
                      <a:pt x="358396" y="1569782"/>
                      <a:pt x="363784" y="1553618"/>
                      <a:pt x="369942" y="1536685"/>
                    </a:cubicBezTo>
                    <a:cubicBezTo>
                      <a:pt x="387645" y="1486654"/>
                      <a:pt x="409966" y="1438934"/>
                      <a:pt x="420742" y="1387364"/>
                    </a:cubicBezTo>
                    <a:cubicBezTo>
                      <a:pt x="423051" y="1376588"/>
                      <a:pt x="423051" y="1366582"/>
                      <a:pt x="423051" y="1356576"/>
                    </a:cubicBezTo>
                    <a:cubicBezTo>
                      <a:pt x="423051" y="1338873"/>
                      <a:pt x="413814" y="1328867"/>
                      <a:pt x="396111" y="1329637"/>
                    </a:cubicBezTo>
                    <a:cubicBezTo>
                      <a:pt x="366093" y="1331176"/>
                      <a:pt x="336845" y="1328867"/>
                      <a:pt x="307596" y="1319631"/>
                    </a:cubicBezTo>
                    <a:cubicBezTo>
                      <a:pt x="295281" y="1315782"/>
                      <a:pt x="287584" y="1320400"/>
                      <a:pt x="282196" y="1330406"/>
                    </a:cubicBezTo>
                    <a:cubicBezTo>
                      <a:pt x="277578" y="1340412"/>
                      <a:pt x="272190" y="1350418"/>
                      <a:pt x="269881" y="1361194"/>
                    </a:cubicBezTo>
                    <a:cubicBezTo>
                      <a:pt x="259875" y="1404297"/>
                      <a:pt x="236014" y="1438164"/>
                      <a:pt x="200608" y="1464334"/>
                    </a:cubicBezTo>
                    <a:cubicBezTo>
                      <a:pt x="195220" y="1468182"/>
                      <a:pt x="190602" y="1472800"/>
                      <a:pt x="185984" y="1477418"/>
                    </a:cubicBezTo>
                    <a:cubicBezTo>
                      <a:pt x="155966" y="1505127"/>
                      <a:pt x="156736" y="1515903"/>
                      <a:pt x="192141" y="1535915"/>
                    </a:cubicBezTo>
                    <a:cubicBezTo>
                      <a:pt x="208305" y="1545152"/>
                      <a:pt x="216772" y="1559006"/>
                      <a:pt x="220620" y="1575940"/>
                    </a:cubicBezTo>
                    <a:cubicBezTo>
                      <a:pt x="222160" y="1584406"/>
                      <a:pt x="223699" y="1592873"/>
                      <a:pt x="212154" y="1595182"/>
                    </a:cubicBezTo>
                    <a:cubicBezTo>
                      <a:pt x="193681" y="1595952"/>
                      <a:pt x="172129" y="1583637"/>
                      <a:pt x="155966" y="1594412"/>
                    </a:cubicBezTo>
                    <a:cubicBezTo>
                      <a:pt x="136723" y="1607497"/>
                      <a:pt x="121329" y="1591334"/>
                      <a:pt x="103626" y="1593643"/>
                    </a:cubicBezTo>
                    <a:cubicBezTo>
                      <a:pt x="85154" y="1595952"/>
                      <a:pt x="78226" y="1567473"/>
                      <a:pt x="62832" y="1556697"/>
                    </a:cubicBezTo>
                    <a:cubicBezTo>
                      <a:pt x="33584" y="1535915"/>
                      <a:pt x="54366" y="1504358"/>
                      <a:pt x="43590" y="1479727"/>
                    </a:cubicBezTo>
                    <a:cubicBezTo>
                      <a:pt x="58984" y="1469722"/>
                      <a:pt x="50517" y="1454328"/>
                      <a:pt x="52057" y="1441243"/>
                    </a:cubicBezTo>
                    <a:cubicBezTo>
                      <a:pt x="60523" y="1437394"/>
                      <a:pt x="74378" y="1461255"/>
                      <a:pt x="77457" y="1435855"/>
                    </a:cubicBezTo>
                    <a:cubicBezTo>
                      <a:pt x="81305" y="1432776"/>
                      <a:pt x="84384" y="1434315"/>
                      <a:pt x="88232" y="1435085"/>
                    </a:cubicBezTo>
                    <a:cubicBezTo>
                      <a:pt x="107475" y="1428927"/>
                      <a:pt x="125948" y="1425849"/>
                      <a:pt x="145960" y="1432006"/>
                    </a:cubicBezTo>
                    <a:cubicBezTo>
                      <a:pt x="146729" y="1405836"/>
                      <a:pt x="128257" y="1389673"/>
                      <a:pt x="112093" y="1371970"/>
                    </a:cubicBezTo>
                    <a:cubicBezTo>
                      <a:pt x="109784" y="1362733"/>
                      <a:pt x="102087" y="1360424"/>
                      <a:pt x="95160" y="1356576"/>
                    </a:cubicBezTo>
                    <a:cubicBezTo>
                      <a:pt x="90542" y="1355036"/>
                      <a:pt x="87463" y="1351957"/>
                      <a:pt x="85923" y="1348109"/>
                    </a:cubicBezTo>
                    <a:cubicBezTo>
                      <a:pt x="81305" y="1341182"/>
                      <a:pt x="85154" y="1335794"/>
                      <a:pt x="89002" y="1330406"/>
                    </a:cubicBezTo>
                    <a:cubicBezTo>
                      <a:pt x="110554" y="1298849"/>
                      <a:pt x="116711" y="1264212"/>
                      <a:pt x="107475" y="1226497"/>
                    </a:cubicBezTo>
                    <a:cubicBezTo>
                      <a:pt x="106705" y="1217261"/>
                      <a:pt x="102857" y="1208794"/>
                      <a:pt x="105166" y="1199558"/>
                    </a:cubicBezTo>
                    <a:cubicBezTo>
                      <a:pt x="109014" y="1191091"/>
                      <a:pt x="113632" y="1192631"/>
                      <a:pt x="118251" y="1198018"/>
                    </a:cubicBezTo>
                    <a:cubicBezTo>
                      <a:pt x="122869" y="1203406"/>
                      <a:pt x="125948" y="1208794"/>
                      <a:pt x="129796" y="1214182"/>
                    </a:cubicBezTo>
                    <a:cubicBezTo>
                      <a:pt x="136723" y="1225727"/>
                      <a:pt x="144420" y="1237273"/>
                      <a:pt x="154426" y="1246509"/>
                    </a:cubicBezTo>
                    <a:cubicBezTo>
                      <a:pt x="173669" y="1264212"/>
                      <a:pt x="193681" y="1274988"/>
                      <a:pt x="219081" y="1260364"/>
                    </a:cubicBezTo>
                    <a:cubicBezTo>
                      <a:pt x="222160" y="1258824"/>
                      <a:pt x="225239" y="1258055"/>
                      <a:pt x="228317" y="1258824"/>
                    </a:cubicBezTo>
                    <a:cubicBezTo>
                      <a:pt x="226778" y="1251127"/>
                      <a:pt x="231396" y="1246509"/>
                      <a:pt x="237554" y="1242661"/>
                    </a:cubicBezTo>
                    <a:cubicBezTo>
                      <a:pt x="245251" y="1237273"/>
                      <a:pt x="238323" y="1225727"/>
                      <a:pt x="246020" y="1220339"/>
                    </a:cubicBezTo>
                    <a:cubicBezTo>
                      <a:pt x="243711" y="1207255"/>
                      <a:pt x="240632" y="1194170"/>
                      <a:pt x="237554" y="1181085"/>
                    </a:cubicBezTo>
                    <a:lnTo>
                      <a:pt x="230815" y="1174101"/>
                    </a:lnTo>
                    <a:lnTo>
                      <a:pt x="229726" y="1174454"/>
                    </a:lnTo>
                    <a:cubicBezTo>
                      <a:pt x="225708" y="1173106"/>
                      <a:pt x="222041" y="1169446"/>
                      <a:pt x="218096" y="1165046"/>
                    </a:cubicBezTo>
                    <a:lnTo>
                      <a:pt x="188626" y="1147706"/>
                    </a:lnTo>
                    <a:lnTo>
                      <a:pt x="169471" y="1143310"/>
                    </a:lnTo>
                    <a:cubicBezTo>
                      <a:pt x="158371" y="1141927"/>
                      <a:pt x="145382" y="1141254"/>
                      <a:pt x="129796" y="1141061"/>
                    </a:cubicBezTo>
                    <a:cubicBezTo>
                      <a:pt x="136723" y="1137212"/>
                      <a:pt x="140572" y="1134903"/>
                      <a:pt x="145190" y="1132594"/>
                    </a:cubicBezTo>
                    <a:cubicBezTo>
                      <a:pt x="147499" y="1130285"/>
                      <a:pt x="150578" y="1127206"/>
                      <a:pt x="153657" y="1125667"/>
                    </a:cubicBezTo>
                    <a:lnTo>
                      <a:pt x="158042" y="1123306"/>
                    </a:lnTo>
                    <a:lnTo>
                      <a:pt x="151369" y="1113367"/>
                    </a:lnTo>
                    <a:cubicBezTo>
                      <a:pt x="146484" y="1109117"/>
                      <a:pt x="140206" y="1106605"/>
                      <a:pt x="131519" y="1106686"/>
                    </a:cubicBezTo>
                    <a:cubicBezTo>
                      <a:pt x="125018" y="1106285"/>
                      <a:pt x="125762" y="1099249"/>
                      <a:pt x="128341" y="1096390"/>
                    </a:cubicBezTo>
                    <a:cubicBezTo>
                      <a:pt x="143323" y="1081179"/>
                      <a:pt x="138013" y="1069519"/>
                      <a:pt x="123238" y="1058571"/>
                    </a:cubicBezTo>
                    <a:cubicBezTo>
                      <a:pt x="120915" y="1056334"/>
                      <a:pt x="120146" y="1052837"/>
                      <a:pt x="118504" y="1049534"/>
                    </a:cubicBezTo>
                    <a:cubicBezTo>
                      <a:pt x="109569" y="1031801"/>
                      <a:pt x="109185" y="1030053"/>
                      <a:pt x="123485" y="1015908"/>
                    </a:cubicBezTo>
                    <a:cubicBezTo>
                      <a:pt x="131413" y="1008206"/>
                      <a:pt x="134097" y="1001659"/>
                      <a:pt x="127231" y="991259"/>
                    </a:cubicBezTo>
                    <a:cubicBezTo>
                      <a:pt x="122348" y="983630"/>
                      <a:pt x="119703" y="973674"/>
                      <a:pt x="124092" y="964461"/>
                    </a:cubicBezTo>
                    <a:cubicBezTo>
                      <a:pt x="128140" y="955781"/>
                      <a:pt x="123151" y="951839"/>
                      <a:pt x="117289" y="948091"/>
                    </a:cubicBezTo>
                    <a:cubicBezTo>
                      <a:pt x="111426" y="944343"/>
                      <a:pt x="105755" y="941468"/>
                      <a:pt x="103345" y="934668"/>
                    </a:cubicBezTo>
                    <a:cubicBezTo>
                      <a:pt x="101319" y="929617"/>
                      <a:pt x="96949" y="930579"/>
                      <a:pt x="93646" y="932223"/>
                    </a:cubicBezTo>
                    <a:cubicBezTo>
                      <a:pt x="89319" y="935467"/>
                      <a:pt x="85867" y="938518"/>
                      <a:pt x="82606" y="942443"/>
                    </a:cubicBezTo>
                    <a:cubicBezTo>
                      <a:pt x="70011" y="953922"/>
                      <a:pt x="68604" y="953774"/>
                      <a:pt x="60096" y="940070"/>
                    </a:cubicBezTo>
                    <a:cubicBezTo>
                      <a:pt x="55405" y="933315"/>
                      <a:pt x="52803" y="925641"/>
                      <a:pt x="48986" y="918693"/>
                    </a:cubicBezTo>
                    <a:cubicBezTo>
                      <a:pt x="44785" y="909997"/>
                      <a:pt x="40583" y="901301"/>
                      <a:pt x="54907" y="897688"/>
                    </a:cubicBezTo>
                    <a:cubicBezTo>
                      <a:pt x="59618" y="896193"/>
                      <a:pt x="60746" y="890904"/>
                      <a:pt x="56632" y="886771"/>
                    </a:cubicBezTo>
                    <a:cubicBezTo>
                      <a:pt x="51791" y="881423"/>
                      <a:pt x="46759" y="875200"/>
                      <a:pt x="37189" y="879599"/>
                    </a:cubicBezTo>
                    <a:cubicBezTo>
                      <a:pt x="36849" y="880132"/>
                      <a:pt x="36508" y="880665"/>
                      <a:pt x="35293" y="881391"/>
                    </a:cubicBezTo>
                    <a:cubicBezTo>
                      <a:pt x="30966" y="884635"/>
                      <a:pt x="29924" y="894486"/>
                      <a:pt x="21248" y="890441"/>
                    </a:cubicBezTo>
                    <a:cubicBezTo>
                      <a:pt x="13104" y="886736"/>
                      <a:pt x="7539" y="880173"/>
                      <a:pt x="4212" y="871285"/>
                    </a:cubicBezTo>
                    <a:cubicBezTo>
                      <a:pt x="2142" y="863952"/>
                      <a:pt x="2695" y="856041"/>
                      <a:pt x="4313" y="848813"/>
                    </a:cubicBezTo>
                    <a:cubicBezTo>
                      <a:pt x="5783" y="842991"/>
                      <a:pt x="8170" y="839258"/>
                      <a:pt x="14906" y="842814"/>
                    </a:cubicBezTo>
                    <a:cubicBezTo>
                      <a:pt x="17379" y="843644"/>
                      <a:pt x="20193" y="843941"/>
                      <a:pt x="21557" y="841808"/>
                    </a:cubicBezTo>
                    <a:cubicBezTo>
                      <a:pt x="23943" y="838075"/>
                      <a:pt x="21620" y="835838"/>
                      <a:pt x="19488" y="834475"/>
                    </a:cubicBezTo>
                    <a:cubicBezTo>
                      <a:pt x="15564" y="831216"/>
                      <a:pt x="11834" y="828830"/>
                      <a:pt x="8444" y="825912"/>
                    </a:cubicBezTo>
                    <a:cubicBezTo>
                      <a:pt x="-3325" y="816133"/>
                      <a:pt x="-2666" y="804535"/>
                      <a:pt x="9631" y="795870"/>
                    </a:cubicBezTo>
                    <a:cubicBezTo>
                      <a:pt x="11187" y="794611"/>
                      <a:pt x="12402" y="793886"/>
                      <a:pt x="13617" y="793160"/>
                    </a:cubicBezTo>
                    <a:cubicBezTo>
                      <a:pt x="33587" y="781889"/>
                      <a:pt x="34759" y="778882"/>
                      <a:pt x="21752" y="759297"/>
                    </a:cubicBezTo>
                    <a:cubicBezTo>
                      <a:pt x="16869" y="751668"/>
                      <a:pt x="15525" y="745550"/>
                      <a:pt x="21705" y="738233"/>
                    </a:cubicBezTo>
                    <a:cubicBezTo>
                      <a:pt x="24284" y="735374"/>
                      <a:pt x="25456" y="732367"/>
                      <a:pt x="26627" y="729360"/>
                    </a:cubicBezTo>
                    <a:cubicBezTo>
                      <a:pt x="36322" y="713022"/>
                      <a:pt x="38301" y="697009"/>
                      <a:pt x="23100" y="682030"/>
                    </a:cubicBezTo>
                    <a:cubicBezTo>
                      <a:pt x="17727" y="676342"/>
                      <a:pt x="13036" y="669586"/>
                      <a:pt x="10434" y="661912"/>
                    </a:cubicBezTo>
                    <a:cubicBezTo>
                      <a:pt x="8408" y="656861"/>
                      <a:pt x="9003" y="651232"/>
                      <a:pt x="13330" y="647988"/>
                    </a:cubicBezTo>
                    <a:cubicBezTo>
                      <a:pt x="18338" y="643678"/>
                      <a:pt x="21771" y="648878"/>
                      <a:pt x="25161" y="651797"/>
                    </a:cubicBezTo>
                    <a:cubicBezTo>
                      <a:pt x="47248" y="668924"/>
                      <a:pt x="47248" y="668924"/>
                      <a:pt x="56771" y="643460"/>
                    </a:cubicBezTo>
                    <a:cubicBezTo>
                      <a:pt x="60286" y="634440"/>
                      <a:pt x="64527" y="626633"/>
                      <a:pt x="71240" y="619657"/>
                    </a:cubicBezTo>
                    <a:cubicBezTo>
                      <a:pt x="78486" y="613021"/>
                      <a:pt x="84176" y="607645"/>
                      <a:pt x="96348" y="610920"/>
                    </a:cubicBezTo>
                    <a:cubicBezTo>
                      <a:pt x="114148" y="614788"/>
                      <a:pt x="131368" y="597251"/>
                      <a:pt x="134283" y="575076"/>
                    </a:cubicBezTo>
                    <a:cubicBezTo>
                      <a:pt x="134922" y="571728"/>
                      <a:pt x="134687" y="568573"/>
                      <a:pt x="135133" y="564351"/>
                    </a:cubicBezTo>
                    <a:cubicBezTo>
                      <a:pt x="148756" y="570056"/>
                      <a:pt x="161994" y="574013"/>
                      <a:pt x="175165" y="565156"/>
                    </a:cubicBezTo>
                    <a:cubicBezTo>
                      <a:pt x="187122" y="557025"/>
                      <a:pt x="191276" y="544656"/>
                      <a:pt x="196304" y="532095"/>
                    </a:cubicBezTo>
                    <a:cubicBezTo>
                      <a:pt x="200183" y="533073"/>
                      <a:pt x="199886" y="535888"/>
                      <a:pt x="200803" y="537976"/>
                    </a:cubicBezTo>
                    <a:cubicBezTo>
                      <a:pt x="203256" y="547057"/>
                      <a:pt x="208496" y="552661"/>
                      <a:pt x="214957" y="554445"/>
                    </a:cubicBezTo>
                    <a:lnTo>
                      <a:pt x="218884" y="553267"/>
                    </a:lnTo>
                    <a:lnTo>
                      <a:pt x="215844" y="551027"/>
                    </a:lnTo>
                    <a:cubicBezTo>
                      <a:pt x="214211" y="549524"/>
                      <a:pt x="213485" y="547600"/>
                      <a:pt x="215598" y="544305"/>
                    </a:cubicBezTo>
                    <a:cubicBezTo>
                      <a:pt x="218902" y="538583"/>
                      <a:pt x="223942" y="534703"/>
                      <a:pt x="231045" y="536702"/>
                    </a:cubicBezTo>
                    <a:lnTo>
                      <a:pt x="246480" y="541607"/>
                    </a:lnTo>
                    <a:lnTo>
                      <a:pt x="250236" y="539216"/>
                    </a:lnTo>
                    <a:lnTo>
                      <a:pt x="253281" y="520961"/>
                    </a:lnTo>
                    <a:cubicBezTo>
                      <a:pt x="252543" y="513833"/>
                      <a:pt x="250291" y="506829"/>
                      <a:pt x="247808" y="500042"/>
                    </a:cubicBezTo>
                    <a:cubicBezTo>
                      <a:pt x="245772" y="493268"/>
                      <a:pt x="237722" y="493031"/>
                      <a:pt x="231921" y="492413"/>
                    </a:cubicBezTo>
                    <a:cubicBezTo>
                      <a:pt x="223871" y="492176"/>
                      <a:pt x="216254" y="492400"/>
                      <a:pt x="209099" y="492190"/>
                    </a:cubicBezTo>
                    <a:cubicBezTo>
                      <a:pt x="201048" y="491953"/>
                      <a:pt x="193946" y="489954"/>
                      <a:pt x="187845" y="484403"/>
                    </a:cubicBezTo>
                    <a:cubicBezTo>
                      <a:pt x="180009" y="477010"/>
                      <a:pt x="180576" y="472998"/>
                      <a:pt x="190142" y="467461"/>
                    </a:cubicBezTo>
                    <a:cubicBezTo>
                      <a:pt x="202418" y="461107"/>
                      <a:pt x="202118" y="456174"/>
                      <a:pt x="191625" y="447809"/>
                    </a:cubicBezTo>
                    <a:cubicBezTo>
                      <a:pt x="185958" y="442718"/>
                      <a:pt x="174844" y="440153"/>
                      <a:pt x="177821" y="430393"/>
                    </a:cubicBezTo>
                    <a:cubicBezTo>
                      <a:pt x="180772" y="421527"/>
                      <a:pt x="191940" y="422303"/>
                      <a:pt x="200016" y="421646"/>
                    </a:cubicBezTo>
                    <a:cubicBezTo>
                      <a:pt x="203594" y="421750"/>
                      <a:pt x="206739" y="421396"/>
                      <a:pt x="210343" y="420606"/>
                    </a:cubicBezTo>
                    <a:cubicBezTo>
                      <a:pt x="214842" y="419843"/>
                      <a:pt x="218961" y="416831"/>
                      <a:pt x="219122" y="411464"/>
                    </a:cubicBezTo>
                    <a:cubicBezTo>
                      <a:pt x="219716" y="406557"/>
                      <a:pt x="215757" y="404203"/>
                      <a:pt x="211312" y="403177"/>
                    </a:cubicBezTo>
                    <a:cubicBezTo>
                      <a:pt x="205104" y="401204"/>
                      <a:pt x="199357" y="398797"/>
                      <a:pt x="200058" y="390313"/>
                    </a:cubicBezTo>
                    <a:lnTo>
                      <a:pt x="204906" y="382719"/>
                    </a:lnTo>
                    <a:lnTo>
                      <a:pt x="199768" y="383106"/>
                    </a:lnTo>
                    <a:cubicBezTo>
                      <a:pt x="194724" y="382098"/>
                      <a:pt x="189758" y="380080"/>
                      <a:pt x="184791" y="378218"/>
                    </a:cubicBezTo>
                    <a:cubicBezTo>
                      <a:pt x="178583" y="373872"/>
                      <a:pt x="171755" y="369526"/>
                      <a:pt x="175479" y="359594"/>
                    </a:cubicBezTo>
                    <a:cubicBezTo>
                      <a:pt x="186964" y="351834"/>
                      <a:pt x="198915" y="344850"/>
                      <a:pt x="211253" y="339573"/>
                    </a:cubicBezTo>
                    <a:lnTo>
                      <a:pt x="234333" y="333650"/>
                    </a:lnTo>
                    <a:lnTo>
                      <a:pt x="235379" y="331817"/>
                    </a:lnTo>
                    <a:cubicBezTo>
                      <a:pt x="237222" y="330081"/>
                      <a:pt x="238603" y="328779"/>
                      <a:pt x="240419" y="327937"/>
                    </a:cubicBezTo>
                    <a:cubicBezTo>
                      <a:pt x="250853" y="323320"/>
                      <a:pt x="254291" y="313125"/>
                      <a:pt x="245994" y="306167"/>
                    </a:cubicBezTo>
                    <a:cubicBezTo>
                      <a:pt x="237697" y="299208"/>
                      <a:pt x="239239" y="292540"/>
                      <a:pt x="244332" y="286870"/>
                    </a:cubicBezTo>
                    <a:cubicBezTo>
                      <a:pt x="261429" y="269020"/>
                      <a:pt x="254701" y="254498"/>
                      <a:pt x="240410" y="238411"/>
                    </a:cubicBezTo>
                    <a:cubicBezTo>
                      <a:pt x="230458" y="226928"/>
                      <a:pt x="222808" y="213275"/>
                      <a:pt x="215620" y="199187"/>
                    </a:cubicBezTo>
                    <a:cubicBezTo>
                      <a:pt x="212689" y="192387"/>
                      <a:pt x="212416" y="186559"/>
                      <a:pt x="216642" y="179969"/>
                    </a:cubicBezTo>
                    <a:cubicBezTo>
                      <a:pt x="230321" y="156647"/>
                      <a:pt x="247904" y="137469"/>
                      <a:pt x="276688" y="132943"/>
                    </a:cubicBezTo>
                    <a:cubicBezTo>
                      <a:pt x="287475" y="131470"/>
                      <a:pt x="296393" y="132627"/>
                      <a:pt x="303715" y="142242"/>
                    </a:cubicBezTo>
                    <a:cubicBezTo>
                      <a:pt x="314021" y="156869"/>
                      <a:pt x="331316" y="162302"/>
                      <a:pt x="348177" y="167273"/>
                    </a:cubicBezTo>
                    <a:cubicBezTo>
                      <a:pt x="352596" y="169194"/>
                      <a:pt x="355794" y="167050"/>
                      <a:pt x="359452" y="164472"/>
                    </a:cubicBezTo>
                    <a:cubicBezTo>
                      <a:pt x="371808" y="155435"/>
                      <a:pt x="383730" y="145937"/>
                      <a:pt x="394351" y="135059"/>
                    </a:cubicBezTo>
                    <a:cubicBezTo>
                      <a:pt x="401260" y="128548"/>
                      <a:pt x="408036" y="126509"/>
                      <a:pt x="416954" y="127666"/>
                    </a:cubicBezTo>
                    <a:cubicBezTo>
                      <a:pt x="425438" y="128363"/>
                      <a:pt x="433895" y="129954"/>
                      <a:pt x="442487" y="127074"/>
                    </a:cubicBezTo>
                    <a:cubicBezTo>
                      <a:pt x="451538" y="123759"/>
                      <a:pt x="457933" y="119471"/>
                      <a:pt x="460504" y="108356"/>
                    </a:cubicBezTo>
                    <a:cubicBezTo>
                      <a:pt x="463154" y="94557"/>
                      <a:pt x="473127" y="90374"/>
                      <a:pt x="485897" y="97464"/>
                    </a:cubicBezTo>
                    <a:cubicBezTo>
                      <a:pt x="508372" y="109315"/>
                      <a:pt x="518398" y="103343"/>
                      <a:pt x="520529" y="76996"/>
                    </a:cubicBezTo>
                    <a:cubicBezTo>
                      <a:pt x="522285" y="63171"/>
                      <a:pt x="519108" y="49649"/>
                      <a:pt x="519075" y="35771"/>
                    </a:cubicBezTo>
                    <a:cubicBezTo>
                      <a:pt x="519316" y="27722"/>
                      <a:pt x="519801" y="19930"/>
                      <a:pt x="523948" y="11743"/>
                    </a:cubicBezTo>
                    <a:lnTo>
                      <a:pt x="525821" y="8900"/>
                    </a:lnTo>
                    <a:lnTo>
                      <a:pt x="530616" y="8723"/>
                    </a:lnTo>
                    <a:lnTo>
                      <a:pt x="536439" y="35163"/>
                    </a:lnTo>
                    <a:cubicBezTo>
                      <a:pt x="538710" y="45301"/>
                      <a:pt x="540876" y="55212"/>
                      <a:pt x="542804" y="65564"/>
                    </a:cubicBezTo>
                    <a:cubicBezTo>
                      <a:pt x="547096" y="86729"/>
                      <a:pt x="583314" y="103013"/>
                      <a:pt x="598134" y="86439"/>
                    </a:cubicBezTo>
                    <a:cubicBezTo>
                      <a:pt x="606926" y="76850"/>
                      <a:pt x="615205" y="73176"/>
                      <a:pt x="623536" y="73365"/>
                    </a:cubicBezTo>
                    <a:lnTo>
                      <a:pt x="632672" y="76953"/>
                    </a:lnTo>
                    <a:lnTo>
                      <a:pt x="632544" y="75267"/>
                    </a:lnTo>
                    <a:cubicBezTo>
                      <a:pt x="634096" y="70922"/>
                      <a:pt x="637045" y="66887"/>
                      <a:pt x="639839" y="62851"/>
                    </a:cubicBezTo>
                    <a:cubicBezTo>
                      <a:pt x="640459" y="62851"/>
                      <a:pt x="641080" y="62230"/>
                      <a:pt x="641701" y="62230"/>
                    </a:cubicBezTo>
                    <a:cubicBezTo>
                      <a:pt x="641701" y="61609"/>
                      <a:pt x="641080" y="60368"/>
                      <a:pt x="641080" y="59747"/>
                    </a:cubicBezTo>
                    <a:cubicBezTo>
                      <a:pt x="644805" y="42985"/>
                      <a:pt x="641701" y="26223"/>
                      <a:pt x="645426" y="9462"/>
                    </a:cubicBezTo>
                    <a:cubicBezTo>
                      <a:pt x="648530" y="4806"/>
                      <a:pt x="650858" y="4495"/>
                      <a:pt x="652410" y="5892"/>
                    </a:cubicBezTo>
                    <a:cubicBezTo>
                      <a:pt x="653961" y="7289"/>
                      <a:pt x="654737" y="10393"/>
                      <a:pt x="654737" y="12566"/>
                    </a:cubicBezTo>
                    <a:cubicBezTo>
                      <a:pt x="654116" y="23740"/>
                      <a:pt x="660945" y="23740"/>
                      <a:pt x="669637" y="26223"/>
                    </a:cubicBezTo>
                    <a:lnTo>
                      <a:pt x="684896" y="30577"/>
                    </a:lnTo>
                    <a:lnTo>
                      <a:pt x="686229" y="29494"/>
                    </a:lnTo>
                    <a:cubicBezTo>
                      <a:pt x="693031" y="26561"/>
                      <a:pt x="698993" y="21812"/>
                      <a:pt x="704954" y="17064"/>
                    </a:cubicBezTo>
                    <a:cubicBezTo>
                      <a:pt x="709072" y="14051"/>
                      <a:pt x="710561" y="9171"/>
                      <a:pt x="708011" y="4620"/>
                    </a:cubicBezTo>
                    <a:lnTo>
                      <a:pt x="705476" y="2262"/>
                    </a:ln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5C00706D-AEF1-4CBC-9EEB-8B3324AAB6A2}"/>
                  </a:ext>
                </a:extLst>
              </p:cNvPr>
              <p:cNvSpPr/>
              <p:nvPr/>
            </p:nvSpPr>
            <p:spPr>
              <a:xfrm>
                <a:off x="1369014" y="2090465"/>
                <a:ext cx="1461533" cy="1426565"/>
              </a:xfrm>
              <a:custGeom>
                <a:avLst/>
                <a:gdLst>
                  <a:gd name="connsiteX0" fmla="*/ 592378 w 1530379"/>
                  <a:gd name="connsiteY0" fmla="*/ 720443 h 1493763"/>
                  <a:gd name="connsiteX1" fmla="*/ 579959 w 1530379"/>
                  <a:gd name="connsiteY1" fmla="*/ 723893 h 1493763"/>
                  <a:gd name="connsiteX2" fmla="*/ 574571 w 1530379"/>
                  <a:gd name="connsiteY2" fmla="*/ 737747 h 1493763"/>
                  <a:gd name="connsiteX3" fmla="*/ 593044 w 1530379"/>
                  <a:gd name="connsiteY3" fmla="*/ 742366 h 1493763"/>
                  <a:gd name="connsiteX4" fmla="*/ 593988 w 1530379"/>
                  <a:gd name="connsiteY4" fmla="*/ 742285 h 1493763"/>
                  <a:gd name="connsiteX5" fmla="*/ 590922 w 1530379"/>
                  <a:gd name="connsiteY5" fmla="*/ 726188 h 1493763"/>
                  <a:gd name="connsiteX6" fmla="*/ 666943 w 1530379"/>
                  <a:gd name="connsiteY6" fmla="*/ 660814 h 1493763"/>
                  <a:gd name="connsiteX7" fmla="*/ 660778 w 1530379"/>
                  <a:gd name="connsiteY7" fmla="*/ 660873 h 1493763"/>
                  <a:gd name="connsiteX8" fmla="*/ 658927 w 1530379"/>
                  <a:gd name="connsiteY8" fmla="*/ 666832 h 1493763"/>
                  <a:gd name="connsiteX9" fmla="*/ 661445 w 1530379"/>
                  <a:gd name="connsiteY9" fmla="*/ 666247 h 1493763"/>
                  <a:gd name="connsiteX10" fmla="*/ 903082 w 1530379"/>
                  <a:gd name="connsiteY10" fmla="*/ 269817 h 1493763"/>
                  <a:gd name="connsiteX11" fmla="*/ 894766 w 1530379"/>
                  <a:gd name="connsiteY11" fmla="*/ 278237 h 1493763"/>
                  <a:gd name="connsiteX12" fmla="*/ 877700 w 1530379"/>
                  <a:gd name="connsiteY12" fmla="*/ 293366 h 1493763"/>
                  <a:gd name="connsiteX13" fmla="*/ 872132 w 1530379"/>
                  <a:gd name="connsiteY13" fmla="*/ 304800 h 1493763"/>
                  <a:gd name="connsiteX14" fmla="*/ 881098 w 1530379"/>
                  <a:gd name="connsiteY14" fmla="*/ 302853 h 1493763"/>
                  <a:gd name="connsiteX15" fmla="*/ 914964 w 1530379"/>
                  <a:gd name="connsiteY15" fmla="*/ 293617 h 1493763"/>
                  <a:gd name="connsiteX16" fmla="*/ 928049 w 1530379"/>
                  <a:gd name="connsiteY16" fmla="*/ 283611 h 1493763"/>
                  <a:gd name="connsiteX17" fmla="*/ 914194 w 1530379"/>
                  <a:gd name="connsiteY17" fmla="*/ 272065 h 1493763"/>
                  <a:gd name="connsiteX18" fmla="*/ 718211 w 1530379"/>
                  <a:gd name="connsiteY18" fmla="*/ 154398 h 1493763"/>
                  <a:gd name="connsiteX19" fmla="*/ 695010 w 1530379"/>
                  <a:gd name="connsiteY19" fmla="*/ 157470 h 1493763"/>
                  <a:gd name="connsiteX20" fmla="*/ 700128 w 1530379"/>
                  <a:gd name="connsiteY20" fmla="*/ 160762 h 1493763"/>
                  <a:gd name="connsiteX21" fmla="*/ 725047 w 1530379"/>
                  <a:gd name="connsiteY21" fmla="*/ 164706 h 1493763"/>
                  <a:gd name="connsiteX22" fmla="*/ 731863 w 1530379"/>
                  <a:gd name="connsiteY22" fmla="*/ 163023 h 1493763"/>
                  <a:gd name="connsiteX23" fmla="*/ 844922 w 1530379"/>
                  <a:gd name="connsiteY23" fmla="*/ 1132 h 1493763"/>
                  <a:gd name="connsiteX24" fmla="*/ 943443 w 1530379"/>
                  <a:gd name="connsiteY24" fmla="*/ 20375 h 1493763"/>
                  <a:gd name="connsiteX25" fmla="*/ 1023493 w 1530379"/>
                  <a:gd name="connsiteY25" fmla="*/ 21144 h 1493763"/>
                  <a:gd name="connsiteX26" fmla="*/ 1045044 w 1530379"/>
                  <a:gd name="connsiteY26" fmla="*/ 8059 h 1493763"/>
                  <a:gd name="connsiteX27" fmla="*/ 1061977 w 1530379"/>
                  <a:gd name="connsiteY27" fmla="*/ 16526 h 1493763"/>
                  <a:gd name="connsiteX28" fmla="*/ 1086608 w 1530379"/>
                  <a:gd name="connsiteY28" fmla="*/ 30380 h 1493763"/>
                  <a:gd name="connsiteX29" fmla="*/ 1103541 w 1530379"/>
                  <a:gd name="connsiteY29" fmla="*/ 28071 h 1493763"/>
                  <a:gd name="connsiteX30" fmla="*/ 1155881 w 1530379"/>
                  <a:gd name="connsiteY30" fmla="*/ 27302 h 1493763"/>
                  <a:gd name="connsiteX31" fmla="*/ 1164347 w 1530379"/>
                  <a:gd name="connsiteY31" fmla="*/ 32689 h 1493763"/>
                  <a:gd name="connsiteX32" fmla="*/ 1164347 w 1530379"/>
                  <a:gd name="connsiteY32" fmla="*/ 50393 h 1493763"/>
                  <a:gd name="connsiteX33" fmla="*/ 1195905 w 1530379"/>
                  <a:gd name="connsiteY33" fmla="*/ 102732 h 1493763"/>
                  <a:gd name="connsiteX34" fmla="*/ 1216687 w 1530379"/>
                  <a:gd name="connsiteY34" fmla="*/ 89647 h 1493763"/>
                  <a:gd name="connsiteX35" fmla="*/ 1231311 w 1530379"/>
                  <a:gd name="connsiteY35" fmla="*/ 75793 h 1493763"/>
                  <a:gd name="connsiteX36" fmla="*/ 1239008 w 1530379"/>
                  <a:gd name="connsiteY36" fmla="*/ 94265 h 1493763"/>
                  <a:gd name="connsiteX37" fmla="*/ 1286729 w 1530379"/>
                  <a:gd name="connsiteY37" fmla="*/ 208181 h 1493763"/>
                  <a:gd name="connsiteX38" fmla="*/ 1308280 w 1530379"/>
                  <a:gd name="connsiteY38" fmla="*/ 214338 h 1493763"/>
                  <a:gd name="connsiteX39" fmla="*/ 1339068 w 1530379"/>
                  <a:gd name="connsiteY39" fmla="*/ 219726 h 1493763"/>
                  <a:gd name="connsiteX40" fmla="*/ 1322905 w 1530379"/>
                  <a:gd name="connsiteY40" fmla="*/ 245126 h 1493763"/>
                  <a:gd name="connsiteX41" fmla="*/ 1341377 w 1530379"/>
                  <a:gd name="connsiteY41" fmla="*/ 282841 h 1493763"/>
                  <a:gd name="connsiteX42" fmla="*/ 1342025 w 1530379"/>
                  <a:gd name="connsiteY42" fmla="*/ 283106 h 1493763"/>
                  <a:gd name="connsiteX43" fmla="*/ 1364547 w 1530379"/>
                  <a:gd name="connsiteY43" fmla="*/ 277545 h 1493763"/>
                  <a:gd name="connsiteX44" fmla="*/ 1384270 w 1530379"/>
                  <a:gd name="connsiteY44" fmla="*/ 263017 h 1493763"/>
                  <a:gd name="connsiteX45" fmla="*/ 1395046 w 1530379"/>
                  <a:gd name="connsiteY45" fmla="*/ 188356 h 1493763"/>
                  <a:gd name="connsiteX46" fmla="*/ 1381192 w 1530379"/>
                  <a:gd name="connsiteY46" fmla="*/ 163726 h 1493763"/>
                  <a:gd name="connsiteX47" fmla="*/ 1381192 w 1530379"/>
                  <a:gd name="connsiteY47" fmla="*/ 146793 h 1493763"/>
                  <a:gd name="connsiteX48" fmla="*/ 1416598 w 1530379"/>
                  <a:gd name="connsiteY48" fmla="*/ 163726 h 1493763"/>
                  <a:gd name="connsiteX49" fmla="*/ 1421216 w 1530379"/>
                  <a:gd name="connsiteY49" fmla="*/ 210677 h 1493763"/>
                  <a:gd name="connsiteX50" fmla="*/ 1438149 w 1530379"/>
                  <a:gd name="connsiteY50" fmla="*/ 216065 h 1493763"/>
                  <a:gd name="connsiteX51" fmla="*/ 1460470 w 1530379"/>
                  <a:gd name="connsiteY51" fmla="*/ 229920 h 1493763"/>
                  <a:gd name="connsiteX52" fmla="*/ 1458931 w 1530379"/>
                  <a:gd name="connsiteY52" fmla="*/ 233768 h 1493763"/>
                  <a:gd name="connsiteX53" fmla="*/ 1440458 w 1530379"/>
                  <a:gd name="connsiteY53" fmla="*/ 263787 h 1493763"/>
                  <a:gd name="connsiteX54" fmla="*/ 1450464 w 1530379"/>
                  <a:gd name="connsiteY54" fmla="*/ 277641 h 1493763"/>
                  <a:gd name="connsiteX55" fmla="*/ 1451234 w 1530379"/>
                  <a:gd name="connsiteY55" fmla="*/ 281490 h 1493763"/>
                  <a:gd name="connsiteX56" fmla="*/ 1461240 w 1530379"/>
                  <a:gd name="connsiteY56" fmla="*/ 303811 h 1493763"/>
                  <a:gd name="connsiteX57" fmla="*/ 1505113 w 1530379"/>
                  <a:gd name="connsiteY57" fmla="*/ 341526 h 1493763"/>
                  <a:gd name="connsiteX58" fmla="*/ 1510501 w 1530379"/>
                  <a:gd name="connsiteY58" fmla="*/ 396944 h 1493763"/>
                  <a:gd name="connsiteX59" fmla="*/ 1505882 w 1530379"/>
                  <a:gd name="connsiteY59" fmla="*/ 457750 h 1493763"/>
                  <a:gd name="connsiteX60" fmla="*/ 1507422 w 1530379"/>
                  <a:gd name="connsiteY60" fmla="*/ 459290 h 1493763"/>
                  <a:gd name="connsiteX61" fmla="*/ 1498955 w 1530379"/>
                  <a:gd name="connsiteY61" fmla="*/ 519327 h 1493763"/>
                  <a:gd name="connsiteX62" fmla="*/ 1472785 w 1530379"/>
                  <a:gd name="connsiteY62" fmla="*/ 539339 h 1493763"/>
                  <a:gd name="connsiteX63" fmla="*/ 1504343 w 1530379"/>
                  <a:gd name="connsiteY63" fmla="*/ 558581 h 1493763"/>
                  <a:gd name="connsiteX64" fmla="*/ 1522816 w 1530379"/>
                  <a:gd name="connsiteY64" fmla="*/ 563969 h 1493763"/>
                  <a:gd name="connsiteX65" fmla="*/ 1515889 w 1530379"/>
                  <a:gd name="connsiteY65" fmla="*/ 574745 h 1493763"/>
                  <a:gd name="connsiteX66" fmla="*/ 1501264 w 1530379"/>
                  <a:gd name="connsiteY66" fmla="*/ 576285 h 1493763"/>
                  <a:gd name="connsiteX67" fmla="*/ 1468937 w 1530379"/>
                  <a:gd name="connsiteY67" fmla="*/ 581672 h 1493763"/>
                  <a:gd name="connsiteX68" fmla="*/ 1454313 w 1530379"/>
                  <a:gd name="connsiteY68" fmla="*/ 615539 h 1493763"/>
                  <a:gd name="connsiteX69" fmla="*/ 1474325 w 1530379"/>
                  <a:gd name="connsiteY69" fmla="*/ 641709 h 1493763"/>
                  <a:gd name="connsiteX70" fmla="*/ 1482022 w 1530379"/>
                  <a:gd name="connsiteY70" fmla="*/ 663260 h 1493763"/>
                  <a:gd name="connsiteX71" fmla="*/ 1458931 w 1530379"/>
                  <a:gd name="connsiteY71" fmla="*/ 673266 h 1493763"/>
                  <a:gd name="connsiteX72" fmla="*/ 1423525 w 1530379"/>
                  <a:gd name="connsiteY72" fmla="*/ 673266 h 1493763"/>
                  <a:gd name="connsiteX73" fmla="*/ 1401204 w 1530379"/>
                  <a:gd name="connsiteY73" fmla="*/ 691739 h 1493763"/>
                  <a:gd name="connsiteX74" fmla="*/ 1361949 w 1530379"/>
                  <a:gd name="connsiteY74" fmla="*/ 726376 h 1493763"/>
                  <a:gd name="connsiteX75" fmla="*/ 1318846 w 1530379"/>
                  <a:gd name="connsiteY75" fmla="*/ 782563 h 1493763"/>
                  <a:gd name="connsiteX76" fmla="*/ 1320024 w 1530379"/>
                  <a:gd name="connsiteY76" fmla="*/ 791592 h 1493763"/>
                  <a:gd name="connsiteX77" fmla="*/ 1331085 w 1530379"/>
                  <a:gd name="connsiteY77" fmla="*/ 805161 h 1493763"/>
                  <a:gd name="connsiteX78" fmla="*/ 1333394 w 1530379"/>
                  <a:gd name="connsiteY78" fmla="*/ 842877 h 1493763"/>
                  <a:gd name="connsiteX79" fmla="*/ 1340321 w 1530379"/>
                  <a:gd name="connsiteY79" fmla="*/ 873664 h 1493763"/>
                  <a:gd name="connsiteX80" fmla="*/ 1321848 w 1530379"/>
                  <a:gd name="connsiteY80" fmla="*/ 887519 h 1493763"/>
                  <a:gd name="connsiteX81" fmla="*/ 1292408 w 1530379"/>
                  <a:gd name="connsiteY81" fmla="*/ 889347 h 1493763"/>
                  <a:gd name="connsiteX82" fmla="*/ 1277207 w 1530379"/>
                  <a:gd name="connsiteY82" fmla="*/ 896835 h 1493763"/>
                  <a:gd name="connsiteX83" fmla="*/ 1279976 w 1530379"/>
                  <a:gd name="connsiteY83" fmla="*/ 900712 h 1493763"/>
                  <a:gd name="connsiteX84" fmla="*/ 1296525 w 1530379"/>
                  <a:gd name="connsiteY84" fmla="*/ 904945 h 1493763"/>
                  <a:gd name="connsiteX85" fmla="*/ 1338858 w 1530379"/>
                  <a:gd name="connsiteY85" fmla="*/ 945739 h 1493763"/>
                  <a:gd name="connsiteX86" fmla="*/ 1357331 w 1530379"/>
                  <a:gd name="connsiteY86" fmla="*/ 955745 h 1493763"/>
                  <a:gd name="connsiteX87" fmla="*/ 1366567 w 1530379"/>
                  <a:gd name="connsiteY87" fmla="*/ 974988 h 1493763"/>
                  <a:gd name="connsiteX88" fmla="*/ 1397355 w 1530379"/>
                  <a:gd name="connsiteY88" fmla="*/ 1055036 h 1493763"/>
                  <a:gd name="connsiteX89" fmla="*/ 1415058 w 1530379"/>
                  <a:gd name="connsiteY89" fmla="*/ 1097369 h 1493763"/>
                  <a:gd name="connsiteX90" fmla="*/ 1392737 w 1530379"/>
                  <a:gd name="connsiteY90" fmla="*/ 1115073 h 1493763"/>
                  <a:gd name="connsiteX91" fmla="*/ 1401973 w 1530379"/>
                  <a:gd name="connsiteY91" fmla="*/ 1150479 h 1493763"/>
                  <a:gd name="connsiteX92" fmla="*/ 1418907 w 1530379"/>
                  <a:gd name="connsiteY92" fmla="*/ 1185115 h 1493763"/>
                  <a:gd name="connsiteX93" fmla="*/ 1392737 w 1530379"/>
                  <a:gd name="connsiteY93" fmla="*/ 1202818 h 1493763"/>
                  <a:gd name="connsiteX94" fmla="*/ 1379652 w 1530379"/>
                  <a:gd name="connsiteY94" fmla="*/ 1217442 h 1493763"/>
                  <a:gd name="connsiteX95" fmla="*/ 1392737 w 1530379"/>
                  <a:gd name="connsiteY95" fmla="*/ 1228218 h 1493763"/>
                  <a:gd name="connsiteX96" fmla="*/ 1396586 w 1530379"/>
                  <a:gd name="connsiteY96" fmla="*/ 1228988 h 1493763"/>
                  <a:gd name="connsiteX97" fmla="*/ 1421216 w 1530379"/>
                  <a:gd name="connsiteY97" fmla="*/ 1238224 h 1493763"/>
                  <a:gd name="connsiteX98" fmla="*/ 1402743 w 1530379"/>
                  <a:gd name="connsiteY98" fmla="*/ 1246691 h 1493763"/>
                  <a:gd name="connsiteX99" fmla="*/ 1381192 w 1530379"/>
                  <a:gd name="connsiteY99" fmla="*/ 1249770 h 1493763"/>
                  <a:gd name="connsiteX100" fmla="*/ 1367337 w 1530379"/>
                  <a:gd name="connsiteY100" fmla="*/ 1285945 h 1493763"/>
                  <a:gd name="connsiteX101" fmla="*/ 1382731 w 1530379"/>
                  <a:gd name="connsiteY101" fmla="*/ 1301339 h 1493763"/>
                  <a:gd name="connsiteX102" fmla="*/ 1366567 w 1530379"/>
                  <a:gd name="connsiteY102" fmla="*/ 1324430 h 1493763"/>
                  <a:gd name="connsiteX103" fmla="*/ 1342707 w 1530379"/>
                  <a:gd name="connsiteY103" fmla="*/ 1324430 h 1493763"/>
                  <a:gd name="connsiteX104" fmla="*/ 1321155 w 1530379"/>
                  <a:gd name="connsiteY104" fmla="*/ 1341363 h 1493763"/>
                  <a:gd name="connsiteX105" fmla="*/ 1289598 w 1530379"/>
                  <a:gd name="connsiteY105" fmla="*/ 1365994 h 1493763"/>
                  <a:gd name="connsiteX106" fmla="*/ 1252652 w 1530379"/>
                  <a:gd name="connsiteY106" fmla="*/ 1404479 h 1493763"/>
                  <a:gd name="connsiteX107" fmla="*/ 1243416 w 1530379"/>
                  <a:gd name="connsiteY107" fmla="*/ 1422951 h 1493763"/>
                  <a:gd name="connsiteX108" fmla="*/ 1234949 w 1530379"/>
                  <a:gd name="connsiteY108" fmla="*/ 1413715 h 1493763"/>
                  <a:gd name="connsiteX109" fmla="*/ 1217246 w 1530379"/>
                  <a:gd name="connsiteY109" fmla="*/ 1422951 h 1493763"/>
                  <a:gd name="connsiteX110" fmla="*/ 1187997 w 1530379"/>
                  <a:gd name="connsiteY110" fmla="*/ 1450660 h 1493763"/>
                  <a:gd name="connsiteX111" fmla="*/ 1162598 w 1530379"/>
                  <a:gd name="connsiteY111" fmla="*/ 1457588 h 1493763"/>
                  <a:gd name="connsiteX112" fmla="*/ 1129501 w 1530379"/>
                  <a:gd name="connsiteY112" fmla="*/ 1447581 h 1493763"/>
                  <a:gd name="connsiteX113" fmla="*/ 1074852 w 1530379"/>
                  <a:gd name="connsiteY113" fmla="*/ 1443733 h 1493763"/>
                  <a:gd name="connsiteX114" fmla="*/ 1059458 w 1530379"/>
                  <a:gd name="connsiteY114" fmla="*/ 1456048 h 1493763"/>
                  <a:gd name="connsiteX115" fmla="*/ 1024052 w 1530379"/>
                  <a:gd name="connsiteY115" fmla="*/ 1453739 h 1493763"/>
                  <a:gd name="connsiteX116" fmla="*/ 987107 w 1530379"/>
                  <a:gd name="connsiteY116" fmla="*/ 1442194 h 1493763"/>
                  <a:gd name="connsiteX117" fmla="*/ 964785 w 1530379"/>
                  <a:gd name="connsiteY117" fmla="*/ 1486066 h 1493763"/>
                  <a:gd name="connsiteX118" fmla="*/ 962476 w 1530379"/>
                  <a:gd name="connsiteY118" fmla="*/ 1493763 h 1493763"/>
                  <a:gd name="connsiteX119" fmla="*/ 953240 w 1530379"/>
                  <a:gd name="connsiteY119" fmla="*/ 1481448 h 1493763"/>
                  <a:gd name="connsiteX120" fmla="*/ 927840 w 1530379"/>
                  <a:gd name="connsiteY120" fmla="*/ 1423721 h 1493763"/>
                  <a:gd name="connsiteX121" fmla="*/ 902440 w 1530379"/>
                  <a:gd name="connsiteY121" fmla="*/ 1413715 h 1493763"/>
                  <a:gd name="connsiteX122" fmla="*/ 873961 w 1530379"/>
                  <a:gd name="connsiteY122" fmla="*/ 1414485 h 1493763"/>
                  <a:gd name="connsiteX123" fmla="*/ 836246 w 1530379"/>
                  <a:gd name="connsiteY123" fmla="*/ 1382157 h 1493763"/>
                  <a:gd name="connsiteX124" fmla="*/ 808537 w 1530379"/>
                  <a:gd name="connsiteY124" fmla="*/ 1362145 h 1493763"/>
                  <a:gd name="connsiteX125" fmla="*/ 802379 w 1530379"/>
                  <a:gd name="connsiteY125" fmla="*/ 1349060 h 1493763"/>
                  <a:gd name="connsiteX126" fmla="*/ 791603 w 1530379"/>
                  <a:gd name="connsiteY126" fmla="*/ 1355218 h 1493763"/>
                  <a:gd name="connsiteX127" fmla="*/ 774670 w 1530379"/>
                  <a:gd name="connsiteY127" fmla="*/ 1372921 h 1493763"/>
                  <a:gd name="connsiteX128" fmla="*/ 770822 w 1530379"/>
                  <a:gd name="connsiteY128" fmla="*/ 1407558 h 1493763"/>
                  <a:gd name="connsiteX129" fmla="*/ 771591 w 1530379"/>
                  <a:gd name="connsiteY129" fmla="*/ 1435266 h 1493763"/>
                  <a:gd name="connsiteX130" fmla="*/ 752349 w 1530379"/>
                  <a:gd name="connsiteY130" fmla="*/ 1429878 h 1493763"/>
                  <a:gd name="connsiteX131" fmla="*/ 643052 w 1530379"/>
                  <a:gd name="connsiteY131" fmla="*/ 1388315 h 1493763"/>
                  <a:gd name="connsiteX132" fmla="*/ 620731 w 1530379"/>
                  <a:gd name="connsiteY132" fmla="*/ 1352139 h 1493763"/>
                  <a:gd name="connsiteX133" fmla="*/ 643052 w 1530379"/>
                  <a:gd name="connsiteY133" fmla="*/ 1350600 h 1493763"/>
                  <a:gd name="connsiteX134" fmla="*/ 720022 w 1530379"/>
                  <a:gd name="connsiteY134" fmla="*/ 1325200 h 1493763"/>
                  <a:gd name="connsiteX135" fmla="*/ 734646 w 1530379"/>
                  <a:gd name="connsiteY135" fmla="*/ 1309806 h 1493763"/>
                  <a:gd name="connsiteX136" fmla="*/ 738495 w 1530379"/>
                  <a:gd name="connsiteY136" fmla="*/ 1308170 h 1493763"/>
                  <a:gd name="connsiteX137" fmla="*/ 737082 w 1530379"/>
                  <a:gd name="connsiteY137" fmla="*/ 1307155 h 1493763"/>
                  <a:gd name="connsiteX138" fmla="*/ 726872 w 1530379"/>
                  <a:gd name="connsiteY138" fmla="*/ 1307774 h 1493763"/>
                  <a:gd name="connsiteX139" fmla="*/ 695314 w 1530379"/>
                  <a:gd name="connsiteY139" fmla="*/ 1300846 h 1493763"/>
                  <a:gd name="connsiteX140" fmla="*/ 653751 w 1530379"/>
                  <a:gd name="connsiteY140" fmla="*/ 1301616 h 1493763"/>
                  <a:gd name="connsiteX141" fmla="*/ 614496 w 1530379"/>
                  <a:gd name="connsiteY141" fmla="*/ 1313162 h 1493763"/>
                  <a:gd name="connsiteX142" fmla="*/ 593949 w 1530379"/>
                  <a:gd name="connsiteY142" fmla="*/ 1322974 h 1493763"/>
                  <a:gd name="connsiteX143" fmla="*/ 593237 w 1530379"/>
                  <a:gd name="connsiteY143" fmla="*/ 1324737 h 1493763"/>
                  <a:gd name="connsiteX144" fmla="*/ 591071 w 1530379"/>
                  <a:gd name="connsiteY144" fmla="*/ 1325482 h 1493763"/>
                  <a:gd name="connsiteX145" fmla="*/ 594484 w 1530379"/>
                  <a:gd name="connsiteY145" fmla="*/ 1350107 h 1493763"/>
                  <a:gd name="connsiteX146" fmla="*/ 601411 w 1530379"/>
                  <a:gd name="connsiteY146" fmla="*/ 1363962 h 1493763"/>
                  <a:gd name="connsiteX147" fmla="*/ 572163 w 1530379"/>
                  <a:gd name="connsiteY147" fmla="*/ 1413992 h 1493763"/>
                  <a:gd name="connsiteX148" fmla="*/ 530599 w 1530379"/>
                  <a:gd name="connsiteY148" fmla="*/ 1417840 h 1493763"/>
                  <a:gd name="connsiteX149" fmla="*/ 517514 w 1530379"/>
                  <a:gd name="connsiteY149" fmla="*/ 1454016 h 1493763"/>
                  <a:gd name="connsiteX150" fmla="*/ 531369 w 1530379"/>
                  <a:gd name="connsiteY150" fmla="*/ 1470949 h 1493763"/>
                  <a:gd name="connsiteX151" fmla="*/ 545223 w 1530379"/>
                  <a:gd name="connsiteY151" fmla="*/ 1486344 h 1493763"/>
                  <a:gd name="connsiteX152" fmla="*/ 486726 w 1530379"/>
                  <a:gd name="connsiteY152" fmla="*/ 1420919 h 1493763"/>
                  <a:gd name="connsiteX153" fmla="*/ 466714 w 1530379"/>
                  <a:gd name="connsiteY153" fmla="*/ 1401677 h 1493763"/>
                  <a:gd name="connsiteX154" fmla="*/ 443623 w 1530379"/>
                  <a:gd name="connsiteY154" fmla="*/ 1409374 h 1493763"/>
                  <a:gd name="connsiteX155" fmla="*/ 445932 w 1530379"/>
                  <a:gd name="connsiteY155" fmla="*/ 1367810 h 1493763"/>
                  <a:gd name="connsiteX156" fmla="*/ 467676 w 1530379"/>
                  <a:gd name="connsiteY156" fmla="*/ 1335964 h 1493763"/>
                  <a:gd name="connsiteX157" fmla="*/ 477919 w 1530379"/>
                  <a:gd name="connsiteY157" fmla="*/ 1317150 h 1493763"/>
                  <a:gd name="connsiteX158" fmla="*/ 459117 w 1530379"/>
                  <a:gd name="connsiteY158" fmla="*/ 1325026 h 1493763"/>
                  <a:gd name="connsiteX159" fmla="*/ 443723 w 1530379"/>
                  <a:gd name="connsiteY159" fmla="*/ 1337341 h 1493763"/>
                  <a:gd name="connsiteX160" fmla="*/ 408317 w 1530379"/>
                  <a:gd name="connsiteY160" fmla="*/ 1335032 h 1493763"/>
                  <a:gd name="connsiteX161" fmla="*/ 371372 w 1530379"/>
                  <a:gd name="connsiteY161" fmla="*/ 1323487 h 1493763"/>
                  <a:gd name="connsiteX162" fmla="*/ 349050 w 1530379"/>
                  <a:gd name="connsiteY162" fmla="*/ 1367359 h 1493763"/>
                  <a:gd name="connsiteX163" fmla="*/ 346741 w 1530379"/>
                  <a:gd name="connsiteY163" fmla="*/ 1375056 h 1493763"/>
                  <a:gd name="connsiteX164" fmla="*/ 337505 w 1530379"/>
                  <a:gd name="connsiteY164" fmla="*/ 1362741 h 1493763"/>
                  <a:gd name="connsiteX165" fmla="*/ 312105 w 1530379"/>
                  <a:gd name="connsiteY165" fmla="*/ 1305014 h 1493763"/>
                  <a:gd name="connsiteX166" fmla="*/ 286705 w 1530379"/>
                  <a:gd name="connsiteY166" fmla="*/ 1295008 h 1493763"/>
                  <a:gd name="connsiteX167" fmla="*/ 258226 w 1530379"/>
                  <a:gd name="connsiteY167" fmla="*/ 1295778 h 1493763"/>
                  <a:gd name="connsiteX168" fmla="*/ 220511 w 1530379"/>
                  <a:gd name="connsiteY168" fmla="*/ 1263450 h 1493763"/>
                  <a:gd name="connsiteX169" fmla="*/ 192802 w 1530379"/>
                  <a:gd name="connsiteY169" fmla="*/ 1243438 h 1493763"/>
                  <a:gd name="connsiteX170" fmla="*/ 186644 w 1530379"/>
                  <a:gd name="connsiteY170" fmla="*/ 1230353 h 1493763"/>
                  <a:gd name="connsiteX171" fmla="*/ 175868 w 1530379"/>
                  <a:gd name="connsiteY171" fmla="*/ 1236511 h 1493763"/>
                  <a:gd name="connsiteX172" fmla="*/ 158935 w 1530379"/>
                  <a:gd name="connsiteY172" fmla="*/ 1254214 h 1493763"/>
                  <a:gd name="connsiteX173" fmla="*/ 155087 w 1530379"/>
                  <a:gd name="connsiteY173" fmla="*/ 1288851 h 1493763"/>
                  <a:gd name="connsiteX174" fmla="*/ 155856 w 1530379"/>
                  <a:gd name="connsiteY174" fmla="*/ 1316559 h 1493763"/>
                  <a:gd name="connsiteX175" fmla="*/ 136614 w 1530379"/>
                  <a:gd name="connsiteY175" fmla="*/ 1311171 h 1493763"/>
                  <a:gd name="connsiteX176" fmla="*/ 27317 w 1530379"/>
                  <a:gd name="connsiteY176" fmla="*/ 1269608 h 1493763"/>
                  <a:gd name="connsiteX177" fmla="*/ 4996 w 1530379"/>
                  <a:gd name="connsiteY177" fmla="*/ 1233432 h 1493763"/>
                  <a:gd name="connsiteX178" fmla="*/ 27317 w 1530379"/>
                  <a:gd name="connsiteY178" fmla="*/ 1231893 h 1493763"/>
                  <a:gd name="connsiteX179" fmla="*/ 104287 w 1530379"/>
                  <a:gd name="connsiteY179" fmla="*/ 1206493 h 1493763"/>
                  <a:gd name="connsiteX180" fmla="*/ 118911 w 1530379"/>
                  <a:gd name="connsiteY180" fmla="*/ 1191099 h 1493763"/>
                  <a:gd name="connsiteX181" fmla="*/ 119681 w 1530379"/>
                  <a:gd name="connsiteY181" fmla="*/ 1187250 h 1493763"/>
                  <a:gd name="connsiteX182" fmla="*/ 115832 w 1530379"/>
                  <a:gd name="connsiteY182" fmla="*/ 1180323 h 1493763"/>
                  <a:gd name="connsiteX183" fmla="*/ 94281 w 1530379"/>
                  <a:gd name="connsiteY183" fmla="*/ 1134141 h 1493763"/>
                  <a:gd name="connsiteX184" fmla="*/ 84275 w 1530379"/>
                  <a:gd name="connsiteY184" fmla="*/ 1120287 h 1493763"/>
                  <a:gd name="connsiteX185" fmla="*/ 93511 w 1530379"/>
                  <a:gd name="connsiteY185" fmla="*/ 1100275 h 1493763"/>
                  <a:gd name="connsiteX186" fmla="*/ 142772 w 1530379"/>
                  <a:gd name="connsiteY186" fmla="*/ 1031772 h 1493763"/>
                  <a:gd name="connsiteX187" fmla="*/ 149699 w 1530379"/>
                  <a:gd name="connsiteY187" fmla="*/ 1020996 h 1493763"/>
                  <a:gd name="connsiteX188" fmla="*/ 202038 w 1530379"/>
                  <a:gd name="connsiteY188" fmla="*/ 1056402 h 1493763"/>
                  <a:gd name="connsiteX189" fmla="*/ 221281 w 1530379"/>
                  <a:gd name="connsiteY189" fmla="*/ 1061790 h 1493763"/>
                  <a:gd name="connsiteX190" fmla="*/ 216662 w 1530379"/>
                  <a:gd name="connsiteY190" fmla="*/ 1044087 h 1493763"/>
                  <a:gd name="connsiteX191" fmla="*/ 194341 w 1530379"/>
                  <a:gd name="connsiteY191" fmla="*/ 1003293 h 1493763"/>
                  <a:gd name="connsiteX192" fmla="*/ 192802 w 1530379"/>
                  <a:gd name="connsiteY192" fmla="*/ 982511 h 1493763"/>
                  <a:gd name="connsiteX193" fmla="*/ 215123 w 1530379"/>
                  <a:gd name="connsiteY193" fmla="*/ 975584 h 1493763"/>
                  <a:gd name="connsiteX194" fmla="*/ 236675 w 1530379"/>
                  <a:gd name="connsiteY194" fmla="*/ 980972 h 1493763"/>
                  <a:gd name="connsiteX195" fmla="*/ 287475 w 1530379"/>
                  <a:gd name="connsiteY195" fmla="*/ 952493 h 1493763"/>
                  <a:gd name="connsiteX196" fmla="*/ 302099 w 1530379"/>
                  <a:gd name="connsiteY196" fmla="*/ 904002 h 1493763"/>
                  <a:gd name="connsiteX197" fmla="*/ 352899 w 1530379"/>
                  <a:gd name="connsiteY197" fmla="*/ 874753 h 1493763"/>
                  <a:gd name="connsiteX198" fmla="*/ 389844 w 1530379"/>
                  <a:gd name="connsiteY198" fmla="*/ 853202 h 1493763"/>
                  <a:gd name="connsiteX199" fmla="*/ 399851 w 1530379"/>
                  <a:gd name="connsiteY199" fmla="*/ 768535 h 1493763"/>
                  <a:gd name="connsiteX200" fmla="*/ 436796 w 1530379"/>
                  <a:gd name="connsiteY200" fmla="*/ 716965 h 1493763"/>
                  <a:gd name="connsiteX201" fmla="*/ 507608 w 1530379"/>
                  <a:gd name="connsiteY201" fmla="*/ 709268 h 1493763"/>
                  <a:gd name="connsiteX202" fmla="*/ 541475 w 1530379"/>
                  <a:gd name="connsiteY202" fmla="*/ 706190 h 1493763"/>
                  <a:gd name="connsiteX203" fmla="*/ 595353 w 1530379"/>
                  <a:gd name="connsiteY203" fmla="*/ 701571 h 1493763"/>
                  <a:gd name="connsiteX204" fmla="*/ 597182 w 1530379"/>
                  <a:gd name="connsiteY204" fmla="*/ 701484 h 1493763"/>
                  <a:gd name="connsiteX205" fmla="*/ 598042 w 1530379"/>
                  <a:gd name="connsiteY205" fmla="*/ 698094 h 1493763"/>
                  <a:gd name="connsiteX206" fmla="*/ 608477 w 1530379"/>
                  <a:gd name="connsiteY206" fmla="*/ 689201 h 1493763"/>
                  <a:gd name="connsiteX207" fmla="*/ 517614 w 1530379"/>
                  <a:gd name="connsiteY207" fmla="*/ 661547 h 1493763"/>
                  <a:gd name="connsiteX208" fmla="*/ 459117 w 1530379"/>
                  <a:gd name="connsiteY208" fmla="*/ 636917 h 1493763"/>
                  <a:gd name="connsiteX209" fmla="*/ 432947 w 1530379"/>
                  <a:gd name="connsiteY209" fmla="*/ 590735 h 1493763"/>
                  <a:gd name="connsiteX210" fmla="*/ 468353 w 1530379"/>
                  <a:gd name="connsiteY210" fmla="*/ 552250 h 1493763"/>
                  <a:gd name="connsiteX211" fmla="*/ 553020 w 1530379"/>
                  <a:gd name="connsiteY211" fmla="*/ 522232 h 1493763"/>
                  <a:gd name="connsiteX212" fmla="*/ 583808 w 1530379"/>
                  <a:gd name="connsiteY212" fmla="*/ 502220 h 1493763"/>
                  <a:gd name="connsiteX213" fmla="*/ 550711 w 1530379"/>
                  <a:gd name="connsiteY213" fmla="*/ 489135 h 1493763"/>
                  <a:gd name="connsiteX214" fmla="*/ 492214 w 1530379"/>
                  <a:gd name="connsiteY214" fmla="*/ 481438 h 1493763"/>
                  <a:gd name="connsiteX215" fmla="*/ 468353 w 1530379"/>
                  <a:gd name="connsiteY215" fmla="*/ 452958 h 1493763"/>
                  <a:gd name="connsiteX216" fmla="*/ 466044 w 1530379"/>
                  <a:gd name="connsiteY216" fmla="*/ 429098 h 1493763"/>
                  <a:gd name="connsiteX217" fmla="*/ 435256 w 1530379"/>
                  <a:gd name="connsiteY217" fmla="*/ 400619 h 1493763"/>
                  <a:gd name="connsiteX218" fmla="*/ 411396 w 1530379"/>
                  <a:gd name="connsiteY218" fmla="*/ 396771 h 1493763"/>
                  <a:gd name="connsiteX219" fmla="*/ 379838 w 1530379"/>
                  <a:gd name="connsiteY219" fmla="*/ 357516 h 1493763"/>
                  <a:gd name="connsiteX220" fmla="*/ 410626 w 1530379"/>
                  <a:gd name="connsiteY220" fmla="*/ 378298 h 1493763"/>
                  <a:gd name="connsiteX221" fmla="*/ 449881 w 1530379"/>
                  <a:gd name="connsiteY221" fmla="*/ 362134 h 1493763"/>
                  <a:gd name="connsiteX222" fmla="*/ 451420 w 1530379"/>
                  <a:gd name="connsiteY222" fmla="*/ 353668 h 1493763"/>
                  <a:gd name="connsiteX223" fmla="*/ 467584 w 1530379"/>
                  <a:gd name="connsiteY223" fmla="*/ 320570 h 1493763"/>
                  <a:gd name="connsiteX224" fmla="*/ 488366 w 1530379"/>
                  <a:gd name="connsiteY224" fmla="*/ 348280 h 1493763"/>
                  <a:gd name="connsiteX225" fmla="*/ 494523 w 1530379"/>
                  <a:gd name="connsiteY225" fmla="*/ 359825 h 1493763"/>
                  <a:gd name="connsiteX226" fmla="*/ 544554 w 1530379"/>
                  <a:gd name="connsiteY226" fmla="*/ 375219 h 1493763"/>
                  <a:gd name="connsiteX227" fmla="*/ 592275 w 1530379"/>
                  <a:gd name="connsiteY227" fmla="*/ 373680 h 1493763"/>
                  <a:gd name="connsiteX228" fmla="*/ 655390 w 1530379"/>
                  <a:gd name="connsiteY228" fmla="*/ 399080 h 1493763"/>
                  <a:gd name="connsiteX229" fmla="*/ 673093 w 1530379"/>
                  <a:gd name="connsiteY229" fmla="*/ 395231 h 1493763"/>
                  <a:gd name="connsiteX230" fmla="*/ 669245 w 1530379"/>
                  <a:gd name="connsiteY230" fmla="*/ 375219 h 1493763"/>
                  <a:gd name="connsiteX231" fmla="*/ 622293 w 1530379"/>
                  <a:gd name="connsiteY231" fmla="*/ 319801 h 1493763"/>
                  <a:gd name="connsiteX232" fmla="*/ 639996 w 1530379"/>
                  <a:gd name="connsiteY232" fmla="*/ 254377 h 1493763"/>
                  <a:gd name="connsiteX233" fmla="*/ 724662 w 1530379"/>
                  <a:gd name="connsiteY233" fmla="*/ 232055 h 1493763"/>
                  <a:gd name="connsiteX234" fmla="*/ 754681 w 1530379"/>
                  <a:gd name="connsiteY234" fmla="*/ 215892 h 1493763"/>
                  <a:gd name="connsiteX235" fmla="*/ 723893 w 1530379"/>
                  <a:gd name="connsiteY235" fmla="*/ 201268 h 1493763"/>
                  <a:gd name="connsiteX236" fmla="*/ 670014 w 1530379"/>
                  <a:gd name="connsiteY236" fmla="*/ 191261 h 1493763"/>
                  <a:gd name="connsiteX237" fmla="*/ 647693 w 1530379"/>
                  <a:gd name="connsiteY237" fmla="*/ 173558 h 1493763"/>
                  <a:gd name="connsiteX238" fmla="*/ 665396 w 1530379"/>
                  <a:gd name="connsiteY238" fmla="*/ 139692 h 1493763"/>
                  <a:gd name="connsiteX239" fmla="*/ 676941 w 1530379"/>
                  <a:gd name="connsiteY239" fmla="*/ 145849 h 1493763"/>
                  <a:gd name="connsiteX240" fmla="*/ 688074 w 1530379"/>
                  <a:gd name="connsiteY240" fmla="*/ 153009 h 1493763"/>
                  <a:gd name="connsiteX241" fmla="*/ 710225 w 1530379"/>
                  <a:gd name="connsiteY241" fmla="*/ 120435 h 1493763"/>
                  <a:gd name="connsiteX242" fmla="*/ 741783 w 1530379"/>
                  <a:gd name="connsiteY242" fmla="*/ 108890 h 1493763"/>
                  <a:gd name="connsiteX243" fmla="*/ 761025 w 1530379"/>
                  <a:gd name="connsiteY243" fmla="*/ 112738 h 1493763"/>
                  <a:gd name="connsiteX244" fmla="*/ 777477 w 1530379"/>
                  <a:gd name="connsiteY244" fmla="*/ 113123 h 1493763"/>
                  <a:gd name="connsiteX245" fmla="*/ 785507 w 1530379"/>
                  <a:gd name="connsiteY245" fmla="*/ 107883 h 1493763"/>
                  <a:gd name="connsiteX246" fmla="*/ 785854 w 1530379"/>
                  <a:gd name="connsiteY246" fmla="*/ 89974 h 1493763"/>
                  <a:gd name="connsiteX247" fmla="*/ 779311 w 1530379"/>
                  <a:gd name="connsiteY247" fmla="*/ 69649 h 1493763"/>
                  <a:gd name="connsiteX248" fmla="*/ 765457 w 1530379"/>
                  <a:gd name="connsiteY248" fmla="*/ 45019 h 1493763"/>
                  <a:gd name="connsiteX249" fmla="*/ 765457 w 1530379"/>
                  <a:gd name="connsiteY249" fmla="*/ 28086 h 1493763"/>
                  <a:gd name="connsiteX250" fmla="*/ 786335 w 1530379"/>
                  <a:gd name="connsiteY250" fmla="*/ 29625 h 1493763"/>
                  <a:gd name="connsiteX251" fmla="*/ 790615 w 1530379"/>
                  <a:gd name="connsiteY251" fmla="*/ 34161 h 1493763"/>
                  <a:gd name="connsiteX252" fmla="*/ 791043 w 1530379"/>
                  <a:gd name="connsiteY252" fmla="*/ 33459 h 1493763"/>
                  <a:gd name="connsiteX253" fmla="*/ 804898 w 1530379"/>
                  <a:gd name="connsiteY253" fmla="*/ 16526 h 1493763"/>
                  <a:gd name="connsiteX254" fmla="*/ 844922 w 1530379"/>
                  <a:gd name="connsiteY254" fmla="*/ 1132 h 149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</a:cxnLst>
                <a:rect l="l" t="t" r="r" b="b"/>
                <a:pathLst>
                  <a:path w="1530379" h="1493763">
                    <a:moveTo>
                      <a:pt x="592378" y="720443"/>
                    </a:moveTo>
                    <a:lnTo>
                      <a:pt x="579959" y="723893"/>
                    </a:lnTo>
                    <a:cubicBezTo>
                      <a:pt x="575341" y="727741"/>
                      <a:pt x="571493" y="733129"/>
                      <a:pt x="574571" y="737747"/>
                    </a:cubicBezTo>
                    <a:cubicBezTo>
                      <a:pt x="578420" y="743135"/>
                      <a:pt x="586887" y="744675"/>
                      <a:pt x="593044" y="742366"/>
                    </a:cubicBezTo>
                    <a:lnTo>
                      <a:pt x="593988" y="742285"/>
                    </a:lnTo>
                    <a:lnTo>
                      <a:pt x="590922" y="726188"/>
                    </a:lnTo>
                    <a:close/>
                    <a:moveTo>
                      <a:pt x="666943" y="660814"/>
                    </a:moveTo>
                    <a:lnTo>
                      <a:pt x="660778" y="660873"/>
                    </a:lnTo>
                    <a:lnTo>
                      <a:pt x="658927" y="666832"/>
                    </a:lnTo>
                    <a:lnTo>
                      <a:pt x="661445" y="666247"/>
                    </a:lnTo>
                    <a:close/>
                    <a:moveTo>
                      <a:pt x="903082" y="269817"/>
                    </a:moveTo>
                    <a:lnTo>
                      <a:pt x="894766" y="278237"/>
                    </a:lnTo>
                    <a:cubicBezTo>
                      <a:pt x="887261" y="284010"/>
                      <a:pt x="881585" y="288868"/>
                      <a:pt x="877700" y="293366"/>
                    </a:cubicBezTo>
                    <a:lnTo>
                      <a:pt x="872132" y="304800"/>
                    </a:lnTo>
                    <a:lnTo>
                      <a:pt x="881098" y="302853"/>
                    </a:lnTo>
                    <a:cubicBezTo>
                      <a:pt x="892643" y="300544"/>
                      <a:pt x="903419" y="297465"/>
                      <a:pt x="914964" y="293617"/>
                    </a:cubicBezTo>
                    <a:cubicBezTo>
                      <a:pt x="920352" y="292077"/>
                      <a:pt x="928049" y="290538"/>
                      <a:pt x="928049" y="283611"/>
                    </a:cubicBezTo>
                    <a:cubicBezTo>
                      <a:pt x="928049" y="275914"/>
                      <a:pt x="921122" y="272835"/>
                      <a:pt x="914194" y="272065"/>
                    </a:cubicBezTo>
                    <a:close/>
                    <a:moveTo>
                      <a:pt x="718211" y="154398"/>
                    </a:moveTo>
                    <a:lnTo>
                      <a:pt x="695010" y="157470"/>
                    </a:lnTo>
                    <a:lnTo>
                      <a:pt x="700128" y="160762"/>
                    </a:lnTo>
                    <a:cubicBezTo>
                      <a:pt x="708306" y="163840"/>
                      <a:pt x="716773" y="165091"/>
                      <a:pt x="725047" y="164706"/>
                    </a:cubicBezTo>
                    <a:lnTo>
                      <a:pt x="731863" y="163023"/>
                    </a:lnTo>
                    <a:close/>
                    <a:moveTo>
                      <a:pt x="844922" y="1132"/>
                    </a:moveTo>
                    <a:cubicBezTo>
                      <a:pt x="878019" y="8059"/>
                      <a:pt x="911116" y="14217"/>
                      <a:pt x="943443" y="20375"/>
                    </a:cubicBezTo>
                    <a:cubicBezTo>
                      <a:pt x="970383" y="19605"/>
                      <a:pt x="996552" y="30380"/>
                      <a:pt x="1023493" y="21144"/>
                    </a:cubicBezTo>
                    <a:cubicBezTo>
                      <a:pt x="1029650" y="14217"/>
                      <a:pt x="1038117" y="11908"/>
                      <a:pt x="1045044" y="8059"/>
                    </a:cubicBezTo>
                    <a:cubicBezTo>
                      <a:pt x="1054280" y="1902"/>
                      <a:pt x="1059668" y="7290"/>
                      <a:pt x="1061977" y="16526"/>
                    </a:cubicBezTo>
                    <a:cubicBezTo>
                      <a:pt x="1064286" y="30380"/>
                      <a:pt x="1071214" y="38077"/>
                      <a:pt x="1086608" y="30380"/>
                    </a:cubicBezTo>
                    <a:cubicBezTo>
                      <a:pt x="1091996" y="28071"/>
                      <a:pt x="1098153" y="24992"/>
                      <a:pt x="1103541" y="28071"/>
                    </a:cubicBezTo>
                    <a:cubicBezTo>
                      <a:pt x="1121244" y="37308"/>
                      <a:pt x="1138178" y="46544"/>
                      <a:pt x="1155881" y="27302"/>
                    </a:cubicBezTo>
                    <a:cubicBezTo>
                      <a:pt x="1158959" y="23453"/>
                      <a:pt x="1164347" y="27302"/>
                      <a:pt x="1164347" y="32689"/>
                    </a:cubicBezTo>
                    <a:cubicBezTo>
                      <a:pt x="1164347" y="38847"/>
                      <a:pt x="1164347" y="44235"/>
                      <a:pt x="1164347" y="50393"/>
                    </a:cubicBezTo>
                    <a:cubicBezTo>
                      <a:pt x="1162038" y="78102"/>
                      <a:pt x="1170505" y="91956"/>
                      <a:pt x="1195905" y="102732"/>
                    </a:cubicBezTo>
                    <a:cubicBezTo>
                      <a:pt x="1208990" y="108120"/>
                      <a:pt x="1212068" y="97344"/>
                      <a:pt x="1216687" y="89647"/>
                    </a:cubicBezTo>
                    <a:cubicBezTo>
                      <a:pt x="1220535" y="83490"/>
                      <a:pt x="1222844" y="74253"/>
                      <a:pt x="1231311" y="75793"/>
                    </a:cubicBezTo>
                    <a:cubicBezTo>
                      <a:pt x="1239778" y="78102"/>
                      <a:pt x="1239778" y="87338"/>
                      <a:pt x="1239008" y="94265"/>
                    </a:cubicBezTo>
                    <a:cubicBezTo>
                      <a:pt x="1232850" y="141987"/>
                      <a:pt x="1264408" y="172774"/>
                      <a:pt x="1286729" y="208181"/>
                    </a:cubicBezTo>
                    <a:cubicBezTo>
                      <a:pt x="1292117" y="216647"/>
                      <a:pt x="1300583" y="214338"/>
                      <a:pt x="1308280" y="214338"/>
                    </a:cubicBezTo>
                    <a:cubicBezTo>
                      <a:pt x="1319056" y="215108"/>
                      <a:pt x="1333680" y="208950"/>
                      <a:pt x="1339068" y="219726"/>
                    </a:cubicBezTo>
                    <a:cubicBezTo>
                      <a:pt x="1345226" y="232811"/>
                      <a:pt x="1325983" y="235120"/>
                      <a:pt x="1322905" y="245126"/>
                    </a:cubicBezTo>
                    <a:cubicBezTo>
                      <a:pt x="1314438" y="268987"/>
                      <a:pt x="1318286" y="275914"/>
                      <a:pt x="1341377" y="282841"/>
                    </a:cubicBezTo>
                    <a:lnTo>
                      <a:pt x="1342025" y="283106"/>
                    </a:lnTo>
                    <a:lnTo>
                      <a:pt x="1364547" y="277545"/>
                    </a:lnTo>
                    <a:cubicBezTo>
                      <a:pt x="1371955" y="274081"/>
                      <a:pt x="1378690" y="269174"/>
                      <a:pt x="1384270" y="263017"/>
                    </a:cubicBezTo>
                    <a:cubicBezTo>
                      <a:pt x="1401204" y="243775"/>
                      <a:pt x="1408901" y="215296"/>
                      <a:pt x="1395046" y="188356"/>
                    </a:cubicBezTo>
                    <a:cubicBezTo>
                      <a:pt x="1391198" y="180659"/>
                      <a:pt x="1396586" y="166805"/>
                      <a:pt x="1381192" y="163726"/>
                    </a:cubicBezTo>
                    <a:cubicBezTo>
                      <a:pt x="1376573" y="162956"/>
                      <a:pt x="1371955" y="152180"/>
                      <a:pt x="1381192" y="146793"/>
                    </a:cubicBezTo>
                    <a:cubicBezTo>
                      <a:pt x="1395816" y="146023"/>
                      <a:pt x="1410440" y="146023"/>
                      <a:pt x="1416598" y="163726"/>
                    </a:cubicBezTo>
                    <a:cubicBezTo>
                      <a:pt x="1421985" y="179120"/>
                      <a:pt x="1415058" y="196053"/>
                      <a:pt x="1421216" y="210677"/>
                    </a:cubicBezTo>
                    <a:cubicBezTo>
                      <a:pt x="1424294" y="218374"/>
                      <a:pt x="1427373" y="229920"/>
                      <a:pt x="1438149" y="216065"/>
                    </a:cubicBezTo>
                    <a:cubicBezTo>
                      <a:pt x="1449694" y="214526"/>
                      <a:pt x="1465858" y="203750"/>
                      <a:pt x="1460470" y="229920"/>
                    </a:cubicBezTo>
                    <a:cubicBezTo>
                      <a:pt x="1460470" y="231459"/>
                      <a:pt x="1460470" y="232229"/>
                      <a:pt x="1458931" y="233768"/>
                    </a:cubicBezTo>
                    <a:cubicBezTo>
                      <a:pt x="1448155" y="240696"/>
                      <a:pt x="1446616" y="253781"/>
                      <a:pt x="1440458" y="263787"/>
                    </a:cubicBezTo>
                    <a:cubicBezTo>
                      <a:pt x="1435840" y="271483"/>
                      <a:pt x="1439688" y="278411"/>
                      <a:pt x="1450464" y="277641"/>
                    </a:cubicBezTo>
                    <a:cubicBezTo>
                      <a:pt x="1451234" y="278411"/>
                      <a:pt x="1452003" y="279950"/>
                      <a:pt x="1451234" y="281490"/>
                    </a:cubicBezTo>
                    <a:cubicBezTo>
                      <a:pt x="1455852" y="288417"/>
                      <a:pt x="1452773" y="298423"/>
                      <a:pt x="1461240" y="303811"/>
                    </a:cubicBezTo>
                    <a:cubicBezTo>
                      <a:pt x="1473555" y="319205"/>
                      <a:pt x="1485870" y="333059"/>
                      <a:pt x="1505113" y="341526"/>
                    </a:cubicBezTo>
                    <a:cubicBezTo>
                      <a:pt x="1537440" y="356920"/>
                      <a:pt x="1538210" y="375393"/>
                      <a:pt x="1510501" y="396944"/>
                    </a:cubicBezTo>
                    <a:cubicBezTo>
                      <a:pt x="1480482" y="420035"/>
                      <a:pt x="1479713" y="428502"/>
                      <a:pt x="1505882" y="457750"/>
                    </a:cubicBezTo>
                    <a:cubicBezTo>
                      <a:pt x="1506652" y="458520"/>
                      <a:pt x="1506652" y="458520"/>
                      <a:pt x="1507422" y="459290"/>
                    </a:cubicBezTo>
                    <a:cubicBezTo>
                      <a:pt x="1534361" y="492387"/>
                      <a:pt x="1536670" y="496235"/>
                      <a:pt x="1498955" y="519327"/>
                    </a:cubicBezTo>
                    <a:cubicBezTo>
                      <a:pt x="1488949" y="525484"/>
                      <a:pt x="1472016" y="527024"/>
                      <a:pt x="1472785" y="539339"/>
                    </a:cubicBezTo>
                    <a:cubicBezTo>
                      <a:pt x="1473555" y="554733"/>
                      <a:pt x="1492028" y="553963"/>
                      <a:pt x="1504343" y="558581"/>
                    </a:cubicBezTo>
                    <a:cubicBezTo>
                      <a:pt x="1510501" y="560891"/>
                      <a:pt x="1516658" y="562430"/>
                      <a:pt x="1522816" y="563969"/>
                    </a:cubicBezTo>
                    <a:cubicBezTo>
                      <a:pt x="1527434" y="571666"/>
                      <a:pt x="1522816" y="574745"/>
                      <a:pt x="1515889" y="574745"/>
                    </a:cubicBezTo>
                    <a:cubicBezTo>
                      <a:pt x="1510501" y="575515"/>
                      <a:pt x="1505882" y="573975"/>
                      <a:pt x="1501264" y="576285"/>
                    </a:cubicBezTo>
                    <a:cubicBezTo>
                      <a:pt x="1490488" y="577824"/>
                      <a:pt x="1479713" y="579363"/>
                      <a:pt x="1468937" y="581672"/>
                    </a:cubicBezTo>
                    <a:cubicBezTo>
                      <a:pt x="1446616" y="587060"/>
                      <a:pt x="1442767" y="595527"/>
                      <a:pt x="1454313" y="615539"/>
                    </a:cubicBezTo>
                    <a:cubicBezTo>
                      <a:pt x="1459700" y="624776"/>
                      <a:pt x="1468167" y="632473"/>
                      <a:pt x="1474325" y="641709"/>
                    </a:cubicBezTo>
                    <a:cubicBezTo>
                      <a:pt x="1478943" y="647867"/>
                      <a:pt x="1485870" y="654793"/>
                      <a:pt x="1482022" y="663260"/>
                    </a:cubicBezTo>
                    <a:cubicBezTo>
                      <a:pt x="1477404" y="672497"/>
                      <a:pt x="1468167" y="672497"/>
                      <a:pt x="1458931" y="673266"/>
                    </a:cubicBezTo>
                    <a:cubicBezTo>
                      <a:pt x="1447385" y="674036"/>
                      <a:pt x="1435840" y="673266"/>
                      <a:pt x="1423525" y="673266"/>
                    </a:cubicBezTo>
                    <a:cubicBezTo>
                      <a:pt x="1410440" y="673266"/>
                      <a:pt x="1403513" y="677884"/>
                      <a:pt x="1401204" y="691739"/>
                    </a:cubicBezTo>
                    <a:cubicBezTo>
                      <a:pt x="1397355" y="716369"/>
                      <a:pt x="1385040" y="725606"/>
                      <a:pt x="1361949" y="726376"/>
                    </a:cubicBezTo>
                    <a:cubicBezTo>
                      <a:pt x="1311149" y="728685"/>
                      <a:pt x="1308840" y="731763"/>
                      <a:pt x="1318846" y="782563"/>
                    </a:cubicBezTo>
                    <a:lnTo>
                      <a:pt x="1320024" y="791592"/>
                    </a:lnTo>
                    <a:lnTo>
                      <a:pt x="1331085" y="805161"/>
                    </a:lnTo>
                    <a:cubicBezTo>
                      <a:pt x="1338012" y="817477"/>
                      <a:pt x="1337242" y="832871"/>
                      <a:pt x="1333394" y="842877"/>
                    </a:cubicBezTo>
                    <a:cubicBezTo>
                      <a:pt x="1328776" y="854422"/>
                      <a:pt x="1329545" y="861350"/>
                      <a:pt x="1340321" y="873664"/>
                    </a:cubicBezTo>
                    <a:cubicBezTo>
                      <a:pt x="1314922" y="863659"/>
                      <a:pt x="1314922" y="872895"/>
                      <a:pt x="1321848" y="887519"/>
                    </a:cubicBezTo>
                    <a:cubicBezTo>
                      <a:pt x="1311458" y="887904"/>
                      <a:pt x="1301644" y="887711"/>
                      <a:pt x="1292408" y="889347"/>
                    </a:cubicBezTo>
                    <a:lnTo>
                      <a:pt x="1277207" y="896835"/>
                    </a:lnTo>
                    <a:lnTo>
                      <a:pt x="1279976" y="900712"/>
                    </a:lnTo>
                    <a:cubicBezTo>
                      <a:pt x="1284209" y="903598"/>
                      <a:pt x="1289597" y="904945"/>
                      <a:pt x="1296525" y="904945"/>
                    </a:cubicBezTo>
                    <a:cubicBezTo>
                      <a:pt x="1332700" y="904945"/>
                      <a:pt x="1335779" y="907254"/>
                      <a:pt x="1338858" y="945739"/>
                    </a:cubicBezTo>
                    <a:cubicBezTo>
                      <a:pt x="1339628" y="961903"/>
                      <a:pt x="1346555" y="961903"/>
                      <a:pt x="1357331" y="955745"/>
                    </a:cubicBezTo>
                    <a:cubicBezTo>
                      <a:pt x="1375804" y="954206"/>
                      <a:pt x="1367337" y="966521"/>
                      <a:pt x="1366567" y="974988"/>
                    </a:cubicBezTo>
                    <a:cubicBezTo>
                      <a:pt x="1355022" y="1010394"/>
                      <a:pt x="1364258" y="1034254"/>
                      <a:pt x="1397355" y="1055036"/>
                    </a:cubicBezTo>
                    <a:cubicBezTo>
                      <a:pt x="1425064" y="1072739"/>
                      <a:pt x="1428143" y="1078897"/>
                      <a:pt x="1415058" y="1097369"/>
                    </a:cubicBezTo>
                    <a:cubicBezTo>
                      <a:pt x="1406592" y="1101988"/>
                      <a:pt x="1395046" y="1102757"/>
                      <a:pt x="1392737" y="1115073"/>
                    </a:cubicBezTo>
                    <a:cubicBezTo>
                      <a:pt x="1387349" y="1128927"/>
                      <a:pt x="1392737" y="1139703"/>
                      <a:pt x="1401973" y="1150479"/>
                    </a:cubicBezTo>
                    <a:cubicBezTo>
                      <a:pt x="1410440" y="1160485"/>
                      <a:pt x="1423525" y="1168951"/>
                      <a:pt x="1418907" y="1185115"/>
                    </a:cubicBezTo>
                    <a:cubicBezTo>
                      <a:pt x="1409670" y="1190503"/>
                      <a:pt x="1400434" y="1195121"/>
                      <a:pt x="1392737" y="1202818"/>
                    </a:cubicBezTo>
                    <a:cubicBezTo>
                      <a:pt x="1388119" y="1207436"/>
                      <a:pt x="1375804" y="1205127"/>
                      <a:pt x="1379652" y="1217442"/>
                    </a:cubicBezTo>
                    <a:cubicBezTo>
                      <a:pt x="1382731" y="1222830"/>
                      <a:pt x="1388889" y="1224369"/>
                      <a:pt x="1392737" y="1228218"/>
                    </a:cubicBezTo>
                    <a:cubicBezTo>
                      <a:pt x="1393507" y="1228988"/>
                      <a:pt x="1395046" y="1228988"/>
                      <a:pt x="1396586" y="1228988"/>
                    </a:cubicBezTo>
                    <a:cubicBezTo>
                      <a:pt x="1404283" y="1233606"/>
                      <a:pt x="1415828" y="1227448"/>
                      <a:pt x="1421216" y="1238224"/>
                    </a:cubicBezTo>
                    <a:cubicBezTo>
                      <a:pt x="1418137" y="1247460"/>
                      <a:pt x="1409670" y="1245921"/>
                      <a:pt x="1402743" y="1246691"/>
                    </a:cubicBezTo>
                    <a:cubicBezTo>
                      <a:pt x="1395816" y="1247460"/>
                      <a:pt x="1388119" y="1248230"/>
                      <a:pt x="1381192" y="1249770"/>
                    </a:cubicBezTo>
                    <a:cubicBezTo>
                      <a:pt x="1354252" y="1255157"/>
                      <a:pt x="1351173" y="1263624"/>
                      <a:pt x="1367337" y="1285945"/>
                    </a:cubicBezTo>
                    <a:cubicBezTo>
                      <a:pt x="1371955" y="1291333"/>
                      <a:pt x="1377343" y="1296721"/>
                      <a:pt x="1382731" y="1301339"/>
                    </a:cubicBezTo>
                    <a:cubicBezTo>
                      <a:pt x="1388889" y="1316733"/>
                      <a:pt x="1381192" y="1323660"/>
                      <a:pt x="1366567" y="1324430"/>
                    </a:cubicBezTo>
                    <a:cubicBezTo>
                      <a:pt x="1358870" y="1325200"/>
                      <a:pt x="1350404" y="1325200"/>
                      <a:pt x="1342707" y="1324430"/>
                    </a:cubicBezTo>
                    <a:cubicBezTo>
                      <a:pt x="1330391" y="1323660"/>
                      <a:pt x="1322694" y="1325969"/>
                      <a:pt x="1321155" y="1341363"/>
                    </a:cubicBezTo>
                    <a:cubicBezTo>
                      <a:pt x="1319616" y="1358297"/>
                      <a:pt x="1305761" y="1365224"/>
                      <a:pt x="1289598" y="1365994"/>
                    </a:cubicBezTo>
                    <a:cubicBezTo>
                      <a:pt x="1251882" y="1368303"/>
                      <a:pt x="1251882" y="1368303"/>
                      <a:pt x="1252652" y="1404479"/>
                    </a:cubicBezTo>
                    <a:cubicBezTo>
                      <a:pt x="1252652" y="1412176"/>
                      <a:pt x="1261889" y="1424491"/>
                      <a:pt x="1243416" y="1422951"/>
                    </a:cubicBezTo>
                    <a:cubicBezTo>
                      <a:pt x="1240337" y="1419873"/>
                      <a:pt x="1237258" y="1416794"/>
                      <a:pt x="1234949" y="1413715"/>
                    </a:cubicBezTo>
                    <a:cubicBezTo>
                      <a:pt x="1222634" y="1404479"/>
                      <a:pt x="1220325" y="1413715"/>
                      <a:pt x="1217246" y="1422951"/>
                    </a:cubicBezTo>
                    <a:cubicBezTo>
                      <a:pt x="1214167" y="1439884"/>
                      <a:pt x="1208010" y="1451430"/>
                      <a:pt x="1187997" y="1450660"/>
                    </a:cubicBezTo>
                    <a:cubicBezTo>
                      <a:pt x="1179531" y="1449891"/>
                      <a:pt x="1171064" y="1455278"/>
                      <a:pt x="1162598" y="1457588"/>
                    </a:cubicBezTo>
                    <a:cubicBezTo>
                      <a:pt x="1149513" y="1460666"/>
                      <a:pt x="1138737" y="1458357"/>
                      <a:pt x="1129501" y="1447581"/>
                    </a:cubicBezTo>
                    <a:cubicBezTo>
                      <a:pt x="1111028" y="1427569"/>
                      <a:pt x="1096404" y="1426800"/>
                      <a:pt x="1074852" y="1443733"/>
                    </a:cubicBezTo>
                    <a:cubicBezTo>
                      <a:pt x="1069464" y="1447581"/>
                      <a:pt x="1064846" y="1452200"/>
                      <a:pt x="1059458" y="1456048"/>
                    </a:cubicBezTo>
                    <a:cubicBezTo>
                      <a:pt x="1047143" y="1465285"/>
                      <a:pt x="1035597" y="1464515"/>
                      <a:pt x="1024052" y="1453739"/>
                    </a:cubicBezTo>
                    <a:cubicBezTo>
                      <a:pt x="1014046" y="1443733"/>
                      <a:pt x="1004810" y="1429878"/>
                      <a:pt x="987107" y="1442194"/>
                    </a:cubicBezTo>
                    <a:cubicBezTo>
                      <a:pt x="971713" y="1452969"/>
                      <a:pt x="956319" y="1463745"/>
                      <a:pt x="964785" y="1486066"/>
                    </a:cubicBezTo>
                    <a:cubicBezTo>
                      <a:pt x="965555" y="1488376"/>
                      <a:pt x="966325" y="1492224"/>
                      <a:pt x="962476" y="1493763"/>
                    </a:cubicBezTo>
                    <a:cubicBezTo>
                      <a:pt x="955549" y="1492994"/>
                      <a:pt x="955549" y="1486066"/>
                      <a:pt x="953240" y="1481448"/>
                    </a:cubicBezTo>
                    <a:cubicBezTo>
                      <a:pt x="938616" y="1464515"/>
                      <a:pt x="933997" y="1443733"/>
                      <a:pt x="927840" y="1423721"/>
                    </a:cubicBezTo>
                    <a:cubicBezTo>
                      <a:pt x="922452" y="1413715"/>
                      <a:pt x="912446" y="1413715"/>
                      <a:pt x="902440" y="1413715"/>
                    </a:cubicBezTo>
                    <a:cubicBezTo>
                      <a:pt x="893204" y="1413715"/>
                      <a:pt x="883198" y="1414485"/>
                      <a:pt x="873961" y="1414485"/>
                    </a:cubicBezTo>
                    <a:cubicBezTo>
                      <a:pt x="840094" y="1415255"/>
                      <a:pt x="839325" y="1414485"/>
                      <a:pt x="836246" y="1382157"/>
                    </a:cubicBezTo>
                    <a:cubicBezTo>
                      <a:pt x="810076" y="1390624"/>
                      <a:pt x="810076" y="1390624"/>
                      <a:pt x="808537" y="1362145"/>
                    </a:cubicBezTo>
                    <a:cubicBezTo>
                      <a:pt x="808537" y="1356757"/>
                      <a:pt x="807767" y="1351369"/>
                      <a:pt x="802379" y="1349060"/>
                    </a:cubicBezTo>
                    <a:cubicBezTo>
                      <a:pt x="796991" y="1346751"/>
                      <a:pt x="794682" y="1352139"/>
                      <a:pt x="791603" y="1355218"/>
                    </a:cubicBezTo>
                    <a:cubicBezTo>
                      <a:pt x="786215" y="1361376"/>
                      <a:pt x="780828" y="1367533"/>
                      <a:pt x="774670" y="1372921"/>
                    </a:cubicBezTo>
                    <a:cubicBezTo>
                      <a:pt x="763125" y="1383697"/>
                      <a:pt x="760816" y="1394473"/>
                      <a:pt x="770822" y="1407558"/>
                    </a:cubicBezTo>
                    <a:cubicBezTo>
                      <a:pt x="777749" y="1416794"/>
                      <a:pt x="779288" y="1426030"/>
                      <a:pt x="771591" y="1435266"/>
                    </a:cubicBezTo>
                    <a:cubicBezTo>
                      <a:pt x="763125" y="1440654"/>
                      <a:pt x="756967" y="1435266"/>
                      <a:pt x="752349" y="1429878"/>
                    </a:cubicBezTo>
                    <a:cubicBezTo>
                      <a:pt x="723101" y="1396782"/>
                      <a:pt x="683846" y="1391394"/>
                      <a:pt x="643052" y="1388315"/>
                    </a:cubicBezTo>
                    <a:cubicBezTo>
                      <a:pt x="614573" y="1386776"/>
                      <a:pt x="610725" y="1379848"/>
                      <a:pt x="620731" y="1352139"/>
                    </a:cubicBezTo>
                    <a:cubicBezTo>
                      <a:pt x="627658" y="1345982"/>
                      <a:pt x="636125" y="1349830"/>
                      <a:pt x="643052" y="1350600"/>
                    </a:cubicBezTo>
                    <a:cubicBezTo>
                      <a:pt x="674609" y="1364454"/>
                      <a:pt x="703858" y="1346751"/>
                      <a:pt x="720022" y="1325200"/>
                    </a:cubicBezTo>
                    <a:cubicBezTo>
                      <a:pt x="724640" y="1319812"/>
                      <a:pt x="726949" y="1311345"/>
                      <a:pt x="734646" y="1309806"/>
                    </a:cubicBezTo>
                    <a:cubicBezTo>
                      <a:pt x="737340" y="1309036"/>
                      <a:pt x="738495" y="1308651"/>
                      <a:pt x="738495" y="1308170"/>
                    </a:cubicBezTo>
                    <a:lnTo>
                      <a:pt x="737082" y="1307155"/>
                    </a:lnTo>
                    <a:lnTo>
                      <a:pt x="726872" y="1307774"/>
                    </a:lnTo>
                    <a:cubicBezTo>
                      <a:pt x="716096" y="1311622"/>
                      <a:pt x="705320" y="1307004"/>
                      <a:pt x="695314" y="1300846"/>
                    </a:cubicBezTo>
                    <a:cubicBezTo>
                      <a:pt x="681460" y="1292380"/>
                      <a:pt x="667605" y="1292380"/>
                      <a:pt x="653751" y="1301616"/>
                    </a:cubicBezTo>
                    <a:cubicBezTo>
                      <a:pt x="641436" y="1310083"/>
                      <a:pt x="628351" y="1310853"/>
                      <a:pt x="614496" y="1313162"/>
                    </a:cubicBezTo>
                    <a:lnTo>
                      <a:pt x="593949" y="1322974"/>
                    </a:lnTo>
                    <a:lnTo>
                      <a:pt x="593237" y="1324737"/>
                    </a:lnTo>
                    <a:lnTo>
                      <a:pt x="591071" y="1325482"/>
                    </a:lnTo>
                    <a:lnTo>
                      <a:pt x="594484" y="1350107"/>
                    </a:lnTo>
                    <a:cubicBezTo>
                      <a:pt x="596793" y="1354725"/>
                      <a:pt x="599102" y="1359343"/>
                      <a:pt x="601411" y="1363962"/>
                    </a:cubicBezTo>
                    <a:cubicBezTo>
                      <a:pt x="614496" y="1393210"/>
                      <a:pt x="604490" y="1410913"/>
                      <a:pt x="572163" y="1413992"/>
                    </a:cubicBezTo>
                    <a:cubicBezTo>
                      <a:pt x="558308" y="1415531"/>
                      <a:pt x="544453" y="1413222"/>
                      <a:pt x="530599" y="1417840"/>
                    </a:cubicBezTo>
                    <a:cubicBezTo>
                      <a:pt x="506739" y="1425537"/>
                      <a:pt x="502890" y="1434004"/>
                      <a:pt x="517514" y="1454016"/>
                    </a:cubicBezTo>
                    <a:cubicBezTo>
                      <a:pt x="521363" y="1460174"/>
                      <a:pt x="526751" y="1465562"/>
                      <a:pt x="531369" y="1470949"/>
                    </a:cubicBezTo>
                    <a:cubicBezTo>
                      <a:pt x="535987" y="1475568"/>
                      <a:pt x="540605" y="1480186"/>
                      <a:pt x="545223" y="1486344"/>
                    </a:cubicBezTo>
                    <a:cubicBezTo>
                      <a:pt x="500581" y="1480186"/>
                      <a:pt x="485187" y="1462483"/>
                      <a:pt x="486726" y="1420919"/>
                    </a:cubicBezTo>
                    <a:cubicBezTo>
                      <a:pt x="487496" y="1400907"/>
                      <a:pt x="481339" y="1395519"/>
                      <a:pt x="466714" y="1401677"/>
                    </a:cubicBezTo>
                    <a:cubicBezTo>
                      <a:pt x="459017" y="1405525"/>
                      <a:pt x="448241" y="1419380"/>
                      <a:pt x="443623" y="1409374"/>
                    </a:cubicBezTo>
                    <a:cubicBezTo>
                      <a:pt x="437466" y="1397828"/>
                      <a:pt x="435157" y="1380125"/>
                      <a:pt x="445932" y="1367810"/>
                    </a:cubicBezTo>
                    <a:cubicBezTo>
                      <a:pt x="454784" y="1358189"/>
                      <a:pt x="461519" y="1347221"/>
                      <a:pt x="467676" y="1335964"/>
                    </a:cubicBezTo>
                    <a:lnTo>
                      <a:pt x="477919" y="1317150"/>
                    </a:lnTo>
                    <a:lnTo>
                      <a:pt x="459117" y="1325026"/>
                    </a:lnTo>
                    <a:cubicBezTo>
                      <a:pt x="453729" y="1328874"/>
                      <a:pt x="449111" y="1333493"/>
                      <a:pt x="443723" y="1337341"/>
                    </a:cubicBezTo>
                    <a:cubicBezTo>
                      <a:pt x="431408" y="1346578"/>
                      <a:pt x="419862" y="1345808"/>
                      <a:pt x="408317" y="1335032"/>
                    </a:cubicBezTo>
                    <a:cubicBezTo>
                      <a:pt x="398311" y="1325026"/>
                      <a:pt x="389075" y="1311171"/>
                      <a:pt x="371372" y="1323487"/>
                    </a:cubicBezTo>
                    <a:cubicBezTo>
                      <a:pt x="355978" y="1334262"/>
                      <a:pt x="340584" y="1345038"/>
                      <a:pt x="349050" y="1367359"/>
                    </a:cubicBezTo>
                    <a:cubicBezTo>
                      <a:pt x="349820" y="1369669"/>
                      <a:pt x="350590" y="1373517"/>
                      <a:pt x="346741" y="1375056"/>
                    </a:cubicBezTo>
                    <a:cubicBezTo>
                      <a:pt x="339814" y="1374287"/>
                      <a:pt x="339814" y="1367359"/>
                      <a:pt x="337505" y="1362741"/>
                    </a:cubicBezTo>
                    <a:cubicBezTo>
                      <a:pt x="322881" y="1345808"/>
                      <a:pt x="318262" y="1325026"/>
                      <a:pt x="312105" y="1305014"/>
                    </a:cubicBezTo>
                    <a:cubicBezTo>
                      <a:pt x="306717" y="1295008"/>
                      <a:pt x="296711" y="1295008"/>
                      <a:pt x="286705" y="1295008"/>
                    </a:cubicBezTo>
                    <a:cubicBezTo>
                      <a:pt x="277469" y="1295008"/>
                      <a:pt x="267463" y="1295778"/>
                      <a:pt x="258226" y="1295778"/>
                    </a:cubicBezTo>
                    <a:cubicBezTo>
                      <a:pt x="224359" y="1296548"/>
                      <a:pt x="223590" y="1295778"/>
                      <a:pt x="220511" y="1263450"/>
                    </a:cubicBezTo>
                    <a:cubicBezTo>
                      <a:pt x="194341" y="1271917"/>
                      <a:pt x="194341" y="1271917"/>
                      <a:pt x="192802" y="1243438"/>
                    </a:cubicBezTo>
                    <a:cubicBezTo>
                      <a:pt x="192802" y="1238050"/>
                      <a:pt x="192032" y="1232662"/>
                      <a:pt x="186644" y="1230353"/>
                    </a:cubicBezTo>
                    <a:cubicBezTo>
                      <a:pt x="181256" y="1228044"/>
                      <a:pt x="178947" y="1233432"/>
                      <a:pt x="175868" y="1236511"/>
                    </a:cubicBezTo>
                    <a:cubicBezTo>
                      <a:pt x="170480" y="1242669"/>
                      <a:pt x="165093" y="1248826"/>
                      <a:pt x="158935" y="1254214"/>
                    </a:cubicBezTo>
                    <a:cubicBezTo>
                      <a:pt x="147390" y="1264990"/>
                      <a:pt x="145081" y="1275766"/>
                      <a:pt x="155087" y="1288851"/>
                    </a:cubicBezTo>
                    <a:cubicBezTo>
                      <a:pt x="162014" y="1298087"/>
                      <a:pt x="163553" y="1307323"/>
                      <a:pt x="155856" y="1316559"/>
                    </a:cubicBezTo>
                    <a:cubicBezTo>
                      <a:pt x="147390" y="1321947"/>
                      <a:pt x="141232" y="1316559"/>
                      <a:pt x="136614" y="1311171"/>
                    </a:cubicBezTo>
                    <a:cubicBezTo>
                      <a:pt x="107366" y="1278075"/>
                      <a:pt x="68111" y="1272687"/>
                      <a:pt x="27317" y="1269608"/>
                    </a:cubicBezTo>
                    <a:cubicBezTo>
                      <a:pt x="-1162" y="1268069"/>
                      <a:pt x="-5010" y="1261141"/>
                      <a:pt x="4996" y="1233432"/>
                    </a:cubicBezTo>
                    <a:cubicBezTo>
                      <a:pt x="11923" y="1227275"/>
                      <a:pt x="20390" y="1231123"/>
                      <a:pt x="27317" y="1231893"/>
                    </a:cubicBezTo>
                    <a:cubicBezTo>
                      <a:pt x="58874" y="1245747"/>
                      <a:pt x="88123" y="1228044"/>
                      <a:pt x="104287" y="1206493"/>
                    </a:cubicBezTo>
                    <a:cubicBezTo>
                      <a:pt x="108905" y="1201105"/>
                      <a:pt x="111214" y="1192638"/>
                      <a:pt x="118911" y="1191099"/>
                    </a:cubicBezTo>
                    <a:cubicBezTo>
                      <a:pt x="124299" y="1189559"/>
                      <a:pt x="123529" y="1189559"/>
                      <a:pt x="119681" y="1187250"/>
                    </a:cubicBezTo>
                    <a:cubicBezTo>
                      <a:pt x="116602" y="1185711"/>
                      <a:pt x="114293" y="1182632"/>
                      <a:pt x="115832" y="1180323"/>
                    </a:cubicBezTo>
                    <a:cubicBezTo>
                      <a:pt x="125069" y="1157232"/>
                      <a:pt x="107366" y="1146457"/>
                      <a:pt x="94281" y="1134141"/>
                    </a:cubicBezTo>
                    <a:cubicBezTo>
                      <a:pt x="90432" y="1130293"/>
                      <a:pt x="85814" y="1125675"/>
                      <a:pt x="84275" y="1120287"/>
                    </a:cubicBezTo>
                    <a:cubicBezTo>
                      <a:pt x="82735" y="1111820"/>
                      <a:pt x="85044" y="1103353"/>
                      <a:pt x="93511" y="1100275"/>
                    </a:cubicBezTo>
                    <a:cubicBezTo>
                      <a:pt x="125838" y="1088729"/>
                      <a:pt x="131226" y="1057171"/>
                      <a:pt x="142772" y="1031772"/>
                    </a:cubicBezTo>
                    <a:cubicBezTo>
                      <a:pt x="142002" y="1028693"/>
                      <a:pt x="141232" y="1021766"/>
                      <a:pt x="149699" y="1020996"/>
                    </a:cubicBezTo>
                    <a:cubicBezTo>
                      <a:pt x="169711" y="1029463"/>
                      <a:pt x="185874" y="1042547"/>
                      <a:pt x="202038" y="1056402"/>
                    </a:cubicBezTo>
                    <a:cubicBezTo>
                      <a:pt x="207426" y="1061020"/>
                      <a:pt x="214353" y="1067947"/>
                      <a:pt x="221281" y="1061790"/>
                    </a:cubicBezTo>
                    <a:cubicBezTo>
                      <a:pt x="226669" y="1056402"/>
                      <a:pt x="219741" y="1049474"/>
                      <a:pt x="216662" y="1044087"/>
                    </a:cubicBezTo>
                    <a:cubicBezTo>
                      <a:pt x="209735" y="1030232"/>
                      <a:pt x="202038" y="1017147"/>
                      <a:pt x="194341" y="1003293"/>
                    </a:cubicBezTo>
                    <a:cubicBezTo>
                      <a:pt x="191262" y="997135"/>
                      <a:pt x="186644" y="990208"/>
                      <a:pt x="192802" y="982511"/>
                    </a:cubicBezTo>
                    <a:cubicBezTo>
                      <a:pt x="198959" y="975584"/>
                      <a:pt x="206656" y="974044"/>
                      <a:pt x="215123" y="975584"/>
                    </a:cubicBezTo>
                    <a:cubicBezTo>
                      <a:pt x="222050" y="977123"/>
                      <a:pt x="228978" y="979432"/>
                      <a:pt x="236675" y="980972"/>
                    </a:cubicBezTo>
                    <a:cubicBezTo>
                      <a:pt x="267463" y="988669"/>
                      <a:pt x="277469" y="983281"/>
                      <a:pt x="287475" y="952493"/>
                    </a:cubicBezTo>
                    <a:cubicBezTo>
                      <a:pt x="292862" y="936329"/>
                      <a:pt x="296711" y="920165"/>
                      <a:pt x="302099" y="904002"/>
                    </a:cubicBezTo>
                    <a:cubicBezTo>
                      <a:pt x="312105" y="877063"/>
                      <a:pt x="325190" y="870135"/>
                      <a:pt x="352899" y="874753"/>
                    </a:cubicBezTo>
                    <a:cubicBezTo>
                      <a:pt x="371372" y="877832"/>
                      <a:pt x="382917" y="871675"/>
                      <a:pt x="389844" y="853202"/>
                    </a:cubicBezTo>
                    <a:cubicBezTo>
                      <a:pt x="399081" y="825493"/>
                      <a:pt x="397541" y="797014"/>
                      <a:pt x="399851" y="768535"/>
                    </a:cubicBezTo>
                    <a:cubicBezTo>
                      <a:pt x="402160" y="742366"/>
                      <a:pt x="412166" y="725432"/>
                      <a:pt x="436796" y="716965"/>
                    </a:cubicBezTo>
                    <a:cubicBezTo>
                      <a:pt x="459887" y="709268"/>
                      <a:pt x="482978" y="700802"/>
                      <a:pt x="507608" y="709268"/>
                    </a:cubicBezTo>
                    <a:cubicBezTo>
                      <a:pt x="518384" y="704650"/>
                      <a:pt x="530699" y="713117"/>
                      <a:pt x="541475" y="706190"/>
                    </a:cubicBezTo>
                    <a:cubicBezTo>
                      <a:pt x="558408" y="696953"/>
                      <a:pt x="577650" y="703881"/>
                      <a:pt x="595353" y="701571"/>
                    </a:cubicBezTo>
                    <a:lnTo>
                      <a:pt x="597182" y="701484"/>
                    </a:lnTo>
                    <a:lnTo>
                      <a:pt x="598042" y="698094"/>
                    </a:lnTo>
                    <a:lnTo>
                      <a:pt x="608477" y="689201"/>
                    </a:lnTo>
                    <a:lnTo>
                      <a:pt x="517614" y="661547"/>
                    </a:lnTo>
                    <a:cubicBezTo>
                      <a:pt x="497602" y="655390"/>
                      <a:pt x="477590" y="647693"/>
                      <a:pt x="459117" y="636917"/>
                    </a:cubicBezTo>
                    <a:cubicBezTo>
                      <a:pt x="441414" y="626911"/>
                      <a:pt x="429099" y="612287"/>
                      <a:pt x="432947" y="590735"/>
                    </a:cubicBezTo>
                    <a:cubicBezTo>
                      <a:pt x="436026" y="569953"/>
                      <a:pt x="449881" y="559177"/>
                      <a:pt x="468353" y="552250"/>
                    </a:cubicBezTo>
                    <a:cubicBezTo>
                      <a:pt x="496063" y="541474"/>
                      <a:pt x="525311" y="532238"/>
                      <a:pt x="553020" y="522232"/>
                    </a:cubicBezTo>
                    <a:cubicBezTo>
                      <a:pt x="565335" y="517614"/>
                      <a:pt x="584578" y="516075"/>
                      <a:pt x="583808" y="502220"/>
                    </a:cubicBezTo>
                    <a:cubicBezTo>
                      <a:pt x="582268" y="487596"/>
                      <a:pt x="563026" y="490675"/>
                      <a:pt x="550711" y="489135"/>
                    </a:cubicBezTo>
                    <a:cubicBezTo>
                      <a:pt x="531469" y="486826"/>
                      <a:pt x="511457" y="483747"/>
                      <a:pt x="492214" y="481438"/>
                    </a:cubicBezTo>
                    <a:cubicBezTo>
                      <a:pt x="475281" y="479129"/>
                      <a:pt x="468353" y="469893"/>
                      <a:pt x="468353" y="452958"/>
                    </a:cubicBezTo>
                    <a:cubicBezTo>
                      <a:pt x="468353" y="445261"/>
                      <a:pt x="468353" y="436795"/>
                      <a:pt x="466044" y="429098"/>
                    </a:cubicBezTo>
                    <a:cubicBezTo>
                      <a:pt x="462196" y="412934"/>
                      <a:pt x="453729" y="401389"/>
                      <a:pt x="435256" y="400619"/>
                    </a:cubicBezTo>
                    <a:cubicBezTo>
                      <a:pt x="427559" y="400619"/>
                      <a:pt x="419093" y="398310"/>
                      <a:pt x="411396" y="396771"/>
                    </a:cubicBezTo>
                    <a:cubicBezTo>
                      <a:pt x="389075" y="393692"/>
                      <a:pt x="380608" y="384456"/>
                      <a:pt x="379838" y="357516"/>
                    </a:cubicBezTo>
                    <a:cubicBezTo>
                      <a:pt x="390614" y="365213"/>
                      <a:pt x="399851" y="372910"/>
                      <a:pt x="410626" y="378298"/>
                    </a:cubicBezTo>
                    <a:cubicBezTo>
                      <a:pt x="429099" y="388304"/>
                      <a:pt x="443723" y="381377"/>
                      <a:pt x="449881" y="362134"/>
                    </a:cubicBezTo>
                    <a:cubicBezTo>
                      <a:pt x="450650" y="359055"/>
                      <a:pt x="450650" y="355977"/>
                      <a:pt x="451420" y="353668"/>
                    </a:cubicBezTo>
                    <a:cubicBezTo>
                      <a:pt x="456808" y="342122"/>
                      <a:pt x="452190" y="322110"/>
                      <a:pt x="467584" y="320570"/>
                    </a:cubicBezTo>
                    <a:cubicBezTo>
                      <a:pt x="479129" y="319801"/>
                      <a:pt x="482208" y="338274"/>
                      <a:pt x="488366" y="348280"/>
                    </a:cubicBezTo>
                    <a:cubicBezTo>
                      <a:pt x="490675" y="352128"/>
                      <a:pt x="492214" y="355977"/>
                      <a:pt x="494523" y="359825"/>
                    </a:cubicBezTo>
                    <a:cubicBezTo>
                      <a:pt x="511457" y="391383"/>
                      <a:pt x="512996" y="392153"/>
                      <a:pt x="544554" y="375219"/>
                    </a:cubicBezTo>
                    <a:cubicBezTo>
                      <a:pt x="560717" y="366752"/>
                      <a:pt x="575341" y="366752"/>
                      <a:pt x="592275" y="373680"/>
                    </a:cubicBezTo>
                    <a:cubicBezTo>
                      <a:pt x="613056" y="382916"/>
                      <a:pt x="633069" y="394462"/>
                      <a:pt x="655390" y="399080"/>
                    </a:cubicBezTo>
                    <a:cubicBezTo>
                      <a:pt x="662317" y="400619"/>
                      <a:pt x="669245" y="401389"/>
                      <a:pt x="673093" y="395231"/>
                    </a:cubicBezTo>
                    <a:cubicBezTo>
                      <a:pt x="677711" y="387534"/>
                      <a:pt x="674632" y="381377"/>
                      <a:pt x="669245" y="375219"/>
                    </a:cubicBezTo>
                    <a:cubicBezTo>
                      <a:pt x="652311" y="357516"/>
                      <a:pt x="635378" y="341352"/>
                      <a:pt x="622293" y="319801"/>
                    </a:cubicBezTo>
                    <a:cubicBezTo>
                      <a:pt x="601511" y="285164"/>
                      <a:pt x="604590" y="271310"/>
                      <a:pt x="639996" y="254377"/>
                    </a:cubicBezTo>
                    <a:cubicBezTo>
                      <a:pt x="666935" y="241292"/>
                      <a:pt x="696184" y="238983"/>
                      <a:pt x="724662" y="232055"/>
                    </a:cubicBezTo>
                    <a:cubicBezTo>
                      <a:pt x="736208" y="229746"/>
                      <a:pt x="755450" y="228977"/>
                      <a:pt x="754681" y="215892"/>
                    </a:cubicBezTo>
                    <a:cubicBezTo>
                      <a:pt x="754681" y="203577"/>
                      <a:pt x="736208" y="202807"/>
                      <a:pt x="723893" y="201268"/>
                    </a:cubicBezTo>
                    <a:cubicBezTo>
                      <a:pt x="706190" y="198189"/>
                      <a:pt x="687717" y="195110"/>
                      <a:pt x="670014" y="191261"/>
                    </a:cubicBezTo>
                    <a:cubicBezTo>
                      <a:pt x="660008" y="188952"/>
                      <a:pt x="648463" y="186643"/>
                      <a:pt x="647693" y="173558"/>
                    </a:cubicBezTo>
                    <a:cubicBezTo>
                      <a:pt x="646923" y="159704"/>
                      <a:pt x="656929" y="148928"/>
                      <a:pt x="665396" y="139692"/>
                    </a:cubicBezTo>
                    <a:cubicBezTo>
                      <a:pt x="670784" y="134304"/>
                      <a:pt x="673093" y="142771"/>
                      <a:pt x="676941" y="145849"/>
                    </a:cubicBezTo>
                    <a:lnTo>
                      <a:pt x="688074" y="153009"/>
                    </a:lnTo>
                    <a:lnTo>
                      <a:pt x="710225" y="120435"/>
                    </a:lnTo>
                    <a:cubicBezTo>
                      <a:pt x="717922" y="110429"/>
                      <a:pt x="729467" y="107350"/>
                      <a:pt x="741783" y="108890"/>
                    </a:cubicBezTo>
                    <a:cubicBezTo>
                      <a:pt x="747940" y="109659"/>
                      <a:pt x="754868" y="111968"/>
                      <a:pt x="761025" y="112738"/>
                    </a:cubicBezTo>
                    <a:cubicBezTo>
                      <a:pt x="766413" y="113123"/>
                      <a:pt x="772185" y="113893"/>
                      <a:pt x="777477" y="113123"/>
                    </a:cubicBezTo>
                    <a:lnTo>
                      <a:pt x="785507" y="107883"/>
                    </a:lnTo>
                    <a:lnTo>
                      <a:pt x="785854" y="89974"/>
                    </a:lnTo>
                    <a:cubicBezTo>
                      <a:pt x="784891" y="83215"/>
                      <a:pt x="782775" y="76384"/>
                      <a:pt x="779311" y="69649"/>
                    </a:cubicBezTo>
                    <a:cubicBezTo>
                      <a:pt x="775463" y="61952"/>
                      <a:pt x="780851" y="48098"/>
                      <a:pt x="765457" y="45019"/>
                    </a:cubicBezTo>
                    <a:cubicBezTo>
                      <a:pt x="760838" y="44249"/>
                      <a:pt x="756220" y="33473"/>
                      <a:pt x="765457" y="28086"/>
                    </a:cubicBezTo>
                    <a:cubicBezTo>
                      <a:pt x="772769" y="27701"/>
                      <a:pt x="780081" y="27508"/>
                      <a:pt x="786335" y="29625"/>
                    </a:cubicBezTo>
                    <a:lnTo>
                      <a:pt x="790615" y="34161"/>
                    </a:lnTo>
                    <a:lnTo>
                      <a:pt x="791043" y="33459"/>
                    </a:lnTo>
                    <a:cubicBezTo>
                      <a:pt x="796431" y="28841"/>
                      <a:pt x="800279" y="21914"/>
                      <a:pt x="804898" y="16526"/>
                    </a:cubicBezTo>
                    <a:cubicBezTo>
                      <a:pt x="814904" y="3441"/>
                      <a:pt x="827219" y="-2716"/>
                      <a:pt x="844922" y="113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C8DFEB20-725F-4611-B28D-01525EC99209}"/>
                  </a:ext>
                </a:extLst>
              </p:cNvPr>
              <p:cNvSpPr/>
              <p:nvPr/>
            </p:nvSpPr>
            <p:spPr>
              <a:xfrm rot="6300000">
                <a:off x="-286926" y="1615768"/>
                <a:ext cx="1449283" cy="1414607"/>
              </a:xfrm>
              <a:custGeom>
                <a:avLst/>
                <a:gdLst>
                  <a:gd name="connsiteX0" fmla="*/ 592378 w 1530379"/>
                  <a:gd name="connsiteY0" fmla="*/ 720443 h 1493763"/>
                  <a:gd name="connsiteX1" fmla="*/ 579959 w 1530379"/>
                  <a:gd name="connsiteY1" fmla="*/ 723893 h 1493763"/>
                  <a:gd name="connsiteX2" fmla="*/ 574571 w 1530379"/>
                  <a:gd name="connsiteY2" fmla="*/ 737747 h 1493763"/>
                  <a:gd name="connsiteX3" fmla="*/ 593044 w 1530379"/>
                  <a:gd name="connsiteY3" fmla="*/ 742366 h 1493763"/>
                  <a:gd name="connsiteX4" fmla="*/ 593988 w 1530379"/>
                  <a:gd name="connsiteY4" fmla="*/ 742285 h 1493763"/>
                  <a:gd name="connsiteX5" fmla="*/ 590922 w 1530379"/>
                  <a:gd name="connsiteY5" fmla="*/ 726188 h 1493763"/>
                  <a:gd name="connsiteX6" fmla="*/ 666943 w 1530379"/>
                  <a:gd name="connsiteY6" fmla="*/ 660814 h 1493763"/>
                  <a:gd name="connsiteX7" fmla="*/ 660778 w 1530379"/>
                  <a:gd name="connsiteY7" fmla="*/ 660873 h 1493763"/>
                  <a:gd name="connsiteX8" fmla="*/ 658927 w 1530379"/>
                  <a:gd name="connsiteY8" fmla="*/ 666832 h 1493763"/>
                  <a:gd name="connsiteX9" fmla="*/ 661445 w 1530379"/>
                  <a:gd name="connsiteY9" fmla="*/ 666247 h 1493763"/>
                  <a:gd name="connsiteX10" fmla="*/ 903082 w 1530379"/>
                  <a:gd name="connsiteY10" fmla="*/ 269817 h 1493763"/>
                  <a:gd name="connsiteX11" fmla="*/ 894766 w 1530379"/>
                  <a:gd name="connsiteY11" fmla="*/ 278237 h 1493763"/>
                  <a:gd name="connsiteX12" fmla="*/ 877700 w 1530379"/>
                  <a:gd name="connsiteY12" fmla="*/ 293366 h 1493763"/>
                  <a:gd name="connsiteX13" fmla="*/ 872132 w 1530379"/>
                  <a:gd name="connsiteY13" fmla="*/ 304800 h 1493763"/>
                  <a:gd name="connsiteX14" fmla="*/ 881098 w 1530379"/>
                  <a:gd name="connsiteY14" fmla="*/ 302853 h 1493763"/>
                  <a:gd name="connsiteX15" fmla="*/ 914964 w 1530379"/>
                  <a:gd name="connsiteY15" fmla="*/ 293617 h 1493763"/>
                  <a:gd name="connsiteX16" fmla="*/ 928049 w 1530379"/>
                  <a:gd name="connsiteY16" fmla="*/ 283611 h 1493763"/>
                  <a:gd name="connsiteX17" fmla="*/ 914194 w 1530379"/>
                  <a:gd name="connsiteY17" fmla="*/ 272065 h 1493763"/>
                  <a:gd name="connsiteX18" fmla="*/ 718211 w 1530379"/>
                  <a:gd name="connsiteY18" fmla="*/ 154398 h 1493763"/>
                  <a:gd name="connsiteX19" fmla="*/ 695010 w 1530379"/>
                  <a:gd name="connsiteY19" fmla="*/ 157470 h 1493763"/>
                  <a:gd name="connsiteX20" fmla="*/ 700128 w 1530379"/>
                  <a:gd name="connsiteY20" fmla="*/ 160762 h 1493763"/>
                  <a:gd name="connsiteX21" fmla="*/ 725047 w 1530379"/>
                  <a:gd name="connsiteY21" fmla="*/ 164706 h 1493763"/>
                  <a:gd name="connsiteX22" fmla="*/ 731863 w 1530379"/>
                  <a:gd name="connsiteY22" fmla="*/ 163023 h 1493763"/>
                  <a:gd name="connsiteX23" fmla="*/ 844922 w 1530379"/>
                  <a:gd name="connsiteY23" fmla="*/ 1132 h 1493763"/>
                  <a:gd name="connsiteX24" fmla="*/ 943443 w 1530379"/>
                  <a:gd name="connsiteY24" fmla="*/ 20375 h 1493763"/>
                  <a:gd name="connsiteX25" fmla="*/ 1023493 w 1530379"/>
                  <a:gd name="connsiteY25" fmla="*/ 21144 h 1493763"/>
                  <a:gd name="connsiteX26" fmla="*/ 1045044 w 1530379"/>
                  <a:gd name="connsiteY26" fmla="*/ 8059 h 1493763"/>
                  <a:gd name="connsiteX27" fmla="*/ 1061977 w 1530379"/>
                  <a:gd name="connsiteY27" fmla="*/ 16526 h 1493763"/>
                  <a:gd name="connsiteX28" fmla="*/ 1086608 w 1530379"/>
                  <a:gd name="connsiteY28" fmla="*/ 30380 h 1493763"/>
                  <a:gd name="connsiteX29" fmla="*/ 1103541 w 1530379"/>
                  <a:gd name="connsiteY29" fmla="*/ 28071 h 1493763"/>
                  <a:gd name="connsiteX30" fmla="*/ 1155881 w 1530379"/>
                  <a:gd name="connsiteY30" fmla="*/ 27302 h 1493763"/>
                  <a:gd name="connsiteX31" fmla="*/ 1164347 w 1530379"/>
                  <a:gd name="connsiteY31" fmla="*/ 32689 h 1493763"/>
                  <a:gd name="connsiteX32" fmla="*/ 1164347 w 1530379"/>
                  <a:gd name="connsiteY32" fmla="*/ 50393 h 1493763"/>
                  <a:gd name="connsiteX33" fmla="*/ 1195905 w 1530379"/>
                  <a:gd name="connsiteY33" fmla="*/ 102732 h 1493763"/>
                  <a:gd name="connsiteX34" fmla="*/ 1216687 w 1530379"/>
                  <a:gd name="connsiteY34" fmla="*/ 89647 h 1493763"/>
                  <a:gd name="connsiteX35" fmla="*/ 1231311 w 1530379"/>
                  <a:gd name="connsiteY35" fmla="*/ 75793 h 1493763"/>
                  <a:gd name="connsiteX36" fmla="*/ 1239008 w 1530379"/>
                  <a:gd name="connsiteY36" fmla="*/ 94265 h 1493763"/>
                  <a:gd name="connsiteX37" fmla="*/ 1286729 w 1530379"/>
                  <a:gd name="connsiteY37" fmla="*/ 208181 h 1493763"/>
                  <a:gd name="connsiteX38" fmla="*/ 1308280 w 1530379"/>
                  <a:gd name="connsiteY38" fmla="*/ 214338 h 1493763"/>
                  <a:gd name="connsiteX39" fmla="*/ 1339068 w 1530379"/>
                  <a:gd name="connsiteY39" fmla="*/ 219726 h 1493763"/>
                  <a:gd name="connsiteX40" fmla="*/ 1322905 w 1530379"/>
                  <a:gd name="connsiteY40" fmla="*/ 245126 h 1493763"/>
                  <a:gd name="connsiteX41" fmla="*/ 1341377 w 1530379"/>
                  <a:gd name="connsiteY41" fmla="*/ 282841 h 1493763"/>
                  <a:gd name="connsiteX42" fmla="*/ 1342025 w 1530379"/>
                  <a:gd name="connsiteY42" fmla="*/ 283106 h 1493763"/>
                  <a:gd name="connsiteX43" fmla="*/ 1364547 w 1530379"/>
                  <a:gd name="connsiteY43" fmla="*/ 277545 h 1493763"/>
                  <a:gd name="connsiteX44" fmla="*/ 1384270 w 1530379"/>
                  <a:gd name="connsiteY44" fmla="*/ 263017 h 1493763"/>
                  <a:gd name="connsiteX45" fmla="*/ 1395046 w 1530379"/>
                  <a:gd name="connsiteY45" fmla="*/ 188356 h 1493763"/>
                  <a:gd name="connsiteX46" fmla="*/ 1381192 w 1530379"/>
                  <a:gd name="connsiteY46" fmla="*/ 163726 h 1493763"/>
                  <a:gd name="connsiteX47" fmla="*/ 1381192 w 1530379"/>
                  <a:gd name="connsiteY47" fmla="*/ 146793 h 1493763"/>
                  <a:gd name="connsiteX48" fmla="*/ 1416598 w 1530379"/>
                  <a:gd name="connsiteY48" fmla="*/ 163726 h 1493763"/>
                  <a:gd name="connsiteX49" fmla="*/ 1421216 w 1530379"/>
                  <a:gd name="connsiteY49" fmla="*/ 210677 h 1493763"/>
                  <a:gd name="connsiteX50" fmla="*/ 1438149 w 1530379"/>
                  <a:gd name="connsiteY50" fmla="*/ 216065 h 1493763"/>
                  <a:gd name="connsiteX51" fmla="*/ 1460470 w 1530379"/>
                  <a:gd name="connsiteY51" fmla="*/ 229920 h 1493763"/>
                  <a:gd name="connsiteX52" fmla="*/ 1458931 w 1530379"/>
                  <a:gd name="connsiteY52" fmla="*/ 233768 h 1493763"/>
                  <a:gd name="connsiteX53" fmla="*/ 1440458 w 1530379"/>
                  <a:gd name="connsiteY53" fmla="*/ 263787 h 1493763"/>
                  <a:gd name="connsiteX54" fmla="*/ 1450464 w 1530379"/>
                  <a:gd name="connsiteY54" fmla="*/ 277641 h 1493763"/>
                  <a:gd name="connsiteX55" fmla="*/ 1451234 w 1530379"/>
                  <a:gd name="connsiteY55" fmla="*/ 281490 h 1493763"/>
                  <a:gd name="connsiteX56" fmla="*/ 1461240 w 1530379"/>
                  <a:gd name="connsiteY56" fmla="*/ 303811 h 1493763"/>
                  <a:gd name="connsiteX57" fmla="*/ 1505113 w 1530379"/>
                  <a:gd name="connsiteY57" fmla="*/ 341526 h 1493763"/>
                  <a:gd name="connsiteX58" fmla="*/ 1510501 w 1530379"/>
                  <a:gd name="connsiteY58" fmla="*/ 396944 h 1493763"/>
                  <a:gd name="connsiteX59" fmla="*/ 1505882 w 1530379"/>
                  <a:gd name="connsiteY59" fmla="*/ 457750 h 1493763"/>
                  <a:gd name="connsiteX60" fmla="*/ 1507422 w 1530379"/>
                  <a:gd name="connsiteY60" fmla="*/ 459290 h 1493763"/>
                  <a:gd name="connsiteX61" fmla="*/ 1498955 w 1530379"/>
                  <a:gd name="connsiteY61" fmla="*/ 519327 h 1493763"/>
                  <a:gd name="connsiteX62" fmla="*/ 1472785 w 1530379"/>
                  <a:gd name="connsiteY62" fmla="*/ 539339 h 1493763"/>
                  <a:gd name="connsiteX63" fmla="*/ 1504343 w 1530379"/>
                  <a:gd name="connsiteY63" fmla="*/ 558581 h 1493763"/>
                  <a:gd name="connsiteX64" fmla="*/ 1522816 w 1530379"/>
                  <a:gd name="connsiteY64" fmla="*/ 563969 h 1493763"/>
                  <a:gd name="connsiteX65" fmla="*/ 1515889 w 1530379"/>
                  <a:gd name="connsiteY65" fmla="*/ 574745 h 1493763"/>
                  <a:gd name="connsiteX66" fmla="*/ 1501264 w 1530379"/>
                  <a:gd name="connsiteY66" fmla="*/ 576285 h 1493763"/>
                  <a:gd name="connsiteX67" fmla="*/ 1468937 w 1530379"/>
                  <a:gd name="connsiteY67" fmla="*/ 581672 h 1493763"/>
                  <a:gd name="connsiteX68" fmla="*/ 1454313 w 1530379"/>
                  <a:gd name="connsiteY68" fmla="*/ 615539 h 1493763"/>
                  <a:gd name="connsiteX69" fmla="*/ 1474325 w 1530379"/>
                  <a:gd name="connsiteY69" fmla="*/ 641709 h 1493763"/>
                  <a:gd name="connsiteX70" fmla="*/ 1482022 w 1530379"/>
                  <a:gd name="connsiteY70" fmla="*/ 663260 h 1493763"/>
                  <a:gd name="connsiteX71" fmla="*/ 1458931 w 1530379"/>
                  <a:gd name="connsiteY71" fmla="*/ 673266 h 1493763"/>
                  <a:gd name="connsiteX72" fmla="*/ 1423525 w 1530379"/>
                  <a:gd name="connsiteY72" fmla="*/ 673266 h 1493763"/>
                  <a:gd name="connsiteX73" fmla="*/ 1401204 w 1530379"/>
                  <a:gd name="connsiteY73" fmla="*/ 691739 h 1493763"/>
                  <a:gd name="connsiteX74" fmla="*/ 1361949 w 1530379"/>
                  <a:gd name="connsiteY74" fmla="*/ 726376 h 1493763"/>
                  <a:gd name="connsiteX75" fmla="*/ 1318846 w 1530379"/>
                  <a:gd name="connsiteY75" fmla="*/ 782563 h 1493763"/>
                  <a:gd name="connsiteX76" fmla="*/ 1320024 w 1530379"/>
                  <a:gd name="connsiteY76" fmla="*/ 791592 h 1493763"/>
                  <a:gd name="connsiteX77" fmla="*/ 1331085 w 1530379"/>
                  <a:gd name="connsiteY77" fmla="*/ 805161 h 1493763"/>
                  <a:gd name="connsiteX78" fmla="*/ 1333394 w 1530379"/>
                  <a:gd name="connsiteY78" fmla="*/ 842877 h 1493763"/>
                  <a:gd name="connsiteX79" fmla="*/ 1340321 w 1530379"/>
                  <a:gd name="connsiteY79" fmla="*/ 873664 h 1493763"/>
                  <a:gd name="connsiteX80" fmla="*/ 1321848 w 1530379"/>
                  <a:gd name="connsiteY80" fmla="*/ 887519 h 1493763"/>
                  <a:gd name="connsiteX81" fmla="*/ 1292408 w 1530379"/>
                  <a:gd name="connsiteY81" fmla="*/ 889347 h 1493763"/>
                  <a:gd name="connsiteX82" fmla="*/ 1277207 w 1530379"/>
                  <a:gd name="connsiteY82" fmla="*/ 896835 h 1493763"/>
                  <a:gd name="connsiteX83" fmla="*/ 1279976 w 1530379"/>
                  <a:gd name="connsiteY83" fmla="*/ 900712 h 1493763"/>
                  <a:gd name="connsiteX84" fmla="*/ 1296525 w 1530379"/>
                  <a:gd name="connsiteY84" fmla="*/ 904945 h 1493763"/>
                  <a:gd name="connsiteX85" fmla="*/ 1338858 w 1530379"/>
                  <a:gd name="connsiteY85" fmla="*/ 945739 h 1493763"/>
                  <a:gd name="connsiteX86" fmla="*/ 1357331 w 1530379"/>
                  <a:gd name="connsiteY86" fmla="*/ 955745 h 1493763"/>
                  <a:gd name="connsiteX87" fmla="*/ 1366567 w 1530379"/>
                  <a:gd name="connsiteY87" fmla="*/ 974988 h 1493763"/>
                  <a:gd name="connsiteX88" fmla="*/ 1397355 w 1530379"/>
                  <a:gd name="connsiteY88" fmla="*/ 1055036 h 1493763"/>
                  <a:gd name="connsiteX89" fmla="*/ 1415058 w 1530379"/>
                  <a:gd name="connsiteY89" fmla="*/ 1097369 h 1493763"/>
                  <a:gd name="connsiteX90" fmla="*/ 1392737 w 1530379"/>
                  <a:gd name="connsiteY90" fmla="*/ 1115073 h 1493763"/>
                  <a:gd name="connsiteX91" fmla="*/ 1401973 w 1530379"/>
                  <a:gd name="connsiteY91" fmla="*/ 1150479 h 1493763"/>
                  <a:gd name="connsiteX92" fmla="*/ 1418907 w 1530379"/>
                  <a:gd name="connsiteY92" fmla="*/ 1185115 h 1493763"/>
                  <a:gd name="connsiteX93" fmla="*/ 1392737 w 1530379"/>
                  <a:gd name="connsiteY93" fmla="*/ 1202818 h 1493763"/>
                  <a:gd name="connsiteX94" fmla="*/ 1379652 w 1530379"/>
                  <a:gd name="connsiteY94" fmla="*/ 1217442 h 1493763"/>
                  <a:gd name="connsiteX95" fmla="*/ 1392737 w 1530379"/>
                  <a:gd name="connsiteY95" fmla="*/ 1228218 h 1493763"/>
                  <a:gd name="connsiteX96" fmla="*/ 1396586 w 1530379"/>
                  <a:gd name="connsiteY96" fmla="*/ 1228988 h 1493763"/>
                  <a:gd name="connsiteX97" fmla="*/ 1421216 w 1530379"/>
                  <a:gd name="connsiteY97" fmla="*/ 1238224 h 1493763"/>
                  <a:gd name="connsiteX98" fmla="*/ 1402743 w 1530379"/>
                  <a:gd name="connsiteY98" fmla="*/ 1246691 h 1493763"/>
                  <a:gd name="connsiteX99" fmla="*/ 1381192 w 1530379"/>
                  <a:gd name="connsiteY99" fmla="*/ 1249770 h 1493763"/>
                  <a:gd name="connsiteX100" fmla="*/ 1367337 w 1530379"/>
                  <a:gd name="connsiteY100" fmla="*/ 1285945 h 1493763"/>
                  <a:gd name="connsiteX101" fmla="*/ 1382731 w 1530379"/>
                  <a:gd name="connsiteY101" fmla="*/ 1301339 h 1493763"/>
                  <a:gd name="connsiteX102" fmla="*/ 1366567 w 1530379"/>
                  <a:gd name="connsiteY102" fmla="*/ 1324430 h 1493763"/>
                  <a:gd name="connsiteX103" fmla="*/ 1342707 w 1530379"/>
                  <a:gd name="connsiteY103" fmla="*/ 1324430 h 1493763"/>
                  <a:gd name="connsiteX104" fmla="*/ 1321155 w 1530379"/>
                  <a:gd name="connsiteY104" fmla="*/ 1341363 h 1493763"/>
                  <a:gd name="connsiteX105" fmla="*/ 1289598 w 1530379"/>
                  <a:gd name="connsiteY105" fmla="*/ 1365994 h 1493763"/>
                  <a:gd name="connsiteX106" fmla="*/ 1252652 w 1530379"/>
                  <a:gd name="connsiteY106" fmla="*/ 1404479 h 1493763"/>
                  <a:gd name="connsiteX107" fmla="*/ 1243416 w 1530379"/>
                  <a:gd name="connsiteY107" fmla="*/ 1422951 h 1493763"/>
                  <a:gd name="connsiteX108" fmla="*/ 1234949 w 1530379"/>
                  <a:gd name="connsiteY108" fmla="*/ 1413715 h 1493763"/>
                  <a:gd name="connsiteX109" fmla="*/ 1217246 w 1530379"/>
                  <a:gd name="connsiteY109" fmla="*/ 1422951 h 1493763"/>
                  <a:gd name="connsiteX110" fmla="*/ 1187997 w 1530379"/>
                  <a:gd name="connsiteY110" fmla="*/ 1450660 h 1493763"/>
                  <a:gd name="connsiteX111" fmla="*/ 1162598 w 1530379"/>
                  <a:gd name="connsiteY111" fmla="*/ 1457588 h 1493763"/>
                  <a:gd name="connsiteX112" fmla="*/ 1129501 w 1530379"/>
                  <a:gd name="connsiteY112" fmla="*/ 1447581 h 1493763"/>
                  <a:gd name="connsiteX113" fmla="*/ 1074852 w 1530379"/>
                  <a:gd name="connsiteY113" fmla="*/ 1443733 h 1493763"/>
                  <a:gd name="connsiteX114" fmla="*/ 1059458 w 1530379"/>
                  <a:gd name="connsiteY114" fmla="*/ 1456048 h 1493763"/>
                  <a:gd name="connsiteX115" fmla="*/ 1024052 w 1530379"/>
                  <a:gd name="connsiteY115" fmla="*/ 1453739 h 1493763"/>
                  <a:gd name="connsiteX116" fmla="*/ 987107 w 1530379"/>
                  <a:gd name="connsiteY116" fmla="*/ 1442194 h 1493763"/>
                  <a:gd name="connsiteX117" fmla="*/ 964785 w 1530379"/>
                  <a:gd name="connsiteY117" fmla="*/ 1486066 h 1493763"/>
                  <a:gd name="connsiteX118" fmla="*/ 962476 w 1530379"/>
                  <a:gd name="connsiteY118" fmla="*/ 1493763 h 1493763"/>
                  <a:gd name="connsiteX119" fmla="*/ 953240 w 1530379"/>
                  <a:gd name="connsiteY119" fmla="*/ 1481448 h 1493763"/>
                  <a:gd name="connsiteX120" fmla="*/ 927840 w 1530379"/>
                  <a:gd name="connsiteY120" fmla="*/ 1423721 h 1493763"/>
                  <a:gd name="connsiteX121" fmla="*/ 902440 w 1530379"/>
                  <a:gd name="connsiteY121" fmla="*/ 1413715 h 1493763"/>
                  <a:gd name="connsiteX122" fmla="*/ 873961 w 1530379"/>
                  <a:gd name="connsiteY122" fmla="*/ 1414485 h 1493763"/>
                  <a:gd name="connsiteX123" fmla="*/ 836246 w 1530379"/>
                  <a:gd name="connsiteY123" fmla="*/ 1382157 h 1493763"/>
                  <a:gd name="connsiteX124" fmla="*/ 808537 w 1530379"/>
                  <a:gd name="connsiteY124" fmla="*/ 1362145 h 1493763"/>
                  <a:gd name="connsiteX125" fmla="*/ 802379 w 1530379"/>
                  <a:gd name="connsiteY125" fmla="*/ 1349060 h 1493763"/>
                  <a:gd name="connsiteX126" fmla="*/ 791603 w 1530379"/>
                  <a:gd name="connsiteY126" fmla="*/ 1355218 h 1493763"/>
                  <a:gd name="connsiteX127" fmla="*/ 774670 w 1530379"/>
                  <a:gd name="connsiteY127" fmla="*/ 1372921 h 1493763"/>
                  <a:gd name="connsiteX128" fmla="*/ 770822 w 1530379"/>
                  <a:gd name="connsiteY128" fmla="*/ 1407558 h 1493763"/>
                  <a:gd name="connsiteX129" fmla="*/ 771591 w 1530379"/>
                  <a:gd name="connsiteY129" fmla="*/ 1435266 h 1493763"/>
                  <a:gd name="connsiteX130" fmla="*/ 752349 w 1530379"/>
                  <a:gd name="connsiteY130" fmla="*/ 1429878 h 1493763"/>
                  <a:gd name="connsiteX131" fmla="*/ 643052 w 1530379"/>
                  <a:gd name="connsiteY131" fmla="*/ 1388315 h 1493763"/>
                  <a:gd name="connsiteX132" fmla="*/ 620731 w 1530379"/>
                  <a:gd name="connsiteY132" fmla="*/ 1352139 h 1493763"/>
                  <a:gd name="connsiteX133" fmla="*/ 643052 w 1530379"/>
                  <a:gd name="connsiteY133" fmla="*/ 1350600 h 1493763"/>
                  <a:gd name="connsiteX134" fmla="*/ 720022 w 1530379"/>
                  <a:gd name="connsiteY134" fmla="*/ 1325200 h 1493763"/>
                  <a:gd name="connsiteX135" fmla="*/ 734646 w 1530379"/>
                  <a:gd name="connsiteY135" fmla="*/ 1309806 h 1493763"/>
                  <a:gd name="connsiteX136" fmla="*/ 738495 w 1530379"/>
                  <a:gd name="connsiteY136" fmla="*/ 1308170 h 1493763"/>
                  <a:gd name="connsiteX137" fmla="*/ 737082 w 1530379"/>
                  <a:gd name="connsiteY137" fmla="*/ 1307155 h 1493763"/>
                  <a:gd name="connsiteX138" fmla="*/ 726872 w 1530379"/>
                  <a:gd name="connsiteY138" fmla="*/ 1307774 h 1493763"/>
                  <a:gd name="connsiteX139" fmla="*/ 695314 w 1530379"/>
                  <a:gd name="connsiteY139" fmla="*/ 1300846 h 1493763"/>
                  <a:gd name="connsiteX140" fmla="*/ 653751 w 1530379"/>
                  <a:gd name="connsiteY140" fmla="*/ 1301616 h 1493763"/>
                  <a:gd name="connsiteX141" fmla="*/ 614496 w 1530379"/>
                  <a:gd name="connsiteY141" fmla="*/ 1313162 h 1493763"/>
                  <a:gd name="connsiteX142" fmla="*/ 593949 w 1530379"/>
                  <a:gd name="connsiteY142" fmla="*/ 1322974 h 1493763"/>
                  <a:gd name="connsiteX143" fmla="*/ 593237 w 1530379"/>
                  <a:gd name="connsiteY143" fmla="*/ 1324737 h 1493763"/>
                  <a:gd name="connsiteX144" fmla="*/ 591071 w 1530379"/>
                  <a:gd name="connsiteY144" fmla="*/ 1325482 h 1493763"/>
                  <a:gd name="connsiteX145" fmla="*/ 594484 w 1530379"/>
                  <a:gd name="connsiteY145" fmla="*/ 1350107 h 1493763"/>
                  <a:gd name="connsiteX146" fmla="*/ 601411 w 1530379"/>
                  <a:gd name="connsiteY146" fmla="*/ 1363962 h 1493763"/>
                  <a:gd name="connsiteX147" fmla="*/ 572163 w 1530379"/>
                  <a:gd name="connsiteY147" fmla="*/ 1413992 h 1493763"/>
                  <a:gd name="connsiteX148" fmla="*/ 530599 w 1530379"/>
                  <a:gd name="connsiteY148" fmla="*/ 1417840 h 1493763"/>
                  <a:gd name="connsiteX149" fmla="*/ 517514 w 1530379"/>
                  <a:gd name="connsiteY149" fmla="*/ 1454016 h 1493763"/>
                  <a:gd name="connsiteX150" fmla="*/ 531369 w 1530379"/>
                  <a:gd name="connsiteY150" fmla="*/ 1470949 h 1493763"/>
                  <a:gd name="connsiteX151" fmla="*/ 545223 w 1530379"/>
                  <a:gd name="connsiteY151" fmla="*/ 1486344 h 1493763"/>
                  <a:gd name="connsiteX152" fmla="*/ 486726 w 1530379"/>
                  <a:gd name="connsiteY152" fmla="*/ 1420919 h 1493763"/>
                  <a:gd name="connsiteX153" fmla="*/ 466714 w 1530379"/>
                  <a:gd name="connsiteY153" fmla="*/ 1401677 h 1493763"/>
                  <a:gd name="connsiteX154" fmla="*/ 443623 w 1530379"/>
                  <a:gd name="connsiteY154" fmla="*/ 1409374 h 1493763"/>
                  <a:gd name="connsiteX155" fmla="*/ 445932 w 1530379"/>
                  <a:gd name="connsiteY155" fmla="*/ 1367810 h 1493763"/>
                  <a:gd name="connsiteX156" fmla="*/ 467676 w 1530379"/>
                  <a:gd name="connsiteY156" fmla="*/ 1335964 h 1493763"/>
                  <a:gd name="connsiteX157" fmla="*/ 477919 w 1530379"/>
                  <a:gd name="connsiteY157" fmla="*/ 1317150 h 1493763"/>
                  <a:gd name="connsiteX158" fmla="*/ 459117 w 1530379"/>
                  <a:gd name="connsiteY158" fmla="*/ 1325026 h 1493763"/>
                  <a:gd name="connsiteX159" fmla="*/ 443723 w 1530379"/>
                  <a:gd name="connsiteY159" fmla="*/ 1337341 h 1493763"/>
                  <a:gd name="connsiteX160" fmla="*/ 408317 w 1530379"/>
                  <a:gd name="connsiteY160" fmla="*/ 1335032 h 1493763"/>
                  <a:gd name="connsiteX161" fmla="*/ 371372 w 1530379"/>
                  <a:gd name="connsiteY161" fmla="*/ 1323487 h 1493763"/>
                  <a:gd name="connsiteX162" fmla="*/ 349050 w 1530379"/>
                  <a:gd name="connsiteY162" fmla="*/ 1367359 h 1493763"/>
                  <a:gd name="connsiteX163" fmla="*/ 346741 w 1530379"/>
                  <a:gd name="connsiteY163" fmla="*/ 1375056 h 1493763"/>
                  <a:gd name="connsiteX164" fmla="*/ 337505 w 1530379"/>
                  <a:gd name="connsiteY164" fmla="*/ 1362741 h 1493763"/>
                  <a:gd name="connsiteX165" fmla="*/ 312105 w 1530379"/>
                  <a:gd name="connsiteY165" fmla="*/ 1305014 h 1493763"/>
                  <a:gd name="connsiteX166" fmla="*/ 286705 w 1530379"/>
                  <a:gd name="connsiteY166" fmla="*/ 1295008 h 1493763"/>
                  <a:gd name="connsiteX167" fmla="*/ 258226 w 1530379"/>
                  <a:gd name="connsiteY167" fmla="*/ 1295778 h 1493763"/>
                  <a:gd name="connsiteX168" fmla="*/ 220511 w 1530379"/>
                  <a:gd name="connsiteY168" fmla="*/ 1263450 h 1493763"/>
                  <a:gd name="connsiteX169" fmla="*/ 192802 w 1530379"/>
                  <a:gd name="connsiteY169" fmla="*/ 1243438 h 1493763"/>
                  <a:gd name="connsiteX170" fmla="*/ 186644 w 1530379"/>
                  <a:gd name="connsiteY170" fmla="*/ 1230353 h 1493763"/>
                  <a:gd name="connsiteX171" fmla="*/ 175868 w 1530379"/>
                  <a:gd name="connsiteY171" fmla="*/ 1236511 h 1493763"/>
                  <a:gd name="connsiteX172" fmla="*/ 158935 w 1530379"/>
                  <a:gd name="connsiteY172" fmla="*/ 1254214 h 1493763"/>
                  <a:gd name="connsiteX173" fmla="*/ 155087 w 1530379"/>
                  <a:gd name="connsiteY173" fmla="*/ 1288851 h 1493763"/>
                  <a:gd name="connsiteX174" fmla="*/ 155856 w 1530379"/>
                  <a:gd name="connsiteY174" fmla="*/ 1316559 h 1493763"/>
                  <a:gd name="connsiteX175" fmla="*/ 136614 w 1530379"/>
                  <a:gd name="connsiteY175" fmla="*/ 1311171 h 1493763"/>
                  <a:gd name="connsiteX176" fmla="*/ 27317 w 1530379"/>
                  <a:gd name="connsiteY176" fmla="*/ 1269608 h 1493763"/>
                  <a:gd name="connsiteX177" fmla="*/ 4996 w 1530379"/>
                  <a:gd name="connsiteY177" fmla="*/ 1233432 h 1493763"/>
                  <a:gd name="connsiteX178" fmla="*/ 27317 w 1530379"/>
                  <a:gd name="connsiteY178" fmla="*/ 1231893 h 1493763"/>
                  <a:gd name="connsiteX179" fmla="*/ 104287 w 1530379"/>
                  <a:gd name="connsiteY179" fmla="*/ 1206493 h 1493763"/>
                  <a:gd name="connsiteX180" fmla="*/ 118911 w 1530379"/>
                  <a:gd name="connsiteY180" fmla="*/ 1191099 h 1493763"/>
                  <a:gd name="connsiteX181" fmla="*/ 119681 w 1530379"/>
                  <a:gd name="connsiteY181" fmla="*/ 1187250 h 1493763"/>
                  <a:gd name="connsiteX182" fmla="*/ 115832 w 1530379"/>
                  <a:gd name="connsiteY182" fmla="*/ 1180323 h 1493763"/>
                  <a:gd name="connsiteX183" fmla="*/ 94281 w 1530379"/>
                  <a:gd name="connsiteY183" fmla="*/ 1134141 h 1493763"/>
                  <a:gd name="connsiteX184" fmla="*/ 84275 w 1530379"/>
                  <a:gd name="connsiteY184" fmla="*/ 1120287 h 1493763"/>
                  <a:gd name="connsiteX185" fmla="*/ 93511 w 1530379"/>
                  <a:gd name="connsiteY185" fmla="*/ 1100275 h 1493763"/>
                  <a:gd name="connsiteX186" fmla="*/ 142772 w 1530379"/>
                  <a:gd name="connsiteY186" fmla="*/ 1031772 h 1493763"/>
                  <a:gd name="connsiteX187" fmla="*/ 149699 w 1530379"/>
                  <a:gd name="connsiteY187" fmla="*/ 1020996 h 1493763"/>
                  <a:gd name="connsiteX188" fmla="*/ 202038 w 1530379"/>
                  <a:gd name="connsiteY188" fmla="*/ 1056402 h 1493763"/>
                  <a:gd name="connsiteX189" fmla="*/ 221281 w 1530379"/>
                  <a:gd name="connsiteY189" fmla="*/ 1061790 h 1493763"/>
                  <a:gd name="connsiteX190" fmla="*/ 216662 w 1530379"/>
                  <a:gd name="connsiteY190" fmla="*/ 1044087 h 1493763"/>
                  <a:gd name="connsiteX191" fmla="*/ 194341 w 1530379"/>
                  <a:gd name="connsiteY191" fmla="*/ 1003293 h 1493763"/>
                  <a:gd name="connsiteX192" fmla="*/ 192802 w 1530379"/>
                  <a:gd name="connsiteY192" fmla="*/ 982511 h 1493763"/>
                  <a:gd name="connsiteX193" fmla="*/ 215123 w 1530379"/>
                  <a:gd name="connsiteY193" fmla="*/ 975584 h 1493763"/>
                  <a:gd name="connsiteX194" fmla="*/ 236675 w 1530379"/>
                  <a:gd name="connsiteY194" fmla="*/ 980972 h 1493763"/>
                  <a:gd name="connsiteX195" fmla="*/ 287475 w 1530379"/>
                  <a:gd name="connsiteY195" fmla="*/ 952493 h 1493763"/>
                  <a:gd name="connsiteX196" fmla="*/ 302099 w 1530379"/>
                  <a:gd name="connsiteY196" fmla="*/ 904002 h 1493763"/>
                  <a:gd name="connsiteX197" fmla="*/ 352899 w 1530379"/>
                  <a:gd name="connsiteY197" fmla="*/ 874753 h 1493763"/>
                  <a:gd name="connsiteX198" fmla="*/ 389844 w 1530379"/>
                  <a:gd name="connsiteY198" fmla="*/ 853202 h 1493763"/>
                  <a:gd name="connsiteX199" fmla="*/ 399851 w 1530379"/>
                  <a:gd name="connsiteY199" fmla="*/ 768535 h 1493763"/>
                  <a:gd name="connsiteX200" fmla="*/ 436796 w 1530379"/>
                  <a:gd name="connsiteY200" fmla="*/ 716965 h 1493763"/>
                  <a:gd name="connsiteX201" fmla="*/ 507608 w 1530379"/>
                  <a:gd name="connsiteY201" fmla="*/ 709268 h 1493763"/>
                  <a:gd name="connsiteX202" fmla="*/ 541475 w 1530379"/>
                  <a:gd name="connsiteY202" fmla="*/ 706190 h 1493763"/>
                  <a:gd name="connsiteX203" fmla="*/ 595353 w 1530379"/>
                  <a:gd name="connsiteY203" fmla="*/ 701571 h 1493763"/>
                  <a:gd name="connsiteX204" fmla="*/ 597182 w 1530379"/>
                  <a:gd name="connsiteY204" fmla="*/ 701484 h 1493763"/>
                  <a:gd name="connsiteX205" fmla="*/ 598042 w 1530379"/>
                  <a:gd name="connsiteY205" fmla="*/ 698094 h 1493763"/>
                  <a:gd name="connsiteX206" fmla="*/ 608477 w 1530379"/>
                  <a:gd name="connsiteY206" fmla="*/ 689201 h 1493763"/>
                  <a:gd name="connsiteX207" fmla="*/ 517614 w 1530379"/>
                  <a:gd name="connsiteY207" fmla="*/ 661547 h 1493763"/>
                  <a:gd name="connsiteX208" fmla="*/ 459117 w 1530379"/>
                  <a:gd name="connsiteY208" fmla="*/ 636917 h 1493763"/>
                  <a:gd name="connsiteX209" fmla="*/ 432947 w 1530379"/>
                  <a:gd name="connsiteY209" fmla="*/ 590735 h 1493763"/>
                  <a:gd name="connsiteX210" fmla="*/ 468353 w 1530379"/>
                  <a:gd name="connsiteY210" fmla="*/ 552250 h 1493763"/>
                  <a:gd name="connsiteX211" fmla="*/ 553020 w 1530379"/>
                  <a:gd name="connsiteY211" fmla="*/ 522232 h 1493763"/>
                  <a:gd name="connsiteX212" fmla="*/ 583808 w 1530379"/>
                  <a:gd name="connsiteY212" fmla="*/ 502220 h 1493763"/>
                  <a:gd name="connsiteX213" fmla="*/ 550711 w 1530379"/>
                  <a:gd name="connsiteY213" fmla="*/ 489135 h 1493763"/>
                  <a:gd name="connsiteX214" fmla="*/ 492214 w 1530379"/>
                  <a:gd name="connsiteY214" fmla="*/ 481438 h 1493763"/>
                  <a:gd name="connsiteX215" fmla="*/ 468353 w 1530379"/>
                  <a:gd name="connsiteY215" fmla="*/ 452958 h 1493763"/>
                  <a:gd name="connsiteX216" fmla="*/ 466044 w 1530379"/>
                  <a:gd name="connsiteY216" fmla="*/ 429098 h 1493763"/>
                  <a:gd name="connsiteX217" fmla="*/ 435256 w 1530379"/>
                  <a:gd name="connsiteY217" fmla="*/ 400619 h 1493763"/>
                  <a:gd name="connsiteX218" fmla="*/ 411396 w 1530379"/>
                  <a:gd name="connsiteY218" fmla="*/ 396771 h 1493763"/>
                  <a:gd name="connsiteX219" fmla="*/ 379838 w 1530379"/>
                  <a:gd name="connsiteY219" fmla="*/ 357516 h 1493763"/>
                  <a:gd name="connsiteX220" fmla="*/ 410626 w 1530379"/>
                  <a:gd name="connsiteY220" fmla="*/ 378298 h 1493763"/>
                  <a:gd name="connsiteX221" fmla="*/ 449881 w 1530379"/>
                  <a:gd name="connsiteY221" fmla="*/ 362134 h 1493763"/>
                  <a:gd name="connsiteX222" fmla="*/ 451420 w 1530379"/>
                  <a:gd name="connsiteY222" fmla="*/ 353668 h 1493763"/>
                  <a:gd name="connsiteX223" fmla="*/ 467584 w 1530379"/>
                  <a:gd name="connsiteY223" fmla="*/ 320570 h 1493763"/>
                  <a:gd name="connsiteX224" fmla="*/ 488366 w 1530379"/>
                  <a:gd name="connsiteY224" fmla="*/ 348280 h 1493763"/>
                  <a:gd name="connsiteX225" fmla="*/ 494523 w 1530379"/>
                  <a:gd name="connsiteY225" fmla="*/ 359825 h 1493763"/>
                  <a:gd name="connsiteX226" fmla="*/ 544554 w 1530379"/>
                  <a:gd name="connsiteY226" fmla="*/ 375219 h 1493763"/>
                  <a:gd name="connsiteX227" fmla="*/ 592275 w 1530379"/>
                  <a:gd name="connsiteY227" fmla="*/ 373680 h 1493763"/>
                  <a:gd name="connsiteX228" fmla="*/ 655390 w 1530379"/>
                  <a:gd name="connsiteY228" fmla="*/ 399080 h 1493763"/>
                  <a:gd name="connsiteX229" fmla="*/ 673093 w 1530379"/>
                  <a:gd name="connsiteY229" fmla="*/ 395231 h 1493763"/>
                  <a:gd name="connsiteX230" fmla="*/ 669245 w 1530379"/>
                  <a:gd name="connsiteY230" fmla="*/ 375219 h 1493763"/>
                  <a:gd name="connsiteX231" fmla="*/ 622293 w 1530379"/>
                  <a:gd name="connsiteY231" fmla="*/ 319801 h 1493763"/>
                  <a:gd name="connsiteX232" fmla="*/ 639996 w 1530379"/>
                  <a:gd name="connsiteY232" fmla="*/ 254377 h 1493763"/>
                  <a:gd name="connsiteX233" fmla="*/ 724662 w 1530379"/>
                  <a:gd name="connsiteY233" fmla="*/ 232055 h 1493763"/>
                  <a:gd name="connsiteX234" fmla="*/ 754681 w 1530379"/>
                  <a:gd name="connsiteY234" fmla="*/ 215892 h 1493763"/>
                  <a:gd name="connsiteX235" fmla="*/ 723893 w 1530379"/>
                  <a:gd name="connsiteY235" fmla="*/ 201268 h 1493763"/>
                  <a:gd name="connsiteX236" fmla="*/ 670014 w 1530379"/>
                  <a:gd name="connsiteY236" fmla="*/ 191261 h 1493763"/>
                  <a:gd name="connsiteX237" fmla="*/ 647693 w 1530379"/>
                  <a:gd name="connsiteY237" fmla="*/ 173558 h 1493763"/>
                  <a:gd name="connsiteX238" fmla="*/ 665396 w 1530379"/>
                  <a:gd name="connsiteY238" fmla="*/ 139692 h 1493763"/>
                  <a:gd name="connsiteX239" fmla="*/ 676941 w 1530379"/>
                  <a:gd name="connsiteY239" fmla="*/ 145849 h 1493763"/>
                  <a:gd name="connsiteX240" fmla="*/ 688074 w 1530379"/>
                  <a:gd name="connsiteY240" fmla="*/ 153009 h 1493763"/>
                  <a:gd name="connsiteX241" fmla="*/ 710225 w 1530379"/>
                  <a:gd name="connsiteY241" fmla="*/ 120435 h 1493763"/>
                  <a:gd name="connsiteX242" fmla="*/ 741783 w 1530379"/>
                  <a:gd name="connsiteY242" fmla="*/ 108890 h 1493763"/>
                  <a:gd name="connsiteX243" fmla="*/ 761025 w 1530379"/>
                  <a:gd name="connsiteY243" fmla="*/ 112738 h 1493763"/>
                  <a:gd name="connsiteX244" fmla="*/ 777477 w 1530379"/>
                  <a:gd name="connsiteY244" fmla="*/ 113123 h 1493763"/>
                  <a:gd name="connsiteX245" fmla="*/ 785507 w 1530379"/>
                  <a:gd name="connsiteY245" fmla="*/ 107883 h 1493763"/>
                  <a:gd name="connsiteX246" fmla="*/ 785854 w 1530379"/>
                  <a:gd name="connsiteY246" fmla="*/ 89974 h 1493763"/>
                  <a:gd name="connsiteX247" fmla="*/ 779311 w 1530379"/>
                  <a:gd name="connsiteY247" fmla="*/ 69649 h 1493763"/>
                  <a:gd name="connsiteX248" fmla="*/ 765457 w 1530379"/>
                  <a:gd name="connsiteY248" fmla="*/ 45019 h 1493763"/>
                  <a:gd name="connsiteX249" fmla="*/ 765457 w 1530379"/>
                  <a:gd name="connsiteY249" fmla="*/ 28086 h 1493763"/>
                  <a:gd name="connsiteX250" fmla="*/ 786335 w 1530379"/>
                  <a:gd name="connsiteY250" fmla="*/ 29625 h 1493763"/>
                  <a:gd name="connsiteX251" fmla="*/ 790615 w 1530379"/>
                  <a:gd name="connsiteY251" fmla="*/ 34161 h 1493763"/>
                  <a:gd name="connsiteX252" fmla="*/ 791043 w 1530379"/>
                  <a:gd name="connsiteY252" fmla="*/ 33459 h 1493763"/>
                  <a:gd name="connsiteX253" fmla="*/ 804898 w 1530379"/>
                  <a:gd name="connsiteY253" fmla="*/ 16526 h 1493763"/>
                  <a:gd name="connsiteX254" fmla="*/ 844922 w 1530379"/>
                  <a:gd name="connsiteY254" fmla="*/ 1132 h 149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</a:cxnLst>
                <a:rect l="l" t="t" r="r" b="b"/>
                <a:pathLst>
                  <a:path w="1530379" h="1493763">
                    <a:moveTo>
                      <a:pt x="592378" y="720443"/>
                    </a:moveTo>
                    <a:lnTo>
                      <a:pt x="579959" y="723893"/>
                    </a:lnTo>
                    <a:cubicBezTo>
                      <a:pt x="575341" y="727741"/>
                      <a:pt x="571493" y="733129"/>
                      <a:pt x="574571" y="737747"/>
                    </a:cubicBezTo>
                    <a:cubicBezTo>
                      <a:pt x="578420" y="743135"/>
                      <a:pt x="586887" y="744675"/>
                      <a:pt x="593044" y="742366"/>
                    </a:cubicBezTo>
                    <a:lnTo>
                      <a:pt x="593988" y="742285"/>
                    </a:lnTo>
                    <a:lnTo>
                      <a:pt x="590922" y="726188"/>
                    </a:lnTo>
                    <a:close/>
                    <a:moveTo>
                      <a:pt x="666943" y="660814"/>
                    </a:moveTo>
                    <a:lnTo>
                      <a:pt x="660778" y="660873"/>
                    </a:lnTo>
                    <a:lnTo>
                      <a:pt x="658927" y="666832"/>
                    </a:lnTo>
                    <a:lnTo>
                      <a:pt x="661445" y="666247"/>
                    </a:lnTo>
                    <a:close/>
                    <a:moveTo>
                      <a:pt x="903082" y="269817"/>
                    </a:moveTo>
                    <a:lnTo>
                      <a:pt x="894766" y="278237"/>
                    </a:lnTo>
                    <a:cubicBezTo>
                      <a:pt x="887261" y="284010"/>
                      <a:pt x="881585" y="288868"/>
                      <a:pt x="877700" y="293366"/>
                    </a:cubicBezTo>
                    <a:lnTo>
                      <a:pt x="872132" y="304800"/>
                    </a:lnTo>
                    <a:lnTo>
                      <a:pt x="881098" y="302853"/>
                    </a:lnTo>
                    <a:cubicBezTo>
                      <a:pt x="892643" y="300544"/>
                      <a:pt x="903419" y="297465"/>
                      <a:pt x="914964" y="293617"/>
                    </a:cubicBezTo>
                    <a:cubicBezTo>
                      <a:pt x="920352" y="292077"/>
                      <a:pt x="928049" y="290538"/>
                      <a:pt x="928049" y="283611"/>
                    </a:cubicBezTo>
                    <a:cubicBezTo>
                      <a:pt x="928049" y="275914"/>
                      <a:pt x="921122" y="272835"/>
                      <a:pt x="914194" y="272065"/>
                    </a:cubicBezTo>
                    <a:close/>
                    <a:moveTo>
                      <a:pt x="718211" y="154398"/>
                    </a:moveTo>
                    <a:lnTo>
                      <a:pt x="695010" y="157470"/>
                    </a:lnTo>
                    <a:lnTo>
                      <a:pt x="700128" y="160762"/>
                    </a:lnTo>
                    <a:cubicBezTo>
                      <a:pt x="708306" y="163840"/>
                      <a:pt x="716773" y="165091"/>
                      <a:pt x="725047" y="164706"/>
                    </a:cubicBezTo>
                    <a:lnTo>
                      <a:pt x="731863" y="163023"/>
                    </a:lnTo>
                    <a:close/>
                    <a:moveTo>
                      <a:pt x="844922" y="1132"/>
                    </a:moveTo>
                    <a:cubicBezTo>
                      <a:pt x="878019" y="8059"/>
                      <a:pt x="911116" y="14217"/>
                      <a:pt x="943443" y="20375"/>
                    </a:cubicBezTo>
                    <a:cubicBezTo>
                      <a:pt x="970383" y="19605"/>
                      <a:pt x="996552" y="30380"/>
                      <a:pt x="1023493" y="21144"/>
                    </a:cubicBezTo>
                    <a:cubicBezTo>
                      <a:pt x="1029650" y="14217"/>
                      <a:pt x="1038117" y="11908"/>
                      <a:pt x="1045044" y="8059"/>
                    </a:cubicBezTo>
                    <a:cubicBezTo>
                      <a:pt x="1054280" y="1902"/>
                      <a:pt x="1059668" y="7290"/>
                      <a:pt x="1061977" y="16526"/>
                    </a:cubicBezTo>
                    <a:cubicBezTo>
                      <a:pt x="1064286" y="30380"/>
                      <a:pt x="1071214" y="38077"/>
                      <a:pt x="1086608" y="30380"/>
                    </a:cubicBezTo>
                    <a:cubicBezTo>
                      <a:pt x="1091996" y="28071"/>
                      <a:pt x="1098153" y="24992"/>
                      <a:pt x="1103541" y="28071"/>
                    </a:cubicBezTo>
                    <a:cubicBezTo>
                      <a:pt x="1121244" y="37308"/>
                      <a:pt x="1138178" y="46544"/>
                      <a:pt x="1155881" y="27302"/>
                    </a:cubicBezTo>
                    <a:cubicBezTo>
                      <a:pt x="1158959" y="23453"/>
                      <a:pt x="1164347" y="27302"/>
                      <a:pt x="1164347" y="32689"/>
                    </a:cubicBezTo>
                    <a:cubicBezTo>
                      <a:pt x="1164347" y="38847"/>
                      <a:pt x="1164347" y="44235"/>
                      <a:pt x="1164347" y="50393"/>
                    </a:cubicBezTo>
                    <a:cubicBezTo>
                      <a:pt x="1162038" y="78102"/>
                      <a:pt x="1170505" y="91956"/>
                      <a:pt x="1195905" y="102732"/>
                    </a:cubicBezTo>
                    <a:cubicBezTo>
                      <a:pt x="1208990" y="108120"/>
                      <a:pt x="1212068" y="97344"/>
                      <a:pt x="1216687" y="89647"/>
                    </a:cubicBezTo>
                    <a:cubicBezTo>
                      <a:pt x="1220535" y="83490"/>
                      <a:pt x="1222844" y="74253"/>
                      <a:pt x="1231311" y="75793"/>
                    </a:cubicBezTo>
                    <a:cubicBezTo>
                      <a:pt x="1239778" y="78102"/>
                      <a:pt x="1239778" y="87338"/>
                      <a:pt x="1239008" y="94265"/>
                    </a:cubicBezTo>
                    <a:cubicBezTo>
                      <a:pt x="1232850" y="141987"/>
                      <a:pt x="1264408" y="172774"/>
                      <a:pt x="1286729" y="208181"/>
                    </a:cubicBezTo>
                    <a:cubicBezTo>
                      <a:pt x="1292117" y="216647"/>
                      <a:pt x="1300583" y="214338"/>
                      <a:pt x="1308280" y="214338"/>
                    </a:cubicBezTo>
                    <a:cubicBezTo>
                      <a:pt x="1319056" y="215108"/>
                      <a:pt x="1333680" y="208950"/>
                      <a:pt x="1339068" y="219726"/>
                    </a:cubicBezTo>
                    <a:cubicBezTo>
                      <a:pt x="1345226" y="232811"/>
                      <a:pt x="1325983" y="235120"/>
                      <a:pt x="1322905" y="245126"/>
                    </a:cubicBezTo>
                    <a:cubicBezTo>
                      <a:pt x="1314438" y="268987"/>
                      <a:pt x="1318286" y="275914"/>
                      <a:pt x="1341377" y="282841"/>
                    </a:cubicBezTo>
                    <a:lnTo>
                      <a:pt x="1342025" y="283106"/>
                    </a:lnTo>
                    <a:lnTo>
                      <a:pt x="1364547" y="277545"/>
                    </a:lnTo>
                    <a:cubicBezTo>
                      <a:pt x="1371955" y="274081"/>
                      <a:pt x="1378690" y="269174"/>
                      <a:pt x="1384270" y="263017"/>
                    </a:cubicBezTo>
                    <a:cubicBezTo>
                      <a:pt x="1401204" y="243775"/>
                      <a:pt x="1408901" y="215296"/>
                      <a:pt x="1395046" y="188356"/>
                    </a:cubicBezTo>
                    <a:cubicBezTo>
                      <a:pt x="1391198" y="180659"/>
                      <a:pt x="1396586" y="166805"/>
                      <a:pt x="1381192" y="163726"/>
                    </a:cubicBezTo>
                    <a:cubicBezTo>
                      <a:pt x="1376573" y="162956"/>
                      <a:pt x="1371955" y="152180"/>
                      <a:pt x="1381192" y="146793"/>
                    </a:cubicBezTo>
                    <a:cubicBezTo>
                      <a:pt x="1395816" y="146023"/>
                      <a:pt x="1410440" y="146023"/>
                      <a:pt x="1416598" y="163726"/>
                    </a:cubicBezTo>
                    <a:cubicBezTo>
                      <a:pt x="1421985" y="179120"/>
                      <a:pt x="1415058" y="196053"/>
                      <a:pt x="1421216" y="210677"/>
                    </a:cubicBezTo>
                    <a:cubicBezTo>
                      <a:pt x="1424294" y="218374"/>
                      <a:pt x="1427373" y="229920"/>
                      <a:pt x="1438149" y="216065"/>
                    </a:cubicBezTo>
                    <a:cubicBezTo>
                      <a:pt x="1449694" y="214526"/>
                      <a:pt x="1465858" y="203750"/>
                      <a:pt x="1460470" y="229920"/>
                    </a:cubicBezTo>
                    <a:cubicBezTo>
                      <a:pt x="1460470" y="231459"/>
                      <a:pt x="1460470" y="232229"/>
                      <a:pt x="1458931" y="233768"/>
                    </a:cubicBezTo>
                    <a:cubicBezTo>
                      <a:pt x="1448155" y="240696"/>
                      <a:pt x="1446616" y="253781"/>
                      <a:pt x="1440458" y="263787"/>
                    </a:cubicBezTo>
                    <a:cubicBezTo>
                      <a:pt x="1435840" y="271483"/>
                      <a:pt x="1439688" y="278411"/>
                      <a:pt x="1450464" y="277641"/>
                    </a:cubicBezTo>
                    <a:cubicBezTo>
                      <a:pt x="1451234" y="278411"/>
                      <a:pt x="1452003" y="279950"/>
                      <a:pt x="1451234" y="281490"/>
                    </a:cubicBezTo>
                    <a:cubicBezTo>
                      <a:pt x="1455852" y="288417"/>
                      <a:pt x="1452773" y="298423"/>
                      <a:pt x="1461240" y="303811"/>
                    </a:cubicBezTo>
                    <a:cubicBezTo>
                      <a:pt x="1473555" y="319205"/>
                      <a:pt x="1485870" y="333059"/>
                      <a:pt x="1505113" y="341526"/>
                    </a:cubicBezTo>
                    <a:cubicBezTo>
                      <a:pt x="1537440" y="356920"/>
                      <a:pt x="1538210" y="375393"/>
                      <a:pt x="1510501" y="396944"/>
                    </a:cubicBezTo>
                    <a:cubicBezTo>
                      <a:pt x="1480482" y="420035"/>
                      <a:pt x="1479713" y="428502"/>
                      <a:pt x="1505882" y="457750"/>
                    </a:cubicBezTo>
                    <a:cubicBezTo>
                      <a:pt x="1506652" y="458520"/>
                      <a:pt x="1506652" y="458520"/>
                      <a:pt x="1507422" y="459290"/>
                    </a:cubicBezTo>
                    <a:cubicBezTo>
                      <a:pt x="1534361" y="492387"/>
                      <a:pt x="1536670" y="496235"/>
                      <a:pt x="1498955" y="519327"/>
                    </a:cubicBezTo>
                    <a:cubicBezTo>
                      <a:pt x="1488949" y="525484"/>
                      <a:pt x="1472016" y="527024"/>
                      <a:pt x="1472785" y="539339"/>
                    </a:cubicBezTo>
                    <a:cubicBezTo>
                      <a:pt x="1473555" y="554733"/>
                      <a:pt x="1492028" y="553963"/>
                      <a:pt x="1504343" y="558581"/>
                    </a:cubicBezTo>
                    <a:cubicBezTo>
                      <a:pt x="1510501" y="560891"/>
                      <a:pt x="1516658" y="562430"/>
                      <a:pt x="1522816" y="563969"/>
                    </a:cubicBezTo>
                    <a:cubicBezTo>
                      <a:pt x="1527434" y="571666"/>
                      <a:pt x="1522816" y="574745"/>
                      <a:pt x="1515889" y="574745"/>
                    </a:cubicBezTo>
                    <a:cubicBezTo>
                      <a:pt x="1510501" y="575515"/>
                      <a:pt x="1505882" y="573975"/>
                      <a:pt x="1501264" y="576285"/>
                    </a:cubicBezTo>
                    <a:cubicBezTo>
                      <a:pt x="1490488" y="577824"/>
                      <a:pt x="1479713" y="579363"/>
                      <a:pt x="1468937" y="581672"/>
                    </a:cubicBezTo>
                    <a:cubicBezTo>
                      <a:pt x="1446616" y="587060"/>
                      <a:pt x="1442767" y="595527"/>
                      <a:pt x="1454313" y="615539"/>
                    </a:cubicBezTo>
                    <a:cubicBezTo>
                      <a:pt x="1459700" y="624776"/>
                      <a:pt x="1468167" y="632473"/>
                      <a:pt x="1474325" y="641709"/>
                    </a:cubicBezTo>
                    <a:cubicBezTo>
                      <a:pt x="1478943" y="647867"/>
                      <a:pt x="1485870" y="654793"/>
                      <a:pt x="1482022" y="663260"/>
                    </a:cubicBezTo>
                    <a:cubicBezTo>
                      <a:pt x="1477404" y="672497"/>
                      <a:pt x="1468167" y="672497"/>
                      <a:pt x="1458931" y="673266"/>
                    </a:cubicBezTo>
                    <a:cubicBezTo>
                      <a:pt x="1447385" y="674036"/>
                      <a:pt x="1435840" y="673266"/>
                      <a:pt x="1423525" y="673266"/>
                    </a:cubicBezTo>
                    <a:cubicBezTo>
                      <a:pt x="1410440" y="673266"/>
                      <a:pt x="1403513" y="677884"/>
                      <a:pt x="1401204" y="691739"/>
                    </a:cubicBezTo>
                    <a:cubicBezTo>
                      <a:pt x="1397355" y="716369"/>
                      <a:pt x="1385040" y="725606"/>
                      <a:pt x="1361949" y="726376"/>
                    </a:cubicBezTo>
                    <a:cubicBezTo>
                      <a:pt x="1311149" y="728685"/>
                      <a:pt x="1308840" y="731763"/>
                      <a:pt x="1318846" y="782563"/>
                    </a:cubicBezTo>
                    <a:lnTo>
                      <a:pt x="1320024" y="791592"/>
                    </a:lnTo>
                    <a:lnTo>
                      <a:pt x="1331085" y="805161"/>
                    </a:lnTo>
                    <a:cubicBezTo>
                      <a:pt x="1338012" y="817477"/>
                      <a:pt x="1337242" y="832871"/>
                      <a:pt x="1333394" y="842877"/>
                    </a:cubicBezTo>
                    <a:cubicBezTo>
                      <a:pt x="1328776" y="854422"/>
                      <a:pt x="1329545" y="861350"/>
                      <a:pt x="1340321" y="873664"/>
                    </a:cubicBezTo>
                    <a:cubicBezTo>
                      <a:pt x="1314922" y="863659"/>
                      <a:pt x="1314922" y="872895"/>
                      <a:pt x="1321848" y="887519"/>
                    </a:cubicBezTo>
                    <a:cubicBezTo>
                      <a:pt x="1311458" y="887904"/>
                      <a:pt x="1301644" y="887711"/>
                      <a:pt x="1292408" y="889347"/>
                    </a:cubicBezTo>
                    <a:lnTo>
                      <a:pt x="1277207" y="896835"/>
                    </a:lnTo>
                    <a:lnTo>
                      <a:pt x="1279976" y="900712"/>
                    </a:lnTo>
                    <a:cubicBezTo>
                      <a:pt x="1284209" y="903598"/>
                      <a:pt x="1289597" y="904945"/>
                      <a:pt x="1296525" y="904945"/>
                    </a:cubicBezTo>
                    <a:cubicBezTo>
                      <a:pt x="1332700" y="904945"/>
                      <a:pt x="1335779" y="907254"/>
                      <a:pt x="1338858" y="945739"/>
                    </a:cubicBezTo>
                    <a:cubicBezTo>
                      <a:pt x="1339628" y="961903"/>
                      <a:pt x="1346555" y="961903"/>
                      <a:pt x="1357331" y="955745"/>
                    </a:cubicBezTo>
                    <a:cubicBezTo>
                      <a:pt x="1375804" y="954206"/>
                      <a:pt x="1367337" y="966521"/>
                      <a:pt x="1366567" y="974988"/>
                    </a:cubicBezTo>
                    <a:cubicBezTo>
                      <a:pt x="1355022" y="1010394"/>
                      <a:pt x="1364258" y="1034254"/>
                      <a:pt x="1397355" y="1055036"/>
                    </a:cubicBezTo>
                    <a:cubicBezTo>
                      <a:pt x="1425064" y="1072739"/>
                      <a:pt x="1428143" y="1078897"/>
                      <a:pt x="1415058" y="1097369"/>
                    </a:cubicBezTo>
                    <a:cubicBezTo>
                      <a:pt x="1406592" y="1101988"/>
                      <a:pt x="1395046" y="1102757"/>
                      <a:pt x="1392737" y="1115073"/>
                    </a:cubicBezTo>
                    <a:cubicBezTo>
                      <a:pt x="1387349" y="1128927"/>
                      <a:pt x="1392737" y="1139703"/>
                      <a:pt x="1401973" y="1150479"/>
                    </a:cubicBezTo>
                    <a:cubicBezTo>
                      <a:pt x="1410440" y="1160485"/>
                      <a:pt x="1423525" y="1168951"/>
                      <a:pt x="1418907" y="1185115"/>
                    </a:cubicBezTo>
                    <a:cubicBezTo>
                      <a:pt x="1409670" y="1190503"/>
                      <a:pt x="1400434" y="1195121"/>
                      <a:pt x="1392737" y="1202818"/>
                    </a:cubicBezTo>
                    <a:cubicBezTo>
                      <a:pt x="1388119" y="1207436"/>
                      <a:pt x="1375804" y="1205127"/>
                      <a:pt x="1379652" y="1217442"/>
                    </a:cubicBezTo>
                    <a:cubicBezTo>
                      <a:pt x="1382731" y="1222830"/>
                      <a:pt x="1388889" y="1224369"/>
                      <a:pt x="1392737" y="1228218"/>
                    </a:cubicBezTo>
                    <a:cubicBezTo>
                      <a:pt x="1393507" y="1228988"/>
                      <a:pt x="1395046" y="1228988"/>
                      <a:pt x="1396586" y="1228988"/>
                    </a:cubicBezTo>
                    <a:cubicBezTo>
                      <a:pt x="1404283" y="1233606"/>
                      <a:pt x="1415828" y="1227448"/>
                      <a:pt x="1421216" y="1238224"/>
                    </a:cubicBezTo>
                    <a:cubicBezTo>
                      <a:pt x="1418137" y="1247460"/>
                      <a:pt x="1409670" y="1245921"/>
                      <a:pt x="1402743" y="1246691"/>
                    </a:cubicBezTo>
                    <a:cubicBezTo>
                      <a:pt x="1395816" y="1247460"/>
                      <a:pt x="1388119" y="1248230"/>
                      <a:pt x="1381192" y="1249770"/>
                    </a:cubicBezTo>
                    <a:cubicBezTo>
                      <a:pt x="1354252" y="1255157"/>
                      <a:pt x="1351173" y="1263624"/>
                      <a:pt x="1367337" y="1285945"/>
                    </a:cubicBezTo>
                    <a:cubicBezTo>
                      <a:pt x="1371955" y="1291333"/>
                      <a:pt x="1377343" y="1296721"/>
                      <a:pt x="1382731" y="1301339"/>
                    </a:cubicBezTo>
                    <a:cubicBezTo>
                      <a:pt x="1388889" y="1316733"/>
                      <a:pt x="1381192" y="1323660"/>
                      <a:pt x="1366567" y="1324430"/>
                    </a:cubicBezTo>
                    <a:cubicBezTo>
                      <a:pt x="1358870" y="1325200"/>
                      <a:pt x="1350404" y="1325200"/>
                      <a:pt x="1342707" y="1324430"/>
                    </a:cubicBezTo>
                    <a:cubicBezTo>
                      <a:pt x="1330391" y="1323660"/>
                      <a:pt x="1322694" y="1325969"/>
                      <a:pt x="1321155" y="1341363"/>
                    </a:cubicBezTo>
                    <a:cubicBezTo>
                      <a:pt x="1319616" y="1358297"/>
                      <a:pt x="1305761" y="1365224"/>
                      <a:pt x="1289598" y="1365994"/>
                    </a:cubicBezTo>
                    <a:cubicBezTo>
                      <a:pt x="1251882" y="1368303"/>
                      <a:pt x="1251882" y="1368303"/>
                      <a:pt x="1252652" y="1404479"/>
                    </a:cubicBezTo>
                    <a:cubicBezTo>
                      <a:pt x="1252652" y="1412176"/>
                      <a:pt x="1261889" y="1424491"/>
                      <a:pt x="1243416" y="1422951"/>
                    </a:cubicBezTo>
                    <a:cubicBezTo>
                      <a:pt x="1240337" y="1419873"/>
                      <a:pt x="1237258" y="1416794"/>
                      <a:pt x="1234949" y="1413715"/>
                    </a:cubicBezTo>
                    <a:cubicBezTo>
                      <a:pt x="1222634" y="1404479"/>
                      <a:pt x="1220325" y="1413715"/>
                      <a:pt x="1217246" y="1422951"/>
                    </a:cubicBezTo>
                    <a:cubicBezTo>
                      <a:pt x="1214167" y="1439884"/>
                      <a:pt x="1208010" y="1451430"/>
                      <a:pt x="1187997" y="1450660"/>
                    </a:cubicBezTo>
                    <a:cubicBezTo>
                      <a:pt x="1179531" y="1449891"/>
                      <a:pt x="1171064" y="1455278"/>
                      <a:pt x="1162598" y="1457588"/>
                    </a:cubicBezTo>
                    <a:cubicBezTo>
                      <a:pt x="1149513" y="1460666"/>
                      <a:pt x="1138737" y="1458357"/>
                      <a:pt x="1129501" y="1447581"/>
                    </a:cubicBezTo>
                    <a:cubicBezTo>
                      <a:pt x="1111028" y="1427569"/>
                      <a:pt x="1096404" y="1426800"/>
                      <a:pt x="1074852" y="1443733"/>
                    </a:cubicBezTo>
                    <a:cubicBezTo>
                      <a:pt x="1069464" y="1447581"/>
                      <a:pt x="1064846" y="1452200"/>
                      <a:pt x="1059458" y="1456048"/>
                    </a:cubicBezTo>
                    <a:cubicBezTo>
                      <a:pt x="1047143" y="1465285"/>
                      <a:pt x="1035597" y="1464515"/>
                      <a:pt x="1024052" y="1453739"/>
                    </a:cubicBezTo>
                    <a:cubicBezTo>
                      <a:pt x="1014046" y="1443733"/>
                      <a:pt x="1004810" y="1429878"/>
                      <a:pt x="987107" y="1442194"/>
                    </a:cubicBezTo>
                    <a:cubicBezTo>
                      <a:pt x="971713" y="1452969"/>
                      <a:pt x="956319" y="1463745"/>
                      <a:pt x="964785" y="1486066"/>
                    </a:cubicBezTo>
                    <a:cubicBezTo>
                      <a:pt x="965555" y="1488376"/>
                      <a:pt x="966325" y="1492224"/>
                      <a:pt x="962476" y="1493763"/>
                    </a:cubicBezTo>
                    <a:cubicBezTo>
                      <a:pt x="955549" y="1492994"/>
                      <a:pt x="955549" y="1486066"/>
                      <a:pt x="953240" y="1481448"/>
                    </a:cubicBezTo>
                    <a:cubicBezTo>
                      <a:pt x="938616" y="1464515"/>
                      <a:pt x="933997" y="1443733"/>
                      <a:pt x="927840" y="1423721"/>
                    </a:cubicBezTo>
                    <a:cubicBezTo>
                      <a:pt x="922452" y="1413715"/>
                      <a:pt x="912446" y="1413715"/>
                      <a:pt x="902440" y="1413715"/>
                    </a:cubicBezTo>
                    <a:cubicBezTo>
                      <a:pt x="893204" y="1413715"/>
                      <a:pt x="883198" y="1414485"/>
                      <a:pt x="873961" y="1414485"/>
                    </a:cubicBezTo>
                    <a:cubicBezTo>
                      <a:pt x="840094" y="1415255"/>
                      <a:pt x="839325" y="1414485"/>
                      <a:pt x="836246" y="1382157"/>
                    </a:cubicBezTo>
                    <a:cubicBezTo>
                      <a:pt x="810076" y="1390624"/>
                      <a:pt x="810076" y="1390624"/>
                      <a:pt x="808537" y="1362145"/>
                    </a:cubicBezTo>
                    <a:cubicBezTo>
                      <a:pt x="808537" y="1356757"/>
                      <a:pt x="807767" y="1351369"/>
                      <a:pt x="802379" y="1349060"/>
                    </a:cubicBezTo>
                    <a:cubicBezTo>
                      <a:pt x="796991" y="1346751"/>
                      <a:pt x="794682" y="1352139"/>
                      <a:pt x="791603" y="1355218"/>
                    </a:cubicBezTo>
                    <a:cubicBezTo>
                      <a:pt x="786215" y="1361376"/>
                      <a:pt x="780828" y="1367533"/>
                      <a:pt x="774670" y="1372921"/>
                    </a:cubicBezTo>
                    <a:cubicBezTo>
                      <a:pt x="763125" y="1383697"/>
                      <a:pt x="760816" y="1394473"/>
                      <a:pt x="770822" y="1407558"/>
                    </a:cubicBezTo>
                    <a:cubicBezTo>
                      <a:pt x="777749" y="1416794"/>
                      <a:pt x="779288" y="1426030"/>
                      <a:pt x="771591" y="1435266"/>
                    </a:cubicBezTo>
                    <a:cubicBezTo>
                      <a:pt x="763125" y="1440654"/>
                      <a:pt x="756967" y="1435266"/>
                      <a:pt x="752349" y="1429878"/>
                    </a:cubicBezTo>
                    <a:cubicBezTo>
                      <a:pt x="723101" y="1396782"/>
                      <a:pt x="683846" y="1391394"/>
                      <a:pt x="643052" y="1388315"/>
                    </a:cubicBezTo>
                    <a:cubicBezTo>
                      <a:pt x="614573" y="1386776"/>
                      <a:pt x="610725" y="1379848"/>
                      <a:pt x="620731" y="1352139"/>
                    </a:cubicBezTo>
                    <a:cubicBezTo>
                      <a:pt x="627658" y="1345982"/>
                      <a:pt x="636125" y="1349830"/>
                      <a:pt x="643052" y="1350600"/>
                    </a:cubicBezTo>
                    <a:cubicBezTo>
                      <a:pt x="674609" y="1364454"/>
                      <a:pt x="703858" y="1346751"/>
                      <a:pt x="720022" y="1325200"/>
                    </a:cubicBezTo>
                    <a:cubicBezTo>
                      <a:pt x="724640" y="1319812"/>
                      <a:pt x="726949" y="1311345"/>
                      <a:pt x="734646" y="1309806"/>
                    </a:cubicBezTo>
                    <a:cubicBezTo>
                      <a:pt x="737340" y="1309036"/>
                      <a:pt x="738495" y="1308651"/>
                      <a:pt x="738495" y="1308170"/>
                    </a:cubicBezTo>
                    <a:lnTo>
                      <a:pt x="737082" y="1307155"/>
                    </a:lnTo>
                    <a:lnTo>
                      <a:pt x="726872" y="1307774"/>
                    </a:lnTo>
                    <a:cubicBezTo>
                      <a:pt x="716096" y="1311622"/>
                      <a:pt x="705320" y="1307004"/>
                      <a:pt x="695314" y="1300846"/>
                    </a:cubicBezTo>
                    <a:cubicBezTo>
                      <a:pt x="681460" y="1292380"/>
                      <a:pt x="667605" y="1292380"/>
                      <a:pt x="653751" y="1301616"/>
                    </a:cubicBezTo>
                    <a:cubicBezTo>
                      <a:pt x="641436" y="1310083"/>
                      <a:pt x="628351" y="1310853"/>
                      <a:pt x="614496" y="1313162"/>
                    </a:cubicBezTo>
                    <a:lnTo>
                      <a:pt x="593949" y="1322974"/>
                    </a:lnTo>
                    <a:lnTo>
                      <a:pt x="593237" y="1324737"/>
                    </a:lnTo>
                    <a:lnTo>
                      <a:pt x="591071" y="1325482"/>
                    </a:lnTo>
                    <a:lnTo>
                      <a:pt x="594484" y="1350107"/>
                    </a:lnTo>
                    <a:cubicBezTo>
                      <a:pt x="596793" y="1354725"/>
                      <a:pt x="599102" y="1359343"/>
                      <a:pt x="601411" y="1363962"/>
                    </a:cubicBezTo>
                    <a:cubicBezTo>
                      <a:pt x="614496" y="1393210"/>
                      <a:pt x="604490" y="1410913"/>
                      <a:pt x="572163" y="1413992"/>
                    </a:cubicBezTo>
                    <a:cubicBezTo>
                      <a:pt x="558308" y="1415531"/>
                      <a:pt x="544453" y="1413222"/>
                      <a:pt x="530599" y="1417840"/>
                    </a:cubicBezTo>
                    <a:cubicBezTo>
                      <a:pt x="506739" y="1425537"/>
                      <a:pt x="502890" y="1434004"/>
                      <a:pt x="517514" y="1454016"/>
                    </a:cubicBezTo>
                    <a:cubicBezTo>
                      <a:pt x="521363" y="1460174"/>
                      <a:pt x="526751" y="1465562"/>
                      <a:pt x="531369" y="1470949"/>
                    </a:cubicBezTo>
                    <a:cubicBezTo>
                      <a:pt x="535987" y="1475568"/>
                      <a:pt x="540605" y="1480186"/>
                      <a:pt x="545223" y="1486344"/>
                    </a:cubicBezTo>
                    <a:cubicBezTo>
                      <a:pt x="500581" y="1480186"/>
                      <a:pt x="485187" y="1462483"/>
                      <a:pt x="486726" y="1420919"/>
                    </a:cubicBezTo>
                    <a:cubicBezTo>
                      <a:pt x="487496" y="1400907"/>
                      <a:pt x="481339" y="1395519"/>
                      <a:pt x="466714" y="1401677"/>
                    </a:cubicBezTo>
                    <a:cubicBezTo>
                      <a:pt x="459017" y="1405525"/>
                      <a:pt x="448241" y="1419380"/>
                      <a:pt x="443623" y="1409374"/>
                    </a:cubicBezTo>
                    <a:cubicBezTo>
                      <a:pt x="437466" y="1397828"/>
                      <a:pt x="435157" y="1380125"/>
                      <a:pt x="445932" y="1367810"/>
                    </a:cubicBezTo>
                    <a:cubicBezTo>
                      <a:pt x="454784" y="1358189"/>
                      <a:pt x="461519" y="1347221"/>
                      <a:pt x="467676" y="1335964"/>
                    </a:cubicBezTo>
                    <a:lnTo>
                      <a:pt x="477919" y="1317150"/>
                    </a:lnTo>
                    <a:lnTo>
                      <a:pt x="459117" y="1325026"/>
                    </a:lnTo>
                    <a:cubicBezTo>
                      <a:pt x="453729" y="1328874"/>
                      <a:pt x="449111" y="1333493"/>
                      <a:pt x="443723" y="1337341"/>
                    </a:cubicBezTo>
                    <a:cubicBezTo>
                      <a:pt x="431408" y="1346578"/>
                      <a:pt x="419862" y="1345808"/>
                      <a:pt x="408317" y="1335032"/>
                    </a:cubicBezTo>
                    <a:cubicBezTo>
                      <a:pt x="398311" y="1325026"/>
                      <a:pt x="389075" y="1311171"/>
                      <a:pt x="371372" y="1323487"/>
                    </a:cubicBezTo>
                    <a:cubicBezTo>
                      <a:pt x="355978" y="1334262"/>
                      <a:pt x="340584" y="1345038"/>
                      <a:pt x="349050" y="1367359"/>
                    </a:cubicBezTo>
                    <a:cubicBezTo>
                      <a:pt x="349820" y="1369669"/>
                      <a:pt x="350590" y="1373517"/>
                      <a:pt x="346741" y="1375056"/>
                    </a:cubicBezTo>
                    <a:cubicBezTo>
                      <a:pt x="339814" y="1374287"/>
                      <a:pt x="339814" y="1367359"/>
                      <a:pt x="337505" y="1362741"/>
                    </a:cubicBezTo>
                    <a:cubicBezTo>
                      <a:pt x="322881" y="1345808"/>
                      <a:pt x="318262" y="1325026"/>
                      <a:pt x="312105" y="1305014"/>
                    </a:cubicBezTo>
                    <a:cubicBezTo>
                      <a:pt x="306717" y="1295008"/>
                      <a:pt x="296711" y="1295008"/>
                      <a:pt x="286705" y="1295008"/>
                    </a:cubicBezTo>
                    <a:cubicBezTo>
                      <a:pt x="277469" y="1295008"/>
                      <a:pt x="267463" y="1295778"/>
                      <a:pt x="258226" y="1295778"/>
                    </a:cubicBezTo>
                    <a:cubicBezTo>
                      <a:pt x="224359" y="1296548"/>
                      <a:pt x="223590" y="1295778"/>
                      <a:pt x="220511" y="1263450"/>
                    </a:cubicBezTo>
                    <a:cubicBezTo>
                      <a:pt x="194341" y="1271917"/>
                      <a:pt x="194341" y="1271917"/>
                      <a:pt x="192802" y="1243438"/>
                    </a:cubicBezTo>
                    <a:cubicBezTo>
                      <a:pt x="192802" y="1238050"/>
                      <a:pt x="192032" y="1232662"/>
                      <a:pt x="186644" y="1230353"/>
                    </a:cubicBezTo>
                    <a:cubicBezTo>
                      <a:pt x="181256" y="1228044"/>
                      <a:pt x="178947" y="1233432"/>
                      <a:pt x="175868" y="1236511"/>
                    </a:cubicBezTo>
                    <a:cubicBezTo>
                      <a:pt x="170480" y="1242669"/>
                      <a:pt x="165093" y="1248826"/>
                      <a:pt x="158935" y="1254214"/>
                    </a:cubicBezTo>
                    <a:cubicBezTo>
                      <a:pt x="147390" y="1264990"/>
                      <a:pt x="145081" y="1275766"/>
                      <a:pt x="155087" y="1288851"/>
                    </a:cubicBezTo>
                    <a:cubicBezTo>
                      <a:pt x="162014" y="1298087"/>
                      <a:pt x="163553" y="1307323"/>
                      <a:pt x="155856" y="1316559"/>
                    </a:cubicBezTo>
                    <a:cubicBezTo>
                      <a:pt x="147390" y="1321947"/>
                      <a:pt x="141232" y="1316559"/>
                      <a:pt x="136614" y="1311171"/>
                    </a:cubicBezTo>
                    <a:cubicBezTo>
                      <a:pt x="107366" y="1278075"/>
                      <a:pt x="68111" y="1272687"/>
                      <a:pt x="27317" y="1269608"/>
                    </a:cubicBezTo>
                    <a:cubicBezTo>
                      <a:pt x="-1162" y="1268069"/>
                      <a:pt x="-5010" y="1261141"/>
                      <a:pt x="4996" y="1233432"/>
                    </a:cubicBezTo>
                    <a:cubicBezTo>
                      <a:pt x="11923" y="1227275"/>
                      <a:pt x="20390" y="1231123"/>
                      <a:pt x="27317" y="1231893"/>
                    </a:cubicBezTo>
                    <a:cubicBezTo>
                      <a:pt x="58874" y="1245747"/>
                      <a:pt x="88123" y="1228044"/>
                      <a:pt x="104287" y="1206493"/>
                    </a:cubicBezTo>
                    <a:cubicBezTo>
                      <a:pt x="108905" y="1201105"/>
                      <a:pt x="111214" y="1192638"/>
                      <a:pt x="118911" y="1191099"/>
                    </a:cubicBezTo>
                    <a:cubicBezTo>
                      <a:pt x="124299" y="1189559"/>
                      <a:pt x="123529" y="1189559"/>
                      <a:pt x="119681" y="1187250"/>
                    </a:cubicBezTo>
                    <a:cubicBezTo>
                      <a:pt x="116602" y="1185711"/>
                      <a:pt x="114293" y="1182632"/>
                      <a:pt x="115832" y="1180323"/>
                    </a:cubicBezTo>
                    <a:cubicBezTo>
                      <a:pt x="125069" y="1157232"/>
                      <a:pt x="107366" y="1146457"/>
                      <a:pt x="94281" y="1134141"/>
                    </a:cubicBezTo>
                    <a:cubicBezTo>
                      <a:pt x="90432" y="1130293"/>
                      <a:pt x="85814" y="1125675"/>
                      <a:pt x="84275" y="1120287"/>
                    </a:cubicBezTo>
                    <a:cubicBezTo>
                      <a:pt x="82735" y="1111820"/>
                      <a:pt x="85044" y="1103353"/>
                      <a:pt x="93511" y="1100275"/>
                    </a:cubicBezTo>
                    <a:cubicBezTo>
                      <a:pt x="125838" y="1088729"/>
                      <a:pt x="131226" y="1057171"/>
                      <a:pt x="142772" y="1031772"/>
                    </a:cubicBezTo>
                    <a:cubicBezTo>
                      <a:pt x="142002" y="1028693"/>
                      <a:pt x="141232" y="1021766"/>
                      <a:pt x="149699" y="1020996"/>
                    </a:cubicBezTo>
                    <a:cubicBezTo>
                      <a:pt x="169711" y="1029463"/>
                      <a:pt x="185874" y="1042547"/>
                      <a:pt x="202038" y="1056402"/>
                    </a:cubicBezTo>
                    <a:cubicBezTo>
                      <a:pt x="207426" y="1061020"/>
                      <a:pt x="214353" y="1067947"/>
                      <a:pt x="221281" y="1061790"/>
                    </a:cubicBezTo>
                    <a:cubicBezTo>
                      <a:pt x="226669" y="1056402"/>
                      <a:pt x="219741" y="1049474"/>
                      <a:pt x="216662" y="1044087"/>
                    </a:cubicBezTo>
                    <a:cubicBezTo>
                      <a:pt x="209735" y="1030232"/>
                      <a:pt x="202038" y="1017147"/>
                      <a:pt x="194341" y="1003293"/>
                    </a:cubicBezTo>
                    <a:cubicBezTo>
                      <a:pt x="191262" y="997135"/>
                      <a:pt x="186644" y="990208"/>
                      <a:pt x="192802" y="982511"/>
                    </a:cubicBezTo>
                    <a:cubicBezTo>
                      <a:pt x="198959" y="975584"/>
                      <a:pt x="206656" y="974044"/>
                      <a:pt x="215123" y="975584"/>
                    </a:cubicBezTo>
                    <a:cubicBezTo>
                      <a:pt x="222050" y="977123"/>
                      <a:pt x="228978" y="979432"/>
                      <a:pt x="236675" y="980972"/>
                    </a:cubicBezTo>
                    <a:cubicBezTo>
                      <a:pt x="267463" y="988669"/>
                      <a:pt x="277469" y="983281"/>
                      <a:pt x="287475" y="952493"/>
                    </a:cubicBezTo>
                    <a:cubicBezTo>
                      <a:pt x="292862" y="936329"/>
                      <a:pt x="296711" y="920165"/>
                      <a:pt x="302099" y="904002"/>
                    </a:cubicBezTo>
                    <a:cubicBezTo>
                      <a:pt x="312105" y="877063"/>
                      <a:pt x="325190" y="870135"/>
                      <a:pt x="352899" y="874753"/>
                    </a:cubicBezTo>
                    <a:cubicBezTo>
                      <a:pt x="371372" y="877832"/>
                      <a:pt x="382917" y="871675"/>
                      <a:pt x="389844" y="853202"/>
                    </a:cubicBezTo>
                    <a:cubicBezTo>
                      <a:pt x="399081" y="825493"/>
                      <a:pt x="397541" y="797014"/>
                      <a:pt x="399851" y="768535"/>
                    </a:cubicBezTo>
                    <a:cubicBezTo>
                      <a:pt x="402160" y="742366"/>
                      <a:pt x="412166" y="725432"/>
                      <a:pt x="436796" y="716965"/>
                    </a:cubicBezTo>
                    <a:cubicBezTo>
                      <a:pt x="459887" y="709268"/>
                      <a:pt x="482978" y="700802"/>
                      <a:pt x="507608" y="709268"/>
                    </a:cubicBezTo>
                    <a:cubicBezTo>
                      <a:pt x="518384" y="704650"/>
                      <a:pt x="530699" y="713117"/>
                      <a:pt x="541475" y="706190"/>
                    </a:cubicBezTo>
                    <a:cubicBezTo>
                      <a:pt x="558408" y="696953"/>
                      <a:pt x="577650" y="703881"/>
                      <a:pt x="595353" y="701571"/>
                    </a:cubicBezTo>
                    <a:lnTo>
                      <a:pt x="597182" y="701484"/>
                    </a:lnTo>
                    <a:lnTo>
                      <a:pt x="598042" y="698094"/>
                    </a:lnTo>
                    <a:lnTo>
                      <a:pt x="608477" y="689201"/>
                    </a:lnTo>
                    <a:lnTo>
                      <a:pt x="517614" y="661547"/>
                    </a:lnTo>
                    <a:cubicBezTo>
                      <a:pt x="497602" y="655390"/>
                      <a:pt x="477590" y="647693"/>
                      <a:pt x="459117" y="636917"/>
                    </a:cubicBezTo>
                    <a:cubicBezTo>
                      <a:pt x="441414" y="626911"/>
                      <a:pt x="429099" y="612287"/>
                      <a:pt x="432947" y="590735"/>
                    </a:cubicBezTo>
                    <a:cubicBezTo>
                      <a:pt x="436026" y="569953"/>
                      <a:pt x="449881" y="559177"/>
                      <a:pt x="468353" y="552250"/>
                    </a:cubicBezTo>
                    <a:cubicBezTo>
                      <a:pt x="496063" y="541474"/>
                      <a:pt x="525311" y="532238"/>
                      <a:pt x="553020" y="522232"/>
                    </a:cubicBezTo>
                    <a:cubicBezTo>
                      <a:pt x="565335" y="517614"/>
                      <a:pt x="584578" y="516075"/>
                      <a:pt x="583808" y="502220"/>
                    </a:cubicBezTo>
                    <a:cubicBezTo>
                      <a:pt x="582268" y="487596"/>
                      <a:pt x="563026" y="490675"/>
                      <a:pt x="550711" y="489135"/>
                    </a:cubicBezTo>
                    <a:cubicBezTo>
                      <a:pt x="531469" y="486826"/>
                      <a:pt x="511457" y="483747"/>
                      <a:pt x="492214" y="481438"/>
                    </a:cubicBezTo>
                    <a:cubicBezTo>
                      <a:pt x="475281" y="479129"/>
                      <a:pt x="468353" y="469893"/>
                      <a:pt x="468353" y="452958"/>
                    </a:cubicBezTo>
                    <a:cubicBezTo>
                      <a:pt x="468353" y="445261"/>
                      <a:pt x="468353" y="436795"/>
                      <a:pt x="466044" y="429098"/>
                    </a:cubicBezTo>
                    <a:cubicBezTo>
                      <a:pt x="462196" y="412934"/>
                      <a:pt x="453729" y="401389"/>
                      <a:pt x="435256" y="400619"/>
                    </a:cubicBezTo>
                    <a:cubicBezTo>
                      <a:pt x="427559" y="400619"/>
                      <a:pt x="419093" y="398310"/>
                      <a:pt x="411396" y="396771"/>
                    </a:cubicBezTo>
                    <a:cubicBezTo>
                      <a:pt x="389075" y="393692"/>
                      <a:pt x="380608" y="384456"/>
                      <a:pt x="379838" y="357516"/>
                    </a:cubicBezTo>
                    <a:cubicBezTo>
                      <a:pt x="390614" y="365213"/>
                      <a:pt x="399851" y="372910"/>
                      <a:pt x="410626" y="378298"/>
                    </a:cubicBezTo>
                    <a:cubicBezTo>
                      <a:pt x="429099" y="388304"/>
                      <a:pt x="443723" y="381377"/>
                      <a:pt x="449881" y="362134"/>
                    </a:cubicBezTo>
                    <a:cubicBezTo>
                      <a:pt x="450650" y="359055"/>
                      <a:pt x="450650" y="355977"/>
                      <a:pt x="451420" y="353668"/>
                    </a:cubicBezTo>
                    <a:cubicBezTo>
                      <a:pt x="456808" y="342122"/>
                      <a:pt x="452190" y="322110"/>
                      <a:pt x="467584" y="320570"/>
                    </a:cubicBezTo>
                    <a:cubicBezTo>
                      <a:pt x="479129" y="319801"/>
                      <a:pt x="482208" y="338274"/>
                      <a:pt x="488366" y="348280"/>
                    </a:cubicBezTo>
                    <a:cubicBezTo>
                      <a:pt x="490675" y="352128"/>
                      <a:pt x="492214" y="355977"/>
                      <a:pt x="494523" y="359825"/>
                    </a:cubicBezTo>
                    <a:cubicBezTo>
                      <a:pt x="511457" y="391383"/>
                      <a:pt x="512996" y="392153"/>
                      <a:pt x="544554" y="375219"/>
                    </a:cubicBezTo>
                    <a:cubicBezTo>
                      <a:pt x="560717" y="366752"/>
                      <a:pt x="575341" y="366752"/>
                      <a:pt x="592275" y="373680"/>
                    </a:cubicBezTo>
                    <a:cubicBezTo>
                      <a:pt x="613056" y="382916"/>
                      <a:pt x="633069" y="394462"/>
                      <a:pt x="655390" y="399080"/>
                    </a:cubicBezTo>
                    <a:cubicBezTo>
                      <a:pt x="662317" y="400619"/>
                      <a:pt x="669245" y="401389"/>
                      <a:pt x="673093" y="395231"/>
                    </a:cubicBezTo>
                    <a:cubicBezTo>
                      <a:pt x="677711" y="387534"/>
                      <a:pt x="674632" y="381377"/>
                      <a:pt x="669245" y="375219"/>
                    </a:cubicBezTo>
                    <a:cubicBezTo>
                      <a:pt x="652311" y="357516"/>
                      <a:pt x="635378" y="341352"/>
                      <a:pt x="622293" y="319801"/>
                    </a:cubicBezTo>
                    <a:cubicBezTo>
                      <a:pt x="601511" y="285164"/>
                      <a:pt x="604590" y="271310"/>
                      <a:pt x="639996" y="254377"/>
                    </a:cubicBezTo>
                    <a:cubicBezTo>
                      <a:pt x="666935" y="241292"/>
                      <a:pt x="696184" y="238983"/>
                      <a:pt x="724662" y="232055"/>
                    </a:cubicBezTo>
                    <a:cubicBezTo>
                      <a:pt x="736208" y="229746"/>
                      <a:pt x="755450" y="228977"/>
                      <a:pt x="754681" y="215892"/>
                    </a:cubicBezTo>
                    <a:cubicBezTo>
                      <a:pt x="754681" y="203577"/>
                      <a:pt x="736208" y="202807"/>
                      <a:pt x="723893" y="201268"/>
                    </a:cubicBezTo>
                    <a:cubicBezTo>
                      <a:pt x="706190" y="198189"/>
                      <a:pt x="687717" y="195110"/>
                      <a:pt x="670014" y="191261"/>
                    </a:cubicBezTo>
                    <a:cubicBezTo>
                      <a:pt x="660008" y="188952"/>
                      <a:pt x="648463" y="186643"/>
                      <a:pt x="647693" y="173558"/>
                    </a:cubicBezTo>
                    <a:cubicBezTo>
                      <a:pt x="646923" y="159704"/>
                      <a:pt x="656929" y="148928"/>
                      <a:pt x="665396" y="139692"/>
                    </a:cubicBezTo>
                    <a:cubicBezTo>
                      <a:pt x="670784" y="134304"/>
                      <a:pt x="673093" y="142771"/>
                      <a:pt x="676941" y="145849"/>
                    </a:cubicBezTo>
                    <a:lnTo>
                      <a:pt x="688074" y="153009"/>
                    </a:lnTo>
                    <a:lnTo>
                      <a:pt x="710225" y="120435"/>
                    </a:lnTo>
                    <a:cubicBezTo>
                      <a:pt x="717922" y="110429"/>
                      <a:pt x="729467" y="107350"/>
                      <a:pt x="741783" y="108890"/>
                    </a:cubicBezTo>
                    <a:cubicBezTo>
                      <a:pt x="747940" y="109659"/>
                      <a:pt x="754868" y="111968"/>
                      <a:pt x="761025" y="112738"/>
                    </a:cubicBezTo>
                    <a:cubicBezTo>
                      <a:pt x="766413" y="113123"/>
                      <a:pt x="772185" y="113893"/>
                      <a:pt x="777477" y="113123"/>
                    </a:cubicBezTo>
                    <a:lnTo>
                      <a:pt x="785507" y="107883"/>
                    </a:lnTo>
                    <a:lnTo>
                      <a:pt x="785854" y="89974"/>
                    </a:lnTo>
                    <a:cubicBezTo>
                      <a:pt x="784891" y="83215"/>
                      <a:pt x="782775" y="76384"/>
                      <a:pt x="779311" y="69649"/>
                    </a:cubicBezTo>
                    <a:cubicBezTo>
                      <a:pt x="775463" y="61952"/>
                      <a:pt x="780851" y="48098"/>
                      <a:pt x="765457" y="45019"/>
                    </a:cubicBezTo>
                    <a:cubicBezTo>
                      <a:pt x="760838" y="44249"/>
                      <a:pt x="756220" y="33473"/>
                      <a:pt x="765457" y="28086"/>
                    </a:cubicBezTo>
                    <a:cubicBezTo>
                      <a:pt x="772769" y="27701"/>
                      <a:pt x="780081" y="27508"/>
                      <a:pt x="786335" y="29625"/>
                    </a:cubicBezTo>
                    <a:lnTo>
                      <a:pt x="790615" y="34161"/>
                    </a:lnTo>
                    <a:lnTo>
                      <a:pt x="791043" y="33459"/>
                    </a:lnTo>
                    <a:cubicBezTo>
                      <a:pt x="796431" y="28841"/>
                      <a:pt x="800279" y="21914"/>
                      <a:pt x="804898" y="16526"/>
                    </a:cubicBezTo>
                    <a:cubicBezTo>
                      <a:pt x="814904" y="3441"/>
                      <a:pt x="827219" y="-2716"/>
                      <a:pt x="844922" y="113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85301D97-8D5B-439B-A146-2614E5545039}"/>
                  </a:ext>
                </a:extLst>
              </p:cNvPr>
              <p:cNvSpPr>
                <a:spLocks/>
              </p:cNvSpPr>
              <p:nvPr/>
            </p:nvSpPr>
            <p:spPr bwMode="auto">
              <a:xfrm rot="900000">
                <a:off x="1679985" y="680362"/>
                <a:ext cx="2324975" cy="2120360"/>
              </a:xfrm>
              <a:custGeom>
                <a:avLst/>
                <a:gdLst>
                  <a:gd name="connsiteX0" fmla="*/ 3386347 w 4041704"/>
                  <a:gd name="connsiteY0" fmla="*/ 2411413 h 3686004"/>
                  <a:gd name="connsiteX1" fmla="*/ 3386340 w 4041704"/>
                  <a:gd name="connsiteY1" fmla="*/ 2411535 h 3686004"/>
                  <a:gd name="connsiteX2" fmla="*/ 3386483 w 4041704"/>
                  <a:gd name="connsiteY2" fmla="*/ 2411511 h 3686004"/>
                  <a:gd name="connsiteX3" fmla="*/ 3362819 w 4041704"/>
                  <a:gd name="connsiteY3" fmla="*/ 2194357 h 3686004"/>
                  <a:gd name="connsiteX4" fmla="*/ 3361204 w 4041704"/>
                  <a:gd name="connsiteY4" fmla="*/ 2201156 h 3686004"/>
                  <a:gd name="connsiteX5" fmla="*/ 3365647 w 4041704"/>
                  <a:gd name="connsiteY5" fmla="*/ 2203538 h 3686004"/>
                  <a:gd name="connsiteX6" fmla="*/ 3367414 w 4041704"/>
                  <a:gd name="connsiteY6" fmla="*/ 2187828 h 3686004"/>
                  <a:gd name="connsiteX7" fmla="*/ 3369533 w 4041704"/>
                  <a:gd name="connsiteY7" fmla="*/ 2184367 h 3686004"/>
                  <a:gd name="connsiteX8" fmla="*/ 3369683 w 4041704"/>
                  <a:gd name="connsiteY8" fmla="*/ 2161469 h 3686004"/>
                  <a:gd name="connsiteX9" fmla="*/ 3378698 w 4041704"/>
                  <a:gd name="connsiteY9" fmla="*/ 2161125 h 3686004"/>
                  <a:gd name="connsiteX10" fmla="*/ 3381834 w 4041704"/>
                  <a:gd name="connsiteY10" fmla="*/ 2164342 h 3686004"/>
                  <a:gd name="connsiteX11" fmla="*/ 3381252 w 4041704"/>
                  <a:gd name="connsiteY11" fmla="*/ 2167406 h 3686004"/>
                  <a:gd name="connsiteX12" fmla="*/ 3393725 w 4041704"/>
                  <a:gd name="connsiteY12" fmla="*/ 2151948 h 3686004"/>
                  <a:gd name="connsiteX13" fmla="*/ 3398392 w 4041704"/>
                  <a:gd name="connsiteY13" fmla="*/ 2146236 h 3686004"/>
                  <a:gd name="connsiteX14" fmla="*/ 3392043 w 4041704"/>
                  <a:gd name="connsiteY14" fmla="*/ 2148993 h 3686004"/>
                  <a:gd name="connsiteX15" fmla="*/ 3355458 w 4041704"/>
                  <a:gd name="connsiteY15" fmla="*/ 2155683 h 3686004"/>
                  <a:gd name="connsiteX16" fmla="*/ 3355439 w 4041704"/>
                  <a:gd name="connsiteY16" fmla="*/ 2156097 h 3686004"/>
                  <a:gd name="connsiteX17" fmla="*/ 3358079 w 4041704"/>
                  <a:gd name="connsiteY17" fmla="*/ 2164040 h 3686004"/>
                  <a:gd name="connsiteX18" fmla="*/ 3362945 w 4041704"/>
                  <a:gd name="connsiteY18" fmla="*/ 2162609 h 3686004"/>
                  <a:gd name="connsiteX19" fmla="*/ 3362474 w 4041704"/>
                  <a:gd name="connsiteY19" fmla="*/ 2162586 h 3686004"/>
                  <a:gd name="connsiteX20" fmla="*/ 3340275 w 4041704"/>
                  <a:gd name="connsiteY20" fmla="*/ 2163884 h 3686004"/>
                  <a:gd name="connsiteX21" fmla="*/ 3339342 w 4041704"/>
                  <a:gd name="connsiteY21" fmla="*/ 2166886 h 3686004"/>
                  <a:gd name="connsiteX22" fmla="*/ 3339875 w 4041704"/>
                  <a:gd name="connsiteY22" fmla="*/ 2166130 h 3686004"/>
                  <a:gd name="connsiteX23" fmla="*/ 3552686 w 4041704"/>
                  <a:gd name="connsiteY23" fmla="*/ 1785302 h 3686004"/>
                  <a:gd name="connsiteX24" fmla="*/ 3552595 w 4041704"/>
                  <a:gd name="connsiteY24" fmla="*/ 1785639 h 3686004"/>
                  <a:gd name="connsiteX25" fmla="*/ 3553346 w 4041704"/>
                  <a:gd name="connsiteY25" fmla="*/ 1786264 h 3686004"/>
                  <a:gd name="connsiteX26" fmla="*/ 3376296 w 4041704"/>
                  <a:gd name="connsiteY26" fmla="*/ 1583151 h 3686004"/>
                  <a:gd name="connsiteX27" fmla="*/ 3375997 w 4041704"/>
                  <a:gd name="connsiteY27" fmla="*/ 1583729 h 3686004"/>
                  <a:gd name="connsiteX28" fmla="*/ 3377264 w 4041704"/>
                  <a:gd name="connsiteY28" fmla="*/ 1583840 h 3686004"/>
                  <a:gd name="connsiteX29" fmla="*/ 3381205 w 4041704"/>
                  <a:gd name="connsiteY29" fmla="*/ 1582227 h 3686004"/>
                  <a:gd name="connsiteX30" fmla="*/ 3320681 w 4041704"/>
                  <a:gd name="connsiteY30" fmla="*/ 1573903 h 3686004"/>
                  <a:gd name="connsiteX31" fmla="*/ 3321545 w 4041704"/>
                  <a:gd name="connsiteY31" fmla="*/ 1574218 h 3686004"/>
                  <a:gd name="connsiteX32" fmla="*/ 3321319 w 4041704"/>
                  <a:gd name="connsiteY32" fmla="*/ 1573906 h 3686004"/>
                  <a:gd name="connsiteX33" fmla="*/ 3273764 w 4041704"/>
                  <a:gd name="connsiteY33" fmla="*/ 1356808 h 3686004"/>
                  <a:gd name="connsiteX34" fmla="*/ 3271648 w 4041704"/>
                  <a:gd name="connsiteY34" fmla="*/ 1370709 h 3686004"/>
                  <a:gd name="connsiteX35" fmla="*/ 3273370 w 4041704"/>
                  <a:gd name="connsiteY35" fmla="*/ 1384198 h 3686004"/>
                  <a:gd name="connsiteX36" fmla="*/ 3270646 w 4041704"/>
                  <a:gd name="connsiteY36" fmla="*/ 1397074 h 3686004"/>
                  <a:gd name="connsiteX37" fmla="*/ 3268575 w 4041704"/>
                  <a:gd name="connsiteY37" fmla="*/ 1398376 h 3686004"/>
                  <a:gd name="connsiteX38" fmla="*/ 3299781 w 4041704"/>
                  <a:gd name="connsiteY38" fmla="*/ 1403318 h 3686004"/>
                  <a:gd name="connsiteX39" fmla="*/ 3292105 w 4041704"/>
                  <a:gd name="connsiteY39" fmla="*/ 1393842 h 3686004"/>
                  <a:gd name="connsiteX40" fmla="*/ 3281163 w 4041704"/>
                  <a:gd name="connsiteY40" fmla="*/ 1369598 h 3686004"/>
                  <a:gd name="connsiteX41" fmla="*/ 2942540 w 4041704"/>
                  <a:gd name="connsiteY41" fmla="*/ 460381 h 3686004"/>
                  <a:gd name="connsiteX42" fmla="*/ 2943393 w 4041704"/>
                  <a:gd name="connsiteY42" fmla="*/ 463167 h 3686004"/>
                  <a:gd name="connsiteX43" fmla="*/ 2946045 w 4041704"/>
                  <a:gd name="connsiteY43" fmla="*/ 474113 h 3686004"/>
                  <a:gd name="connsiteX44" fmla="*/ 2974889 w 4041704"/>
                  <a:gd name="connsiteY44" fmla="*/ 476785 h 3686004"/>
                  <a:gd name="connsiteX45" fmla="*/ 2975278 w 4041704"/>
                  <a:gd name="connsiteY45" fmla="*/ 476498 h 3686004"/>
                  <a:gd name="connsiteX46" fmla="*/ 2980094 w 4041704"/>
                  <a:gd name="connsiteY46" fmla="*/ 461238 h 3686004"/>
                  <a:gd name="connsiteX47" fmla="*/ 2978625 w 4041704"/>
                  <a:gd name="connsiteY47" fmla="*/ 444405 h 3686004"/>
                  <a:gd name="connsiteX48" fmla="*/ 2976516 w 4041704"/>
                  <a:gd name="connsiteY48" fmla="*/ 441086 h 3686004"/>
                  <a:gd name="connsiteX49" fmla="*/ 2971944 w 4041704"/>
                  <a:gd name="connsiteY49" fmla="*/ 444037 h 3686004"/>
                  <a:gd name="connsiteX50" fmla="*/ 2947692 w 4041704"/>
                  <a:gd name="connsiteY50" fmla="*/ 453174 h 3686004"/>
                  <a:gd name="connsiteX51" fmla="*/ 931457 w 4041704"/>
                  <a:gd name="connsiteY51" fmla="*/ 2960614 h 3686004"/>
                  <a:gd name="connsiteX52" fmla="*/ 932617 w 4041704"/>
                  <a:gd name="connsiteY52" fmla="*/ 2960737 h 3686004"/>
                  <a:gd name="connsiteX53" fmla="*/ 932419 w 4041704"/>
                  <a:gd name="connsiteY53" fmla="*/ 2960450 h 3686004"/>
                  <a:gd name="connsiteX54" fmla="*/ 731853 w 4041704"/>
                  <a:gd name="connsiteY54" fmla="*/ 2718061 h 3686004"/>
                  <a:gd name="connsiteX55" fmla="*/ 741742 w 4041704"/>
                  <a:gd name="connsiteY55" fmla="*/ 2737711 h 3686004"/>
                  <a:gd name="connsiteX56" fmla="*/ 767713 w 4041704"/>
                  <a:gd name="connsiteY56" fmla="*/ 2756738 h 3686004"/>
                  <a:gd name="connsiteX57" fmla="*/ 778286 w 4041704"/>
                  <a:gd name="connsiteY57" fmla="*/ 2745315 h 3686004"/>
                  <a:gd name="connsiteX58" fmla="*/ 777750 w 4041704"/>
                  <a:gd name="connsiteY58" fmla="*/ 2745207 h 3686004"/>
                  <a:gd name="connsiteX59" fmla="*/ 768222 w 4041704"/>
                  <a:gd name="connsiteY59" fmla="*/ 2737381 h 3686004"/>
                  <a:gd name="connsiteX60" fmla="*/ 748847 w 4041704"/>
                  <a:gd name="connsiteY60" fmla="*/ 2719950 h 3686004"/>
                  <a:gd name="connsiteX61" fmla="*/ 735849 w 4041704"/>
                  <a:gd name="connsiteY61" fmla="*/ 2716722 h 3686004"/>
                  <a:gd name="connsiteX62" fmla="*/ 1246175 w 4041704"/>
                  <a:gd name="connsiteY62" fmla="*/ 310765 h 3686004"/>
                  <a:gd name="connsiteX63" fmla="*/ 1255291 w 4041704"/>
                  <a:gd name="connsiteY63" fmla="*/ 304099 h 3686004"/>
                  <a:gd name="connsiteX64" fmla="*/ 1253742 w 4041704"/>
                  <a:gd name="connsiteY64" fmla="*/ 306184 h 3686004"/>
                  <a:gd name="connsiteX65" fmla="*/ 1247181 w 4041704"/>
                  <a:gd name="connsiteY65" fmla="*/ 310884 h 3686004"/>
                  <a:gd name="connsiteX66" fmla="*/ 783421 w 4041704"/>
                  <a:gd name="connsiteY66" fmla="*/ 946304 h 3686004"/>
                  <a:gd name="connsiteX67" fmla="*/ 784179 w 4041704"/>
                  <a:gd name="connsiteY67" fmla="*/ 953359 h 3686004"/>
                  <a:gd name="connsiteX68" fmla="*/ 784245 w 4041704"/>
                  <a:gd name="connsiteY68" fmla="*/ 953368 h 3686004"/>
                  <a:gd name="connsiteX69" fmla="*/ 784830 w 4041704"/>
                  <a:gd name="connsiteY69" fmla="*/ 944504 h 3686004"/>
                  <a:gd name="connsiteX70" fmla="*/ 658370 w 4041704"/>
                  <a:gd name="connsiteY70" fmla="*/ 913024 h 3686004"/>
                  <a:gd name="connsiteX71" fmla="*/ 652593 w 4041704"/>
                  <a:gd name="connsiteY71" fmla="*/ 931066 h 3686004"/>
                  <a:gd name="connsiteX72" fmla="*/ 659391 w 4041704"/>
                  <a:gd name="connsiteY72" fmla="*/ 930691 h 3686004"/>
                  <a:gd name="connsiteX73" fmla="*/ 668518 w 4041704"/>
                  <a:gd name="connsiteY73" fmla="*/ 926662 h 3686004"/>
                  <a:gd name="connsiteX74" fmla="*/ 664451 w 4041704"/>
                  <a:gd name="connsiteY74" fmla="*/ 919128 h 3686004"/>
                  <a:gd name="connsiteX75" fmla="*/ 343163 w 4041704"/>
                  <a:gd name="connsiteY75" fmla="*/ 828988 h 3686004"/>
                  <a:gd name="connsiteX76" fmla="*/ 353858 w 4041704"/>
                  <a:gd name="connsiteY76" fmla="*/ 822591 h 3686004"/>
                  <a:gd name="connsiteX77" fmla="*/ 368544 w 4041704"/>
                  <a:gd name="connsiteY77" fmla="*/ 801426 h 3686004"/>
                  <a:gd name="connsiteX78" fmla="*/ 393106 w 4041704"/>
                  <a:gd name="connsiteY78" fmla="*/ 789240 h 3686004"/>
                  <a:gd name="connsiteX79" fmla="*/ 399658 w 4041704"/>
                  <a:gd name="connsiteY79" fmla="*/ 792057 h 3686004"/>
                  <a:gd name="connsiteX80" fmla="*/ 419801 w 4041704"/>
                  <a:gd name="connsiteY80" fmla="*/ 781308 h 3686004"/>
                  <a:gd name="connsiteX81" fmla="*/ 425891 w 4041704"/>
                  <a:gd name="connsiteY81" fmla="*/ 776165 h 3686004"/>
                  <a:gd name="connsiteX82" fmla="*/ 439258 w 4041704"/>
                  <a:gd name="connsiteY82" fmla="*/ 781365 h 3686004"/>
                  <a:gd name="connsiteX83" fmla="*/ 463187 w 4041704"/>
                  <a:gd name="connsiteY83" fmla="*/ 784741 h 3686004"/>
                  <a:gd name="connsiteX84" fmla="*/ 477100 w 4041704"/>
                  <a:gd name="connsiteY84" fmla="*/ 786141 h 3686004"/>
                  <a:gd name="connsiteX85" fmla="*/ 501304 w 4041704"/>
                  <a:gd name="connsiteY85" fmla="*/ 834574 h 3686004"/>
                  <a:gd name="connsiteX86" fmla="*/ 514648 w 4041704"/>
                  <a:gd name="connsiteY86" fmla="*/ 842715 h 3686004"/>
                  <a:gd name="connsiteX87" fmla="*/ 552271 w 4041704"/>
                  <a:gd name="connsiteY87" fmla="*/ 842041 h 3686004"/>
                  <a:gd name="connsiteX88" fmla="*/ 570635 w 4041704"/>
                  <a:gd name="connsiteY88" fmla="*/ 849700 h 3686004"/>
                  <a:gd name="connsiteX89" fmla="*/ 588778 w 4041704"/>
                  <a:gd name="connsiteY89" fmla="*/ 851910 h 3686004"/>
                  <a:gd name="connsiteX90" fmla="*/ 615963 w 4041704"/>
                  <a:gd name="connsiteY90" fmla="*/ 859632 h 3686004"/>
                  <a:gd name="connsiteX91" fmla="*/ 616299 w 4041704"/>
                  <a:gd name="connsiteY91" fmla="*/ 861019 h 3686004"/>
                  <a:gd name="connsiteX92" fmla="*/ 634797 w 4041704"/>
                  <a:gd name="connsiteY92" fmla="*/ 857685 h 3686004"/>
                  <a:gd name="connsiteX93" fmla="*/ 637257 w 4041704"/>
                  <a:gd name="connsiteY93" fmla="*/ 852876 h 3686004"/>
                  <a:gd name="connsiteX94" fmla="*/ 644105 w 4041704"/>
                  <a:gd name="connsiteY94" fmla="*/ 816137 h 3686004"/>
                  <a:gd name="connsiteX95" fmla="*/ 669424 w 4041704"/>
                  <a:gd name="connsiteY95" fmla="*/ 801349 h 3686004"/>
                  <a:gd name="connsiteX96" fmla="*/ 671560 w 4041704"/>
                  <a:gd name="connsiteY96" fmla="*/ 809100 h 3686004"/>
                  <a:gd name="connsiteX97" fmla="*/ 670812 w 4041704"/>
                  <a:gd name="connsiteY97" fmla="*/ 813063 h 3686004"/>
                  <a:gd name="connsiteX98" fmla="*/ 675492 w 4041704"/>
                  <a:gd name="connsiteY98" fmla="*/ 817242 h 3686004"/>
                  <a:gd name="connsiteX99" fmla="*/ 679761 w 4041704"/>
                  <a:gd name="connsiteY99" fmla="*/ 827674 h 3686004"/>
                  <a:gd name="connsiteX100" fmla="*/ 674844 w 4041704"/>
                  <a:gd name="connsiteY100" fmla="*/ 837668 h 3686004"/>
                  <a:gd name="connsiteX101" fmla="*/ 667970 w 4041704"/>
                  <a:gd name="connsiteY101" fmla="*/ 841657 h 3686004"/>
                  <a:gd name="connsiteX102" fmla="*/ 668977 w 4041704"/>
                  <a:gd name="connsiteY102" fmla="*/ 847276 h 3686004"/>
                  <a:gd name="connsiteX103" fmla="*/ 686345 w 4041704"/>
                  <a:gd name="connsiteY103" fmla="*/ 870267 h 3686004"/>
                  <a:gd name="connsiteX104" fmla="*/ 696716 w 4041704"/>
                  <a:gd name="connsiteY104" fmla="*/ 880609 h 3686004"/>
                  <a:gd name="connsiteX105" fmla="*/ 699358 w 4041704"/>
                  <a:gd name="connsiteY105" fmla="*/ 881204 h 3686004"/>
                  <a:gd name="connsiteX106" fmla="*/ 704199 w 4041704"/>
                  <a:gd name="connsiteY106" fmla="*/ 878665 h 3686004"/>
                  <a:gd name="connsiteX107" fmla="*/ 736405 w 4041704"/>
                  <a:gd name="connsiteY107" fmla="*/ 864574 h 3686004"/>
                  <a:gd name="connsiteX108" fmla="*/ 746126 w 4041704"/>
                  <a:gd name="connsiteY108" fmla="*/ 857906 h 3686004"/>
                  <a:gd name="connsiteX109" fmla="*/ 759772 w 4041704"/>
                  <a:gd name="connsiteY109" fmla="*/ 864608 h 3686004"/>
                  <a:gd name="connsiteX110" fmla="*/ 806189 w 4041704"/>
                  <a:gd name="connsiteY110" fmla="*/ 899721 h 3686004"/>
                  <a:gd name="connsiteX111" fmla="*/ 810502 w 4041704"/>
                  <a:gd name="connsiteY111" fmla="*/ 899825 h 3686004"/>
                  <a:gd name="connsiteX112" fmla="*/ 812660 w 4041704"/>
                  <a:gd name="connsiteY112" fmla="*/ 903314 h 3686004"/>
                  <a:gd name="connsiteX113" fmla="*/ 817662 w 4041704"/>
                  <a:gd name="connsiteY113" fmla="*/ 897914 h 3686004"/>
                  <a:gd name="connsiteX114" fmla="*/ 813177 w 4041704"/>
                  <a:gd name="connsiteY114" fmla="*/ 889446 h 3686004"/>
                  <a:gd name="connsiteX115" fmla="*/ 794007 w 4041704"/>
                  <a:gd name="connsiteY115" fmla="*/ 878389 h 3686004"/>
                  <a:gd name="connsiteX116" fmla="*/ 789170 w 4041704"/>
                  <a:gd name="connsiteY116" fmla="*/ 880349 h 3686004"/>
                  <a:gd name="connsiteX117" fmla="*/ 797766 w 4041704"/>
                  <a:gd name="connsiteY117" fmla="*/ 861641 h 3686004"/>
                  <a:gd name="connsiteX118" fmla="*/ 802787 w 4041704"/>
                  <a:gd name="connsiteY118" fmla="*/ 840778 h 3686004"/>
                  <a:gd name="connsiteX119" fmla="*/ 792348 w 4041704"/>
                  <a:gd name="connsiteY119" fmla="*/ 833029 h 3686004"/>
                  <a:gd name="connsiteX120" fmla="*/ 776427 w 4041704"/>
                  <a:gd name="connsiteY120" fmla="*/ 827097 h 3686004"/>
                  <a:gd name="connsiteX121" fmla="*/ 780645 w 4041704"/>
                  <a:gd name="connsiteY121" fmla="*/ 812820 h 3686004"/>
                  <a:gd name="connsiteX122" fmla="*/ 782590 w 4041704"/>
                  <a:gd name="connsiteY122" fmla="*/ 807168 h 3686004"/>
                  <a:gd name="connsiteX123" fmla="*/ 773112 w 4041704"/>
                  <a:gd name="connsiteY123" fmla="*/ 802676 h 3686004"/>
                  <a:gd name="connsiteX124" fmla="*/ 757703 w 4041704"/>
                  <a:gd name="connsiteY124" fmla="*/ 791447 h 3686004"/>
                  <a:gd name="connsiteX125" fmla="*/ 736284 w 4041704"/>
                  <a:gd name="connsiteY125" fmla="*/ 760268 h 3686004"/>
                  <a:gd name="connsiteX126" fmla="*/ 731578 w 4041704"/>
                  <a:gd name="connsiteY126" fmla="*/ 751096 h 3686004"/>
                  <a:gd name="connsiteX127" fmla="*/ 718061 w 4041704"/>
                  <a:gd name="connsiteY127" fmla="*/ 725407 h 3686004"/>
                  <a:gd name="connsiteX128" fmla="*/ 719151 w 4041704"/>
                  <a:gd name="connsiteY128" fmla="*/ 717533 h 3686004"/>
                  <a:gd name="connsiteX129" fmla="*/ 727549 w 4041704"/>
                  <a:gd name="connsiteY129" fmla="*/ 690662 h 3686004"/>
                  <a:gd name="connsiteX130" fmla="*/ 727207 w 4041704"/>
                  <a:gd name="connsiteY130" fmla="*/ 683143 h 3686004"/>
                  <a:gd name="connsiteX131" fmla="*/ 741036 w 4041704"/>
                  <a:gd name="connsiteY131" fmla="*/ 662224 h 3686004"/>
                  <a:gd name="connsiteX132" fmla="*/ 751237 w 4041704"/>
                  <a:gd name="connsiteY132" fmla="*/ 646919 h 3686004"/>
                  <a:gd name="connsiteX133" fmla="*/ 757507 w 4041704"/>
                  <a:gd name="connsiteY133" fmla="*/ 628028 h 3686004"/>
                  <a:gd name="connsiteX134" fmla="*/ 758071 w 4041704"/>
                  <a:gd name="connsiteY134" fmla="*/ 614963 h 3686004"/>
                  <a:gd name="connsiteX135" fmla="*/ 752943 w 4041704"/>
                  <a:gd name="connsiteY135" fmla="*/ 601638 h 3686004"/>
                  <a:gd name="connsiteX136" fmla="*/ 747224 w 4041704"/>
                  <a:gd name="connsiteY136" fmla="*/ 596975 h 3686004"/>
                  <a:gd name="connsiteX137" fmla="*/ 736654 w 4041704"/>
                  <a:gd name="connsiteY137" fmla="*/ 600358 h 3686004"/>
                  <a:gd name="connsiteX138" fmla="*/ 722350 w 4041704"/>
                  <a:gd name="connsiteY138" fmla="*/ 591743 h 3686004"/>
                  <a:gd name="connsiteX139" fmla="*/ 721599 w 4041704"/>
                  <a:gd name="connsiteY139" fmla="*/ 573987 h 3686004"/>
                  <a:gd name="connsiteX140" fmla="*/ 732116 w 4041704"/>
                  <a:gd name="connsiteY140" fmla="*/ 561796 h 3686004"/>
                  <a:gd name="connsiteX141" fmla="*/ 736677 w 4041704"/>
                  <a:gd name="connsiteY141" fmla="*/ 555038 h 3686004"/>
                  <a:gd name="connsiteX142" fmla="*/ 725922 w 4041704"/>
                  <a:gd name="connsiteY142" fmla="*/ 544173 h 3686004"/>
                  <a:gd name="connsiteX143" fmla="*/ 724095 w 4041704"/>
                  <a:gd name="connsiteY143" fmla="*/ 544779 h 3686004"/>
                  <a:gd name="connsiteX144" fmla="*/ 711882 w 4041704"/>
                  <a:gd name="connsiteY144" fmla="*/ 546442 h 3686004"/>
                  <a:gd name="connsiteX145" fmla="*/ 706478 w 4041704"/>
                  <a:gd name="connsiteY145" fmla="*/ 528319 h 3686004"/>
                  <a:gd name="connsiteX146" fmla="*/ 713562 w 4041704"/>
                  <a:gd name="connsiteY146" fmla="*/ 513331 h 3686004"/>
                  <a:gd name="connsiteX147" fmla="*/ 722515 w 4041704"/>
                  <a:gd name="connsiteY147" fmla="*/ 512630 h 3686004"/>
                  <a:gd name="connsiteX148" fmla="*/ 727274 w 4041704"/>
                  <a:gd name="connsiteY148" fmla="*/ 514033 h 3686004"/>
                  <a:gd name="connsiteX149" fmla="*/ 728181 w 4041704"/>
                  <a:gd name="connsiteY149" fmla="*/ 508486 h 3686004"/>
                  <a:gd name="connsiteX150" fmla="*/ 723473 w 4041704"/>
                  <a:gd name="connsiteY150" fmla="*/ 499314 h 3686004"/>
                  <a:gd name="connsiteX151" fmla="*/ 733648 w 4041704"/>
                  <a:gd name="connsiteY151" fmla="*/ 479606 h 3686004"/>
                  <a:gd name="connsiteX152" fmla="*/ 737158 w 4041704"/>
                  <a:gd name="connsiteY152" fmla="*/ 479038 h 3686004"/>
                  <a:gd name="connsiteX153" fmla="*/ 753169 w 4041704"/>
                  <a:gd name="connsiteY153" fmla="*/ 458948 h 3686004"/>
                  <a:gd name="connsiteX154" fmla="*/ 759715 w 4041704"/>
                  <a:gd name="connsiteY154" fmla="*/ 444853 h 3686004"/>
                  <a:gd name="connsiteX155" fmla="*/ 765776 w 4041704"/>
                  <a:gd name="connsiteY155" fmla="*/ 440460 h 3686004"/>
                  <a:gd name="connsiteX156" fmla="*/ 778198 w 4041704"/>
                  <a:gd name="connsiteY156" fmla="*/ 407724 h 3686004"/>
                  <a:gd name="connsiteX157" fmla="*/ 776014 w 4041704"/>
                  <a:gd name="connsiteY157" fmla="*/ 390323 h 3686004"/>
                  <a:gd name="connsiteX158" fmla="*/ 782297 w 4041704"/>
                  <a:gd name="connsiteY158" fmla="*/ 381921 h 3686004"/>
                  <a:gd name="connsiteX159" fmla="*/ 789015 w 4041704"/>
                  <a:gd name="connsiteY159" fmla="*/ 388160 h 3686004"/>
                  <a:gd name="connsiteX160" fmla="*/ 812745 w 4041704"/>
                  <a:gd name="connsiteY160" fmla="*/ 392459 h 3686004"/>
                  <a:gd name="connsiteX161" fmla="*/ 829848 w 4041704"/>
                  <a:gd name="connsiteY161" fmla="*/ 381068 h 3686004"/>
                  <a:gd name="connsiteX162" fmla="*/ 849359 w 4041704"/>
                  <a:gd name="connsiteY162" fmla="*/ 383069 h 3686004"/>
                  <a:gd name="connsiteX163" fmla="*/ 885906 w 4041704"/>
                  <a:gd name="connsiteY163" fmla="*/ 370957 h 3686004"/>
                  <a:gd name="connsiteX164" fmla="*/ 889824 w 4041704"/>
                  <a:gd name="connsiteY164" fmla="*/ 364054 h 3686004"/>
                  <a:gd name="connsiteX165" fmla="*/ 916328 w 4041704"/>
                  <a:gd name="connsiteY165" fmla="*/ 377092 h 3686004"/>
                  <a:gd name="connsiteX166" fmla="*/ 940780 w 4041704"/>
                  <a:gd name="connsiteY166" fmla="*/ 361596 h 3686004"/>
                  <a:gd name="connsiteX167" fmla="*/ 941950 w 4041704"/>
                  <a:gd name="connsiteY167" fmla="*/ 366932 h 3686004"/>
                  <a:gd name="connsiteX168" fmla="*/ 962645 w 4041704"/>
                  <a:gd name="connsiteY168" fmla="*/ 384757 h 3686004"/>
                  <a:gd name="connsiteX169" fmla="*/ 980276 w 4041704"/>
                  <a:gd name="connsiteY169" fmla="*/ 395131 h 3686004"/>
                  <a:gd name="connsiteX170" fmla="*/ 1002415 w 4041704"/>
                  <a:gd name="connsiteY170" fmla="*/ 406516 h 3686004"/>
                  <a:gd name="connsiteX171" fmla="*/ 1004189 w 4041704"/>
                  <a:gd name="connsiteY171" fmla="*/ 397105 h 3686004"/>
                  <a:gd name="connsiteX172" fmla="*/ 1004583 w 4041704"/>
                  <a:gd name="connsiteY172" fmla="*/ 380280 h 3686004"/>
                  <a:gd name="connsiteX173" fmla="*/ 1012707 w 4041704"/>
                  <a:gd name="connsiteY173" fmla="*/ 381760 h 3686004"/>
                  <a:gd name="connsiteX174" fmla="*/ 1041579 w 4041704"/>
                  <a:gd name="connsiteY174" fmla="*/ 393299 h 3686004"/>
                  <a:gd name="connsiteX175" fmla="*/ 1103867 w 4041704"/>
                  <a:gd name="connsiteY175" fmla="*/ 382553 h 3686004"/>
                  <a:gd name="connsiteX176" fmla="*/ 1136774 w 4041704"/>
                  <a:gd name="connsiteY176" fmla="*/ 382141 h 3686004"/>
                  <a:gd name="connsiteX177" fmla="*/ 1148539 w 4041704"/>
                  <a:gd name="connsiteY177" fmla="*/ 371922 h 3686004"/>
                  <a:gd name="connsiteX178" fmla="*/ 1159621 w 4041704"/>
                  <a:gd name="connsiteY178" fmla="*/ 363242 h 3686004"/>
                  <a:gd name="connsiteX179" fmla="*/ 1163106 w 4041704"/>
                  <a:gd name="connsiteY179" fmla="*/ 374845 h 3686004"/>
                  <a:gd name="connsiteX180" fmla="*/ 1171548 w 4041704"/>
                  <a:gd name="connsiteY180" fmla="*/ 396017 h 3686004"/>
                  <a:gd name="connsiteX181" fmla="*/ 1205445 w 4041704"/>
                  <a:gd name="connsiteY181" fmla="*/ 430538 h 3686004"/>
                  <a:gd name="connsiteX182" fmla="*/ 1209429 w 4041704"/>
                  <a:gd name="connsiteY182" fmla="*/ 430483 h 3686004"/>
                  <a:gd name="connsiteX183" fmla="*/ 1231275 w 4041704"/>
                  <a:gd name="connsiteY183" fmla="*/ 411649 h 3686004"/>
                  <a:gd name="connsiteX184" fmla="*/ 1268141 w 4041704"/>
                  <a:gd name="connsiteY184" fmla="*/ 383471 h 3686004"/>
                  <a:gd name="connsiteX185" fmla="*/ 1277159 w 4041704"/>
                  <a:gd name="connsiteY185" fmla="*/ 382553 h 3686004"/>
                  <a:gd name="connsiteX186" fmla="*/ 1287384 w 4041704"/>
                  <a:gd name="connsiteY186" fmla="*/ 368388 h 3686004"/>
                  <a:gd name="connsiteX187" fmla="*/ 1270278 w 4041704"/>
                  <a:gd name="connsiteY187" fmla="*/ 339867 h 3686004"/>
                  <a:gd name="connsiteX188" fmla="*/ 1268506 w 4041704"/>
                  <a:gd name="connsiteY188" fmla="*/ 324188 h 3686004"/>
                  <a:gd name="connsiteX189" fmla="*/ 1276253 w 4041704"/>
                  <a:gd name="connsiteY189" fmla="*/ 305352 h 3686004"/>
                  <a:gd name="connsiteX190" fmla="*/ 1272233 w 4041704"/>
                  <a:gd name="connsiteY190" fmla="*/ 294460 h 3686004"/>
                  <a:gd name="connsiteX191" fmla="*/ 1269133 w 4041704"/>
                  <a:gd name="connsiteY191" fmla="*/ 293976 h 3686004"/>
                  <a:gd name="connsiteX192" fmla="*/ 1313940 w 4041704"/>
                  <a:gd name="connsiteY192" fmla="*/ 261207 h 3686004"/>
                  <a:gd name="connsiteX193" fmla="*/ 1314400 w 4041704"/>
                  <a:gd name="connsiteY193" fmla="*/ 261959 h 3686004"/>
                  <a:gd name="connsiteX194" fmla="*/ 1319862 w 4041704"/>
                  <a:gd name="connsiteY194" fmla="*/ 262817 h 3686004"/>
                  <a:gd name="connsiteX195" fmla="*/ 1384033 w 4041704"/>
                  <a:gd name="connsiteY195" fmla="*/ 293659 h 3686004"/>
                  <a:gd name="connsiteX196" fmla="*/ 1398378 w 4041704"/>
                  <a:gd name="connsiteY196" fmla="*/ 334493 h 3686004"/>
                  <a:gd name="connsiteX197" fmla="*/ 1406634 w 4041704"/>
                  <a:gd name="connsiteY197" fmla="*/ 342221 h 3686004"/>
                  <a:gd name="connsiteX198" fmla="*/ 1430707 w 4041704"/>
                  <a:gd name="connsiteY198" fmla="*/ 337038 h 3686004"/>
                  <a:gd name="connsiteX199" fmla="*/ 1439714 w 4041704"/>
                  <a:gd name="connsiteY199" fmla="*/ 341409 h 3686004"/>
                  <a:gd name="connsiteX200" fmla="*/ 1474809 w 4041704"/>
                  <a:gd name="connsiteY200" fmla="*/ 360443 h 3686004"/>
                  <a:gd name="connsiteX201" fmla="*/ 1480606 w 4041704"/>
                  <a:gd name="connsiteY201" fmla="*/ 352926 h 3686004"/>
                  <a:gd name="connsiteX202" fmla="*/ 1497747 w 4041704"/>
                  <a:gd name="connsiteY202" fmla="*/ 331495 h 3686004"/>
                  <a:gd name="connsiteX203" fmla="*/ 1521596 w 4041704"/>
                  <a:gd name="connsiteY203" fmla="*/ 345658 h 3686004"/>
                  <a:gd name="connsiteX204" fmla="*/ 1520697 w 4041704"/>
                  <a:gd name="connsiteY204" fmla="*/ 360150 h 3686004"/>
                  <a:gd name="connsiteX205" fmla="*/ 1539318 w 4041704"/>
                  <a:gd name="connsiteY205" fmla="*/ 376668 h 3686004"/>
                  <a:gd name="connsiteX206" fmla="*/ 1556863 w 4041704"/>
                  <a:gd name="connsiteY206" fmla="*/ 371785 h 3686004"/>
                  <a:gd name="connsiteX207" fmla="*/ 1574223 w 4041704"/>
                  <a:gd name="connsiteY207" fmla="*/ 365097 h 3686004"/>
                  <a:gd name="connsiteX208" fmla="*/ 1588835 w 4041704"/>
                  <a:gd name="connsiteY208" fmla="*/ 365434 h 3686004"/>
                  <a:gd name="connsiteX209" fmla="*/ 1588872 w 4041704"/>
                  <a:gd name="connsiteY209" fmla="*/ 378372 h 3686004"/>
                  <a:gd name="connsiteX210" fmla="*/ 1591674 w 4041704"/>
                  <a:gd name="connsiteY210" fmla="*/ 407802 h 3686004"/>
                  <a:gd name="connsiteX211" fmla="*/ 1605716 w 4041704"/>
                  <a:gd name="connsiteY211" fmla="*/ 413300 h 3686004"/>
                  <a:gd name="connsiteX212" fmla="*/ 1633726 w 4041704"/>
                  <a:gd name="connsiteY212" fmla="*/ 398419 h 3686004"/>
                  <a:gd name="connsiteX213" fmla="*/ 1678313 w 4041704"/>
                  <a:gd name="connsiteY213" fmla="*/ 396072 h 3686004"/>
                  <a:gd name="connsiteX214" fmla="*/ 1689134 w 4041704"/>
                  <a:gd name="connsiteY214" fmla="*/ 394971 h 3686004"/>
                  <a:gd name="connsiteX215" fmla="*/ 1704395 w 4041704"/>
                  <a:gd name="connsiteY215" fmla="*/ 381934 h 3686004"/>
                  <a:gd name="connsiteX216" fmla="*/ 1727313 w 4041704"/>
                  <a:gd name="connsiteY216" fmla="*/ 363561 h 3686004"/>
                  <a:gd name="connsiteX217" fmla="*/ 1716203 w 4041704"/>
                  <a:gd name="connsiteY217" fmla="*/ 352842 h 3686004"/>
                  <a:gd name="connsiteX218" fmla="*/ 1709511 w 4041704"/>
                  <a:gd name="connsiteY218" fmla="*/ 340762 h 3686004"/>
                  <a:gd name="connsiteX219" fmla="*/ 1723035 w 4041704"/>
                  <a:gd name="connsiteY219" fmla="*/ 324984 h 3686004"/>
                  <a:gd name="connsiteX220" fmla="*/ 1732158 w 4041704"/>
                  <a:gd name="connsiteY220" fmla="*/ 334083 h 3686004"/>
                  <a:gd name="connsiteX221" fmla="*/ 1738918 w 4041704"/>
                  <a:gd name="connsiteY221" fmla="*/ 343239 h 3686004"/>
                  <a:gd name="connsiteX222" fmla="*/ 1761219 w 4041704"/>
                  <a:gd name="connsiteY222" fmla="*/ 322377 h 3686004"/>
                  <a:gd name="connsiteX223" fmla="*/ 1758636 w 4041704"/>
                  <a:gd name="connsiteY223" fmla="*/ 307691 h 3686004"/>
                  <a:gd name="connsiteX224" fmla="*/ 1767241 w 4041704"/>
                  <a:gd name="connsiteY224" fmla="*/ 295514 h 3686004"/>
                  <a:gd name="connsiteX225" fmla="*/ 1780289 w 4041704"/>
                  <a:gd name="connsiteY225" fmla="*/ 300202 h 3686004"/>
                  <a:gd name="connsiteX226" fmla="*/ 1787702 w 4041704"/>
                  <a:gd name="connsiteY226" fmla="*/ 324787 h 3686004"/>
                  <a:gd name="connsiteX227" fmla="*/ 1798995 w 4041704"/>
                  <a:gd name="connsiteY227" fmla="*/ 345173 h 3686004"/>
                  <a:gd name="connsiteX228" fmla="*/ 1800029 w 4041704"/>
                  <a:gd name="connsiteY228" fmla="*/ 345095 h 3686004"/>
                  <a:gd name="connsiteX229" fmla="*/ 1798659 w 4041704"/>
                  <a:gd name="connsiteY229" fmla="*/ 337106 h 3686004"/>
                  <a:gd name="connsiteX230" fmla="*/ 1790248 w 4041704"/>
                  <a:gd name="connsiteY230" fmla="*/ 326711 h 3686004"/>
                  <a:gd name="connsiteX231" fmla="*/ 1794305 w 4041704"/>
                  <a:gd name="connsiteY231" fmla="*/ 319518 h 3686004"/>
                  <a:gd name="connsiteX232" fmla="*/ 1808853 w 4041704"/>
                  <a:gd name="connsiteY232" fmla="*/ 318746 h 3686004"/>
                  <a:gd name="connsiteX233" fmla="*/ 1850485 w 4041704"/>
                  <a:gd name="connsiteY233" fmla="*/ 290530 h 3686004"/>
                  <a:gd name="connsiteX234" fmla="*/ 1838826 w 4041704"/>
                  <a:gd name="connsiteY234" fmla="*/ 274023 h 3686004"/>
                  <a:gd name="connsiteX235" fmla="*/ 1826804 w 4041704"/>
                  <a:gd name="connsiteY235" fmla="*/ 262610 h 3686004"/>
                  <a:gd name="connsiteX236" fmla="*/ 1841648 w 4041704"/>
                  <a:gd name="connsiteY236" fmla="*/ 255479 h 3686004"/>
                  <a:gd name="connsiteX237" fmla="*/ 1933175 w 4041704"/>
                  <a:gd name="connsiteY237" fmla="*/ 211295 h 3686004"/>
                  <a:gd name="connsiteX238" fmla="*/ 1937293 w 4041704"/>
                  <a:gd name="connsiteY238" fmla="*/ 193317 h 3686004"/>
                  <a:gd name="connsiteX239" fmla="*/ 1940378 w 4041704"/>
                  <a:gd name="connsiteY239" fmla="*/ 167782 h 3686004"/>
                  <a:gd name="connsiteX240" fmla="*/ 1961956 w 4041704"/>
                  <a:gd name="connsiteY240" fmla="*/ 179955 h 3686004"/>
                  <a:gd name="connsiteX241" fmla="*/ 1992141 w 4041704"/>
                  <a:gd name="connsiteY241" fmla="*/ 163131 h 3686004"/>
                  <a:gd name="connsiteX242" fmla="*/ 1992331 w 4041704"/>
                  <a:gd name="connsiteY242" fmla="*/ 162587 h 3686004"/>
                  <a:gd name="connsiteX243" fmla="*/ 1986778 w 4041704"/>
                  <a:gd name="connsiteY243" fmla="*/ 144322 h 3686004"/>
                  <a:gd name="connsiteX244" fmla="*/ 1973980 w 4041704"/>
                  <a:gd name="connsiteY244" fmla="*/ 128749 h 3686004"/>
                  <a:gd name="connsiteX245" fmla="*/ 1912158 w 4041704"/>
                  <a:gd name="connsiteY245" fmla="*/ 123151 h 3686004"/>
                  <a:gd name="connsiteX246" fmla="*/ 1892523 w 4041704"/>
                  <a:gd name="connsiteY246" fmla="*/ 135610 h 3686004"/>
                  <a:gd name="connsiteX247" fmla="*/ 1878608 w 4041704"/>
                  <a:gd name="connsiteY247" fmla="*/ 136350 h 3686004"/>
                  <a:gd name="connsiteX248" fmla="*/ 1882843 w 4041704"/>
                  <a:gd name="connsiteY248" fmla="*/ 111953 h 3686004"/>
                  <a:gd name="connsiteX249" fmla="*/ 1890978 w 4041704"/>
                  <a:gd name="connsiteY249" fmla="*/ 106516 h 3686004"/>
                  <a:gd name="connsiteX250" fmla="*/ 1929358 w 4041704"/>
                  <a:gd name="connsiteY250" fmla="*/ 100672 h 3686004"/>
                  <a:gd name="connsiteX251" fmla="*/ 1933047 w 4041704"/>
                  <a:gd name="connsiteY251" fmla="*/ 86523 h 3686004"/>
                  <a:gd name="connsiteX252" fmla="*/ 1943458 w 4041704"/>
                  <a:gd name="connsiteY252" fmla="*/ 67577 h 3686004"/>
                  <a:gd name="connsiteX253" fmla="*/ 1946687 w 4041704"/>
                  <a:gd name="connsiteY253" fmla="*/ 68673 h 3686004"/>
                  <a:gd name="connsiteX254" fmla="*/ 1972161 w 4041704"/>
                  <a:gd name="connsiteY254" fmla="*/ 82543 h 3686004"/>
                  <a:gd name="connsiteX255" fmla="*/ 1983109 w 4041704"/>
                  <a:gd name="connsiteY255" fmla="*/ 73717 h 3686004"/>
                  <a:gd name="connsiteX256" fmla="*/ 1986238 w 4041704"/>
                  <a:gd name="connsiteY256" fmla="*/ 72916 h 3686004"/>
                  <a:gd name="connsiteX257" fmla="*/ 2004144 w 4041704"/>
                  <a:gd name="connsiteY257" fmla="*/ 63720 h 3686004"/>
                  <a:gd name="connsiteX258" fmla="*/ 2033222 w 4041704"/>
                  <a:gd name="connsiteY258" fmla="*/ 26022 h 3686004"/>
                  <a:gd name="connsiteX259" fmla="*/ 2078526 w 4041704"/>
                  <a:gd name="connsiteY259" fmla="*/ 19176 h 3686004"/>
                  <a:gd name="connsiteX260" fmla="*/ 2128694 w 4041704"/>
                  <a:gd name="connsiteY260" fmla="*/ 20319 h 3686004"/>
                  <a:gd name="connsiteX261" fmla="*/ 2129892 w 4041704"/>
                  <a:gd name="connsiteY261" fmla="*/ 18987 h 3686004"/>
                  <a:gd name="connsiteX262" fmla="*/ 2179596 w 4041704"/>
                  <a:gd name="connsiteY262" fmla="*/ 23325 h 3686004"/>
                  <a:gd name="connsiteX263" fmla="*/ 2197183 w 4041704"/>
                  <a:gd name="connsiteY263" fmla="*/ 43956 h 3686004"/>
                  <a:gd name="connsiteX264" fmla="*/ 2211619 w 4041704"/>
                  <a:gd name="connsiteY264" fmla="*/ 17184 h 3686004"/>
                  <a:gd name="connsiteX265" fmla="*/ 2215240 w 4041704"/>
                  <a:gd name="connsiteY265" fmla="*/ 1769 h 3686004"/>
                  <a:gd name="connsiteX266" fmla="*/ 2224397 w 4041704"/>
                  <a:gd name="connsiteY266" fmla="*/ 6991 h 3686004"/>
                  <a:gd name="connsiteX267" fmla="*/ 2226301 w 4041704"/>
                  <a:gd name="connsiteY267" fmla="*/ 18942 h 3686004"/>
                  <a:gd name="connsiteX268" fmla="*/ 2232138 w 4041704"/>
                  <a:gd name="connsiteY268" fmla="*/ 45271 h 3686004"/>
                  <a:gd name="connsiteX269" fmla="*/ 2260606 w 4041704"/>
                  <a:gd name="connsiteY269" fmla="*/ 55811 h 3686004"/>
                  <a:gd name="connsiteX270" fmla="*/ 2281238 w 4041704"/>
                  <a:gd name="connsiteY270" fmla="*/ 38224 h 3686004"/>
                  <a:gd name="connsiteX271" fmla="*/ 2298611 w 4041704"/>
                  <a:gd name="connsiteY271" fmla="*/ 30959 h 3686004"/>
                  <a:gd name="connsiteX272" fmla="*/ 2307841 w 4041704"/>
                  <a:gd name="connsiteY272" fmla="*/ 49497 h 3686004"/>
                  <a:gd name="connsiteX273" fmla="*/ 2309386 w 4041704"/>
                  <a:gd name="connsiteY273" fmla="*/ 78592 h 3686004"/>
                  <a:gd name="connsiteX274" fmla="*/ 2325539 w 4041704"/>
                  <a:gd name="connsiteY274" fmla="*/ 96128 h 3686004"/>
                  <a:gd name="connsiteX275" fmla="*/ 2355715 w 4041704"/>
                  <a:gd name="connsiteY275" fmla="*/ 126875 h 3686004"/>
                  <a:gd name="connsiteX276" fmla="*/ 2403767 w 4041704"/>
                  <a:gd name="connsiteY276" fmla="*/ 159843 h 3686004"/>
                  <a:gd name="connsiteX277" fmla="*/ 2411135 w 4041704"/>
                  <a:gd name="connsiteY277" fmla="*/ 158481 h 3686004"/>
                  <a:gd name="connsiteX278" fmla="*/ 2421802 w 4041704"/>
                  <a:gd name="connsiteY278" fmla="*/ 148799 h 3686004"/>
                  <a:gd name="connsiteX279" fmla="*/ 2452695 w 4041704"/>
                  <a:gd name="connsiteY279" fmla="*/ 145256 h 3686004"/>
                  <a:gd name="connsiteX280" fmla="*/ 2477692 w 4041704"/>
                  <a:gd name="connsiteY280" fmla="*/ 138221 h 3686004"/>
                  <a:gd name="connsiteX281" fmla="*/ 2489883 w 4041704"/>
                  <a:gd name="connsiteY281" fmla="*/ 152796 h 3686004"/>
                  <a:gd name="connsiteX282" fmla="*/ 2492669 w 4041704"/>
                  <a:gd name="connsiteY282" fmla="*/ 176909 h 3686004"/>
                  <a:gd name="connsiteX283" fmla="*/ 2499486 w 4041704"/>
                  <a:gd name="connsiteY283" fmla="*/ 189073 h 3686004"/>
                  <a:gd name="connsiteX284" fmla="*/ 2502551 w 4041704"/>
                  <a:gd name="connsiteY284" fmla="*/ 186628 h 3686004"/>
                  <a:gd name="connsiteX285" fmla="*/ 2505307 w 4041704"/>
                  <a:gd name="connsiteY285" fmla="*/ 172845 h 3686004"/>
                  <a:gd name="connsiteX286" fmla="*/ 2536983 w 4041704"/>
                  <a:gd name="connsiteY286" fmla="*/ 136278 h 3686004"/>
                  <a:gd name="connsiteX287" fmla="*/ 2544398 w 4041704"/>
                  <a:gd name="connsiteY287" fmla="*/ 120661 h 3686004"/>
                  <a:gd name="connsiteX288" fmla="*/ 2559808 w 4041704"/>
                  <a:gd name="connsiteY288" fmla="*/ 112233 h 3686004"/>
                  <a:gd name="connsiteX289" fmla="*/ 2624244 w 4041704"/>
                  <a:gd name="connsiteY289" fmla="*/ 83440 h 3686004"/>
                  <a:gd name="connsiteX290" fmla="*/ 2658258 w 4041704"/>
                  <a:gd name="connsiteY290" fmla="*/ 67046 h 3686004"/>
                  <a:gd name="connsiteX291" fmla="*/ 2673780 w 4041704"/>
                  <a:gd name="connsiteY291" fmla="*/ 84616 h 3686004"/>
                  <a:gd name="connsiteX292" fmla="*/ 2702471 w 4041704"/>
                  <a:gd name="connsiteY292" fmla="*/ 75481 h 3686004"/>
                  <a:gd name="connsiteX293" fmla="*/ 2730195 w 4041704"/>
                  <a:gd name="connsiteY293" fmla="*/ 60055 h 3686004"/>
                  <a:gd name="connsiteX294" fmla="*/ 2745884 w 4041704"/>
                  <a:gd name="connsiteY294" fmla="*/ 80788 h 3686004"/>
                  <a:gd name="connsiteX295" fmla="*/ 2758472 w 4041704"/>
                  <a:gd name="connsiteY295" fmla="*/ 90901 h 3686004"/>
                  <a:gd name="connsiteX296" fmla="*/ 2766756 w 4041704"/>
                  <a:gd name="connsiteY296" fmla="*/ 79679 h 3686004"/>
                  <a:gd name="connsiteX297" fmla="*/ 2767220 w 4041704"/>
                  <a:gd name="connsiteY297" fmla="*/ 76483 h 3686004"/>
                  <a:gd name="connsiteX298" fmla="*/ 2773735 w 4041704"/>
                  <a:gd name="connsiteY298" fmla="*/ 55840 h 3686004"/>
                  <a:gd name="connsiteX299" fmla="*/ 2781499 w 4041704"/>
                  <a:gd name="connsiteY299" fmla="*/ 70651 h 3686004"/>
                  <a:gd name="connsiteX300" fmla="*/ 2784970 w 4041704"/>
                  <a:gd name="connsiteY300" fmla="*/ 88225 h 3686004"/>
                  <a:gd name="connsiteX301" fmla="*/ 2815301 w 4041704"/>
                  <a:gd name="connsiteY301" fmla="*/ 98032 h 3686004"/>
                  <a:gd name="connsiteX302" fmla="*/ 2827279 w 4041704"/>
                  <a:gd name="connsiteY302" fmla="*/ 84711 h 3686004"/>
                  <a:gd name="connsiteX303" fmla="*/ 2846959 w 4041704"/>
                  <a:gd name="connsiteY303" fmla="*/ 96987 h 3686004"/>
                  <a:gd name="connsiteX304" fmla="*/ 2848000 w 4041704"/>
                  <a:gd name="connsiteY304" fmla="*/ 116593 h 3686004"/>
                  <a:gd name="connsiteX305" fmla="*/ 2862855 w 4041704"/>
                  <a:gd name="connsiteY305" fmla="*/ 133564 h 3686004"/>
                  <a:gd name="connsiteX306" fmla="*/ 2884472 w 4041704"/>
                  <a:gd name="connsiteY306" fmla="*/ 158421 h 3686004"/>
                  <a:gd name="connsiteX307" fmla="*/ 2917709 w 4041704"/>
                  <a:gd name="connsiteY307" fmla="*/ 187102 h 3686004"/>
                  <a:gd name="connsiteX308" fmla="*/ 2933291 w 4041704"/>
                  <a:gd name="connsiteY308" fmla="*/ 193886 h 3686004"/>
                  <a:gd name="connsiteX309" fmla="*/ 2926071 w 4041704"/>
                  <a:gd name="connsiteY309" fmla="*/ 201247 h 3686004"/>
                  <a:gd name="connsiteX310" fmla="*/ 2934433 w 4041704"/>
                  <a:gd name="connsiteY310" fmla="*/ 215391 h 3686004"/>
                  <a:gd name="connsiteX311" fmla="*/ 2958478 w 4041704"/>
                  <a:gd name="connsiteY311" fmla="*/ 238217 h 3686004"/>
                  <a:gd name="connsiteX312" fmla="*/ 2965280 w 4041704"/>
                  <a:gd name="connsiteY312" fmla="*/ 258786 h 3686004"/>
                  <a:gd name="connsiteX313" fmla="*/ 2958500 w 4041704"/>
                  <a:gd name="connsiteY313" fmla="*/ 286420 h 3686004"/>
                  <a:gd name="connsiteX314" fmla="*/ 2957723 w 4041704"/>
                  <a:gd name="connsiteY314" fmla="*/ 331496 h 3686004"/>
                  <a:gd name="connsiteX315" fmla="*/ 2968514 w 4041704"/>
                  <a:gd name="connsiteY315" fmla="*/ 343608 h 3686004"/>
                  <a:gd name="connsiteX316" fmla="*/ 2968162 w 4041704"/>
                  <a:gd name="connsiteY316" fmla="*/ 372803 h 3686004"/>
                  <a:gd name="connsiteX317" fmla="*/ 2955827 w 4041704"/>
                  <a:gd name="connsiteY317" fmla="*/ 394151 h 3686004"/>
                  <a:gd name="connsiteX318" fmla="*/ 2960174 w 4041704"/>
                  <a:gd name="connsiteY318" fmla="*/ 403426 h 3686004"/>
                  <a:gd name="connsiteX319" fmla="*/ 2961076 w 4041704"/>
                  <a:gd name="connsiteY319" fmla="*/ 403846 h 3686004"/>
                  <a:gd name="connsiteX320" fmla="*/ 2970332 w 4041704"/>
                  <a:gd name="connsiteY320" fmla="*/ 395811 h 3686004"/>
                  <a:gd name="connsiteX321" fmla="*/ 2986510 w 4041704"/>
                  <a:gd name="connsiteY321" fmla="*/ 387644 h 3686004"/>
                  <a:gd name="connsiteX322" fmla="*/ 2988222 w 4041704"/>
                  <a:gd name="connsiteY322" fmla="*/ 389933 h 3686004"/>
                  <a:gd name="connsiteX323" fmla="*/ 2999263 w 4041704"/>
                  <a:gd name="connsiteY323" fmla="*/ 411595 h 3686004"/>
                  <a:gd name="connsiteX324" fmla="*/ 3011016 w 4041704"/>
                  <a:gd name="connsiteY324" fmla="*/ 410679 h 3686004"/>
                  <a:gd name="connsiteX325" fmla="*/ 3013559 w 4041704"/>
                  <a:gd name="connsiteY325" fmla="*/ 411609 h 3686004"/>
                  <a:gd name="connsiteX326" fmla="*/ 3030298 w 4041704"/>
                  <a:gd name="connsiteY326" fmla="*/ 413735 h 3686004"/>
                  <a:gd name="connsiteX327" fmla="*/ 3068268 w 4041704"/>
                  <a:gd name="connsiteY327" fmla="*/ 401449 h 3686004"/>
                  <a:gd name="connsiteX328" fmla="*/ 3102837 w 4041704"/>
                  <a:gd name="connsiteY328" fmla="*/ 418184 h 3686004"/>
                  <a:gd name="connsiteX329" fmla="*/ 3136983 w 4041704"/>
                  <a:gd name="connsiteY329" fmla="*/ 442748 h 3686004"/>
                  <a:gd name="connsiteX330" fmla="*/ 3138443 w 4041704"/>
                  <a:gd name="connsiteY330" fmla="*/ 442395 h 3686004"/>
                  <a:gd name="connsiteX331" fmla="*/ 3170756 w 4041704"/>
                  <a:gd name="connsiteY331" fmla="*/ 468949 h 3686004"/>
                  <a:gd name="connsiteX332" fmla="*/ 3173139 w 4041704"/>
                  <a:gd name="connsiteY332" fmla="*/ 491549 h 3686004"/>
                  <a:gd name="connsiteX333" fmla="*/ 3195806 w 4041704"/>
                  <a:gd name="connsiteY333" fmla="*/ 479877 h 3686004"/>
                  <a:gd name="connsiteX334" fmla="*/ 3205615 w 4041704"/>
                  <a:gd name="connsiteY334" fmla="*/ 470935 h 3686004"/>
                  <a:gd name="connsiteX335" fmla="*/ 3209472 w 4041704"/>
                  <a:gd name="connsiteY335" fmla="*/ 478885 h 3686004"/>
                  <a:gd name="connsiteX336" fmla="*/ 3205125 w 4041704"/>
                  <a:gd name="connsiteY336" fmla="*/ 488051 h 3686004"/>
                  <a:gd name="connsiteX337" fmla="*/ 3196684 w 4041704"/>
                  <a:gd name="connsiteY337" fmla="*/ 509022 h 3686004"/>
                  <a:gd name="connsiteX338" fmla="*/ 3211374 w 4041704"/>
                  <a:gd name="connsiteY338" fmla="*/ 529800 h 3686004"/>
                  <a:gd name="connsiteX339" fmla="*/ 3233973 w 4041704"/>
                  <a:gd name="connsiteY339" fmla="*/ 527417 h 3686004"/>
                  <a:gd name="connsiteX340" fmla="*/ 3249429 w 4041704"/>
                  <a:gd name="connsiteY340" fmla="*/ 530626 h 3686004"/>
                  <a:gd name="connsiteX341" fmla="*/ 3247026 w 4041704"/>
                  <a:gd name="connsiteY341" fmla="*/ 547818 h 3686004"/>
                  <a:gd name="connsiteX342" fmla="*/ 3234306 w 4041704"/>
                  <a:gd name="connsiteY342" fmla="*/ 568668 h 3686004"/>
                  <a:gd name="connsiteX343" fmla="*/ 3237166 w 4041704"/>
                  <a:gd name="connsiteY343" fmla="*/ 588447 h 3686004"/>
                  <a:gd name="connsiteX344" fmla="*/ 3243460 w 4041704"/>
                  <a:gd name="connsiteY344" fmla="*/ 624006 h 3686004"/>
                  <a:gd name="connsiteX345" fmla="*/ 3261062 w 4041704"/>
                  <a:gd name="connsiteY345" fmla="*/ 669573 h 3686004"/>
                  <a:gd name="connsiteX346" fmla="*/ 3266803 w 4041704"/>
                  <a:gd name="connsiteY346" fmla="*/ 672122 h 3686004"/>
                  <a:gd name="connsiteX347" fmla="*/ 3278766 w 4041704"/>
                  <a:gd name="connsiteY347" fmla="*/ 670484 h 3686004"/>
                  <a:gd name="connsiteX348" fmla="*/ 3301805 w 4041704"/>
                  <a:gd name="connsiteY348" fmla="*/ 682673 h 3686004"/>
                  <a:gd name="connsiteX349" fmla="*/ 3322422 w 4041704"/>
                  <a:gd name="connsiteY349" fmla="*/ 689654 h 3686004"/>
                  <a:gd name="connsiteX350" fmla="*/ 3323945 w 4041704"/>
                  <a:gd name="connsiteY350" fmla="*/ 705510 h 3686004"/>
                  <a:gd name="connsiteX351" fmla="*/ 3314446 w 4041704"/>
                  <a:gd name="connsiteY351" fmla="*/ 723502 h 3686004"/>
                  <a:gd name="connsiteX352" fmla="*/ 3313394 w 4041704"/>
                  <a:gd name="connsiteY352" fmla="*/ 735144 h 3686004"/>
                  <a:gd name="connsiteX353" fmla="*/ 3316672 w 4041704"/>
                  <a:gd name="connsiteY353" fmla="*/ 734906 h 3686004"/>
                  <a:gd name="connsiteX354" fmla="*/ 3325110 w 4041704"/>
                  <a:gd name="connsiteY354" fmla="*/ 726681 h 3686004"/>
                  <a:gd name="connsiteX355" fmla="*/ 3364340 w 4041704"/>
                  <a:gd name="connsiteY355" fmla="*/ 716408 h 3686004"/>
                  <a:gd name="connsiteX356" fmla="*/ 3376868 w 4041704"/>
                  <a:gd name="connsiteY356" fmla="*/ 709124 h 3686004"/>
                  <a:gd name="connsiteX357" fmla="*/ 3391517 w 4041704"/>
                  <a:gd name="connsiteY357" fmla="*/ 710599 h 3686004"/>
                  <a:gd name="connsiteX358" fmla="*/ 3449715 w 4041704"/>
                  <a:gd name="connsiteY358" fmla="*/ 721225 h 3686004"/>
                  <a:gd name="connsiteX359" fmla="*/ 3481003 w 4041704"/>
                  <a:gd name="connsiteY359" fmla="*/ 726008 h 3686004"/>
                  <a:gd name="connsiteX360" fmla="*/ 3483409 w 4041704"/>
                  <a:gd name="connsiteY360" fmla="*/ 745513 h 3686004"/>
                  <a:gd name="connsiteX361" fmla="*/ 3507576 w 4041704"/>
                  <a:gd name="connsiteY361" fmla="*/ 752793 h 3686004"/>
                  <a:gd name="connsiteX362" fmla="*/ 3534055 w 4041704"/>
                  <a:gd name="connsiteY362" fmla="*/ 755263 h 3686004"/>
                  <a:gd name="connsiteX363" fmla="*/ 3535079 w 4041704"/>
                  <a:gd name="connsiteY363" fmla="*/ 777034 h 3686004"/>
                  <a:gd name="connsiteX364" fmla="*/ 3538990 w 4041704"/>
                  <a:gd name="connsiteY364" fmla="*/ 789993 h 3686004"/>
                  <a:gd name="connsiteX365" fmla="*/ 3550035 w 4041704"/>
                  <a:gd name="connsiteY365" fmla="*/ 786158 h 3686004"/>
                  <a:gd name="connsiteX366" fmla="*/ 3551872 w 4041704"/>
                  <a:gd name="connsiteY366" fmla="*/ 784169 h 3686004"/>
                  <a:gd name="connsiteX367" fmla="*/ 3566159 w 4041704"/>
                  <a:gd name="connsiteY367" fmla="*/ 772983 h 3686004"/>
                  <a:gd name="connsiteX368" fmla="*/ 3564509 w 4041704"/>
                  <a:gd name="connsiteY368" fmla="*/ 786903 h 3686004"/>
                  <a:gd name="connsiteX369" fmla="*/ 3558579 w 4041704"/>
                  <a:gd name="connsiteY369" fmla="*/ 800700 h 3686004"/>
                  <a:gd name="connsiteX370" fmla="*/ 3574904 w 4041704"/>
                  <a:gd name="connsiteY370" fmla="*/ 821854 h 3686004"/>
                  <a:gd name="connsiteX371" fmla="*/ 3589499 w 4041704"/>
                  <a:gd name="connsiteY371" fmla="*/ 818319 h 3686004"/>
                  <a:gd name="connsiteX372" fmla="*/ 3597290 w 4041704"/>
                  <a:gd name="connsiteY372" fmla="*/ 836133 h 3686004"/>
                  <a:gd name="connsiteX373" fmla="*/ 3588718 w 4041704"/>
                  <a:gd name="connsiteY373" fmla="*/ 850183 h 3686004"/>
                  <a:gd name="connsiteX374" fmla="*/ 3590947 w 4041704"/>
                  <a:gd name="connsiteY374" fmla="*/ 868957 h 3686004"/>
                  <a:gd name="connsiteX375" fmla="*/ 3594115 w 4041704"/>
                  <a:gd name="connsiteY375" fmla="*/ 896388 h 3686004"/>
                  <a:gd name="connsiteX376" fmla="*/ 3603504 w 4041704"/>
                  <a:gd name="connsiteY376" fmla="*/ 931969 h 3686004"/>
                  <a:gd name="connsiteX377" fmla="*/ 3611064 w 4041704"/>
                  <a:gd name="connsiteY377" fmla="*/ 944044 h 3686004"/>
                  <a:gd name="connsiteX378" fmla="*/ 3602584 w 4041704"/>
                  <a:gd name="connsiteY378" fmla="*/ 945712 h 3686004"/>
                  <a:gd name="connsiteX379" fmla="*/ 3601663 w 4041704"/>
                  <a:gd name="connsiteY379" fmla="*/ 959454 h 3686004"/>
                  <a:gd name="connsiteX380" fmla="*/ 3607473 w 4041704"/>
                  <a:gd name="connsiteY380" fmla="*/ 986633 h 3686004"/>
                  <a:gd name="connsiteX381" fmla="*/ 3602427 w 4041704"/>
                  <a:gd name="connsiteY381" fmla="*/ 1004078 h 3686004"/>
                  <a:gd name="connsiteX382" fmla="*/ 3584645 w 4041704"/>
                  <a:gd name="connsiteY382" fmla="*/ 1019972 h 3686004"/>
                  <a:gd name="connsiteX383" fmla="*/ 3562747 w 4041704"/>
                  <a:gd name="connsiteY383" fmla="*/ 1050771 h 3686004"/>
                  <a:gd name="connsiteX384" fmla="*/ 3564469 w 4041704"/>
                  <a:gd name="connsiteY384" fmla="*/ 1064260 h 3686004"/>
                  <a:gd name="connsiteX385" fmla="*/ 3550390 w 4041704"/>
                  <a:gd name="connsiteY385" fmla="*/ 1084279 h 3686004"/>
                  <a:gd name="connsiteX386" fmla="*/ 3530319 w 4041704"/>
                  <a:gd name="connsiteY386" fmla="*/ 1101888 h 3686004"/>
                  <a:gd name="connsiteX387" fmla="*/ 3548134 w 4041704"/>
                  <a:gd name="connsiteY387" fmla="*/ 1130793 h 3686004"/>
                  <a:gd name="connsiteX388" fmla="*/ 3551837 w 4041704"/>
                  <a:gd name="connsiteY388" fmla="*/ 1134918 h 3686004"/>
                  <a:gd name="connsiteX389" fmla="*/ 3541268 w 4041704"/>
                  <a:gd name="connsiteY389" fmla="*/ 1135933 h 3686004"/>
                  <a:gd name="connsiteX390" fmla="*/ 3498150 w 4041704"/>
                  <a:gd name="connsiteY390" fmla="*/ 1130151 h 3686004"/>
                  <a:gd name="connsiteX391" fmla="*/ 3483133 w 4041704"/>
                  <a:gd name="connsiteY391" fmla="*/ 1141514 h 3686004"/>
                  <a:gd name="connsiteX392" fmla="*/ 3473356 w 4041704"/>
                  <a:gd name="connsiteY392" fmla="*/ 1158560 h 3686004"/>
                  <a:gd name="connsiteX393" fmla="*/ 3440770 w 4041704"/>
                  <a:gd name="connsiteY393" fmla="*/ 1169156 h 3686004"/>
                  <a:gd name="connsiteX394" fmla="*/ 3419032 w 4041704"/>
                  <a:gd name="connsiteY394" fmla="*/ 1178283 h 3686004"/>
                  <a:gd name="connsiteX395" fmla="*/ 3409114 w 4041704"/>
                  <a:gd name="connsiteY395" fmla="*/ 1177209 h 3686004"/>
                  <a:gd name="connsiteX396" fmla="*/ 3408869 w 4041704"/>
                  <a:gd name="connsiteY396" fmla="*/ 1185767 h 3686004"/>
                  <a:gd name="connsiteX397" fmla="*/ 3413211 w 4041704"/>
                  <a:gd name="connsiteY397" fmla="*/ 1202098 h 3686004"/>
                  <a:gd name="connsiteX398" fmla="*/ 3432225 w 4041704"/>
                  <a:gd name="connsiteY398" fmla="*/ 1216807 h 3686004"/>
                  <a:gd name="connsiteX399" fmla="*/ 3448817 w 4041704"/>
                  <a:gd name="connsiteY399" fmla="*/ 1226307 h 3686004"/>
                  <a:gd name="connsiteX400" fmla="*/ 3438732 w 4041704"/>
                  <a:gd name="connsiteY400" fmla="*/ 1235703 h 3686004"/>
                  <a:gd name="connsiteX401" fmla="*/ 3374993 w 4041704"/>
                  <a:gd name="connsiteY401" fmla="*/ 1285133 h 3686004"/>
                  <a:gd name="connsiteX402" fmla="*/ 3354054 w 4041704"/>
                  <a:gd name="connsiteY402" fmla="*/ 1294223 h 3686004"/>
                  <a:gd name="connsiteX403" fmla="*/ 3347879 w 4041704"/>
                  <a:gd name="connsiteY403" fmla="*/ 1287635 h 3686004"/>
                  <a:gd name="connsiteX404" fmla="*/ 3338368 w 4041704"/>
                  <a:gd name="connsiteY404" fmla="*/ 1296544 h 3686004"/>
                  <a:gd name="connsiteX405" fmla="*/ 3337209 w 4041704"/>
                  <a:gd name="connsiteY405" fmla="*/ 1300189 h 3686004"/>
                  <a:gd name="connsiteX406" fmla="*/ 3345693 w 4041704"/>
                  <a:gd name="connsiteY406" fmla="*/ 1300905 h 3686004"/>
                  <a:gd name="connsiteX407" fmla="*/ 3364647 w 4041704"/>
                  <a:gd name="connsiteY407" fmla="*/ 1336101 h 3686004"/>
                  <a:gd name="connsiteX408" fmla="*/ 3351981 w 4041704"/>
                  <a:gd name="connsiteY408" fmla="*/ 1361958 h 3686004"/>
                  <a:gd name="connsiteX409" fmla="*/ 3368583 w 4041704"/>
                  <a:gd name="connsiteY409" fmla="*/ 1382660 h 3686004"/>
                  <a:gd name="connsiteX410" fmla="*/ 3383532 w 4041704"/>
                  <a:gd name="connsiteY410" fmla="*/ 1380584 h 3686004"/>
                  <a:gd name="connsiteX411" fmla="*/ 3397575 w 4041704"/>
                  <a:gd name="connsiteY411" fmla="*/ 1377956 h 3686004"/>
                  <a:gd name="connsiteX412" fmla="*/ 3338034 w 4041704"/>
                  <a:gd name="connsiteY412" fmla="*/ 1388899 h 3686004"/>
                  <a:gd name="connsiteX413" fmla="*/ 3319514 w 4041704"/>
                  <a:gd name="connsiteY413" fmla="*/ 1393771 h 3686004"/>
                  <a:gd name="connsiteX414" fmla="*/ 3320276 w 4041704"/>
                  <a:gd name="connsiteY414" fmla="*/ 1404499 h 3686004"/>
                  <a:gd name="connsiteX415" fmla="*/ 3319892 w 4041704"/>
                  <a:gd name="connsiteY415" fmla="*/ 1406503 h 3686004"/>
                  <a:gd name="connsiteX416" fmla="*/ 3351343 w 4041704"/>
                  <a:gd name="connsiteY416" fmla="*/ 1411484 h 3686004"/>
                  <a:gd name="connsiteX417" fmla="*/ 3370604 w 4041704"/>
                  <a:gd name="connsiteY417" fmla="*/ 1418834 h 3686004"/>
                  <a:gd name="connsiteX418" fmla="*/ 3372427 w 4041704"/>
                  <a:gd name="connsiteY418" fmla="*/ 1417510 h 3686004"/>
                  <a:gd name="connsiteX419" fmla="*/ 3429285 w 4041704"/>
                  <a:gd name="connsiteY419" fmla="*/ 1421677 h 3686004"/>
                  <a:gd name="connsiteX420" fmla="*/ 3537127 w 4041704"/>
                  <a:gd name="connsiteY420" fmla="*/ 1416180 h 3686004"/>
                  <a:gd name="connsiteX421" fmla="*/ 3570029 w 4041704"/>
                  <a:gd name="connsiteY421" fmla="*/ 1415478 h 3686004"/>
                  <a:gd name="connsiteX422" fmla="*/ 3622826 w 4041704"/>
                  <a:gd name="connsiteY422" fmla="*/ 1424914 h 3686004"/>
                  <a:gd name="connsiteX423" fmla="*/ 3649654 w 4041704"/>
                  <a:gd name="connsiteY423" fmla="*/ 1428626 h 3686004"/>
                  <a:gd name="connsiteX424" fmla="*/ 3659254 w 4041704"/>
                  <a:gd name="connsiteY424" fmla="*/ 1439284 h 3686004"/>
                  <a:gd name="connsiteX425" fmla="*/ 3678443 w 4041704"/>
                  <a:gd name="connsiteY425" fmla="*/ 1426734 h 3686004"/>
                  <a:gd name="connsiteX426" fmla="*/ 3736952 w 4041704"/>
                  <a:gd name="connsiteY426" fmla="*/ 1440838 h 3686004"/>
                  <a:gd name="connsiteX427" fmla="*/ 3753042 w 4041704"/>
                  <a:gd name="connsiteY427" fmla="*/ 1444462 h 3686004"/>
                  <a:gd name="connsiteX428" fmla="*/ 3801091 w 4041704"/>
                  <a:gd name="connsiteY428" fmla="*/ 1460134 h 3686004"/>
                  <a:gd name="connsiteX429" fmla="*/ 3852917 w 4041704"/>
                  <a:gd name="connsiteY429" fmla="*/ 1479093 h 3686004"/>
                  <a:gd name="connsiteX430" fmla="*/ 3880072 w 4041704"/>
                  <a:gd name="connsiteY430" fmla="*/ 1490918 h 3686004"/>
                  <a:gd name="connsiteX431" fmla="*/ 3881728 w 4041704"/>
                  <a:gd name="connsiteY431" fmla="*/ 1490643 h 3686004"/>
                  <a:gd name="connsiteX432" fmla="*/ 3881727 w 4041704"/>
                  <a:gd name="connsiteY432" fmla="*/ 1490645 h 3686004"/>
                  <a:gd name="connsiteX433" fmla="*/ 3882142 w 4041704"/>
                  <a:gd name="connsiteY433" fmla="*/ 1490575 h 3686004"/>
                  <a:gd name="connsiteX434" fmla="*/ 3881728 w 4041704"/>
                  <a:gd name="connsiteY434" fmla="*/ 1490643 h 3686004"/>
                  <a:gd name="connsiteX435" fmla="*/ 3880762 w 4041704"/>
                  <a:gd name="connsiteY435" fmla="*/ 1489954 h 3686004"/>
                  <a:gd name="connsiteX436" fmla="*/ 3881898 w 4041704"/>
                  <a:gd name="connsiteY436" fmla="*/ 1479383 h 3686004"/>
                  <a:gd name="connsiteX437" fmla="*/ 3889489 w 4041704"/>
                  <a:gd name="connsiteY437" fmla="*/ 1478972 h 3686004"/>
                  <a:gd name="connsiteX438" fmla="*/ 3973092 w 4041704"/>
                  <a:gd name="connsiteY438" fmla="*/ 1487374 h 3686004"/>
                  <a:gd name="connsiteX439" fmla="*/ 3987858 w 4041704"/>
                  <a:gd name="connsiteY439" fmla="*/ 1489176 h 3686004"/>
                  <a:gd name="connsiteX440" fmla="*/ 3991362 w 4041704"/>
                  <a:gd name="connsiteY440" fmla="*/ 1490805 h 3686004"/>
                  <a:gd name="connsiteX441" fmla="*/ 3998148 w 4041704"/>
                  <a:gd name="connsiteY441" fmla="*/ 1498868 h 3686004"/>
                  <a:gd name="connsiteX442" fmla="*/ 3999748 w 4041704"/>
                  <a:gd name="connsiteY442" fmla="*/ 1502347 h 3686004"/>
                  <a:gd name="connsiteX443" fmla="*/ 3999825 w 4041704"/>
                  <a:gd name="connsiteY443" fmla="*/ 1512035 h 3686004"/>
                  <a:gd name="connsiteX444" fmla="*/ 3999960 w 4041704"/>
                  <a:gd name="connsiteY444" fmla="*/ 1517970 h 3686004"/>
                  <a:gd name="connsiteX445" fmla="*/ 4023367 w 4041704"/>
                  <a:gd name="connsiteY445" fmla="*/ 1519526 h 3686004"/>
                  <a:gd name="connsiteX446" fmla="*/ 4040531 w 4041704"/>
                  <a:gd name="connsiteY446" fmla="*/ 1526545 h 3686004"/>
                  <a:gd name="connsiteX447" fmla="*/ 4034260 w 4041704"/>
                  <a:gd name="connsiteY447" fmla="*/ 1538991 h 3686004"/>
                  <a:gd name="connsiteX448" fmla="*/ 3962725 w 4041704"/>
                  <a:gd name="connsiteY448" fmla="*/ 1522285 h 3686004"/>
                  <a:gd name="connsiteX449" fmla="*/ 3925435 w 4041704"/>
                  <a:gd name="connsiteY449" fmla="*/ 1520144 h 3686004"/>
                  <a:gd name="connsiteX450" fmla="*/ 3918451 w 4041704"/>
                  <a:gd name="connsiteY450" fmla="*/ 1520112 h 3686004"/>
                  <a:gd name="connsiteX451" fmla="*/ 3875897 w 4041704"/>
                  <a:gd name="connsiteY451" fmla="*/ 1503697 h 3686004"/>
                  <a:gd name="connsiteX452" fmla="*/ 3853899 w 4041704"/>
                  <a:gd name="connsiteY452" fmla="*/ 1503438 h 3686004"/>
                  <a:gd name="connsiteX453" fmla="*/ 3840815 w 4041704"/>
                  <a:gd name="connsiteY453" fmla="*/ 1504592 h 3686004"/>
                  <a:gd name="connsiteX454" fmla="*/ 3787302 w 4041704"/>
                  <a:gd name="connsiteY454" fmla="*/ 1492891 h 3686004"/>
                  <a:gd name="connsiteX455" fmla="*/ 3749846 w 4041704"/>
                  <a:gd name="connsiteY455" fmla="*/ 1491797 h 3686004"/>
                  <a:gd name="connsiteX456" fmla="*/ 3719047 w 4041704"/>
                  <a:gd name="connsiteY456" fmla="*/ 1482618 h 3686004"/>
                  <a:gd name="connsiteX457" fmla="*/ 3687714 w 4041704"/>
                  <a:gd name="connsiteY457" fmla="*/ 1493783 h 3686004"/>
                  <a:gd name="connsiteX458" fmla="*/ 3686552 w 4041704"/>
                  <a:gd name="connsiteY458" fmla="*/ 1501125 h 3686004"/>
                  <a:gd name="connsiteX459" fmla="*/ 3647015 w 4041704"/>
                  <a:gd name="connsiteY459" fmla="*/ 1523353 h 3686004"/>
                  <a:gd name="connsiteX460" fmla="*/ 3624570 w 4041704"/>
                  <a:gd name="connsiteY460" fmla="*/ 1532700 h 3686004"/>
                  <a:gd name="connsiteX461" fmla="*/ 3604598 w 4041704"/>
                  <a:gd name="connsiteY461" fmla="*/ 1567165 h 3686004"/>
                  <a:gd name="connsiteX462" fmla="*/ 3599983 w 4041704"/>
                  <a:gd name="connsiteY462" fmla="*/ 1579335 h 3686004"/>
                  <a:gd name="connsiteX463" fmla="*/ 3576656 w 4041704"/>
                  <a:gd name="connsiteY463" fmla="*/ 1587467 h 3686004"/>
                  <a:gd name="connsiteX464" fmla="*/ 3566998 w 4041704"/>
                  <a:gd name="connsiteY464" fmla="*/ 1580562 h 3686004"/>
                  <a:gd name="connsiteX465" fmla="*/ 3560343 w 4041704"/>
                  <a:gd name="connsiteY465" fmla="*/ 1588646 h 3686004"/>
                  <a:gd name="connsiteX466" fmla="*/ 3549845 w 4041704"/>
                  <a:gd name="connsiteY466" fmla="*/ 1607411 h 3686004"/>
                  <a:gd name="connsiteX467" fmla="*/ 3540926 w 4041704"/>
                  <a:gd name="connsiteY467" fmla="*/ 1616211 h 3686004"/>
                  <a:gd name="connsiteX468" fmla="*/ 3549587 w 4041704"/>
                  <a:gd name="connsiteY468" fmla="*/ 1629410 h 3686004"/>
                  <a:gd name="connsiteX469" fmla="*/ 3563295 w 4041704"/>
                  <a:gd name="connsiteY469" fmla="*/ 1651469 h 3686004"/>
                  <a:gd name="connsiteX470" fmla="*/ 3559475 w 4041704"/>
                  <a:gd name="connsiteY470" fmla="*/ 1675591 h 3686004"/>
                  <a:gd name="connsiteX471" fmla="*/ 3570285 w 4041704"/>
                  <a:gd name="connsiteY471" fmla="*/ 1695579 h 3686004"/>
                  <a:gd name="connsiteX472" fmla="*/ 3589932 w 4041704"/>
                  <a:gd name="connsiteY472" fmla="*/ 1707291 h 3686004"/>
                  <a:gd name="connsiteX473" fmla="*/ 3609724 w 4041704"/>
                  <a:gd name="connsiteY473" fmla="*/ 1704514 h 3686004"/>
                  <a:gd name="connsiteX474" fmla="*/ 3624100 w 4041704"/>
                  <a:gd name="connsiteY474" fmla="*/ 1712166 h 3686004"/>
                  <a:gd name="connsiteX475" fmla="*/ 3616719 w 4041704"/>
                  <a:gd name="connsiteY475" fmla="*/ 1738412 h 3686004"/>
                  <a:gd name="connsiteX476" fmla="*/ 3615472 w 4041704"/>
                  <a:gd name="connsiteY476" fmla="*/ 1746279 h 3686004"/>
                  <a:gd name="connsiteX477" fmla="*/ 3618671 w 4041704"/>
                  <a:gd name="connsiteY477" fmla="*/ 1753235 h 3686004"/>
                  <a:gd name="connsiteX478" fmla="*/ 3616316 w 4041704"/>
                  <a:gd name="connsiteY478" fmla="*/ 1774901 h 3686004"/>
                  <a:gd name="connsiteX479" fmla="*/ 3635028 w 4041704"/>
                  <a:gd name="connsiteY479" fmla="*/ 1778940 h 3686004"/>
                  <a:gd name="connsiteX480" fmla="*/ 3639165 w 4041704"/>
                  <a:gd name="connsiteY480" fmla="*/ 1783358 h 3686004"/>
                  <a:gd name="connsiteX481" fmla="*/ 3656369 w 4041704"/>
                  <a:gd name="connsiteY481" fmla="*/ 1827474 h 3686004"/>
                  <a:gd name="connsiteX482" fmla="*/ 3657386 w 4041704"/>
                  <a:gd name="connsiteY482" fmla="*/ 1834623 h 3686004"/>
                  <a:gd name="connsiteX483" fmla="*/ 3652762 w 4041704"/>
                  <a:gd name="connsiteY483" fmla="*/ 1867218 h 3686004"/>
                  <a:gd name="connsiteX484" fmla="*/ 3633034 w 4041704"/>
                  <a:gd name="connsiteY484" fmla="*/ 1910323 h 3686004"/>
                  <a:gd name="connsiteX485" fmla="*/ 3623144 w 4041704"/>
                  <a:gd name="connsiteY485" fmla="*/ 1928646 h 3686004"/>
                  <a:gd name="connsiteX486" fmla="*/ 3613368 w 4041704"/>
                  <a:gd name="connsiteY486" fmla="*/ 1939462 h 3686004"/>
                  <a:gd name="connsiteX487" fmla="*/ 3569227 w 4041704"/>
                  <a:gd name="connsiteY487" fmla="*/ 1953435 h 3686004"/>
                  <a:gd name="connsiteX488" fmla="*/ 3560447 w 4041704"/>
                  <a:gd name="connsiteY488" fmla="*/ 1957957 h 3686004"/>
                  <a:gd name="connsiteX489" fmla="*/ 3546964 w 4041704"/>
                  <a:gd name="connsiteY489" fmla="*/ 1985387 h 3686004"/>
                  <a:gd name="connsiteX490" fmla="*/ 3540059 w 4041704"/>
                  <a:gd name="connsiteY490" fmla="*/ 1995045 h 3686004"/>
                  <a:gd name="connsiteX491" fmla="*/ 3521556 w 4041704"/>
                  <a:gd name="connsiteY491" fmla="*/ 2016841 h 3686004"/>
                  <a:gd name="connsiteX492" fmla="*/ 3525497 w 4041704"/>
                  <a:gd name="connsiteY492" fmla="*/ 2029292 h 3686004"/>
                  <a:gd name="connsiteX493" fmla="*/ 3539601 w 4041704"/>
                  <a:gd name="connsiteY493" fmla="*/ 2030598 h 3686004"/>
                  <a:gd name="connsiteX494" fmla="*/ 3522138 w 4041704"/>
                  <a:gd name="connsiteY494" fmla="*/ 2053422 h 3686004"/>
                  <a:gd name="connsiteX495" fmla="*/ 3498434 w 4041704"/>
                  <a:gd name="connsiteY495" fmla="*/ 2099040 h 3686004"/>
                  <a:gd name="connsiteX496" fmla="*/ 3498803 w 4041704"/>
                  <a:gd name="connsiteY496" fmla="*/ 2096020 h 3686004"/>
                  <a:gd name="connsiteX497" fmla="*/ 3507452 w 4041704"/>
                  <a:gd name="connsiteY497" fmla="*/ 2075350 h 3686004"/>
                  <a:gd name="connsiteX498" fmla="*/ 3505010 w 4041704"/>
                  <a:gd name="connsiteY498" fmla="*/ 2043248 h 3686004"/>
                  <a:gd name="connsiteX499" fmla="*/ 3482570 w 4041704"/>
                  <a:gd name="connsiteY499" fmla="*/ 2042383 h 3686004"/>
                  <a:gd name="connsiteX500" fmla="*/ 3478178 w 4041704"/>
                  <a:gd name="connsiteY500" fmla="*/ 2049750 h 3686004"/>
                  <a:gd name="connsiteX501" fmla="*/ 3467318 w 4041704"/>
                  <a:gd name="connsiteY501" fmla="*/ 2077595 h 3686004"/>
                  <a:gd name="connsiteX502" fmla="*/ 3448518 w 4041704"/>
                  <a:gd name="connsiteY502" fmla="*/ 2084293 h 3686004"/>
                  <a:gd name="connsiteX503" fmla="*/ 3416302 w 4041704"/>
                  <a:gd name="connsiteY503" fmla="*/ 2094243 h 3686004"/>
                  <a:gd name="connsiteX504" fmla="*/ 3400649 w 4041704"/>
                  <a:gd name="connsiteY504" fmla="*/ 2101439 h 3686004"/>
                  <a:gd name="connsiteX505" fmla="*/ 3392861 w 4041704"/>
                  <a:gd name="connsiteY505" fmla="*/ 2109883 h 3686004"/>
                  <a:gd name="connsiteX506" fmla="*/ 3402050 w 4041704"/>
                  <a:gd name="connsiteY506" fmla="*/ 2112950 h 3686004"/>
                  <a:gd name="connsiteX507" fmla="*/ 3434326 w 4041704"/>
                  <a:gd name="connsiteY507" fmla="*/ 2153540 h 3686004"/>
                  <a:gd name="connsiteX508" fmla="*/ 3411986 w 4041704"/>
                  <a:gd name="connsiteY508" fmla="*/ 2175804 h 3686004"/>
                  <a:gd name="connsiteX509" fmla="*/ 3401240 w 4041704"/>
                  <a:gd name="connsiteY509" fmla="*/ 2196142 h 3686004"/>
                  <a:gd name="connsiteX510" fmla="*/ 3412689 w 4041704"/>
                  <a:gd name="connsiteY510" fmla="*/ 2208706 h 3686004"/>
                  <a:gd name="connsiteX511" fmla="*/ 3442159 w 4041704"/>
                  <a:gd name="connsiteY511" fmla="*/ 2226274 h 3686004"/>
                  <a:gd name="connsiteX512" fmla="*/ 3446101 w 4041704"/>
                  <a:gd name="connsiteY512" fmla="*/ 2238724 h 3686004"/>
                  <a:gd name="connsiteX513" fmla="*/ 3427747 w 4041704"/>
                  <a:gd name="connsiteY513" fmla="*/ 2354615 h 3686004"/>
                  <a:gd name="connsiteX514" fmla="*/ 3418205 w 4041704"/>
                  <a:gd name="connsiteY514" fmla="*/ 2394495 h 3686004"/>
                  <a:gd name="connsiteX515" fmla="*/ 3426176 w 4041704"/>
                  <a:gd name="connsiteY515" fmla="*/ 2408659 h 3686004"/>
                  <a:gd name="connsiteX516" fmla="*/ 3439494 w 4041704"/>
                  <a:gd name="connsiteY516" fmla="*/ 2436571 h 3686004"/>
                  <a:gd name="connsiteX517" fmla="*/ 3469785 w 4041704"/>
                  <a:gd name="connsiteY517" fmla="*/ 2469320 h 3686004"/>
                  <a:gd name="connsiteX518" fmla="*/ 3500336 w 4041704"/>
                  <a:gd name="connsiteY518" fmla="*/ 2480071 h 3686004"/>
                  <a:gd name="connsiteX519" fmla="*/ 3502210 w 4041704"/>
                  <a:gd name="connsiteY519" fmla="*/ 2485206 h 3686004"/>
                  <a:gd name="connsiteX520" fmla="*/ 3500872 w 4041704"/>
                  <a:gd name="connsiteY520" fmla="*/ 2514022 h 3686004"/>
                  <a:gd name="connsiteX521" fmla="*/ 3493729 w 4041704"/>
                  <a:gd name="connsiteY521" fmla="*/ 2559120 h 3686004"/>
                  <a:gd name="connsiteX522" fmla="*/ 3483071 w 4041704"/>
                  <a:gd name="connsiteY522" fmla="*/ 2568720 h 3686004"/>
                  <a:gd name="connsiteX523" fmla="*/ 3482158 w 4041704"/>
                  <a:gd name="connsiteY523" fmla="*/ 2574489 h 3686004"/>
                  <a:gd name="connsiteX524" fmla="*/ 3459948 w 4041704"/>
                  <a:gd name="connsiteY524" fmla="*/ 2612900 h 3686004"/>
                  <a:gd name="connsiteX525" fmla="*/ 3443380 w 4041704"/>
                  <a:gd name="connsiteY525" fmla="*/ 2625865 h 3686004"/>
                  <a:gd name="connsiteX526" fmla="*/ 3420587 w 4041704"/>
                  <a:gd name="connsiteY526" fmla="*/ 2613654 h 3686004"/>
                  <a:gd name="connsiteX527" fmla="*/ 3417441 w 4041704"/>
                  <a:gd name="connsiteY527" fmla="*/ 2613156 h 3686004"/>
                  <a:gd name="connsiteX528" fmla="*/ 3333756 w 4041704"/>
                  <a:gd name="connsiteY528" fmla="*/ 2605278 h 3686004"/>
                  <a:gd name="connsiteX529" fmla="*/ 3325100 w 4041704"/>
                  <a:gd name="connsiteY529" fmla="*/ 2581868 h 3686004"/>
                  <a:gd name="connsiteX530" fmla="*/ 3318589 w 4041704"/>
                  <a:gd name="connsiteY530" fmla="*/ 2575462 h 3686004"/>
                  <a:gd name="connsiteX531" fmla="*/ 3305204 w 4041704"/>
                  <a:gd name="connsiteY531" fmla="*/ 2571729 h 3686004"/>
                  <a:gd name="connsiteX532" fmla="*/ 3316361 w 4041704"/>
                  <a:gd name="connsiteY532" fmla="*/ 2558982 h 3686004"/>
                  <a:gd name="connsiteX533" fmla="*/ 3307290 w 4041704"/>
                  <a:gd name="connsiteY533" fmla="*/ 2538194 h 3686004"/>
                  <a:gd name="connsiteX534" fmla="*/ 3305747 w 4041704"/>
                  <a:gd name="connsiteY534" fmla="*/ 2530962 h 3686004"/>
                  <a:gd name="connsiteX535" fmla="*/ 3298183 w 4041704"/>
                  <a:gd name="connsiteY535" fmla="*/ 2534601 h 3686004"/>
                  <a:gd name="connsiteX536" fmla="*/ 3289953 w 4041704"/>
                  <a:gd name="connsiteY536" fmla="*/ 2542436 h 3686004"/>
                  <a:gd name="connsiteX537" fmla="*/ 3279280 w 4041704"/>
                  <a:gd name="connsiteY537" fmla="*/ 2542477 h 3686004"/>
                  <a:gd name="connsiteX538" fmla="*/ 3278980 w 4041704"/>
                  <a:gd name="connsiteY538" fmla="*/ 2542776 h 3686004"/>
                  <a:gd name="connsiteX539" fmla="*/ 3288743 w 4041704"/>
                  <a:gd name="connsiteY539" fmla="*/ 2549150 h 3686004"/>
                  <a:gd name="connsiteX540" fmla="*/ 3282013 w 4041704"/>
                  <a:gd name="connsiteY540" fmla="*/ 2554876 h 3686004"/>
                  <a:gd name="connsiteX541" fmla="*/ 3273364 w 4041704"/>
                  <a:gd name="connsiteY541" fmla="*/ 2553216 h 3686004"/>
                  <a:gd name="connsiteX542" fmla="*/ 3271617 w 4041704"/>
                  <a:gd name="connsiteY542" fmla="*/ 2563184 h 3686004"/>
                  <a:gd name="connsiteX543" fmla="*/ 3259817 w 4041704"/>
                  <a:gd name="connsiteY543" fmla="*/ 2593568 h 3686004"/>
                  <a:gd name="connsiteX544" fmla="*/ 3259480 w 4041704"/>
                  <a:gd name="connsiteY544" fmla="*/ 2605879 h 3686004"/>
                  <a:gd name="connsiteX545" fmla="*/ 3270159 w 4041704"/>
                  <a:gd name="connsiteY545" fmla="*/ 2609720 h 3686004"/>
                  <a:gd name="connsiteX546" fmla="*/ 3284287 w 4041704"/>
                  <a:gd name="connsiteY546" fmla="*/ 2618945 h 3686004"/>
                  <a:gd name="connsiteX547" fmla="*/ 3286808 w 4041704"/>
                  <a:gd name="connsiteY547" fmla="*/ 2660735 h 3686004"/>
                  <a:gd name="connsiteX548" fmla="*/ 3285386 w 4041704"/>
                  <a:gd name="connsiteY548" fmla="*/ 2667163 h 3686004"/>
                  <a:gd name="connsiteX549" fmla="*/ 3283128 w 4041704"/>
                  <a:gd name="connsiteY549" fmla="*/ 2670599 h 3686004"/>
                  <a:gd name="connsiteX550" fmla="*/ 3292503 w 4041704"/>
                  <a:gd name="connsiteY550" fmla="*/ 2683060 h 3686004"/>
                  <a:gd name="connsiteX551" fmla="*/ 3298349 w 4041704"/>
                  <a:gd name="connsiteY551" fmla="*/ 2682050 h 3686004"/>
                  <a:gd name="connsiteX552" fmla="*/ 3307862 w 4041704"/>
                  <a:gd name="connsiteY552" fmla="*/ 2673746 h 3686004"/>
                  <a:gd name="connsiteX553" fmla="*/ 3336874 w 4041704"/>
                  <a:gd name="connsiteY553" fmla="*/ 2667053 h 3686004"/>
                  <a:gd name="connsiteX554" fmla="*/ 3361333 w 4041704"/>
                  <a:gd name="connsiteY554" fmla="*/ 2658563 h 3686004"/>
                  <a:gd name="connsiteX555" fmla="*/ 3378700 w 4041704"/>
                  <a:gd name="connsiteY555" fmla="*/ 2647336 h 3686004"/>
                  <a:gd name="connsiteX556" fmla="*/ 3389842 w 4041704"/>
                  <a:gd name="connsiteY556" fmla="*/ 2665227 h 3686004"/>
                  <a:gd name="connsiteX557" fmla="*/ 3397694 w 4041704"/>
                  <a:gd name="connsiteY557" fmla="*/ 2697111 h 3686004"/>
                  <a:gd name="connsiteX558" fmla="*/ 3400149 w 4041704"/>
                  <a:gd name="connsiteY558" fmla="*/ 2698576 h 3686004"/>
                  <a:gd name="connsiteX559" fmla="*/ 3417201 w 4041704"/>
                  <a:gd name="connsiteY559" fmla="*/ 2713102 h 3686004"/>
                  <a:gd name="connsiteX560" fmla="*/ 3410947 w 4041704"/>
                  <a:gd name="connsiteY560" fmla="*/ 2749202 h 3686004"/>
                  <a:gd name="connsiteX561" fmla="*/ 3404597 w 4041704"/>
                  <a:gd name="connsiteY561" fmla="*/ 2751959 h 3686004"/>
                  <a:gd name="connsiteX562" fmla="*/ 3393284 w 4041704"/>
                  <a:gd name="connsiteY562" fmla="*/ 2745329 h 3686004"/>
                  <a:gd name="connsiteX563" fmla="*/ 3389862 w 4041704"/>
                  <a:gd name="connsiteY563" fmla="*/ 2743175 h 3686004"/>
                  <a:gd name="connsiteX564" fmla="*/ 3369393 w 4041704"/>
                  <a:gd name="connsiteY564" fmla="*/ 2716281 h 3686004"/>
                  <a:gd name="connsiteX565" fmla="*/ 3358136 w 4041704"/>
                  <a:gd name="connsiteY565" fmla="*/ 2705898 h 3686004"/>
                  <a:gd name="connsiteX566" fmla="*/ 3326206 w 4041704"/>
                  <a:gd name="connsiteY566" fmla="*/ 2697078 h 3686004"/>
                  <a:gd name="connsiteX567" fmla="*/ 3295330 w 4041704"/>
                  <a:gd name="connsiteY567" fmla="*/ 2711615 h 3686004"/>
                  <a:gd name="connsiteX568" fmla="*/ 3292130 w 4041704"/>
                  <a:gd name="connsiteY568" fmla="*/ 2718355 h 3686004"/>
                  <a:gd name="connsiteX569" fmla="*/ 3297187 w 4041704"/>
                  <a:gd name="connsiteY569" fmla="*/ 2727762 h 3686004"/>
                  <a:gd name="connsiteX570" fmla="*/ 3289779 w 4041704"/>
                  <a:gd name="connsiteY570" fmla="*/ 2725356 h 3686004"/>
                  <a:gd name="connsiteX571" fmla="*/ 3287722 w 4041704"/>
                  <a:gd name="connsiteY571" fmla="*/ 2734726 h 3686004"/>
                  <a:gd name="connsiteX572" fmla="*/ 3289609 w 4041704"/>
                  <a:gd name="connsiteY572" fmla="*/ 2748262 h 3686004"/>
                  <a:gd name="connsiteX573" fmla="*/ 3285161 w 4041704"/>
                  <a:gd name="connsiteY573" fmla="*/ 2759383 h 3686004"/>
                  <a:gd name="connsiteX574" fmla="*/ 3274895 w 4041704"/>
                  <a:gd name="connsiteY574" fmla="*/ 2752920 h 3686004"/>
                  <a:gd name="connsiteX575" fmla="*/ 3271161 w 4041704"/>
                  <a:gd name="connsiteY575" fmla="*/ 2736485 h 3686004"/>
                  <a:gd name="connsiteX576" fmla="*/ 3266142 w 4041704"/>
                  <a:gd name="connsiteY576" fmla="*/ 2736601 h 3686004"/>
                  <a:gd name="connsiteX577" fmla="*/ 3258831 w 4041704"/>
                  <a:gd name="connsiteY577" fmla="*/ 2739855 h 3686004"/>
                  <a:gd name="connsiteX578" fmla="*/ 3262278 w 4041704"/>
                  <a:gd name="connsiteY578" fmla="*/ 2745613 h 3686004"/>
                  <a:gd name="connsiteX579" fmla="*/ 3255571 w 4041704"/>
                  <a:gd name="connsiteY579" fmla="*/ 2759535 h 3686004"/>
                  <a:gd name="connsiteX580" fmla="*/ 3238454 w 4041704"/>
                  <a:gd name="connsiteY580" fmla="*/ 2769189 h 3686004"/>
                  <a:gd name="connsiteX581" fmla="*/ 3240926 w 4041704"/>
                  <a:gd name="connsiteY581" fmla="*/ 2794307 h 3686004"/>
                  <a:gd name="connsiteX582" fmla="*/ 3248725 w 4041704"/>
                  <a:gd name="connsiteY582" fmla="*/ 2819731 h 3686004"/>
                  <a:gd name="connsiteX583" fmla="*/ 3228986 w 4041704"/>
                  <a:gd name="connsiteY583" fmla="*/ 2828968 h 3686004"/>
                  <a:gd name="connsiteX584" fmla="*/ 3218493 w 4041704"/>
                  <a:gd name="connsiteY584" fmla="*/ 2837521 h 3686004"/>
                  <a:gd name="connsiteX585" fmla="*/ 3226246 w 4041704"/>
                  <a:gd name="connsiteY585" fmla="*/ 2846274 h 3686004"/>
                  <a:gd name="connsiteX586" fmla="*/ 3228785 w 4041704"/>
                  <a:gd name="connsiteY586" fmla="*/ 2847214 h 3686004"/>
                  <a:gd name="connsiteX587" fmla="*/ 3244569 w 4041704"/>
                  <a:gd name="connsiteY587" fmla="*/ 2856164 h 3686004"/>
                  <a:gd name="connsiteX588" fmla="*/ 3231069 w 4041704"/>
                  <a:gd name="connsiteY588" fmla="*/ 2859939 h 3686004"/>
                  <a:gd name="connsiteX589" fmla="*/ 3216055 w 4041704"/>
                  <a:gd name="connsiteY589" fmla="*/ 2859712 h 3686004"/>
                  <a:gd name="connsiteX590" fmla="*/ 3202712 w 4041704"/>
                  <a:gd name="connsiteY590" fmla="*/ 2882863 h 3686004"/>
                  <a:gd name="connsiteX591" fmla="*/ 3211539 w 4041704"/>
                  <a:gd name="connsiteY591" fmla="*/ 2895012 h 3686004"/>
                  <a:gd name="connsiteX592" fmla="*/ 3198034 w 4041704"/>
                  <a:gd name="connsiteY592" fmla="*/ 2908999 h 3686004"/>
                  <a:gd name="connsiteX593" fmla="*/ 3181779 w 4041704"/>
                  <a:gd name="connsiteY593" fmla="*/ 2906425 h 3686004"/>
                  <a:gd name="connsiteX594" fmla="*/ 3165269 w 4041704"/>
                  <a:gd name="connsiteY594" fmla="*/ 2915636 h 3686004"/>
                  <a:gd name="connsiteX595" fmla="*/ 3141111 w 4041704"/>
                  <a:gd name="connsiteY595" fmla="*/ 2929013 h 3686004"/>
                  <a:gd name="connsiteX596" fmla="*/ 3111788 w 4041704"/>
                  <a:gd name="connsiteY596" fmla="*/ 2951246 h 3686004"/>
                  <a:gd name="connsiteX597" fmla="*/ 3103501 w 4041704"/>
                  <a:gd name="connsiteY597" fmla="*/ 2962833 h 3686004"/>
                  <a:gd name="connsiteX598" fmla="*/ 3098730 w 4041704"/>
                  <a:gd name="connsiteY598" fmla="*/ 2955628 h 3686004"/>
                  <a:gd name="connsiteX599" fmla="*/ 3085672 w 4041704"/>
                  <a:gd name="connsiteY599" fmla="*/ 2960010 h 3686004"/>
                  <a:gd name="connsiteX600" fmla="*/ 3081075 w 4041704"/>
                  <a:gd name="connsiteY600" fmla="*/ 2967665 h 3686004"/>
                  <a:gd name="connsiteX601" fmla="*/ 3086646 w 4041704"/>
                  <a:gd name="connsiteY601" fmla="*/ 2973865 h 3686004"/>
                  <a:gd name="connsiteX602" fmla="*/ 3072757 w 4041704"/>
                  <a:gd name="connsiteY602" fmla="*/ 2975754 h 3686004"/>
                  <a:gd name="connsiteX603" fmla="*/ 3067356 w 4041704"/>
                  <a:gd name="connsiteY603" fmla="*/ 2974923 h 3686004"/>
                  <a:gd name="connsiteX604" fmla="*/ 3062755 w 4041704"/>
                  <a:gd name="connsiteY604" fmla="*/ 2975733 h 3686004"/>
                  <a:gd name="connsiteX605" fmla="*/ 3044703 w 4041704"/>
                  <a:gd name="connsiteY605" fmla="*/ 2977712 h 3686004"/>
                  <a:gd name="connsiteX606" fmla="*/ 3040222 w 4041704"/>
                  <a:gd name="connsiteY606" fmla="*/ 2977051 h 3686004"/>
                  <a:gd name="connsiteX607" fmla="*/ 3038819 w 4041704"/>
                  <a:gd name="connsiteY607" fmla="*/ 2983436 h 3686004"/>
                  <a:gd name="connsiteX608" fmla="*/ 3041525 w 4041704"/>
                  <a:gd name="connsiteY608" fmla="*/ 2994574 h 3686004"/>
                  <a:gd name="connsiteX609" fmla="*/ 3048604 w 4041704"/>
                  <a:gd name="connsiteY609" fmla="*/ 3007817 h 3686004"/>
                  <a:gd name="connsiteX610" fmla="*/ 3033310 w 4041704"/>
                  <a:gd name="connsiteY610" fmla="*/ 3019823 h 3686004"/>
                  <a:gd name="connsiteX611" fmla="*/ 3017560 w 4041704"/>
                  <a:gd name="connsiteY611" fmla="*/ 3015045 h 3686004"/>
                  <a:gd name="connsiteX612" fmla="*/ 3007298 w 4041704"/>
                  <a:gd name="connsiteY612" fmla="*/ 3013664 h 3686004"/>
                  <a:gd name="connsiteX613" fmla="*/ 3000754 w 4041704"/>
                  <a:gd name="connsiteY613" fmla="*/ 3020997 h 3686004"/>
                  <a:gd name="connsiteX614" fmla="*/ 3001671 w 4041704"/>
                  <a:gd name="connsiteY614" fmla="*/ 3021465 h 3686004"/>
                  <a:gd name="connsiteX615" fmla="*/ 2995069 w 4041704"/>
                  <a:gd name="connsiteY615" fmla="*/ 3033588 h 3686004"/>
                  <a:gd name="connsiteX616" fmla="*/ 2954465 w 4041704"/>
                  <a:gd name="connsiteY616" fmla="*/ 3108485 h 3686004"/>
                  <a:gd name="connsiteX617" fmla="*/ 2960471 w 4041704"/>
                  <a:gd name="connsiteY617" fmla="*/ 3122730 h 3686004"/>
                  <a:gd name="connsiteX618" fmla="*/ 2970885 w 4041704"/>
                  <a:gd name="connsiteY618" fmla="*/ 3141609 h 3686004"/>
                  <a:gd name="connsiteX619" fmla="*/ 2950245 w 4041704"/>
                  <a:gd name="connsiteY619" fmla="*/ 3143900 h 3686004"/>
                  <a:gd name="connsiteX620" fmla="*/ 2937957 w 4041704"/>
                  <a:gd name="connsiteY620" fmla="*/ 3170134 h 3686004"/>
                  <a:gd name="connsiteX621" fmla="*/ 2945149 w 4041704"/>
                  <a:gd name="connsiteY621" fmla="*/ 3194327 h 3686004"/>
                  <a:gd name="connsiteX622" fmla="*/ 2943374 w 4041704"/>
                  <a:gd name="connsiteY622" fmla="*/ 3245492 h 3686004"/>
                  <a:gd name="connsiteX623" fmla="*/ 2924099 w 4041704"/>
                  <a:gd name="connsiteY623" fmla="*/ 3263038 h 3686004"/>
                  <a:gd name="connsiteX624" fmla="*/ 2910544 w 4041704"/>
                  <a:gd name="connsiteY624" fmla="*/ 3280070 h 3686004"/>
                  <a:gd name="connsiteX625" fmla="*/ 2895111 w 4041704"/>
                  <a:gd name="connsiteY625" fmla="*/ 3276129 h 3686004"/>
                  <a:gd name="connsiteX626" fmla="*/ 2863294 w 4041704"/>
                  <a:gd name="connsiteY626" fmla="*/ 3252663 h 3686004"/>
                  <a:gd name="connsiteX627" fmla="*/ 2834578 w 4041704"/>
                  <a:gd name="connsiteY627" fmla="*/ 3242372 h 3686004"/>
                  <a:gd name="connsiteX628" fmla="*/ 2785273 w 4041704"/>
                  <a:gd name="connsiteY628" fmla="*/ 3254770 h 3686004"/>
                  <a:gd name="connsiteX629" fmla="*/ 2775514 w 4041704"/>
                  <a:gd name="connsiteY629" fmla="*/ 3264662 h 3686004"/>
                  <a:gd name="connsiteX630" fmla="*/ 2760612 w 4041704"/>
                  <a:gd name="connsiteY630" fmla="*/ 3273241 h 3686004"/>
                  <a:gd name="connsiteX631" fmla="*/ 2756924 w 4041704"/>
                  <a:gd name="connsiteY631" fmla="*/ 3258492 h 3686004"/>
                  <a:gd name="connsiteX632" fmla="*/ 2754004 w 4041704"/>
                  <a:gd name="connsiteY632" fmla="*/ 3250621 h 3686004"/>
                  <a:gd name="connsiteX633" fmla="*/ 2747464 w 4041704"/>
                  <a:gd name="connsiteY633" fmla="*/ 3255198 h 3686004"/>
                  <a:gd name="connsiteX634" fmla="*/ 2697171 w 4041704"/>
                  <a:gd name="connsiteY634" fmla="*/ 3269754 h 3686004"/>
                  <a:gd name="connsiteX635" fmla="*/ 2675868 w 4041704"/>
                  <a:gd name="connsiteY635" fmla="*/ 3265425 h 3686004"/>
                  <a:gd name="connsiteX636" fmla="*/ 2673392 w 4041704"/>
                  <a:gd name="connsiteY636" fmla="*/ 3261362 h 3686004"/>
                  <a:gd name="connsiteX637" fmla="*/ 2671104 w 4041704"/>
                  <a:gd name="connsiteY637" fmla="*/ 3263092 h 3686004"/>
                  <a:gd name="connsiteX638" fmla="*/ 2662639 w 4041704"/>
                  <a:gd name="connsiteY638" fmla="*/ 3257802 h 3686004"/>
                  <a:gd name="connsiteX639" fmla="*/ 2660869 w 4041704"/>
                  <a:gd name="connsiteY639" fmla="*/ 3253543 h 3686004"/>
                  <a:gd name="connsiteX640" fmla="*/ 2650158 w 4041704"/>
                  <a:gd name="connsiteY640" fmla="*/ 3249077 h 3686004"/>
                  <a:gd name="connsiteX641" fmla="*/ 2645756 w 4041704"/>
                  <a:gd name="connsiteY641" fmla="*/ 3244534 h 3686004"/>
                  <a:gd name="connsiteX642" fmla="*/ 2645179 w 4041704"/>
                  <a:gd name="connsiteY642" fmla="*/ 3248918 h 3686004"/>
                  <a:gd name="connsiteX643" fmla="*/ 2593191 w 4041704"/>
                  <a:gd name="connsiteY643" fmla="*/ 3294739 h 3686004"/>
                  <a:gd name="connsiteX644" fmla="*/ 2555482 w 4041704"/>
                  <a:gd name="connsiteY644" fmla="*/ 3295150 h 3686004"/>
                  <a:gd name="connsiteX645" fmla="*/ 2497398 w 4041704"/>
                  <a:gd name="connsiteY645" fmla="*/ 3286039 h 3686004"/>
                  <a:gd name="connsiteX646" fmla="*/ 2490388 w 4041704"/>
                  <a:gd name="connsiteY646" fmla="*/ 3282957 h 3686004"/>
                  <a:gd name="connsiteX647" fmla="*/ 2483284 w 4041704"/>
                  <a:gd name="connsiteY647" fmla="*/ 3290519 h 3686004"/>
                  <a:gd name="connsiteX648" fmla="*/ 2482076 w 4041704"/>
                  <a:gd name="connsiteY648" fmla="*/ 3297985 h 3686004"/>
                  <a:gd name="connsiteX649" fmla="*/ 2485672 w 4041704"/>
                  <a:gd name="connsiteY649" fmla="*/ 3308429 h 3686004"/>
                  <a:gd name="connsiteX650" fmla="*/ 2482573 w 4041704"/>
                  <a:gd name="connsiteY650" fmla="*/ 3314037 h 3686004"/>
                  <a:gd name="connsiteX651" fmla="*/ 2480335 w 4041704"/>
                  <a:gd name="connsiteY651" fmla="*/ 3314275 h 3686004"/>
                  <a:gd name="connsiteX652" fmla="*/ 2480624 w 4041704"/>
                  <a:gd name="connsiteY652" fmla="*/ 3329114 h 3686004"/>
                  <a:gd name="connsiteX653" fmla="*/ 2470723 w 4041704"/>
                  <a:gd name="connsiteY653" fmla="*/ 3346053 h 3686004"/>
                  <a:gd name="connsiteX654" fmla="*/ 2439847 w 4041704"/>
                  <a:gd name="connsiteY654" fmla="*/ 3342529 h 3686004"/>
                  <a:gd name="connsiteX655" fmla="*/ 2420715 w 4041704"/>
                  <a:gd name="connsiteY655" fmla="*/ 3345080 h 3686004"/>
                  <a:gd name="connsiteX656" fmla="*/ 2423593 w 4041704"/>
                  <a:gd name="connsiteY656" fmla="*/ 3361502 h 3686004"/>
                  <a:gd name="connsiteX657" fmla="*/ 2425975 w 4041704"/>
                  <a:gd name="connsiteY657" fmla="*/ 3364541 h 3686004"/>
                  <a:gd name="connsiteX658" fmla="*/ 2438462 w 4041704"/>
                  <a:gd name="connsiteY658" fmla="*/ 3387201 h 3686004"/>
                  <a:gd name="connsiteX659" fmla="*/ 2419245 w 4041704"/>
                  <a:gd name="connsiteY659" fmla="*/ 3381705 h 3686004"/>
                  <a:gd name="connsiteX660" fmla="*/ 2401177 w 4041704"/>
                  <a:gd name="connsiteY660" fmla="*/ 3370212 h 3686004"/>
                  <a:gd name="connsiteX661" fmla="*/ 2367679 w 4041704"/>
                  <a:gd name="connsiteY661" fmla="*/ 3388368 h 3686004"/>
                  <a:gd name="connsiteX662" fmla="*/ 2369327 w 4041704"/>
                  <a:gd name="connsiteY662" fmla="*/ 3409717 h 3686004"/>
                  <a:gd name="connsiteX663" fmla="*/ 2342476 w 4041704"/>
                  <a:gd name="connsiteY663" fmla="*/ 3416622 h 3686004"/>
                  <a:gd name="connsiteX664" fmla="*/ 2324654 w 4041704"/>
                  <a:gd name="connsiteY664" fmla="*/ 3401353 h 3686004"/>
                  <a:gd name="connsiteX665" fmla="*/ 2312047 w 4041704"/>
                  <a:gd name="connsiteY665" fmla="*/ 3393667 h 3686004"/>
                  <a:gd name="connsiteX666" fmla="*/ 2299300 w 4041704"/>
                  <a:gd name="connsiteY666" fmla="*/ 3399488 h 3686004"/>
                  <a:gd name="connsiteX667" fmla="*/ 2300228 w 4041704"/>
                  <a:gd name="connsiteY667" fmla="*/ 3400626 h 3686004"/>
                  <a:gd name="connsiteX668" fmla="*/ 2284657 w 4041704"/>
                  <a:gd name="connsiteY668" fmla="*/ 3412668 h 3686004"/>
                  <a:gd name="connsiteX669" fmla="*/ 2188704 w 4041704"/>
                  <a:gd name="connsiteY669" fmla="*/ 3487168 h 3686004"/>
                  <a:gd name="connsiteX670" fmla="*/ 2188378 w 4041704"/>
                  <a:gd name="connsiteY670" fmla="*/ 3509212 h 3686004"/>
                  <a:gd name="connsiteX671" fmla="*/ 2191148 w 4041704"/>
                  <a:gd name="connsiteY671" fmla="*/ 3539830 h 3686004"/>
                  <a:gd name="connsiteX672" fmla="*/ 2162887 w 4041704"/>
                  <a:gd name="connsiteY672" fmla="*/ 3530987 h 3686004"/>
                  <a:gd name="connsiteX673" fmla="*/ 2131803 w 4041704"/>
                  <a:gd name="connsiteY673" fmla="*/ 3558191 h 3686004"/>
                  <a:gd name="connsiteX674" fmla="*/ 2127323 w 4041704"/>
                  <a:gd name="connsiteY674" fmla="*/ 3593902 h 3686004"/>
                  <a:gd name="connsiteX675" fmla="*/ 2095670 w 4041704"/>
                  <a:gd name="connsiteY675" fmla="*/ 3659684 h 3686004"/>
                  <a:gd name="connsiteX676" fmla="*/ 2060444 w 4041704"/>
                  <a:gd name="connsiteY676" fmla="*/ 3671539 h 3686004"/>
                  <a:gd name="connsiteX677" fmla="*/ 2032982 w 4041704"/>
                  <a:gd name="connsiteY677" fmla="*/ 3686004 h 3686004"/>
                  <a:gd name="connsiteX678" fmla="*/ 2015093 w 4041704"/>
                  <a:gd name="connsiteY678" fmla="*/ 3672010 h 3686004"/>
                  <a:gd name="connsiteX679" fmla="*/ 1987008 w 4041704"/>
                  <a:gd name="connsiteY679" fmla="*/ 3623131 h 3686004"/>
                  <a:gd name="connsiteX680" fmla="*/ 1955418 w 4041704"/>
                  <a:gd name="connsiteY680" fmla="*/ 3593230 h 3686004"/>
                  <a:gd name="connsiteX681" fmla="*/ 1883937 w 4041704"/>
                  <a:gd name="connsiteY681" fmla="*/ 3581147 h 3686004"/>
                  <a:gd name="connsiteX682" fmla="*/ 1865526 w 4041704"/>
                  <a:gd name="connsiteY682" fmla="*/ 3588467 h 3686004"/>
                  <a:gd name="connsiteX683" fmla="*/ 1841150 w 4041704"/>
                  <a:gd name="connsiteY683" fmla="*/ 3591124 h 3686004"/>
                  <a:gd name="connsiteX684" fmla="*/ 1844793 w 4041704"/>
                  <a:gd name="connsiteY684" fmla="*/ 3569752 h 3686004"/>
                  <a:gd name="connsiteX685" fmla="*/ 1845492 w 4041704"/>
                  <a:gd name="connsiteY685" fmla="*/ 3557803 h 3686004"/>
                  <a:gd name="connsiteX686" fmla="*/ 1834329 w 4041704"/>
                  <a:gd name="connsiteY686" fmla="*/ 3560030 h 3686004"/>
                  <a:gd name="connsiteX687" fmla="*/ 1760322 w 4041704"/>
                  <a:gd name="connsiteY687" fmla="*/ 3550197 h 3686004"/>
                  <a:gd name="connsiteX688" fmla="*/ 1733314 w 4041704"/>
                  <a:gd name="connsiteY688" fmla="*/ 3519845 h 3686004"/>
                  <a:gd name="connsiteX689" fmla="*/ 1671934 w 4041704"/>
                  <a:gd name="connsiteY689" fmla="*/ 3408590 h 3686004"/>
                  <a:gd name="connsiteX690" fmla="*/ 1655345 w 4041704"/>
                  <a:gd name="connsiteY690" fmla="*/ 3405224 h 3686004"/>
                  <a:gd name="connsiteX691" fmla="*/ 1640552 w 4041704"/>
                  <a:gd name="connsiteY691" fmla="*/ 3399806 h 3686004"/>
                  <a:gd name="connsiteX692" fmla="*/ 1637976 w 4041704"/>
                  <a:gd name="connsiteY692" fmla="*/ 3390256 h 3686004"/>
                  <a:gd name="connsiteX693" fmla="*/ 1618072 w 4041704"/>
                  <a:gd name="connsiteY693" fmla="*/ 3387135 h 3686004"/>
                  <a:gd name="connsiteX694" fmla="*/ 1615043 w 4041704"/>
                  <a:gd name="connsiteY694" fmla="*/ 3382230 h 3686004"/>
                  <a:gd name="connsiteX695" fmla="*/ 1596941 w 4041704"/>
                  <a:gd name="connsiteY695" fmla="*/ 3395104 h 3686004"/>
                  <a:gd name="connsiteX696" fmla="*/ 1596004 w 4041704"/>
                  <a:gd name="connsiteY696" fmla="*/ 3374186 h 3686004"/>
                  <a:gd name="connsiteX697" fmla="*/ 1578147 w 4041704"/>
                  <a:gd name="connsiteY697" fmla="*/ 3371945 h 3686004"/>
                  <a:gd name="connsiteX698" fmla="*/ 1578554 w 4041704"/>
                  <a:gd name="connsiteY698" fmla="*/ 3370072 h 3686004"/>
                  <a:gd name="connsiteX699" fmla="*/ 1564569 w 4041704"/>
                  <a:gd name="connsiteY699" fmla="*/ 3381484 h 3686004"/>
                  <a:gd name="connsiteX700" fmla="*/ 1533082 w 4041704"/>
                  <a:gd name="connsiteY700" fmla="*/ 3402615 h 3686004"/>
                  <a:gd name="connsiteX701" fmla="*/ 1512331 w 4041704"/>
                  <a:gd name="connsiteY701" fmla="*/ 3379479 h 3686004"/>
                  <a:gd name="connsiteX702" fmla="*/ 1496332 w 4041704"/>
                  <a:gd name="connsiteY702" fmla="*/ 3368684 h 3686004"/>
                  <a:gd name="connsiteX703" fmla="*/ 1487582 w 4041704"/>
                  <a:gd name="connsiteY703" fmla="*/ 3382875 h 3686004"/>
                  <a:gd name="connsiteX704" fmla="*/ 1487345 w 4041704"/>
                  <a:gd name="connsiteY704" fmla="*/ 3386728 h 3686004"/>
                  <a:gd name="connsiteX705" fmla="*/ 1481637 w 4041704"/>
                  <a:gd name="connsiteY705" fmla="*/ 3411963 h 3686004"/>
                  <a:gd name="connsiteX706" fmla="*/ 1470917 w 4041704"/>
                  <a:gd name="connsiteY706" fmla="*/ 3395095 h 3686004"/>
                  <a:gd name="connsiteX707" fmla="*/ 1465036 w 4041704"/>
                  <a:gd name="connsiteY707" fmla="*/ 3374505 h 3686004"/>
                  <a:gd name="connsiteX708" fmla="*/ 1427933 w 4041704"/>
                  <a:gd name="connsiteY708" fmla="*/ 3365840 h 3686004"/>
                  <a:gd name="connsiteX709" fmla="*/ 1414989 w 4041704"/>
                  <a:gd name="connsiteY709" fmla="*/ 3382899 h 3686004"/>
                  <a:gd name="connsiteX710" fmla="*/ 1390328 w 4041704"/>
                  <a:gd name="connsiteY710" fmla="*/ 3370234 h 3686004"/>
                  <a:gd name="connsiteX711" fmla="*/ 1387138 w 4041704"/>
                  <a:gd name="connsiteY711" fmla="*/ 3346982 h 3686004"/>
                  <a:gd name="connsiteX712" fmla="*/ 1367757 w 4041704"/>
                  <a:gd name="connsiteY712" fmla="*/ 3328245 h 3686004"/>
                  <a:gd name="connsiteX713" fmla="*/ 1339537 w 4041704"/>
                  <a:gd name="connsiteY713" fmla="*/ 3300787 h 3686004"/>
                  <a:gd name="connsiteX714" fmla="*/ 1297095 w 4041704"/>
                  <a:gd name="connsiteY714" fmla="*/ 3269929 h 3686004"/>
                  <a:gd name="connsiteX715" fmla="*/ 1277860 w 4041704"/>
                  <a:gd name="connsiteY715" fmla="*/ 3263398 h 3686004"/>
                  <a:gd name="connsiteX716" fmla="*/ 1285729 w 4041704"/>
                  <a:gd name="connsiteY716" fmla="*/ 3253912 h 3686004"/>
                  <a:gd name="connsiteX717" fmla="*/ 1274362 w 4041704"/>
                  <a:gd name="connsiteY717" fmla="*/ 3237896 h 3686004"/>
                  <a:gd name="connsiteX718" fmla="*/ 1243451 w 4041704"/>
                  <a:gd name="connsiteY718" fmla="*/ 3213097 h 3686004"/>
                  <a:gd name="connsiteX719" fmla="*/ 1233305 w 4041704"/>
                  <a:gd name="connsiteY719" fmla="*/ 3189274 h 3686004"/>
                  <a:gd name="connsiteX720" fmla="*/ 1231404 w 4041704"/>
                  <a:gd name="connsiteY720" fmla="*/ 3176435 h 3686004"/>
                  <a:gd name="connsiteX721" fmla="*/ 1223095 w 4041704"/>
                  <a:gd name="connsiteY721" fmla="*/ 3189026 h 3686004"/>
                  <a:gd name="connsiteX722" fmla="*/ 1202226 w 4041704"/>
                  <a:gd name="connsiteY722" fmla="*/ 3214473 h 3686004"/>
                  <a:gd name="connsiteX723" fmla="*/ 1160715 w 4041704"/>
                  <a:gd name="connsiteY723" fmla="*/ 3248436 h 3686004"/>
                  <a:gd name="connsiteX724" fmla="*/ 1140446 w 4041704"/>
                  <a:gd name="connsiteY724" fmla="*/ 3266397 h 3686004"/>
                  <a:gd name="connsiteX725" fmla="*/ 1126105 w 4041704"/>
                  <a:gd name="connsiteY725" fmla="*/ 3266756 h 3686004"/>
                  <a:gd name="connsiteX726" fmla="*/ 1123155 w 4041704"/>
                  <a:gd name="connsiteY726" fmla="*/ 3289494 h 3686004"/>
                  <a:gd name="connsiteX727" fmla="*/ 1074384 w 4041704"/>
                  <a:gd name="connsiteY727" fmla="*/ 3324758 h 3686004"/>
                  <a:gd name="connsiteX728" fmla="*/ 1061166 w 4041704"/>
                  <a:gd name="connsiteY728" fmla="*/ 3334623 h 3686004"/>
                  <a:gd name="connsiteX729" fmla="*/ 1018008 w 4041704"/>
                  <a:gd name="connsiteY729" fmla="*/ 3360921 h 3686004"/>
                  <a:gd name="connsiteX730" fmla="*/ 969896 w 4041704"/>
                  <a:gd name="connsiteY730" fmla="*/ 3387953 h 3686004"/>
                  <a:gd name="connsiteX731" fmla="*/ 943250 w 4041704"/>
                  <a:gd name="connsiteY731" fmla="*/ 3400885 h 3686004"/>
                  <a:gd name="connsiteX732" fmla="*/ 942382 w 4041704"/>
                  <a:gd name="connsiteY732" fmla="*/ 3402321 h 3686004"/>
                  <a:gd name="connsiteX733" fmla="*/ 942381 w 4041704"/>
                  <a:gd name="connsiteY733" fmla="*/ 3402321 h 3686004"/>
                  <a:gd name="connsiteX734" fmla="*/ 942165 w 4041704"/>
                  <a:gd name="connsiteY734" fmla="*/ 3402681 h 3686004"/>
                  <a:gd name="connsiteX735" fmla="*/ 942382 w 4041704"/>
                  <a:gd name="connsiteY735" fmla="*/ 3402321 h 3686004"/>
                  <a:gd name="connsiteX736" fmla="*/ 943534 w 4041704"/>
                  <a:gd name="connsiteY736" fmla="*/ 3402037 h 3686004"/>
                  <a:gd name="connsiteX737" fmla="*/ 950824 w 4041704"/>
                  <a:gd name="connsiteY737" fmla="*/ 3409777 h 3686004"/>
                  <a:gd name="connsiteX738" fmla="*/ 946198 w 4041704"/>
                  <a:gd name="connsiteY738" fmla="*/ 3415809 h 3686004"/>
                  <a:gd name="connsiteX739" fmla="*/ 885435 w 4041704"/>
                  <a:gd name="connsiteY739" fmla="*/ 3473841 h 3686004"/>
                  <a:gd name="connsiteX740" fmla="*/ 874462 w 4041704"/>
                  <a:gd name="connsiteY740" fmla="*/ 3483885 h 3686004"/>
                  <a:gd name="connsiteX741" fmla="*/ 870944 w 4041704"/>
                  <a:gd name="connsiteY741" fmla="*/ 3485487 h 3686004"/>
                  <a:gd name="connsiteX742" fmla="*/ 860406 w 4041704"/>
                  <a:gd name="connsiteY742" fmla="*/ 3485396 h 3686004"/>
                  <a:gd name="connsiteX743" fmla="*/ 856724 w 4041704"/>
                  <a:gd name="connsiteY743" fmla="*/ 3484348 h 3686004"/>
                  <a:gd name="connsiteX744" fmla="*/ 849315 w 4041704"/>
                  <a:gd name="connsiteY744" fmla="*/ 3478105 h 3686004"/>
                  <a:gd name="connsiteX745" fmla="*/ 844719 w 4041704"/>
                  <a:gd name="connsiteY745" fmla="*/ 3474347 h 3686004"/>
                  <a:gd name="connsiteX746" fmla="*/ 828312 w 4041704"/>
                  <a:gd name="connsiteY746" fmla="*/ 3491112 h 3686004"/>
                  <a:gd name="connsiteX747" fmla="*/ 811816 w 4041704"/>
                  <a:gd name="connsiteY747" fmla="*/ 3499584 h 3686004"/>
                  <a:gd name="connsiteX748" fmla="*/ 806443 w 4041704"/>
                  <a:gd name="connsiteY748" fmla="*/ 3486725 h 3686004"/>
                  <a:gd name="connsiteX749" fmla="*/ 865663 w 4041704"/>
                  <a:gd name="connsiteY749" fmla="*/ 3443258 h 3686004"/>
                  <a:gd name="connsiteX750" fmla="*/ 891545 w 4041704"/>
                  <a:gd name="connsiteY750" fmla="*/ 3416330 h 3686004"/>
                  <a:gd name="connsiteX751" fmla="*/ 896111 w 4041704"/>
                  <a:gd name="connsiteY751" fmla="*/ 3411046 h 3686004"/>
                  <a:gd name="connsiteX752" fmla="*/ 936260 w 4041704"/>
                  <a:gd name="connsiteY752" fmla="*/ 3389402 h 3686004"/>
                  <a:gd name="connsiteX753" fmla="*/ 950766 w 4041704"/>
                  <a:gd name="connsiteY753" fmla="*/ 3372862 h 3686004"/>
                  <a:gd name="connsiteX754" fmla="*/ 958401 w 4041704"/>
                  <a:gd name="connsiteY754" fmla="*/ 3362175 h 3686004"/>
                  <a:gd name="connsiteX755" fmla="*/ 1002097 w 4041704"/>
                  <a:gd name="connsiteY755" fmla="*/ 3329141 h 3686004"/>
                  <a:gd name="connsiteX756" fmla="*/ 1027292 w 4041704"/>
                  <a:gd name="connsiteY756" fmla="*/ 3301404 h 3686004"/>
                  <a:gd name="connsiteX757" fmla="*/ 1054298 w 4041704"/>
                  <a:gd name="connsiteY757" fmla="*/ 3283982 h 3686004"/>
                  <a:gd name="connsiteX758" fmla="*/ 1066200 w 4041704"/>
                  <a:gd name="connsiteY758" fmla="*/ 3252921 h 3686004"/>
                  <a:gd name="connsiteX759" fmla="*/ 1061380 w 4041704"/>
                  <a:gd name="connsiteY759" fmla="*/ 3247263 h 3686004"/>
                  <a:gd name="connsiteX760" fmla="*/ 1070214 w 4041704"/>
                  <a:gd name="connsiteY760" fmla="*/ 3202775 h 3686004"/>
                  <a:gd name="connsiteX761" fmla="*/ 1077715 w 4041704"/>
                  <a:gd name="connsiteY761" fmla="*/ 3179648 h 3686004"/>
                  <a:gd name="connsiteX762" fmla="*/ 1077647 w 4041704"/>
                  <a:gd name="connsiteY762" fmla="*/ 3179528 h 3686004"/>
                  <a:gd name="connsiteX763" fmla="*/ 1068969 w 4041704"/>
                  <a:gd name="connsiteY763" fmla="*/ 3165555 h 3686004"/>
                  <a:gd name="connsiteX764" fmla="*/ 1069713 w 4041704"/>
                  <a:gd name="connsiteY764" fmla="*/ 3165435 h 3686004"/>
                  <a:gd name="connsiteX765" fmla="*/ 1068029 w 4041704"/>
                  <a:gd name="connsiteY765" fmla="*/ 3162443 h 3686004"/>
                  <a:gd name="connsiteX766" fmla="*/ 1064529 w 4041704"/>
                  <a:gd name="connsiteY766" fmla="*/ 3142060 h 3686004"/>
                  <a:gd name="connsiteX767" fmla="*/ 1063050 w 4041704"/>
                  <a:gd name="connsiteY767" fmla="*/ 3137376 h 3686004"/>
                  <a:gd name="connsiteX768" fmla="*/ 1062498 w 4041704"/>
                  <a:gd name="connsiteY768" fmla="*/ 3137761 h 3686004"/>
                  <a:gd name="connsiteX769" fmla="*/ 1034473 w 4041704"/>
                  <a:gd name="connsiteY769" fmla="*/ 3173009 h 3686004"/>
                  <a:gd name="connsiteX770" fmla="*/ 1013870 w 4041704"/>
                  <a:gd name="connsiteY770" fmla="*/ 3181846 h 3686004"/>
                  <a:gd name="connsiteX771" fmla="*/ 1003316 w 4041704"/>
                  <a:gd name="connsiteY771" fmla="*/ 3189210 h 3686004"/>
                  <a:gd name="connsiteX772" fmla="*/ 970293 w 4041704"/>
                  <a:gd name="connsiteY772" fmla="*/ 3206712 h 3686004"/>
                  <a:gd name="connsiteX773" fmla="*/ 947984 w 4041704"/>
                  <a:gd name="connsiteY773" fmla="*/ 3194585 h 3686004"/>
                  <a:gd name="connsiteX774" fmla="*/ 1001074 w 4041704"/>
                  <a:gd name="connsiteY774" fmla="*/ 3113231 h 3686004"/>
                  <a:gd name="connsiteX775" fmla="*/ 996669 w 4041704"/>
                  <a:gd name="connsiteY775" fmla="*/ 3113534 h 3686004"/>
                  <a:gd name="connsiteX776" fmla="*/ 1020438 w 4041704"/>
                  <a:gd name="connsiteY776" fmla="*/ 3088642 h 3686004"/>
                  <a:gd name="connsiteX777" fmla="*/ 1038396 w 4041704"/>
                  <a:gd name="connsiteY777" fmla="*/ 3064220 h 3686004"/>
                  <a:gd name="connsiteX778" fmla="*/ 1027366 w 4041704"/>
                  <a:gd name="connsiteY778" fmla="*/ 3055851 h 3686004"/>
                  <a:gd name="connsiteX779" fmla="*/ 1011529 w 4041704"/>
                  <a:gd name="connsiteY779" fmla="*/ 3037259 h 3686004"/>
                  <a:gd name="connsiteX780" fmla="*/ 989315 w 4041704"/>
                  <a:gd name="connsiteY780" fmla="*/ 3032467 h 3686004"/>
                  <a:gd name="connsiteX781" fmla="*/ 967639 w 4041704"/>
                  <a:gd name="connsiteY781" fmla="*/ 3039771 h 3686004"/>
                  <a:gd name="connsiteX782" fmla="*/ 956876 w 4041704"/>
                  <a:gd name="connsiteY782" fmla="*/ 3056610 h 3686004"/>
                  <a:gd name="connsiteX783" fmla="*/ 941712 w 4041704"/>
                  <a:gd name="connsiteY783" fmla="*/ 3062552 h 3686004"/>
                  <a:gd name="connsiteX784" fmla="*/ 926580 w 4041704"/>
                  <a:gd name="connsiteY784" fmla="*/ 3039873 h 3686004"/>
                  <a:gd name="connsiteX785" fmla="*/ 921415 w 4041704"/>
                  <a:gd name="connsiteY785" fmla="*/ 3033810 h 3686004"/>
                  <a:gd name="connsiteX786" fmla="*/ 914050 w 4041704"/>
                  <a:gd name="connsiteY786" fmla="*/ 3031714 h 3686004"/>
                  <a:gd name="connsiteX787" fmla="*/ 899127 w 4041704"/>
                  <a:gd name="connsiteY787" fmla="*/ 3015831 h 3686004"/>
                  <a:gd name="connsiteX788" fmla="*/ 883887 w 4041704"/>
                  <a:gd name="connsiteY788" fmla="*/ 3027417 h 3686004"/>
                  <a:gd name="connsiteX789" fmla="*/ 877840 w 4041704"/>
                  <a:gd name="connsiteY789" fmla="*/ 3027685 h 3686004"/>
                  <a:gd name="connsiteX790" fmla="*/ 833143 w 4041704"/>
                  <a:gd name="connsiteY790" fmla="*/ 3012056 h 3686004"/>
                  <a:gd name="connsiteX791" fmla="*/ 827051 w 4041704"/>
                  <a:gd name="connsiteY791" fmla="*/ 3008178 h 3686004"/>
                  <a:gd name="connsiteX792" fmla="*/ 805303 w 4041704"/>
                  <a:gd name="connsiteY792" fmla="*/ 2983463 h 3686004"/>
                  <a:gd name="connsiteX793" fmla="*/ 785396 w 4041704"/>
                  <a:gd name="connsiteY793" fmla="*/ 2940440 h 3686004"/>
                  <a:gd name="connsiteX794" fmla="*/ 777912 w 4041704"/>
                  <a:gd name="connsiteY794" fmla="*/ 2921010 h 3686004"/>
                  <a:gd name="connsiteX795" fmla="*/ 776057 w 4041704"/>
                  <a:gd name="connsiteY795" fmla="*/ 2906550 h 3686004"/>
                  <a:gd name="connsiteX796" fmla="*/ 794156 w 4041704"/>
                  <a:gd name="connsiteY796" fmla="*/ 2863934 h 3686004"/>
                  <a:gd name="connsiteX797" fmla="*/ 796433 w 4041704"/>
                  <a:gd name="connsiteY797" fmla="*/ 2854323 h 3686004"/>
                  <a:gd name="connsiteX798" fmla="*/ 784369 w 4041704"/>
                  <a:gd name="connsiteY798" fmla="*/ 2826241 h 3686004"/>
                  <a:gd name="connsiteX799" fmla="*/ 781525 w 4041704"/>
                  <a:gd name="connsiteY799" fmla="*/ 2814714 h 3686004"/>
                  <a:gd name="connsiteX800" fmla="*/ 777006 w 4041704"/>
                  <a:gd name="connsiteY800" fmla="*/ 2786482 h 3686004"/>
                  <a:gd name="connsiteX801" fmla="*/ 764987 w 4041704"/>
                  <a:gd name="connsiteY801" fmla="*/ 2781377 h 3686004"/>
                  <a:gd name="connsiteX802" fmla="*/ 754819 w 4041704"/>
                  <a:gd name="connsiteY802" fmla="*/ 2791238 h 3686004"/>
                  <a:gd name="connsiteX803" fmla="*/ 748844 w 4041704"/>
                  <a:gd name="connsiteY803" fmla="*/ 2763129 h 3686004"/>
                  <a:gd name="connsiteX804" fmla="*/ 730809 w 4041704"/>
                  <a:gd name="connsiteY804" fmla="*/ 2718412 h 3686004"/>
                  <a:gd name="connsiteX805" fmla="*/ 725651 w 4041704"/>
                  <a:gd name="connsiteY805" fmla="*/ 2720140 h 3686004"/>
                  <a:gd name="connsiteX806" fmla="*/ 727215 w 4041704"/>
                  <a:gd name="connsiteY806" fmla="*/ 2721285 h 3686004"/>
                  <a:gd name="connsiteX807" fmla="*/ 719629 w 4041704"/>
                  <a:gd name="connsiteY807" fmla="*/ 2729726 h 3686004"/>
                  <a:gd name="connsiteX808" fmla="*/ 704062 w 4041704"/>
                  <a:gd name="connsiteY808" fmla="*/ 2753308 h 3686004"/>
                  <a:gd name="connsiteX809" fmla="*/ 700079 w 4041704"/>
                  <a:gd name="connsiteY809" fmla="*/ 2765644 h 3686004"/>
                  <a:gd name="connsiteX810" fmla="*/ 663000 w 4041704"/>
                  <a:gd name="connsiteY810" fmla="*/ 2821583 h 3686004"/>
                  <a:gd name="connsiteX811" fmla="*/ 668823 w 4041704"/>
                  <a:gd name="connsiteY811" fmla="*/ 2841084 h 3686004"/>
                  <a:gd name="connsiteX812" fmla="*/ 685585 w 4041704"/>
                  <a:gd name="connsiteY812" fmla="*/ 2878480 h 3686004"/>
                  <a:gd name="connsiteX813" fmla="*/ 680405 w 4041704"/>
                  <a:gd name="connsiteY813" fmla="*/ 2888905 h 3686004"/>
                  <a:gd name="connsiteX814" fmla="*/ 659234 w 4041704"/>
                  <a:gd name="connsiteY814" fmla="*/ 2898435 h 3686004"/>
                  <a:gd name="connsiteX815" fmla="*/ 583400 w 4041704"/>
                  <a:gd name="connsiteY815" fmla="*/ 2850398 h 3686004"/>
                  <a:gd name="connsiteX816" fmla="*/ 565656 w 4041704"/>
                  <a:gd name="connsiteY816" fmla="*/ 2840755 h 3686004"/>
                  <a:gd name="connsiteX817" fmla="*/ 557530 w 4041704"/>
                  <a:gd name="connsiteY817" fmla="*/ 2840523 h 3686004"/>
                  <a:gd name="connsiteX818" fmla="*/ 559953 w 4041704"/>
                  <a:gd name="connsiteY818" fmla="*/ 2852042 h 3686004"/>
                  <a:gd name="connsiteX819" fmla="*/ 565475 w 4041704"/>
                  <a:gd name="connsiteY819" fmla="*/ 2853639 h 3686004"/>
                  <a:gd name="connsiteX820" fmla="*/ 577550 w 4041704"/>
                  <a:gd name="connsiteY820" fmla="*/ 2858053 h 3686004"/>
                  <a:gd name="connsiteX821" fmla="*/ 567497 w 4041704"/>
                  <a:gd name="connsiteY821" fmla="*/ 2872594 h 3686004"/>
                  <a:gd name="connsiteX822" fmla="*/ 592456 w 4041704"/>
                  <a:gd name="connsiteY822" fmla="*/ 2877187 h 3686004"/>
                  <a:gd name="connsiteX823" fmla="*/ 592034 w 4041704"/>
                  <a:gd name="connsiteY823" fmla="*/ 2887562 h 3686004"/>
                  <a:gd name="connsiteX824" fmla="*/ 558685 w 4041704"/>
                  <a:gd name="connsiteY824" fmla="*/ 2883167 h 3686004"/>
                  <a:gd name="connsiteX825" fmla="*/ 536016 w 4041704"/>
                  <a:gd name="connsiteY825" fmla="*/ 2872881 h 3686004"/>
                  <a:gd name="connsiteX826" fmla="*/ 534593 w 4041704"/>
                  <a:gd name="connsiteY826" fmla="*/ 2854883 h 3686004"/>
                  <a:gd name="connsiteX827" fmla="*/ 524713 w 4041704"/>
                  <a:gd name="connsiteY827" fmla="*/ 2845902 h 3686004"/>
                  <a:gd name="connsiteX828" fmla="*/ 507469 w 4041704"/>
                  <a:gd name="connsiteY828" fmla="*/ 2862552 h 3686004"/>
                  <a:gd name="connsiteX829" fmla="*/ 500538 w 4041704"/>
                  <a:gd name="connsiteY829" fmla="*/ 2864230 h 3686004"/>
                  <a:gd name="connsiteX830" fmla="*/ 517410 w 4041704"/>
                  <a:gd name="connsiteY830" fmla="*/ 2827861 h 3686004"/>
                  <a:gd name="connsiteX831" fmla="*/ 505852 w 4041704"/>
                  <a:gd name="connsiteY831" fmla="*/ 2811950 h 3686004"/>
                  <a:gd name="connsiteX832" fmla="*/ 485775 w 4041704"/>
                  <a:gd name="connsiteY832" fmla="*/ 2813877 h 3686004"/>
                  <a:gd name="connsiteX833" fmla="*/ 475676 w 4041704"/>
                  <a:gd name="connsiteY833" fmla="*/ 2799448 h 3686004"/>
                  <a:gd name="connsiteX834" fmla="*/ 482504 w 4041704"/>
                  <a:gd name="connsiteY834" fmla="*/ 2788255 h 3686004"/>
                  <a:gd name="connsiteX835" fmla="*/ 480453 w 4041704"/>
                  <a:gd name="connsiteY835" fmla="*/ 2761605 h 3686004"/>
                  <a:gd name="connsiteX836" fmla="*/ 482055 w 4041704"/>
                  <a:gd name="connsiteY836" fmla="*/ 2731868 h 3686004"/>
                  <a:gd name="connsiteX837" fmla="*/ 474837 w 4041704"/>
                  <a:gd name="connsiteY837" fmla="*/ 2702067 h 3686004"/>
                  <a:gd name="connsiteX838" fmla="*/ 461682 w 4041704"/>
                  <a:gd name="connsiteY838" fmla="*/ 2691678 h 3686004"/>
                  <a:gd name="connsiteX839" fmla="*/ 472720 w 4041704"/>
                  <a:gd name="connsiteY839" fmla="*/ 2684237 h 3686004"/>
                  <a:gd name="connsiteX840" fmla="*/ 476156 w 4041704"/>
                  <a:gd name="connsiteY840" fmla="*/ 2675700 h 3686004"/>
                  <a:gd name="connsiteX841" fmla="*/ 465852 w 4041704"/>
                  <a:gd name="connsiteY841" fmla="*/ 2642243 h 3686004"/>
                  <a:gd name="connsiteX842" fmla="*/ 466201 w 4041704"/>
                  <a:gd name="connsiteY842" fmla="*/ 2630051 h 3686004"/>
                  <a:gd name="connsiteX843" fmla="*/ 450174 w 4041704"/>
                  <a:gd name="connsiteY843" fmla="*/ 2645673 h 3686004"/>
                  <a:gd name="connsiteX844" fmla="*/ 438844 w 4041704"/>
                  <a:gd name="connsiteY844" fmla="*/ 2645849 h 3686004"/>
                  <a:gd name="connsiteX845" fmla="*/ 407612 w 4041704"/>
                  <a:gd name="connsiteY845" fmla="*/ 2659282 h 3686004"/>
                  <a:gd name="connsiteX846" fmla="*/ 388301 w 4041704"/>
                  <a:gd name="connsiteY846" fmla="*/ 2662859 h 3686004"/>
                  <a:gd name="connsiteX847" fmla="*/ 372054 w 4041704"/>
                  <a:gd name="connsiteY847" fmla="*/ 2673030 h 3686004"/>
                  <a:gd name="connsiteX848" fmla="*/ 366153 w 4041704"/>
                  <a:gd name="connsiteY848" fmla="*/ 2675927 h 3686004"/>
                  <a:gd name="connsiteX849" fmla="*/ 337020 w 4041704"/>
                  <a:gd name="connsiteY849" fmla="*/ 2651066 h 3686004"/>
                  <a:gd name="connsiteX850" fmla="*/ 309559 w 4041704"/>
                  <a:gd name="connsiteY850" fmla="*/ 2657350 h 3686004"/>
                  <a:gd name="connsiteX851" fmla="*/ 286125 w 4041704"/>
                  <a:gd name="connsiteY851" fmla="*/ 2645417 h 3686004"/>
                  <a:gd name="connsiteX852" fmla="*/ 268162 w 4041704"/>
                  <a:gd name="connsiteY852" fmla="*/ 2630323 h 3686004"/>
                  <a:gd name="connsiteX853" fmla="*/ 242903 w 4041704"/>
                  <a:gd name="connsiteY853" fmla="*/ 2607826 h 3686004"/>
                  <a:gd name="connsiteX854" fmla="*/ 232834 w 4041704"/>
                  <a:gd name="connsiteY854" fmla="*/ 2601092 h 3686004"/>
                  <a:gd name="connsiteX855" fmla="*/ 223794 w 4041704"/>
                  <a:gd name="connsiteY855" fmla="*/ 2595578 h 3686004"/>
                  <a:gd name="connsiteX856" fmla="*/ 229257 w 4041704"/>
                  <a:gd name="connsiteY856" fmla="*/ 2581782 h 3686004"/>
                  <a:gd name="connsiteX857" fmla="*/ 239172 w 4041704"/>
                  <a:gd name="connsiteY857" fmla="*/ 2574244 h 3686004"/>
                  <a:gd name="connsiteX858" fmla="*/ 246021 w 4041704"/>
                  <a:gd name="connsiteY858" fmla="*/ 2560112 h 3686004"/>
                  <a:gd name="connsiteX859" fmla="*/ 236215 w 4041704"/>
                  <a:gd name="connsiteY859" fmla="*/ 2552948 h 3686004"/>
                  <a:gd name="connsiteX860" fmla="*/ 222405 w 4041704"/>
                  <a:gd name="connsiteY860" fmla="*/ 2561062 h 3686004"/>
                  <a:gd name="connsiteX861" fmla="*/ 216081 w 4041704"/>
                  <a:gd name="connsiteY861" fmla="*/ 2574334 h 3686004"/>
                  <a:gd name="connsiteX862" fmla="*/ 191941 w 4041704"/>
                  <a:gd name="connsiteY862" fmla="*/ 2576145 h 3686004"/>
                  <a:gd name="connsiteX863" fmla="*/ 194915 w 4041704"/>
                  <a:gd name="connsiteY863" fmla="*/ 2559649 h 3686004"/>
                  <a:gd name="connsiteX864" fmla="*/ 194993 w 4041704"/>
                  <a:gd name="connsiteY864" fmla="*/ 2537251 h 3686004"/>
                  <a:gd name="connsiteX865" fmla="*/ 192141 w 4041704"/>
                  <a:gd name="connsiteY865" fmla="*/ 2525470 h 3686004"/>
                  <a:gd name="connsiteX866" fmla="*/ 197888 w 4041704"/>
                  <a:gd name="connsiteY866" fmla="*/ 2508302 h 3686004"/>
                  <a:gd name="connsiteX867" fmla="*/ 200221 w 4041704"/>
                  <a:gd name="connsiteY867" fmla="*/ 2496731 h 3686004"/>
                  <a:gd name="connsiteX868" fmla="*/ 191458 w 4041704"/>
                  <a:gd name="connsiteY868" fmla="*/ 2477209 h 3686004"/>
                  <a:gd name="connsiteX869" fmla="*/ 183220 w 4041704"/>
                  <a:gd name="connsiteY869" fmla="*/ 2456827 h 3686004"/>
                  <a:gd name="connsiteX870" fmla="*/ 210079 w 4041704"/>
                  <a:gd name="connsiteY870" fmla="*/ 2414736 h 3686004"/>
                  <a:gd name="connsiteX871" fmla="*/ 221583 w 4041704"/>
                  <a:gd name="connsiteY871" fmla="*/ 2391038 h 3686004"/>
                  <a:gd name="connsiteX872" fmla="*/ 240133 w 4041704"/>
                  <a:gd name="connsiteY872" fmla="*/ 2361599 h 3686004"/>
                  <a:gd name="connsiteX873" fmla="*/ 247894 w 4041704"/>
                  <a:gd name="connsiteY873" fmla="*/ 2352749 h 3686004"/>
                  <a:gd name="connsiteX874" fmla="*/ 240633 w 4041704"/>
                  <a:gd name="connsiteY874" fmla="*/ 2328828 h 3686004"/>
                  <a:gd name="connsiteX875" fmla="*/ 229872 w 4041704"/>
                  <a:gd name="connsiteY875" fmla="*/ 2322262 h 3686004"/>
                  <a:gd name="connsiteX876" fmla="*/ 267736 w 4041704"/>
                  <a:gd name="connsiteY876" fmla="*/ 2324097 h 3686004"/>
                  <a:gd name="connsiteX877" fmla="*/ 284895 w 4041704"/>
                  <a:gd name="connsiteY877" fmla="*/ 2319208 h 3686004"/>
                  <a:gd name="connsiteX878" fmla="*/ 294969 w 4041704"/>
                  <a:gd name="connsiteY878" fmla="*/ 2301727 h 3686004"/>
                  <a:gd name="connsiteX879" fmla="*/ 319825 w 4041704"/>
                  <a:gd name="connsiteY879" fmla="*/ 2296809 h 3686004"/>
                  <a:gd name="connsiteX880" fmla="*/ 338486 w 4041704"/>
                  <a:gd name="connsiteY880" fmla="*/ 2287520 h 3686004"/>
                  <a:gd name="connsiteX881" fmla="*/ 344964 w 4041704"/>
                  <a:gd name="connsiteY881" fmla="*/ 2288518 h 3686004"/>
                  <a:gd name="connsiteX882" fmla="*/ 345963 w 4041704"/>
                  <a:gd name="connsiteY882" fmla="*/ 2282040 h 3686004"/>
                  <a:gd name="connsiteX883" fmla="*/ 334886 w 4041704"/>
                  <a:gd name="connsiteY883" fmla="*/ 2257174 h 3686004"/>
                  <a:gd name="connsiteX884" fmla="*/ 328066 w 4041704"/>
                  <a:gd name="connsiteY884" fmla="*/ 2256305 h 3686004"/>
                  <a:gd name="connsiteX885" fmla="*/ 326915 w 4041704"/>
                  <a:gd name="connsiteY885" fmla="*/ 2256930 h 3686004"/>
                  <a:gd name="connsiteX886" fmla="*/ 316061 w 4041704"/>
                  <a:gd name="connsiteY886" fmla="*/ 2254318 h 3686004"/>
                  <a:gd name="connsiteX887" fmla="*/ 292711 w 4041704"/>
                  <a:gd name="connsiteY887" fmla="*/ 2226086 h 3686004"/>
                  <a:gd name="connsiteX888" fmla="*/ 293665 w 4041704"/>
                  <a:gd name="connsiteY888" fmla="*/ 2222983 h 3686004"/>
                  <a:gd name="connsiteX889" fmla="*/ 287973 w 4041704"/>
                  <a:gd name="connsiteY889" fmla="*/ 2218310 h 3686004"/>
                  <a:gd name="connsiteX890" fmla="*/ 268137 w 4041704"/>
                  <a:gd name="connsiteY890" fmla="*/ 2222747 h 3686004"/>
                  <a:gd name="connsiteX891" fmla="*/ 255699 w 4041704"/>
                  <a:gd name="connsiteY891" fmla="*/ 2244103 h 3686004"/>
                  <a:gd name="connsiteX892" fmla="*/ 246742 w 4041704"/>
                  <a:gd name="connsiteY892" fmla="*/ 2251040 h 3686004"/>
                  <a:gd name="connsiteX893" fmla="*/ 242837 w 4041704"/>
                  <a:gd name="connsiteY893" fmla="*/ 2240980 h 3686004"/>
                  <a:gd name="connsiteX894" fmla="*/ 244074 w 4041704"/>
                  <a:gd name="connsiteY894" fmla="*/ 2202161 h 3686004"/>
                  <a:gd name="connsiteX895" fmla="*/ 254872 w 4041704"/>
                  <a:gd name="connsiteY895" fmla="*/ 2192209 h 3686004"/>
                  <a:gd name="connsiteX896" fmla="*/ 272556 w 4041704"/>
                  <a:gd name="connsiteY896" fmla="*/ 2180404 h 3686004"/>
                  <a:gd name="connsiteX897" fmla="*/ 280288 w 4041704"/>
                  <a:gd name="connsiteY897" fmla="*/ 2173876 h 3686004"/>
                  <a:gd name="connsiteX898" fmla="*/ 280101 w 4041704"/>
                  <a:gd name="connsiteY898" fmla="*/ 2172712 h 3686004"/>
                  <a:gd name="connsiteX899" fmla="*/ 282418 w 4041704"/>
                  <a:gd name="connsiteY899" fmla="*/ 2167586 h 3686004"/>
                  <a:gd name="connsiteX900" fmla="*/ 284250 w 4041704"/>
                  <a:gd name="connsiteY900" fmla="*/ 2163518 h 3686004"/>
                  <a:gd name="connsiteX901" fmla="*/ 282733 w 4041704"/>
                  <a:gd name="connsiteY901" fmla="*/ 2158286 h 3686004"/>
                  <a:gd name="connsiteX902" fmla="*/ 277970 w 4041704"/>
                  <a:gd name="connsiteY902" fmla="*/ 2159412 h 3686004"/>
                  <a:gd name="connsiteX903" fmla="*/ 270762 w 4041704"/>
                  <a:gd name="connsiteY903" fmla="*/ 2160837 h 3686004"/>
                  <a:gd name="connsiteX904" fmla="*/ 269741 w 4041704"/>
                  <a:gd name="connsiteY904" fmla="*/ 2152970 h 3686004"/>
                  <a:gd name="connsiteX905" fmla="*/ 270486 w 4041704"/>
                  <a:gd name="connsiteY905" fmla="*/ 2151396 h 3686004"/>
                  <a:gd name="connsiteX906" fmla="*/ 264354 w 4041704"/>
                  <a:gd name="connsiteY906" fmla="*/ 2140825 h 3686004"/>
                  <a:gd name="connsiteX907" fmla="*/ 256578 w 4041704"/>
                  <a:gd name="connsiteY907" fmla="*/ 2135115 h 3686004"/>
                  <a:gd name="connsiteX908" fmla="*/ 256216 w 4041704"/>
                  <a:gd name="connsiteY908" fmla="*/ 2132405 h 3686004"/>
                  <a:gd name="connsiteX909" fmla="*/ 249309 w 4041704"/>
                  <a:gd name="connsiteY909" fmla="*/ 2125651 h 3686004"/>
                  <a:gd name="connsiteX910" fmla="*/ 241768 w 4041704"/>
                  <a:gd name="connsiteY910" fmla="*/ 2122122 h 3686004"/>
                  <a:gd name="connsiteX911" fmla="*/ 222886 w 4041704"/>
                  <a:gd name="connsiteY911" fmla="*/ 2113166 h 3686004"/>
                  <a:gd name="connsiteX912" fmla="*/ 202956 w 4041704"/>
                  <a:gd name="connsiteY912" fmla="*/ 2113965 h 3686004"/>
                  <a:gd name="connsiteX913" fmla="*/ 196020 w 4041704"/>
                  <a:gd name="connsiteY913" fmla="*/ 2109455 h 3686004"/>
                  <a:gd name="connsiteX914" fmla="*/ 189879 w 4041704"/>
                  <a:gd name="connsiteY914" fmla="*/ 2093818 h 3686004"/>
                  <a:gd name="connsiteX915" fmla="*/ 190909 w 4041704"/>
                  <a:gd name="connsiteY915" fmla="*/ 2082560 h 3686004"/>
                  <a:gd name="connsiteX916" fmla="*/ 176927 w 4041704"/>
                  <a:gd name="connsiteY916" fmla="*/ 2076952 h 3686004"/>
                  <a:gd name="connsiteX917" fmla="*/ 161150 w 4041704"/>
                  <a:gd name="connsiteY917" fmla="*/ 2071832 h 3686004"/>
                  <a:gd name="connsiteX918" fmla="*/ 156976 w 4041704"/>
                  <a:gd name="connsiteY918" fmla="*/ 2051565 h 3686004"/>
                  <a:gd name="connsiteX919" fmla="*/ 164190 w 4041704"/>
                  <a:gd name="connsiteY919" fmla="*/ 2046515 h 3686004"/>
                  <a:gd name="connsiteX920" fmla="*/ 176598 w 4041704"/>
                  <a:gd name="connsiteY920" fmla="*/ 2017463 h 3686004"/>
                  <a:gd name="connsiteX921" fmla="*/ 172362 w 4041704"/>
                  <a:gd name="connsiteY921" fmla="*/ 1981804 h 3686004"/>
                  <a:gd name="connsiteX922" fmla="*/ 157391 w 4041704"/>
                  <a:gd name="connsiteY922" fmla="*/ 1971489 h 3686004"/>
                  <a:gd name="connsiteX923" fmla="*/ 140371 w 4041704"/>
                  <a:gd name="connsiteY923" fmla="*/ 1969374 h 3686004"/>
                  <a:gd name="connsiteX924" fmla="*/ 147853 w 4041704"/>
                  <a:gd name="connsiteY924" fmla="*/ 1939681 h 3686004"/>
                  <a:gd name="connsiteX925" fmla="*/ 158285 w 4041704"/>
                  <a:gd name="connsiteY925" fmla="*/ 1920645 h 3686004"/>
                  <a:gd name="connsiteX926" fmla="*/ 160830 w 4041704"/>
                  <a:gd name="connsiteY926" fmla="*/ 1915989 h 3686004"/>
                  <a:gd name="connsiteX927" fmla="*/ 159493 w 4041704"/>
                  <a:gd name="connsiteY927" fmla="*/ 1915963 h 3686004"/>
                  <a:gd name="connsiteX928" fmla="*/ 153790 w 4041704"/>
                  <a:gd name="connsiteY928" fmla="*/ 1913117 h 3686004"/>
                  <a:gd name="connsiteX929" fmla="*/ 137462 w 4041704"/>
                  <a:gd name="connsiteY929" fmla="*/ 1905516 h 3686004"/>
                  <a:gd name="connsiteX930" fmla="*/ 133579 w 4041704"/>
                  <a:gd name="connsiteY930" fmla="*/ 1899724 h 3686004"/>
                  <a:gd name="connsiteX931" fmla="*/ 133105 w 4041704"/>
                  <a:gd name="connsiteY931" fmla="*/ 1895728 h 3686004"/>
                  <a:gd name="connsiteX932" fmla="*/ 129392 w 4041704"/>
                  <a:gd name="connsiteY932" fmla="*/ 1898293 h 3686004"/>
                  <a:gd name="connsiteX933" fmla="*/ 116047 w 4041704"/>
                  <a:gd name="connsiteY933" fmla="*/ 1904919 h 3686004"/>
                  <a:gd name="connsiteX934" fmla="*/ 112975 w 4041704"/>
                  <a:gd name="connsiteY934" fmla="*/ 1904648 h 3686004"/>
                  <a:gd name="connsiteX935" fmla="*/ 113239 w 4041704"/>
                  <a:gd name="connsiteY935" fmla="*/ 1905442 h 3686004"/>
                  <a:gd name="connsiteX936" fmla="*/ 109733 w 4041704"/>
                  <a:gd name="connsiteY936" fmla="*/ 1907599 h 3686004"/>
                  <a:gd name="connsiteX937" fmla="*/ 93271 w 4041704"/>
                  <a:gd name="connsiteY937" fmla="*/ 1905341 h 3686004"/>
                  <a:gd name="connsiteX938" fmla="*/ 78716 w 4041704"/>
                  <a:gd name="connsiteY938" fmla="*/ 1908782 h 3686004"/>
                  <a:gd name="connsiteX939" fmla="*/ 74146 w 4041704"/>
                  <a:gd name="connsiteY939" fmla="*/ 1915454 h 3686004"/>
                  <a:gd name="connsiteX940" fmla="*/ 71611 w 4041704"/>
                  <a:gd name="connsiteY940" fmla="*/ 1917731 h 3686004"/>
                  <a:gd name="connsiteX941" fmla="*/ 69334 w 4041704"/>
                  <a:gd name="connsiteY941" fmla="*/ 1915194 h 3686004"/>
                  <a:gd name="connsiteX942" fmla="*/ 62727 w 4041704"/>
                  <a:gd name="connsiteY942" fmla="*/ 1910885 h 3686004"/>
                  <a:gd name="connsiteX943" fmla="*/ 49191 w 4041704"/>
                  <a:gd name="connsiteY943" fmla="*/ 1906817 h 3686004"/>
                  <a:gd name="connsiteX944" fmla="*/ 42777 w 4041704"/>
                  <a:gd name="connsiteY944" fmla="*/ 1908054 h 3686004"/>
                  <a:gd name="connsiteX945" fmla="*/ 39043 w 4041704"/>
                  <a:gd name="connsiteY945" fmla="*/ 1911174 h 3686004"/>
                  <a:gd name="connsiteX946" fmla="*/ 35068 w 4041704"/>
                  <a:gd name="connsiteY946" fmla="*/ 1907360 h 3686004"/>
                  <a:gd name="connsiteX947" fmla="*/ 33663 w 4041704"/>
                  <a:gd name="connsiteY947" fmla="*/ 1903778 h 3686004"/>
                  <a:gd name="connsiteX948" fmla="*/ 21749 w 4041704"/>
                  <a:gd name="connsiteY948" fmla="*/ 1901843 h 3686004"/>
                  <a:gd name="connsiteX949" fmla="*/ 19945 w 4041704"/>
                  <a:gd name="connsiteY949" fmla="*/ 1903668 h 3686004"/>
                  <a:gd name="connsiteX950" fmla="*/ 15118 w 4041704"/>
                  <a:gd name="connsiteY950" fmla="*/ 1904528 h 3686004"/>
                  <a:gd name="connsiteX951" fmla="*/ 15175 w 4041704"/>
                  <a:gd name="connsiteY951" fmla="*/ 1900043 h 3686004"/>
                  <a:gd name="connsiteX952" fmla="*/ 17990 w 4041704"/>
                  <a:gd name="connsiteY952" fmla="*/ 1896581 h 3686004"/>
                  <a:gd name="connsiteX953" fmla="*/ 17531 w 4041704"/>
                  <a:gd name="connsiteY953" fmla="*/ 1891099 h 3686004"/>
                  <a:gd name="connsiteX954" fmla="*/ 9478 w 4041704"/>
                  <a:gd name="connsiteY954" fmla="*/ 1875949 h 3686004"/>
                  <a:gd name="connsiteX955" fmla="*/ 3397 w 4041704"/>
                  <a:gd name="connsiteY955" fmla="*/ 1856139 h 3686004"/>
                  <a:gd name="connsiteX956" fmla="*/ 4652 w 4041704"/>
                  <a:gd name="connsiteY956" fmla="*/ 1850811 h 3686004"/>
                  <a:gd name="connsiteX957" fmla="*/ 7981 w 4041704"/>
                  <a:gd name="connsiteY957" fmla="*/ 1845163 h 3686004"/>
                  <a:gd name="connsiteX958" fmla="*/ 7180 w 4041704"/>
                  <a:gd name="connsiteY958" fmla="*/ 1842047 h 3686004"/>
                  <a:gd name="connsiteX959" fmla="*/ 0 w 4041704"/>
                  <a:gd name="connsiteY959" fmla="*/ 1830579 h 3686004"/>
                  <a:gd name="connsiteX960" fmla="*/ 1735 w 4041704"/>
                  <a:gd name="connsiteY960" fmla="*/ 1818053 h 3686004"/>
                  <a:gd name="connsiteX961" fmla="*/ 16041 w 4041704"/>
                  <a:gd name="connsiteY961" fmla="*/ 1801382 h 3686004"/>
                  <a:gd name="connsiteX962" fmla="*/ 19907 w 4041704"/>
                  <a:gd name="connsiteY962" fmla="*/ 1793107 h 3686004"/>
                  <a:gd name="connsiteX963" fmla="*/ 27281 w 4041704"/>
                  <a:gd name="connsiteY963" fmla="*/ 1778114 h 3686004"/>
                  <a:gd name="connsiteX964" fmla="*/ 27243 w 4041704"/>
                  <a:gd name="connsiteY964" fmla="*/ 1759781 h 3686004"/>
                  <a:gd name="connsiteX965" fmla="*/ 55513 w 4041704"/>
                  <a:gd name="connsiteY965" fmla="*/ 1749265 h 3686004"/>
                  <a:gd name="connsiteX966" fmla="*/ 70592 w 4041704"/>
                  <a:gd name="connsiteY966" fmla="*/ 1744880 h 3686004"/>
                  <a:gd name="connsiteX967" fmla="*/ 96805 w 4041704"/>
                  <a:gd name="connsiteY967" fmla="*/ 1731928 h 3686004"/>
                  <a:gd name="connsiteX968" fmla="*/ 110075 w 4041704"/>
                  <a:gd name="connsiteY968" fmla="*/ 1738252 h 3686004"/>
                  <a:gd name="connsiteX969" fmla="*/ 121332 w 4041704"/>
                  <a:gd name="connsiteY969" fmla="*/ 1736259 h 3686004"/>
                  <a:gd name="connsiteX970" fmla="*/ 127329 w 4041704"/>
                  <a:gd name="connsiteY970" fmla="*/ 1732239 h 3686004"/>
                  <a:gd name="connsiteX971" fmla="*/ 133588 w 4041704"/>
                  <a:gd name="connsiteY971" fmla="*/ 1727788 h 3686004"/>
                  <a:gd name="connsiteX972" fmla="*/ 134144 w 4041704"/>
                  <a:gd name="connsiteY972" fmla="*/ 1734624 h 3686004"/>
                  <a:gd name="connsiteX973" fmla="*/ 133196 w 4041704"/>
                  <a:gd name="connsiteY973" fmla="*/ 1745861 h 3686004"/>
                  <a:gd name="connsiteX974" fmla="*/ 143265 w 4041704"/>
                  <a:gd name="connsiteY974" fmla="*/ 1752593 h 3686004"/>
                  <a:gd name="connsiteX975" fmla="*/ 152296 w 4041704"/>
                  <a:gd name="connsiteY975" fmla="*/ 1747470 h 3686004"/>
                  <a:gd name="connsiteX976" fmla="*/ 155718 w 4041704"/>
                  <a:gd name="connsiteY976" fmla="*/ 1752512 h 3686004"/>
                  <a:gd name="connsiteX977" fmla="*/ 161592 w 4041704"/>
                  <a:gd name="connsiteY977" fmla="*/ 1776769 h 3686004"/>
                  <a:gd name="connsiteX978" fmla="*/ 166956 w 4041704"/>
                  <a:gd name="connsiteY978" fmla="*/ 1788310 h 3686004"/>
                  <a:gd name="connsiteX979" fmla="*/ 166316 w 4041704"/>
                  <a:gd name="connsiteY979" fmla="*/ 1794564 h 3686004"/>
                  <a:gd name="connsiteX980" fmla="*/ 168319 w 4041704"/>
                  <a:gd name="connsiteY980" fmla="*/ 1794045 h 3686004"/>
                  <a:gd name="connsiteX981" fmla="*/ 174958 w 4041704"/>
                  <a:gd name="connsiteY981" fmla="*/ 1788737 h 3686004"/>
                  <a:gd name="connsiteX982" fmla="*/ 181371 w 4041704"/>
                  <a:gd name="connsiteY982" fmla="*/ 1787500 h 3686004"/>
                  <a:gd name="connsiteX983" fmla="*/ 198329 w 4041704"/>
                  <a:gd name="connsiteY983" fmla="*/ 1792737 h 3686004"/>
                  <a:gd name="connsiteX984" fmla="*/ 201544 w 4041704"/>
                  <a:gd name="connsiteY984" fmla="*/ 1788737 h 3686004"/>
                  <a:gd name="connsiteX985" fmla="*/ 221079 w 4041704"/>
                  <a:gd name="connsiteY985" fmla="*/ 1766397 h 3686004"/>
                  <a:gd name="connsiteX986" fmla="*/ 225545 w 4041704"/>
                  <a:gd name="connsiteY986" fmla="*/ 1759079 h 3686004"/>
                  <a:gd name="connsiteX987" fmla="*/ 226230 w 4041704"/>
                  <a:gd name="connsiteY987" fmla="*/ 1748274 h 3686004"/>
                  <a:gd name="connsiteX988" fmla="*/ 211965 w 4041704"/>
                  <a:gd name="connsiteY988" fmla="*/ 1724214 h 3686004"/>
                  <a:gd name="connsiteX989" fmla="*/ 210257 w 4041704"/>
                  <a:gd name="connsiteY989" fmla="*/ 1709587 h 3686004"/>
                  <a:gd name="connsiteX990" fmla="*/ 224023 w 4041704"/>
                  <a:gd name="connsiteY990" fmla="*/ 1707353 h 3686004"/>
                  <a:gd name="connsiteX991" fmla="*/ 242241 w 4041704"/>
                  <a:gd name="connsiteY991" fmla="*/ 1711379 h 3686004"/>
                  <a:gd name="connsiteX992" fmla="*/ 255293 w 4041704"/>
                  <a:gd name="connsiteY992" fmla="*/ 1712253 h 3686004"/>
                  <a:gd name="connsiteX993" fmla="*/ 264324 w 4041704"/>
                  <a:gd name="connsiteY993" fmla="*/ 1707132 h 3686004"/>
                  <a:gd name="connsiteX994" fmla="*/ 281407 w 4041704"/>
                  <a:gd name="connsiteY994" fmla="*/ 1665575 h 3686004"/>
                  <a:gd name="connsiteX995" fmla="*/ 295355 w 4041704"/>
                  <a:gd name="connsiteY995" fmla="*/ 1650457 h 3686004"/>
                  <a:gd name="connsiteX996" fmla="*/ 318183 w 4041704"/>
                  <a:gd name="connsiteY996" fmla="*/ 1650798 h 3686004"/>
                  <a:gd name="connsiteX997" fmla="*/ 336105 w 4041704"/>
                  <a:gd name="connsiteY997" fmla="*/ 1612706 h 3686004"/>
                  <a:gd name="connsiteX998" fmla="*/ 332244 w 4041704"/>
                  <a:gd name="connsiteY998" fmla="*/ 1596765 h 3686004"/>
                  <a:gd name="connsiteX999" fmla="*/ 345508 w 4041704"/>
                  <a:gd name="connsiteY999" fmla="*/ 1592453 h 3686004"/>
                  <a:gd name="connsiteX1000" fmla="*/ 372459 w 4041704"/>
                  <a:gd name="connsiteY1000" fmla="*/ 1608304 h 3686004"/>
                  <a:gd name="connsiteX1001" fmla="*/ 366520 w 4041704"/>
                  <a:gd name="connsiteY1001" fmla="*/ 1592867 h 3686004"/>
                  <a:gd name="connsiteX1002" fmla="*/ 362257 w 4041704"/>
                  <a:gd name="connsiteY1002" fmla="*/ 1584360 h 3686004"/>
                  <a:gd name="connsiteX1003" fmla="*/ 341471 w 4041704"/>
                  <a:gd name="connsiteY1003" fmla="*/ 1565181 h 3686004"/>
                  <a:gd name="connsiteX1004" fmla="*/ 324093 w 4041704"/>
                  <a:gd name="connsiteY1004" fmla="*/ 1564622 h 3686004"/>
                  <a:gd name="connsiteX1005" fmla="*/ 335369 w 4041704"/>
                  <a:gd name="connsiteY1005" fmla="*/ 1524838 h 3686004"/>
                  <a:gd name="connsiteX1006" fmla="*/ 346666 w 4041704"/>
                  <a:gd name="connsiteY1006" fmla="*/ 1482115 h 3686004"/>
                  <a:gd name="connsiteX1007" fmla="*/ 338449 w 4041704"/>
                  <a:gd name="connsiteY1007" fmla="*/ 1458790 h 3686004"/>
                  <a:gd name="connsiteX1008" fmla="*/ 315695 w 4041704"/>
                  <a:gd name="connsiteY1008" fmla="*/ 1460266 h 3686004"/>
                  <a:gd name="connsiteX1009" fmla="*/ 297610 w 4041704"/>
                  <a:gd name="connsiteY1009" fmla="*/ 1473451 h 3686004"/>
                  <a:gd name="connsiteX1010" fmla="*/ 259036 w 4041704"/>
                  <a:gd name="connsiteY1010" fmla="*/ 1450509 h 3686004"/>
                  <a:gd name="connsiteX1011" fmla="*/ 253178 w 4041704"/>
                  <a:gd name="connsiteY1011" fmla="*/ 1447526 h 3686004"/>
                  <a:gd name="connsiteX1012" fmla="*/ 255985 w 4041704"/>
                  <a:gd name="connsiteY1012" fmla="*/ 1430337 h 3686004"/>
                  <a:gd name="connsiteX1013" fmla="*/ 268401 w 4041704"/>
                  <a:gd name="connsiteY1013" fmla="*/ 1411922 h 3686004"/>
                  <a:gd name="connsiteX1014" fmla="*/ 304630 w 4041704"/>
                  <a:gd name="connsiteY1014" fmla="*/ 1400946 h 3686004"/>
                  <a:gd name="connsiteX1015" fmla="*/ 320032 w 4041704"/>
                  <a:gd name="connsiteY1015" fmla="*/ 1411524 h 3686004"/>
                  <a:gd name="connsiteX1016" fmla="*/ 331486 w 4041704"/>
                  <a:gd name="connsiteY1016" fmla="*/ 1417921 h 3686004"/>
                  <a:gd name="connsiteX1017" fmla="*/ 388646 w 4041704"/>
                  <a:gd name="connsiteY1017" fmla="*/ 1394907 h 3686004"/>
                  <a:gd name="connsiteX1018" fmla="*/ 399615 w 4041704"/>
                  <a:gd name="connsiteY1018" fmla="*/ 1361433 h 3686004"/>
                  <a:gd name="connsiteX1019" fmla="*/ 394231 w 4041704"/>
                  <a:gd name="connsiteY1019" fmla="*/ 1352832 h 3686004"/>
                  <a:gd name="connsiteX1020" fmla="*/ 408825 w 4041704"/>
                  <a:gd name="connsiteY1020" fmla="*/ 1308576 h 3686004"/>
                  <a:gd name="connsiteX1021" fmla="*/ 433980 w 4041704"/>
                  <a:gd name="connsiteY1021" fmla="*/ 1286710 h 3686004"/>
                  <a:gd name="connsiteX1022" fmla="*/ 475774 w 4041704"/>
                  <a:gd name="connsiteY1022" fmla="*/ 1271450 h 3686004"/>
                  <a:gd name="connsiteX1023" fmla="*/ 492912 w 4041704"/>
                  <a:gd name="connsiteY1023" fmla="*/ 1269501 h 3686004"/>
                  <a:gd name="connsiteX1024" fmla="*/ 466485 w 4041704"/>
                  <a:gd name="connsiteY1024" fmla="*/ 1252791 h 3686004"/>
                  <a:gd name="connsiteX1025" fmla="*/ 464596 w 4041704"/>
                  <a:gd name="connsiteY1025" fmla="*/ 1251046 h 3686004"/>
                  <a:gd name="connsiteX1026" fmla="*/ 464260 w 4041704"/>
                  <a:gd name="connsiteY1026" fmla="*/ 1249660 h 3686004"/>
                  <a:gd name="connsiteX1027" fmla="*/ 426403 w 4041704"/>
                  <a:gd name="connsiteY1027" fmla="*/ 1164545 h 3686004"/>
                  <a:gd name="connsiteX1028" fmla="*/ 424723 w 4041704"/>
                  <a:gd name="connsiteY1028" fmla="*/ 1122763 h 3686004"/>
                  <a:gd name="connsiteX1029" fmla="*/ 431810 w 4041704"/>
                  <a:gd name="connsiteY1029" fmla="*/ 1076290 h 3686004"/>
                  <a:gd name="connsiteX1030" fmla="*/ 432233 w 4041704"/>
                  <a:gd name="connsiteY1030" fmla="*/ 1065915 h 3686004"/>
                  <a:gd name="connsiteX1031" fmla="*/ 433350 w 4041704"/>
                  <a:gd name="connsiteY1031" fmla="*/ 996308 h 3686004"/>
                  <a:gd name="connsiteX1032" fmla="*/ 429489 w 4041704"/>
                  <a:gd name="connsiteY1032" fmla="*/ 980368 h 3686004"/>
                  <a:gd name="connsiteX1033" fmla="*/ 426913 w 4041704"/>
                  <a:gd name="connsiteY1033" fmla="*/ 954578 h 3686004"/>
                  <a:gd name="connsiteX1034" fmla="*/ 412104 w 4041704"/>
                  <a:gd name="connsiteY1034" fmla="*/ 969171 h 3686004"/>
                  <a:gd name="connsiteX1035" fmla="*/ 396826 w 4041704"/>
                  <a:gd name="connsiteY1035" fmla="*/ 965166 h 3686004"/>
                  <a:gd name="connsiteX1036" fmla="*/ 368670 w 4041704"/>
                  <a:gd name="connsiteY1036" fmla="*/ 936766 h 3686004"/>
                  <a:gd name="connsiteX1037" fmla="*/ 354173 w 4041704"/>
                  <a:gd name="connsiteY1037" fmla="*/ 920835 h 3686004"/>
                  <a:gd name="connsiteX1038" fmla="*/ 350867 w 4041704"/>
                  <a:gd name="connsiteY1038" fmla="*/ 911730 h 3686004"/>
                  <a:gd name="connsiteX1039" fmla="*/ 344649 w 4041704"/>
                  <a:gd name="connsiteY1039" fmla="*/ 875449 h 3686004"/>
                  <a:gd name="connsiteX1040" fmla="*/ 346207 w 4041704"/>
                  <a:gd name="connsiteY1040" fmla="*/ 851592 h 3686004"/>
                  <a:gd name="connsiteX1041" fmla="*/ 345076 w 4041704"/>
                  <a:gd name="connsiteY1041" fmla="*/ 840860 h 3686004"/>
                  <a:gd name="connsiteX1042" fmla="*/ 343163 w 4041704"/>
                  <a:gd name="connsiteY1042" fmla="*/ 828988 h 368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</a:cxnLst>
                <a:rect l="l" t="t" r="r" b="b"/>
                <a:pathLst>
                  <a:path w="4041704" h="3686004">
                    <a:moveTo>
                      <a:pt x="3386347" y="2411413"/>
                    </a:moveTo>
                    <a:lnTo>
                      <a:pt x="3386340" y="2411535"/>
                    </a:lnTo>
                    <a:lnTo>
                      <a:pt x="3386483" y="2411511"/>
                    </a:lnTo>
                    <a:close/>
                    <a:moveTo>
                      <a:pt x="3362819" y="2194357"/>
                    </a:moveTo>
                    <a:cubicBezTo>
                      <a:pt x="3360830" y="2196729"/>
                      <a:pt x="3360305" y="2199199"/>
                      <a:pt x="3361204" y="2201156"/>
                    </a:cubicBezTo>
                    <a:lnTo>
                      <a:pt x="3365647" y="2203538"/>
                    </a:lnTo>
                    <a:lnTo>
                      <a:pt x="3367414" y="2187828"/>
                    </a:lnTo>
                    <a:lnTo>
                      <a:pt x="3369533" y="2184367"/>
                    </a:lnTo>
                    <a:close/>
                    <a:moveTo>
                      <a:pt x="3369683" y="2161469"/>
                    </a:moveTo>
                    <a:lnTo>
                      <a:pt x="3378698" y="2161125"/>
                    </a:lnTo>
                    <a:cubicBezTo>
                      <a:pt x="3380316" y="2161515"/>
                      <a:pt x="3381480" y="2162439"/>
                      <a:pt x="3381834" y="2164342"/>
                    </a:cubicBezTo>
                    <a:lnTo>
                      <a:pt x="3381252" y="2167406"/>
                    </a:lnTo>
                    <a:lnTo>
                      <a:pt x="3393725" y="2151948"/>
                    </a:lnTo>
                    <a:cubicBezTo>
                      <a:pt x="3395106" y="2150016"/>
                      <a:pt x="3397011" y="2148168"/>
                      <a:pt x="3398392" y="2146236"/>
                    </a:cubicBezTo>
                    <a:cubicBezTo>
                      <a:pt x="3395687" y="2146345"/>
                      <a:pt x="3394306" y="2148277"/>
                      <a:pt x="3392043" y="2148993"/>
                    </a:cubicBezTo>
                    <a:close/>
                    <a:moveTo>
                      <a:pt x="3355458" y="2155683"/>
                    </a:moveTo>
                    <a:lnTo>
                      <a:pt x="3355439" y="2156097"/>
                    </a:lnTo>
                    <a:cubicBezTo>
                      <a:pt x="3356073" y="2158885"/>
                      <a:pt x="3356602" y="2162329"/>
                      <a:pt x="3358079" y="2164040"/>
                    </a:cubicBezTo>
                    <a:lnTo>
                      <a:pt x="3362945" y="2162609"/>
                    </a:lnTo>
                    <a:lnTo>
                      <a:pt x="3362474" y="2162586"/>
                    </a:lnTo>
                    <a:close/>
                    <a:moveTo>
                      <a:pt x="3340275" y="2163884"/>
                    </a:moveTo>
                    <a:lnTo>
                      <a:pt x="3339342" y="2166886"/>
                    </a:lnTo>
                    <a:lnTo>
                      <a:pt x="3339875" y="2166130"/>
                    </a:lnTo>
                    <a:close/>
                    <a:moveTo>
                      <a:pt x="3552686" y="1785302"/>
                    </a:moveTo>
                    <a:lnTo>
                      <a:pt x="3552595" y="1785639"/>
                    </a:lnTo>
                    <a:lnTo>
                      <a:pt x="3553346" y="1786264"/>
                    </a:lnTo>
                    <a:close/>
                    <a:moveTo>
                      <a:pt x="3376296" y="1583151"/>
                    </a:moveTo>
                    <a:lnTo>
                      <a:pt x="3375997" y="1583729"/>
                    </a:lnTo>
                    <a:lnTo>
                      <a:pt x="3377264" y="1583840"/>
                    </a:lnTo>
                    <a:lnTo>
                      <a:pt x="3381205" y="1582227"/>
                    </a:lnTo>
                    <a:close/>
                    <a:moveTo>
                      <a:pt x="3320681" y="1573903"/>
                    </a:moveTo>
                    <a:lnTo>
                      <a:pt x="3321545" y="1574218"/>
                    </a:lnTo>
                    <a:lnTo>
                      <a:pt x="3321319" y="1573906"/>
                    </a:lnTo>
                    <a:close/>
                    <a:moveTo>
                      <a:pt x="3273764" y="1356808"/>
                    </a:moveTo>
                    <a:lnTo>
                      <a:pt x="3271648" y="1370709"/>
                    </a:lnTo>
                    <a:cubicBezTo>
                      <a:pt x="3271978" y="1375263"/>
                      <a:pt x="3273039" y="1379642"/>
                      <a:pt x="3273370" y="1384198"/>
                    </a:cubicBezTo>
                    <a:cubicBezTo>
                      <a:pt x="3273877" y="1389483"/>
                      <a:pt x="3272980" y="1393756"/>
                      <a:pt x="3270646" y="1397074"/>
                    </a:cubicBezTo>
                    <a:lnTo>
                      <a:pt x="3268575" y="1398376"/>
                    </a:lnTo>
                    <a:lnTo>
                      <a:pt x="3299781" y="1403318"/>
                    </a:lnTo>
                    <a:lnTo>
                      <a:pt x="3292105" y="1393842"/>
                    </a:lnTo>
                    <a:cubicBezTo>
                      <a:pt x="3289620" y="1385174"/>
                      <a:pt x="3285580" y="1377268"/>
                      <a:pt x="3281163" y="1369598"/>
                    </a:cubicBezTo>
                    <a:close/>
                    <a:moveTo>
                      <a:pt x="2942540" y="460381"/>
                    </a:moveTo>
                    <a:lnTo>
                      <a:pt x="2943393" y="463167"/>
                    </a:lnTo>
                    <a:cubicBezTo>
                      <a:pt x="2943843" y="467018"/>
                      <a:pt x="2943651" y="471410"/>
                      <a:pt x="2946045" y="474113"/>
                    </a:cubicBezTo>
                    <a:cubicBezTo>
                      <a:pt x="2957054" y="487671"/>
                      <a:pt x="2962515" y="487893"/>
                      <a:pt x="2974889" y="476785"/>
                    </a:cubicBezTo>
                    <a:lnTo>
                      <a:pt x="2975278" y="476498"/>
                    </a:lnTo>
                    <a:lnTo>
                      <a:pt x="2980094" y="461238"/>
                    </a:lnTo>
                    <a:cubicBezTo>
                      <a:pt x="2980716" y="455632"/>
                      <a:pt x="2980246" y="449903"/>
                      <a:pt x="2978625" y="444405"/>
                    </a:cubicBezTo>
                    <a:lnTo>
                      <a:pt x="2976516" y="441086"/>
                    </a:lnTo>
                    <a:lnTo>
                      <a:pt x="2971944" y="444037"/>
                    </a:lnTo>
                    <a:cubicBezTo>
                      <a:pt x="2964043" y="447549"/>
                      <a:pt x="2955780" y="450208"/>
                      <a:pt x="2947692" y="453174"/>
                    </a:cubicBezTo>
                    <a:close/>
                    <a:moveTo>
                      <a:pt x="931457" y="2960614"/>
                    </a:moveTo>
                    <a:lnTo>
                      <a:pt x="932617" y="2960737"/>
                    </a:lnTo>
                    <a:lnTo>
                      <a:pt x="932419" y="2960450"/>
                    </a:lnTo>
                    <a:close/>
                    <a:moveTo>
                      <a:pt x="731853" y="2718061"/>
                    </a:moveTo>
                    <a:lnTo>
                      <a:pt x="741742" y="2737711"/>
                    </a:lnTo>
                    <a:cubicBezTo>
                      <a:pt x="744870" y="2750390"/>
                      <a:pt x="761291" y="2747562"/>
                      <a:pt x="767713" y="2756738"/>
                    </a:cubicBezTo>
                    <a:lnTo>
                      <a:pt x="778286" y="2745315"/>
                    </a:lnTo>
                    <a:lnTo>
                      <a:pt x="777750" y="2745207"/>
                    </a:lnTo>
                    <a:cubicBezTo>
                      <a:pt x="774197" y="2743512"/>
                      <a:pt x="771129" y="2740930"/>
                      <a:pt x="768222" y="2737381"/>
                    </a:cubicBezTo>
                    <a:cubicBezTo>
                      <a:pt x="762410" y="2730924"/>
                      <a:pt x="757243" y="2723824"/>
                      <a:pt x="748847" y="2719950"/>
                    </a:cubicBezTo>
                    <a:cubicBezTo>
                      <a:pt x="744326" y="2718014"/>
                      <a:pt x="740128" y="2716723"/>
                      <a:pt x="735849" y="2716722"/>
                    </a:cubicBezTo>
                    <a:close/>
                    <a:moveTo>
                      <a:pt x="1246175" y="310765"/>
                    </a:moveTo>
                    <a:lnTo>
                      <a:pt x="1255291" y="304099"/>
                    </a:lnTo>
                    <a:lnTo>
                      <a:pt x="1253742" y="306184"/>
                    </a:lnTo>
                    <a:cubicBezTo>
                      <a:pt x="1251717" y="308669"/>
                      <a:pt x="1249600" y="310251"/>
                      <a:pt x="1247181" y="310884"/>
                    </a:cubicBezTo>
                    <a:close/>
                    <a:moveTo>
                      <a:pt x="783421" y="946304"/>
                    </a:moveTo>
                    <a:cubicBezTo>
                      <a:pt x="782304" y="948533"/>
                      <a:pt x="782114" y="950920"/>
                      <a:pt x="784179" y="953359"/>
                    </a:cubicBezTo>
                    <a:lnTo>
                      <a:pt x="784245" y="953368"/>
                    </a:lnTo>
                    <a:lnTo>
                      <a:pt x="784830" y="944504"/>
                    </a:lnTo>
                    <a:close/>
                    <a:moveTo>
                      <a:pt x="658370" y="913024"/>
                    </a:moveTo>
                    <a:lnTo>
                      <a:pt x="652593" y="931066"/>
                    </a:lnTo>
                    <a:lnTo>
                      <a:pt x="659391" y="930691"/>
                    </a:lnTo>
                    <a:cubicBezTo>
                      <a:pt x="663107" y="930780"/>
                      <a:pt x="666835" y="930339"/>
                      <a:pt x="668518" y="926662"/>
                    </a:cubicBezTo>
                    <a:cubicBezTo>
                      <a:pt x="670200" y="922985"/>
                      <a:pt x="666523" y="921303"/>
                      <a:pt x="664451" y="919128"/>
                    </a:cubicBezTo>
                    <a:close/>
                    <a:moveTo>
                      <a:pt x="343163" y="828988"/>
                    </a:moveTo>
                    <a:cubicBezTo>
                      <a:pt x="344299" y="825916"/>
                      <a:pt x="347538" y="823755"/>
                      <a:pt x="353858" y="822591"/>
                    </a:cubicBezTo>
                    <a:cubicBezTo>
                      <a:pt x="363992" y="820505"/>
                      <a:pt x="366231" y="810057"/>
                      <a:pt x="368544" y="801426"/>
                    </a:cubicBezTo>
                    <a:cubicBezTo>
                      <a:pt x="373619" y="781486"/>
                      <a:pt x="373619" y="781486"/>
                      <a:pt x="393106" y="789240"/>
                    </a:cubicBezTo>
                    <a:cubicBezTo>
                      <a:pt x="395259" y="790553"/>
                      <a:pt x="397243" y="791173"/>
                      <a:pt x="399658" y="792057"/>
                    </a:cubicBezTo>
                    <a:cubicBezTo>
                      <a:pt x="410011" y="795418"/>
                      <a:pt x="418233" y="794528"/>
                      <a:pt x="419801" y="781308"/>
                    </a:cubicBezTo>
                    <a:cubicBezTo>
                      <a:pt x="419318" y="776289"/>
                      <a:pt x="422353" y="775186"/>
                      <a:pt x="425891" y="776165"/>
                    </a:cubicBezTo>
                    <a:cubicBezTo>
                      <a:pt x="430553" y="777237"/>
                      <a:pt x="435646" y="778570"/>
                      <a:pt x="439258" y="781365"/>
                    </a:cubicBezTo>
                    <a:cubicBezTo>
                      <a:pt x="446911" y="787216"/>
                      <a:pt x="454418" y="789433"/>
                      <a:pt x="463187" y="784741"/>
                    </a:cubicBezTo>
                    <a:cubicBezTo>
                      <a:pt x="468133" y="782442"/>
                      <a:pt x="472701" y="784638"/>
                      <a:pt x="477100" y="786141"/>
                    </a:cubicBezTo>
                    <a:cubicBezTo>
                      <a:pt x="485718" y="802029"/>
                      <a:pt x="479401" y="825938"/>
                      <a:pt x="501304" y="834574"/>
                    </a:cubicBezTo>
                    <a:cubicBezTo>
                      <a:pt x="506564" y="836602"/>
                      <a:pt x="506142" y="846977"/>
                      <a:pt x="514648" y="842715"/>
                    </a:cubicBezTo>
                    <a:cubicBezTo>
                      <a:pt x="532470" y="829961"/>
                      <a:pt x="532207" y="830391"/>
                      <a:pt x="552271" y="842041"/>
                    </a:cubicBezTo>
                    <a:cubicBezTo>
                      <a:pt x="557867" y="845455"/>
                      <a:pt x="562318" y="851714"/>
                      <a:pt x="570635" y="849700"/>
                    </a:cubicBezTo>
                    <a:cubicBezTo>
                      <a:pt x="576851" y="851128"/>
                      <a:pt x="582089" y="856097"/>
                      <a:pt x="588778" y="851910"/>
                    </a:cubicBezTo>
                    <a:cubicBezTo>
                      <a:pt x="599342" y="850085"/>
                      <a:pt x="608141" y="853089"/>
                      <a:pt x="615963" y="859632"/>
                    </a:cubicBezTo>
                    <a:cubicBezTo>
                      <a:pt x="616132" y="860326"/>
                      <a:pt x="616132" y="860326"/>
                      <a:pt x="616299" y="861019"/>
                    </a:cubicBezTo>
                    <a:cubicBezTo>
                      <a:pt x="625013" y="863678"/>
                      <a:pt x="630713" y="861838"/>
                      <a:pt x="634797" y="857685"/>
                    </a:cubicBezTo>
                    <a:lnTo>
                      <a:pt x="637257" y="852876"/>
                    </a:lnTo>
                    <a:lnTo>
                      <a:pt x="644105" y="816137"/>
                    </a:lnTo>
                    <a:cubicBezTo>
                      <a:pt x="645642" y="796524"/>
                      <a:pt x="650484" y="793986"/>
                      <a:pt x="669424" y="801349"/>
                    </a:cubicBezTo>
                    <a:cubicBezTo>
                      <a:pt x="671489" y="803788"/>
                      <a:pt x="671824" y="806452"/>
                      <a:pt x="671560" y="809100"/>
                    </a:cubicBezTo>
                    <a:lnTo>
                      <a:pt x="670812" y="813063"/>
                    </a:lnTo>
                    <a:lnTo>
                      <a:pt x="675492" y="817242"/>
                    </a:lnTo>
                    <a:cubicBezTo>
                      <a:pt x="676510" y="819931"/>
                      <a:pt x="677284" y="823504"/>
                      <a:pt x="679761" y="827674"/>
                    </a:cubicBezTo>
                    <a:cubicBezTo>
                      <a:pt x="679644" y="831737"/>
                      <a:pt x="677806" y="834751"/>
                      <a:pt x="674844" y="837668"/>
                    </a:cubicBezTo>
                    <a:lnTo>
                      <a:pt x="667970" y="841657"/>
                    </a:lnTo>
                    <a:lnTo>
                      <a:pt x="668977" y="847276"/>
                    </a:lnTo>
                    <a:cubicBezTo>
                      <a:pt x="672471" y="856522"/>
                      <a:pt x="679049" y="864515"/>
                      <a:pt x="686345" y="870267"/>
                    </a:cubicBezTo>
                    <a:cubicBezTo>
                      <a:pt x="689983" y="873542"/>
                      <a:pt x="695784" y="875276"/>
                      <a:pt x="696716" y="880609"/>
                    </a:cubicBezTo>
                    <a:cubicBezTo>
                      <a:pt x="697688" y="884350"/>
                      <a:pt x="697701" y="883819"/>
                      <a:pt x="699358" y="881204"/>
                    </a:cubicBezTo>
                    <a:cubicBezTo>
                      <a:pt x="700470" y="879107"/>
                      <a:pt x="702632" y="877566"/>
                      <a:pt x="704199" y="878665"/>
                    </a:cubicBezTo>
                    <a:cubicBezTo>
                      <a:pt x="719968" y="885420"/>
                      <a:pt x="727694" y="873392"/>
                      <a:pt x="736405" y="864574"/>
                    </a:cubicBezTo>
                    <a:cubicBezTo>
                      <a:pt x="739123" y="861985"/>
                      <a:pt x="742384" y="858877"/>
                      <a:pt x="746126" y="857906"/>
                    </a:cubicBezTo>
                    <a:cubicBezTo>
                      <a:pt x="751990" y="856985"/>
                      <a:pt x="757791" y="858718"/>
                      <a:pt x="759772" y="864608"/>
                    </a:cubicBezTo>
                    <a:cubicBezTo>
                      <a:pt x="767194" y="887094"/>
                      <a:pt x="788866" y="891336"/>
                      <a:pt x="806189" y="899721"/>
                    </a:cubicBezTo>
                    <a:cubicBezTo>
                      <a:pt x="807257" y="899482"/>
                      <a:pt x="808988" y="899258"/>
                      <a:pt x="810502" y="899825"/>
                    </a:cubicBezTo>
                    <a:lnTo>
                      <a:pt x="812660" y="903314"/>
                    </a:lnTo>
                    <a:lnTo>
                      <a:pt x="817662" y="897914"/>
                    </a:lnTo>
                    <a:lnTo>
                      <a:pt x="813177" y="889446"/>
                    </a:lnTo>
                    <a:cubicBezTo>
                      <a:pt x="809797" y="878880"/>
                      <a:pt x="804682" y="876043"/>
                      <a:pt x="794007" y="878389"/>
                    </a:cubicBezTo>
                    <a:cubicBezTo>
                      <a:pt x="792575" y="878743"/>
                      <a:pt x="791391" y="879494"/>
                      <a:pt x="789170" y="880349"/>
                    </a:cubicBezTo>
                    <a:cubicBezTo>
                      <a:pt x="788722" y="871793"/>
                      <a:pt x="793888" y="866862"/>
                      <a:pt x="797766" y="861641"/>
                    </a:cubicBezTo>
                    <a:cubicBezTo>
                      <a:pt x="802577" y="855277"/>
                      <a:pt x="805062" y="848730"/>
                      <a:pt x="802787" y="840778"/>
                    </a:cubicBezTo>
                    <a:cubicBezTo>
                      <a:pt x="801761" y="834799"/>
                      <a:pt x="798723" y="831751"/>
                      <a:pt x="792348" y="833029"/>
                    </a:cubicBezTo>
                    <a:cubicBezTo>
                      <a:pt x="785577" y="834558"/>
                      <a:pt x="780279" y="834048"/>
                      <a:pt x="776427" y="827097"/>
                    </a:cubicBezTo>
                    <a:cubicBezTo>
                      <a:pt x="772429" y="820789"/>
                      <a:pt x="776662" y="817002"/>
                      <a:pt x="780645" y="812820"/>
                    </a:cubicBezTo>
                    <a:cubicBezTo>
                      <a:pt x="781973" y="811426"/>
                      <a:pt x="784734" y="809677"/>
                      <a:pt x="782590" y="807168"/>
                    </a:cubicBezTo>
                    <a:cubicBezTo>
                      <a:pt x="780592" y="804014"/>
                      <a:pt x="776767" y="801466"/>
                      <a:pt x="773112" y="802676"/>
                    </a:cubicBezTo>
                    <a:cubicBezTo>
                      <a:pt x="762935" y="805811"/>
                      <a:pt x="760228" y="799792"/>
                      <a:pt x="757703" y="791447"/>
                    </a:cubicBezTo>
                    <a:cubicBezTo>
                      <a:pt x="753325" y="779304"/>
                      <a:pt x="746185" y="768911"/>
                      <a:pt x="736284" y="760268"/>
                    </a:cubicBezTo>
                    <a:cubicBezTo>
                      <a:pt x="733498" y="757614"/>
                      <a:pt x="731354" y="755104"/>
                      <a:pt x="731578" y="751096"/>
                    </a:cubicBezTo>
                    <a:cubicBezTo>
                      <a:pt x="731708" y="739963"/>
                      <a:pt x="729722" y="730724"/>
                      <a:pt x="718061" y="725407"/>
                    </a:cubicBezTo>
                    <a:cubicBezTo>
                      <a:pt x="713840" y="723109"/>
                      <a:pt x="716535" y="718638"/>
                      <a:pt x="719151" y="717533"/>
                    </a:cubicBezTo>
                    <a:cubicBezTo>
                      <a:pt x="733915" y="712044"/>
                      <a:pt x="734006" y="702593"/>
                      <a:pt x="727549" y="690662"/>
                    </a:cubicBezTo>
                    <a:cubicBezTo>
                      <a:pt x="726695" y="688442"/>
                      <a:pt x="727273" y="685864"/>
                      <a:pt x="727207" y="683143"/>
                    </a:cubicBezTo>
                    <a:cubicBezTo>
                      <a:pt x="726773" y="668502"/>
                      <a:pt x="727062" y="667214"/>
                      <a:pt x="741036" y="662224"/>
                    </a:cubicBezTo>
                    <a:cubicBezTo>
                      <a:pt x="748740" y="659553"/>
                      <a:pt x="752579" y="656015"/>
                      <a:pt x="751237" y="646919"/>
                    </a:cubicBezTo>
                    <a:cubicBezTo>
                      <a:pt x="750356" y="640296"/>
                      <a:pt x="751697" y="632816"/>
                      <a:pt x="757507" y="628028"/>
                    </a:cubicBezTo>
                    <a:cubicBezTo>
                      <a:pt x="762923" y="623491"/>
                      <a:pt x="760819" y="619299"/>
                      <a:pt x="758071" y="614963"/>
                    </a:cubicBezTo>
                    <a:cubicBezTo>
                      <a:pt x="755323" y="610627"/>
                      <a:pt x="752430" y="606935"/>
                      <a:pt x="752943" y="601638"/>
                    </a:cubicBezTo>
                    <a:cubicBezTo>
                      <a:pt x="753166" y="597628"/>
                      <a:pt x="749945" y="596908"/>
                      <a:pt x="747224" y="596975"/>
                    </a:cubicBezTo>
                    <a:cubicBezTo>
                      <a:pt x="743319" y="597791"/>
                      <a:pt x="740059" y="598753"/>
                      <a:pt x="736654" y="600358"/>
                    </a:cubicBezTo>
                    <a:cubicBezTo>
                      <a:pt x="724651" y="604097"/>
                      <a:pt x="723757" y="603559"/>
                      <a:pt x="722350" y="591743"/>
                    </a:cubicBezTo>
                    <a:cubicBezTo>
                      <a:pt x="721325" y="585763"/>
                      <a:pt x="721981" y="579822"/>
                      <a:pt x="721599" y="573987"/>
                    </a:cubicBezTo>
                    <a:cubicBezTo>
                      <a:pt x="721506" y="566862"/>
                      <a:pt x="721414" y="559738"/>
                      <a:pt x="732116" y="561796"/>
                    </a:cubicBezTo>
                    <a:cubicBezTo>
                      <a:pt x="735732" y="562268"/>
                      <a:pt x="738136" y="559086"/>
                      <a:pt x="736677" y="555038"/>
                    </a:cubicBezTo>
                    <a:cubicBezTo>
                      <a:pt x="735112" y="549952"/>
                      <a:pt x="733691" y="544222"/>
                      <a:pt x="725922" y="544173"/>
                    </a:cubicBezTo>
                    <a:cubicBezTo>
                      <a:pt x="725528" y="544423"/>
                      <a:pt x="725134" y="544673"/>
                      <a:pt x="724095" y="544779"/>
                    </a:cubicBezTo>
                    <a:cubicBezTo>
                      <a:pt x="720190" y="545596"/>
                      <a:pt x="716418" y="551855"/>
                      <a:pt x="711882" y="546442"/>
                    </a:cubicBezTo>
                    <a:cubicBezTo>
                      <a:pt x="707596" y="541422"/>
                      <a:pt x="705925" y="535298"/>
                      <a:pt x="706478" y="528319"/>
                    </a:cubicBezTo>
                    <a:cubicBezTo>
                      <a:pt x="707383" y="522772"/>
                      <a:pt x="710223" y="517658"/>
                      <a:pt x="713562" y="513331"/>
                    </a:cubicBezTo>
                    <a:cubicBezTo>
                      <a:pt x="716362" y="509899"/>
                      <a:pt x="719123" y="508150"/>
                      <a:pt x="722515" y="512630"/>
                    </a:cubicBezTo>
                    <a:cubicBezTo>
                      <a:pt x="723908" y="513956"/>
                      <a:pt x="725697" y="515034"/>
                      <a:pt x="727274" y="514033"/>
                    </a:cubicBezTo>
                    <a:cubicBezTo>
                      <a:pt x="730035" y="512284"/>
                      <a:pt x="729180" y="510063"/>
                      <a:pt x="728181" y="508486"/>
                    </a:cubicBezTo>
                    <a:cubicBezTo>
                      <a:pt x="726577" y="505083"/>
                      <a:pt x="724827" y="502324"/>
                      <a:pt x="723473" y="499314"/>
                    </a:cubicBezTo>
                    <a:cubicBezTo>
                      <a:pt x="718661" y="489104"/>
                      <a:pt x="722724" y="481557"/>
                      <a:pt x="733648" y="479606"/>
                    </a:cubicBezTo>
                    <a:cubicBezTo>
                      <a:pt x="735081" y="479251"/>
                      <a:pt x="736119" y="479145"/>
                      <a:pt x="737158" y="479038"/>
                    </a:cubicBezTo>
                    <a:cubicBezTo>
                      <a:pt x="754024" y="477743"/>
                      <a:pt x="755747" y="476098"/>
                      <a:pt x="753169" y="458948"/>
                    </a:cubicBezTo>
                    <a:cubicBezTo>
                      <a:pt x="752288" y="452323"/>
                      <a:pt x="753300" y="447814"/>
                      <a:pt x="759715" y="444853"/>
                    </a:cubicBezTo>
                    <a:cubicBezTo>
                      <a:pt x="762331" y="443748"/>
                      <a:pt x="764053" y="442104"/>
                      <a:pt x="765776" y="440460"/>
                    </a:cubicBezTo>
                    <a:cubicBezTo>
                      <a:pt x="777357" y="432567"/>
                      <a:pt x="783680" y="422483"/>
                      <a:pt x="778198" y="407724"/>
                    </a:cubicBezTo>
                    <a:cubicBezTo>
                      <a:pt x="776382" y="402244"/>
                      <a:pt x="775357" y="396265"/>
                      <a:pt x="776014" y="390323"/>
                    </a:cubicBezTo>
                    <a:cubicBezTo>
                      <a:pt x="776237" y="386314"/>
                      <a:pt x="778392" y="382738"/>
                      <a:pt x="782297" y="381921"/>
                    </a:cubicBezTo>
                    <a:cubicBezTo>
                      <a:pt x="786990" y="380605"/>
                      <a:pt x="787661" y="385151"/>
                      <a:pt x="789015" y="388160"/>
                    </a:cubicBezTo>
                    <a:cubicBezTo>
                      <a:pt x="798429" y="406505"/>
                      <a:pt x="798429" y="406505"/>
                      <a:pt x="812745" y="392459"/>
                    </a:cubicBezTo>
                    <a:cubicBezTo>
                      <a:pt x="817912" y="387528"/>
                      <a:pt x="823183" y="383635"/>
                      <a:pt x="829848" y="381068"/>
                    </a:cubicBezTo>
                    <a:cubicBezTo>
                      <a:pt x="836764" y="378895"/>
                      <a:pt x="842246" y="377078"/>
                      <a:pt x="849359" y="383069"/>
                    </a:cubicBezTo>
                    <a:cubicBezTo>
                      <a:pt x="860047" y="391212"/>
                      <a:pt x="877033" y="384868"/>
                      <a:pt x="885906" y="370957"/>
                    </a:cubicBezTo>
                    <a:cubicBezTo>
                      <a:pt x="887379" y="368919"/>
                      <a:pt x="888207" y="366736"/>
                      <a:pt x="889824" y="364054"/>
                    </a:cubicBezTo>
                    <a:cubicBezTo>
                      <a:pt x="897146" y="372121"/>
                      <a:pt x="904759" y="378899"/>
                      <a:pt x="916328" y="377092"/>
                    </a:cubicBezTo>
                    <a:cubicBezTo>
                      <a:pt x="926858" y="375392"/>
                      <a:pt x="933497" y="368421"/>
                      <a:pt x="940780" y="361596"/>
                    </a:cubicBezTo>
                    <a:cubicBezTo>
                      <a:pt x="943067" y="363461"/>
                      <a:pt x="941989" y="365249"/>
                      <a:pt x="941950" y="366932"/>
                    </a:cubicBezTo>
                    <a:cubicBezTo>
                      <a:pt x="939559" y="380603"/>
                      <a:pt x="948959" y="388458"/>
                      <a:pt x="962645" y="384757"/>
                    </a:cubicBezTo>
                    <a:cubicBezTo>
                      <a:pt x="976724" y="380807"/>
                      <a:pt x="976724" y="380807"/>
                      <a:pt x="980276" y="395131"/>
                    </a:cubicBezTo>
                    <a:cubicBezTo>
                      <a:pt x="982760" y="405159"/>
                      <a:pt x="992989" y="410831"/>
                      <a:pt x="1002415" y="406516"/>
                    </a:cubicBezTo>
                    <a:cubicBezTo>
                      <a:pt x="1007253" y="404555"/>
                      <a:pt x="1005150" y="400363"/>
                      <a:pt x="1004189" y="397105"/>
                    </a:cubicBezTo>
                    <a:cubicBezTo>
                      <a:pt x="1002374" y="391624"/>
                      <a:pt x="999666" y="385605"/>
                      <a:pt x="1004583" y="380280"/>
                    </a:cubicBezTo>
                    <a:cubicBezTo>
                      <a:pt x="1008026" y="376992"/>
                      <a:pt x="1010538" y="374847"/>
                      <a:pt x="1012707" y="381760"/>
                    </a:cubicBezTo>
                    <a:cubicBezTo>
                      <a:pt x="1018651" y="398989"/>
                      <a:pt x="1025842" y="401614"/>
                      <a:pt x="1041579" y="393299"/>
                    </a:cubicBezTo>
                    <a:cubicBezTo>
                      <a:pt x="1061509" y="382878"/>
                      <a:pt x="1081925" y="379332"/>
                      <a:pt x="1103867" y="382553"/>
                    </a:cubicBezTo>
                    <a:cubicBezTo>
                      <a:pt x="1114963" y="384362"/>
                      <a:pt x="1125704" y="384737"/>
                      <a:pt x="1136774" y="382141"/>
                    </a:cubicBezTo>
                    <a:cubicBezTo>
                      <a:pt x="1142505" y="380720"/>
                      <a:pt x="1146844" y="377970"/>
                      <a:pt x="1148539" y="371922"/>
                    </a:cubicBezTo>
                    <a:cubicBezTo>
                      <a:pt x="1150090" y="366520"/>
                      <a:pt x="1153179" y="361799"/>
                      <a:pt x="1159621" y="363242"/>
                    </a:cubicBezTo>
                    <a:cubicBezTo>
                      <a:pt x="1166313" y="365079"/>
                      <a:pt x="1163973" y="370982"/>
                      <a:pt x="1163106" y="374845"/>
                    </a:cubicBezTo>
                    <a:cubicBezTo>
                      <a:pt x="1160937" y="384508"/>
                      <a:pt x="1164040" y="390277"/>
                      <a:pt x="1171548" y="396017"/>
                    </a:cubicBezTo>
                    <a:lnTo>
                      <a:pt x="1205445" y="430538"/>
                    </a:lnTo>
                    <a:lnTo>
                      <a:pt x="1209429" y="430483"/>
                    </a:lnTo>
                    <a:cubicBezTo>
                      <a:pt x="1220377" y="428161"/>
                      <a:pt x="1229919" y="421631"/>
                      <a:pt x="1231275" y="411649"/>
                    </a:cubicBezTo>
                    <a:cubicBezTo>
                      <a:pt x="1234740" y="388327"/>
                      <a:pt x="1248678" y="383810"/>
                      <a:pt x="1268141" y="383471"/>
                    </a:cubicBezTo>
                    <a:cubicBezTo>
                      <a:pt x="1271189" y="382978"/>
                      <a:pt x="1274112" y="383046"/>
                      <a:pt x="1277159" y="382553"/>
                    </a:cubicBezTo>
                    <a:cubicBezTo>
                      <a:pt x="1290217" y="381954"/>
                      <a:pt x="1291029" y="380960"/>
                      <a:pt x="1287384" y="368388"/>
                    </a:cubicBezTo>
                    <a:cubicBezTo>
                      <a:pt x="1283923" y="357620"/>
                      <a:pt x="1277724" y="348589"/>
                      <a:pt x="1270278" y="339867"/>
                    </a:cubicBezTo>
                    <a:cubicBezTo>
                      <a:pt x="1265564" y="334695"/>
                      <a:pt x="1264078" y="330837"/>
                      <a:pt x="1268506" y="324188"/>
                    </a:cubicBezTo>
                    <a:cubicBezTo>
                      <a:pt x="1272124" y="318534"/>
                      <a:pt x="1274189" y="311943"/>
                      <a:pt x="1276253" y="305352"/>
                    </a:cubicBezTo>
                    <a:cubicBezTo>
                      <a:pt x="1277817" y="301001"/>
                      <a:pt x="1276458" y="296581"/>
                      <a:pt x="1272233" y="294460"/>
                    </a:cubicBezTo>
                    <a:lnTo>
                      <a:pt x="1269133" y="293976"/>
                    </a:lnTo>
                    <a:lnTo>
                      <a:pt x="1313940" y="261207"/>
                    </a:lnTo>
                    <a:lnTo>
                      <a:pt x="1314400" y="261959"/>
                    </a:lnTo>
                    <a:cubicBezTo>
                      <a:pt x="1315758" y="262779"/>
                      <a:pt x="1317500" y="262875"/>
                      <a:pt x="1319862" y="262817"/>
                    </a:cubicBezTo>
                    <a:cubicBezTo>
                      <a:pt x="1346288" y="262864"/>
                      <a:pt x="1366723" y="273910"/>
                      <a:pt x="1384033" y="293659"/>
                    </a:cubicBezTo>
                    <a:cubicBezTo>
                      <a:pt x="1394331" y="305373"/>
                      <a:pt x="1399528" y="318881"/>
                      <a:pt x="1398378" y="334493"/>
                    </a:cubicBezTo>
                    <a:cubicBezTo>
                      <a:pt x="1397991" y="341460"/>
                      <a:pt x="1399978" y="343080"/>
                      <a:pt x="1406634" y="342221"/>
                    </a:cubicBezTo>
                    <a:cubicBezTo>
                      <a:pt x="1414533" y="341053"/>
                      <a:pt x="1423424" y="340696"/>
                      <a:pt x="1430707" y="337038"/>
                    </a:cubicBezTo>
                    <a:cubicBezTo>
                      <a:pt x="1436060" y="334124"/>
                      <a:pt x="1438047" y="335744"/>
                      <a:pt x="1439714" y="341409"/>
                    </a:cubicBezTo>
                    <a:cubicBezTo>
                      <a:pt x="1442365" y="353170"/>
                      <a:pt x="1463360" y="364342"/>
                      <a:pt x="1474809" y="360443"/>
                    </a:cubicBezTo>
                    <a:cubicBezTo>
                      <a:pt x="1478665" y="358958"/>
                      <a:pt x="1479419" y="355599"/>
                      <a:pt x="1480606" y="352926"/>
                    </a:cubicBezTo>
                    <a:cubicBezTo>
                      <a:pt x="1484851" y="344473"/>
                      <a:pt x="1489529" y="336706"/>
                      <a:pt x="1497747" y="331495"/>
                    </a:cubicBezTo>
                    <a:cubicBezTo>
                      <a:pt x="1511877" y="323496"/>
                      <a:pt x="1521752" y="329236"/>
                      <a:pt x="1521596" y="345658"/>
                    </a:cubicBezTo>
                    <a:cubicBezTo>
                      <a:pt x="1521710" y="350386"/>
                      <a:pt x="1520582" y="355422"/>
                      <a:pt x="1520697" y="360150"/>
                    </a:cubicBezTo>
                    <a:cubicBezTo>
                      <a:pt x="1521293" y="373215"/>
                      <a:pt x="1526134" y="377827"/>
                      <a:pt x="1539318" y="376668"/>
                    </a:cubicBezTo>
                    <a:cubicBezTo>
                      <a:pt x="1545847" y="376369"/>
                      <a:pt x="1551076" y="374014"/>
                      <a:pt x="1556863" y="371785"/>
                    </a:cubicBezTo>
                    <a:cubicBezTo>
                      <a:pt x="1562775" y="368996"/>
                      <a:pt x="1568003" y="366641"/>
                      <a:pt x="1574223" y="365097"/>
                    </a:cubicBezTo>
                    <a:cubicBezTo>
                      <a:pt x="1578641" y="363736"/>
                      <a:pt x="1584052" y="363184"/>
                      <a:pt x="1588835" y="365434"/>
                    </a:cubicBezTo>
                    <a:cubicBezTo>
                      <a:pt x="1595046" y="369177"/>
                      <a:pt x="1589191" y="374330"/>
                      <a:pt x="1588872" y="378372"/>
                    </a:cubicBezTo>
                    <a:cubicBezTo>
                      <a:pt x="1588977" y="388388"/>
                      <a:pt x="1587278" y="398587"/>
                      <a:pt x="1591674" y="407802"/>
                    </a:cubicBezTo>
                    <a:cubicBezTo>
                      <a:pt x="1595020" y="413841"/>
                      <a:pt x="1598684" y="415839"/>
                      <a:pt x="1605716" y="413300"/>
                    </a:cubicBezTo>
                    <a:cubicBezTo>
                      <a:pt x="1615360" y="409585"/>
                      <a:pt x="1624949" y="403506"/>
                      <a:pt x="1633726" y="398419"/>
                    </a:cubicBezTo>
                    <a:cubicBezTo>
                      <a:pt x="1648541" y="389986"/>
                      <a:pt x="1662855" y="383790"/>
                      <a:pt x="1678313" y="396072"/>
                    </a:cubicBezTo>
                    <a:cubicBezTo>
                      <a:pt x="1682413" y="398754"/>
                      <a:pt x="1685836" y="396583"/>
                      <a:pt x="1689134" y="394971"/>
                    </a:cubicBezTo>
                    <a:cubicBezTo>
                      <a:pt x="1695607" y="392307"/>
                      <a:pt x="1700343" y="386904"/>
                      <a:pt x="1704395" y="381934"/>
                    </a:cubicBezTo>
                    <a:cubicBezTo>
                      <a:pt x="1710877" y="373983"/>
                      <a:pt x="1716240" y="365782"/>
                      <a:pt x="1727313" y="363561"/>
                    </a:cubicBezTo>
                    <a:cubicBezTo>
                      <a:pt x="1725085" y="357772"/>
                      <a:pt x="1719616" y="355959"/>
                      <a:pt x="1716203" y="352842"/>
                    </a:cubicBezTo>
                    <a:cubicBezTo>
                      <a:pt x="1712789" y="349725"/>
                      <a:pt x="1707572" y="346792"/>
                      <a:pt x="1709511" y="340762"/>
                    </a:cubicBezTo>
                    <a:cubicBezTo>
                      <a:pt x="1711702" y="333612"/>
                      <a:pt x="1715011" y="326713"/>
                      <a:pt x="1723035" y="324984"/>
                    </a:cubicBezTo>
                    <a:cubicBezTo>
                      <a:pt x="1729942" y="323007"/>
                      <a:pt x="1734724" y="325254"/>
                      <a:pt x="1732158" y="334083"/>
                    </a:cubicBezTo>
                    <a:cubicBezTo>
                      <a:pt x="1730219" y="340114"/>
                      <a:pt x="1733883" y="342111"/>
                      <a:pt x="1738918" y="343239"/>
                    </a:cubicBezTo>
                    <a:cubicBezTo>
                      <a:pt x="1752651" y="347493"/>
                      <a:pt x="1764486" y="336628"/>
                      <a:pt x="1761219" y="322377"/>
                    </a:cubicBezTo>
                    <a:cubicBezTo>
                      <a:pt x="1760545" y="317524"/>
                      <a:pt x="1759185" y="313104"/>
                      <a:pt x="1758636" y="307691"/>
                    </a:cubicBezTo>
                    <a:cubicBezTo>
                      <a:pt x="1758771" y="301844"/>
                      <a:pt x="1761453" y="297743"/>
                      <a:pt x="1767241" y="295514"/>
                    </a:cubicBezTo>
                    <a:cubicBezTo>
                      <a:pt x="1773154" y="292725"/>
                      <a:pt x="1776442" y="296402"/>
                      <a:pt x="1780289" y="300202"/>
                    </a:cubicBezTo>
                    <a:cubicBezTo>
                      <a:pt x="1786991" y="306995"/>
                      <a:pt x="1786787" y="315765"/>
                      <a:pt x="1787702" y="324787"/>
                    </a:cubicBezTo>
                    <a:cubicBezTo>
                      <a:pt x="1789349" y="341026"/>
                      <a:pt x="1789761" y="345086"/>
                      <a:pt x="1798995" y="345173"/>
                    </a:cubicBezTo>
                    <a:lnTo>
                      <a:pt x="1800029" y="345095"/>
                    </a:lnTo>
                    <a:lnTo>
                      <a:pt x="1798659" y="337106"/>
                    </a:lnTo>
                    <a:cubicBezTo>
                      <a:pt x="1797075" y="333602"/>
                      <a:pt x="1794394" y="330138"/>
                      <a:pt x="1790248" y="326711"/>
                    </a:cubicBezTo>
                    <a:cubicBezTo>
                      <a:pt x="1786951" y="324348"/>
                      <a:pt x="1789878" y="319753"/>
                      <a:pt x="1794305" y="319518"/>
                    </a:cubicBezTo>
                    <a:cubicBezTo>
                      <a:pt x="1799366" y="319250"/>
                      <a:pt x="1803793" y="319015"/>
                      <a:pt x="1808853" y="318746"/>
                    </a:cubicBezTo>
                    <a:cubicBezTo>
                      <a:pt x="1831724" y="319434"/>
                      <a:pt x="1842739" y="311872"/>
                      <a:pt x="1850485" y="290530"/>
                    </a:cubicBezTo>
                    <a:cubicBezTo>
                      <a:pt x="1854342" y="279542"/>
                      <a:pt x="1845353" y="277483"/>
                      <a:pt x="1838826" y="274023"/>
                    </a:cubicBezTo>
                    <a:cubicBezTo>
                      <a:pt x="1833599" y="271129"/>
                      <a:pt x="1825908" y="269635"/>
                      <a:pt x="1826804" y="262610"/>
                    </a:cubicBezTo>
                    <a:cubicBezTo>
                      <a:pt x="1828332" y="255552"/>
                      <a:pt x="1835922" y="255149"/>
                      <a:pt x="1841648" y="255479"/>
                    </a:cubicBezTo>
                    <a:cubicBezTo>
                      <a:pt x="1881131" y="258457"/>
                      <a:pt x="1905053" y="231182"/>
                      <a:pt x="1933175" y="211295"/>
                    </a:cubicBezTo>
                    <a:cubicBezTo>
                      <a:pt x="1939897" y="206498"/>
                      <a:pt x="1937630" y="199642"/>
                      <a:pt x="1937293" y="193317"/>
                    </a:cubicBezTo>
                    <a:cubicBezTo>
                      <a:pt x="1937456" y="184428"/>
                      <a:pt x="1931758" y="172680"/>
                      <a:pt x="1940378" y="167782"/>
                    </a:cubicBezTo>
                    <a:cubicBezTo>
                      <a:pt x="1950862" y="162151"/>
                      <a:pt x="1953599" y="177862"/>
                      <a:pt x="1961956" y="179955"/>
                    </a:cubicBezTo>
                    <a:cubicBezTo>
                      <a:pt x="1981933" y="185872"/>
                      <a:pt x="1987457" y="182408"/>
                      <a:pt x="1992141" y="163131"/>
                    </a:cubicBezTo>
                    <a:lnTo>
                      <a:pt x="1992331" y="162587"/>
                    </a:lnTo>
                    <a:lnTo>
                      <a:pt x="1986778" y="144322"/>
                    </a:lnTo>
                    <a:cubicBezTo>
                      <a:pt x="1983609" y="138386"/>
                      <a:pt x="1979283" y="133065"/>
                      <a:pt x="1973980" y="128749"/>
                    </a:cubicBezTo>
                    <a:cubicBezTo>
                      <a:pt x="1957429" y="115673"/>
                      <a:pt x="1933691" y="110591"/>
                      <a:pt x="1912158" y="123151"/>
                    </a:cubicBezTo>
                    <a:cubicBezTo>
                      <a:pt x="1906000" y="126650"/>
                      <a:pt x="1894382" y="122826"/>
                      <a:pt x="1892523" y="135610"/>
                    </a:cubicBezTo>
                    <a:cubicBezTo>
                      <a:pt x="1892092" y="139439"/>
                      <a:pt x="1883438" y="143704"/>
                      <a:pt x="1878608" y="136350"/>
                    </a:cubicBezTo>
                    <a:cubicBezTo>
                      <a:pt x="1877655" y="127361"/>
                      <a:pt x="1877058" y="118355"/>
                      <a:pt x="1882843" y="111953"/>
                    </a:cubicBezTo>
                    <a:cubicBezTo>
                      <a:pt x="1884771" y="109819"/>
                      <a:pt x="1887408" y="107974"/>
                      <a:pt x="1890978" y="106516"/>
                    </a:cubicBezTo>
                    <a:cubicBezTo>
                      <a:pt x="1903393" y="101417"/>
                      <a:pt x="1917610" y="106371"/>
                      <a:pt x="1929358" y="100672"/>
                    </a:cubicBezTo>
                    <a:cubicBezTo>
                      <a:pt x="1935549" y="97807"/>
                      <a:pt x="1944903" y="94773"/>
                      <a:pt x="1933047" y="86523"/>
                    </a:cubicBezTo>
                    <a:cubicBezTo>
                      <a:pt x="1931278" y="77103"/>
                      <a:pt x="1921718" y="64291"/>
                      <a:pt x="1943458" y="67577"/>
                    </a:cubicBezTo>
                    <a:cubicBezTo>
                      <a:pt x="1944722" y="67509"/>
                      <a:pt x="1945356" y="67475"/>
                      <a:pt x="1946687" y="68673"/>
                    </a:cubicBezTo>
                    <a:cubicBezTo>
                      <a:pt x="1952851" y="77226"/>
                      <a:pt x="1963670" y="77919"/>
                      <a:pt x="1972161" y="82543"/>
                    </a:cubicBezTo>
                    <a:cubicBezTo>
                      <a:pt x="1978687" y="86003"/>
                      <a:pt x="1984212" y="82538"/>
                      <a:pt x="1983109" y="73717"/>
                    </a:cubicBezTo>
                    <a:cubicBezTo>
                      <a:pt x="1983708" y="73050"/>
                      <a:pt x="1984939" y="72351"/>
                      <a:pt x="1986238" y="72916"/>
                    </a:cubicBezTo>
                    <a:cubicBezTo>
                      <a:pt x="1991729" y="68819"/>
                      <a:pt x="2000086" y="70912"/>
                      <a:pt x="2004144" y="63720"/>
                    </a:cubicBezTo>
                    <a:cubicBezTo>
                      <a:pt x="2016257" y="52929"/>
                      <a:pt x="2027104" y="42204"/>
                      <a:pt x="2033222" y="26022"/>
                    </a:cubicBezTo>
                    <a:cubicBezTo>
                      <a:pt x="2044462" y="-1214"/>
                      <a:pt x="2059607" y="-2653"/>
                      <a:pt x="2078526" y="19176"/>
                    </a:cubicBezTo>
                    <a:cubicBezTo>
                      <a:pt x="2098810" y="42837"/>
                      <a:pt x="2105802" y="43100"/>
                      <a:pt x="2128694" y="20319"/>
                    </a:cubicBezTo>
                    <a:cubicBezTo>
                      <a:pt x="2129293" y="19653"/>
                      <a:pt x="2129293" y="19653"/>
                      <a:pt x="2129892" y="18987"/>
                    </a:cubicBezTo>
                    <a:cubicBezTo>
                      <a:pt x="2155915" y="-4595"/>
                      <a:pt x="2158976" y="-6660"/>
                      <a:pt x="2179596" y="23325"/>
                    </a:cubicBezTo>
                    <a:cubicBezTo>
                      <a:pt x="2185093" y="31279"/>
                      <a:pt x="2187097" y="45126"/>
                      <a:pt x="2197183" y="43956"/>
                    </a:cubicBezTo>
                    <a:cubicBezTo>
                      <a:pt x="2209799" y="42652"/>
                      <a:pt x="2208361" y="27505"/>
                      <a:pt x="2211619" y="17184"/>
                    </a:cubicBezTo>
                    <a:cubicBezTo>
                      <a:pt x="2213248" y="12024"/>
                      <a:pt x="2214244" y="6896"/>
                      <a:pt x="2215240" y="1769"/>
                    </a:cubicBezTo>
                    <a:cubicBezTo>
                      <a:pt x="2221363" y="-2361"/>
                      <a:pt x="2224095" y="1300"/>
                      <a:pt x="2224397" y="6991"/>
                    </a:cubicBezTo>
                    <a:cubicBezTo>
                      <a:pt x="2225265" y="11385"/>
                      <a:pt x="2224201" y="15249"/>
                      <a:pt x="2226301" y="18942"/>
                    </a:cubicBezTo>
                    <a:cubicBezTo>
                      <a:pt x="2228035" y="27730"/>
                      <a:pt x="2229770" y="36517"/>
                      <a:pt x="2232138" y="45271"/>
                    </a:cubicBezTo>
                    <a:cubicBezTo>
                      <a:pt x="2237540" y="63379"/>
                      <a:pt x="2244665" y="66172"/>
                      <a:pt x="2260606" y="55811"/>
                    </a:cubicBezTo>
                    <a:cubicBezTo>
                      <a:pt x="2267961" y="50981"/>
                      <a:pt x="2273917" y="43688"/>
                      <a:pt x="2281238" y="38224"/>
                    </a:cubicBezTo>
                    <a:cubicBezTo>
                      <a:pt x="2286096" y="34161"/>
                      <a:pt x="2291486" y="28166"/>
                      <a:pt x="2298611" y="30959"/>
                    </a:cubicBezTo>
                    <a:cubicBezTo>
                      <a:pt x="2306403" y="34351"/>
                      <a:pt x="2306806" y="41941"/>
                      <a:pt x="2307841" y="49497"/>
                    </a:cubicBezTo>
                    <a:cubicBezTo>
                      <a:pt x="2308978" y="58952"/>
                      <a:pt x="2308849" y="68472"/>
                      <a:pt x="2309386" y="78592"/>
                    </a:cubicBezTo>
                    <a:cubicBezTo>
                      <a:pt x="2309957" y="89344"/>
                      <a:pt x="2314054" y="94835"/>
                      <a:pt x="2325539" y="96128"/>
                    </a:cubicBezTo>
                    <a:cubicBezTo>
                      <a:pt x="2345947" y="98216"/>
                      <a:pt x="2354075" y="107934"/>
                      <a:pt x="2355715" y="126875"/>
                    </a:cubicBezTo>
                    <a:cubicBezTo>
                      <a:pt x="2359829" y="168518"/>
                      <a:pt x="2362459" y="170281"/>
                      <a:pt x="2403767" y="159843"/>
                    </a:cubicBezTo>
                    <a:lnTo>
                      <a:pt x="2411135" y="158481"/>
                    </a:lnTo>
                    <a:lnTo>
                      <a:pt x="2421802" y="148799"/>
                    </a:lnTo>
                    <a:cubicBezTo>
                      <a:pt x="2431621" y="142570"/>
                      <a:pt x="2444304" y="142532"/>
                      <a:pt x="2452695" y="145256"/>
                    </a:cubicBezTo>
                    <a:cubicBezTo>
                      <a:pt x="2462383" y="148547"/>
                      <a:pt x="2468043" y="147613"/>
                      <a:pt x="2477692" y="138221"/>
                    </a:cubicBezTo>
                    <a:cubicBezTo>
                      <a:pt x="2470578" y="159528"/>
                      <a:pt x="2478168" y="159126"/>
                      <a:pt x="2489883" y="152796"/>
                    </a:cubicBezTo>
                    <a:cubicBezTo>
                      <a:pt x="2490652" y="161317"/>
                      <a:pt x="2490922" y="169391"/>
                      <a:pt x="2492669" y="176909"/>
                    </a:cubicBezTo>
                    <a:lnTo>
                      <a:pt x="2499486" y="189073"/>
                    </a:lnTo>
                    <a:lnTo>
                      <a:pt x="2502551" y="186628"/>
                    </a:lnTo>
                    <a:cubicBezTo>
                      <a:pt x="2504737" y="183025"/>
                      <a:pt x="2505610" y="178538"/>
                      <a:pt x="2505307" y="172845"/>
                    </a:cubicBezTo>
                    <a:cubicBezTo>
                      <a:pt x="2503729" y="143118"/>
                      <a:pt x="2505492" y="140488"/>
                      <a:pt x="2536983" y="136278"/>
                    </a:cubicBezTo>
                    <a:cubicBezTo>
                      <a:pt x="2550231" y="134940"/>
                      <a:pt x="2549928" y="129248"/>
                      <a:pt x="2544398" y="120661"/>
                    </a:cubicBezTo>
                    <a:cubicBezTo>
                      <a:pt x="2542328" y="105549"/>
                      <a:pt x="2552817" y="111970"/>
                      <a:pt x="2559808" y="112233"/>
                    </a:cubicBezTo>
                    <a:cubicBezTo>
                      <a:pt x="2589406" y="120175"/>
                      <a:pt x="2608611" y="111544"/>
                      <a:pt x="2624244" y="83440"/>
                    </a:cubicBezTo>
                    <a:cubicBezTo>
                      <a:pt x="2637582" y="59899"/>
                      <a:pt x="2642508" y="57099"/>
                      <a:pt x="2658258" y="67046"/>
                    </a:cubicBezTo>
                    <a:cubicBezTo>
                      <a:pt x="2662423" y="73801"/>
                      <a:pt x="2663559" y="83256"/>
                      <a:pt x="2673780" y="84616"/>
                    </a:cubicBezTo>
                    <a:cubicBezTo>
                      <a:pt x="2685399" y="88439"/>
                      <a:pt x="2694019" y="83541"/>
                      <a:pt x="2702471" y="75481"/>
                    </a:cubicBezTo>
                    <a:cubicBezTo>
                      <a:pt x="2710324" y="68087"/>
                      <a:pt x="2716710" y="56965"/>
                      <a:pt x="2730195" y="60055"/>
                    </a:cubicBezTo>
                    <a:cubicBezTo>
                      <a:pt x="2735025" y="67410"/>
                      <a:pt x="2739223" y="74798"/>
                      <a:pt x="2745884" y="80788"/>
                    </a:cubicBezTo>
                    <a:cubicBezTo>
                      <a:pt x="2749880" y="84380"/>
                      <a:pt x="2748520" y="94601"/>
                      <a:pt x="2758472" y="90901"/>
                    </a:cubicBezTo>
                    <a:cubicBezTo>
                      <a:pt x="2762765" y="88136"/>
                      <a:pt x="2763761" y="83010"/>
                      <a:pt x="2766756" y="79679"/>
                    </a:cubicBezTo>
                    <a:cubicBezTo>
                      <a:pt x="2767355" y="79013"/>
                      <a:pt x="2767288" y="77749"/>
                      <a:pt x="2767220" y="76483"/>
                    </a:cubicBezTo>
                    <a:cubicBezTo>
                      <a:pt x="2770680" y="69956"/>
                      <a:pt x="2765116" y="60737"/>
                      <a:pt x="2773735" y="55840"/>
                    </a:cubicBezTo>
                    <a:cubicBezTo>
                      <a:pt x="2781460" y="57967"/>
                      <a:pt x="2780564" y="64992"/>
                      <a:pt x="2781499" y="70651"/>
                    </a:cubicBezTo>
                    <a:cubicBezTo>
                      <a:pt x="2782434" y="76309"/>
                      <a:pt x="2783402" y="82600"/>
                      <a:pt x="2784970" y="88225"/>
                    </a:cubicBezTo>
                    <a:cubicBezTo>
                      <a:pt x="2790572" y="110129"/>
                      <a:pt x="2797664" y="112290"/>
                      <a:pt x="2815301" y="98032"/>
                    </a:cubicBezTo>
                    <a:cubicBezTo>
                      <a:pt x="2819527" y="94002"/>
                      <a:pt x="2823720" y="89340"/>
                      <a:pt x="2827279" y="84711"/>
                    </a:cubicBezTo>
                    <a:cubicBezTo>
                      <a:pt x="2839660" y="78979"/>
                      <a:pt x="2845688" y="85002"/>
                      <a:pt x="2846959" y="96987"/>
                    </a:cubicBezTo>
                    <a:cubicBezTo>
                      <a:pt x="2847927" y="103278"/>
                      <a:pt x="2848297" y="110234"/>
                      <a:pt x="2848000" y="116593"/>
                    </a:cubicBezTo>
                    <a:cubicBezTo>
                      <a:pt x="2847904" y="126748"/>
                      <a:pt x="2850138" y="132971"/>
                      <a:pt x="2862855" y="133564"/>
                    </a:cubicBezTo>
                    <a:cubicBezTo>
                      <a:pt x="2876837" y="134091"/>
                      <a:pt x="2883134" y="145174"/>
                      <a:pt x="2884472" y="158421"/>
                    </a:cubicBezTo>
                    <a:cubicBezTo>
                      <a:pt x="2888015" y="189314"/>
                      <a:pt x="2888015" y="189314"/>
                      <a:pt x="2917709" y="187102"/>
                    </a:cubicBezTo>
                    <a:cubicBezTo>
                      <a:pt x="2924034" y="186766"/>
                      <a:pt x="2933750" y="178638"/>
                      <a:pt x="2933291" y="193886"/>
                    </a:cubicBezTo>
                    <a:cubicBezTo>
                      <a:pt x="2930896" y="196550"/>
                      <a:pt x="2928500" y="199215"/>
                      <a:pt x="2926071" y="201247"/>
                    </a:cubicBezTo>
                    <a:cubicBezTo>
                      <a:pt x="2919018" y="211769"/>
                      <a:pt x="2926709" y="213263"/>
                      <a:pt x="2934433" y="215391"/>
                    </a:cubicBezTo>
                    <a:cubicBezTo>
                      <a:pt x="2948481" y="217182"/>
                      <a:pt x="2958238" y="221738"/>
                      <a:pt x="2958478" y="238217"/>
                    </a:cubicBezTo>
                    <a:cubicBezTo>
                      <a:pt x="2958216" y="245207"/>
                      <a:pt x="2963013" y="251930"/>
                      <a:pt x="2965280" y="258786"/>
                    </a:cubicBezTo>
                    <a:cubicBezTo>
                      <a:pt x="2968380" y="269405"/>
                      <a:pt x="2966953" y="278360"/>
                      <a:pt x="2958500" y="286420"/>
                    </a:cubicBezTo>
                    <a:cubicBezTo>
                      <a:pt x="2942862" y="302473"/>
                      <a:pt x="2942868" y="314524"/>
                      <a:pt x="2957723" y="331496"/>
                    </a:cubicBezTo>
                    <a:cubicBezTo>
                      <a:pt x="2961120" y="335755"/>
                      <a:pt x="2965117" y="339348"/>
                      <a:pt x="2968514" y="343608"/>
                    </a:cubicBezTo>
                    <a:cubicBezTo>
                      <a:pt x="2976642" y="353325"/>
                      <a:pt x="2976513" y="362846"/>
                      <a:pt x="2968162" y="372803"/>
                    </a:cubicBezTo>
                    <a:cubicBezTo>
                      <a:pt x="2962322" y="379297"/>
                      <a:pt x="2954685" y="385530"/>
                      <a:pt x="2955827" y="394151"/>
                    </a:cubicBezTo>
                    <a:lnTo>
                      <a:pt x="2960174" y="403426"/>
                    </a:lnTo>
                    <a:lnTo>
                      <a:pt x="2961076" y="403846"/>
                    </a:lnTo>
                    <a:cubicBezTo>
                      <a:pt x="2966715" y="404799"/>
                      <a:pt x="2974620" y="407133"/>
                      <a:pt x="2970332" y="395811"/>
                    </a:cubicBezTo>
                    <a:cubicBezTo>
                      <a:pt x="2973573" y="388459"/>
                      <a:pt x="2973034" y="375070"/>
                      <a:pt x="2986510" y="387644"/>
                    </a:cubicBezTo>
                    <a:cubicBezTo>
                      <a:pt x="2987416" y="388197"/>
                      <a:pt x="2987869" y="388474"/>
                      <a:pt x="2988222" y="389933"/>
                    </a:cubicBezTo>
                    <a:cubicBezTo>
                      <a:pt x="2988431" y="398767"/>
                      <a:pt x="2995584" y="404374"/>
                      <a:pt x="2999263" y="411595"/>
                    </a:cubicBezTo>
                    <a:cubicBezTo>
                      <a:pt x="3002136" y="417078"/>
                      <a:pt x="3007598" y="417301"/>
                      <a:pt x="3011016" y="410679"/>
                    </a:cubicBezTo>
                    <a:cubicBezTo>
                      <a:pt x="3011746" y="410503"/>
                      <a:pt x="3012929" y="410603"/>
                      <a:pt x="3013559" y="411609"/>
                    </a:cubicBezTo>
                    <a:cubicBezTo>
                      <a:pt x="3019297" y="411378"/>
                      <a:pt x="3024083" y="416786"/>
                      <a:pt x="3030298" y="413735"/>
                    </a:cubicBezTo>
                    <a:cubicBezTo>
                      <a:pt x="3043787" y="412014"/>
                      <a:pt x="3056369" y="409739"/>
                      <a:pt x="3068268" y="401449"/>
                    </a:cubicBezTo>
                    <a:cubicBezTo>
                      <a:pt x="3088946" y="387943"/>
                      <a:pt x="3100100" y="394126"/>
                      <a:pt x="3102837" y="418184"/>
                    </a:cubicBezTo>
                    <a:cubicBezTo>
                      <a:pt x="3105650" y="444157"/>
                      <a:pt x="3110360" y="447651"/>
                      <a:pt x="3136983" y="442748"/>
                    </a:cubicBezTo>
                    <a:cubicBezTo>
                      <a:pt x="3137714" y="442572"/>
                      <a:pt x="3137714" y="442572"/>
                      <a:pt x="3138443" y="442395"/>
                    </a:cubicBezTo>
                    <a:cubicBezTo>
                      <a:pt x="3167611" y="438421"/>
                      <a:pt x="3170707" y="438444"/>
                      <a:pt x="3170756" y="468949"/>
                    </a:cubicBezTo>
                    <a:cubicBezTo>
                      <a:pt x="3170786" y="477052"/>
                      <a:pt x="3165610" y="487577"/>
                      <a:pt x="3173139" y="491549"/>
                    </a:cubicBezTo>
                    <a:cubicBezTo>
                      <a:pt x="3182480" y="496625"/>
                      <a:pt x="3188663" y="485470"/>
                      <a:pt x="3195806" y="479877"/>
                    </a:cubicBezTo>
                    <a:cubicBezTo>
                      <a:pt x="3199379" y="477081"/>
                      <a:pt x="3202497" y="474008"/>
                      <a:pt x="3205615" y="470935"/>
                    </a:cubicBezTo>
                    <a:cubicBezTo>
                      <a:pt x="3211807" y="470981"/>
                      <a:pt x="3211961" y="474806"/>
                      <a:pt x="3209472" y="478885"/>
                    </a:cubicBezTo>
                    <a:cubicBezTo>
                      <a:pt x="3207990" y="482335"/>
                      <a:pt x="3205424" y="484502"/>
                      <a:pt x="3205125" y="488051"/>
                    </a:cubicBezTo>
                    <a:cubicBezTo>
                      <a:pt x="3202160" y="494949"/>
                      <a:pt x="3199196" y="501847"/>
                      <a:pt x="3196684" y="509022"/>
                    </a:cubicBezTo>
                    <a:cubicBezTo>
                      <a:pt x="3191838" y="524102"/>
                      <a:pt x="3195442" y="529410"/>
                      <a:pt x="3211374" y="529800"/>
                    </a:cubicBezTo>
                    <a:cubicBezTo>
                      <a:pt x="3218748" y="529946"/>
                      <a:pt x="3226322" y="527725"/>
                      <a:pt x="3233973" y="527417"/>
                    </a:cubicBezTo>
                    <a:cubicBezTo>
                      <a:pt x="3239259" y="526910"/>
                      <a:pt x="3245826" y="525318"/>
                      <a:pt x="3249429" y="530626"/>
                    </a:cubicBezTo>
                    <a:cubicBezTo>
                      <a:pt x="3253209" y="536664"/>
                      <a:pt x="3249891" y="542103"/>
                      <a:pt x="3247026" y="547818"/>
                    </a:cubicBezTo>
                    <a:cubicBezTo>
                      <a:pt x="3243332" y="554894"/>
                      <a:pt x="3238731" y="561416"/>
                      <a:pt x="3234306" y="568668"/>
                    </a:cubicBezTo>
                    <a:cubicBezTo>
                      <a:pt x="3229606" y="576373"/>
                      <a:pt x="3229837" y="582111"/>
                      <a:pt x="3237166" y="588447"/>
                    </a:cubicBezTo>
                    <a:cubicBezTo>
                      <a:pt x="3250287" y="599562"/>
                      <a:pt x="3251302" y="610133"/>
                      <a:pt x="3243460" y="624006"/>
                    </a:cubicBezTo>
                    <a:cubicBezTo>
                      <a:pt x="3226570" y="654750"/>
                      <a:pt x="3227553" y="657215"/>
                      <a:pt x="3261062" y="669573"/>
                    </a:cubicBezTo>
                    <a:lnTo>
                      <a:pt x="3266803" y="672122"/>
                    </a:lnTo>
                    <a:lnTo>
                      <a:pt x="3278766" y="670484"/>
                    </a:lnTo>
                    <a:cubicBezTo>
                      <a:pt x="3288507" y="670829"/>
                      <a:pt x="3297296" y="676813"/>
                      <a:pt x="3301805" y="682673"/>
                    </a:cubicBezTo>
                    <a:cubicBezTo>
                      <a:pt x="3306944" y="689540"/>
                      <a:pt x="3311300" y="691576"/>
                      <a:pt x="3322422" y="689654"/>
                    </a:cubicBezTo>
                    <a:cubicBezTo>
                      <a:pt x="3307407" y="701017"/>
                      <a:pt x="3312846" y="704334"/>
                      <a:pt x="3323945" y="705510"/>
                    </a:cubicBezTo>
                    <a:cubicBezTo>
                      <a:pt x="3320439" y="711766"/>
                      <a:pt x="3316800" y="717475"/>
                      <a:pt x="3314446" y="723502"/>
                    </a:cubicBezTo>
                    <a:lnTo>
                      <a:pt x="3313394" y="735144"/>
                    </a:lnTo>
                    <a:lnTo>
                      <a:pt x="3316672" y="734906"/>
                    </a:lnTo>
                    <a:cubicBezTo>
                      <a:pt x="3319892" y="733450"/>
                      <a:pt x="3322621" y="730761"/>
                      <a:pt x="3325110" y="726681"/>
                    </a:cubicBezTo>
                    <a:cubicBezTo>
                      <a:pt x="3338105" y="705379"/>
                      <a:pt x="3340571" y="704396"/>
                      <a:pt x="3364340" y="716408"/>
                    </a:cubicBezTo>
                    <a:cubicBezTo>
                      <a:pt x="3374134" y="721761"/>
                      <a:pt x="3376623" y="717682"/>
                      <a:pt x="3376868" y="709124"/>
                    </a:cubicBezTo>
                    <a:cubicBezTo>
                      <a:pt x="3382598" y="697694"/>
                      <a:pt x="3386808" y="707104"/>
                      <a:pt x="3391517" y="710599"/>
                    </a:cubicBezTo>
                    <a:cubicBezTo>
                      <a:pt x="3408219" y="730117"/>
                      <a:pt x="3425587" y="733249"/>
                      <a:pt x="3449715" y="721225"/>
                    </a:cubicBezTo>
                    <a:cubicBezTo>
                      <a:pt x="3470094" y="711268"/>
                      <a:pt x="3474825" y="711667"/>
                      <a:pt x="3481003" y="726008"/>
                    </a:cubicBezTo>
                    <a:cubicBezTo>
                      <a:pt x="3480681" y="732653"/>
                      <a:pt x="3476986" y="739728"/>
                      <a:pt x="3483409" y="745513"/>
                    </a:cubicBezTo>
                    <a:cubicBezTo>
                      <a:pt x="3489632" y="753662"/>
                      <a:pt x="3497913" y="754361"/>
                      <a:pt x="3507576" y="752793"/>
                    </a:cubicBezTo>
                    <a:cubicBezTo>
                      <a:pt x="3516510" y="751402"/>
                      <a:pt x="3526197" y="746738"/>
                      <a:pt x="3534055" y="755263"/>
                    </a:cubicBezTo>
                    <a:cubicBezTo>
                      <a:pt x="3533910" y="762639"/>
                      <a:pt x="3533312" y="769737"/>
                      <a:pt x="3535079" y="777034"/>
                    </a:cubicBezTo>
                    <a:cubicBezTo>
                      <a:pt x="3536139" y="781412"/>
                      <a:pt x="3530355" y="787835"/>
                      <a:pt x="3538990" y="789993"/>
                    </a:cubicBezTo>
                    <a:cubicBezTo>
                      <a:pt x="3543269" y="790115"/>
                      <a:pt x="3546387" y="787042"/>
                      <a:pt x="3550035" y="786158"/>
                    </a:cubicBezTo>
                    <a:cubicBezTo>
                      <a:pt x="3550766" y="785982"/>
                      <a:pt x="3551318" y="785076"/>
                      <a:pt x="3551872" y="784169"/>
                    </a:cubicBezTo>
                    <a:cubicBezTo>
                      <a:pt x="3557356" y="781296"/>
                      <a:pt x="3557878" y="772285"/>
                      <a:pt x="3566159" y="772983"/>
                    </a:cubicBezTo>
                    <a:cubicBezTo>
                      <a:pt x="3570491" y="778114"/>
                      <a:pt x="3566544" y="782548"/>
                      <a:pt x="3564509" y="786903"/>
                    </a:cubicBezTo>
                    <a:cubicBezTo>
                      <a:pt x="3562473" y="791258"/>
                      <a:pt x="3560161" y="796068"/>
                      <a:pt x="3558579" y="800700"/>
                    </a:cubicBezTo>
                    <a:cubicBezTo>
                      <a:pt x="3552074" y="818499"/>
                      <a:pt x="3555953" y="823354"/>
                      <a:pt x="3574904" y="821854"/>
                    </a:cubicBezTo>
                    <a:cubicBezTo>
                      <a:pt x="3579736" y="821070"/>
                      <a:pt x="3584844" y="819833"/>
                      <a:pt x="3589499" y="818319"/>
                    </a:cubicBezTo>
                    <a:cubicBezTo>
                      <a:pt x="3600777" y="820223"/>
                      <a:pt x="3602091" y="827244"/>
                      <a:pt x="3597290" y="836133"/>
                    </a:cubicBezTo>
                    <a:cubicBezTo>
                      <a:pt x="3594978" y="840942"/>
                      <a:pt x="3591937" y="845927"/>
                      <a:pt x="3588718" y="850183"/>
                    </a:cubicBezTo>
                    <a:cubicBezTo>
                      <a:pt x="3583841" y="857159"/>
                      <a:pt x="3582435" y="862521"/>
                      <a:pt x="3590947" y="868957"/>
                    </a:cubicBezTo>
                    <a:cubicBezTo>
                      <a:pt x="3600366" y="875947"/>
                      <a:pt x="3599468" y="886593"/>
                      <a:pt x="3594115" y="896388"/>
                    </a:cubicBezTo>
                    <a:cubicBezTo>
                      <a:pt x="3581925" y="919427"/>
                      <a:pt x="3581925" y="919427"/>
                      <a:pt x="3603504" y="931969"/>
                    </a:cubicBezTo>
                    <a:cubicBezTo>
                      <a:pt x="3608037" y="934735"/>
                      <a:pt x="3618608" y="933719"/>
                      <a:pt x="3611064" y="944044"/>
                    </a:cubicBezTo>
                    <a:cubicBezTo>
                      <a:pt x="3608145" y="944751"/>
                      <a:pt x="3605226" y="945458"/>
                      <a:pt x="3602584" y="945712"/>
                    </a:cubicBezTo>
                    <a:cubicBezTo>
                      <a:pt x="3592721" y="949646"/>
                      <a:pt x="3597331" y="954324"/>
                      <a:pt x="3601663" y="959454"/>
                    </a:cubicBezTo>
                    <a:cubicBezTo>
                      <a:pt x="3610528" y="967351"/>
                      <a:pt x="3615115" y="975124"/>
                      <a:pt x="3607473" y="986633"/>
                    </a:cubicBezTo>
                    <a:cubicBezTo>
                      <a:pt x="3603978" y="991342"/>
                      <a:pt x="3604108" y="998262"/>
                      <a:pt x="3602427" y="1004078"/>
                    </a:cubicBezTo>
                    <a:cubicBezTo>
                      <a:pt x="3599539" y="1012889"/>
                      <a:pt x="3594309" y="1018405"/>
                      <a:pt x="3584645" y="1019972"/>
                    </a:cubicBezTo>
                    <a:cubicBezTo>
                      <a:pt x="3566224" y="1023661"/>
                      <a:pt x="3560518" y="1031997"/>
                      <a:pt x="3562747" y="1050771"/>
                    </a:cubicBezTo>
                    <a:cubicBezTo>
                      <a:pt x="3563077" y="1055326"/>
                      <a:pt x="3564138" y="1059705"/>
                      <a:pt x="3564469" y="1064260"/>
                    </a:cubicBezTo>
                    <a:cubicBezTo>
                      <a:pt x="3565484" y="1074830"/>
                      <a:pt x="3560883" y="1081352"/>
                      <a:pt x="3550390" y="1084279"/>
                    </a:cubicBezTo>
                    <a:cubicBezTo>
                      <a:pt x="3540903" y="1086577"/>
                      <a:pt x="3529426" y="1087039"/>
                      <a:pt x="3530319" y="1101888"/>
                    </a:cubicBezTo>
                    <a:cubicBezTo>
                      <a:pt x="3531134" y="1114823"/>
                      <a:pt x="3531949" y="1127760"/>
                      <a:pt x="3548134" y="1130793"/>
                    </a:cubicBezTo>
                    <a:cubicBezTo>
                      <a:pt x="3549771" y="1131169"/>
                      <a:pt x="3552314" y="1132098"/>
                      <a:pt x="3551837" y="1134918"/>
                    </a:cubicBezTo>
                    <a:cubicBezTo>
                      <a:pt x="3548896" y="1138720"/>
                      <a:pt x="3544817" y="1136232"/>
                      <a:pt x="3541268" y="1135933"/>
                    </a:cubicBezTo>
                    <a:cubicBezTo>
                      <a:pt x="3526043" y="1138460"/>
                      <a:pt x="3512146" y="1133715"/>
                      <a:pt x="3498150" y="1130151"/>
                    </a:cubicBezTo>
                    <a:cubicBezTo>
                      <a:pt x="3490322" y="1129730"/>
                      <a:pt x="3486727" y="1135622"/>
                      <a:pt x="3483133" y="1141514"/>
                    </a:cubicBezTo>
                    <a:cubicBezTo>
                      <a:pt x="3479815" y="1146952"/>
                      <a:pt x="3476674" y="1153121"/>
                      <a:pt x="3473356" y="1158560"/>
                    </a:cubicBezTo>
                    <a:cubicBezTo>
                      <a:pt x="3461642" y="1178780"/>
                      <a:pt x="3460914" y="1178957"/>
                      <a:pt x="3440770" y="1169156"/>
                    </a:cubicBezTo>
                    <a:cubicBezTo>
                      <a:pt x="3436354" y="1187608"/>
                      <a:pt x="3436354" y="1187608"/>
                      <a:pt x="3419032" y="1178283"/>
                    </a:cubicBezTo>
                    <a:cubicBezTo>
                      <a:pt x="3415859" y="1176348"/>
                      <a:pt x="3412409" y="1174866"/>
                      <a:pt x="3409114" y="1177209"/>
                    </a:cubicBezTo>
                    <a:cubicBezTo>
                      <a:pt x="3405819" y="1179553"/>
                      <a:pt x="3408162" y="1182848"/>
                      <a:pt x="3408869" y="1185767"/>
                    </a:cubicBezTo>
                    <a:cubicBezTo>
                      <a:pt x="3410560" y="1191152"/>
                      <a:pt x="3412250" y="1196536"/>
                      <a:pt x="3413211" y="1202098"/>
                    </a:cubicBezTo>
                    <a:cubicBezTo>
                      <a:pt x="3415409" y="1212768"/>
                      <a:pt x="3420925" y="1217998"/>
                      <a:pt x="3432225" y="1216807"/>
                    </a:cubicBezTo>
                    <a:cubicBezTo>
                      <a:pt x="3440152" y="1216045"/>
                      <a:pt x="3446143" y="1218458"/>
                      <a:pt x="3448817" y="1226307"/>
                    </a:cubicBezTo>
                    <a:cubicBezTo>
                      <a:pt x="3448949" y="1233228"/>
                      <a:pt x="3443564" y="1234919"/>
                      <a:pt x="3438732" y="1235703"/>
                    </a:cubicBezTo>
                    <a:cubicBezTo>
                      <a:pt x="3408736" y="1241036"/>
                      <a:pt x="3391461" y="1262216"/>
                      <a:pt x="3374993" y="1285133"/>
                    </a:cubicBezTo>
                    <a:cubicBezTo>
                      <a:pt x="3366640" y="1297295"/>
                      <a:pt x="3361480" y="1300211"/>
                      <a:pt x="3354054" y="1294223"/>
                    </a:cubicBezTo>
                    <a:lnTo>
                      <a:pt x="3347879" y="1287635"/>
                    </a:lnTo>
                    <a:lnTo>
                      <a:pt x="3338368" y="1296544"/>
                    </a:lnTo>
                    <a:lnTo>
                      <a:pt x="3337209" y="1300189"/>
                    </a:lnTo>
                    <a:lnTo>
                      <a:pt x="3345693" y="1300905"/>
                    </a:lnTo>
                    <a:cubicBezTo>
                      <a:pt x="3367617" y="1303707"/>
                      <a:pt x="3374447" y="1315958"/>
                      <a:pt x="3364647" y="1336101"/>
                    </a:cubicBezTo>
                    <a:cubicBezTo>
                      <a:pt x="3360576" y="1344812"/>
                      <a:pt x="3354239" y="1352141"/>
                      <a:pt x="3351981" y="1361958"/>
                    </a:cubicBezTo>
                    <a:cubicBezTo>
                      <a:pt x="3347943" y="1378774"/>
                      <a:pt x="3351546" y="1384082"/>
                      <a:pt x="3368583" y="1382660"/>
                    </a:cubicBezTo>
                    <a:cubicBezTo>
                      <a:pt x="3373592" y="1382605"/>
                      <a:pt x="3378700" y="1381368"/>
                      <a:pt x="3383532" y="1380584"/>
                    </a:cubicBezTo>
                    <a:cubicBezTo>
                      <a:pt x="3387910" y="1379524"/>
                      <a:pt x="3392289" y="1378464"/>
                      <a:pt x="3397575" y="1377956"/>
                    </a:cubicBezTo>
                    <a:cubicBezTo>
                      <a:pt x="3377911" y="1402032"/>
                      <a:pt x="3361956" y="1404737"/>
                      <a:pt x="3338034" y="1388899"/>
                    </a:cubicBezTo>
                    <a:cubicBezTo>
                      <a:pt x="3326526" y="1381257"/>
                      <a:pt x="3321142" y="1382947"/>
                      <a:pt x="3319514" y="1393771"/>
                    </a:cubicBezTo>
                    <a:cubicBezTo>
                      <a:pt x="3319264" y="1396729"/>
                      <a:pt x="3320211" y="1401038"/>
                      <a:pt x="3320276" y="1404499"/>
                    </a:cubicBezTo>
                    <a:lnTo>
                      <a:pt x="3319892" y="1406503"/>
                    </a:lnTo>
                    <a:lnTo>
                      <a:pt x="3351343" y="1411484"/>
                    </a:lnTo>
                    <a:cubicBezTo>
                      <a:pt x="3358159" y="1412563"/>
                      <a:pt x="3365666" y="1412677"/>
                      <a:pt x="3370604" y="1418834"/>
                    </a:cubicBezTo>
                    <a:cubicBezTo>
                      <a:pt x="3371212" y="1418394"/>
                      <a:pt x="3371820" y="1417953"/>
                      <a:pt x="3372427" y="1417510"/>
                    </a:cubicBezTo>
                    <a:cubicBezTo>
                      <a:pt x="3391694" y="1414650"/>
                      <a:pt x="3410074" y="1420785"/>
                      <a:pt x="3429285" y="1421677"/>
                    </a:cubicBezTo>
                    <a:cubicBezTo>
                      <a:pt x="3465084" y="1423046"/>
                      <a:pt x="3501241" y="1425548"/>
                      <a:pt x="3537127" y="1416180"/>
                    </a:cubicBezTo>
                    <a:cubicBezTo>
                      <a:pt x="3547755" y="1413562"/>
                      <a:pt x="3559182" y="1412685"/>
                      <a:pt x="3570029" y="1415478"/>
                    </a:cubicBezTo>
                    <a:cubicBezTo>
                      <a:pt x="3587609" y="1419874"/>
                      <a:pt x="3603144" y="1430397"/>
                      <a:pt x="3622826" y="1424914"/>
                    </a:cubicBezTo>
                    <a:cubicBezTo>
                      <a:pt x="3631274" y="1422488"/>
                      <a:pt x="3640905" y="1426164"/>
                      <a:pt x="3649654" y="1428626"/>
                    </a:cubicBezTo>
                    <a:cubicBezTo>
                      <a:pt x="3654815" y="1429980"/>
                      <a:pt x="3659285" y="1432301"/>
                      <a:pt x="3659254" y="1439284"/>
                    </a:cubicBezTo>
                    <a:cubicBezTo>
                      <a:pt x="3662047" y="1428438"/>
                      <a:pt x="3669088" y="1424715"/>
                      <a:pt x="3678443" y="1426734"/>
                    </a:cubicBezTo>
                    <a:cubicBezTo>
                      <a:pt x="3698204" y="1430939"/>
                      <a:pt x="3718962" y="1428851"/>
                      <a:pt x="3736952" y="1440838"/>
                    </a:cubicBezTo>
                    <a:cubicBezTo>
                      <a:pt x="3741339" y="1443683"/>
                      <a:pt x="3747882" y="1443106"/>
                      <a:pt x="3753042" y="1444462"/>
                    </a:cubicBezTo>
                    <a:cubicBezTo>
                      <a:pt x="3768966" y="1449134"/>
                      <a:pt x="3785057" y="1452757"/>
                      <a:pt x="3801091" y="1460134"/>
                    </a:cubicBezTo>
                    <a:cubicBezTo>
                      <a:pt x="3816515" y="1467952"/>
                      <a:pt x="3832850" y="1480215"/>
                      <a:pt x="3852917" y="1479093"/>
                    </a:cubicBezTo>
                    <a:cubicBezTo>
                      <a:pt x="3862605" y="1479015"/>
                      <a:pt x="3873617" y="1480759"/>
                      <a:pt x="3880072" y="1490918"/>
                    </a:cubicBezTo>
                    <a:lnTo>
                      <a:pt x="3881728" y="1490643"/>
                    </a:lnTo>
                    <a:lnTo>
                      <a:pt x="3881727" y="1490645"/>
                    </a:lnTo>
                    <a:cubicBezTo>
                      <a:pt x="3882639" y="1489982"/>
                      <a:pt x="3882597" y="1490244"/>
                      <a:pt x="3882142" y="1490575"/>
                    </a:cubicBezTo>
                    <a:lnTo>
                      <a:pt x="3881728" y="1490643"/>
                    </a:lnTo>
                    <a:lnTo>
                      <a:pt x="3880762" y="1489954"/>
                    </a:lnTo>
                    <a:cubicBezTo>
                      <a:pt x="3874443" y="1485728"/>
                      <a:pt x="3875024" y="1482057"/>
                      <a:pt x="3881898" y="1479383"/>
                    </a:cubicBezTo>
                    <a:cubicBezTo>
                      <a:pt x="3884245" y="1478142"/>
                      <a:pt x="3886867" y="1478557"/>
                      <a:pt x="3889489" y="1478972"/>
                    </a:cubicBezTo>
                    <a:cubicBezTo>
                      <a:pt x="3916868" y="1485996"/>
                      <a:pt x="3945771" y="1476597"/>
                      <a:pt x="3973092" y="1487374"/>
                    </a:cubicBezTo>
                    <a:cubicBezTo>
                      <a:pt x="3977120" y="1489087"/>
                      <a:pt x="3982696" y="1487820"/>
                      <a:pt x="3987858" y="1489176"/>
                    </a:cubicBezTo>
                    <a:cubicBezTo>
                      <a:pt x="3988907" y="1489342"/>
                      <a:pt x="3990396" y="1490115"/>
                      <a:pt x="3991362" y="1490805"/>
                    </a:cubicBezTo>
                    <a:cubicBezTo>
                      <a:pt x="3994176" y="1493402"/>
                      <a:pt x="3994036" y="1497680"/>
                      <a:pt x="3998148" y="1498868"/>
                    </a:cubicBezTo>
                    <a:cubicBezTo>
                      <a:pt x="3999031" y="1500083"/>
                      <a:pt x="3999389" y="1501215"/>
                      <a:pt x="3999748" y="1502347"/>
                    </a:cubicBezTo>
                    <a:cubicBezTo>
                      <a:pt x="4000298" y="1505659"/>
                      <a:pt x="4000324" y="1508889"/>
                      <a:pt x="3999825" y="1512035"/>
                    </a:cubicBezTo>
                    <a:cubicBezTo>
                      <a:pt x="4000018" y="1514215"/>
                      <a:pt x="3999686" y="1516314"/>
                      <a:pt x="3999960" y="1517970"/>
                    </a:cubicBezTo>
                    <a:cubicBezTo>
                      <a:pt x="4007438" y="1525066"/>
                      <a:pt x="4015111" y="1524131"/>
                      <a:pt x="4023367" y="1519526"/>
                    </a:cubicBezTo>
                    <a:cubicBezTo>
                      <a:pt x="4031372" y="1516494"/>
                      <a:pt x="4036891" y="1518980"/>
                      <a:pt x="4040531" y="1526545"/>
                    </a:cubicBezTo>
                    <a:cubicBezTo>
                      <a:pt x="4043371" y="1532370"/>
                      <a:pt x="4040968" y="1537365"/>
                      <a:pt x="4034260" y="1538991"/>
                    </a:cubicBezTo>
                    <a:cubicBezTo>
                      <a:pt x="4011825" y="1527911"/>
                      <a:pt x="3986514" y="1528204"/>
                      <a:pt x="3962725" y="1522285"/>
                    </a:cubicBezTo>
                    <a:cubicBezTo>
                      <a:pt x="3952926" y="1519659"/>
                      <a:pt x="3938166" y="1507645"/>
                      <a:pt x="3925435" y="1520144"/>
                    </a:cubicBezTo>
                    <a:cubicBezTo>
                      <a:pt x="3924137" y="1521550"/>
                      <a:pt x="3919859" y="1521410"/>
                      <a:pt x="3918451" y="1520112"/>
                    </a:cubicBezTo>
                    <a:cubicBezTo>
                      <a:pt x="3906146" y="1509563"/>
                      <a:pt x="3889143" y="1511708"/>
                      <a:pt x="3875897" y="1503697"/>
                    </a:cubicBezTo>
                    <a:cubicBezTo>
                      <a:pt x="3868530" y="1499304"/>
                      <a:pt x="3861521" y="1496045"/>
                      <a:pt x="3853899" y="1503438"/>
                    </a:cubicBezTo>
                    <a:cubicBezTo>
                      <a:pt x="3850088" y="1507135"/>
                      <a:pt x="3844844" y="1506304"/>
                      <a:pt x="3840815" y="1504592"/>
                    </a:cubicBezTo>
                    <a:cubicBezTo>
                      <a:pt x="3823651" y="1497572"/>
                      <a:pt x="3805298" y="1494666"/>
                      <a:pt x="3787302" y="1492891"/>
                    </a:cubicBezTo>
                    <a:cubicBezTo>
                      <a:pt x="3774633" y="1491421"/>
                      <a:pt x="3762655" y="1488988"/>
                      <a:pt x="3749846" y="1491797"/>
                    </a:cubicBezTo>
                    <a:cubicBezTo>
                      <a:pt x="3739302" y="1493890"/>
                      <a:pt x="3728538" y="1490572"/>
                      <a:pt x="3719047" y="1482618"/>
                    </a:cubicBezTo>
                    <a:cubicBezTo>
                      <a:pt x="3705858" y="1470855"/>
                      <a:pt x="3690979" y="1476561"/>
                      <a:pt x="3687714" y="1493783"/>
                    </a:cubicBezTo>
                    <a:cubicBezTo>
                      <a:pt x="3687382" y="1495881"/>
                      <a:pt x="3686967" y="1498503"/>
                      <a:pt x="3686552" y="1501125"/>
                    </a:cubicBezTo>
                    <a:cubicBezTo>
                      <a:pt x="3682233" y="1528393"/>
                      <a:pt x="3673453" y="1532915"/>
                      <a:pt x="3647015" y="1523353"/>
                    </a:cubicBezTo>
                    <a:cubicBezTo>
                      <a:pt x="3636859" y="1519595"/>
                      <a:pt x="3629684" y="1517383"/>
                      <a:pt x="3624570" y="1532700"/>
                    </a:cubicBezTo>
                    <a:cubicBezTo>
                      <a:pt x="3620563" y="1544428"/>
                      <a:pt x="3617189" y="1558945"/>
                      <a:pt x="3604598" y="1567165"/>
                    </a:cubicBezTo>
                    <a:cubicBezTo>
                      <a:pt x="3600430" y="1569730"/>
                      <a:pt x="3601172" y="1575224"/>
                      <a:pt x="3599983" y="1579335"/>
                    </a:cubicBezTo>
                    <a:cubicBezTo>
                      <a:pt x="3596775" y="1592802"/>
                      <a:pt x="3588245" y="1595753"/>
                      <a:pt x="3576656" y="1587467"/>
                    </a:cubicBezTo>
                    <a:cubicBezTo>
                      <a:pt x="3573317" y="1584788"/>
                      <a:pt x="3571360" y="1580177"/>
                      <a:pt x="3566998" y="1580562"/>
                    </a:cubicBezTo>
                    <a:cubicBezTo>
                      <a:pt x="3563161" y="1581030"/>
                      <a:pt x="3554771" y="1579701"/>
                      <a:pt x="3560343" y="1588646"/>
                    </a:cubicBezTo>
                    <a:cubicBezTo>
                      <a:pt x="3567072" y="1600462"/>
                      <a:pt x="3560390" y="1605317"/>
                      <a:pt x="3549845" y="1607411"/>
                    </a:cubicBezTo>
                    <a:cubicBezTo>
                      <a:pt x="3544352" y="1608154"/>
                      <a:pt x="3540516" y="1608621"/>
                      <a:pt x="3540926" y="1616211"/>
                    </a:cubicBezTo>
                    <a:cubicBezTo>
                      <a:pt x="3540978" y="1622671"/>
                      <a:pt x="3541638" y="1628687"/>
                      <a:pt x="3549587" y="1629410"/>
                    </a:cubicBezTo>
                    <a:cubicBezTo>
                      <a:pt x="3563829" y="1631127"/>
                      <a:pt x="3565038" y="1640456"/>
                      <a:pt x="3563295" y="1651469"/>
                    </a:cubicBezTo>
                    <a:cubicBezTo>
                      <a:pt x="3562049" y="1659335"/>
                      <a:pt x="3561244" y="1667808"/>
                      <a:pt x="3559475" y="1675591"/>
                    </a:cubicBezTo>
                    <a:cubicBezTo>
                      <a:pt x="3557372" y="1685472"/>
                      <a:pt x="3553780" y="1694578"/>
                      <a:pt x="3570285" y="1695579"/>
                    </a:cubicBezTo>
                    <a:cubicBezTo>
                      <a:pt x="3577185" y="1696135"/>
                      <a:pt x="3580160" y="1707894"/>
                      <a:pt x="3589932" y="1707291"/>
                    </a:cubicBezTo>
                    <a:cubicBezTo>
                      <a:pt x="3596390" y="1707239"/>
                      <a:pt x="3602958" y="1709893"/>
                      <a:pt x="3609724" y="1704514"/>
                    </a:cubicBezTo>
                    <a:cubicBezTo>
                      <a:pt x="3616489" y="1699135"/>
                      <a:pt x="3624105" y="1701954"/>
                      <a:pt x="3624100" y="1712166"/>
                    </a:cubicBezTo>
                    <a:cubicBezTo>
                      <a:pt x="3624262" y="1721330"/>
                      <a:pt x="3626880" y="1731958"/>
                      <a:pt x="3616719" y="1738412"/>
                    </a:cubicBezTo>
                    <a:cubicBezTo>
                      <a:pt x="3613765" y="1740094"/>
                      <a:pt x="3613791" y="1743323"/>
                      <a:pt x="3615472" y="1746279"/>
                    </a:cubicBezTo>
                    <a:cubicBezTo>
                      <a:pt x="3616714" y="1748624"/>
                      <a:pt x="3617955" y="1750971"/>
                      <a:pt x="3618671" y="1753235"/>
                    </a:cubicBezTo>
                    <a:cubicBezTo>
                      <a:pt x="3621787" y="1760716"/>
                      <a:pt x="3612151" y="1767253"/>
                      <a:pt x="3616316" y="1774901"/>
                    </a:cubicBezTo>
                    <a:cubicBezTo>
                      <a:pt x="3620397" y="1783073"/>
                      <a:pt x="3629815" y="1771126"/>
                      <a:pt x="3635028" y="1778940"/>
                    </a:cubicBezTo>
                    <a:cubicBezTo>
                      <a:pt x="3636351" y="1780762"/>
                      <a:pt x="3639331" y="1782309"/>
                      <a:pt x="3639165" y="1783358"/>
                    </a:cubicBezTo>
                    <a:cubicBezTo>
                      <a:pt x="3637474" y="1800829"/>
                      <a:pt x="3652400" y="1811794"/>
                      <a:pt x="3656369" y="1827474"/>
                    </a:cubicBezTo>
                    <a:cubicBezTo>
                      <a:pt x="3657085" y="1829737"/>
                      <a:pt x="3658685" y="1833215"/>
                      <a:pt x="3657386" y="1834623"/>
                    </a:cubicBezTo>
                    <a:cubicBezTo>
                      <a:pt x="3648825" y="1844555"/>
                      <a:pt x="3652850" y="1856481"/>
                      <a:pt x="3652762" y="1867218"/>
                    </a:cubicBezTo>
                    <a:cubicBezTo>
                      <a:pt x="3652727" y="1884414"/>
                      <a:pt x="3639638" y="1895780"/>
                      <a:pt x="3633034" y="1910323"/>
                    </a:cubicBezTo>
                    <a:cubicBezTo>
                      <a:pt x="3629940" y="1916284"/>
                      <a:pt x="3625356" y="1921470"/>
                      <a:pt x="3623144" y="1928646"/>
                    </a:cubicBezTo>
                    <a:cubicBezTo>
                      <a:pt x="3621872" y="1933283"/>
                      <a:pt x="3618170" y="1939684"/>
                      <a:pt x="3613368" y="1939462"/>
                    </a:cubicBezTo>
                    <a:cubicBezTo>
                      <a:pt x="3596779" y="1938984"/>
                      <a:pt x="3585374" y="1953304"/>
                      <a:pt x="3569227" y="1953435"/>
                    </a:cubicBezTo>
                    <a:cubicBezTo>
                      <a:pt x="3565473" y="1953378"/>
                      <a:pt x="3560254" y="1955777"/>
                      <a:pt x="3560447" y="1957957"/>
                    </a:cubicBezTo>
                    <a:cubicBezTo>
                      <a:pt x="3562732" y="1970683"/>
                      <a:pt x="3550115" y="1975673"/>
                      <a:pt x="3546964" y="1985387"/>
                    </a:cubicBezTo>
                    <a:cubicBezTo>
                      <a:pt x="3545858" y="1988975"/>
                      <a:pt x="3542764" y="1994935"/>
                      <a:pt x="3540059" y="1995045"/>
                    </a:cubicBezTo>
                    <a:cubicBezTo>
                      <a:pt x="3525927" y="1996032"/>
                      <a:pt x="3528487" y="2010413"/>
                      <a:pt x="3521556" y="2016841"/>
                    </a:cubicBezTo>
                    <a:cubicBezTo>
                      <a:pt x="3517745" y="2020538"/>
                      <a:pt x="3519537" y="2026197"/>
                      <a:pt x="3525497" y="2029292"/>
                    </a:cubicBezTo>
                    <a:lnTo>
                      <a:pt x="3539601" y="2030598"/>
                    </a:lnTo>
                    <a:lnTo>
                      <a:pt x="3522138" y="2053422"/>
                    </a:lnTo>
                    <a:lnTo>
                      <a:pt x="3498434" y="2099040"/>
                    </a:lnTo>
                    <a:lnTo>
                      <a:pt x="3498803" y="2096020"/>
                    </a:lnTo>
                    <a:cubicBezTo>
                      <a:pt x="3500048" y="2088155"/>
                      <a:pt x="3502701" y="2081586"/>
                      <a:pt x="3507452" y="2075350"/>
                    </a:cubicBezTo>
                    <a:cubicBezTo>
                      <a:pt x="3515047" y="2064727"/>
                      <a:pt x="3502217" y="2054094"/>
                      <a:pt x="3505010" y="2043248"/>
                    </a:cubicBezTo>
                    <a:cubicBezTo>
                      <a:pt x="3497503" y="2043135"/>
                      <a:pt x="3490161" y="2041972"/>
                      <a:pt x="3482570" y="2042383"/>
                    </a:cubicBezTo>
                    <a:cubicBezTo>
                      <a:pt x="3479259" y="2042933"/>
                      <a:pt x="3479119" y="2047211"/>
                      <a:pt x="3478178" y="2049750"/>
                    </a:cubicBezTo>
                    <a:cubicBezTo>
                      <a:pt x="3474586" y="2058857"/>
                      <a:pt x="3471434" y="2068571"/>
                      <a:pt x="3467318" y="2077595"/>
                    </a:cubicBezTo>
                    <a:cubicBezTo>
                      <a:pt x="3463808" y="2086178"/>
                      <a:pt x="3455444" y="2088078"/>
                      <a:pt x="3448518" y="2084293"/>
                    </a:cubicBezTo>
                    <a:cubicBezTo>
                      <a:pt x="3433699" y="2076035"/>
                      <a:pt x="3423045" y="2075421"/>
                      <a:pt x="3416302" y="2094243"/>
                    </a:cubicBezTo>
                    <a:cubicBezTo>
                      <a:pt x="3413733" y="2100286"/>
                      <a:pt x="3406583" y="2101305"/>
                      <a:pt x="3400649" y="2101439"/>
                    </a:cubicBezTo>
                    <a:cubicBezTo>
                      <a:pt x="3394715" y="2101575"/>
                      <a:pt x="3392118" y="2104389"/>
                      <a:pt x="3392861" y="2109883"/>
                    </a:cubicBezTo>
                    <a:cubicBezTo>
                      <a:pt x="3394045" y="2115983"/>
                      <a:pt x="3397690" y="2113335"/>
                      <a:pt x="3402050" y="2112950"/>
                    </a:cubicBezTo>
                    <a:cubicBezTo>
                      <a:pt x="3427943" y="2108987"/>
                      <a:pt x="3443639" y="2128675"/>
                      <a:pt x="3434326" y="2153540"/>
                    </a:cubicBezTo>
                    <a:cubicBezTo>
                      <a:pt x="3430402" y="2164744"/>
                      <a:pt x="3427608" y="2175591"/>
                      <a:pt x="3411986" y="2175804"/>
                    </a:cubicBezTo>
                    <a:cubicBezTo>
                      <a:pt x="3399593" y="2175991"/>
                      <a:pt x="3401961" y="2188192"/>
                      <a:pt x="3401240" y="2196142"/>
                    </a:cubicBezTo>
                    <a:cubicBezTo>
                      <a:pt x="3399994" y="2204007"/>
                      <a:pt x="3404656" y="2208509"/>
                      <a:pt x="3412689" y="2208706"/>
                    </a:cubicBezTo>
                    <a:cubicBezTo>
                      <a:pt x="3426131" y="2208684"/>
                      <a:pt x="3433026" y="2219453"/>
                      <a:pt x="3442159" y="2226274"/>
                    </a:cubicBezTo>
                    <a:cubicBezTo>
                      <a:pt x="3446022" y="2229036"/>
                      <a:pt x="3446849" y="2234005"/>
                      <a:pt x="3446101" y="2238724"/>
                    </a:cubicBezTo>
                    <a:cubicBezTo>
                      <a:pt x="3439955" y="2277530"/>
                      <a:pt x="3433892" y="2315810"/>
                      <a:pt x="3427747" y="2354615"/>
                    </a:cubicBezTo>
                    <a:cubicBezTo>
                      <a:pt x="3425587" y="2368250"/>
                      <a:pt x="3419315" y="2380695"/>
                      <a:pt x="3418205" y="2394495"/>
                    </a:cubicBezTo>
                    <a:cubicBezTo>
                      <a:pt x="3417650" y="2401395"/>
                      <a:pt x="3418476" y="2406364"/>
                      <a:pt x="3426176" y="2408659"/>
                    </a:cubicBezTo>
                    <a:cubicBezTo>
                      <a:pt x="3440003" y="2412998"/>
                      <a:pt x="3441570" y="2423461"/>
                      <a:pt x="3439494" y="2436571"/>
                    </a:cubicBezTo>
                    <a:cubicBezTo>
                      <a:pt x="3435508" y="2461742"/>
                      <a:pt x="3444059" y="2472234"/>
                      <a:pt x="3469785" y="2469320"/>
                    </a:cubicBezTo>
                    <a:cubicBezTo>
                      <a:pt x="3482869" y="2468167"/>
                      <a:pt x="3489075" y="2479901"/>
                      <a:pt x="3500336" y="2480071"/>
                    </a:cubicBezTo>
                    <a:cubicBezTo>
                      <a:pt x="3500860" y="2480154"/>
                      <a:pt x="3502459" y="2483633"/>
                      <a:pt x="3502210" y="2485206"/>
                    </a:cubicBezTo>
                    <a:cubicBezTo>
                      <a:pt x="3502289" y="2494894"/>
                      <a:pt x="3502367" y="2504582"/>
                      <a:pt x="3500872" y="2514022"/>
                    </a:cubicBezTo>
                    <a:cubicBezTo>
                      <a:pt x="3497939" y="2529146"/>
                      <a:pt x="3489846" y="2542916"/>
                      <a:pt x="3493729" y="2559120"/>
                    </a:cubicBezTo>
                    <a:cubicBezTo>
                      <a:pt x="3494997" y="2564697"/>
                      <a:pt x="3490495" y="2569358"/>
                      <a:pt x="3483071" y="2568720"/>
                    </a:cubicBezTo>
                    <a:cubicBezTo>
                      <a:pt x="3479150" y="2569711"/>
                      <a:pt x="3480917" y="2572142"/>
                      <a:pt x="3482158" y="2574489"/>
                    </a:cubicBezTo>
                    <a:cubicBezTo>
                      <a:pt x="3463440" y="2580662"/>
                      <a:pt x="3462964" y="2597251"/>
                      <a:pt x="3459948" y="2612900"/>
                    </a:cubicBezTo>
                    <a:cubicBezTo>
                      <a:pt x="3458177" y="2620683"/>
                      <a:pt x="3451495" y="2625538"/>
                      <a:pt x="3443380" y="2625865"/>
                    </a:cubicBezTo>
                    <a:cubicBezTo>
                      <a:pt x="3434216" y="2626027"/>
                      <a:pt x="3424087" y="2625497"/>
                      <a:pt x="3420587" y="2613654"/>
                    </a:cubicBezTo>
                    <a:cubicBezTo>
                      <a:pt x="3420120" y="2609818"/>
                      <a:pt x="3418822" y="2611224"/>
                      <a:pt x="3417441" y="2613156"/>
                    </a:cubicBezTo>
                    <a:cubicBezTo>
                      <a:pt x="3388787" y="2620983"/>
                      <a:pt x="3359722" y="2621217"/>
                      <a:pt x="3333756" y="2605278"/>
                    </a:cubicBezTo>
                    <a:cubicBezTo>
                      <a:pt x="3326912" y="2600969"/>
                      <a:pt x="3328132" y="2589874"/>
                      <a:pt x="3325100" y="2581868"/>
                    </a:cubicBezTo>
                    <a:cubicBezTo>
                      <a:pt x="3324025" y="2578473"/>
                      <a:pt x="3325547" y="2572262"/>
                      <a:pt x="3318589" y="2575462"/>
                    </a:cubicBezTo>
                    <a:cubicBezTo>
                      <a:pt x="3312764" y="2578302"/>
                      <a:pt x="3307270" y="2579044"/>
                      <a:pt x="3305204" y="2571729"/>
                    </a:cubicBezTo>
                    <a:cubicBezTo>
                      <a:pt x="3303303" y="2563365"/>
                      <a:pt x="3308687" y="2559917"/>
                      <a:pt x="3316361" y="2558982"/>
                    </a:cubicBezTo>
                    <a:cubicBezTo>
                      <a:pt x="3310982" y="2552217"/>
                      <a:pt x="3305437" y="2546501"/>
                      <a:pt x="3307290" y="2538194"/>
                    </a:cubicBezTo>
                    <a:cubicBezTo>
                      <a:pt x="3308313" y="2535131"/>
                      <a:pt x="3310384" y="2532233"/>
                      <a:pt x="3305747" y="2530962"/>
                    </a:cubicBezTo>
                    <a:cubicBezTo>
                      <a:pt x="3302160" y="2529856"/>
                      <a:pt x="3299731" y="2531621"/>
                      <a:pt x="3298183" y="2534601"/>
                    </a:cubicBezTo>
                    <a:cubicBezTo>
                      <a:pt x="3296028" y="2538022"/>
                      <a:pt x="3294066" y="2543625"/>
                      <a:pt x="3289953" y="2542436"/>
                    </a:cubicBezTo>
                    <a:cubicBezTo>
                      <a:pt x="3285144" y="2541406"/>
                      <a:pt x="3281730" y="2541537"/>
                      <a:pt x="3279280" y="2542477"/>
                    </a:cubicBezTo>
                    <a:lnTo>
                      <a:pt x="3278980" y="2542776"/>
                    </a:lnTo>
                    <a:lnTo>
                      <a:pt x="3288743" y="2549150"/>
                    </a:lnTo>
                    <a:cubicBezTo>
                      <a:pt x="3290250" y="2555156"/>
                      <a:pt x="3286584" y="2556263"/>
                      <a:pt x="3282013" y="2554876"/>
                    </a:cubicBezTo>
                    <a:lnTo>
                      <a:pt x="3273364" y="2553216"/>
                    </a:lnTo>
                    <a:lnTo>
                      <a:pt x="3271617" y="2563184"/>
                    </a:lnTo>
                    <a:cubicBezTo>
                      <a:pt x="3269348" y="2574114"/>
                      <a:pt x="3269702" y="2585458"/>
                      <a:pt x="3259817" y="2593568"/>
                    </a:cubicBezTo>
                    <a:cubicBezTo>
                      <a:pt x="3255481" y="2597182"/>
                      <a:pt x="3257522" y="2601269"/>
                      <a:pt x="3259480" y="2605879"/>
                    </a:cubicBezTo>
                    <a:cubicBezTo>
                      <a:pt x="3261796" y="2611621"/>
                      <a:pt x="3265107" y="2611071"/>
                      <a:pt x="3270159" y="2609720"/>
                    </a:cubicBezTo>
                    <a:cubicBezTo>
                      <a:pt x="3277999" y="2607736"/>
                      <a:pt x="3282911" y="2610664"/>
                      <a:pt x="3284287" y="2618945"/>
                    </a:cubicBezTo>
                    <a:cubicBezTo>
                      <a:pt x="3286931" y="2632802"/>
                      <a:pt x="3290706" y="2646302"/>
                      <a:pt x="3286808" y="2660735"/>
                    </a:cubicBezTo>
                    <a:cubicBezTo>
                      <a:pt x="3286213" y="2662792"/>
                      <a:pt x="3285991" y="2665041"/>
                      <a:pt x="3285386" y="2667163"/>
                    </a:cubicBezTo>
                    <a:lnTo>
                      <a:pt x="3283128" y="2670599"/>
                    </a:lnTo>
                    <a:lnTo>
                      <a:pt x="3292503" y="2683060"/>
                    </a:lnTo>
                    <a:lnTo>
                      <a:pt x="3298349" y="2682050"/>
                    </a:lnTo>
                    <a:cubicBezTo>
                      <a:pt x="3301910" y="2679926"/>
                      <a:pt x="3304962" y="2676781"/>
                      <a:pt x="3307862" y="2673746"/>
                    </a:cubicBezTo>
                    <a:cubicBezTo>
                      <a:pt x="3316339" y="2664337"/>
                      <a:pt x="3324429" y="2660781"/>
                      <a:pt x="3336874" y="2667053"/>
                    </a:cubicBezTo>
                    <a:cubicBezTo>
                      <a:pt x="3346339" y="2671777"/>
                      <a:pt x="3356551" y="2671781"/>
                      <a:pt x="3361333" y="2658563"/>
                    </a:cubicBezTo>
                    <a:cubicBezTo>
                      <a:pt x="3364152" y="2650945"/>
                      <a:pt x="3370475" y="2644959"/>
                      <a:pt x="3378700" y="2647336"/>
                    </a:cubicBezTo>
                    <a:cubicBezTo>
                      <a:pt x="3386924" y="2649714"/>
                      <a:pt x="3391613" y="2657445"/>
                      <a:pt x="3389842" y="2665227"/>
                    </a:cubicBezTo>
                    <a:cubicBezTo>
                      <a:pt x="3387932" y="2677289"/>
                      <a:pt x="3403441" y="2684583"/>
                      <a:pt x="3397694" y="2697111"/>
                    </a:cubicBezTo>
                    <a:cubicBezTo>
                      <a:pt x="3397694" y="2697111"/>
                      <a:pt x="3399101" y="2698409"/>
                      <a:pt x="3400149" y="2698576"/>
                    </a:cubicBezTo>
                    <a:cubicBezTo>
                      <a:pt x="3408457" y="2700428"/>
                      <a:pt x="3418089" y="2704104"/>
                      <a:pt x="3417201" y="2713102"/>
                    </a:cubicBezTo>
                    <a:cubicBezTo>
                      <a:pt x="3415815" y="2725246"/>
                      <a:pt x="3419149" y="2738138"/>
                      <a:pt x="3410947" y="2749202"/>
                    </a:cubicBezTo>
                    <a:cubicBezTo>
                      <a:pt x="3409040" y="2751051"/>
                      <a:pt x="3407301" y="2751850"/>
                      <a:pt x="3404597" y="2751959"/>
                    </a:cubicBezTo>
                    <a:cubicBezTo>
                      <a:pt x="3400650" y="2749721"/>
                      <a:pt x="3397394" y="2746518"/>
                      <a:pt x="3393284" y="2745329"/>
                    </a:cubicBezTo>
                    <a:cubicBezTo>
                      <a:pt x="3391710" y="2745080"/>
                      <a:pt x="3390827" y="2743865"/>
                      <a:pt x="3389862" y="2743175"/>
                    </a:cubicBezTo>
                    <a:cubicBezTo>
                      <a:pt x="3379597" y="2736711"/>
                      <a:pt x="3371762" y="2728483"/>
                      <a:pt x="3369393" y="2716281"/>
                    </a:cubicBezTo>
                    <a:cubicBezTo>
                      <a:pt x="3368210" y="2710181"/>
                      <a:pt x="3363739" y="2707860"/>
                      <a:pt x="3358136" y="2705898"/>
                    </a:cubicBezTo>
                    <a:cubicBezTo>
                      <a:pt x="3347981" y="2702139"/>
                      <a:pt x="3336969" y="2700395"/>
                      <a:pt x="3326206" y="2697078"/>
                    </a:cubicBezTo>
                    <a:cubicBezTo>
                      <a:pt x="3317015" y="2694010"/>
                      <a:pt x="3302759" y="2701932"/>
                      <a:pt x="3295330" y="2711615"/>
                    </a:cubicBezTo>
                    <a:lnTo>
                      <a:pt x="3292130" y="2718355"/>
                    </a:lnTo>
                    <a:lnTo>
                      <a:pt x="3297187" y="2727762"/>
                    </a:lnTo>
                    <a:lnTo>
                      <a:pt x="3289779" y="2725356"/>
                    </a:lnTo>
                    <a:lnTo>
                      <a:pt x="3287722" y="2734726"/>
                    </a:lnTo>
                    <a:cubicBezTo>
                      <a:pt x="3287026" y="2739119"/>
                      <a:pt x="3287128" y="2743569"/>
                      <a:pt x="3289609" y="2748262"/>
                    </a:cubicBezTo>
                    <a:cubicBezTo>
                      <a:pt x="3292175" y="2752432"/>
                      <a:pt x="3290295" y="2757509"/>
                      <a:pt x="3285161" y="2759383"/>
                    </a:cubicBezTo>
                    <a:cubicBezTo>
                      <a:pt x="3280026" y="2761258"/>
                      <a:pt x="3276329" y="2757447"/>
                      <a:pt x="3274895" y="2752920"/>
                    </a:cubicBezTo>
                    <a:lnTo>
                      <a:pt x="3271161" y="2736485"/>
                    </a:lnTo>
                    <a:lnTo>
                      <a:pt x="3266142" y="2736601"/>
                    </a:lnTo>
                    <a:lnTo>
                      <a:pt x="3258831" y="2739855"/>
                    </a:lnTo>
                    <a:lnTo>
                      <a:pt x="3262278" y="2745613"/>
                    </a:lnTo>
                    <a:cubicBezTo>
                      <a:pt x="3263394" y="2750023"/>
                      <a:pt x="3261025" y="2753948"/>
                      <a:pt x="3255571" y="2759535"/>
                    </a:cubicBezTo>
                    <a:cubicBezTo>
                      <a:pt x="3249305" y="2761769"/>
                      <a:pt x="3241355" y="2761047"/>
                      <a:pt x="3238454" y="2769189"/>
                    </a:cubicBezTo>
                    <a:cubicBezTo>
                      <a:pt x="3233288" y="2778045"/>
                      <a:pt x="3235796" y="2785969"/>
                      <a:pt x="3240926" y="2794307"/>
                    </a:cubicBezTo>
                    <a:cubicBezTo>
                      <a:pt x="3245615" y="2802038"/>
                      <a:pt x="3253615" y="2809218"/>
                      <a:pt x="3248725" y="2819731"/>
                    </a:cubicBezTo>
                    <a:cubicBezTo>
                      <a:pt x="3241851" y="2822406"/>
                      <a:pt x="3235060" y="2824555"/>
                      <a:pt x="3228986" y="2828968"/>
                    </a:cubicBezTo>
                    <a:cubicBezTo>
                      <a:pt x="3225341" y="2831618"/>
                      <a:pt x="3217200" y="2828715"/>
                      <a:pt x="3218493" y="2837521"/>
                    </a:cubicBezTo>
                    <a:cubicBezTo>
                      <a:pt x="3220010" y="2841524"/>
                      <a:pt x="3224039" y="2843237"/>
                      <a:pt x="3226246" y="2846274"/>
                    </a:cubicBezTo>
                    <a:cubicBezTo>
                      <a:pt x="3226687" y="2846882"/>
                      <a:pt x="3227735" y="2847048"/>
                      <a:pt x="3228785" y="2847214"/>
                    </a:cubicBezTo>
                    <a:cubicBezTo>
                      <a:pt x="3233529" y="2851191"/>
                      <a:pt x="3242060" y="2848241"/>
                      <a:pt x="3244569" y="2856164"/>
                    </a:cubicBezTo>
                    <a:cubicBezTo>
                      <a:pt x="3241474" y="2862124"/>
                      <a:pt x="3235872" y="2860162"/>
                      <a:pt x="3231069" y="2859939"/>
                    </a:cubicBezTo>
                    <a:cubicBezTo>
                      <a:pt x="3226267" y="2859716"/>
                      <a:pt x="3220940" y="2859411"/>
                      <a:pt x="3216055" y="2859712"/>
                    </a:cubicBezTo>
                    <a:cubicBezTo>
                      <a:pt x="3197119" y="2860475"/>
                      <a:pt x="3194108" y="2865911"/>
                      <a:pt x="3202712" y="2882863"/>
                    </a:cubicBezTo>
                    <a:cubicBezTo>
                      <a:pt x="3205277" y="2887032"/>
                      <a:pt x="3208366" y="2891284"/>
                      <a:pt x="3211539" y="2895012"/>
                    </a:cubicBezTo>
                    <a:cubicBezTo>
                      <a:pt x="3214073" y="2906164"/>
                      <a:pt x="3208082" y="2910053"/>
                      <a:pt x="3198034" y="2908999"/>
                    </a:cubicBezTo>
                    <a:cubicBezTo>
                      <a:pt x="3192708" y="2908693"/>
                      <a:pt x="3186940" y="2907781"/>
                      <a:pt x="3181779" y="2906425"/>
                    </a:cubicBezTo>
                    <a:cubicBezTo>
                      <a:pt x="3173471" y="2904572"/>
                      <a:pt x="3167978" y="2905314"/>
                      <a:pt x="3165269" y="2915636"/>
                    </a:cubicBezTo>
                    <a:cubicBezTo>
                      <a:pt x="3162392" y="2927007"/>
                      <a:pt x="3152205" y="2930232"/>
                      <a:pt x="3141111" y="2929013"/>
                    </a:cubicBezTo>
                    <a:cubicBezTo>
                      <a:pt x="3115166" y="2926516"/>
                      <a:pt x="3115166" y="2926516"/>
                      <a:pt x="3111788" y="2951246"/>
                    </a:cubicBezTo>
                    <a:cubicBezTo>
                      <a:pt x="3110957" y="2956489"/>
                      <a:pt x="3115921" y="2965877"/>
                      <a:pt x="3103501" y="2962833"/>
                    </a:cubicBezTo>
                    <a:cubicBezTo>
                      <a:pt x="3101736" y="2960405"/>
                      <a:pt x="3099970" y="2957975"/>
                      <a:pt x="3098730" y="2955628"/>
                    </a:cubicBezTo>
                    <a:cubicBezTo>
                      <a:pt x="3091336" y="2948006"/>
                      <a:pt x="3088766" y="2954051"/>
                      <a:pt x="3085672" y="2960010"/>
                    </a:cubicBezTo>
                    <a:lnTo>
                      <a:pt x="3081075" y="2967665"/>
                    </a:lnTo>
                    <a:lnTo>
                      <a:pt x="3086646" y="2973865"/>
                    </a:lnTo>
                    <a:cubicBezTo>
                      <a:pt x="3082765" y="2979344"/>
                      <a:pt x="3077484" y="2976633"/>
                      <a:pt x="3072757" y="2975754"/>
                    </a:cubicBezTo>
                    <a:lnTo>
                      <a:pt x="3067356" y="2974923"/>
                    </a:lnTo>
                    <a:lnTo>
                      <a:pt x="3062755" y="2975733"/>
                    </a:lnTo>
                    <a:cubicBezTo>
                      <a:pt x="3057070" y="2974295"/>
                      <a:pt x="3050720" y="2977052"/>
                      <a:pt x="3044703" y="2977712"/>
                    </a:cubicBezTo>
                    <a:lnTo>
                      <a:pt x="3040222" y="2977051"/>
                    </a:lnTo>
                    <a:lnTo>
                      <a:pt x="3038819" y="2983436"/>
                    </a:lnTo>
                    <a:cubicBezTo>
                      <a:pt x="3039046" y="2986401"/>
                      <a:pt x="3039976" y="2990082"/>
                      <a:pt x="3041525" y="2994574"/>
                    </a:cubicBezTo>
                    <a:cubicBezTo>
                      <a:pt x="3043494" y="2999055"/>
                      <a:pt x="3045971" y="3003690"/>
                      <a:pt x="3048604" y="3007817"/>
                    </a:cubicBezTo>
                    <a:cubicBezTo>
                      <a:pt x="3049585" y="3019212"/>
                      <a:pt x="3043117" y="3022243"/>
                      <a:pt x="3033310" y="3019823"/>
                    </a:cubicBezTo>
                    <a:cubicBezTo>
                      <a:pt x="3028074" y="3018789"/>
                      <a:pt x="3022487" y="3017094"/>
                      <a:pt x="3017560" y="3015045"/>
                    </a:cubicBezTo>
                    <a:cubicBezTo>
                      <a:pt x="3013572" y="3013557"/>
                      <a:pt x="3010193" y="3012808"/>
                      <a:pt x="3007298" y="3013664"/>
                    </a:cubicBezTo>
                    <a:lnTo>
                      <a:pt x="3000754" y="3020997"/>
                    </a:lnTo>
                    <a:lnTo>
                      <a:pt x="3001671" y="3021465"/>
                    </a:lnTo>
                    <a:cubicBezTo>
                      <a:pt x="3004090" y="3027015"/>
                      <a:pt x="2999125" y="3031007"/>
                      <a:pt x="2995069" y="3033588"/>
                    </a:cubicBezTo>
                    <a:cubicBezTo>
                      <a:pt x="2966756" y="3050907"/>
                      <a:pt x="2963849" y="3081180"/>
                      <a:pt x="2954465" y="3108485"/>
                    </a:cubicBezTo>
                    <a:cubicBezTo>
                      <a:pt x="2952244" y="3115040"/>
                      <a:pt x="2957144" y="3118592"/>
                      <a:pt x="2960471" y="3122730"/>
                    </a:cubicBezTo>
                    <a:cubicBezTo>
                      <a:pt x="2964716" y="3128855"/>
                      <a:pt x="2974348" y="3134054"/>
                      <a:pt x="2970885" y="3141609"/>
                    </a:cubicBezTo>
                    <a:cubicBezTo>
                      <a:pt x="2966513" y="3150575"/>
                      <a:pt x="2956954" y="3141230"/>
                      <a:pt x="2950245" y="3143900"/>
                    </a:cubicBezTo>
                    <a:cubicBezTo>
                      <a:pt x="2933758" y="3149664"/>
                      <a:pt x="2931698" y="3154727"/>
                      <a:pt x="2937957" y="3170134"/>
                    </a:cubicBezTo>
                    <a:cubicBezTo>
                      <a:pt x="2941292" y="3177671"/>
                      <a:pt x="2941813" y="3186791"/>
                      <a:pt x="2945149" y="3194327"/>
                    </a:cubicBezTo>
                    <a:cubicBezTo>
                      <a:pt x="2949672" y="3211811"/>
                      <a:pt x="2950876" y="3228558"/>
                      <a:pt x="2943374" y="3245492"/>
                    </a:cubicBezTo>
                    <a:cubicBezTo>
                      <a:pt x="2939748" y="3254539"/>
                      <a:pt x="2931141" y="3260780"/>
                      <a:pt x="2924099" y="3263038"/>
                    </a:cubicBezTo>
                    <a:cubicBezTo>
                      <a:pt x="2915896" y="3265546"/>
                      <a:pt x="2912505" y="3268954"/>
                      <a:pt x="2910544" y="3280070"/>
                    </a:cubicBezTo>
                    <a:cubicBezTo>
                      <a:pt x="2904942" y="3262092"/>
                      <a:pt x="2899979" y="3266085"/>
                      <a:pt x="2895111" y="3276129"/>
                    </a:cubicBezTo>
                    <a:cubicBezTo>
                      <a:pt x="2885713" y="3265292"/>
                      <a:pt x="2878556" y="3254697"/>
                      <a:pt x="2863294" y="3252663"/>
                    </a:cubicBezTo>
                    <a:cubicBezTo>
                      <a:pt x="2853589" y="3251609"/>
                      <a:pt x="2844372" y="3246078"/>
                      <a:pt x="2834578" y="3242372"/>
                    </a:cubicBezTo>
                    <a:cubicBezTo>
                      <a:pt x="2815404" y="3234626"/>
                      <a:pt x="2799080" y="3238897"/>
                      <a:pt x="2785273" y="3254770"/>
                    </a:cubicBezTo>
                    <a:cubicBezTo>
                      <a:pt x="2782296" y="3257845"/>
                      <a:pt x="2778905" y="3261253"/>
                      <a:pt x="2775514" y="3264662"/>
                    </a:cubicBezTo>
                    <a:cubicBezTo>
                      <a:pt x="2771296" y="3268736"/>
                      <a:pt x="2767500" y="3275876"/>
                      <a:pt x="2760612" y="3273241"/>
                    </a:cubicBezTo>
                    <a:cubicBezTo>
                      <a:pt x="2754055" y="3271019"/>
                      <a:pt x="2757519" y="3263464"/>
                      <a:pt x="2756924" y="3258492"/>
                    </a:cubicBezTo>
                    <a:cubicBezTo>
                      <a:pt x="2756502" y="3255424"/>
                      <a:pt x="2756908" y="3251691"/>
                      <a:pt x="2754004" y="3250621"/>
                    </a:cubicBezTo>
                    <a:cubicBezTo>
                      <a:pt x="2750019" y="3249056"/>
                      <a:pt x="2748786" y="3253454"/>
                      <a:pt x="2747464" y="3255198"/>
                    </a:cubicBezTo>
                    <a:cubicBezTo>
                      <a:pt x="2734745" y="3274966"/>
                      <a:pt x="2715086" y="3271699"/>
                      <a:pt x="2697171" y="3269754"/>
                    </a:cubicBezTo>
                    <a:cubicBezTo>
                      <a:pt x="2690702" y="3269336"/>
                      <a:pt x="2681718" y="3270557"/>
                      <a:pt x="2675868" y="3265425"/>
                    </a:cubicBezTo>
                    <a:lnTo>
                      <a:pt x="2673392" y="3261362"/>
                    </a:lnTo>
                    <a:lnTo>
                      <a:pt x="2671104" y="3263092"/>
                    </a:lnTo>
                    <a:cubicBezTo>
                      <a:pt x="2666552" y="3263613"/>
                      <a:pt x="2664247" y="3261124"/>
                      <a:pt x="2662639" y="3257802"/>
                    </a:cubicBezTo>
                    <a:lnTo>
                      <a:pt x="2660869" y="3253543"/>
                    </a:lnTo>
                    <a:lnTo>
                      <a:pt x="2650158" y="3249077"/>
                    </a:lnTo>
                    <a:lnTo>
                      <a:pt x="2645756" y="3244534"/>
                    </a:lnTo>
                    <a:lnTo>
                      <a:pt x="2645179" y="3248918"/>
                    </a:lnTo>
                    <a:cubicBezTo>
                      <a:pt x="2641114" y="3279761"/>
                      <a:pt x="2615735" y="3286951"/>
                      <a:pt x="2593191" y="3294739"/>
                    </a:cubicBezTo>
                    <a:cubicBezTo>
                      <a:pt x="2582551" y="3298941"/>
                      <a:pt x="2568205" y="3309155"/>
                      <a:pt x="2555482" y="3295150"/>
                    </a:cubicBezTo>
                    <a:cubicBezTo>
                      <a:pt x="2534031" y="3302297"/>
                      <a:pt x="2515642" y="3294718"/>
                      <a:pt x="2497398" y="3286039"/>
                    </a:cubicBezTo>
                    <a:lnTo>
                      <a:pt x="2490388" y="3282957"/>
                    </a:lnTo>
                    <a:lnTo>
                      <a:pt x="2483284" y="3290519"/>
                    </a:lnTo>
                    <a:lnTo>
                      <a:pt x="2482076" y="3297985"/>
                    </a:lnTo>
                    <a:lnTo>
                      <a:pt x="2485672" y="3308429"/>
                    </a:lnTo>
                    <a:cubicBezTo>
                      <a:pt x="2485806" y="3310799"/>
                      <a:pt x="2485025" y="3312769"/>
                      <a:pt x="2482573" y="3314037"/>
                    </a:cubicBezTo>
                    <a:lnTo>
                      <a:pt x="2480335" y="3314275"/>
                    </a:lnTo>
                    <a:lnTo>
                      <a:pt x="2480624" y="3329114"/>
                    </a:lnTo>
                    <a:cubicBezTo>
                      <a:pt x="2479979" y="3335540"/>
                      <a:pt x="2477620" y="3341494"/>
                      <a:pt x="2470723" y="3346053"/>
                    </a:cubicBezTo>
                    <a:cubicBezTo>
                      <a:pt x="2460376" y="3344167"/>
                      <a:pt x="2450521" y="3341704"/>
                      <a:pt x="2439847" y="3342529"/>
                    </a:cubicBezTo>
                    <a:cubicBezTo>
                      <a:pt x="2433442" y="3343024"/>
                      <a:pt x="2425721" y="3333418"/>
                      <a:pt x="2420715" y="3345080"/>
                    </a:cubicBezTo>
                    <a:cubicBezTo>
                      <a:pt x="2419567" y="3351075"/>
                      <a:pt x="2423182" y="3356165"/>
                      <a:pt x="2423593" y="3361502"/>
                    </a:cubicBezTo>
                    <a:cubicBezTo>
                      <a:pt x="2423675" y="3362570"/>
                      <a:pt x="2424824" y="3363555"/>
                      <a:pt x="2425975" y="3364541"/>
                    </a:cubicBezTo>
                    <a:cubicBezTo>
                      <a:pt x="2428769" y="3372915"/>
                      <a:pt x="2441333" y="3375703"/>
                      <a:pt x="2438462" y="3387201"/>
                    </a:cubicBezTo>
                    <a:cubicBezTo>
                      <a:pt x="2430252" y="3392130"/>
                      <a:pt x="2424912" y="3385562"/>
                      <a:pt x="2419245" y="3381705"/>
                    </a:cubicBezTo>
                    <a:cubicBezTo>
                      <a:pt x="2413579" y="3377846"/>
                      <a:pt x="2407338" y="3373495"/>
                      <a:pt x="2401177" y="3370212"/>
                    </a:cubicBezTo>
                    <a:cubicBezTo>
                      <a:pt x="2377607" y="3356996"/>
                      <a:pt x="2369889" y="3361351"/>
                      <a:pt x="2367679" y="3388368"/>
                    </a:cubicBezTo>
                    <a:cubicBezTo>
                      <a:pt x="2367681" y="3395347"/>
                      <a:pt x="2368257" y="3402819"/>
                      <a:pt x="2369327" y="3409717"/>
                    </a:cubicBezTo>
                    <a:cubicBezTo>
                      <a:pt x="2364076" y="3425156"/>
                      <a:pt x="2353893" y="3425405"/>
                      <a:pt x="2342476" y="3416622"/>
                    </a:cubicBezTo>
                    <a:cubicBezTo>
                      <a:pt x="2336234" y="3412270"/>
                      <a:pt x="2329910" y="3406853"/>
                      <a:pt x="2324654" y="3401353"/>
                    </a:cubicBezTo>
                    <a:cubicBezTo>
                      <a:pt x="2320301" y="3397124"/>
                      <a:pt x="2316317" y="3394210"/>
                      <a:pt x="2312047" y="3393667"/>
                    </a:cubicBezTo>
                    <a:lnTo>
                      <a:pt x="2299300" y="3399488"/>
                    </a:lnTo>
                    <a:lnTo>
                      <a:pt x="2300228" y="3400626"/>
                    </a:lnTo>
                    <a:cubicBezTo>
                      <a:pt x="2300204" y="3409258"/>
                      <a:pt x="2291433" y="3411624"/>
                      <a:pt x="2284657" y="3412668"/>
                    </a:cubicBezTo>
                    <a:cubicBezTo>
                      <a:pt x="2237761" y="3419045"/>
                      <a:pt x="2216610" y="3456901"/>
                      <a:pt x="2188704" y="3487168"/>
                    </a:cubicBezTo>
                    <a:cubicBezTo>
                      <a:pt x="2182045" y="3494454"/>
                      <a:pt x="2186406" y="3501902"/>
                      <a:pt x="2188378" y="3509212"/>
                    </a:cubicBezTo>
                    <a:cubicBezTo>
                      <a:pt x="2190408" y="3519642"/>
                      <a:pt x="2200003" y="3531952"/>
                      <a:pt x="2191148" y="3539830"/>
                    </a:cubicBezTo>
                    <a:cubicBezTo>
                      <a:pt x="2180300" y="3549029"/>
                      <a:pt x="2173177" y="3531348"/>
                      <a:pt x="2162887" y="3530987"/>
                    </a:cubicBezTo>
                    <a:cubicBezTo>
                      <a:pt x="2138058" y="3529060"/>
                      <a:pt x="2132466" y="3534489"/>
                      <a:pt x="2131803" y="3558191"/>
                    </a:cubicBezTo>
                    <a:cubicBezTo>
                      <a:pt x="2131837" y="3569945"/>
                      <a:pt x="2127289" y="3582150"/>
                      <a:pt x="2127323" y="3593902"/>
                    </a:cubicBezTo>
                    <a:cubicBezTo>
                      <a:pt x="2123203" y="3619322"/>
                      <a:pt x="2115173" y="3641877"/>
                      <a:pt x="2095670" y="3659684"/>
                    </a:cubicBezTo>
                    <a:cubicBezTo>
                      <a:pt x="2085748" y="3669416"/>
                      <a:pt x="2070932" y="3672630"/>
                      <a:pt x="2060444" y="3671539"/>
                    </a:cubicBezTo>
                    <a:cubicBezTo>
                      <a:pt x="2048297" y="3670111"/>
                      <a:pt x="2041916" y="3672616"/>
                      <a:pt x="2032982" y="3686004"/>
                    </a:cubicBezTo>
                    <a:cubicBezTo>
                      <a:pt x="2035977" y="3659320"/>
                      <a:pt x="2027206" y="3661688"/>
                      <a:pt x="2015093" y="3672010"/>
                    </a:cubicBezTo>
                    <a:cubicBezTo>
                      <a:pt x="2009037" y="3652473"/>
                      <a:pt x="2005767" y="3634536"/>
                      <a:pt x="1987008" y="3623131"/>
                    </a:cubicBezTo>
                    <a:cubicBezTo>
                      <a:pt x="1974942" y="3616191"/>
                      <a:pt x="1966079" y="3603684"/>
                      <a:pt x="1955418" y="3593230"/>
                    </a:cubicBezTo>
                    <a:cubicBezTo>
                      <a:pt x="1934826" y="3572124"/>
                      <a:pt x="1911064" y="3568340"/>
                      <a:pt x="1883937" y="3581147"/>
                    </a:cubicBezTo>
                    <a:cubicBezTo>
                      <a:pt x="1878288" y="3583457"/>
                      <a:pt x="1871906" y="3585962"/>
                      <a:pt x="1865526" y="3588467"/>
                    </a:cubicBezTo>
                    <a:cubicBezTo>
                      <a:pt x="1857682" y="3591367"/>
                      <a:pt x="1848632" y="3598513"/>
                      <a:pt x="1841150" y="3591124"/>
                    </a:cubicBezTo>
                    <a:cubicBezTo>
                      <a:pt x="1833863" y="3584462"/>
                      <a:pt x="1842717" y="3576586"/>
                      <a:pt x="1844793" y="3569752"/>
                    </a:cubicBezTo>
                    <a:cubicBezTo>
                      <a:pt x="1846001" y="3565506"/>
                      <a:pt x="1848670" y="3560865"/>
                      <a:pt x="1845492" y="3557803"/>
                    </a:cubicBezTo>
                    <a:cubicBezTo>
                      <a:pt x="1841187" y="3553474"/>
                      <a:pt x="1837057" y="3558510"/>
                      <a:pt x="1834329" y="3560030"/>
                    </a:cubicBezTo>
                    <a:cubicBezTo>
                      <a:pt x="1806391" y="3578544"/>
                      <a:pt x="1782596" y="3563008"/>
                      <a:pt x="1760322" y="3550197"/>
                    </a:cubicBezTo>
                    <a:cubicBezTo>
                      <a:pt x="1749380" y="3544524"/>
                      <a:pt x="1730935" y="3540090"/>
                      <a:pt x="1733314" y="3519845"/>
                    </a:cubicBezTo>
                    <a:cubicBezTo>
                      <a:pt x="1691352" y="3495095"/>
                      <a:pt x="1705916" y="3438629"/>
                      <a:pt x="1671934" y="3408590"/>
                    </a:cubicBezTo>
                    <a:cubicBezTo>
                      <a:pt x="1665972" y="3403926"/>
                      <a:pt x="1663072" y="3396083"/>
                      <a:pt x="1655345" y="3405224"/>
                    </a:cubicBezTo>
                    <a:cubicBezTo>
                      <a:pt x="1645285" y="3417348"/>
                      <a:pt x="1642722" y="3407845"/>
                      <a:pt x="1640552" y="3399806"/>
                    </a:cubicBezTo>
                    <a:lnTo>
                      <a:pt x="1637976" y="3390256"/>
                    </a:lnTo>
                    <a:lnTo>
                      <a:pt x="1618072" y="3387135"/>
                    </a:lnTo>
                    <a:lnTo>
                      <a:pt x="1615043" y="3382230"/>
                    </a:lnTo>
                    <a:lnTo>
                      <a:pt x="1596941" y="3395104"/>
                    </a:lnTo>
                    <a:cubicBezTo>
                      <a:pt x="1583413" y="3388558"/>
                      <a:pt x="1595388" y="3380625"/>
                      <a:pt x="1596004" y="3374186"/>
                    </a:cubicBezTo>
                    <a:cubicBezTo>
                      <a:pt x="1589899" y="3371911"/>
                      <a:pt x="1581976" y="3380323"/>
                      <a:pt x="1578147" y="3371945"/>
                    </a:cubicBezTo>
                    <a:lnTo>
                      <a:pt x="1578554" y="3370072"/>
                    </a:lnTo>
                    <a:lnTo>
                      <a:pt x="1564569" y="3381484"/>
                    </a:lnTo>
                    <a:cubicBezTo>
                      <a:pt x="1555951" y="3391072"/>
                      <a:pt x="1549450" y="3404954"/>
                      <a:pt x="1533082" y="3402615"/>
                    </a:cubicBezTo>
                    <a:cubicBezTo>
                      <a:pt x="1526596" y="3394333"/>
                      <a:pt x="1520861" y="3385951"/>
                      <a:pt x="1512331" y="3379479"/>
                    </a:cubicBezTo>
                    <a:cubicBezTo>
                      <a:pt x="1507215" y="3375597"/>
                      <a:pt x="1507818" y="3363287"/>
                      <a:pt x="1496332" y="3368684"/>
                    </a:cubicBezTo>
                    <a:cubicBezTo>
                      <a:pt x="1491493" y="3372404"/>
                      <a:pt x="1490817" y="3378610"/>
                      <a:pt x="1487582" y="3382875"/>
                    </a:cubicBezTo>
                    <a:cubicBezTo>
                      <a:pt x="1486932" y="3383729"/>
                      <a:pt x="1487139" y="3385227"/>
                      <a:pt x="1487345" y="3386728"/>
                    </a:cubicBezTo>
                    <a:cubicBezTo>
                      <a:pt x="1483873" y="3394847"/>
                      <a:pt x="1491418" y="3405273"/>
                      <a:pt x="1481637" y="3411963"/>
                    </a:cubicBezTo>
                    <a:cubicBezTo>
                      <a:pt x="1472225" y="3410198"/>
                      <a:pt x="1472594" y="3401742"/>
                      <a:pt x="1470917" y="3395095"/>
                    </a:cubicBezTo>
                    <a:cubicBezTo>
                      <a:pt x="1469241" y="3388447"/>
                      <a:pt x="1467462" y="3381050"/>
                      <a:pt x="1465036" y="3374505"/>
                    </a:cubicBezTo>
                    <a:cubicBezTo>
                      <a:pt x="1456185" y="3348974"/>
                      <a:pt x="1447523" y="3347105"/>
                      <a:pt x="1427933" y="3365840"/>
                    </a:cubicBezTo>
                    <a:cubicBezTo>
                      <a:pt x="1423299" y="3371059"/>
                      <a:pt x="1418769" y="3377031"/>
                      <a:pt x="1414989" y="3382899"/>
                    </a:cubicBezTo>
                    <a:cubicBezTo>
                      <a:pt x="1400812" y="3390958"/>
                      <a:pt x="1393032" y="3384383"/>
                      <a:pt x="1390328" y="3370234"/>
                    </a:cubicBezTo>
                    <a:cubicBezTo>
                      <a:pt x="1388548" y="3362836"/>
                      <a:pt x="1387417" y="3354586"/>
                      <a:pt x="1387138" y="3346982"/>
                    </a:cubicBezTo>
                    <a:cubicBezTo>
                      <a:pt x="1386242" y="3334879"/>
                      <a:pt x="1382963" y="3327687"/>
                      <a:pt x="1367757" y="3328245"/>
                    </a:cubicBezTo>
                    <a:cubicBezTo>
                      <a:pt x="1351050" y="3329009"/>
                      <a:pt x="1342448" y="3316434"/>
                      <a:pt x="1339537" y="3300787"/>
                    </a:cubicBezTo>
                    <a:cubicBezTo>
                      <a:pt x="1332245" y="3264343"/>
                      <a:pt x="1332245" y="3264343"/>
                      <a:pt x="1297095" y="3269929"/>
                    </a:cubicBezTo>
                    <a:cubicBezTo>
                      <a:pt x="1289595" y="3270957"/>
                      <a:pt x="1278829" y="3281605"/>
                      <a:pt x="1277860" y="3263398"/>
                    </a:cubicBezTo>
                    <a:cubicBezTo>
                      <a:pt x="1280448" y="3259987"/>
                      <a:pt x="1283036" y="3256573"/>
                      <a:pt x="1285729" y="3253912"/>
                    </a:cubicBezTo>
                    <a:cubicBezTo>
                      <a:pt x="1293083" y="3240677"/>
                      <a:pt x="1283773" y="3239661"/>
                      <a:pt x="1274362" y="3237896"/>
                    </a:cubicBezTo>
                    <a:cubicBezTo>
                      <a:pt x="1257450" y="3237158"/>
                      <a:pt x="1245376" y="3232702"/>
                      <a:pt x="1243451" y="3213097"/>
                    </a:cubicBezTo>
                    <a:cubicBezTo>
                      <a:pt x="1243069" y="3204745"/>
                      <a:pt x="1236687" y="3197214"/>
                      <a:pt x="1233305" y="3189274"/>
                    </a:cubicBezTo>
                    <a:lnTo>
                      <a:pt x="1231404" y="3176435"/>
                    </a:lnTo>
                    <a:lnTo>
                      <a:pt x="1223095" y="3189026"/>
                    </a:lnTo>
                    <a:cubicBezTo>
                      <a:pt x="1218169" y="3198801"/>
                      <a:pt x="1211403" y="3208052"/>
                      <a:pt x="1202226" y="3214473"/>
                    </a:cubicBezTo>
                    <a:cubicBezTo>
                      <a:pt x="1187451" y="3224966"/>
                      <a:pt x="1169354" y="3229919"/>
                      <a:pt x="1160715" y="3248436"/>
                    </a:cubicBezTo>
                    <a:cubicBezTo>
                      <a:pt x="1157062" y="3256430"/>
                      <a:pt x="1148006" y="3261353"/>
                      <a:pt x="1140446" y="3266397"/>
                    </a:cubicBezTo>
                    <a:cubicBezTo>
                      <a:pt x="1136060" y="3269437"/>
                      <a:pt x="1131389" y="3271323"/>
                      <a:pt x="1126105" y="3266756"/>
                    </a:cubicBezTo>
                    <a:cubicBezTo>
                      <a:pt x="1132527" y="3275932"/>
                      <a:pt x="1130774" y="3283701"/>
                      <a:pt x="1123155" y="3289494"/>
                    </a:cubicBezTo>
                    <a:cubicBezTo>
                      <a:pt x="1107107" y="3301768"/>
                      <a:pt x="1095191" y="3318892"/>
                      <a:pt x="1074384" y="3324758"/>
                    </a:cubicBezTo>
                    <a:cubicBezTo>
                      <a:pt x="1069369" y="3326241"/>
                      <a:pt x="1065553" y="3331585"/>
                      <a:pt x="1061166" y="3334623"/>
                    </a:cubicBezTo>
                    <a:cubicBezTo>
                      <a:pt x="1047258" y="3343678"/>
                      <a:pt x="1034041" y="3353543"/>
                      <a:pt x="1018008" y="3360921"/>
                    </a:cubicBezTo>
                    <a:cubicBezTo>
                      <a:pt x="1002036" y="3367552"/>
                      <a:pt x="982097" y="3371981"/>
                      <a:pt x="969896" y="3387953"/>
                    </a:cubicBezTo>
                    <a:cubicBezTo>
                      <a:pt x="963654" y="3395362"/>
                      <a:pt x="955166" y="3402592"/>
                      <a:pt x="943250" y="3400885"/>
                    </a:cubicBezTo>
                    <a:lnTo>
                      <a:pt x="942382" y="3402321"/>
                    </a:lnTo>
                    <a:lnTo>
                      <a:pt x="942381" y="3402321"/>
                    </a:lnTo>
                    <a:cubicBezTo>
                      <a:pt x="942292" y="3403444"/>
                      <a:pt x="942120" y="3403242"/>
                      <a:pt x="942165" y="3402681"/>
                    </a:cubicBezTo>
                    <a:lnTo>
                      <a:pt x="942382" y="3402321"/>
                    </a:lnTo>
                    <a:lnTo>
                      <a:pt x="943534" y="3402037"/>
                    </a:lnTo>
                    <a:cubicBezTo>
                      <a:pt x="950854" y="3399987"/>
                      <a:pt x="953264" y="3402816"/>
                      <a:pt x="950824" y="3409777"/>
                    </a:cubicBezTo>
                    <a:cubicBezTo>
                      <a:pt x="950240" y="3412366"/>
                      <a:pt x="948219" y="3414088"/>
                      <a:pt x="946198" y="3415809"/>
                    </a:cubicBezTo>
                    <a:cubicBezTo>
                      <a:pt x="923055" y="3432035"/>
                      <a:pt x="911392" y="3460101"/>
                      <a:pt x="885435" y="3473841"/>
                    </a:cubicBezTo>
                    <a:cubicBezTo>
                      <a:pt x="881513" y="3475787"/>
                      <a:pt x="878849" y="3480846"/>
                      <a:pt x="874462" y="3483885"/>
                    </a:cubicBezTo>
                    <a:cubicBezTo>
                      <a:pt x="873653" y="3484573"/>
                      <a:pt x="872097" y="3485202"/>
                      <a:pt x="870944" y="3485487"/>
                    </a:cubicBezTo>
                    <a:cubicBezTo>
                      <a:pt x="867142" y="3485935"/>
                      <a:pt x="863984" y="3483046"/>
                      <a:pt x="860406" y="3485396"/>
                    </a:cubicBezTo>
                    <a:cubicBezTo>
                      <a:pt x="858909" y="3485276"/>
                      <a:pt x="857817" y="3484812"/>
                      <a:pt x="856724" y="3484348"/>
                    </a:cubicBezTo>
                    <a:cubicBezTo>
                      <a:pt x="853849" y="3482611"/>
                      <a:pt x="851380" y="3480530"/>
                      <a:pt x="849315" y="3478105"/>
                    </a:cubicBezTo>
                    <a:cubicBezTo>
                      <a:pt x="847533" y="3476833"/>
                      <a:pt x="846155" y="3475216"/>
                      <a:pt x="844719" y="3474347"/>
                    </a:cubicBezTo>
                    <a:cubicBezTo>
                      <a:pt x="834465" y="3475410"/>
                      <a:pt x="830184" y="3481847"/>
                      <a:pt x="828312" y="3491112"/>
                    </a:cubicBezTo>
                    <a:cubicBezTo>
                      <a:pt x="825408" y="3499166"/>
                      <a:pt x="819929" y="3501740"/>
                      <a:pt x="811816" y="3499584"/>
                    </a:cubicBezTo>
                    <a:cubicBezTo>
                      <a:pt x="805544" y="3497952"/>
                      <a:pt x="803313" y="3492878"/>
                      <a:pt x="806443" y="3486725"/>
                    </a:cubicBezTo>
                    <a:cubicBezTo>
                      <a:pt x="829451" y="3476892"/>
                      <a:pt x="845693" y="3457477"/>
                      <a:pt x="865663" y="3443258"/>
                    </a:cubicBezTo>
                    <a:cubicBezTo>
                      <a:pt x="874030" y="3437526"/>
                      <a:pt x="892757" y="3434129"/>
                      <a:pt x="891545" y="3416330"/>
                    </a:cubicBezTo>
                    <a:cubicBezTo>
                      <a:pt x="891322" y="3414428"/>
                      <a:pt x="894210" y="3411271"/>
                      <a:pt x="896111" y="3411046"/>
                    </a:cubicBezTo>
                    <a:cubicBezTo>
                      <a:pt x="912129" y="3408562"/>
                      <a:pt x="921560" y="3394252"/>
                      <a:pt x="936260" y="3389402"/>
                    </a:cubicBezTo>
                    <a:cubicBezTo>
                      <a:pt x="944389" y="3386664"/>
                      <a:pt x="951424" y="3383461"/>
                      <a:pt x="950766" y="3372862"/>
                    </a:cubicBezTo>
                    <a:cubicBezTo>
                      <a:pt x="950437" y="3367564"/>
                      <a:pt x="954479" y="3364121"/>
                      <a:pt x="958401" y="3362175"/>
                    </a:cubicBezTo>
                    <a:cubicBezTo>
                      <a:pt x="974897" y="3353704"/>
                      <a:pt x="989043" y="3341655"/>
                      <a:pt x="1002097" y="3329141"/>
                    </a:cubicBezTo>
                    <a:cubicBezTo>
                      <a:pt x="1011454" y="3320474"/>
                      <a:pt x="1021094" y="3312960"/>
                      <a:pt x="1027292" y="3301404"/>
                    </a:cubicBezTo>
                    <a:cubicBezTo>
                      <a:pt x="1032562" y="3292035"/>
                      <a:pt x="1042083" y="3286017"/>
                      <a:pt x="1054298" y="3283982"/>
                    </a:cubicBezTo>
                    <a:cubicBezTo>
                      <a:pt x="1071812" y="3281618"/>
                      <a:pt x="1077157" y="3266603"/>
                      <a:pt x="1066200" y="3252921"/>
                    </a:cubicBezTo>
                    <a:cubicBezTo>
                      <a:pt x="1064823" y="3251305"/>
                      <a:pt x="1063101" y="3249284"/>
                      <a:pt x="1061380" y="3247263"/>
                    </a:cubicBezTo>
                    <a:cubicBezTo>
                      <a:pt x="1043478" y="3226245"/>
                      <a:pt x="1045754" y="3216635"/>
                      <a:pt x="1070214" y="3202775"/>
                    </a:cubicBezTo>
                    <a:cubicBezTo>
                      <a:pt x="1079675" y="3197507"/>
                      <a:pt x="1086022" y="3193495"/>
                      <a:pt x="1077715" y="3179648"/>
                    </a:cubicBezTo>
                    <a:lnTo>
                      <a:pt x="1077647" y="3179528"/>
                    </a:lnTo>
                    <a:lnTo>
                      <a:pt x="1068969" y="3165555"/>
                    </a:lnTo>
                    <a:lnTo>
                      <a:pt x="1069713" y="3165435"/>
                    </a:lnTo>
                    <a:lnTo>
                      <a:pt x="1068029" y="3162443"/>
                    </a:lnTo>
                    <a:cubicBezTo>
                      <a:pt x="1065277" y="3156243"/>
                      <a:pt x="1063556" y="3149514"/>
                      <a:pt x="1064529" y="3142060"/>
                    </a:cubicBezTo>
                    <a:lnTo>
                      <a:pt x="1063050" y="3137376"/>
                    </a:lnTo>
                    <a:lnTo>
                      <a:pt x="1062498" y="3137761"/>
                    </a:lnTo>
                    <a:cubicBezTo>
                      <a:pt x="1052435" y="3148475"/>
                      <a:pt x="1037477" y="3156143"/>
                      <a:pt x="1034473" y="3173009"/>
                    </a:cubicBezTo>
                    <a:cubicBezTo>
                      <a:pt x="1027398" y="3176098"/>
                      <a:pt x="1020944" y="3178756"/>
                      <a:pt x="1013870" y="3181846"/>
                    </a:cubicBezTo>
                    <a:cubicBezTo>
                      <a:pt x="1010144" y="3184446"/>
                      <a:pt x="1007040" y="3186611"/>
                      <a:pt x="1003316" y="3189210"/>
                    </a:cubicBezTo>
                    <a:cubicBezTo>
                      <a:pt x="995792" y="3200920"/>
                      <a:pt x="982826" y="3203507"/>
                      <a:pt x="970293" y="3206712"/>
                    </a:cubicBezTo>
                    <a:cubicBezTo>
                      <a:pt x="961052" y="3206699"/>
                      <a:pt x="951190" y="3207117"/>
                      <a:pt x="947984" y="3194585"/>
                    </a:cubicBezTo>
                    <a:cubicBezTo>
                      <a:pt x="960126" y="3163033"/>
                      <a:pt x="976297" y="3133287"/>
                      <a:pt x="1001074" y="3113231"/>
                    </a:cubicBezTo>
                    <a:cubicBezTo>
                      <a:pt x="999831" y="3114098"/>
                      <a:pt x="998777" y="3113909"/>
                      <a:pt x="996669" y="3113534"/>
                    </a:cubicBezTo>
                    <a:cubicBezTo>
                      <a:pt x="1005163" y="3105531"/>
                      <a:pt x="1013126" y="3097263"/>
                      <a:pt x="1020438" y="3088642"/>
                    </a:cubicBezTo>
                    <a:lnTo>
                      <a:pt x="1038396" y="3064220"/>
                    </a:lnTo>
                    <a:lnTo>
                      <a:pt x="1027366" y="3055851"/>
                    </a:lnTo>
                    <a:cubicBezTo>
                      <a:pt x="1022201" y="3049788"/>
                      <a:pt x="1016290" y="3043665"/>
                      <a:pt x="1011529" y="3037259"/>
                    </a:cubicBezTo>
                    <a:cubicBezTo>
                      <a:pt x="1005392" y="3029234"/>
                      <a:pt x="1000812" y="3020582"/>
                      <a:pt x="989315" y="3032467"/>
                    </a:cubicBezTo>
                    <a:cubicBezTo>
                      <a:pt x="984405" y="3037347"/>
                      <a:pt x="973538" y="3031957"/>
                      <a:pt x="967639" y="3039771"/>
                    </a:cubicBezTo>
                    <a:cubicBezTo>
                      <a:pt x="963478" y="3044710"/>
                      <a:pt x="957190" y="3047973"/>
                      <a:pt x="956876" y="3056610"/>
                    </a:cubicBezTo>
                    <a:cubicBezTo>
                      <a:pt x="956561" y="3065247"/>
                      <a:pt x="949465" y="3069199"/>
                      <a:pt x="941712" y="3062552"/>
                    </a:cubicBezTo>
                    <a:cubicBezTo>
                      <a:pt x="934647" y="3056714"/>
                      <a:pt x="924872" y="3051788"/>
                      <a:pt x="926580" y="3039873"/>
                    </a:cubicBezTo>
                    <a:cubicBezTo>
                      <a:pt x="927222" y="3036535"/>
                      <a:pt x="924754" y="3034454"/>
                      <a:pt x="921415" y="3033810"/>
                    </a:cubicBezTo>
                    <a:cubicBezTo>
                      <a:pt x="918825" y="3033227"/>
                      <a:pt x="916236" y="3032642"/>
                      <a:pt x="914050" y="3031714"/>
                    </a:cubicBezTo>
                    <a:cubicBezTo>
                      <a:pt x="906342" y="3029214"/>
                      <a:pt x="907644" y="3017642"/>
                      <a:pt x="899127" y="3015831"/>
                    </a:cubicBezTo>
                    <a:cubicBezTo>
                      <a:pt x="890265" y="3013615"/>
                      <a:pt x="893214" y="3028539"/>
                      <a:pt x="883887" y="3027417"/>
                    </a:cubicBezTo>
                    <a:cubicBezTo>
                      <a:pt x="881642" y="3027237"/>
                      <a:pt x="878530" y="3028494"/>
                      <a:pt x="877840" y="3027685"/>
                    </a:cubicBezTo>
                    <a:cubicBezTo>
                      <a:pt x="865672" y="3015035"/>
                      <a:pt x="847633" y="3019241"/>
                      <a:pt x="833143" y="3012056"/>
                    </a:cubicBezTo>
                    <a:cubicBezTo>
                      <a:pt x="830958" y="3011127"/>
                      <a:pt x="827276" y="3010080"/>
                      <a:pt x="827051" y="3008178"/>
                    </a:cubicBezTo>
                    <a:cubicBezTo>
                      <a:pt x="825076" y="2995215"/>
                      <a:pt x="813400" y="2990513"/>
                      <a:pt x="805303" y="2983463"/>
                    </a:cubicBezTo>
                    <a:cubicBezTo>
                      <a:pt x="792265" y="2972251"/>
                      <a:pt x="792146" y="2954915"/>
                      <a:pt x="785396" y="2940440"/>
                    </a:cubicBezTo>
                    <a:cubicBezTo>
                      <a:pt x="782882" y="2934213"/>
                      <a:pt x="781923" y="2927357"/>
                      <a:pt x="777912" y="2921010"/>
                    </a:cubicBezTo>
                    <a:cubicBezTo>
                      <a:pt x="775218" y="2917027"/>
                      <a:pt x="772764" y="2910052"/>
                      <a:pt x="776057" y="2906550"/>
                    </a:cubicBezTo>
                    <a:cubicBezTo>
                      <a:pt x="787210" y="2894261"/>
                      <a:pt x="783753" y="2876283"/>
                      <a:pt x="794156" y="2863934"/>
                    </a:cubicBezTo>
                    <a:cubicBezTo>
                      <a:pt x="796642" y="2861120"/>
                      <a:pt x="798214" y="2855595"/>
                      <a:pt x="796433" y="2854323"/>
                    </a:cubicBezTo>
                    <a:cubicBezTo>
                      <a:pt x="785281" y="2847781"/>
                      <a:pt x="789697" y="2834952"/>
                      <a:pt x="784369" y="2826241"/>
                    </a:cubicBezTo>
                    <a:cubicBezTo>
                      <a:pt x="782364" y="2823067"/>
                      <a:pt x="779849" y="2816840"/>
                      <a:pt x="781525" y="2814714"/>
                    </a:cubicBezTo>
                    <a:cubicBezTo>
                      <a:pt x="789969" y="2803338"/>
                      <a:pt x="777380" y="2795928"/>
                      <a:pt x="777006" y="2786482"/>
                    </a:cubicBezTo>
                    <a:cubicBezTo>
                      <a:pt x="776678" y="2781183"/>
                      <a:pt x="771214" y="2778863"/>
                      <a:pt x="764987" y="2781377"/>
                    </a:cubicBezTo>
                    <a:lnTo>
                      <a:pt x="754819" y="2791238"/>
                    </a:lnTo>
                    <a:lnTo>
                      <a:pt x="748844" y="2763129"/>
                    </a:lnTo>
                    <a:lnTo>
                      <a:pt x="730809" y="2718412"/>
                    </a:lnTo>
                    <a:lnTo>
                      <a:pt x="725651" y="2720140"/>
                    </a:lnTo>
                    <a:lnTo>
                      <a:pt x="727215" y="2721285"/>
                    </a:lnTo>
                    <a:cubicBezTo>
                      <a:pt x="727327" y="2723643"/>
                      <a:pt x="724670" y="2726304"/>
                      <a:pt x="719629" y="2729726"/>
                    </a:cubicBezTo>
                    <a:cubicBezTo>
                      <a:pt x="711195" y="2735805"/>
                      <a:pt x="706468" y="2743552"/>
                      <a:pt x="704062" y="2753308"/>
                    </a:cubicBezTo>
                    <a:cubicBezTo>
                      <a:pt x="703253" y="2757538"/>
                      <a:pt x="703040" y="2762726"/>
                      <a:pt x="700079" y="2765644"/>
                    </a:cubicBezTo>
                    <a:cubicBezTo>
                      <a:pt x="684219" y="2781958"/>
                      <a:pt x="678430" y="2805005"/>
                      <a:pt x="663000" y="2821583"/>
                    </a:cubicBezTo>
                    <a:cubicBezTo>
                      <a:pt x="652802" y="2832489"/>
                      <a:pt x="654837" y="2837867"/>
                      <a:pt x="668823" y="2841084"/>
                    </a:cubicBezTo>
                    <a:cubicBezTo>
                      <a:pt x="689025" y="2845729"/>
                      <a:pt x="695491" y="2860305"/>
                      <a:pt x="685585" y="2878480"/>
                    </a:cubicBezTo>
                    <a:cubicBezTo>
                      <a:pt x="683484" y="2881923"/>
                      <a:pt x="681646" y="2884936"/>
                      <a:pt x="680405" y="2888905"/>
                    </a:cubicBezTo>
                    <a:cubicBezTo>
                      <a:pt x="674490" y="2905378"/>
                      <a:pt x="674584" y="2904256"/>
                      <a:pt x="659234" y="2898435"/>
                    </a:cubicBezTo>
                    <a:cubicBezTo>
                      <a:pt x="630256" y="2887843"/>
                      <a:pt x="608271" y="2866754"/>
                      <a:pt x="583400" y="2850398"/>
                    </a:cubicBezTo>
                    <a:cubicBezTo>
                      <a:pt x="577374" y="2846722"/>
                      <a:pt x="572040" y="2842878"/>
                      <a:pt x="565656" y="2840755"/>
                    </a:cubicBezTo>
                    <a:cubicBezTo>
                      <a:pt x="562811" y="2839609"/>
                      <a:pt x="559820" y="2834832"/>
                      <a:pt x="557530" y="2840523"/>
                    </a:cubicBezTo>
                    <a:cubicBezTo>
                      <a:pt x="555597" y="2844659"/>
                      <a:pt x="555218" y="2849154"/>
                      <a:pt x="559953" y="2852042"/>
                    </a:cubicBezTo>
                    <a:cubicBezTo>
                      <a:pt x="561675" y="2853093"/>
                      <a:pt x="563490" y="2853019"/>
                      <a:pt x="565475" y="2853639"/>
                    </a:cubicBezTo>
                    <a:cubicBezTo>
                      <a:pt x="569444" y="2854879"/>
                      <a:pt x="575609" y="2851552"/>
                      <a:pt x="577550" y="2858053"/>
                    </a:cubicBezTo>
                    <a:cubicBezTo>
                      <a:pt x="579491" y="2864554"/>
                      <a:pt x="572035" y="2867092"/>
                      <a:pt x="567497" y="2872594"/>
                    </a:cubicBezTo>
                    <a:cubicBezTo>
                      <a:pt x="577799" y="2871199"/>
                      <a:pt x="585663" y="2871862"/>
                      <a:pt x="592456" y="2877187"/>
                    </a:cubicBezTo>
                    <a:cubicBezTo>
                      <a:pt x="596236" y="2880675"/>
                      <a:pt x="599322" y="2884329"/>
                      <a:pt x="592034" y="2887562"/>
                    </a:cubicBezTo>
                    <a:cubicBezTo>
                      <a:pt x="582513" y="2877028"/>
                      <a:pt x="570373" y="2881436"/>
                      <a:pt x="558685" y="2883167"/>
                    </a:cubicBezTo>
                    <a:cubicBezTo>
                      <a:pt x="548814" y="2884822"/>
                      <a:pt x="539732" y="2885188"/>
                      <a:pt x="536016" y="2872881"/>
                    </a:cubicBezTo>
                    <a:cubicBezTo>
                      <a:pt x="531996" y="2866884"/>
                      <a:pt x="534550" y="2860763"/>
                      <a:pt x="534593" y="2854883"/>
                    </a:cubicBezTo>
                    <a:cubicBezTo>
                      <a:pt x="534468" y="2848310"/>
                      <a:pt x="532863" y="2843194"/>
                      <a:pt x="524713" y="2845902"/>
                    </a:cubicBezTo>
                    <a:cubicBezTo>
                      <a:pt x="519054" y="2851309"/>
                      <a:pt x="513392" y="2856715"/>
                      <a:pt x="507469" y="2862552"/>
                    </a:cubicBezTo>
                    <a:cubicBezTo>
                      <a:pt x="505200" y="2865303"/>
                      <a:pt x="503719" y="2866762"/>
                      <a:pt x="500538" y="2864230"/>
                    </a:cubicBezTo>
                    <a:cubicBezTo>
                      <a:pt x="507365" y="2853039"/>
                      <a:pt x="512735" y="2840365"/>
                      <a:pt x="517410" y="2827861"/>
                    </a:cubicBezTo>
                    <a:cubicBezTo>
                      <a:pt x="521990" y="2816479"/>
                      <a:pt x="517182" y="2811774"/>
                      <a:pt x="505852" y="2811950"/>
                    </a:cubicBezTo>
                    <a:cubicBezTo>
                      <a:pt x="499279" y="2812074"/>
                      <a:pt x="492611" y="2813322"/>
                      <a:pt x="485775" y="2813877"/>
                    </a:cubicBezTo>
                    <a:cubicBezTo>
                      <a:pt x="473919" y="2814915"/>
                      <a:pt x="470665" y="2810566"/>
                      <a:pt x="475676" y="2799448"/>
                    </a:cubicBezTo>
                    <a:cubicBezTo>
                      <a:pt x="477610" y="2795311"/>
                      <a:pt x="479974" y="2791437"/>
                      <a:pt x="482504" y="2788255"/>
                    </a:cubicBezTo>
                    <a:cubicBezTo>
                      <a:pt x="489406" y="2778880"/>
                      <a:pt x="491623" y="2771373"/>
                      <a:pt x="480453" y="2761605"/>
                    </a:cubicBezTo>
                    <a:cubicBezTo>
                      <a:pt x="470311" y="2753056"/>
                      <a:pt x="476015" y="2741769"/>
                      <a:pt x="482055" y="2731868"/>
                    </a:cubicBezTo>
                    <a:cubicBezTo>
                      <a:pt x="492034" y="2715511"/>
                      <a:pt x="490932" y="2712476"/>
                      <a:pt x="474837" y="2702067"/>
                    </a:cubicBezTo>
                    <a:cubicBezTo>
                      <a:pt x="469839" y="2699608"/>
                      <a:pt x="462835" y="2699470"/>
                      <a:pt x="461682" y="2691678"/>
                    </a:cubicBezTo>
                    <a:cubicBezTo>
                      <a:pt x="463710" y="2686418"/>
                      <a:pt x="467700" y="2684718"/>
                      <a:pt x="472720" y="2684237"/>
                    </a:cubicBezTo>
                    <a:cubicBezTo>
                      <a:pt x="478863" y="2683848"/>
                      <a:pt x="478716" y="2680216"/>
                      <a:pt x="476156" y="2675700"/>
                    </a:cubicBezTo>
                    <a:cubicBezTo>
                      <a:pt x="464890" y="2667056"/>
                      <a:pt x="455968" y="2657477"/>
                      <a:pt x="465852" y="2642243"/>
                    </a:cubicBezTo>
                    <a:cubicBezTo>
                      <a:pt x="464582" y="2638514"/>
                      <a:pt x="466252" y="2634808"/>
                      <a:pt x="466201" y="2630051"/>
                    </a:cubicBezTo>
                    <a:cubicBezTo>
                      <a:pt x="458650" y="2633715"/>
                      <a:pt x="457629" y="2643133"/>
                      <a:pt x="450174" y="2645673"/>
                    </a:cubicBezTo>
                    <a:cubicBezTo>
                      <a:pt x="446111" y="2645556"/>
                      <a:pt x="442382" y="2646826"/>
                      <a:pt x="438844" y="2645849"/>
                    </a:cubicBezTo>
                    <a:cubicBezTo>
                      <a:pt x="424690" y="2641940"/>
                      <a:pt x="413863" y="2644196"/>
                      <a:pt x="407612" y="2659282"/>
                    </a:cubicBezTo>
                    <a:cubicBezTo>
                      <a:pt x="403652" y="2668680"/>
                      <a:pt x="396144" y="2666462"/>
                      <a:pt x="388301" y="2662859"/>
                    </a:cubicBezTo>
                    <a:cubicBezTo>
                      <a:pt x="371323" y="2654864"/>
                      <a:pt x="371323" y="2654864"/>
                      <a:pt x="372054" y="2673030"/>
                    </a:cubicBezTo>
                    <a:cubicBezTo>
                      <a:pt x="371938" y="2677094"/>
                      <a:pt x="370195" y="2678982"/>
                      <a:pt x="366153" y="2675927"/>
                    </a:cubicBezTo>
                    <a:cubicBezTo>
                      <a:pt x="358184" y="2665750"/>
                      <a:pt x="353442" y="2652225"/>
                      <a:pt x="337020" y="2651066"/>
                    </a:cubicBezTo>
                    <a:cubicBezTo>
                      <a:pt x="326908" y="2650213"/>
                      <a:pt x="318497" y="2653351"/>
                      <a:pt x="309559" y="2657350"/>
                    </a:cubicBezTo>
                    <a:cubicBezTo>
                      <a:pt x="292546" y="2665872"/>
                      <a:pt x="287549" y="2663415"/>
                      <a:pt x="286125" y="2645417"/>
                    </a:cubicBezTo>
                    <a:cubicBezTo>
                      <a:pt x="285087" y="2633560"/>
                      <a:pt x="279325" y="2629453"/>
                      <a:pt x="268162" y="2630323"/>
                    </a:cubicBezTo>
                    <a:cubicBezTo>
                      <a:pt x="242635" y="2632470"/>
                      <a:pt x="242203" y="2632206"/>
                      <a:pt x="242903" y="2607826"/>
                    </a:cubicBezTo>
                    <a:cubicBezTo>
                      <a:pt x="243398" y="2599267"/>
                      <a:pt x="240122" y="2597859"/>
                      <a:pt x="232834" y="2601092"/>
                    </a:cubicBezTo>
                    <a:cubicBezTo>
                      <a:pt x="226669" y="2604420"/>
                      <a:pt x="224707" y="2600860"/>
                      <a:pt x="223794" y="2595578"/>
                    </a:cubicBezTo>
                    <a:cubicBezTo>
                      <a:pt x="225991" y="2591010"/>
                      <a:pt x="227492" y="2586611"/>
                      <a:pt x="229257" y="2581782"/>
                    </a:cubicBezTo>
                    <a:cubicBezTo>
                      <a:pt x="230761" y="2577383"/>
                      <a:pt x="235612" y="2576207"/>
                      <a:pt x="239172" y="2574244"/>
                    </a:cubicBezTo>
                    <a:cubicBezTo>
                      <a:pt x="244643" y="2571085"/>
                      <a:pt x="247532" y="2566350"/>
                      <a:pt x="246021" y="2560112"/>
                    </a:cubicBezTo>
                    <a:cubicBezTo>
                      <a:pt x="244846" y="2555259"/>
                      <a:pt x="240709" y="2553327"/>
                      <a:pt x="236215" y="2552948"/>
                    </a:cubicBezTo>
                    <a:cubicBezTo>
                      <a:pt x="229475" y="2552379"/>
                      <a:pt x="225389" y="2555203"/>
                      <a:pt x="222405" y="2561062"/>
                    </a:cubicBezTo>
                    <a:cubicBezTo>
                      <a:pt x="220472" y="2565200"/>
                      <a:pt x="222414" y="2571700"/>
                      <a:pt x="216081" y="2574334"/>
                    </a:cubicBezTo>
                    <a:cubicBezTo>
                      <a:pt x="208028" y="2575917"/>
                      <a:pt x="200309" y="2578887"/>
                      <a:pt x="191941" y="2576145"/>
                    </a:cubicBezTo>
                    <a:cubicBezTo>
                      <a:pt x="187059" y="2569623"/>
                      <a:pt x="191333" y="2564552"/>
                      <a:pt x="194915" y="2559649"/>
                    </a:cubicBezTo>
                    <a:cubicBezTo>
                      <a:pt x="200073" y="2552163"/>
                      <a:pt x="203414" y="2544751"/>
                      <a:pt x="194993" y="2537251"/>
                    </a:cubicBezTo>
                    <a:cubicBezTo>
                      <a:pt x="192076" y="2534290"/>
                      <a:pt x="191761" y="2529963"/>
                      <a:pt x="192141" y="2525470"/>
                    </a:cubicBezTo>
                    <a:cubicBezTo>
                      <a:pt x="191586" y="2518633"/>
                      <a:pt x="194306" y="2513205"/>
                      <a:pt x="197888" y="2508302"/>
                    </a:cubicBezTo>
                    <a:cubicBezTo>
                      <a:pt x="200682" y="2504692"/>
                      <a:pt x="202090" y="2501415"/>
                      <a:pt x="200221" y="2496731"/>
                    </a:cubicBezTo>
                    <a:cubicBezTo>
                      <a:pt x="201148" y="2488435"/>
                      <a:pt x="188191" y="2486439"/>
                      <a:pt x="191458" y="2477209"/>
                    </a:cubicBezTo>
                    <a:cubicBezTo>
                      <a:pt x="199410" y="2466112"/>
                      <a:pt x="184373" y="2464618"/>
                      <a:pt x="183220" y="2456827"/>
                    </a:cubicBezTo>
                    <a:cubicBezTo>
                      <a:pt x="183036" y="2434860"/>
                      <a:pt x="191344" y="2422207"/>
                      <a:pt x="210079" y="2414736"/>
                    </a:cubicBezTo>
                    <a:cubicBezTo>
                      <a:pt x="220832" y="2410663"/>
                      <a:pt x="223240" y="2400908"/>
                      <a:pt x="221583" y="2391038"/>
                    </a:cubicBezTo>
                    <a:cubicBezTo>
                      <a:pt x="218845" y="2375192"/>
                      <a:pt x="220749" y="2363360"/>
                      <a:pt x="240133" y="2361599"/>
                    </a:cubicBezTo>
                    <a:cubicBezTo>
                      <a:pt x="245152" y="2361117"/>
                      <a:pt x="248377" y="2357768"/>
                      <a:pt x="247894" y="2352749"/>
                    </a:cubicBezTo>
                    <a:cubicBezTo>
                      <a:pt x="247266" y="2344097"/>
                      <a:pt x="248717" y="2334941"/>
                      <a:pt x="240633" y="2328828"/>
                    </a:cubicBezTo>
                    <a:cubicBezTo>
                      <a:pt x="237620" y="2326989"/>
                      <a:pt x="234177" y="2324888"/>
                      <a:pt x="229872" y="2322262"/>
                    </a:cubicBezTo>
                    <a:cubicBezTo>
                      <a:pt x="243638" y="2320029"/>
                      <a:pt x="255347" y="2315359"/>
                      <a:pt x="267736" y="2324097"/>
                    </a:cubicBezTo>
                    <a:cubicBezTo>
                      <a:pt x="274361" y="2328730"/>
                      <a:pt x="280694" y="2326095"/>
                      <a:pt x="284895" y="2319208"/>
                    </a:cubicBezTo>
                    <a:cubicBezTo>
                      <a:pt x="288309" y="2313612"/>
                      <a:pt x="291986" y="2307586"/>
                      <a:pt x="294969" y="2301727"/>
                    </a:cubicBezTo>
                    <a:cubicBezTo>
                      <a:pt x="300579" y="2291564"/>
                      <a:pt x="307290" y="2284435"/>
                      <a:pt x="319825" y="2296809"/>
                    </a:cubicBezTo>
                    <a:cubicBezTo>
                      <a:pt x="321414" y="2280649"/>
                      <a:pt x="327746" y="2278015"/>
                      <a:pt x="338486" y="2287520"/>
                    </a:cubicBezTo>
                    <a:cubicBezTo>
                      <a:pt x="340208" y="2288570"/>
                      <a:pt x="342360" y="2289882"/>
                      <a:pt x="344964" y="2288518"/>
                    </a:cubicBezTo>
                    <a:cubicBezTo>
                      <a:pt x="347832" y="2286723"/>
                      <a:pt x="346467" y="2284119"/>
                      <a:pt x="345963" y="2282040"/>
                    </a:cubicBezTo>
                    <a:cubicBezTo>
                      <a:pt x="343178" y="2272809"/>
                      <a:pt x="343376" y="2261411"/>
                      <a:pt x="334886" y="2257174"/>
                    </a:cubicBezTo>
                    <a:lnTo>
                      <a:pt x="328066" y="2256305"/>
                    </a:lnTo>
                    <a:lnTo>
                      <a:pt x="326915" y="2256930"/>
                    </a:lnTo>
                    <a:cubicBezTo>
                      <a:pt x="323018" y="2257983"/>
                      <a:pt x="319190" y="2257583"/>
                      <a:pt x="316061" y="2254318"/>
                    </a:cubicBezTo>
                    <a:cubicBezTo>
                      <a:pt x="307739" y="2245367"/>
                      <a:pt x="295779" y="2239513"/>
                      <a:pt x="292711" y="2226086"/>
                    </a:cubicBezTo>
                    <a:lnTo>
                      <a:pt x="293665" y="2222983"/>
                    </a:lnTo>
                    <a:lnTo>
                      <a:pt x="287973" y="2218310"/>
                    </a:lnTo>
                    <a:cubicBezTo>
                      <a:pt x="279889" y="2212198"/>
                      <a:pt x="272959" y="2213875"/>
                      <a:pt x="268137" y="2222747"/>
                    </a:cubicBezTo>
                    <a:cubicBezTo>
                      <a:pt x="263672" y="2230065"/>
                      <a:pt x="259901" y="2237215"/>
                      <a:pt x="255699" y="2244103"/>
                    </a:cubicBezTo>
                    <a:cubicBezTo>
                      <a:pt x="253862" y="2247115"/>
                      <a:pt x="252694" y="2252901"/>
                      <a:pt x="246742" y="2251040"/>
                    </a:cubicBezTo>
                    <a:cubicBezTo>
                      <a:pt x="242342" y="2249538"/>
                      <a:pt x="242983" y="2244614"/>
                      <a:pt x="242837" y="2240980"/>
                    </a:cubicBezTo>
                    <a:cubicBezTo>
                      <a:pt x="243019" y="2228097"/>
                      <a:pt x="243893" y="2215045"/>
                      <a:pt x="244074" y="2202161"/>
                    </a:cubicBezTo>
                    <a:cubicBezTo>
                      <a:pt x="245241" y="2196375"/>
                      <a:pt x="250186" y="2194077"/>
                      <a:pt x="254872" y="2192209"/>
                    </a:cubicBezTo>
                    <a:cubicBezTo>
                      <a:pt x="261467" y="2189144"/>
                      <a:pt x="267140" y="2184927"/>
                      <a:pt x="272556" y="2180404"/>
                    </a:cubicBezTo>
                    <a:lnTo>
                      <a:pt x="280288" y="2173876"/>
                    </a:lnTo>
                    <a:lnTo>
                      <a:pt x="280101" y="2172712"/>
                    </a:lnTo>
                    <a:cubicBezTo>
                      <a:pt x="280627" y="2170945"/>
                      <a:pt x="281671" y="2169160"/>
                      <a:pt x="282418" y="2167586"/>
                    </a:cubicBezTo>
                    <a:cubicBezTo>
                      <a:pt x="283225" y="2166276"/>
                      <a:pt x="283768" y="2165030"/>
                      <a:pt x="284250" y="2163518"/>
                    </a:cubicBezTo>
                    <a:cubicBezTo>
                      <a:pt x="284933" y="2161679"/>
                      <a:pt x="284697" y="2159499"/>
                      <a:pt x="282733" y="2158286"/>
                    </a:cubicBezTo>
                    <a:cubicBezTo>
                      <a:pt x="281034" y="2157010"/>
                      <a:pt x="279307" y="2157977"/>
                      <a:pt x="277970" y="2159412"/>
                    </a:cubicBezTo>
                    <a:cubicBezTo>
                      <a:pt x="275901" y="2161299"/>
                      <a:pt x="273770" y="2162920"/>
                      <a:pt x="270762" y="2160837"/>
                    </a:cubicBezTo>
                    <a:cubicBezTo>
                      <a:pt x="268019" y="2158689"/>
                      <a:pt x="268716" y="2155728"/>
                      <a:pt x="269741" y="2152970"/>
                    </a:cubicBezTo>
                    <a:cubicBezTo>
                      <a:pt x="269942" y="2152643"/>
                      <a:pt x="270346" y="2151989"/>
                      <a:pt x="270486" y="2151396"/>
                    </a:cubicBezTo>
                    <a:cubicBezTo>
                      <a:pt x="273684" y="2143652"/>
                      <a:pt x="272780" y="2142187"/>
                      <a:pt x="264354" y="2140825"/>
                    </a:cubicBezTo>
                    <a:cubicBezTo>
                      <a:pt x="260337" y="2140376"/>
                      <a:pt x="257112" y="2139742"/>
                      <a:pt x="256578" y="2135115"/>
                    </a:cubicBezTo>
                    <a:cubicBezTo>
                      <a:pt x="256326" y="2134056"/>
                      <a:pt x="256139" y="2133262"/>
                      <a:pt x="256216" y="2132405"/>
                    </a:cubicBezTo>
                    <a:cubicBezTo>
                      <a:pt x="256739" y="2127529"/>
                      <a:pt x="253683" y="2124057"/>
                      <a:pt x="249309" y="2125651"/>
                    </a:cubicBezTo>
                    <a:cubicBezTo>
                      <a:pt x="244936" y="2127244"/>
                      <a:pt x="242784" y="2125236"/>
                      <a:pt x="241768" y="2122122"/>
                    </a:cubicBezTo>
                    <a:cubicBezTo>
                      <a:pt x="238798" y="2111921"/>
                      <a:pt x="231946" y="2111306"/>
                      <a:pt x="222886" y="2113166"/>
                    </a:cubicBezTo>
                    <a:cubicBezTo>
                      <a:pt x="216472" y="2114404"/>
                      <a:pt x="209745" y="2114317"/>
                      <a:pt x="202956" y="2113965"/>
                    </a:cubicBezTo>
                    <a:cubicBezTo>
                      <a:pt x="199794" y="2113595"/>
                      <a:pt x="197566" y="2112444"/>
                      <a:pt x="196020" y="2109455"/>
                    </a:cubicBezTo>
                    <a:cubicBezTo>
                      <a:pt x="193150" y="2104402"/>
                      <a:pt x="190873" y="2099210"/>
                      <a:pt x="189879" y="2093818"/>
                    </a:cubicBezTo>
                    <a:lnTo>
                      <a:pt x="190909" y="2082560"/>
                    </a:lnTo>
                    <a:lnTo>
                      <a:pt x="176927" y="2076952"/>
                    </a:lnTo>
                    <a:cubicBezTo>
                      <a:pt x="171587" y="2075541"/>
                      <a:pt x="166146" y="2074290"/>
                      <a:pt x="161150" y="2071832"/>
                    </a:cubicBezTo>
                    <a:cubicBezTo>
                      <a:pt x="149169" y="2066295"/>
                      <a:pt x="147827" y="2060750"/>
                      <a:pt x="156976" y="2051565"/>
                    </a:cubicBezTo>
                    <a:cubicBezTo>
                      <a:pt x="159412" y="2049507"/>
                      <a:pt x="162015" y="2048143"/>
                      <a:pt x="164190" y="2046515"/>
                    </a:cubicBezTo>
                    <a:cubicBezTo>
                      <a:pt x="174965" y="2039504"/>
                      <a:pt x="180216" y="2030894"/>
                      <a:pt x="176598" y="2017463"/>
                    </a:cubicBezTo>
                    <a:cubicBezTo>
                      <a:pt x="173744" y="2005682"/>
                      <a:pt x="173400" y="1993659"/>
                      <a:pt x="172362" y="1981804"/>
                    </a:cubicBezTo>
                    <a:cubicBezTo>
                      <a:pt x="171137" y="1972194"/>
                      <a:pt x="167715" y="1967155"/>
                      <a:pt x="157391" y="1971489"/>
                    </a:cubicBezTo>
                    <a:cubicBezTo>
                      <a:pt x="151490" y="1974385"/>
                      <a:pt x="145515" y="1975465"/>
                      <a:pt x="140371" y="1969374"/>
                    </a:cubicBezTo>
                    <a:cubicBezTo>
                      <a:pt x="138378" y="1958117"/>
                      <a:pt x="144754" y="1949602"/>
                      <a:pt x="147853" y="1939681"/>
                    </a:cubicBezTo>
                    <a:cubicBezTo>
                      <a:pt x="150238" y="1932866"/>
                      <a:pt x="154177" y="1926409"/>
                      <a:pt x="158285" y="1920645"/>
                    </a:cubicBezTo>
                    <a:lnTo>
                      <a:pt x="160830" y="1915989"/>
                    </a:lnTo>
                    <a:lnTo>
                      <a:pt x="159493" y="1915963"/>
                    </a:lnTo>
                    <a:cubicBezTo>
                      <a:pt x="156770" y="1917445"/>
                      <a:pt x="154758" y="1914846"/>
                      <a:pt x="153790" y="1913117"/>
                    </a:cubicBezTo>
                    <a:cubicBezTo>
                      <a:pt x="149781" y="1906797"/>
                      <a:pt x="144530" y="1904683"/>
                      <a:pt x="137462" y="1905516"/>
                    </a:cubicBezTo>
                    <a:cubicBezTo>
                      <a:pt x="133103" y="1905988"/>
                      <a:pt x="131933" y="1904586"/>
                      <a:pt x="133579" y="1899724"/>
                    </a:cubicBezTo>
                    <a:lnTo>
                      <a:pt x="133105" y="1895728"/>
                    </a:lnTo>
                    <a:lnTo>
                      <a:pt x="129392" y="1898293"/>
                    </a:lnTo>
                    <a:cubicBezTo>
                      <a:pt x="125128" y="1901895"/>
                      <a:pt x="120702" y="1904068"/>
                      <a:pt x="116047" y="1904919"/>
                    </a:cubicBezTo>
                    <a:lnTo>
                      <a:pt x="112975" y="1904648"/>
                    </a:lnTo>
                    <a:lnTo>
                      <a:pt x="113239" y="1905442"/>
                    </a:lnTo>
                    <a:cubicBezTo>
                      <a:pt x="112962" y="1906485"/>
                      <a:pt x="111881" y="1907231"/>
                      <a:pt x="109733" y="1907599"/>
                    </a:cubicBezTo>
                    <a:cubicBezTo>
                      <a:pt x="103848" y="1908711"/>
                      <a:pt x="98521" y="1907454"/>
                      <a:pt x="93271" y="1905341"/>
                    </a:cubicBezTo>
                    <a:cubicBezTo>
                      <a:pt x="86510" y="1902745"/>
                      <a:pt x="83272" y="1903231"/>
                      <a:pt x="78716" y="1908782"/>
                    </a:cubicBezTo>
                    <a:cubicBezTo>
                      <a:pt x="76912" y="1910606"/>
                      <a:pt x="75560" y="1913163"/>
                      <a:pt x="74146" y="1915454"/>
                    </a:cubicBezTo>
                    <a:cubicBezTo>
                      <a:pt x="73540" y="1916436"/>
                      <a:pt x="73060" y="1917947"/>
                      <a:pt x="71611" y="1917731"/>
                    </a:cubicBezTo>
                    <a:cubicBezTo>
                      <a:pt x="69898" y="1917576"/>
                      <a:pt x="69320" y="1916316"/>
                      <a:pt x="69334" y="1915194"/>
                    </a:cubicBezTo>
                    <a:cubicBezTo>
                      <a:pt x="69267" y="1910178"/>
                      <a:pt x="66898" y="1909619"/>
                      <a:pt x="62727" y="1910885"/>
                    </a:cubicBezTo>
                    <a:cubicBezTo>
                      <a:pt x="57497" y="1912401"/>
                      <a:pt x="52978" y="1909836"/>
                      <a:pt x="49191" y="1906817"/>
                    </a:cubicBezTo>
                    <a:cubicBezTo>
                      <a:pt x="46121" y="1904467"/>
                      <a:pt x="44205" y="1904641"/>
                      <a:pt x="42777" y="1908054"/>
                    </a:cubicBezTo>
                    <a:cubicBezTo>
                      <a:pt x="42094" y="1909893"/>
                      <a:pt x="41286" y="1911202"/>
                      <a:pt x="39043" y="1911174"/>
                    </a:cubicBezTo>
                    <a:cubicBezTo>
                      <a:pt x="36008" y="1911332"/>
                      <a:pt x="36036" y="1909089"/>
                      <a:pt x="35068" y="1907360"/>
                    </a:cubicBezTo>
                    <a:cubicBezTo>
                      <a:pt x="34553" y="1906364"/>
                      <a:pt x="34240" y="1905040"/>
                      <a:pt x="33663" y="1903778"/>
                    </a:cubicBezTo>
                    <a:cubicBezTo>
                      <a:pt x="31179" y="1896818"/>
                      <a:pt x="26833" y="1896168"/>
                      <a:pt x="21749" y="1901843"/>
                    </a:cubicBezTo>
                    <a:cubicBezTo>
                      <a:pt x="21079" y="1902560"/>
                      <a:pt x="20676" y="1903216"/>
                      <a:pt x="19945" y="1903668"/>
                    </a:cubicBezTo>
                    <a:cubicBezTo>
                      <a:pt x="18544" y="1904837"/>
                      <a:pt x="16552" y="1905867"/>
                      <a:pt x="15118" y="1904528"/>
                    </a:cubicBezTo>
                    <a:cubicBezTo>
                      <a:pt x="13747" y="1903456"/>
                      <a:pt x="14367" y="1901352"/>
                      <a:pt x="15175" y="1900043"/>
                    </a:cubicBezTo>
                    <a:cubicBezTo>
                      <a:pt x="15983" y="1898733"/>
                      <a:pt x="16854" y="1897689"/>
                      <a:pt x="17990" y="1896581"/>
                    </a:cubicBezTo>
                    <a:cubicBezTo>
                      <a:pt x="19467" y="1894554"/>
                      <a:pt x="19621" y="1892840"/>
                      <a:pt x="17531" y="1891099"/>
                    </a:cubicBezTo>
                    <a:cubicBezTo>
                      <a:pt x="12901" y="1886881"/>
                      <a:pt x="11058" y="1881446"/>
                      <a:pt x="9478" y="1875949"/>
                    </a:cubicBezTo>
                    <a:cubicBezTo>
                      <a:pt x="7384" y="1869454"/>
                      <a:pt x="6551" y="1862383"/>
                      <a:pt x="3397" y="1856139"/>
                    </a:cubicBezTo>
                    <a:cubicBezTo>
                      <a:pt x="2305" y="1853881"/>
                      <a:pt x="3580" y="1852182"/>
                      <a:pt x="4652" y="1850811"/>
                    </a:cubicBezTo>
                    <a:lnTo>
                      <a:pt x="7981" y="1845163"/>
                    </a:lnTo>
                    <a:lnTo>
                      <a:pt x="7180" y="1842047"/>
                    </a:lnTo>
                    <a:cubicBezTo>
                      <a:pt x="5049" y="1837794"/>
                      <a:pt x="219" y="1836029"/>
                      <a:pt x="0" y="1830579"/>
                    </a:cubicBezTo>
                    <a:cubicBezTo>
                      <a:pt x="5734" y="1826989"/>
                      <a:pt x="926" y="1822283"/>
                      <a:pt x="1735" y="1818053"/>
                    </a:cubicBezTo>
                    <a:cubicBezTo>
                      <a:pt x="5675" y="1811595"/>
                      <a:pt x="6170" y="1803037"/>
                      <a:pt x="16041" y="1801382"/>
                    </a:cubicBezTo>
                    <a:cubicBezTo>
                      <a:pt x="19674" y="1801234"/>
                      <a:pt x="20484" y="1797003"/>
                      <a:pt x="19907" y="1793107"/>
                    </a:cubicBezTo>
                    <a:cubicBezTo>
                      <a:pt x="18659" y="1786439"/>
                      <a:pt x="20423" y="1781609"/>
                      <a:pt x="27281" y="1778114"/>
                    </a:cubicBezTo>
                    <a:cubicBezTo>
                      <a:pt x="35357" y="1773591"/>
                      <a:pt x="29520" y="1767666"/>
                      <a:pt x="27243" y="1759781"/>
                    </a:cubicBezTo>
                    <a:cubicBezTo>
                      <a:pt x="39843" y="1763333"/>
                      <a:pt x="49115" y="1760721"/>
                      <a:pt x="55513" y="1749265"/>
                    </a:cubicBezTo>
                    <a:cubicBezTo>
                      <a:pt x="56826" y="1747112"/>
                      <a:pt x="64544" y="1744143"/>
                      <a:pt x="70592" y="1744880"/>
                    </a:cubicBezTo>
                    <a:cubicBezTo>
                      <a:pt x="81996" y="1746519"/>
                      <a:pt x="88372" y="1738006"/>
                      <a:pt x="96805" y="1731928"/>
                    </a:cubicBezTo>
                    <a:cubicBezTo>
                      <a:pt x="96718" y="1743688"/>
                      <a:pt x="102335" y="1744163"/>
                      <a:pt x="110075" y="1738252"/>
                    </a:cubicBezTo>
                    <a:cubicBezTo>
                      <a:pt x="113972" y="1737675"/>
                      <a:pt x="117941" y="1738915"/>
                      <a:pt x="121332" y="1736259"/>
                    </a:cubicBezTo>
                    <a:cubicBezTo>
                      <a:pt x="123244" y="1735062"/>
                      <a:pt x="125418" y="1733436"/>
                      <a:pt x="127329" y="1732239"/>
                    </a:cubicBezTo>
                    <a:cubicBezTo>
                      <a:pt x="129503" y="1730611"/>
                      <a:pt x="132034" y="1727432"/>
                      <a:pt x="133588" y="1727788"/>
                    </a:cubicBezTo>
                    <a:cubicBezTo>
                      <a:pt x="137558" y="1729028"/>
                      <a:pt x="134333" y="1732377"/>
                      <a:pt x="134144" y="1734624"/>
                    </a:cubicBezTo>
                    <a:cubicBezTo>
                      <a:pt x="134027" y="1738688"/>
                      <a:pt x="133743" y="1742059"/>
                      <a:pt x="133196" y="1745861"/>
                    </a:cubicBezTo>
                    <a:cubicBezTo>
                      <a:pt x="134109" y="1751141"/>
                      <a:pt x="138507" y="1752644"/>
                      <a:pt x="143265" y="1752593"/>
                    </a:cubicBezTo>
                    <a:cubicBezTo>
                      <a:pt x="146132" y="1750798"/>
                      <a:pt x="149429" y="1749265"/>
                      <a:pt x="152296" y="1747470"/>
                    </a:cubicBezTo>
                    <a:cubicBezTo>
                      <a:pt x="155929" y="1747324"/>
                      <a:pt x="155215" y="1750431"/>
                      <a:pt x="155718" y="1752512"/>
                    </a:cubicBezTo>
                    <a:cubicBezTo>
                      <a:pt x="150371" y="1762244"/>
                      <a:pt x="150306" y="1771063"/>
                      <a:pt x="161592" y="1776769"/>
                    </a:cubicBezTo>
                    <a:cubicBezTo>
                      <a:pt x="166160" y="1778965"/>
                      <a:pt x="169940" y="1782451"/>
                      <a:pt x="166956" y="1788310"/>
                    </a:cubicBezTo>
                    <a:lnTo>
                      <a:pt x="166316" y="1794564"/>
                    </a:lnTo>
                    <a:lnTo>
                      <a:pt x="168319" y="1794045"/>
                    </a:lnTo>
                    <a:cubicBezTo>
                      <a:pt x="170704" y="1792608"/>
                      <a:pt x="172889" y="1790623"/>
                      <a:pt x="174958" y="1788737"/>
                    </a:cubicBezTo>
                    <a:cubicBezTo>
                      <a:pt x="177089" y="1787114"/>
                      <a:pt x="178552" y="1786209"/>
                      <a:pt x="181371" y="1787500"/>
                    </a:cubicBezTo>
                    <a:lnTo>
                      <a:pt x="198329" y="1792737"/>
                    </a:lnTo>
                    <a:lnTo>
                      <a:pt x="201544" y="1788737"/>
                    </a:lnTo>
                    <a:cubicBezTo>
                      <a:pt x="209117" y="1782135"/>
                      <a:pt x="212049" y="1771518"/>
                      <a:pt x="221079" y="1766397"/>
                    </a:cubicBezTo>
                    <a:cubicBezTo>
                      <a:pt x="222656" y="1763814"/>
                      <a:pt x="223969" y="1761662"/>
                      <a:pt x="225545" y="1759079"/>
                    </a:cubicBezTo>
                    <a:cubicBezTo>
                      <a:pt x="224274" y="1755351"/>
                      <a:pt x="226807" y="1752170"/>
                      <a:pt x="226230" y="1748274"/>
                    </a:cubicBezTo>
                    <a:cubicBezTo>
                      <a:pt x="225266" y="1738235"/>
                      <a:pt x="215533" y="1732889"/>
                      <a:pt x="211965" y="1724214"/>
                    </a:cubicBezTo>
                    <a:cubicBezTo>
                      <a:pt x="209666" y="1719269"/>
                      <a:pt x="206937" y="1714059"/>
                      <a:pt x="210257" y="1709587"/>
                    </a:cubicBezTo>
                    <a:cubicBezTo>
                      <a:pt x="213576" y="1705115"/>
                      <a:pt x="219361" y="1706282"/>
                      <a:pt x="224023" y="1707353"/>
                    </a:cubicBezTo>
                    <a:cubicBezTo>
                      <a:pt x="230239" y="1708782"/>
                      <a:pt x="235835" y="1712197"/>
                      <a:pt x="242241" y="1711379"/>
                    </a:cubicBezTo>
                    <a:cubicBezTo>
                      <a:pt x="246757" y="1708818"/>
                      <a:pt x="250966" y="1712568"/>
                      <a:pt x="255293" y="1712253"/>
                    </a:cubicBezTo>
                    <a:cubicBezTo>
                      <a:pt x="258160" y="1710459"/>
                      <a:pt x="260858" y="1707971"/>
                      <a:pt x="264324" y="1707132"/>
                    </a:cubicBezTo>
                    <a:cubicBezTo>
                      <a:pt x="276339" y="1696151"/>
                      <a:pt x="287494" y="1684644"/>
                      <a:pt x="281407" y="1665575"/>
                    </a:cubicBezTo>
                    <a:cubicBezTo>
                      <a:pt x="278364" y="1656039"/>
                      <a:pt x="285842" y="1650559"/>
                      <a:pt x="295355" y="1650457"/>
                    </a:cubicBezTo>
                    <a:cubicBezTo>
                      <a:pt x="303052" y="1650427"/>
                      <a:pt x="310654" y="1651521"/>
                      <a:pt x="318183" y="1650798"/>
                    </a:cubicBezTo>
                    <a:cubicBezTo>
                      <a:pt x="334890" y="1648585"/>
                      <a:pt x="347239" y="1638991"/>
                      <a:pt x="336105" y="1612706"/>
                    </a:cubicBezTo>
                    <a:cubicBezTo>
                      <a:pt x="337965" y="1606753"/>
                      <a:pt x="331771" y="1602383"/>
                      <a:pt x="332244" y="1596765"/>
                    </a:cubicBezTo>
                    <a:cubicBezTo>
                      <a:pt x="336227" y="1584428"/>
                      <a:pt x="336920" y="1584260"/>
                      <a:pt x="345508" y="1592453"/>
                    </a:cubicBezTo>
                    <a:cubicBezTo>
                      <a:pt x="353067" y="1599427"/>
                      <a:pt x="362894" y="1603650"/>
                      <a:pt x="372459" y="1608304"/>
                    </a:cubicBezTo>
                    <a:cubicBezTo>
                      <a:pt x="369037" y="1603263"/>
                      <a:pt x="371159" y="1596879"/>
                      <a:pt x="366520" y="1592867"/>
                    </a:cubicBezTo>
                    <a:cubicBezTo>
                      <a:pt x="363768" y="1590598"/>
                      <a:pt x="361974" y="1587731"/>
                      <a:pt x="362257" y="1584360"/>
                    </a:cubicBezTo>
                    <a:cubicBezTo>
                      <a:pt x="362796" y="1569922"/>
                      <a:pt x="353663" y="1565531"/>
                      <a:pt x="341471" y="1565181"/>
                    </a:cubicBezTo>
                    <a:cubicBezTo>
                      <a:pt x="335707" y="1561075"/>
                      <a:pt x="329214" y="1573653"/>
                      <a:pt x="324093" y="1564622"/>
                    </a:cubicBezTo>
                    <a:cubicBezTo>
                      <a:pt x="317985" y="1548492"/>
                      <a:pt x="331985" y="1538131"/>
                      <a:pt x="335369" y="1524838"/>
                    </a:cubicBezTo>
                    <a:cubicBezTo>
                      <a:pt x="339279" y="1510684"/>
                      <a:pt x="344741" y="1496888"/>
                      <a:pt x="346666" y="1482115"/>
                    </a:cubicBezTo>
                    <a:cubicBezTo>
                      <a:pt x="348117" y="1472959"/>
                      <a:pt x="345841" y="1465071"/>
                      <a:pt x="338449" y="1458790"/>
                    </a:cubicBezTo>
                    <a:cubicBezTo>
                      <a:pt x="329768" y="1451722"/>
                      <a:pt x="322428" y="1450197"/>
                      <a:pt x="315695" y="1460266"/>
                    </a:cubicBezTo>
                    <a:cubicBezTo>
                      <a:pt x="311063" y="1466891"/>
                      <a:pt x="303008" y="1468475"/>
                      <a:pt x="297610" y="1473451"/>
                    </a:cubicBezTo>
                    <a:cubicBezTo>
                      <a:pt x="279874" y="1474445"/>
                      <a:pt x="263547" y="1472163"/>
                      <a:pt x="259036" y="1450509"/>
                    </a:cubicBezTo>
                    <a:cubicBezTo>
                      <a:pt x="258291" y="1445920"/>
                      <a:pt x="254542" y="1450129"/>
                      <a:pt x="253178" y="1447526"/>
                    </a:cubicBezTo>
                    <a:cubicBezTo>
                      <a:pt x="251667" y="1441288"/>
                      <a:pt x="255511" y="1435955"/>
                      <a:pt x="255985" y="1430337"/>
                    </a:cubicBezTo>
                    <a:cubicBezTo>
                      <a:pt x="259063" y="1423355"/>
                      <a:pt x="266614" y="1419692"/>
                      <a:pt x="268401" y="1411922"/>
                    </a:cubicBezTo>
                    <a:cubicBezTo>
                      <a:pt x="279943" y="1406560"/>
                      <a:pt x="291482" y="1401195"/>
                      <a:pt x="304630" y="1400946"/>
                    </a:cubicBezTo>
                    <a:cubicBezTo>
                      <a:pt x="306877" y="1401137"/>
                      <a:pt x="319527" y="1409445"/>
                      <a:pt x="320032" y="1411524"/>
                    </a:cubicBezTo>
                    <a:cubicBezTo>
                      <a:pt x="321017" y="1418623"/>
                      <a:pt x="325416" y="1420125"/>
                      <a:pt x="331486" y="1417921"/>
                    </a:cubicBezTo>
                    <a:cubicBezTo>
                      <a:pt x="350483" y="1410019"/>
                      <a:pt x="370414" y="1404458"/>
                      <a:pt x="388646" y="1394907"/>
                    </a:cubicBezTo>
                    <a:cubicBezTo>
                      <a:pt x="403578" y="1386888"/>
                      <a:pt x="406773" y="1375842"/>
                      <a:pt x="399615" y="1361433"/>
                    </a:cubicBezTo>
                    <a:cubicBezTo>
                      <a:pt x="397820" y="1358567"/>
                      <a:pt x="396025" y="1355699"/>
                      <a:pt x="394231" y="1352832"/>
                    </a:cubicBezTo>
                    <a:cubicBezTo>
                      <a:pt x="381089" y="1328867"/>
                      <a:pt x="383664" y="1319806"/>
                      <a:pt x="408825" y="1308576"/>
                    </a:cubicBezTo>
                    <a:cubicBezTo>
                      <a:pt x="419842" y="1304074"/>
                      <a:pt x="428107" y="1297303"/>
                      <a:pt x="433980" y="1286710"/>
                    </a:cubicBezTo>
                    <a:cubicBezTo>
                      <a:pt x="443097" y="1269827"/>
                      <a:pt x="459782" y="1270555"/>
                      <a:pt x="475774" y="1271450"/>
                    </a:cubicBezTo>
                    <a:cubicBezTo>
                      <a:pt x="480721" y="1269153"/>
                      <a:pt x="486673" y="1271012"/>
                      <a:pt x="492912" y="1269501"/>
                    </a:cubicBezTo>
                    <a:cubicBezTo>
                      <a:pt x="482391" y="1265445"/>
                      <a:pt x="472469" y="1262347"/>
                      <a:pt x="466485" y="1252791"/>
                    </a:cubicBezTo>
                    <a:cubicBezTo>
                      <a:pt x="466317" y="1252096"/>
                      <a:pt x="465456" y="1251572"/>
                      <a:pt x="464596" y="1251046"/>
                    </a:cubicBezTo>
                    <a:cubicBezTo>
                      <a:pt x="464166" y="1250783"/>
                      <a:pt x="463997" y="1250091"/>
                      <a:pt x="464260" y="1249660"/>
                    </a:cubicBezTo>
                    <a:cubicBezTo>
                      <a:pt x="466074" y="1214735"/>
                      <a:pt x="452261" y="1187999"/>
                      <a:pt x="426403" y="1164545"/>
                    </a:cubicBezTo>
                    <a:cubicBezTo>
                      <a:pt x="410593" y="1150766"/>
                      <a:pt x="412139" y="1140485"/>
                      <a:pt x="424723" y="1122763"/>
                    </a:cubicBezTo>
                    <a:cubicBezTo>
                      <a:pt x="435204" y="1108485"/>
                      <a:pt x="431176" y="1091852"/>
                      <a:pt x="431810" y="1076290"/>
                    </a:cubicBezTo>
                    <a:cubicBezTo>
                      <a:pt x="430971" y="1072825"/>
                      <a:pt x="431256" y="1069454"/>
                      <a:pt x="432233" y="1065915"/>
                    </a:cubicBezTo>
                    <a:cubicBezTo>
                      <a:pt x="435777" y="1042679"/>
                      <a:pt x="438627" y="1019610"/>
                      <a:pt x="433350" y="996308"/>
                    </a:cubicBezTo>
                    <a:cubicBezTo>
                      <a:pt x="435904" y="990187"/>
                      <a:pt x="432911" y="985409"/>
                      <a:pt x="429489" y="980368"/>
                    </a:cubicBezTo>
                    <a:cubicBezTo>
                      <a:pt x="425659" y="972124"/>
                      <a:pt x="427541" y="963231"/>
                      <a:pt x="426913" y="954578"/>
                    </a:cubicBezTo>
                    <a:cubicBezTo>
                      <a:pt x="419457" y="957118"/>
                      <a:pt x="416809" y="964362"/>
                      <a:pt x="412104" y="969171"/>
                    </a:cubicBezTo>
                    <a:cubicBezTo>
                      <a:pt x="404174" y="977327"/>
                      <a:pt x="396835" y="975803"/>
                      <a:pt x="396826" y="965166"/>
                    </a:cubicBezTo>
                    <a:cubicBezTo>
                      <a:pt x="396190" y="945876"/>
                      <a:pt x="383779" y="940077"/>
                      <a:pt x="368670" y="936766"/>
                    </a:cubicBezTo>
                    <a:cubicBezTo>
                      <a:pt x="360039" y="934455"/>
                      <a:pt x="353488" y="931639"/>
                      <a:pt x="354173" y="920835"/>
                    </a:cubicBezTo>
                    <a:cubicBezTo>
                      <a:pt x="354457" y="917463"/>
                      <a:pt x="353188" y="913735"/>
                      <a:pt x="350867" y="911730"/>
                    </a:cubicBezTo>
                    <a:cubicBezTo>
                      <a:pt x="338143" y="901603"/>
                      <a:pt x="338061" y="889151"/>
                      <a:pt x="344649" y="875449"/>
                    </a:cubicBezTo>
                    <a:cubicBezTo>
                      <a:pt x="347128" y="867511"/>
                      <a:pt x="350039" y="859836"/>
                      <a:pt x="346207" y="851592"/>
                    </a:cubicBezTo>
                    <a:cubicBezTo>
                      <a:pt x="346063" y="847959"/>
                      <a:pt x="347732" y="844253"/>
                      <a:pt x="345076" y="840860"/>
                    </a:cubicBezTo>
                    <a:cubicBezTo>
                      <a:pt x="342992" y="836045"/>
                      <a:pt x="342027" y="832060"/>
                      <a:pt x="343163" y="828988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B2B563E9-53A9-438C-AF09-4B13D556C1EF}"/>
                  </a:ext>
                </a:extLst>
              </p:cNvPr>
              <p:cNvSpPr/>
              <p:nvPr/>
            </p:nvSpPr>
            <p:spPr>
              <a:xfrm>
                <a:off x="843064" y="572701"/>
                <a:ext cx="1892960" cy="1847670"/>
              </a:xfrm>
              <a:custGeom>
                <a:avLst/>
                <a:gdLst>
                  <a:gd name="connsiteX0" fmla="*/ 592378 w 1530379"/>
                  <a:gd name="connsiteY0" fmla="*/ 720443 h 1493763"/>
                  <a:gd name="connsiteX1" fmla="*/ 579959 w 1530379"/>
                  <a:gd name="connsiteY1" fmla="*/ 723893 h 1493763"/>
                  <a:gd name="connsiteX2" fmla="*/ 574571 w 1530379"/>
                  <a:gd name="connsiteY2" fmla="*/ 737747 h 1493763"/>
                  <a:gd name="connsiteX3" fmla="*/ 593044 w 1530379"/>
                  <a:gd name="connsiteY3" fmla="*/ 742366 h 1493763"/>
                  <a:gd name="connsiteX4" fmla="*/ 593988 w 1530379"/>
                  <a:gd name="connsiteY4" fmla="*/ 742285 h 1493763"/>
                  <a:gd name="connsiteX5" fmla="*/ 590922 w 1530379"/>
                  <a:gd name="connsiteY5" fmla="*/ 726188 h 1493763"/>
                  <a:gd name="connsiteX6" fmla="*/ 666943 w 1530379"/>
                  <a:gd name="connsiteY6" fmla="*/ 660814 h 1493763"/>
                  <a:gd name="connsiteX7" fmla="*/ 660778 w 1530379"/>
                  <a:gd name="connsiteY7" fmla="*/ 660873 h 1493763"/>
                  <a:gd name="connsiteX8" fmla="*/ 658927 w 1530379"/>
                  <a:gd name="connsiteY8" fmla="*/ 666832 h 1493763"/>
                  <a:gd name="connsiteX9" fmla="*/ 661445 w 1530379"/>
                  <a:gd name="connsiteY9" fmla="*/ 666247 h 1493763"/>
                  <a:gd name="connsiteX10" fmla="*/ 903082 w 1530379"/>
                  <a:gd name="connsiteY10" fmla="*/ 269817 h 1493763"/>
                  <a:gd name="connsiteX11" fmla="*/ 894766 w 1530379"/>
                  <a:gd name="connsiteY11" fmla="*/ 278237 h 1493763"/>
                  <a:gd name="connsiteX12" fmla="*/ 877700 w 1530379"/>
                  <a:gd name="connsiteY12" fmla="*/ 293366 h 1493763"/>
                  <a:gd name="connsiteX13" fmla="*/ 872132 w 1530379"/>
                  <a:gd name="connsiteY13" fmla="*/ 304800 h 1493763"/>
                  <a:gd name="connsiteX14" fmla="*/ 881098 w 1530379"/>
                  <a:gd name="connsiteY14" fmla="*/ 302853 h 1493763"/>
                  <a:gd name="connsiteX15" fmla="*/ 914964 w 1530379"/>
                  <a:gd name="connsiteY15" fmla="*/ 293617 h 1493763"/>
                  <a:gd name="connsiteX16" fmla="*/ 928049 w 1530379"/>
                  <a:gd name="connsiteY16" fmla="*/ 283611 h 1493763"/>
                  <a:gd name="connsiteX17" fmla="*/ 914194 w 1530379"/>
                  <a:gd name="connsiteY17" fmla="*/ 272065 h 1493763"/>
                  <a:gd name="connsiteX18" fmla="*/ 718211 w 1530379"/>
                  <a:gd name="connsiteY18" fmla="*/ 154398 h 1493763"/>
                  <a:gd name="connsiteX19" fmla="*/ 695010 w 1530379"/>
                  <a:gd name="connsiteY19" fmla="*/ 157470 h 1493763"/>
                  <a:gd name="connsiteX20" fmla="*/ 700128 w 1530379"/>
                  <a:gd name="connsiteY20" fmla="*/ 160762 h 1493763"/>
                  <a:gd name="connsiteX21" fmla="*/ 725047 w 1530379"/>
                  <a:gd name="connsiteY21" fmla="*/ 164706 h 1493763"/>
                  <a:gd name="connsiteX22" fmla="*/ 731863 w 1530379"/>
                  <a:gd name="connsiteY22" fmla="*/ 163023 h 1493763"/>
                  <a:gd name="connsiteX23" fmla="*/ 844922 w 1530379"/>
                  <a:gd name="connsiteY23" fmla="*/ 1132 h 1493763"/>
                  <a:gd name="connsiteX24" fmla="*/ 943443 w 1530379"/>
                  <a:gd name="connsiteY24" fmla="*/ 20375 h 1493763"/>
                  <a:gd name="connsiteX25" fmla="*/ 1023493 w 1530379"/>
                  <a:gd name="connsiteY25" fmla="*/ 21144 h 1493763"/>
                  <a:gd name="connsiteX26" fmla="*/ 1045044 w 1530379"/>
                  <a:gd name="connsiteY26" fmla="*/ 8059 h 1493763"/>
                  <a:gd name="connsiteX27" fmla="*/ 1061977 w 1530379"/>
                  <a:gd name="connsiteY27" fmla="*/ 16526 h 1493763"/>
                  <a:gd name="connsiteX28" fmla="*/ 1086608 w 1530379"/>
                  <a:gd name="connsiteY28" fmla="*/ 30380 h 1493763"/>
                  <a:gd name="connsiteX29" fmla="*/ 1103541 w 1530379"/>
                  <a:gd name="connsiteY29" fmla="*/ 28071 h 1493763"/>
                  <a:gd name="connsiteX30" fmla="*/ 1155881 w 1530379"/>
                  <a:gd name="connsiteY30" fmla="*/ 27302 h 1493763"/>
                  <a:gd name="connsiteX31" fmla="*/ 1164347 w 1530379"/>
                  <a:gd name="connsiteY31" fmla="*/ 32689 h 1493763"/>
                  <a:gd name="connsiteX32" fmla="*/ 1164347 w 1530379"/>
                  <a:gd name="connsiteY32" fmla="*/ 50393 h 1493763"/>
                  <a:gd name="connsiteX33" fmla="*/ 1195905 w 1530379"/>
                  <a:gd name="connsiteY33" fmla="*/ 102732 h 1493763"/>
                  <a:gd name="connsiteX34" fmla="*/ 1216687 w 1530379"/>
                  <a:gd name="connsiteY34" fmla="*/ 89647 h 1493763"/>
                  <a:gd name="connsiteX35" fmla="*/ 1231311 w 1530379"/>
                  <a:gd name="connsiteY35" fmla="*/ 75793 h 1493763"/>
                  <a:gd name="connsiteX36" fmla="*/ 1239008 w 1530379"/>
                  <a:gd name="connsiteY36" fmla="*/ 94265 h 1493763"/>
                  <a:gd name="connsiteX37" fmla="*/ 1286729 w 1530379"/>
                  <a:gd name="connsiteY37" fmla="*/ 208181 h 1493763"/>
                  <a:gd name="connsiteX38" fmla="*/ 1308280 w 1530379"/>
                  <a:gd name="connsiteY38" fmla="*/ 214338 h 1493763"/>
                  <a:gd name="connsiteX39" fmla="*/ 1339068 w 1530379"/>
                  <a:gd name="connsiteY39" fmla="*/ 219726 h 1493763"/>
                  <a:gd name="connsiteX40" fmla="*/ 1322905 w 1530379"/>
                  <a:gd name="connsiteY40" fmla="*/ 245126 h 1493763"/>
                  <a:gd name="connsiteX41" fmla="*/ 1341377 w 1530379"/>
                  <a:gd name="connsiteY41" fmla="*/ 282841 h 1493763"/>
                  <a:gd name="connsiteX42" fmla="*/ 1342025 w 1530379"/>
                  <a:gd name="connsiteY42" fmla="*/ 283106 h 1493763"/>
                  <a:gd name="connsiteX43" fmla="*/ 1364547 w 1530379"/>
                  <a:gd name="connsiteY43" fmla="*/ 277545 h 1493763"/>
                  <a:gd name="connsiteX44" fmla="*/ 1384270 w 1530379"/>
                  <a:gd name="connsiteY44" fmla="*/ 263017 h 1493763"/>
                  <a:gd name="connsiteX45" fmla="*/ 1395046 w 1530379"/>
                  <a:gd name="connsiteY45" fmla="*/ 188356 h 1493763"/>
                  <a:gd name="connsiteX46" fmla="*/ 1381192 w 1530379"/>
                  <a:gd name="connsiteY46" fmla="*/ 163726 h 1493763"/>
                  <a:gd name="connsiteX47" fmla="*/ 1381192 w 1530379"/>
                  <a:gd name="connsiteY47" fmla="*/ 146793 h 1493763"/>
                  <a:gd name="connsiteX48" fmla="*/ 1416598 w 1530379"/>
                  <a:gd name="connsiteY48" fmla="*/ 163726 h 1493763"/>
                  <a:gd name="connsiteX49" fmla="*/ 1421216 w 1530379"/>
                  <a:gd name="connsiteY49" fmla="*/ 210677 h 1493763"/>
                  <a:gd name="connsiteX50" fmla="*/ 1438149 w 1530379"/>
                  <a:gd name="connsiteY50" fmla="*/ 216065 h 1493763"/>
                  <a:gd name="connsiteX51" fmla="*/ 1460470 w 1530379"/>
                  <a:gd name="connsiteY51" fmla="*/ 229920 h 1493763"/>
                  <a:gd name="connsiteX52" fmla="*/ 1458931 w 1530379"/>
                  <a:gd name="connsiteY52" fmla="*/ 233768 h 1493763"/>
                  <a:gd name="connsiteX53" fmla="*/ 1440458 w 1530379"/>
                  <a:gd name="connsiteY53" fmla="*/ 263787 h 1493763"/>
                  <a:gd name="connsiteX54" fmla="*/ 1450464 w 1530379"/>
                  <a:gd name="connsiteY54" fmla="*/ 277641 h 1493763"/>
                  <a:gd name="connsiteX55" fmla="*/ 1451234 w 1530379"/>
                  <a:gd name="connsiteY55" fmla="*/ 281490 h 1493763"/>
                  <a:gd name="connsiteX56" fmla="*/ 1461240 w 1530379"/>
                  <a:gd name="connsiteY56" fmla="*/ 303811 h 1493763"/>
                  <a:gd name="connsiteX57" fmla="*/ 1505113 w 1530379"/>
                  <a:gd name="connsiteY57" fmla="*/ 341526 h 1493763"/>
                  <a:gd name="connsiteX58" fmla="*/ 1510501 w 1530379"/>
                  <a:gd name="connsiteY58" fmla="*/ 396944 h 1493763"/>
                  <a:gd name="connsiteX59" fmla="*/ 1505882 w 1530379"/>
                  <a:gd name="connsiteY59" fmla="*/ 457750 h 1493763"/>
                  <a:gd name="connsiteX60" fmla="*/ 1507422 w 1530379"/>
                  <a:gd name="connsiteY60" fmla="*/ 459290 h 1493763"/>
                  <a:gd name="connsiteX61" fmla="*/ 1498955 w 1530379"/>
                  <a:gd name="connsiteY61" fmla="*/ 519327 h 1493763"/>
                  <a:gd name="connsiteX62" fmla="*/ 1472785 w 1530379"/>
                  <a:gd name="connsiteY62" fmla="*/ 539339 h 1493763"/>
                  <a:gd name="connsiteX63" fmla="*/ 1504343 w 1530379"/>
                  <a:gd name="connsiteY63" fmla="*/ 558581 h 1493763"/>
                  <a:gd name="connsiteX64" fmla="*/ 1522816 w 1530379"/>
                  <a:gd name="connsiteY64" fmla="*/ 563969 h 1493763"/>
                  <a:gd name="connsiteX65" fmla="*/ 1515889 w 1530379"/>
                  <a:gd name="connsiteY65" fmla="*/ 574745 h 1493763"/>
                  <a:gd name="connsiteX66" fmla="*/ 1501264 w 1530379"/>
                  <a:gd name="connsiteY66" fmla="*/ 576285 h 1493763"/>
                  <a:gd name="connsiteX67" fmla="*/ 1468937 w 1530379"/>
                  <a:gd name="connsiteY67" fmla="*/ 581672 h 1493763"/>
                  <a:gd name="connsiteX68" fmla="*/ 1454313 w 1530379"/>
                  <a:gd name="connsiteY68" fmla="*/ 615539 h 1493763"/>
                  <a:gd name="connsiteX69" fmla="*/ 1474325 w 1530379"/>
                  <a:gd name="connsiteY69" fmla="*/ 641709 h 1493763"/>
                  <a:gd name="connsiteX70" fmla="*/ 1482022 w 1530379"/>
                  <a:gd name="connsiteY70" fmla="*/ 663260 h 1493763"/>
                  <a:gd name="connsiteX71" fmla="*/ 1458931 w 1530379"/>
                  <a:gd name="connsiteY71" fmla="*/ 673266 h 1493763"/>
                  <a:gd name="connsiteX72" fmla="*/ 1423525 w 1530379"/>
                  <a:gd name="connsiteY72" fmla="*/ 673266 h 1493763"/>
                  <a:gd name="connsiteX73" fmla="*/ 1401204 w 1530379"/>
                  <a:gd name="connsiteY73" fmla="*/ 691739 h 1493763"/>
                  <a:gd name="connsiteX74" fmla="*/ 1361949 w 1530379"/>
                  <a:gd name="connsiteY74" fmla="*/ 726376 h 1493763"/>
                  <a:gd name="connsiteX75" fmla="*/ 1318846 w 1530379"/>
                  <a:gd name="connsiteY75" fmla="*/ 782563 h 1493763"/>
                  <a:gd name="connsiteX76" fmla="*/ 1320024 w 1530379"/>
                  <a:gd name="connsiteY76" fmla="*/ 791592 h 1493763"/>
                  <a:gd name="connsiteX77" fmla="*/ 1331085 w 1530379"/>
                  <a:gd name="connsiteY77" fmla="*/ 805161 h 1493763"/>
                  <a:gd name="connsiteX78" fmla="*/ 1333394 w 1530379"/>
                  <a:gd name="connsiteY78" fmla="*/ 842877 h 1493763"/>
                  <a:gd name="connsiteX79" fmla="*/ 1340321 w 1530379"/>
                  <a:gd name="connsiteY79" fmla="*/ 873664 h 1493763"/>
                  <a:gd name="connsiteX80" fmla="*/ 1321848 w 1530379"/>
                  <a:gd name="connsiteY80" fmla="*/ 887519 h 1493763"/>
                  <a:gd name="connsiteX81" fmla="*/ 1292408 w 1530379"/>
                  <a:gd name="connsiteY81" fmla="*/ 889347 h 1493763"/>
                  <a:gd name="connsiteX82" fmla="*/ 1277207 w 1530379"/>
                  <a:gd name="connsiteY82" fmla="*/ 896835 h 1493763"/>
                  <a:gd name="connsiteX83" fmla="*/ 1279976 w 1530379"/>
                  <a:gd name="connsiteY83" fmla="*/ 900712 h 1493763"/>
                  <a:gd name="connsiteX84" fmla="*/ 1296525 w 1530379"/>
                  <a:gd name="connsiteY84" fmla="*/ 904945 h 1493763"/>
                  <a:gd name="connsiteX85" fmla="*/ 1338858 w 1530379"/>
                  <a:gd name="connsiteY85" fmla="*/ 945739 h 1493763"/>
                  <a:gd name="connsiteX86" fmla="*/ 1357331 w 1530379"/>
                  <a:gd name="connsiteY86" fmla="*/ 955745 h 1493763"/>
                  <a:gd name="connsiteX87" fmla="*/ 1366567 w 1530379"/>
                  <a:gd name="connsiteY87" fmla="*/ 974988 h 1493763"/>
                  <a:gd name="connsiteX88" fmla="*/ 1397355 w 1530379"/>
                  <a:gd name="connsiteY88" fmla="*/ 1055036 h 1493763"/>
                  <a:gd name="connsiteX89" fmla="*/ 1415058 w 1530379"/>
                  <a:gd name="connsiteY89" fmla="*/ 1097369 h 1493763"/>
                  <a:gd name="connsiteX90" fmla="*/ 1392737 w 1530379"/>
                  <a:gd name="connsiteY90" fmla="*/ 1115073 h 1493763"/>
                  <a:gd name="connsiteX91" fmla="*/ 1401973 w 1530379"/>
                  <a:gd name="connsiteY91" fmla="*/ 1150479 h 1493763"/>
                  <a:gd name="connsiteX92" fmla="*/ 1418907 w 1530379"/>
                  <a:gd name="connsiteY92" fmla="*/ 1185115 h 1493763"/>
                  <a:gd name="connsiteX93" fmla="*/ 1392737 w 1530379"/>
                  <a:gd name="connsiteY93" fmla="*/ 1202818 h 1493763"/>
                  <a:gd name="connsiteX94" fmla="*/ 1379652 w 1530379"/>
                  <a:gd name="connsiteY94" fmla="*/ 1217442 h 1493763"/>
                  <a:gd name="connsiteX95" fmla="*/ 1392737 w 1530379"/>
                  <a:gd name="connsiteY95" fmla="*/ 1228218 h 1493763"/>
                  <a:gd name="connsiteX96" fmla="*/ 1396586 w 1530379"/>
                  <a:gd name="connsiteY96" fmla="*/ 1228988 h 1493763"/>
                  <a:gd name="connsiteX97" fmla="*/ 1421216 w 1530379"/>
                  <a:gd name="connsiteY97" fmla="*/ 1238224 h 1493763"/>
                  <a:gd name="connsiteX98" fmla="*/ 1402743 w 1530379"/>
                  <a:gd name="connsiteY98" fmla="*/ 1246691 h 1493763"/>
                  <a:gd name="connsiteX99" fmla="*/ 1381192 w 1530379"/>
                  <a:gd name="connsiteY99" fmla="*/ 1249770 h 1493763"/>
                  <a:gd name="connsiteX100" fmla="*/ 1367337 w 1530379"/>
                  <a:gd name="connsiteY100" fmla="*/ 1285945 h 1493763"/>
                  <a:gd name="connsiteX101" fmla="*/ 1382731 w 1530379"/>
                  <a:gd name="connsiteY101" fmla="*/ 1301339 h 1493763"/>
                  <a:gd name="connsiteX102" fmla="*/ 1366567 w 1530379"/>
                  <a:gd name="connsiteY102" fmla="*/ 1324430 h 1493763"/>
                  <a:gd name="connsiteX103" fmla="*/ 1342707 w 1530379"/>
                  <a:gd name="connsiteY103" fmla="*/ 1324430 h 1493763"/>
                  <a:gd name="connsiteX104" fmla="*/ 1321155 w 1530379"/>
                  <a:gd name="connsiteY104" fmla="*/ 1341363 h 1493763"/>
                  <a:gd name="connsiteX105" fmla="*/ 1289598 w 1530379"/>
                  <a:gd name="connsiteY105" fmla="*/ 1365994 h 1493763"/>
                  <a:gd name="connsiteX106" fmla="*/ 1252652 w 1530379"/>
                  <a:gd name="connsiteY106" fmla="*/ 1404479 h 1493763"/>
                  <a:gd name="connsiteX107" fmla="*/ 1243416 w 1530379"/>
                  <a:gd name="connsiteY107" fmla="*/ 1422951 h 1493763"/>
                  <a:gd name="connsiteX108" fmla="*/ 1234949 w 1530379"/>
                  <a:gd name="connsiteY108" fmla="*/ 1413715 h 1493763"/>
                  <a:gd name="connsiteX109" fmla="*/ 1217246 w 1530379"/>
                  <a:gd name="connsiteY109" fmla="*/ 1422951 h 1493763"/>
                  <a:gd name="connsiteX110" fmla="*/ 1187997 w 1530379"/>
                  <a:gd name="connsiteY110" fmla="*/ 1450660 h 1493763"/>
                  <a:gd name="connsiteX111" fmla="*/ 1162598 w 1530379"/>
                  <a:gd name="connsiteY111" fmla="*/ 1457588 h 1493763"/>
                  <a:gd name="connsiteX112" fmla="*/ 1129501 w 1530379"/>
                  <a:gd name="connsiteY112" fmla="*/ 1447581 h 1493763"/>
                  <a:gd name="connsiteX113" fmla="*/ 1074852 w 1530379"/>
                  <a:gd name="connsiteY113" fmla="*/ 1443733 h 1493763"/>
                  <a:gd name="connsiteX114" fmla="*/ 1059458 w 1530379"/>
                  <a:gd name="connsiteY114" fmla="*/ 1456048 h 1493763"/>
                  <a:gd name="connsiteX115" fmla="*/ 1024052 w 1530379"/>
                  <a:gd name="connsiteY115" fmla="*/ 1453739 h 1493763"/>
                  <a:gd name="connsiteX116" fmla="*/ 987107 w 1530379"/>
                  <a:gd name="connsiteY116" fmla="*/ 1442194 h 1493763"/>
                  <a:gd name="connsiteX117" fmla="*/ 964785 w 1530379"/>
                  <a:gd name="connsiteY117" fmla="*/ 1486066 h 1493763"/>
                  <a:gd name="connsiteX118" fmla="*/ 962476 w 1530379"/>
                  <a:gd name="connsiteY118" fmla="*/ 1493763 h 1493763"/>
                  <a:gd name="connsiteX119" fmla="*/ 953240 w 1530379"/>
                  <a:gd name="connsiteY119" fmla="*/ 1481448 h 1493763"/>
                  <a:gd name="connsiteX120" fmla="*/ 927840 w 1530379"/>
                  <a:gd name="connsiteY120" fmla="*/ 1423721 h 1493763"/>
                  <a:gd name="connsiteX121" fmla="*/ 902440 w 1530379"/>
                  <a:gd name="connsiteY121" fmla="*/ 1413715 h 1493763"/>
                  <a:gd name="connsiteX122" fmla="*/ 873961 w 1530379"/>
                  <a:gd name="connsiteY122" fmla="*/ 1414485 h 1493763"/>
                  <a:gd name="connsiteX123" fmla="*/ 836246 w 1530379"/>
                  <a:gd name="connsiteY123" fmla="*/ 1382157 h 1493763"/>
                  <a:gd name="connsiteX124" fmla="*/ 808537 w 1530379"/>
                  <a:gd name="connsiteY124" fmla="*/ 1362145 h 1493763"/>
                  <a:gd name="connsiteX125" fmla="*/ 802379 w 1530379"/>
                  <a:gd name="connsiteY125" fmla="*/ 1349060 h 1493763"/>
                  <a:gd name="connsiteX126" fmla="*/ 791603 w 1530379"/>
                  <a:gd name="connsiteY126" fmla="*/ 1355218 h 1493763"/>
                  <a:gd name="connsiteX127" fmla="*/ 774670 w 1530379"/>
                  <a:gd name="connsiteY127" fmla="*/ 1372921 h 1493763"/>
                  <a:gd name="connsiteX128" fmla="*/ 770822 w 1530379"/>
                  <a:gd name="connsiteY128" fmla="*/ 1407558 h 1493763"/>
                  <a:gd name="connsiteX129" fmla="*/ 771591 w 1530379"/>
                  <a:gd name="connsiteY129" fmla="*/ 1435266 h 1493763"/>
                  <a:gd name="connsiteX130" fmla="*/ 752349 w 1530379"/>
                  <a:gd name="connsiteY130" fmla="*/ 1429878 h 1493763"/>
                  <a:gd name="connsiteX131" fmla="*/ 643052 w 1530379"/>
                  <a:gd name="connsiteY131" fmla="*/ 1388315 h 1493763"/>
                  <a:gd name="connsiteX132" fmla="*/ 620731 w 1530379"/>
                  <a:gd name="connsiteY132" fmla="*/ 1352139 h 1493763"/>
                  <a:gd name="connsiteX133" fmla="*/ 643052 w 1530379"/>
                  <a:gd name="connsiteY133" fmla="*/ 1350600 h 1493763"/>
                  <a:gd name="connsiteX134" fmla="*/ 720022 w 1530379"/>
                  <a:gd name="connsiteY134" fmla="*/ 1325200 h 1493763"/>
                  <a:gd name="connsiteX135" fmla="*/ 734646 w 1530379"/>
                  <a:gd name="connsiteY135" fmla="*/ 1309806 h 1493763"/>
                  <a:gd name="connsiteX136" fmla="*/ 738495 w 1530379"/>
                  <a:gd name="connsiteY136" fmla="*/ 1308170 h 1493763"/>
                  <a:gd name="connsiteX137" fmla="*/ 737082 w 1530379"/>
                  <a:gd name="connsiteY137" fmla="*/ 1307155 h 1493763"/>
                  <a:gd name="connsiteX138" fmla="*/ 726872 w 1530379"/>
                  <a:gd name="connsiteY138" fmla="*/ 1307774 h 1493763"/>
                  <a:gd name="connsiteX139" fmla="*/ 695314 w 1530379"/>
                  <a:gd name="connsiteY139" fmla="*/ 1300846 h 1493763"/>
                  <a:gd name="connsiteX140" fmla="*/ 653751 w 1530379"/>
                  <a:gd name="connsiteY140" fmla="*/ 1301616 h 1493763"/>
                  <a:gd name="connsiteX141" fmla="*/ 614496 w 1530379"/>
                  <a:gd name="connsiteY141" fmla="*/ 1313162 h 1493763"/>
                  <a:gd name="connsiteX142" fmla="*/ 593949 w 1530379"/>
                  <a:gd name="connsiteY142" fmla="*/ 1322974 h 1493763"/>
                  <a:gd name="connsiteX143" fmla="*/ 593237 w 1530379"/>
                  <a:gd name="connsiteY143" fmla="*/ 1324737 h 1493763"/>
                  <a:gd name="connsiteX144" fmla="*/ 591071 w 1530379"/>
                  <a:gd name="connsiteY144" fmla="*/ 1325482 h 1493763"/>
                  <a:gd name="connsiteX145" fmla="*/ 594484 w 1530379"/>
                  <a:gd name="connsiteY145" fmla="*/ 1350107 h 1493763"/>
                  <a:gd name="connsiteX146" fmla="*/ 601411 w 1530379"/>
                  <a:gd name="connsiteY146" fmla="*/ 1363962 h 1493763"/>
                  <a:gd name="connsiteX147" fmla="*/ 572163 w 1530379"/>
                  <a:gd name="connsiteY147" fmla="*/ 1413992 h 1493763"/>
                  <a:gd name="connsiteX148" fmla="*/ 530599 w 1530379"/>
                  <a:gd name="connsiteY148" fmla="*/ 1417840 h 1493763"/>
                  <a:gd name="connsiteX149" fmla="*/ 517514 w 1530379"/>
                  <a:gd name="connsiteY149" fmla="*/ 1454016 h 1493763"/>
                  <a:gd name="connsiteX150" fmla="*/ 531369 w 1530379"/>
                  <a:gd name="connsiteY150" fmla="*/ 1470949 h 1493763"/>
                  <a:gd name="connsiteX151" fmla="*/ 545223 w 1530379"/>
                  <a:gd name="connsiteY151" fmla="*/ 1486344 h 1493763"/>
                  <a:gd name="connsiteX152" fmla="*/ 486726 w 1530379"/>
                  <a:gd name="connsiteY152" fmla="*/ 1420919 h 1493763"/>
                  <a:gd name="connsiteX153" fmla="*/ 466714 w 1530379"/>
                  <a:gd name="connsiteY153" fmla="*/ 1401677 h 1493763"/>
                  <a:gd name="connsiteX154" fmla="*/ 443623 w 1530379"/>
                  <a:gd name="connsiteY154" fmla="*/ 1409374 h 1493763"/>
                  <a:gd name="connsiteX155" fmla="*/ 445932 w 1530379"/>
                  <a:gd name="connsiteY155" fmla="*/ 1367810 h 1493763"/>
                  <a:gd name="connsiteX156" fmla="*/ 467676 w 1530379"/>
                  <a:gd name="connsiteY156" fmla="*/ 1335964 h 1493763"/>
                  <a:gd name="connsiteX157" fmla="*/ 477919 w 1530379"/>
                  <a:gd name="connsiteY157" fmla="*/ 1317150 h 1493763"/>
                  <a:gd name="connsiteX158" fmla="*/ 459117 w 1530379"/>
                  <a:gd name="connsiteY158" fmla="*/ 1325026 h 1493763"/>
                  <a:gd name="connsiteX159" fmla="*/ 443723 w 1530379"/>
                  <a:gd name="connsiteY159" fmla="*/ 1337341 h 1493763"/>
                  <a:gd name="connsiteX160" fmla="*/ 408317 w 1530379"/>
                  <a:gd name="connsiteY160" fmla="*/ 1335032 h 1493763"/>
                  <a:gd name="connsiteX161" fmla="*/ 371372 w 1530379"/>
                  <a:gd name="connsiteY161" fmla="*/ 1323487 h 1493763"/>
                  <a:gd name="connsiteX162" fmla="*/ 349050 w 1530379"/>
                  <a:gd name="connsiteY162" fmla="*/ 1367359 h 1493763"/>
                  <a:gd name="connsiteX163" fmla="*/ 346741 w 1530379"/>
                  <a:gd name="connsiteY163" fmla="*/ 1375056 h 1493763"/>
                  <a:gd name="connsiteX164" fmla="*/ 337505 w 1530379"/>
                  <a:gd name="connsiteY164" fmla="*/ 1362741 h 1493763"/>
                  <a:gd name="connsiteX165" fmla="*/ 312105 w 1530379"/>
                  <a:gd name="connsiteY165" fmla="*/ 1305014 h 1493763"/>
                  <a:gd name="connsiteX166" fmla="*/ 286705 w 1530379"/>
                  <a:gd name="connsiteY166" fmla="*/ 1295008 h 1493763"/>
                  <a:gd name="connsiteX167" fmla="*/ 258226 w 1530379"/>
                  <a:gd name="connsiteY167" fmla="*/ 1295778 h 1493763"/>
                  <a:gd name="connsiteX168" fmla="*/ 220511 w 1530379"/>
                  <a:gd name="connsiteY168" fmla="*/ 1263450 h 1493763"/>
                  <a:gd name="connsiteX169" fmla="*/ 192802 w 1530379"/>
                  <a:gd name="connsiteY169" fmla="*/ 1243438 h 1493763"/>
                  <a:gd name="connsiteX170" fmla="*/ 186644 w 1530379"/>
                  <a:gd name="connsiteY170" fmla="*/ 1230353 h 1493763"/>
                  <a:gd name="connsiteX171" fmla="*/ 175868 w 1530379"/>
                  <a:gd name="connsiteY171" fmla="*/ 1236511 h 1493763"/>
                  <a:gd name="connsiteX172" fmla="*/ 158935 w 1530379"/>
                  <a:gd name="connsiteY172" fmla="*/ 1254214 h 1493763"/>
                  <a:gd name="connsiteX173" fmla="*/ 155087 w 1530379"/>
                  <a:gd name="connsiteY173" fmla="*/ 1288851 h 1493763"/>
                  <a:gd name="connsiteX174" fmla="*/ 155856 w 1530379"/>
                  <a:gd name="connsiteY174" fmla="*/ 1316559 h 1493763"/>
                  <a:gd name="connsiteX175" fmla="*/ 136614 w 1530379"/>
                  <a:gd name="connsiteY175" fmla="*/ 1311171 h 1493763"/>
                  <a:gd name="connsiteX176" fmla="*/ 27317 w 1530379"/>
                  <a:gd name="connsiteY176" fmla="*/ 1269608 h 1493763"/>
                  <a:gd name="connsiteX177" fmla="*/ 4996 w 1530379"/>
                  <a:gd name="connsiteY177" fmla="*/ 1233432 h 1493763"/>
                  <a:gd name="connsiteX178" fmla="*/ 27317 w 1530379"/>
                  <a:gd name="connsiteY178" fmla="*/ 1231893 h 1493763"/>
                  <a:gd name="connsiteX179" fmla="*/ 104287 w 1530379"/>
                  <a:gd name="connsiteY179" fmla="*/ 1206493 h 1493763"/>
                  <a:gd name="connsiteX180" fmla="*/ 118911 w 1530379"/>
                  <a:gd name="connsiteY180" fmla="*/ 1191099 h 1493763"/>
                  <a:gd name="connsiteX181" fmla="*/ 119681 w 1530379"/>
                  <a:gd name="connsiteY181" fmla="*/ 1187250 h 1493763"/>
                  <a:gd name="connsiteX182" fmla="*/ 115832 w 1530379"/>
                  <a:gd name="connsiteY182" fmla="*/ 1180323 h 1493763"/>
                  <a:gd name="connsiteX183" fmla="*/ 94281 w 1530379"/>
                  <a:gd name="connsiteY183" fmla="*/ 1134141 h 1493763"/>
                  <a:gd name="connsiteX184" fmla="*/ 84275 w 1530379"/>
                  <a:gd name="connsiteY184" fmla="*/ 1120287 h 1493763"/>
                  <a:gd name="connsiteX185" fmla="*/ 93511 w 1530379"/>
                  <a:gd name="connsiteY185" fmla="*/ 1100275 h 1493763"/>
                  <a:gd name="connsiteX186" fmla="*/ 142772 w 1530379"/>
                  <a:gd name="connsiteY186" fmla="*/ 1031772 h 1493763"/>
                  <a:gd name="connsiteX187" fmla="*/ 149699 w 1530379"/>
                  <a:gd name="connsiteY187" fmla="*/ 1020996 h 1493763"/>
                  <a:gd name="connsiteX188" fmla="*/ 202038 w 1530379"/>
                  <a:gd name="connsiteY188" fmla="*/ 1056402 h 1493763"/>
                  <a:gd name="connsiteX189" fmla="*/ 221281 w 1530379"/>
                  <a:gd name="connsiteY189" fmla="*/ 1061790 h 1493763"/>
                  <a:gd name="connsiteX190" fmla="*/ 216662 w 1530379"/>
                  <a:gd name="connsiteY190" fmla="*/ 1044087 h 1493763"/>
                  <a:gd name="connsiteX191" fmla="*/ 194341 w 1530379"/>
                  <a:gd name="connsiteY191" fmla="*/ 1003293 h 1493763"/>
                  <a:gd name="connsiteX192" fmla="*/ 192802 w 1530379"/>
                  <a:gd name="connsiteY192" fmla="*/ 982511 h 1493763"/>
                  <a:gd name="connsiteX193" fmla="*/ 215123 w 1530379"/>
                  <a:gd name="connsiteY193" fmla="*/ 975584 h 1493763"/>
                  <a:gd name="connsiteX194" fmla="*/ 236675 w 1530379"/>
                  <a:gd name="connsiteY194" fmla="*/ 980972 h 1493763"/>
                  <a:gd name="connsiteX195" fmla="*/ 287475 w 1530379"/>
                  <a:gd name="connsiteY195" fmla="*/ 952493 h 1493763"/>
                  <a:gd name="connsiteX196" fmla="*/ 302099 w 1530379"/>
                  <a:gd name="connsiteY196" fmla="*/ 904002 h 1493763"/>
                  <a:gd name="connsiteX197" fmla="*/ 352899 w 1530379"/>
                  <a:gd name="connsiteY197" fmla="*/ 874753 h 1493763"/>
                  <a:gd name="connsiteX198" fmla="*/ 389844 w 1530379"/>
                  <a:gd name="connsiteY198" fmla="*/ 853202 h 1493763"/>
                  <a:gd name="connsiteX199" fmla="*/ 399851 w 1530379"/>
                  <a:gd name="connsiteY199" fmla="*/ 768535 h 1493763"/>
                  <a:gd name="connsiteX200" fmla="*/ 436796 w 1530379"/>
                  <a:gd name="connsiteY200" fmla="*/ 716965 h 1493763"/>
                  <a:gd name="connsiteX201" fmla="*/ 507608 w 1530379"/>
                  <a:gd name="connsiteY201" fmla="*/ 709268 h 1493763"/>
                  <a:gd name="connsiteX202" fmla="*/ 541475 w 1530379"/>
                  <a:gd name="connsiteY202" fmla="*/ 706190 h 1493763"/>
                  <a:gd name="connsiteX203" fmla="*/ 595353 w 1530379"/>
                  <a:gd name="connsiteY203" fmla="*/ 701571 h 1493763"/>
                  <a:gd name="connsiteX204" fmla="*/ 597182 w 1530379"/>
                  <a:gd name="connsiteY204" fmla="*/ 701484 h 1493763"/>
                  <a:gd name="connsiteX205" fmla="*/ 598042 w 1530379"/>
                  <a:gd name="connsiteY205" fmla="*/ 698094 h 1493763"/>
                  <a:gd name="connsiteX206" fmla="*/ 608477 w 1530379"/>
                  <a:gd name="connsiteY206" fmla="*/ 689201 h 1493763"/>
                  <a:gd name="connsiteX207" fmla="*/ 517614 w 1530379"/>
                  <a:gd name="connsiteY207" fmla="*/ 661547 h 1493763"/>
                  <a:gd name="connsiteX208" fmla="*/ 459117 w 1530379"/>
                  <a:gd name="connsiteY208" fmla="*/ 636917 h 1493763"/>
                  <a:gd name="connsiteX209" fmla="*/ 432947 w 1530379"/>
                  <a:gd name="connsiteY209" fmla="*/ 590735 h 1493763"/>
                  <a:gd name="connsiteX210" fmla="*/ 468353 w 1530379"/>
                  <a:gd name="connsiteY210" fmla="*/ 552250 h 1493763"/>
                  <a:gd name="connsiteX211" fmla="*/ 553020 w 1530379"/>
                  <a:gd name="connsiteY211" fmla="*/ 522232 h 1493763"/>
                  <a:gd name="connsiteX212" fmla="*/ 583808 w 1530379"/>
                  <a:gd name="connsiteY212" fmla="*/ 502220 h 1493763"/>
                  <a:gd name="connsiteX213" fmla="*/ 550711 w 1530379"/>
                  <a:gd name="connsiteY213" fmla="*/ 489135 h 1493763"/>
                  <a:gd name="connsiteX214" fmla="*/ 492214 w 1530379"/>
                  <a:gd name="connsiteY214" fmla="*/ 481438 h 1493763"/>
                  <a:gd name="connsiteX215" fmla="*/ 468353 w 1530379"/>
                  <a:gd name="connsiteY215" fmla="*/ 452958 h 1493763"/>
                  <a:gd name="connsiteX216" fmla="*/ 466044 w 1530379"/>
                  <a:gd name="connsiteY216" fmla="*/ 429098 h 1493763"/>
                  <a:gd name="connsiteX217" fmla="*/ 435256 w 1530379"/>
                  <a:gd name="connsiteY217" fmla="*/ 400619 h 1493763"/>
                  <a:gd name="connsiteX218" fmla="*/ 411396 w 1530379"/>
                  <a:gd name="connsiteY218" fmla="*/ 396771 h 1493763"/>
                  <a:gd name="connsiteX219" fmla="*/ 379838 w 1530379"/>
                  <a:gd name="connsiteY219" fmla="*/ 357516 h 1493763"/>
                  <a:gd name="connsiteX220" fmla="*/ 410626 w 1530379"/>
                  <a:gd name="connsiteY220" fmla="*/ 378298 h 1493763"/>
                  <a:gd name="connsiteX221" fmla="*/ 449881 w 1530379"/>
                  <a:gd name="connsiteY221" fmla="*/ 362134 h 1493763"/>
                  <a:gd name="connsiteX222" fmla="*/ 451420 w 1530379"/>
                  <a:gd name="connsiteY222" fmla="*/ 353668 h 1493763"/>
                  <a:gd name="connsiteX223" fmla="*/ 467584 w 1530379"/>
                  <a:gd name="connsiteY223" fmla="*/ 320570 h 1493763"/>
                  <a:gd name="connsiteX224" fmla="*/ 488366 w 1530379"/>
                  <a:gd name="connsiteY224" fmla="*/ 348280 h 1493763"/>
                  <a:gd name="connsiteX225" fmla="*/ 494523 w 1530379"/>
                  <a:gd name="connsiteY225" fmla="*/ 359825 h 1493763"/>
                  <a:gd name="connsiteX226" fmla="*/ 544554 w 1530379"/>
                  <a:gd name="connsiteY226" fmla="*/ 375219 h 1493763"/>
                  <a:gd name="connsiteX227" fmla="*/ 592275 w 1530379"/>
                  <a:gd name="connsiteY227" fmla="*/ 373680 h 1493763"/>
                  <a:gd name="connsiteX228" fmla="*/ 655390 w 1530379"/>
                  <a:gd name="connsiteY228" fmla="*/ 399080 h 1493763"/>
                  <a:gd name="connsiteX229" fmla="*/ 673093 w 1530379"/>
                  <a:gd name="connsiteY229" fmla="*/ 395231 h 1493763"/>
                  <a:gd name="connsiteX230" fmla="*/ 669245 w 1530379"/>
                  <a:gd name="connsiteY230" fmla="*/ 375219 h 1493763"/>
                  <a:gd name="connsiteX231" fmla="*/ 622293 w 1530379"/>
                  <a:gd name="connsiteY231" fmla="*/ 319801 h 1493763"/>
                  <a:gd name="connsiteX232" fmla="*/ 639996 w 1530379"/>
                  <a:gd name="connsiteY232" fmla="*/ 254377 h 1493763"/>
                  <a:gd name="connsiteX233" fmla="*/ 724662 w 1530379"/>
                  <a:gd name="connsiteY233" fmla="*/ 232055 h 1493763"/>
                  <a:gd name="connsiteX234" fmla="*/ 754681 w 1530379"/>
                  <a:gd name="connsiteY234" fmla="*/ 215892 h 1493763"/>
                  <a:gd name="connsiteX235" fmla="*/ 723893 w 1530379"/>
                  <a:gd name="connsiteY235" fmla="*/ 201268 h 1493763"/>
                  <a:gd name="connsiteX236" fmla="*/ 670014 w 1530379"/>
                  <a:gd name="connsiteY236" fmla="*/ 191261 h 1493763"/>
                  <a:gd name="connsiteX237" fmla="*/ 647693 w 1530379"/>
                  <a:gd name="connsiteY237" fmla="*/ 173558 h 1493763"/>
                  <a:gd name="connsiteX238" fmla="*/ 665396 w 1530379"/>
                  <a:gd name="connsiteY238" fmla="*/ 139692 h 1493763"/>
                  <a:gd name="connsiteX239" fmla="*/ 676941 w 1530379"/>
                  <a:gd name="connsiteY239" fmla="*/ 145849 h 1493763"/>
                  <a:gd name="connsiteX240" fmla="*/ 688074 w 1530379"/>
                  <a:gd name="connsiteY240" fmla="*/ 153009 h 1493763"/>
                  <a:gd name="connsiteX241" fmla="*/ 710225 w 1530379"/>
                  <a:gd name="connsiteY241" fmla="*/ 120435 h 1493763"/>
                  <a:gd name="connsiteX242" fmla="*/ 741783 w 1530379"/>
                  <a:gd name="connsiteY242" fmla="*/ 108890 h 1493763"/>
                  <a:gd name="connsiteX243" fmla="*/ 761025 w 1530379"/>
                  <a:gd name="connsiteY243" fmla="*/ 112738 h 1493763"/>
                  <a:gd name="connsiteX244" fmla="*/ 777477 w 1530379"/>
                  <a:gd name="connsiteY244" fmla="*/ 113123 h 1493763"/>
                  <a:gd name="connsiteX245" fmla="*/ 785507 w 1530379"/>
                  <a:gd name="connsiteY245" fmla="*/ 107883 h 1493763"/>
                  <a:gd name="connsiteX246" fmla="*/ 785854 w 1530379"/>
                  <a:gd name="connsiteY246" fmla="*/ 89974 h 1493763"/>
                  <a:gd name="connsiteX247" fmla="*/ 779311 w 1530379"/>
                  <a:gd name="connsiteY247" fmla="*/ 69649 h 1493763"/>
                  <a:gd name="connsiteX248" fmla="*/ 765457 w 1530379"/>
                  <a:gd name="connsiteY248" fmla="*/ 45019 h 1493763"/>
                  <a:gd name="connsiteX249" fmla="*/ 765457 w 1530379"/>
                  <a:gd name="connsiteY249" fmla="*/ 28086 h 1493763"/>
                  <a:gd name="connsiteX250" fmla="*/ 786335 w 1530379"/>
                  <a:gd name="connsiteY250" fmla="*/ 29625 h 1493763"/>
                  <a:gd name="connsiteX251" fmla="*/ 790615 w 1530379"/>
                  <a:gd name="connsiteY251" fmla="*/ 34161 h 1493763"/>
                  <a:gd name="connsiteX252" fmla="*/ 791043 w 1530379"/>
                  <a:gd name="connsiteY252" fmla="*/ 33459 h 1493763"/>
                  <a:gd name="connsiteX253" fmla="*/ 804898 w 1530379"/>
                  <a:gd name="connsiteY253" fmla="*/ 16526 h 1493763"/>
                  <a:gd name="connsiteX254" fmla="*/ 844922 w 1530379"/>
                  <a:gd name="connsiteY254" fmla="*/ 1132 h 149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</a:cxnLst>
                <a:rect l="l" t="t" r="r" b="b"/>
                <a:pathLst>
                  <a:path w="1530379" h="1493763">
                    <a:moveTo>
                      <a:pt x="592378" y="720443"/>
                    </a:moveTo>
                    <a:lnTo>
                      <a:pt x="579959" y="723893"/>
                    </a:lnTo>
                    <a:cubicBezTo>
                      <a:pt x="575341" y="727741"/>
                      <a:pt x="571493" y="733129"/>
                      <a:pt x="574571" y="737747"/>
                    </a:cubicBezTo>
                    <a:cubicBezTo>
                      <a:pt x="578420" y="743135"/>
                      <a:pt x="586887" y="744675"/>
                      <a:pt x="593044" y="742366"/>
                    </a:cubicBezTo>
                    <a:lnTo>
                      <a:pt x="593988" y="742285"/>
                    </a:lnTo>
                    <a:lnTo>
                      <a:pt x="590922" y="726188"/>
                    </a:lnTo>
                    <a:close/>
                    <a:moveTo>
                      <a:pt x="666943" y="660814"/>
                    </a:moveTo>
                    <a:lnTo>
                      <a:pt x="660778" y="660873"/>
                    </a:lnTo>
                    <a:lnTo>
                      <a:pt x="658927" y="666832"/>
                    </a:lnTo>
                    <a:lnTo>
                      <a:pt x="661445" y="666247"/>
                    </a:lnTo>
                    <a:close/>
                    <a:moveTo>
                      <a:pt x="903082" y="269817"/>
                    </a:moveTo>
                    <a:lnTo>
                      <a:pt x="894766" y="278237"/>
                    </a:lnTo>
                    <a:cubicBezTo>
                      <a:pt x="887261" y="284010"/>
                      <a:pt x="881585" y="288868"/>
                      <a:pt x="877700" y="293366"/>
                    </a:cubicBezTo>
                    <a:lnTo>
                      <a:pt x="872132" y="304800"/>
                    </a:lnTo>
                    <a:lnTo>
                      <a:pt x="881098" y="302853"/>
                    </a:lnTo>
                    <a:cubicBezTo>
                      <a:pt x="892643" y="300544"/>
                      <a:pt x="903419" y="297465"/>
                      <a:pt x="914964" y="293617"/>
                    </a:cubicBezTo>
                    <a:cubicBezTo>
                      <a:pt x="920352" y="292077"/>
                      <a:pt x="928049" y="290538"/>
                      <a:pt x="928049" y="283611"/>
                    </a:cubicBezTo>
                    <a:cubicBezTo>
                      <a:pt x="928049" y="275914"/>
                      <a:pt x="921122" y="272835"/>
                      <a:pt x="914194" y="272065"/>
                    </a:cubicBezTo>
                    <a:close/>
                    <a:moveTo>
                      <a:pt x="718211" y="154398"/>
                    </a:moveTo>
                    <a:lnTo>
                      <a:pt x="695010" y="157470"/>
                    </a:lnTo>
                    <a:lnTo>
                      <a:pt x="700128" y="160762"/>
                    </a:lnTo>
                    <a:cubicBezTo>
                      <a:pt x="708306" y="163840"/>
                      <a:pt x="716773" y="165091"/>
                      <a:pt x="725047" y="164706"/>
                    </a:cubicBezTo>
                    <a:lnTo>
                      <a:pt x="731863" y="163023"/>
                    </a:lnTo>
                    <a:close/>
                    <a:moveTo>
                      <a:pt x="844922" y="1132"/>
                    </a:moveTo>
                    <a:cubicBezTo>
                      <a:pt x="878019" y="8059"/>
                      <a:pt x="911116" y="14217"/>
                      <a:pt x="943443" y="20375"/>
                    </a:cubicBezTo>
                    <a:cubicBezTo>
                      <a:pt x="970383" y="19605"/>
                      <a:pt x="996552" y="30380"/>
                      <a:pt x="1023493" y="21144"/>
                    </a:cubicBezTo>
                    <a:cubicBezTo>
                      <a:pt x="1029650" y="14217"/>
                      <a:pt x="1038117" y="11908"/>
                      <a:pt x="1045044" y="8059"/>
                    </a:cubicBezTo>
                    <a:cubicBezTo>
                      <a:pt x="1054280" y="1902"/>
                      <a:pt x="1059668" y="7290"/>
                      <a:pt x="1061977" y="16526"/>
                    </a:cubicBezTo>
                    <a:cubicBezTo>
                      <a:pt x="1064286" y="30380"/>
                      <a:pt x="1071214" y="38077"/>
                      <a:pt x="1086608" y="30380"/>
                    </a:cubicBezTo>
                    <a:cubicBezTo>
                      <a:pt x="1091996" y="28071"/>
                      <a:pt x="1098153" y="24992"/>
                      <a:pt x="1103541" y="28071"/>
                    </a:cubicBezTo>
                    <a:cubicBezTo>
                      <a:pt x="1121244" y="37308"/>
                      <a:pt x="1138178" y="46544"/>
                      <a:pt x="1155881" y="27302"/>
                    </a:cubicBezTo>
                    <a:cubicBezTo>
                      <a:pt x="1158959" y="23453"/>
                      <a:pt x="1164347" y="27302"/>
                      <a:pt x="1164347" y="32689"/>
                    </a:cubicBezTo>
                    <a:cubicBezTo>
                      <a:pt x="1164347" y="38847"/>
                      <a:pt x="1164347" y="44235"/>
                      <a:pt x="1164347" y="50393"/>
                    </a:cubicBezTo>
                    <a:cubicBezTo>
                      <a:pt x="1162038" y="78102"/>
                      <a:pt x="1170505" y="91956"/>
                      <a:pt x="1195905" y="102732"/>
                    </a:cubicBezTo>
                    <a:cubicBezTo>
                      <a:pt x="1208990" y="108120"/>
                      <a:pt x="1212068" y="97344"/>
                      <a:pt x="1216687" y="89647"/>
                    </a:cubicBezTo>
                    <a:cubicBezTo>
                      <a:pt x="1220535" y="83490"/>
                      <a:pt x="1222844" y="74253"/>
                      <a:pt x="1231311" y="75793"/>
                    </a:cubicBezTo>
                    <a:cubicBezTo>
                      <a:pt x="1239778" y="78102"/>
                      <a:pt x="1239778" y="87338"/>
                      <a:pt x="1239008" y="94265"/>
                    </a:cubicBezTo>
                    <a:cubicBezTo>
                      <a:pt x="1232850" y="141987"/>
                      <a:pt x="1264408" y="172774"/>
                      <a:pt x="1286729" y="208181"/>
                    </a:cubicBezTo>
                    <a:cubicBezTo>
                      <a:pt x="1292117" y="216647"/>
                      <a:pt x="1300583" y="214338"/>
                      <a:pt x="1308280" y="214338"/>
                    </a:cubicBezTo>
                    <a:cubicBezTo>
                      <a:pt x="1319056" y="215108"/>
                      <a:pt x="1333680" y="208950"/>
                      <a:pt x="1339068" y="219726"/>
                    </a:cubicBezTo>
                    <a:cubicBezTo>
                      <a:pt x="1345226" y="232811"/>
                      <a:pt x="1325983" y="235120"/>
                      <a:pt x="1322905" y="245126"/>
                    </a:cubicBezTo>
                    <a:cubicBezTo>
                      <a:pt x="1314438" y="268987"/>
                      <a:pt x="1318286" y="275914"/>
                      <a:pt x="1341377" y="282841"/>
                    </a:cubicBezTo>
                    <a:lnTo>
                      <a:pt x="1342025" y="283106"/>
                    </a:lnTo>
                    <a:lnTo>
                      <a:pt x="1364547" y="277545"/>
                    </a:lnTo>
                    <a:cubicBezTo>
                      <a:pt x="1371955" y="274081"/>
                      <a:pt x="1378690" y="269174"/>
                      <a:pt x="1384270" y="263017"/>
                    </a:cubicBezTo>
                    <a:cubicBezTo>
                      <a:pt x="1401204" y="243775"/>
                      <a:pt x="1408901" y="215296"/>
                      <a:pt x="1395046" y="188356"/>
                    </a:cubicBezTo>
                    <a:cubicBezTo>
                      <a:pt x="1391198" y="180659"/>
                      <a:pt x="1396586" y="166805"/>
                      <a:pt x="1381192" y="163726"/>
                    </a:cubicBezTo>
                    <a:cubicBezTo>
                      <a:pt x="1376573" y="162956"/>
                      <a:pt x="1371955" y="152180"/>
                      <a:pt x="1381192" y="146793"/>
                    </a:cubicBezTo>
                    <a:cubicBezTo>
                      <a:pt x="1395816" y="146023"/>
                      <a:pt x="1410440" y="146023"/>
                      <a:pt x="1416598" y="163726"/>
                    </a:cubicBezTo>
                    <a:cubicBezTo>
                      <a:pt x="1421985" y="179120"/>
                      <a:pt x="1415058" y="196053"/>
                      <a:pt x="1421216" y="210677"/>
                    </a:cubicBezTo>
                    <a:cubicBezTo>
                      <a:pt x="1424294" y="218374"/>
                      <a:pt x="1427373" y="229920"/>
                      <a:pt x="1438149" y="216065"/>
                    </a:cubicBezTo>
                    <a:cubicBezTo>
                      <a:pt x="1449694" y="214526"/>
                      <a:pt x="1465858" y="203750"/>
                      <a:pt x="1460470" y="229920"/>
                    </a:cubicBezTo>
                    <a:cubicBezTo>
                      <a:pt x="1460470" y="231459"/>
                      <a:pt x="1460470" y="232229"/>
                      <a:pt x="1458931" y="233768"/>
                    </a:cubicBezTo>
                    <a:cubicBezTo>
                      <a:pt x="1448155" y="240696"/>
                      <a:pt x="1446616" y="253781"/>
                      <a:pt x="1440458" y="263787"/>
                    </a:cubicBezTo>
                    <a:cubicBezTo>
                      <a:pt x="1435840" y="271483"/>
                      <a:pt x="1439688" y="278411"/>
                      <a:pt x="1450464" y="277641"/>
                    </a:cubicBezTo>
                    <a:cubicBezTo>
                      <a:pt x="1451234" y="278411"/>
                      <a:pt x="1452003" y="279950"/>
                      <a:pt x="1451234" y="281490"/>
                    </a:cubicBezTo>
                    <a:cubicBezTo>
                      <a:pt x="1455852" y="288417"/>
                      <a:pt x="1452773" y="298423"/>
                      <a:pt x="1461240" y="303811"/>
                    </a:cubicBezTo>
                    <a:cubicBezTo>
                      <a:pt x="1473555" y="319205"/>
                      <a:pt x="1485870" y="333059"/>
                      <a:pt x="1505113" y="341526"/>
                    </a:cubicBezTo>
                    <a:cubicBezTo>
                      <a:pt x="1537440" y="356920"/>
                      <a:pt x="1538210" y="375393"/>
                      <a:pt x="1510501" y="396944"/>
                    </a:cubicBezTo>
                    <a:cubicBezTo>
                      <a:pt x="1480482" y="420035"/>
                      <a:pt x="1479713" y="428502"/>
                      <a:pt x="1505882" y="457750"/>
                    </a:cubicBezTo>
                    <a:cubicBezTo>
                      <a:pt x="1506652" y="458520"/>
                      <a:pt x="1506652" y="458520"/>
                      <a:pt x="1507422" y="459290"/>
                    </a:cubicBezTo>
                    <a:cubicBezTo>
                      <a:pt x="1534361" y="492387"/>
                      <a:pt x="1536670" y="496235"/>
                      <a:pt x="1498955" y="519327"/>
                    </a:cubicBezTo>
                    <a:cubicBezTo>
                      <a:pt x="1488949" y="525484"/>
                      <a:pt x="1472016" y="527024"/>
                      <a:pt x="1472785" y="539339"/>
                    </a:cubicBezTo>
                    <a:cubicBezTo>
                      <a:pt x="1473555" y="554733"/>
                      <a:pt x="1492028" y="553963"/>
                      <a:pt x="1504343" y="558581"/>
                    </a:cubicBezTo>
                    <a:cubicBezTo>
                      <a:pt x="1510501" y="560891"/>
                      <a:pt x="1516658" y="562430"/>
                      <a:pt x="1522816" y="563969"/>
                    </a:cubicBezTo>
                    <a:cubicBezTo>
                      <a:pt x="1527434" y="571666"/>
                      <a:pt x="1522816" y="574745"/>
                      <a:pt x="1515889" y="574745"/>
                    </a:cubicBezTo>
                    <a:cubicBezTo>
                      <a:pt x="1510501" y="575515"/>
                      <a:pt x="1505882" y="573975"/>
                      <a:pt x="1501264" y="576285"/>
                    </a:cubicBezTo>
                    <a:cubicBezTo>
                      <a:pt x="1490488" y="577824"/>
                      <a:pt x="1479713" y="579363"/>
                      <a:pt x="1468937" y="581672"/>
                    </a:cubicBezTo>
                    <a:cubicBezTo>
                      <a:pt x="1446616" y="587060"/>
                      <a:pt x="1442767" y="595527"/>
                      <a:pt x="1454313" y="615539"/>
                    </a:cubicBezTo>
                    <a:cubicBezTo>
                      <a:pt x="1459700" y="624776"/>
                      <a:pt x="1468167" y="632473"/>
                      <a:pt x="1474325" y="641709"/>
                    </a:cubicBezTo>
                    <a:cubicBezTo>
                      <a:pt x="1478943" y="647867"/>
                      <a:pt x="1485870" y="654793"/>
                      <a:pt x="1482022" y="663260"/>
                    </a:cubicBezTo>
                    <a:cubicBezTo>
                      <a:pt x="1477404" y="672497"/>
                      <a:pt x="1468167" y="672497"/>
                      <a:pt x="1458931" y="673266"/>
                    </a:cubicBezTo>
                    <a:cubicBezTo>
                      <a:pt x="1447385" y="674036"/>
                      <a:pt x="1435840" y="673266"/>
                      <a:pt x="1423525" y="673266"/>
                    </a:cubicBezTo>
                    <a:cubicBezTo>
                      <a:pt x="1410440" y="673266"/>
                      <a:pt x="1403513" y="677884"/>
                      <a:pt x="1401204" y="691739"/>
                    </a:cubicBezTo>
                    <a:cubicBezTo>
                      <a:pt x="1397355" y="716369"/>
                      <a:pt x="1385040" y="725606"/>
                      <a:pt x="1361949" y="726376"/>
                    </a:cubicBezTo>
                    <a:cubicBezTo>
                      <a:pt x="1311149" y="728685"/>
                      <a:pt x="1308840" y="731763"/>
                      <a:pt x="1318846" y="782563"/>
                    </a:cubicBezTo>
                    <a:lnTo>
                      <a:pt x="1320024" y="791592"/>
                    </a:lnTo>
                    <a:lnTo>
                      <a:pt x="1331085" y="805161"/>
                    </a:lnTo>
                    <a:cubicBezTo>
                      <a:pt x="1338012" y="817477"/>
                      <a:pt x="1337242" y="832871"/>
                      <a:pt x="1333394" y="842877"/>
                    </a:cubicBezTo>
                    <a:cubicBezTo>
                      <a:pt x="1328776" y="854422"/>
                      <a:pt x="1329545" y="861350"/>
                      <a:pt x="1340321" y="873664"/>
                    </a:cubicBezTo>
                    <a:cubicBezTo>
                      <a:pt x="1314922" y="863659"/>
                      <a:pt x="1314922" y="872895"/>
                      <a:pt x="1321848" y="887519"/>
                    </a:cubicBezTo>
                    <a:cubicBezTo>
                      <a:pt x="1311458" y="887904"/>
                      <a:pt x="1301644" y="887711"/>
                      <a:pt x="1292408" y="889347"/>
                    </a:cubicBezTo>
                    <a:lnTo>
                      <a:pt x="1277207" y="896835"/>
                    </a:lnTo>
                    <a:lnTo>
                      <a:pt x="1279976" y="900712"/>
                    </a:lnTo>
                    <a:cubicBezTo>
                      <a:pt x="1284209" y="903598"/>
                      <a:pt x="1289597" y="904945"/>
                      <a:pt x="1296525" y="904945"/>
                    </a:cubicBezTo>
                    <a:cubicBezTo>
                      <a:pt x="1332700" y="904945"/>
                      <a:pt x="1335779" y="907254"/>
                      <a:pt x="1338858" y="945739"/>
                    </a:cubicBezTo>
                    <a:cubicBezTo>
                      <a:pt x="1339628" y="961903"/>
                      <a:pt x="1346555" y="961903"/>
                      <a:pt x="1357331" y="955745"/>
                    </a:cubicBezTo>
                    <a:cubicBezTo>
                      <a:pt x="1375804" y="954206"/>
                      <a:pt x="1367337" y="966521"/>
                      <a:pt x="1366567" y="974988"/>
                    </a:cubicBezTo>
                    <a:cubicBezTo>
                      <a:pt x="1355022" y="1010394"/>
                      <a:pt x="1364258" y="1034254"/>
                      <a:pt x="1397355" y="1055036"/>
                    </a:cubicBezTo>
                    <a:cubicBezTo>
                      <a:pt x="1425064" y="1072739"/>
                      <a:pt x="1428143" y="1078897"/>
                      <a:pt x="1415058" y="1097369"/>
                    </a:cubicBezTo>
                    <a:cubicBezTo>
                      <a:pt x="1406592" y="1101988"/>
                      <a:pt x="1395046" y="1102757"/>
                      <a:pt x="1392737" y="1115073"/>
                    </a:cubicBezTo>
                    <a:cubicBezTo>
                      <a:pt x="1387349" y="1128927"/>
                      <a:pt x="1392737" y="1139703"/>
                      <a:pt x="1401973" y="1150479"/>
                    </a:cubicBezTo>
                    <a:cubicBezTo>
                      <a:pt x="1410440" y="1160485"/>
                      <a:pt x="1423525" y="1168951"/>
                      <a:pt x="1418907" y="1185115"/>
                    </a:cubicBezTo>
                    <a:cubicBezTo>
                      <a:pt x="1409670" y="1190503"/>
                      <a:pt x="1400434" y="1195121"/>
                      <a:pt x="1392737" y="1202818"/>
                    </a:cubicBezTo>
                    <a:cubicBezTo>
                      <a:pt x="1388119" y="1207436"/>
                      <a:pt x="1375804" y="1205127"/>
                      <a:pt x="1379652" y="1217442"/>
                    </a:cubicBezTo>
                    <a:cubicBezTo>
                      <a:pt x="1382731" y="1222830"/>
                      <a:pt x="1388889" y="1224369"/>
                      <a:pt x="1392737" y="1228218"/>
                    </a:cubicBezTo>
                    <a:cubicBezTo>
                      <a:pt x="1393507" y="1228988"/>
                      <a:pt x="1395046" y="1228988"/>
                      <a:pt x="1396586" y="1228988"/>
                    </a:cubicBezTo>
                    <a:cubicBezTo>
                      <a:pt x="1404283" y="1233606"/>
                      <a:pt x="1415828" y="1227448"/>
                      <a:pt x="1421216" y="1238224"/>
                    </a:cubicBezTo>
                    <a:cubicBezTo>
                      <a:pt x="1418137" y="1247460"/>
                      <a:pt x="1409670" y="1245921"/>
                      <a:pt x="1402743" y="1246691"/>
                    </a:cubicBezTo>
                    <a:cubicBezTo>
                      <a:pt x="1395816" y="1247460"/>
                      <a:pt x="1388119" y="1248230"/>
                      <a:pt x="1381192" y="1249770"/>
                    </a:cubicBezTo>
                    <a:cubicBezTo>
                      <a:pt x="1354252" y="1255157"/>
                      <a:pt x="1351173" y="1263624"/>
                      <a:pt x="1367337" y="1285945"/>
                    </a:cubicBezTo>
                    <a:cubicBezTo>
                      <a:pt x="1371955" y="1291333"/>
                      <a:pt x="1377343" y="1296721"/>
                      <a:pt x="1382731" y="1301339"/>
                    </a:cubicBezTo>
                    <a:cubicBezTo>
                      <a:pt x="1388889" y="1316733"/>
                      <a:pt x="1381192" y="1323660"/>
                      <a:pt x="1366567" y="1324430"/>
                    </a:cubicBezTo>
                    <a:cubicBezTo>
                      <a:pt x="1358870" y="1325200"/>
                      <a:pt x="1350404" y="1325200"/>
                      <a:pt x="1342707" y="1324430"/>
                    </a:cubicBezTo>
                    <a:cubicBezTo>
                      <a:pt x="1330391" y="1323660"/>
                      <a:pt x="1322694" y="1325969"/>
                      <a:pt x="1321155" y="1341363"/>
                    </a:cubicBezTo>
                    <a:cubicBezTo>
                      <a:pt x="1319616" y="1358297"/>
                      <a:pt x="1305761" y="1365224"/>
                      <a:pt x="1289598" y="1365994"/>
                    </a:cubicBezTo>
                    <a:cubicBezTo>
                      <a:pt x="1251882" y="1368303"/>
                      <a:pt x="1251882" y="1368303"/>
                      <a:pt x="1252652" y="1404479"/>
                    </a:cubicBezTo>
                    <a:cubicBezTo>
                      <a:pt x="1252652" y="1412176"/>
                      <a:pt x="1261889" y="1424491"/>
                      <a:pt x="1243416" y="1422951"/>
                    </a:cubicBezTo>
                    <a:cubicBezTo>
                      <a:pt x="1240337" y="1419873"/>
                      <a:pt x="1237258" y="1416794"/>
                      <a:pt x="1234949" y="1413715"/>
                    </a:cubicBezTo>
                    <a:cubicBezTo>
                      <a:pt x="1222634" y="1404479"/>
                      <a:pt x="1220325" y="1413715"/>
                      <a:pt x="1217246" y="1422951"/>
                    </a:cubicBezTo>
                    <a:cubicBezTo>
                      <a:pt x="1214167" y="1439884"/>
                      <a:pt x="1208010" y="1451430"/>
                      <a:pt x="1187997" y="1450660"/>
                    </a:cubicBezTo>
                    <a:cubicBezTo>
                      <a:pt x="1179531" y="1449891"/>
                      <a:pt x="1171064" y="1455278"/>
                      <a:pt x="1162598" y="1457588"/>
                    </a:cubicBezTo>
                    <a:cubicBezTo>
                      <a:pt x="1149513" y="1460666"/>
                      <a:pt x="1138737" y="1458357"/>
                      <a:pt x="1129501" y="1447581"/>
                    </a:cubicBezTo>
                    <a:cubicBezTo>
                      <a:pt x="1111028" y="1427569"/>
                      <a:pt x="1096404" y="1426800"/>
                      <a:pt x="1074852" y="1443733"/>
                    </a:cubicBezTo>
                    <a:cubicBezTo>
                      <a:pt x="1069464" y="1447581"/>
                      <a:pt x="1064846" y="1452200"/>
                      <a:pt x="1059458" y="1456048"/>
                    </a:cubicBezTo>
                    <a:cubicBezTo>
                      <a:pt x="1047143" y="1465285"/>
                      <a:pt x="1035597" y="1464515"/>
                      <a:pt x="1024052" y="1453739"/>
                    </a:cubicBezTo>
                    <a:cubicBezTo>
                      <a:pt x="1014046" y="1443733"/>
                      <a:pt x="1004810" y="1429878"/>
                      <a:pt x="987107" y="1442194"/>
                    </a:cubicBezTo>
                    <a:cubicBezTo>
                      <a:pt x="971713" y="1452969"/>
                      <a:pt x="956319" y="1463745"/>
                      <a:pt x="964785" y="1486066"/>
                    </a:cubicBezTo>
                    <a:cubicBezTo>
                      <a:pt x="965555" y="1488376"/>
                      <a:pt x="966325" y="1492224"/>
                      <a:pt x="962476" y="1493763"/>
                    </a:cubicBezTo>
                    <a:cubicBezTo>
                      <a:pt x="955549" y="1492994"/>
                      <a:pt x="955549" y="1486066"/>
                      <a:pt x="953240" y="1481448"/>
                    </a:cubicBezTo>
                    <a:cubicBezTo>
                      <a:pt x="938616" y="1464515"/>
                      <a:pt x="933997" y="1443733"/>
                      <a:pt x="927840" y="1423721"/>
                    </a:cubicBezTo>
                    <a:cubicBezTo>
                      <a:pt x="922452" y="1413715"/>
                      <a:pt x="912446" y="1413715"/>
                      <a:pt x="902440" y="1413715"/>
                    </a:cubicBezTo>
                    <a:cubicBezTo>
                      <a:pt x="893204" y="1413715"/>
                      <a:pt x="883198" y="1414485"/>
                      <a:pt x="873961" y="1414485"/>
                    </a:cubicBezTo>
                    <a:cubicBezTo>
                      <a:pt x="840094" y="1415255"/>
                      <a:pt x="839325" y="1414485"/>
                      <a:pt x="836246" y="1382157"/>
                    </a:cubicBezTo>
                    <a:cubicBezTo>
                      <a:pt x="810076" y="1390624"/>
                      <a:pt x="810076" y="1390624"/>
                      <a:pt x="808537" y="1362145"/>
                    </a:cubicBezTo>
                    <a:cubicBezTo>
                      <a:pt x="808537" y="1356757"/>
                      <a:pt x="807767" y="1351369"/>
                      <a:pt x="802379" y="1349060"/>
                    </a:cubicBezTo>
                    <a:cubicBezTo>
                      <a:pt x="796991" y="1346751"/>
                      <a:pt x="794682" y="1352139"/>
                      <a:pt x="791603" y="1355218"/>
                    </a:cubicBezTo>
                    <a:cubicBezTo>
                      <a:pt x="786215" y="1361376"/>
                      <a:pt x="780828" y="1367533"/>
                      <a:pt x="774670" y="1372921"/>
                    </a:cubicBezTo>
                    <a:cubicBezTo>
                      <a:pt x="763125" y="1383697"/>
                      <a:pt x="760816" y="1394473"/>
                      <a:pt x="770822" y="1407558"/>
                    </a:cubicBezTo>
                    <a:cubicBezTo>
                      <a:pt x="777749" y="1416794"/>
                      <a:pt x="779288" y="1426030"/>
                      <a:pt x="771591" y="1435266"/>
                    </a:cubicBezTo>
                    <a:cubicBezTo>
                      <a:pt x="763125" y="1440654"/>
                      <a:pt x="756967" y="1435266"/>
                      <a:pt x="752349" y="1429878"/>
                    </a:cubicBezTo>
                    <a:cubicBezTo>
                      <a:pt x="723101" y="1396782"/>
                      <a:pt x="683846" y="1391394"/>
                      <a:pt x="643052" y="1388315"/>
                    </a:cubicBezTo>
                    <a:cubicBezTo>
                      <a:pt x="614573" y="1386776"/>
                      <a:pt x="610725" y="1379848"/>
                      <a:pt x="620731" y="1352139"/>
                    </a:cubicBezTo>
                    <a:cubicBezTo>
                      <a:pt x="627658" y="1345982"/>
                      <a:pt x="636125" y="1349830"/>
                      <a:pt x="643052" y="1350600"/>
                    </a:cubicBezTo>
                    <a:cubicBezTo>
                      <a:pt x="674609" y="1364454"/>
                      <a:pt x="703858" y="1346751"/>
                      <a:pt x="720022" y="1325200"/>
                    </a:cubicBezTo>
                    <a:cubicBezTo>
                      <a:pt x="724640" y="1319812"/>
                      <a:pt x="726949" y="1311345"/>
                      <a:pt x="734646" y="1309806"/>
                    </a:cubicBezTo>
                    <a:cubicBezTo>
                      <a:pt x="737340" y="1309036"/>
                      <a:pt x="738495" y="1308651"/>
                      <a:pt x="738495" y="1308170"/>
                    </a:cubicBezTo>
                    <a:lnTo>
                      <a:pt x="737082" y="1307155"/>
                    </a:lnTo>
                    <a:lnTo>
                      <a:pt x="726872" y="1307774"/>
                    </a:lnTo>
                    <a:cubicBezTo>
                      <a:pt x="716096" y="1311622"/>
                      <a:pt x="705320" y="1307004"/>
                      <a:pt x="695314" y="1300846"/>
                    </a:cubicBezTo>
                    <a:cubicBezTo>
                      <a:pt x="681460" y="1292380"/>
                      <a:pt x="667605" y="1292380"/>
                      <a:pt x="653751" y="1301616"/>
                    </a:cubicBezTo>
                    <a:cubicBezTo>
                      <a:pt x="641436" y="1310083"/>
                      <a:pt x="628351" y="1310853"/>
                      <a:pt x="614496" y="1313162"/>
                    </a:cubicBezTo>
                    <a:lnTo>
                      <a:pt x="593949" y="1322974"/>
                    </a:lnTo>
                    <a:lnTo>
                      <a:pt x="593237" y="1324737"/>
                    </a:lnTo>
                    <a:lnTo>
                      <a:pt x="591071" y="1325482"/>
                    </a:lnTo>
                    <a:lnTo>
                      <a:pt x="594484" y="1350107"/>
                    </a:lnTo>
                    <a:cubicBezTo>
                      <a:pt x="596793" y="1354725"/>
                      <a:pt x="599102" y="1359343"/>
                      <a:pt x="601411" y="1363962"/>
                    </a:cubicBezTo>
                    <a:cubicBezTo>
                      <a:pt x="614496" y="1393210"/>
                      <a:pt x="604490" y="1410913"/>
                      <a:pt x="572163" y="1413992"/>
                    </a:cubicBezTo>
                    <a:cubicBezTo>
                      <a:pt x="558308" y="1415531"/>
                      <a:pt x="544453" y="1413222"/>
                      <a:pt x="530599" y="1417840"/>
                    </a:cubicBezTo>
                    <a:cubicBezTo>
                      <a:pt x="506739" y="1425537"/>
                      <a:pt x="502890" y="1434004"/>
                      <a:pt x="517514" y="1454016"/>
                    </a:cubicBezTo>
                    <a:cubicBezTo>
                      <a:pt x="521363" y="1460174"/>
                      <a:pt x="526751" y="1465562"/>
                      <a:pt x="531369" y="1470949"/>
                    </a:cubicBezTo>
                    <a:cubicBezTo>
                      <a:pt x="535987" y="1475568"/>
                      <a:pt x="540605" y="1480186"/>
                      <a:pt x="545223" y="1486344"/>
                    </a:cubicBezTo>
                    <a:cubicBezTo>
                      <a:pt x="500581" y="1480186"/>
                      <a:pt x="485187" y="1462483"/>
                      <a:pt x="486726" y="1420919"/>
                    </a:cubicBezTo>
                    <a:cubicBezTo>
                      <a:pt x="487496" y="1400907"/>
                      <a:pt x="481339" y="1395519"/>
                      <a:pt x="466714" y="1401677"/>
                    </a:cubicBezTo>
                    <a:cubicBezTo>
                      <a:pt x="459017" y="1405525"/>
                      <a:pt x="448241" y="1419380"/>
                      <a:pt x="443623" y="1409374"/>
                    </a:cubicBezTo>
                    <a:cubicBezTo>
                      <a:pt x="437466" y="1397828"/>
                      <a:pt x="435157" y="1380125"/>
                      <a:pt x="445932" y="1367810"/>
                    </a:cubicBezTo>
                    <a:cubicBezTo>
                      <a:pt x="454784" y="1358189"/>
                      <a:pt x="461519" y="1347221"/>
                      <a:pt x="467676" y="1335964"/>
                    </a:cubicBezTo>
                    <a:lnTo>
                      <a:pt x="477919" y="1317150"/>
                    </a:lnTo>
                    <a:lnTo>
                      <a:pt x="459117" y="1325026"/>
                    </a:lnTo>
                    <a:cubicBezTo>
                      <a:pt x="453729" y="1328874"/>
                      <a:pt x="449111" y="1333493"/>
                      <a:pt x="443723" y="1337341"/>
                    </a:cubicBezTo>
                    <a:cubicBezTo>
                      <a:pt x="431408" y="1346578"/>
                      <a:pt x="419862" y="1345808"/>
                      <a:pt x="408317" y="1335032"/>
                    </a:cubicBezTo>
                    <a:cubicBezTo>
                      <a:pt x="398311" y="1325026"/>
                      <a:pt x="389075" y="1311171"/>
                      <a:pt x="371372" y="1323487"/>
                    </a:cubicBezTo>
                    <a:cubicBezTo>
                      <a:pt x="355978" y="1334262"/>
                      <a:pt x="340584" y="1345038"/>
                      <a:pt x="349050" y="1367359"/>
                    </a:cubicBezTo>
                    <a:cubicBezTo>
                      <a:pt x="349820" y="1369669"/>
                      <a:pt x="350590" y="1373517"/>
                      <a:pt x="346741" y="1375056"/>
                    </a:cubicBezTo>
                    <a:cubicBezTo>
                      <a:pt x="339814" y="1374287"/>
                      <a:pt x="339814" y="1367359"/>
                      <a:pt x="337505" y="1362741"/>
                    </a:cubicBezTo>
                    <a:cubicBezTo>
                      <a:pt x="322881" y="1345808"/>
                      <a:pt x="318262" y="1325026"/>
                      <a:pt x="312105" y="1305014"/>
                    </a:cubicBezTo>
                    <a:cubicBezTo>
                      <a:pt x="306717" y="1295008"/>
                      <a:pt x="296711" y="1295008"/>
                      <a:pt x="286705" y="1295008"/>
                    </a:cubicBezTo>
                    <a:cubicBezTo>
                      <a:pt x="277469" y="1295008"/>
                      <a:pt x="267463" y="1295778"/>
                      <a:pt x="258226" y="1295778"/>
                    </a:cubicBezTo>
                    <a:cubicBezTo>
                      <a:pt x="224359" y="1296548"/>
                      <a:pt x="223590" y="1295778"/>
                      <a:pt x="220511" y="1263450"/>
                    </a:cubicBezTo>
                    <a:cubicBezTo>
                      <a:pt x="194341" y="1271917"/>
                      <a:pt x="194341" y="1271917"/>
                      <a:pt x="192802" y="1243438"/>
                    </a:cubicBezTo>
                    <a:cubicBezTo>
                      <a:pt x="192802" y="1238050"/>
                      <a:pt x="192032" y="1232662"/>
                      <a:pt x="186644" y="1230353"/>
                    </a:cubicBezTo>
                    <a:cubicBezTo>
                      <a:pt x="181256" y="1228044"/>
                      <a:pt x="178947" y="1233432"/>
                      <a:pt x="175868" y="1236511"/>
                    </a:cubicBezTo>
                    <a:cubicBezTo>
                      <a:pt x="170480" y="1242669"/>
                      <a:pt x="165093" y="1248826"/>
                      <a:pt x="158935" y="1254214"/>
                    </a:cubicBezTo>
                    <a:cubicBezTo>
                      <a:pt x="147390" y="1264990"/>
                      <a:pt x="145081" y="1275766"/>
                      <a:pt x="155087" y="1288851"/>
                    </a:cubicBezTo>
                    <a:cubicBezTo>
                      <a:pt x="162014" y="1298087"/>
                      <a:pt x="163553" y="1307323"/>
                      <a:pt x="155856" y="1316559"/>
                    </a:cubicBezTo>
                    <a:cubicBezTo>
                      <a:pt x="147390" y="1321947"/>
                      <a:pt x="141232" y="1316559"/>
                      <a:pt x="136614" y="1311171"/>
                    </a:cubicBezTo>
                    <a:cubicBezTo>
                      <a:pt x="107366" y="1278075"/>
                      <a:pt x="68111" y="1272687"/>
                      <a:pt x="27317" y="1269608"/>
                    </a:cubicBezTo>
                    <a:cubicBezTo>
                      <a:pt x="-1162" y="1268069"/>
                      <a:pt x="-5010" y="1261141"/>
                      <a:pt x="4996" y="1233432"/>
                    </a:cubicBezTo>
                    <a:cubicBezTo>
                      <a:pt x="11923" y="1227275"/>
                      <a:pt x="20390" y="1231123"/>
                      <a:pt x="27317" y="1231893"/>
                    </a:cubicBezTo>
                    <a:cubicBezTo>
                      <a:pt x="58874" y="1245747"/>
                      <a:pt x="88123" y="1228044"/>
                      <a:pt x="104287" y="1206493"/>
                    </a:cubicBezTo>
                    <a:cubicBezTo>
                      <a:pt x="108905" y="1201105"/>
                      <a:pt x="111214" y="1192638"/>
                      <a:pt x="118911" y="1191099"/>
                    </a:cubicBezTo>
                    <a:cubicBezTo>
                      <a:pt x="124299" y="1189559"/>
                      <a:pt x="123529" y="1189559"/>
                      <a:pt x="119681" y="1187250"/>
                    </a:cubicBezTo>
                    <a:cubicBezTo>
                      <a:pt x="116602" y="1185711"/>
                      <a:pt x="114293" y="1182632"/>
                      <a:pt x="115832" y="1180323"/>
                    </a:cubicBezTo>
                    <a:cubicBezTo>
                      <a:pt x="125069" y="1157232"/>
                      <a:pt x="107366" y="1146457"/>
                      <a:pt x="94281" y="1134141"/>
                    </a:cubicBezTo>
                    <a:cubicBezTo>
                      <a:pt x="90432" y="1130293"/>
                      <a:pt x="85814" y="1125675"/>
                      <a:pt x="84275" y="1120287"/>
                    </a:cubicBezTo>
                    <a:cubicBezTo>
                      <a:pt x="82735" y="1111820"/>
                      <a:pt x="85044" y="1103353"/>
                      <a:pt x="93511" y="1100275"/>
                    </a:cubicBezTo>
                    <a:cubicBezTo>
                      <a:pt x="125838" y="1088729"/>
                      <a:pt x="131226" y="1057171"/>
                      <a:pt x="142772" y="1031772"/>
                    </a:cubicBezTo>
                    <a:cubicBezTo>
                      <a:pt x="142002" y="1028693"/>
                      <a:pt x="141232" y="1021766"/>
                      <a:pt x="149699" y="1020996"/>
                    </a:cubicBezTo>
                    <a:cubicBezTo>
                      <a:pt x="169711" y="1029463"/>
                      <a:pt x="185874" y="1042547"/>
                      <a:pt x="202038" y="1056402"/>
                    </a:cubicBezTo>
                    <a:cubicBezTo>
                      <a:pt x="207426" y="1061020"/>
                      <a:pt x="214353" y="1067947"/>
                      <a:pt x="221281" y="1061790"/>
                    </a:cubicBezTo>
                    <a:cubicBezTo>
                      <a:pt x="226669" y="1056402"/>
                      <a:pt x="219741" y="1049474"/>
                      <a:pt x="216662" y="1044087"/>
                    </a:cubicBezTo>
                    <a:cubicBezTo>
                      <a:pt x="209735" y="1030232"/>
                      <a:pt x="202038" y="1017147"/>
                      <a:pt x="194341" y="1003293"/>
                    </a:cubicBezTo>
                    <a:cubicBezTo>
                      <a:pt x="191262" y="997135"/>
                      <a:pt x="186644" y="990208"/>
                      <a:pt x="192802" y="982511"/>
                    </a:cubicBezTo>
                    <a:cubicBezTo>
                      <a:pt x="198959" y="975584"/>
                      <a:pt x="206656" y="974044"/>
                      <a:pt x="215123" y="975584"/>
                    </a:cubicBezTo>
                    <a:cubicBezTo>
                      <a:pt x="222050" y="977123"/>
                      <a:pt x="228978" y="979432"/>
                      <a:pt x="236675" y="980972"/>
                    </a:cubicBezTo>
                    <a:cubicBezTo>
                      <a:pt x="267463" y="988669"/>
                      <a:pt x="277469" y="983281"/>
                      <a:pt x="287475" y="952493"/>
                    </a:cubicBezTo>
                    <a:cubicBezTo>
                      <a:pt x="292862" y="936329"/>
                      <a:pt x="296711" y="920165"/>
                      <a:pt x="302099" y="904002"/>
                    </a:cubicBezTo>
                    <a:cubicBezTo>
                      <a:pt x="312105" y="877063"/>
                      <a:pt x="325190" y="870135"/>
                      <a:pt x="352899" y="874753"/>
                    </a:cubicBezTo>
                    <a:cubicBezTo>
                      <a:pt x="371372" y="877832"/>
                      <a:pt x="382917" y="871675"/>
                      <a:pt x="389844" y="853202"/>
                    </a:cubicBezTo>
                    <a:cubicBezTo>
                      <a:pt x="399081" y="825493"/>
                      <a:pt x="397541" y="797014"/>
                      <a:pt x="399851" y="768535"/>
                    </a:cubicBezTo>
                    <a:cubicBezTo>
                      <a:pt x="402160" y="742366"/>
                      <a:pt x="412166" y="725432"/>
                      <a:pt x="436796" y="716965"/>
                    </a:cubicBezTo>
                    <a:cubicBezTo>
                      <a:pt x="459887" y="709268"/>
                      <a:pt x="482978" y="700802"/>
                      <a:pt x="507608" y="709268"/>
                    </a:cubicBezTo>
                    <a:cubicBezTo>
                      <a:pt x="518384" y="704650"/>
                      <a:pt x="530699" y="713117"/>
                      <a:pt x="541475" y="706190"/>
                    </a:cubicBezTo>
                    <a:cubicBezTo>
                      <a:pt x="558408" y="696953"/>
                      <a:pt x="577650" y="703881"/>
                      <a:pt x="595353" y="701571"/>
                    </a:cubicBezTo>
                    <a:lnTo>
                      <a:pt x="597182" y="701484"/>
                    </a:lnTo>
                    <a:lnTo>
                      <a:pt x="598042" y="698094"/>
                    </a:lnTo>
                    <a:lnTo>
                      <a:pt x="608477" y="689201"/>
                    </a:lnTo>
                    <a:lnTo>
                      <a:pt x="517614" y="661547"/>
                    </a:lnTo>
                    <a:cubicBezTo>
                      <a:pt x="497602" y="655390"/>
                      <a:pt x="477590" y="647693"/>
                      <a:pt x="459117" y="636917"/>
                    </a:cubicBezTo>
                    <a:cubicBezTo>
                      <a:pt x="441414" y="626911"/>
                      <a:pt x="429099" y="612287"/>
                      <a:pt x="432947" y="590735"/>
                    </a:cubicBezTo>
                    <a:cubicBezTo>
                      <a:pt x="436026" y="569953"/>
                      <a:pt x="449881" y="559177"/>
                      <a:pt x="468353" y="552250"/>
                    </a:cubicBezTo>
                    <a:cubicBezTo>
                      <a:pt x="496063" y="541474"/>
                      <a:pt x="525311" y="532238"/>
                      <a:pt x="553020" y="522232"/>
                    </a:cubicBezTo>
                    <a:cubicBezTo>
                      <a:pt x="565335" y="517614"/>
                      <a:pt x="584578" y="516075"/>
                      <a:pt x="583808" y="502220"/>
                    </a:cubicBezTo>
                    <a:cubicBezTo>
                      <a:pt x="582268" y="487596"/>
                      <a:pt x="563026" y="490675"/>
                      <a:pt x="550711" y="489135"/>
                    </a:cubicBezTo>
                    <a:cubicBezTo>
                      <a:pt x="531469" y="486826"/>
                      <a:pt x="511457" y="483747"/>
                      <a:pt x="492214" y="481438"/>
                    </a:cubicBezTo>
                    <a:cubicBezTo>
                      <a:pt x="475281" y="479129"/>
                      <a:pt x="468353" y="469893"/>
                      <a:pt x="468353" y="452958"/>
                    </a:cubicBezTo>
                    <a:cubicBezTo>
                      <a:pt x="468353" y="445261"/>
                      <a:pt x="468353" y="436795"/>
                      <a:pt x="466044" y="429098"/>
                    </a:cubicBezTo>
                    <a:cubicBezTo>
                      <a:pt x="462196" y="412934"/>
                      <a:pt x="453729" y="401389"/>
                      <a:pt x="435256" y="400619"/>
                    </a:cubicBezTo>
                    <a:cubicBezTo>
                      <a:pt x="427559" y="400619"/>
                      <a:pt x="419093" y="398310"/>
                      <a:pt x="411396" y="396771"/>
                    </a:cubicBezTo>
                    <a:cubicBezTo>
                      <a:pt x="389075" y="393692"/>
                      <a:pt x="380608" y="384456"/>
                      <a:pt x="379838" y="357516"/>
                    </a:cubicBezTo>
                    <a:cubicBezTo>
                      <a:pt x="390614" y="365213"/>
                      <a:pt x="399851" y="372910"/>
                      <a:pt x="410626" y="378298"/>
                    </a:cubicBezTo>
                    <a:cubicBezTo>
                      <a:pt x="429099" y="388304"/>
                      <a:pt x="443723" y="381377"/>
                      <a:pt x="449881" y="362134"/>
                    </a:cubicBezTo>
                    <a:cubicBezTo>
                      <a:pt x="450650" y="359055"/>
                      <a:pt x="450650" y="355977"/>
                      <a:pt x="451420" y="353668"/>
                    </a:cubicBezTo>
                    <a:cubicBezTo>
                      <a:pt x="456808" y="342122"/>
                      <a:pt x="452190" y="322110"/>
                      <a:pt x="467584" y="320570"/>
                    </a:cubicBezTo>
                    <a:cubicBezTo>
                      <a:pt x="479129" y="319801"/>
                      <a:pt x="482208" y="338274"/>
                      <a:pt x="488366" y="348280"/>
                    </a:cubicBezTo>
                    <a:cubicBezTo>
                      <a:pt x="490675" y="352128"/>
                      <a:pt x="492214" y="355977"/>
                      <a:pt x="494523" y="359825"/>
                    </a:cubicBezTo>
                    <a:cubicBezTo>
                      <a:pt x="511457" y="391383"/>
                      <a:pt x="512996" y="392153"/>
                      <a:pt x="544554" y="375219"/>
                    </a:cubicBezTo>
                    <a:cubicBezTo>
                      <a:pt x="560717" y="366752"/>
                      <a:pt x="575341" y="366752"/>
                      <a:pt x="592275" y="373680"/>
                    </a:cubicBezTo>
                    <a:cubicBezTo>
                      <a:pt x="613056" y="382916"/>
                      <a:pt x="633069" y="394462"/>
                      <a:pt x="655390" y="399080"/>
                    </a:cubicBezTo>
                    <a:cubicBezTo>
                      <a:pt x="662317" y="400619"/>
                      <a:pt x="669245" y="401389"/>
                      <a:pt x="673093" y="395231"/>
                    </a:cubicBezTo>
                    <a:cubicBezTo>
                      <a:pt x="677711" y="387534"/>
                      <a:pt x="674632" y="381377"/>
                      <a:pt x="669245" y="375219"/>
                    </a:cubicBezTo>
                    <a:cubicBezTo>
                      <a:pt x="652311" y="357516"/>
                      <a:pt x="635378" y="341352"/>
                      <a:pt x="622293" y="319801"/>
                    </a:cubicBezTo>
                    <a:cubicBezTo>
                      <a:pt x="601511" y="285164"/>
                      <a:pt x="604590" y="271310"/>
                      <a:pt x="639996" y="254377"/>
                    </a:cubicBezTo>
                    <a:cubicBezTo>
                      <a:pt x="666935" y="241292"/>
                      <a:pt x="696184" y="238983"/>
                      <a:pt x="724662" y="232055"/>
                    </a:cubicBezTo>
                    <a:cubicBezTo>
                      <a:pt x="736208" y="229746"/>
                      <a:pt x="755450" y="228977"/>
                      <a:pt x="754681" y="215892"/>
                    </a:cubicBezTo>
                    <a:cubicBezTo>
                      <a:pt x="754681" y="203577"/>
                      <a:pt x="736208" y="202807"/>
                      <a:pt x="723893" y="201268"/>
                    </a:cubicBezTo>
                    <a:cubicBezTo>
                      <a:pt x="706190" y="198189"/>
                      <a:pt x="687717" y="195110"/>
                      <a:pt x="670014" y="191261"/>
                    </a:cubicBezTo>
                    <a:cubicBezTo>
                      <a:pt x="660008" y="188952"/>
                      <a:pt x="648463" y="186643"/>
                      <a:pt x="647693" y="173558"/>
                    </a:cubicBezTo>
                    <a:cubicBezTo>
                      <a:pt x="646923" y="159704"/>
                      <a:pt x="656929" y="148928"/>
                      <a:pt x="665396" y="139692"/>
                    </a:cubicBezTo>
                    <a:cubicBezTo>
                      <a:pt x="670784" y="134304"/>
                      <a:pt x="673093" y="142771"/>
                      <a:pt x="676941" y="145849"/>
                    </a:cubicBezTo>
                    <a:lnTo>
                      <a:pt x="688074" y="153009"/>
                    </a:lnTo>
                    <a:lnTo>
                      <a:pt x="710225" y="120435"/>
                    </a:lnTo>
                    <a:cubicBezTo>
                      <a:pt x="717922" y="110429"/>
                      <a:pt x="729467" y="107350"/>
                      <a:pt x="741783" y="108890"/>
                    </a:cubicBezTo>
                    <a:cubicBezTo>
                      <a:pt x="747940" y="109659"/>
                      <a:pt x="754868" y="111968"/>
                      <a:pt x="761025" y="112738"/>
                    </a:cubicBezTo>
                    <a:cubicBezTo>
                      <a:pt x="766413" y="113123"/>
                      <a:pt x="772185" y="113893"/>
                      <a:pt x="777477" y="113123"/>
                    </a:cubicBezTo>
                    <a:lnTo>
                      <a:pt x="785507" y="107883"/>
                    </a:lnTo>
                    <a:lnTo>
                      <a:pt x="785854" y="89974"/>
                    </a:lnTo>
                    <a:cubicBezTo>
                      <a:pt x="784891" y="83215"/>
                      <a:pt x="782775" y="76384"/>
                      <a:pt x="779311" y="69649"/>
                    </a:cubicBezTo>
                    <a:cubicBezTo>
                      <a:pt x="775463" y="61952"/>
                      <a:pt x="780851" y="48098"/>
                      <a:pt x="765457" y="45019"/>
                    </a:cubicBezTo>
                    <a:cubicBezTo>
                      <a:pt x="760838" y="44249"/>
                      <a:pt x="756220" y="33473"/>
                      <a:pt x="765457" y="28086"/>
                    </a:cubicBezTo>
                    <a:cubicBezTo>
                      <a:pt x="772769" y="27701"/>
                      <a:pt x="780081" y="27508"/>
                      <a:pt x="786335" y="29625"/>
                    </a:cubicBezTo>
                    <a:lnTo>
                      <a:pt x="790615" y="34161"/>
                    </a:lnTo>
                    <a:lnTo>
                      <a:pt x="791043" y="33459"/>
                    </a:lnTo>
                    <a:cubicBezTo>
                      <a:pt x="796431" y="28841"/>
                      <a:pt x="800279" y="21914"/>
                      <a:pt x="804898" y="16526"/>
                    </a:cubicBezTo>
                    <a:cubicBezTo>
                      <a:pt x="814904" y="3441"/>
                      <a:pt x="827219" y="-2716"/>
                      <a:pt x="844922" y="113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99B8E91D-E0BC-4DBC-AB21-924241007CA2}"/>
                  </a:ext>
                </a:extLst>
              </p:cNvPr>
              <p:cNvSpPr>
                <a:spLocks/>
              </p:cNvSpPr>
              <p:nvPr/>
            </p:nvSpPr>
            <p:spPr bwMode="auto">
              <a:xfrm rot="3516856">
                <a:off x="-261744" y="335050"/>
                <a:ext cx="2130684" cy="1943168"/>
              </a:xfrm>
              <a:custGeom>
                <a:avLst/>
                <a:gdLst>
                  <a:gd name="connsiteX0" fmla="*/ 3897079 w 4651277"/>
                  <a:gd name="connsiteY0" fmla="*/ 2775104 h 4241931"/>
                  <a:gd name="connsiteX1" fmla="*/ 3897072 w 4651277"/>
                  <a:gd name="connsiteY1" fmla="*/ 2775245 h 4241931"/>
                  <a:gd name="connsiteX2" fmla="*/ 3897236 w 4651277"/>
                  <a:gd name="connsiteY2" fmla="*/ 2775217 h 4241931"/>
                  <a:gd name="connsiteX3" fmla="*/ 3870002 w 4651277"/>
                  <a:gd name="connsiteY3" fmla="*/ 2525312 h 4241931"/>
                  <a:gd name="connsiteX4" fmla="*/ 3868144 w 4651277"/>
                  <a:gd name="connsiteY4" fmla="*/ 2533137 h 4241931"/>
                  <a:gd name="connsiteX5" fmla="*/ 3873257 w 4651277"/>
                  <a:gd name="connsiteY5" fmla="*/ 2535878 h 4241931"/>
                  <a:gd name="connsiteX6" fmla="*/ 3875291 w 4651277"/>
                  <a:gd name="connsiteY6" fmla="*/ 2517799 h 4241931"/>
                  <a:gd name="connsiteX7" fmla="*/ 3877729 w 4651277"/>
                  <a:gd name="connsiteY7" fmla="*/ 2513815 h 4241931"/>
                  <a:gd name="connsiteX8" fmla="*/ 3877901 w 4651277"/>
                  <a:gd name="connsiteY8" fmla="*/ 2487465 h 4241931"/>
                  <a:gd name="connsiteX9" fmla="*/ 3888277 w 4651277"/>
                  <a:gd name="connsiteY9" fmla="*/ 2487068 h 4241931"/>
                  <a:gd name="connsiteX10" fmla="*/ 3891886 w 4651277"/>
                  <a:gd name="connsiteY10" fmla="*/ 2490771 h 4241931"/>
                  <a:gd name="connsiteX11" fmla="*/ 3891216 w 4651277"/>
                  <a:gd name="connsiteY11" fmla="*/ 2494297 h 4241931"/>
                  <a:gd name="connsiteX12" fmla="*/ 3905570 w 4651277"/>
                  <a:gd name="connsiteY12" fmla="*/ 2476507 h 4241931"/>
                  <a:gd name="connsiteX13" fmla="*/ 3910941 w 4651277"/>
                  <a:gd name="connsiteY13" fmla="*/ 2469934 h 4241931"/>
                  <a:gd name="connsiteX14" fmla="*/ 3903635 w 4651277"/>
                  <a:gd name="connsiteY14" fmla="*/ 2473107 h 4241931"/>
                  <a:gd name="connsiteX15" fmla="*/ 3861532 w 4651277"/>
                  <a:gd name="connsiteY15" fmla="*/ 2480806 h 4241931"/>
                  <a:gd name="connsiteX16" fmla="*/ 3861510 w 4651277"/>
                  <a:gd name="connsiteY16" fmla="*/ 2481282 h 4241931"/>
                  <a:gd name="connsiteX17" fmla="*/ 3864547 w 4651277"/>
                  <a:gd name="connsiteY17" fmla="*/ 2490423 h 4241931"/>
                  <a:gd name="connsiteX18" fmla="*/ 3870148 w 4651277"/>
                  <a:gd name="connsiteY18" fmla="*/ 2488776 h 4241931"/>
                  <a:gd name="connsiteX19" fmla="*/ 3869606 w 4651277"/>
                  <a:gd name="connsiteY19" fmla="*/ 2488750 h 4241931"/>
                  <a:gd name="connsiteX20" fmla="*/ 3844059 w 4651277"/>
                  <a:gd name="connsiteY20" fmla="*/ 2490243 h 4241931"/>
                  <a:gd name="connsiteX21" fmla="*/ 3842985 w 4651277"/>
                  <a:gd name="connsiteY21" fmla="*/ 2493698 h 4241931"/>
                  <a:gd name="connsiteX22" fmla="*/ 3843598 w 4651277"/>
                  <a:gd name="connsiteY22" fmla="*/ 2492828 h 4241931"/>
                  <a:gd name="connsiteX23" fmla="*/ 4088505 w 4651277"/>
                  <a:gd name="connsiteY23" fmla="*/ 2054563 h 4241931"/>
                  <a:gd name="connsiteX24" fmla="*/ 4088401 w 4651277"/>
                  <a:gd name="connsiteY24" fmla="*/ 2054951 h 4241931"/>
                  <a:gd name="connsiteX25" fmla="*/ 4089266 w 4651277"/>
                  <a:gd name="connsiteY25" fmla="*/ 2055670 h 4241931"/>
                  <a:gd name="connsiteX26" fmla="*/ 3885513 w 4651277"/>
                  <a:gd name="connsiteY26" fmla="*/ 1821923 h 4241931"/>
                  <a:gd name="connsiteX27" fmla="*/ 3885167 w 4651277"/>
                  <a:gd name="connsiteY27" fmla="*/ 1822589 h 4241931"/>
                  <a:gd name="connsiteX28" fmla="*/ 3886626 w 4651277"/>
                  <a:gd name="connsiteY28" fmla="*/ 1822717 h 4241931"/>
                  <a:gd name="connsiteX29" fmla="*/ 3891162 w 4651277"/>
                  <a:gd name="connsiteY29" fmla="*/ 1820860 h 4241931"/>
                  <a:gd name="connsiteX30" fmla="*/ 3821509 w 4651277"/>
                  <a:gd name="connsiteY30" fmla="*/ 1811281 h 4241931"/>
                  <a:gd name="connsiteX31" fmla="*/ 3822504 w 4651277"/>
                  <a:gd name="connsiteY31" fmla="*/ 1811643 h 4241931"/>
                  <a:gd name="connsiteX32" fmla="*/ 3822243 w 4651277"/>
                  <a:gd name="connsiteY32" fmla="*/ 1811284 h 4241931"/>
                  <a:gd name="connsiteX33" fmla="*/ 3767517 w 4651277"/>
                  <a:gd name="connsiteY33" fmla="*/ 1561442 h 4241931"/>
                  <a:gd name="connsiteX34" fmla="*/ 3765081 w 4651277"/>
                  <a:gd name="connsiteY34" fmla="*/ 1577440 h 4241931"/>
                  <a:gd name="connsiteX35" fmla="*/ 3767062 w 4651277"/>
                  <a:gd name="connsiteY35" fmla="*/ 1592964 h 4241931"/>
                  <a:gd name="connsiteX36" fmla="*/ 3763927 w 4651277"/>
                  <a:gd name="connsiteY36" fmla="*/ 1607782 h 4241931"/>
                  <a:gd name="connsiteX37" fmla="*/ 3761545 w 4651277"/>
                  <a:gd name="connsiteY37" fmla="*/ 1609280 h 4241931"/>
                  <a:gd name="connsiteX38" fmla="*/ 3797457 w 4651277"/>
                  <a:gd name="connsiteY38" fmla="*/ 1614968 h 4241931"/>
                  <a:gd name="connsiteX39" fmla="*/ 3788623 w 4651277"/>
                  <a:gd name="connsiteY39" fmla="*/ 1604063 h 4241931"/>
                  <a:gd name="connsiteX40" fmla="*/ 3776032 w 4651277"/>
                  <a:gd name="connsiteY40" fmla="*/ 1576163 h 4241931"/>
                  <a:gd name="connsiteX41" fmla="*/ 3386337 w 4651277"/>
                  <a:gd name="connsiteY41" fmla="*/ 529816 h 4241931"/>
                  <a:gd name="connsiteX42" fmla="*/ 3387319 w 4651277"/>
                  <a:gd name="connsiteY42" fmla="*/ 533022 h 4241931"/>
                  <a:gd name="connsiteX43" fmla="*/ 3390371 w 4651277"/>
                  <a:gd name="connsiteY43" fmla="*/ 545619 h 4241931"/>
                  <a:gd name="connsiteX44" fmla="*/ 3423565 w 4651277"/>
                  <a:gd name="connsiteY44" fmla="*/ 548694 h 4241931"/>
                  <a:gd name="connsiteX45" fmla="*/ 3424013 w 4651277"/>
                  <a:gd name="connsiteY45" fmla="*/ 548364 h 4241931"/>
                  <a:gd name="connsiteX46" fmla="*/ 3429555 w 4651277"/>
                  <a:gd name="connsiteY46" fmla="*/ 530803 h 4241931"/>
                  <a:gd name="connsiteX47" fmla="*/ 3427864 w 4651277"/>
                  <a:gd name="connsiteY47" fmla="*/ 511430 h 4241931"/>
                  <a:gd name="connsiteX48" fmla="*/ 3425437 w 4651277"/>
                  <a:gd name="connsiteY48" fmla="*/ 507611 h 4241931"/>
                  <a:gd name="connsiteX49" fmla="*/ 3420175 w 4651277"/>
                  <a:gd name="connsiteY49" fmla="*/ 511007 h 4241931"/>
                  <a:gd name="connsiteX50" fmla="*/ 3392266 w 4651277"/>
                  <a:gd name="connsiteY50" fmla="*/ 521522 h 4241931"/>
                  <a:gd name="connsiteX51" fmla="*/ 1071940 w 4651277"/>
                  <a:gd name="connsiteY51" fmla="*/ 3407137 h 4241931"/>
                  <a:gd name="connsiteX52" fmla="*/ 1073275 w 4651277"/>
                  <a:gd name="connsiteY52" fmla="*/ 3407279 h 4241931"/>
                  <a:gd name="connsiteX53" fmla="*/ 1073048 w 4651277"/>
                  <a:gd name="connsiteY53" fmla="*/ 3406948 h 4241931"/>
                  <a:gd name="connsiteX54" fmla="*/ 842232 w 4651277"/>
                  <a:gd name="connsiteY54" fmla="*/ 3128002 h 4241931"/>
                  <a:gd name="connsiteX55" fmla="*/ 853613 w 4651277"/>
                  <a:gd name="connsiteY55" fmla="*/ 3150615 h 4241931"/>
                  <a:gd name="connsiteX56" fmla="*/ 883500 w 4651277"/>
                  <a:gd name="connsiteY56" fmla="*/ 3172512 h 4241931"/>
                  <a:gd name="connsiteX57" fmla="*/ 895668 w 4651277"/>
                  <a:gd name="connsiteY57" fmla="*/ 3159366 h 4241931"/>
                  <a:gd name="connsiteX58" fmla="*/ 895051 w 4651277"/>
                  <a:gd name="connsiteY58" fmla="*/ 3159242 h 4241931"/>
                  <a:gd name="connsiteX59" fmla="*/ 884086 w 4651277"/>
                  <a:gd name="connsiteY59" fmla="*/ 3150235 h 4241931"/>
                  <a:gd name="connsiteX60" fmla="*/ 861788 w 4651277"/>
                  <a:gd name="connsiteY60" fmla="*/ 3130176 h 4241931"/>
                  <a:gd name="connsiteX61" fmla="*/ 846830 w 4651277"/>
                  <a:gd name="connsiteY61" fmla="*/ 3126461 h 4241931"/>
                  <a:gd name="connsiteX62" fmla="*/ 1434125 w 4651277"/>
                  <a:gd name="connsiteY62" fmla="*/ 357635 h 4241931"/>
                  <a:gd name="connsiteX63" fmla="*/ 1444615 w 4651277"/>
                  <a:gd name="connsiteY63" fmla="*/ 349964 h 4241931"/>
                  <a:gd name="connsiteX64" fmla="*/ 1442833 w 4651277"/>
                  <a:gd name="connsiteY64" fmla="*/ 352363 h 4241931"/>
                  <a:gd name="connsiteX65" fmla="*/ 1435282 w 4651277"/>
                  <a:gd name="connsiteY65" fmla="*/ 357772 h 4241931"/>
                  <a:gd name="connsiteX66" fmla="*/ 901577 w 4651277"/>
                  <a:gd name="connsiteY66" fmla="*/ 1089026 h 4241931"/>
                  <a:gd name="connsiteX67" fmla="*/ 902450 w 4651277"/>
                  <a:gd name="connsiteY67" fmla="*/ 1097146 h 4241931"/>
                  <a:gd name="connsiteX68" fmla="*/ 902526 w 4651277"/>
                  <a:gd name="connsiteY68" fmla="*/ 1097156 h 4241931"/>
                  <a:gd name="connsiteX69" fmla="*/ 903198 w 4651277"/>
                  <a:gd name="connsiteY69" fmla="*/ 1086955 h 4241931"/>
                  <a:gd name="connsiteX70" fmla="*/ 757666 w 4651277"/>
                  <a:gd name="connsiteY70" fmla="*/ 1050727 h 4241931"/>
                  <a:gd name="connsiteX71" fmla="*/ 751018 w 4651277"/>
                  <a:gd name="connsiteY71" fmla="*/ 1071490 h 4241931"/>
                  <a:gd name="connsiteX72" fmla="*/ 758841 w 4651277"/>
                  <a:gd name="connsiteY72" fmla="*/ 1071058 h 4241931"/>
                  <a:gd name="connsiteX73" fmla="*/ 769344 w 4651277"/>
                  <a:gd name="connsiteY73" fmla="*/ 1066422 h 4241931"/>
                  <a:gd name="connsiteX74" fmla="*/ 764664 w 4651277"/>
                  <a:gd name="connsiteY74" fmla="*/ 1057752 h 4241931"/>
                  <a:gd name="connsiteX75" fmla="*/ 394920 w 4651277"/>
                  <a:gd name="connsiteY75" fmla="*/ 954017 h 4241931"/>
                  <a:gd name="connsiteX76" fmla="*/ 407227 w 4651277"/>
                  <a:gd name="connsiteY76" fmla="*/ 946656 h 4241931"/>
                  <a:gd name="connsiteX77" fmla="*/ 424128 w 4651277"/>
                  <a:gd name="connsiteY77" fmla="*/ 922299 h 4241931"/>
                  <a:gd name="connsiteX78" fmla="*/ 452395 w 4651277"/>
                  <a:gd name="connsiteY78" fmla="*/ 908274 h 4241931"/>
                  <a:gd name="connsiteX79" fmla="*/ 459935 w 4651277"/>
                  <a:gd name="connsiteY79" fmla="*/ 911515 h 4241931"/>
                  <a:gd name="connsiteX80" fmla="*/ 483116 w 4651277"/>
                  <a:gd name="connsiteY80" fmla="*/ 899146 h 4241931"/>
                  <a:gd name="connsiteX81" fmla="*/ 490125 w 4651277"/>
                  <a:gd name="connsiteY81" fmla="*/ 893227 h 4241931"/>
                  <a:gd name="connsiteX82" fmla="*/ 505508 w 4651277"/>
                  <a:gd name="connsiteY82" fmla="*/ 899211 h 4241931"/>
                  <a:gd name="connsiteX83" fmla="*/ 533045 w 4651277"/>
                  <a:gd name="connsiteY83" fmla="*/ 903097 h 4241931"/>
                  <a:gd name="connsiteX84" fmla="*/ 549057 w 4651277"/>
                  <a:gd name="connsiteY84" fmla="*/ 904707 h 4241931"/>
                  <a:gd name="connsiteX85" fmla="*/ 576911 w 4651277"/>
                  <a:gd name="connsiteY85" fmla="*/ 960445 h 4241931"/>
                  <a:gd name="connsiteX86" fmla="*/ 592268 w 4651277"/>
                  <a:gd name="connsiteY86" fmla="*/ 969814 h 4241931"/>
                  <a:gd name="connsiteX87" fmla="*/ 635566 w 4651277"/>
                  <a:gd name="connsiteY87" fmla="*/ 969038 h 4241931"/>
                  <a:gd name="connsiteX88" fmla="*/ 656699 w 4651277"/>
                  <a:gd name="connsiteY88" fmla="*/ 977852 h 4241931"/>
                  <a:gd name="connsiteX89" fmla="*/ 677579 w 4651277"/>
                  <a:gd name="connsiteY89" fmla="*/ 980395 h 4241931"/>
                  <a:gd name="connsiteX90" fmla="*/ 708864 w 4651277"/>
                  <a:gd name="connsiteY90" fmla="*/ 989282 h 4241931"/>
                  <a:gd name="connsiteX91" fmla="*/ 709249 w 4651277"/>
                  <a:gd name="connsiteY91" fmla="*/ 990879 h 4241931"/>
                  <a:gd name="connsiteX92" fmla="*/ 730538 w 4651277"/>
                  <a:gd name="connsiteY92" fmla="*/ 987041 h 4241931"/>
                  <a:gd name="connsiteX93" fmla="*/ 733369 w 4651277"/>
                  <a:gd name="connsiteY93" fmla="*/ 981508 h 4241931"/>
                  <a:gd name="connsiteX94" fmla="*/ 741250 w 4651277"/>
                  <a:gd name="connsiteY94" fmla="*/ 939228 h 4241931"/>
                  <a:gd name="connsiteX95" fmla="*/ 770387 w 4651277"/>
                  <a:gd name="connsiteY95" fmla="*/ 922209 h 4241931"/>
                  <a:gd name="connsiteX96" fmla="*/ 772846 w 4651277"/>
                  <a:gd name="connsiteY96" fmla="*/ 931130 h 4241931"/>
                  <a:gd name="connsiteX97" fmla="*/ 771985 w 4651277"/>
                  <a:gd name="connsiteY97" fmla="*/ 935690 h 4241931"/>
                  <a:gd name="connsiteX98" fmla="*/ 777371 w 4651277"/>
                  <a:gd name="connsiteY98" fmla="*/ 940499 h 4241931"/>
                  <a:gd name="connsiteX99" fmla="*/ 782283 w 4651277"/>
                  <a:gd name="connsiteY99" fmla="*/ 952504 h 4241931"/>
                  <a:gd name="connsiteX100" fmla="*/ 776624 w 4651277"/>
                  <a:gd name="connsiteY100" fmla="*/ 964006 h 4241931"/>
                  <a:gd name="connsiteX101" fmla="*/ 768714 w 4651277"/>
                  <a:gd name="connsiteY101" fmla="*/ 968596 h 4241931"/>
                  <a:gd name="connsiteX102" fmla="*/ 769873 w 4651277"/>
                  <a:gd name="connsiteY102" fmla="*/ 975063 h 4241931"/>
                  <a:gd name="connsiteX103" fmla="*/ 789860 w 4651277"/>
                  <a:gd name="connsiteY103" fmla="*/ 1001522 h 4241931"/>
                  <a:gd name="connsiteX104" fmla="*/ 801796 w 4651277"/>
                  <a:gd name="connsiteY104" fmla="*/ 1013423 h 4241931"/>
                  <a:gd name="connsiteX105" fmla="*/ 804836 w 4651277"/>
                  <a:gd name="connsiteY105" fmla="*/ 1014109 h 4241931"/>
                  <a:gd name="connsiteX106" fmla="*/ 810407 w 4651277"/>
                  <a:gd name="connsiteY106" fmla="*/ 1011186 h 4241931"/>
                  <a:gd name="connsiteX107" fmla="*/ 847470 w 4651277"/>
                  <a:gd name="connsiteY107" fmla="*/ 994970 h 4241931"/>
                  <a:gd name="connsiteX108" fmla="*/ 858657 w 4651277"/>
                  <a:gd name="connsiteY108" fmla="*/ 987296 h 4241931"/>
                  <a:gd name="connsiteX109" fmla="*/ 874361 w 4651277"/>
                  <a:gd name="connsiteY109" fmla="*/ 995010 h 4241931"/>
                  <a:gd name="connsiteX110" fmla="*/ 927779 w 4651277"/>
                  <a:gd name="connsiteY110" fmla="*/ 1035418 h 4241931"/>
                  <a:gd name="connsiteX111" fmla="*/ 932742 w 4651277"/>
                  <a:gd name="connsiteY111" fmla="*/ 1035538 h 4241931"/>
                  <a:gd name="connsiteX112" fmla="*/ 935226 w 4651277"/>
                  <a:gd name="connsiteY112" fmla="*/ 1039553 h 4241931"/>
                  <a:gd name="connsiteX113" fmla="*/ 940983 w 4651277"/>
                  <a:gd name="connsiteY113" fmla="*/ 1033338 h 4241931"/>
                  <a:gd name="connsiteX114" fmla="*/ 935821 w 4651277"/>
                  <a:gd name="connsiteY114" fmla="*/ 1023593 h 4241931"/>
                  <a:gd name="connsiteX115" fmla="*/ 913760 w 4651277"/>
                  <a:gd name="connsiteY115" fmla="*/ 1010868 h 4241931"/>
                  <a:gd name="connsiteX116" fmla="*/ 908193 w 4651277"/>
                  <a:gd name="connsiteY116" fmla="*/ 1013124 h 4241931"/>
                  <a:gd name="connsiteX117" fmla="*/ 918086 w 4651277"/>
                  <a:gd name="connsiteY117" fmla="*/ 991595 h 4241931"/>
                  <a:gd name="connsiteX118" fmla="*/ 923864 w 4651277"/>
                  <a:gd name="connsiteY118" fmla="*/ 967586 h 4241931"/>
                  <a:gd name="connsiteX119" fmla="*/ 911850 w 4651277"/>
                  <a:gd name="connsiteY119" fmla="*/ 958668 h 4241931"/>
                  <a:gd name="connsiteX120" fmla="*/ 893528 w 4651277"/>
                  <a:gd name="connsiteY120" fmla="*/ 951841 h 4241931"/>
                  <a:gd name="connsiteX121" fmla="*/ 898383 w 4651277"/>
                  <a:gd name="connsiteY121" fmla="*/ 935411 h 4241931"/>
                  <a:gd name="connsiteX122" fmla="*/ 900622 w 4651277"/>
                  <a:gd name="connsiteY122" fmla="*/ 928906 h 4241931"/>
                  <a:gd name="connsiteX123" fmla="*/ 889714 w 4651277"/>
                  <a:gd name="connsiteY123" fmla="*/ 923737 h 4241931"/>
                  <a:gd name="connsiteX124" fmla="*/ 871981 w 4651277"/>
                  <a:gd name="connsiteY124" fmla="*/ 910814 h 4241931"/>
                  <a:gd name="connsiteX125" fmla="*/ 847331 w 4651277"/>
                  <a:gd name="connsiteY125" fmla="*/ 874933 h 4241931"/>
                  <a:gd name="connsiteX126" fmla="*/ 841915 w 4651277"/>
                  <a:gd name="connsiteY126" fmla="*/ 864377 h 4241931"/>
                  <a:gd name="connsiteX127" fmla="*/ 826359 w 4651277"/>
                  <a:gd name="connsiteY127" fmla="*/ 834813 h 4241931"/>
                  <a:gd name="connsiteX128" fmla="*/ 827614 w 4651277"/>
                  <a:gd name="connsiteY128" fmla="*/ 825752 h 4241931"/>
                  <a:gd name="connsiteX129" fmla="*/ 837279 w 4651277"/>
                  <a:gd name="connsiteY129" fmla="*/ 794828 h 4241931"/>
                  <a:gd name="connsiteX130" fmla="*/ 836885 w 4651277"/>
                  <a:gd name="connsiteY130" fmla="*/ 786176 h 4241931"/>
                  <a:gd name="connsiteX131" fmla="*/ 852800 w 4651277"/>
                  <a:gd name="connsiteY131" fmla="*/ 762101 h 4241931"/>
                  <a:gd name="connsiteX132" fmla="*/ 864539 w 4651277"/>
                  <a:gd name="connsiteY132" fmla="*/ 744488 h 4241931"/>
                  <a:gd name="connsiteX133" fmla="*/ 871755 w 4651277"/>
                  <a:gd name="connsiteY133" fmla="*/ 722748 h 4241931"/>
                  <a:gd name="connsiteX134" fmla="*/ 872404 w 4651277"/>
                  <a:gd name="connsiteY134" fmla="*/ 707712 h 4241931"/>
                  <a:gd name="connsiteX135" fmla="*/ 866503 w 4651277"/>
                  <a:gd name="connsiteY135" fmla="*/ 692377 h 4241931"/>
                  <a:gd name="connsiteX136" fmla="*/ 859921 w 4651277"/>
                  <a:gd name="connsiteY136" fmla="*/ 687011 h 4241931"/>
                  <a:gd name="connsiteX137" fmla="*/ 847757 w 4651277"/>
                  <a:gd name="connsiteY137" fmla="*/ 690905 h 4241931"/>
                  <a:gd name="connsiteX138" fmla="*/ 831295 w 4651277"/>
                  <a:gd name="connsiteY138" fmla="*/ 680991 h 4241931"/>
                  <a:gd name="connsiteX139" fmla="*/ 830432 w 4651277"/>
                  <a:gd name="connsiteY139" fmla="*/ 660556 h 4241931"/>
                  <a:gd name="connsiteX140" fmla="*/ 842534 w 4651277"/>
                  <a:gd name="connsiteY140" fmla="*/ 646527 h 4241931"/>
                  <a:gd name="connsiteX141" fmla="*/ 847783 w 4651277"/>
                  <a:gd name="connsiteY141" fmla="*/ 638749 h 4241931"/>
                  <a:gd name="connsiteX142" fmla="*/ 835406 w 4651277"/>
                  <a:gd name="connsiteY142" fmla="*/ 626246 h 4241931"/>
                  <a:gd name="connsiteX143" fmla="*/ 833304 w 4651277"/>
                  <a:gd name="connsiteY143" fmla="*/ 626943 h 4241931"/>
                  <a:gd name="connsiteX144" fmla="*/ 819248 w 4651277"/>
                  <a:gd name="connsiteY144" fmla="*/ 628857 h 4241931"/>
                  <a:gd name="connsiteX145" fmla="*/ 813029 w 4651277"/>
                  <a:gd name="connsiteY145" fmla="*/ 608001 h 4241931"/>
                  <a:gd name="connsiteX146" fmla="*/ 821182 w 4651277"/>
                  <a:gd name="connsiteY146" fmla="*/ 590753 h 4241931"/>
                  <a:gd name="connsiteX147" fmla="*/ 831485 w 4651277"/>
                  <a:gd name="connsiteY147" fmla="*/ 589945 h 4241931"/>
                  <a:gd name="connsiteX148" fmla="*/ 836962 w 4651277"/>
                  <a:gd name="connsiteY148" fmla="*/ 591561 h 4241931"/>
                  <a:gd name="connsiteX149" fmla="*/ 838006 w 4651277"/>
                  <a:gd name="connsiteY149" fmla="*/ 585177 h 4241931"/>
                  <a:gd name="connsiteX150" fmla="*/ 832588 w 4651277"/>
                  <a:gd name="connsiteY150" fmla="*/ 574621 h 4241931"/>
                  <a:gd name="connsiteX151" fmla="*/ 844297 w 4651277"/>
                  <a:gd name="connsiteY151" fmla="*/ 551941 h 4241931"/>
                  <a:gd name="connsiteX152" fmla="*/ 848337 w 4651277"/>
                  <a:gd name="connsiteY152" fmla="*/ 551287 h 4241931"/>
                  <a:gd name="connsiteX153" fmla="*/ 866763 w 4651277"/>
                  <a:gd name="connsiteY153" fmla="*/ 528166 h 4241931"/>
                  <a:gd name="connsiteX154" fmla="*/ 874296 w 4651277"/>
                  <a:gd name="connsiteY154" fmla="*/ 511946 h 4241931"/>
                  <a:gd name="connsiteX155" fmla="*/ 881271 w 4651277"/>
                  <a:gd name="connsiteY155" fmla="*/ 506890 h 4241931"/>
                  <a:gd name="connsiteX156" fmla="*/ 895567 w 4651277"/>
                  <a:gd name="connsiteY156" fmla="*/ 469218 h 4241931"/>
                  <a:gd name="connsiteX157" fmla="*/ 893053 w 4651277"/>
                  <a:gd name="connsiteY157" fmla="*/ 449192 h 4241931"/>
                  <a:gd name="connsiteX158" fmla="*/ 900283 w 4651277"/>
                  <a:gd name="connsiteY158" fmla="*/ 439523 h 4241931"/>
                  <a:gd name="connsiteX159" fmla="*/ 908015 w 4651277"/>
                  <a:gd name="connsiteY159" fmla="*/ 446703 h 4241931"/>
                  <a:gd name="connsiteX160" fmla="*/ 935325 w 4651277"/>
                  <a:gd name="connsiteY160" fmla="*/ 451650 h 4241931"/>
                  <a:gd name="connsiteX161" fmla="*/ 955007 w 4651277"/>
                  <a:gd name="connsiteY161" fmla="*/ 438541 h 4241931"/>
                  <a:gd name="connsiteX162" fmla="*/ 977460 w 4651277"/>
                  <a:gd name="connsiteY162" fmla="*/ 440844 h 4241931"/>
                  <a:gd name="connsiteX163" fmla="*/ 1019519 w 4651277"/>
                  <a:gd name="connsiteY163" fmla="*/ 426905 h 4241931"/>
                  <a:gd name="connsiteX164" fmla="*/ 1024027 w 4651277"/>
                  <a:gd name="connsiteY164" fmla="*/ 418962 h 4241931"/>
                  <a:gd name="connsiteX165" fmla="*/ 1054530 w 4651277"/>
                  <a:gd name="connsiteY165" fmla="*/ 433965 h 4241931"/>
                  <a:gd name="connsiteX166" fmla="*/ 1082669 w 4651277"/>
                  <a:gd name="connsiteY166" fmla="*/ 416132 h 4241931"/>
                  <a:gd name="connsiteX167" fmla="*/ 1084016 w 4651277"/>
                  <a:gd name="connsiteY167" fmla="*/ 422272 h 4241931"/>
                  <a:gd name="connsiteX168" fmla="*/ 1107832 w 4651277"/>
                  <a:gd name="connsiteY168" fmla="*/ 442787 h 4241931"/>
                  <a:gd name="connsiteX169" fmla="*/ 1128122 w 4651277"/>
                  <a:gd name="connsiteY169" fmla="*/ 454725 h 4241931"/>
                  <a:gd name="connsiteX170" fmla="*/ 1153601 w 4651277"/>
                  <a:gd name="connsiteY170" fmla="*/ 467827 h 4241931"/>
                  <a:gd name="connsiteX171" fmla="*/ 1155642 w 4651277"/>
                  <a:gd name="connsiteY171" fmla="*/ 456996 h 4241931"/>
                  <a:gd name="connsiteX172" fmla="*/ 1156095 w 4651277"/>
                  <a:gd name="connsiteY172" fmla="*/ 437634 h 4241931"/>
                  <a:gd name="connsiteX173" fmla="*/ 1165444 w 4651277"/>
                  <a:gd name="connsiteY173" fmla="*/ 439338 h 4241931"/>
                  <a:gd name="connsiteX174" fmla="*/ 1198671 w 4651277"/>
                  <a:gd name="connsiteY174" fmla="*/ 452617 h 4241931"/>
                  <a:gd name="connsiteX175" fmla="*/ 1270353 w 4651277"/>
                  <a:gd name="connsiteY175" fmla="*/ 440250 h 4241931"/>
                  <a:gd name="connsiteX176" fmla="*/ 1308224 w 4651277"/>
                  <a:gd name="connsiteY176" fmla="*/ 439776 h 4241931"/>
                  <a:gd name="connsiteX177" fmla="*/ 1321763 w 4651277"/>
                  <a:gd name="connsiteY177" fmla="*/ 428016 h 4241931"/>
                  <a:gd name="connsiteX178" fmla="*/ 1334517 w 4651277"/>
                  <a:gd name="connsiteY178" fmla="*/ 418026 h 4241931"/>
                  <a:gd name="connsiteX179" fmla="*/ 1338527 w 4651277"/>
                  <a:gd name="connsiteY179" fmla="*/ 431380 h 4241931"/>
                  <a:gd name="connsiteX180" fmla="*/ 1348242 w 4651277"/>
                  <a:gd name="connsiteY180" fmla="*/ 455745 h 4241931"/>
                  <a:gd name="connsiteX181" fmla="*/ 1387252 w 4651277"/>
                  <a:gd name="connsiteY181" fmla="*/ 495472 h 4241931"/>
                  <a:gd name="connsiteX182" fmla="*/ 1391836 w 4651277"/>
                  <a:gd name="connsiteY182" fmla="*/ 495409 h 4241931"/>
                  <a:gd name="connsiteX183" fmla="*/ 1416977 w 4651277"/>
                  <a:gd name="connsiteY183" fmla="*/ 473735 h 4241931"/>
                  <a:gd name="connsiteX184" fmla="*/ 1459403 w 4651277"/>
                  <a:gd name="connsiteY184" fmla="*/ 441306 h 4241931"/>
                  <a:gd name="connsiteX185" fmla="*/ 1469781 w 4651277"/>
                  <a:gd name="connsiteY185" fmla="*/ 440250 h 4241931"/>
                  <a:gd name="connsiteX186" fmla="*/ 1481549 w 4651277"/>
                  <a:gd name="connsiteY186" fmla="*/ 423949 h 4241931"/>
                  <a:gd name="connsiteX187" fmla="*/ 1461863 w 4651277"/>
                  <a:gd name="connsiteY187" fmla="*/ 391126 h 4241931"/>
                  <a:gd name="connsiteX188" fmla="*/ 1459823 w 4651277"/>
                  <a:gd name="connsiteY188" fmla="*/ 373082 h 4241931"/>
                  <a:gd name="connsiteX189" fmla="*/ 1468739 w 4651277"/>
                  <a:gd name="connsiteY189" fmla="*/ 351406 h 4241931"/>
                  <a:gd name="connsiteX190" fmla="*/ 1464112 w 4651277"/>
                  <a:gd name="connsiteY190" fmla="*/ 338871 h 4241931"/>
                  <a:gd name="connsiteX191" fmla="*/ 1460545 w 4651277"/>
                  <a:gd name="connsiteY191" fmla="*/ 338313 h 4241931"/>
                  <a:gd name="connsiteX192" fmla="*/ 1512110 w 4651277"/>
                  <a:gd name="connsiteY192" fmla="*/ 300603 h 4241931"/>
                  <a:gd name="connsiteX193" fmla="*/ 1512639 w 4651277"/>
                  <a:gd name="connsiteY193" fmla="*/ 301468 h 4241931"/>
                  <a:gd name="connsiteX194" fmla="*/ 1518925 w 4651277"/>
                  <a:gd name="connsiteY194" fmla="*/ 302455 h 4241931"/>
                  <a:gd name="connsiteX195" fmla="*/ 1592774 w 4651277"/>
                  <a:gd name="connsiteY195" fmla="*/ 337949 h 4241931"/>
                  <a:gd name="connsiteX196" fmla="*/ 1609283 w 4651277"/>
                  <a:gd name="connsiteY196" fmla="*/ 384942 h 4241931"/>
                  <a:gd name="connsiteX197" fmla="*/ 1618784 w 4651277"/>
                  <a:gd name="connsiteY197" fmla="*/ 393835 h 4241931"/>
                  <a:gd name="connsiteX198" fmla="*/ 1646488 w 4651277"/>
                  <a:gd name="connsiteY198" fmla="*/ 387870 h 4241931"/>
                  <a:gd name="connsiteX199" fmla="*/ 1656853 w 4651277"/>
                  <a:gd name="connsiteY199" fmla="*/ 392900 h 4241931"/>
                  <a:gd name="connsiteX200" fmla="*/ 1697241 w 4651277"/>
                  <a:gd name="connsiteY200" fmla="*/ 414806 h 4241931"/>
                  <a:gd name="connsiteX201" fmla="*/ 1703912 w 4651277"/>
                  <a:gd name="connsiteY201" fmla="*/ 406155 h 4241931"/>
                  <a:gd name="connsiteX202" fmla="*/ 1723639 w 4651277"/>
                  <a:gd name="connsiteY202" fmla="*/ 381491 h 4241931"/>
                  <a:gd name="connsiteX203" fmla="*/ 1751085 w 4651277"/>
                  <a:gd name="connsiteY203" fmla="*/ 397791 h 4241931"/>
                  <a:gd name="connsiteX204" fmla="*/ 1750050 w 4651277"/>
                  <a:gd name="connsiteY204" fmla="*/ 414468 h 4241931"/>
                  <a:gd name="connsiteX205" fmla="*/ 1771480 w 4651277"/>
                  <a:gd name="connsiteY205" fmla="*/ 433478 h 4241931"/>
                  <a:gd name="connsiteX206" fmla="*/ 1791671 w 4651277"/>
                  <a:gd name="connsiteY206" fmla="*/ 427858 h 4241931"/>
                  <a:gd name="connsiteX207" fmla="*/ 1811649 w 4651277"/>
                  <a:gd name="connsiteY207" fmla="*/ 420162 h 4241931"/>
                  <a:gd name="connsiteX208" fmla="*/ 1828465 w 4651277"/>
                  <a:gd name="connsiteY208" fmla="*/ 420549 h 4241931"/>
                  <a:gd name="connsiteX209" fmla="*/ 1828507 w 4651277"/>
                  <a:gd name="connsiteY209" fmla="*/ 435439 h 4241931"/>
                  <a:gd name="connsiteX210" fmla="*/ 1831732 w 4651277"/>
                  <a:gd name="connsiteY210" fmla="*/ 469308 h 4241931"/>
                  <a:gd name="connsiteX211" fmla="*/ 1847892 w 4651277"/>
                  <a:gd name="connsiteY211" fmla="*/ 475634 h 4241931"/>
                  <a:gd name="connsiteX212" fmla="*/ 1880127 w 4651277"/>
                  <a:gd name="connsiteY212" fmla="*/ 458510 h 4241931"/>
                  <a:gd name="connsiteX213" fmla="*/ 1931438 w 4651277"/>
                  <a:gd name="connsiteY213" fmla="*/ 455808 h 4241931"/>
                  <a:gd name="connsiteX214" fmla="*/ 1943891 w 4651277"/>
                  <a:gd name="connsiteY214" fmla="*/ 454542 h 4241931"/>
                  <a:gd name="connsiteX215" fmla="*/ 1961453 w 4651277"/>
                  <a:gd name="connsiteY215" fmla="*/ 439538 h 4241931"/>
                  <a:gd name="connsiteX216" fmla="*/ 1987828 w 4651277"/>
                  <a:gd name="connsiteY216" fmla="*/ 418394 h 4241931"/>
                  <a:gd name="connsiteX217" fmla="*/ 1975043 w 4651277"/>
                  <a:gd name="connsiteY217" fmla="*/ 406059 h 4241931"/>
                  <a:gd name="connsiteX218" fmla="*/ 1967342 w 4651277"/>
                  <a:gd name="connsiteY218" fmla="*/ 392156 h 4241931"/>
                  <a:gd name="connsiteX219" fmla="*/ 1982906 w 4651277"/>
                  <a:gd name="connsiteY219" fmla="*/ 373999 h 4241931"/>
                  <a:gd name="connsiteX220" fmla="*/ 1993404 w 4651277"/>
                  <a:gd name="connsiteY220" fmla="*/ 384470 h 4241931"/>
                  <a:gd name="connsiteX221" fmla="*/ 2001183 w 4651277"/>
                  <a:gd name="connsiteY221" fmla="*/ 395007 h 4241931"/>
                  <a:gd name="connsiteX222" fmla="*/ 2026848 w 4651277"/>
                  <a:gd name="connsiteY222" fmla="*/ 370998 h 4241931"/>
                  <a:gd name="connsiteX223" fmla="*/ 2023876 w 4651277"/>
                  <a:gd name="connsiteY223" fmla="*/ 354098 h 4241931"/>
                  <a:gd name="connsiteX224" fmla="*/ 2033778 w 4651277"/>
                  <a:gd name="connsiteY224" fmla="*/ 340084 h 4241931"/>
                  <a:gd name="connsiteX225" fmla="*/ 2048794 w 4651277"/>
                  <a:gd name="connsiteY225" fmla="*/ 345479 h 4241931"/>
                  <a:gd name="connsiteX226" fmla="*/ 2057325 w 4651277"/>
                  <a:gd name="connsiteY226" fmla="*/ 373772 h 4241931"/>
                  <a:gd name="connsiteX227" fmla="*/ 2070321 w 4651277"/>
                  <a:gd name="connsiteY227" fmla="*/ 397232 h 4241931"/>
                  <a:gd name="connsiteX228" fmla="*/ 2071512 w 4651277"/>
                  <a:gd name="connsiteY228" fmla="*/ 397142 h 4241931"/>
                  <a:gd name="connsiteX229" fmla="*/ 2069934 w 4651277"/>
                  <a:gd name="connsiteY229" fmla="*/ 387948 h 4241931"/>
                  <a:gd name="connsiteX230" fmla="*/ 2060255 w 4651277"/>
                  <a:gd name="connsiteY230" fmla="*/ 375985 h 4241931"/>
                  <a:gd name="connsiteX231" fmla="*/ 2064924 w 4651277"/>
                  <a:gd name="connsiteY231" fmla="*/ 367708 h 4241931"/>
                  <a:gd name="connsiteX232" fmla="*/ 2081666 w 4651277"/>
                  <a:gd name="connsiteY232" fmla="*/ 366819 h 4241931"/>
                  <a:gd name="connsiteX233" fmla="*/ 2129577 w 4651277"/>
                  <a:gd name="connsiteY233" fmla="*/ 334348 h 4241931"/>
                  <a:gd name="connsiteX234" fmla="*/ 2116160 w 4651277"/>
                  <a:gd name="connsiteY234" fmla="*/ 315351 h 4241931"/>
                  <a:gd name="connsiteX235" fmla="*/ 2102325 w 4651277"/>
                  <a:gd name="connsiteY235" fmla="*/ 302217 h 4241931"/>
                  <a:gd name="connsiteX236" fmla="*/ 2119407 w 4651277"/>
                  <a:gd name="connsiteY236" fmla="*/ 294011 h 4241931"/>
                  <a:gd name="connsiteX237" fmla="*/ 2224738 w 4651277"/>
                  <a:gd name="connsiteY237" fmla="*/ 243162 h 4241931"/>
                  <a:gd name="connsiteX238" fmla="*/ 2229478 w 4651277"/>
                  <a:gd name="connsiteY238" fmla="*/ 222474 h 4241931"/>
                  <a:gd name="connsiteX239" fmla="*/ 2233028 w 4651277"/>
                  <a:gd name="connsiteY239" fmla="*/ 193087 h 4241931"/>
                  <a:gd name="connsiteX240" fmla="*/ 2257860 w 4651277"/>
                  <a:gd name="connsiteY240" fmla="*/ 207096 h 4241931"/>
                  <a:gd name="connsiteX241" fmla="*/ 2292599 w 4651277"/>
                  <a:gd name="connsiteY241" fmla="*/ 187734 h 4241931"/>
                  <a:gd name="connsiteX242" fmla="*/ 2292817 w 4651277"/>
                  <a:gd name="connsiteY242" fmla="*/ 187109 h 4241931"/>
                  <a:gd name="connsiteX243" fmla="*/ 2286426 w 4651277"/>
                  <a:gd name="connsiteY243" fmla="*/ 166089 h 4241931"/>
                  <a:gd name="connsiteX244" fmla="*/ 2271698 w 4651277"/>
                  <a:gd name="connsiteY244" fmla="*/ 148167 h 4241931"/>
                  <a:gd name="connsiteX245" fmla="*/ 2200551 w 4651277"/>
                  <a:gd name="connsiteY245" fmla="*/ 141725 h 4241931"/>
                  <a:gd name="connsiteX246" fmla="*/ 2177955 w 4651277"/>
                  <a:gd name="connsiteY246" fmla="*/ 156063 h 4241931"/>
                  <a:gd name="connsiteX247" fmla="*/ 2161942 w 4651277"/>
                  <a:gd name="connsiteY247" fmla="*/ 156914 h 4241931"/>
                  <a:gd name="connsiteX248" fmla="*/ 2166815 w 4651277"/>
                  <a:gd name="connsiteY248" fmla="*/ 128838 h 4241931"/>
                  <a:gd name="connsiteX249" fmla="*/ 2176178 w 4651277"/>
                  <a:gd name="connsiteY249" fmla="*/ 122581 h 4241931"/>
                  <a:gd name="connsiteX250" fmla="*/ 2220346 w 4651277"/>
                  <a:gd name="connsiteY250" fmla="*/ 115856 h 4241931"/>
                  <a:gd name="connsiteX251" fmla="*/ 2224591 w 4651277"/>
                  <a:gd name="connsiteY251" fmla="*/ 99573 h 4241931"/>
                  <a:gd name="connsiteX252" fmla="*/ 2236573 w 4651277"/>
                  <a:gd name="connsiteY252" fmla="*/ 77769 h 4241931"/>
                  <a:gd name="connsiteX253" fmla="*/ 2240288 w 4651277"/>
                  <a:gd name="connsiteY253" fmla="*/ 79030 h 4241931"/>
                  <a:gd name="connsiteX254" fmla="*/ 2269604 w 4651277"/>
                  <a:gd name="connsiteY254" fmla="*/ 94993 h 4241931"/>
                  <a:gd name="connsiteX255" fmla="*/ 2282204 w 4651277"/>
                  <a:gd name="connsiteY255" fmla="*/ 84835 h 4241931"/>
                  <a:gd name="connsiteX256" fmla="*/ 2285805 w 4651277"/>
                  <a:gd name="connsiteY256" fmla="*/ 83914 h 4241931"/>
                  <a:gd name="connsiteX257" fmla="*/ 2306411 w 4651277"/>
                  <a:gd name="connsiteY257" fmla="*/ 73331 h 4241931"/>
                  <a:gd name="connsiteX258" fmla="*/ 2339875 w 4651277"/>
                  <a:gd name="connsiteY258" fmla="*/ 29946 h 4241931"/>
                  <a:gd name="connsiteX259" fmla="*/ 2392011 w 4651277"/>
                  <a:gd name="connsiteY259" fmla="*/ 22068 h 4241931"/>
                  <a:gd name="connsiteX260" fmla="*/ 2449746 w 4651277"/>
                  <a:gd name="connsiteY260" fmla="*/ 23384 h 4241931"/>
                  <a:gd name="connsiteX261" fmla="*/ 2451125 w 4651277"/>
                  <a:gd name="connsiteY261" fmla="*/ 21850 h 4241931"/>
                  <a:gd name="connsiteX262" fmla="*/ 2508325 w 4651277"/>
                  <a:gd name="connsiteY262" fmla="*/ 26842 h 4241931"/>
                  <a:gd name="connsiteX263" fmla="*/ 2528565 w 4651277"/>
                  <a:gd name="connsiteY263" fmla="*/ 50586 h 4241931"/>
                  <a:gd name="connsiteX264" fmla="*/ 2545177 w 4651277"/>
                  <a:gd name="connsiteY264" fmla="*/ 19776 h 4241931"/>
                  <a:gd name="connsiteX265" fmla="*/ 2549345 w 4651277"/>
                  <a:gd name="connsiteY265" fmla="*/ 2036 h 4241931"/>
                  <a:gd name="connsiteX266" fmla="*/ 2559883 w 4651277"/>
                  <a:gd name="connsiteY266" fmla="*/ 8046 h 4241931"/>
                  <a:gd name="connsiteX267" fmla="*/ 2562074 w 4651277"/>
                  <a:gd name="connsiteY267" fmla="*/ 21799 h 4241931"/>
                  <a:gd name="connsiteX268" fmla="*/ 2568791 w 4651277"/>
                  <a:gd name="connsiteY268" fmla="*/ 52099 h 4241931"/>
                  <a:gd name="connsiteX269" fmla="*/ 2601553 w 4651277"/>
                  <a:gd name="connsiteY269" fmla="*/ 64228 h 4241931"/>
                  <a:gd name="connsiteX270" fmla="*/ 2625296 w 4651277"/>
                  <a:gd name="connsiteY270" fmla="*/ 43989 h 4241931"/>
                  <a:gd name="connsiteX271" fmla="*/ 2645290 w 4651277"/>
                  <a:gd name="connsiteY271" fmla="*/ 35629 h 4241931"/>
                  <a:gd name="connsiteX272" fmla="*/ 2655912 w 4651277"/>
                  <a:gd name="connsiteY272" fmla="*/ 56963 h 4241931"/>
                  <a:gd name="connsiteX273" fmla="*/ 2657690 w 4651277"/>
                  <a:gd name="connsiteY273" fmla="*/ 90445 h 4241931"/>
                  <a:gd name="connsiteX274" fmla="*/ 2676280 w 4651277"/>
                  <a:gd name="connsiteY274" fmla="*/ 110626 h 4241931"/>
                  <a:gd name="connsiteX275" fmla="*/ 2711007 w 4651277"/>
                  <a:gd name="connsiteY275" fmla="*/ 146010 h 4241931"/>
                  <a:gd name="connsiteX276" fmla="*/ 2766305 w 4651277"/>
                  <a:gd name="connsiteY276" fmla="*/ 183951 h 4241931"/>
                  <a:gd name="connsiteX277" fmla="*/ 2774785 w 4651277"/>
                  <a:gd name="connsiteY277" fmla="*/ 182383 h 4241931"/>
                  <a:gd name="connsiteX278" fmla="*/ 2787062 w 4651277"/>
                  <a:gd name="connsiteY278" fmla="*/ 171241 h 4241931"/>
                  <a:gd name="connsiteX279" fmla="*/ 2822613 w 4651277"/>
                  <a:gd name="connsiteY279" fmla="*/ 167164 h 4241931"/>
                  <a:gd name="connsiteX280" fmla="*/ 2851379 w 4651277"/>
                  <a:gd name="connsiteY280" fmla="*/ 159068 h 4241931"/>
                  <a:gd name="connsiteX281" fmla="*/ 2865409 w 4651277"/>
                  <a:gd name="connsiteY281" fmla="*/ 175841 h 4241931"/>
                  <a:gd name="connsiteX282" fmla="*/ 2868616 w 4651277"/>
                  <a:gd name="connsiteY282" fmla="*/ 203591 h 4241931"/>
                  <a:gd name="connsiteX283" fmla="*/ 2876461 w 4651277"/>
                  <a:gd name="connsiteY283" fmla="*/ 217589 h 4241931"/>
                  <a:gd name="connsiteX284" fmla="*/ 2879988 w 4651277"/>
                  <a:gd name="connsiteY284" fmla="*/ 214776 h 4241931"/>
                  <a:gd name="connsiteX285" fmla="*/ 2883159 w 4651277"/>
                  <a:gd name="connsiteY285" fmla="*/ 198914 h 4241931"/>
                  <a:gd name="connsiteX286" fmla="*/ 2919613 w 4651277"/>
                  <a:gd name="connsiteY286" fmla="*/ 156832 h 4241931"/>
                  <a:gd name="connsiteX287" fmla="*/ 2928147 w 4651277"/>
                  <a:gd name="connsiteY287" fmla="*/ 138860 h 4241931"/>
                  <a:gd name="connsiteX288" fmla="*/ 2945881 w 4651277"/>
                  <a:gd name="connsiteY288" fmla="*/ 129159 h 4241931"/>
                  <a:gd name="connsiteX289" fmla="*/ 3020035 w 4651277"/>
                  <a:gd name="connsiteY289" fmla="*/ 96025 h 4241931"/>
                  <a:gd name="connsiteX290" fmla="*/ 3059179 w 4651277"/>
                  <a:gd name="connsiteY290" fmla="*/ 77158 h 4241931"/>
                  <a:gd name="connsiteX291" fmla="*/ 3077043 w 4651277"/>
                  <a:gd name="connsiteY291" fmla="*/ 97377 h 4241931"/>
                  <a:gd name="connsiteX292" fmla="*/ 3110061 w 4651277"/>
                  <a:gd name="connsiteY292" fmla="*/ 86865 h 4241931"/>
                  <a:gd name="connsiteX293" fmla="*/ 3141966 w 4651277"/>
                  <a:gd name="connsiteY293" fmla="*/ 69112 h 4241931"/>
                  <a:gd name="connsiteX294" fmla="*/ 3160021 w 4651277"/>
                  <a:gd name="connsiteY294" fmla="*/ 92972 h 4241931"/>
                  <a:gd name="connsiteX295" fmla="*/ 3174507 w 4651277"/>
                  <a:gd name="connsiteY295" fmla="*/ 104611 h 4241931"/>
                  <a:gd name="connsiteX296" fmla="*/ 3184041 w 4651277"/>
                  <a:gd name="connsiteY296" fmla="*/ 91697 h 4241931"/>
                  <a:gd name="connsiteX297" fmla="*/ 3184575 w 4651277"/>
                  <a:gd name="connsiteY297" fmla="*/ 88018 h 4241931"/>
                  <a:gd name="connsiteX298" fmla="*/ 3192073 w 4651277"/>
                  <a:gd name="connsiteY298" fmla="*/ 64262 h 4241931"/>
                  <a:gd name="connsiteX299" fmla="*/ 3201007 w 4651277"/>
                  <a:gd name="connsiteY299" fmla="*/ 81307 h 4241931"/>
                  <a:gd name="connsiteX300" fmla="*/ 3205002 w 4651277"/>
                  <a:gd name="connsiteY300" fmla="*/ 101532 h 4241931"/>
                  <a:gd name="connsiteX301" fmla="*/ 3239907 w 4651277"/>
                  <a:gd name="connsiteY301" fmla="*/ 112818 h 4241931"/>
                  <a:gd name="connsiteX302" fmla="*/ 3253692 w 4651277"/>
                  <a:gd name="connsiteY302" fmla="*/ 97487 h 4241931"/>
                  <a:gd name="connsiteX303" fmla="*/ 3276340 w 4651277"/>
                  <a:gd name="connsiteY303" fmla="*/ 111614 h 4241931"/>
                  <a:gd name="connsiteX304" fmla="*/ 3277538 w 4651277"/>
                  <a:gd name="connsiteY304" fmla="*/ 134178 h 4241931"/>
                  <a:gd name="connsiteX305" fmla="*/ 3294634 w 4651277"/>
                  <a:gd name="connsiteY305" fmla="*/ 153708 h 4241931"/>
                  <a:gd name="connsiteX306" fmla="*/ 3319511 w 4651277"/>
                  <a:gd name="connsiteY306" fmla="*/ 182315 h 4241931"/>
                  <a:gd name="connsiteX307" fmla="*/ 3357761 w 4651277"/>
                  <a:gd name="connsiteY307" fmla="*/ 215321 h 4241931"/>
                  <a:gd name="connsiteX308" fmla="*/ 3375693 w 4651277"/>
                  <a:gd name="connsiteY308" fmla="*/ 223128 h 4241931"/>
                  <a:gd name="connsiteX309" fmla="*/ 3367384 w 4651277"/>
                  <a:gd name="connsiteY309" fmla="*/ 231599 h 4241931"/>
                  <a:gd name="connsiteX310" fmla="*/ 3377007 w 4651277"/>
                  <a:gd name="connsiteY310" fmla="*/ 247876 h 4241931"/>
                  <a:gd name="connsiteX311" fmla="*/ 3404679 w 4651277"/>
                  <a:gd name="connsiteY311" fmla="*/ 274145 h 4241931"/>
                  <a:gd name="connsiteX312" fmla="*/ 3412506 w 4651277"/>
                  <a:gd name="connsiteY312" fmla="*/ 297817 h 4241931"/>
                  <a:gd name="connsiteX313" fmla="*/ 3404705 w 4651277"/>
                  <a:gd name="connsiteY313" fmla="*/ 329618 h 4241931"/>
                  <a:gd name="connsiteX314" fmla="*/ 3403809 w 4651277"/>
                  <a:gd name="connsiteY314" fmla="*/ 381492 h 4241931"/>
                  <a:gd name="connsiteX315" fmla="*/ 3416229 w 4651277"/>
                  <a:gd name="connsiteY315" fmla="*/ 395432 h 4241931"/>
                  <a:gd name="connsiteX316" fmla="*/ 3415823 w 4651277"/>
                  <a:gd name="connsiteY316" fmla="*/ 429029 h 4241931"/>
                  <a:gd name="connsiteX317" fmla="*/ 3401628 w 4651277"/>
                  <a:gd name="connsiteY317" fmla="*/ 453597 h 4241931"/>
                  <a:gd name="connsiteX318" fmla="*/ 3406631 w 4651277"/>
                  <a:gd name="connsiteY318" fmla="*/ 464270 h 4241931"/>
                  <a:gd name="connsiteX319" fmla="*/ 3407669 w 4651277"/>
                  <a:gd name="connsiteY319" fmla="*/ 464755 h 4241931"/>
                  <a:gd name="connsiteX320" fmla="*/ 3418321 w 4651277"/>
                  <a:gd name="connsiteY320" fmla="*/ 455508 h 4241931"/>
                  <a:gd name="connsiteX321" fmla="*/ 3436938 w 4651277"/>
                  <a:gd name="connsiteY321" fmla="*/ 446109 h 4241931"/>
                  <a:gd name="connsiteX322" fmla="*/ 3438909 w 4651277"/>
                  <a:gd name="connsiteY322" fmla="*/ 448742 h 4241931"/>
                  <a:gd name="connsiteX323" fmla="*/ 3451615 w 4651277"/>
                  <a:gd name="connsiteY323" fmla="*/ 473672 h 4241931"/>
                  <a:gd name="connsiteX324" fmla="*/ 3465140 w 4651277"/>
                  <a:gd name="connsiteY324" fmla="*/ 472619 h 4241931"/>
                  <a:gd name="connsiteX325" fmla="*/ 3468067 w 4651277"/>
                  <a:gd name="connsiteY325" fmla="*/ 473688 h 4241931"/>
                  <a:gd name="connsiteX326" fmla="*/ 3487330 w 4651277"/>
                  <a:gd name="connsiteY326" fmla="*/ 476135 h 4241931"/>
                  <a:gd name="connsiteX327" fmla="*/ 3531027 w 4651277"/>
                  <a:gd name="connsiteY327" fmla="*/ 461995 h 4241931"/>
                  <a:gd name="connsiteX328" fmla="*/ 3570810 w 4651277"/>
                  <a:gd name="connsiteY328" fmla="*/ 481255 h 4241931"/>
                  <a:gd name="connsiteX329" fmla="*/ 3610106 w 4651277"/>
                  <a:gd name="connsiteY329" fmla="*/ 509524 h 4241931"/>
                  <a:gd name="connsiteX330" fmla="*/ 3611787 w 4651277"/>
                  <a:gd name="connsiteY330" fmla="*/ 509117 h 4241931"/>
                  <a:gd name="connsiteX331" fmla="*/ 3648972 w 4651277"/>
                  <a:gd name="connsiteY331" fmla="*/ 539676 h 4241931"/>
                  <a:gd name="connsiteX332" fmla="*/ 3651715 w 4651277"/>
                  <a:gd name="connsiteY332" fmla="*/ 565684 h 4241931"/>
                  <a:gd name="connsiteX333" fmla="*/ 3677801 w 4651277"/>
                  <a:gd name="connsiteY333" fmla="*/ 552253 h 4241931"/>
                  <a:gd name="connsiteX334" fmla="*/ 3689090 w 4651277"/>
                  <a:gd name="connsiteY334" fmla="*/ 541962 h 4241931"/>
                  <a:gd name="connsiteX335" fmla="*/ 3693528 w 4651277"/>
                  <a:gd name="connsiteY335" fmla="*/ 551111 h 4241931"/>
                  <a:gd name="connsiteX336" fmla="*/ 3688525 w 4651277"/>
                  <a:gd name="connsiteY336" fmla="*/ 561659 h 4241931"/>
                  <a:gd name="connsiteX337" fmla="*/ 3678811 w 4651277"/>
                  <a:gd name="connsiteY337" fmla="*/ 585792 h 4241931"/>
                  <a:gd name="connsiteX338" fmla="*/ 3695717 w 4651277"/>
                  <a:gd name="connsiteY338" fmla="*/ 609705 h 4241931"/>
                  <a:gd name="connsiteX339" fmla="*/ 3721724 w 4651277"/>
                  <a:gd name="connsiteY339" fmla="*/ 606963 h 4241931"/>
                  <a:gd name="connsiteX340" fmla="*/ 3739511 w 4651277"/>
                  <a:gd name="connsiteY340" fmla="*/ 610656 h 4241931"/>
                  <a:gd name="connsiteX341" fmla="*/ 3736745 w 4651277"/>
                  <a:gd name="connsiteY341" fmla="*/ 630441 h 4241931"/>
                  <a:gd name="connsiteX342" fmla="*/ 3722108 w 4651277"/>
                  <a:gd name="connsiteY342" fmla="*/ 654435 h 4241931"/>
                  <a:gd name="connsiteX343" fmla="*/ 3725398 w 4651277"/>
                  <a:gd name="connsiteY343" fmla="*/ 677198 h 4241931"/>
                  <a:gd name="connsiteX344" fmla="*/ 3732642 w 4651277"/>
                  <a:gd name="connsiteY344" fmla="*/ 718119 h 4241931"/>
                  <a:gd name="connsiteX345" fmla="*/ 3752899 w 4651277"/>
                  <a:gd name="connsiteY345" fmla="*/ 770559 h 4241931"/>
                  <a:gd name="connsiteX346" fmla="*/ 3759505 w 4651277"/>
                  <a:gd name="connsiteY346" fmla="*/ 773493 h 4241931"/>
                  <a:gd name="connsiteX347" fmla="*/ 3773273 w 4651277"/>
                  <a:gd name="connsiteY347" fmla="*/ 771607 h 4241931"/>
                  <a:gd name="connsiteX348" fmla="*/ 3799787 w 4651277"/>
                  <a:gd name="connsiteY348" fmla="*/ 785635 h 4241931"/>
                  <a:gd name="connsiteX349" fmla="*/ 3823514 w 4651277"/>
                  <a:gd name="connsiteY349" fmla="*/ 793668 h 4241931"/>
                  <a:gd name="connsiteX350" fmla="*/ 3825266 w 4651277"/>
                  <a:gd name="connsiteY350" fmla="*/ 811916 h 4241931"/>
                  <a:gd name="connsiteX351" fmla="*/ 3814334 w 4651277"/>
                  <a:gd name="connsiteY351" fmla="*/ 832622 h 4241931"/>
                  <a:gd name="connsiteX352" fmla="*/ 3813124 w 4651277"/>
                  <a:gd name="connsiteY352" fmla="*/ 846019 h 4241931"/>
                  <a:gd name="connsiteX353" fmla="*/ 3816896 w 4651277"/>
                  <a:gd name="connsiteY353" fmla="*/ 845745 h 4241931"/>
                  <a:gd name="connsiteX354" fmla="*/ 3826606 w 4651277"/>
                  <a:gd name="connsiteY354" fmla="*/ 836281 h 4241931"/>
                  <a:gd name="connsiteX355" fmla="*/ 3871753 w 4651277"/>
                  <a:gd name="connsiteY355" fmla="*/ 824457 h 4241931"/>
                  <a:gd name="connsiteX356" fmla="*/ 3886170 w 4651277"/>
                  <a:gd name="connsiteY356" fmla="*/ 816075 h 4241931"/>
                  <a:gd name="connsiteX357" fmla="*/ 3903030 w 4651277"/>
                  <a:gd name="connsiteY357" fmla="*/ 817772 h 4241931"/>
                  <a:gd name="connsiteX358" fmla="*/ 3970004 w 4651277"/>
                  <a:gd name="connsiteY358" fmla="*/ 830001 h 4241931"/>
                  <a:gd name="connsiteX359" fmla="*/ 4006011 w 4651277"/>
                  <a:gd name="connsiteY359" fmla="*/ 835505 h 4241931"/>
                  <a:gd name="connsiteX360" fmla="*/ 4008781 w 4651277"/>
                  <a:gd name="connsiteY360" fmla="*/ 857952 h 4241931"/>
                  <a:gd name="connsiteX361" fmla="*/ 4036592 w 4651277"/>
                  <a:gd name="connsiteY361" fmla="*/ 866330 h 4241931"/>
                  <a:gd name="connsiteX362" fmla="*/ 4067065 w 4651277"/>
                  <a:gd name="connsiteY362" fmla="*/ 869173 h 4241931"/>
                  <a:gd name="connsiteX363" fmla="*/ 4068243 w 4651277"/>
                  <a:gd name="connsiteY363" fmla="*/ 894227 h 4241931"/>
                  <a:gd name="connsiteX364" fmla="*/ 4072744 w 4651277"/>
                  <a:gd name="connsiteY364" fmla="*/ 909141 h 4241931"/>
                  <a:gd name="connsiteX365" fmla="*/ 4085455 w 4651277"/>
                  <a:gd name="connsiteY365" fmla="*/ 904728 h 4241931"/>
                  <a:gd name="connsiteX366" fmla="*/ 4087569 w 4651277"/>
                  <a:gd name="connsiteY366" fmla="*/ 902438 h 4241931"/>
                  <a:gd name="connsiteX367" fmla="*/ 4104010 w 4651277"/>
                  <a:gd name="connsiteY367" fmla="*/ 889565 h 4241931"/>
                  <a:gd name="connsiteX368" fmla="*/ 4102112 w 4651277"/>
                  <a:gd name="connsiteY368" fmla="*/ 905584 h 4241931"/>
                  <a:gd name="connsiteX369" fmla="*/ 4095288 w 4651277"/>
                  <a:gd name="connsiteY369" fmla="*/ 921462 h 4241931"/>
                  <a:gd name="connsiteX370" fmla="*/ 4114076 w 4651277"/>
                  <a:gd name="connsiteY370" fmla="*/ 945807 h 4241931"/>
                  <a:gd name="connsiteX371" fmla="*/ 4130871 w 4651277"/>
                  <a:gd name="connsiteY371" fmla="*/ 941738 h 4241931"/>
                  <a:gd name="connsiteX372" fmla="*/ 4139837 w 4651277"/>
                  <a:gd name="connsiteY372" fmla="*/ 962239 h 4241931"/>
                  <a:gd name="connsiteX373" fmla="*/ 4129973 w 4651277"/>
                  <a:gd name="connsiteY373" fmla="*/ 978408 h 4241931"/>
                  <a:gd name="connsiteX374" fmla="*/ 4132538 w 4651277"/>
                  <a:gd name="connsiteY374" fmla="*/ 1000014 h 4241931"/>
                  <a:gd name="connsiteX375" fmla="*/ 4136183 w 4651277"/>
                  <a:gd name="connsiteY375" fmla="*/ 1031582 h 4241931"/>
                  <a:gd name="connsiteX376" fmla="*/ 4146989 w 4651277"/>
                  <a:gd name="connsiteY376" fmla="*/ 1072530 h 4241931"/>
                  <a:gd name="connsiteX377" fmla="*/ 4155688 w 4651277"/>
                  <a:gd name="connsiteY377" fmla="*/ 1086426 h 4241931"/>
                  <a:gd name="connsiteX378" fmla="*/ 4145929 w 4651277"/>
                  <a:gd name="connsiteY378" fmla="*/ 1088345 h 4241931"/>
                  <a:gd name="connsiteX379" fmla="*/ 4144869 w 4651277"/>
                  <a:gd name="connsiteY379" fmla="*/ 1104161 h 4241931"/>
                  <a:gd name="connsiteX380" fmla="*/ 4151555 w 4651277"/>
                  <a:gd name="connsiteY380" fmla="*/ 1135438 h 4241931"/>
                  <a:gd name="connsiteX381" fmla="*/ 4145749 w 4651277"/>
                  <a:gd name="connsiteY381" fmla="*/ 1155514 h 4241931"/>
                  <a:gd name="connsiteX382" fmla="*/ 4125285 w 4651277"/>
                  <a:gd name="connsiteY382" fmla="*/ 1173805 h 4241931"/>
                  <a:gd name="connsiteX383" fmla="*/ 4100084 w 4651277"/>
                  <a:gd name="connsiteY383" fmla="*/ 1209249 h 4241931"/>
                  <a:gd name="connsiteX384" fmla="*/ 4102066 w 4651277"/>
                  <a:gd name="connsiteY384" fmla="*/ 1224772 h 4241931"/>
                  <a:gd name="connsiteX385" fmla="*/ 4085863 w 4651277"/>
                  <a:gd name="connsiteY385" fmla="*/ 1247812 h 4241931"/>
                  <a:gd name="connsiteX386" fmla="*/ 4062766 w 4651277"/>
                  <a:gd name="connsiteY386" fmla="*/ 1268076 h 4241931"/>
                  <a:gd name="connsiteX387" fmla="*/ 4083268 w 4651277"/>
                  <a:gd name="connsiteY387" fmla="*/ 1301340 h 4241931"/>
                  <a:gd name="connsiteX388" fmla="*/ 4087529 w 4651277"/>
                  <a:gd name="connsiteY388" fmla="*/ 1306087 h 4241931"/>
                  <a:gd name="connsiteX389" fmla="*/ 4075365 w 4651277"/>
                  <a:gd name="connsiteY389" fmla="*/ 1307255 h 4241931"/>
                  <a:gd name="connsiteX390" fmla="*/ 4025745 w 4651277"/>
                  <a:gd name="connsiteY390" fmla="*/ 1300602 h 4241931"/>
                  <a:gd name="connsiteX391" fmla="*/ 4008462 w 4651277"/>
                  <a:gd name="connsiteY391" fmla="*/ 1313679 h 4241931"/>
                  <a:gd name="connsiteX392" fmla="*/ 3997211 w 4651277"/>
                  <a:gd name="connsiteY392" fmla="*/ 1333296 h 4241931"/>
                  <a:gd name="connsiteX393" fmla="*/ 3959710 w 4651277"/>
                  <a:gd name="connsiteY393" fmla="*/ 1345489 h 4241931"/>
                  <a:gd name="connsiteX394" fmla="*/ 3934694 w 4651277"/>
                  <a:gd name="connsiteY394" fmla="*/ 1355993 h 4241931"/>
                  <a:gd name="connsiteX395" fmla="*/ 3923280 w 4651277"/>
                  <a:gd name="connsiteY395" fmla="*/ 1354757 h 4241931"/>
                  <a:gd name="connsiteX396" fmla="*/ 3922998 w 4651277"/>
                  <a:gd name="connsiteY396" fmla="*/ 1364605 h 4241931"/>
                  <a:gd name="connsiteX397" fmla="*/ 3927995 w 4651277"/>
                  <a:gd name="connsiteY397" fmla="*/ 1383399 h 4241931"/>
                  <a:gd name="connsiteX398" fmla="*/ 3949877 w 4651277"/>
                  <a:gd name="connsiteY398" fmla="*/ 1400327 h 4241931"/>
                  <a:gd name="connsiteX399" fmla="*/ 3968971 w 4651277"/>
                  <a:gd name="connsiteY399" fmla="*/ 1411260 h 4241931"/>
                  <a:gd name="connsiteX400" fmla="*/ 3957365 w 4651277"/>
                  <a:gd name="connsiteY400" fmla="*/ 1422073 h 4241931"/>
                  <a:gd name="connsiteX401" fmla="*/ 3884013 w 4651277"/>
                  <a:gd name="connsiteY401" fmla="*/ 1478958 h 4241931"/>
                  <a:gd name="connsiteX402" fmla="*/ 3859916 w 4651277"/>
                  <a:gd name="connsiteY402" fmla="*/ 1489420 h 4241931"/>
                  <a:gd name="connsiteX403" fmla="*/ 3852809 w 4651277"/>
                  <a:gd name="connsiteY403" fmla="*/ 1481838 h 4241931"/>
                  <a:gd name="connsiteX404" fmla="*/ 3841864 w 4651277"/>
                  <a:gd name="connsiteY404" fmla="*/ 1492090 h 4241931"/>
                  <a:gd name="connsiteX405" fmla="*/ 3840531 w 4651277"/>
                  <a:gd name="connsiteY405" fmla="*/ 1496284 h 4241931"/>
                  <a:gd name="connsiteX406" fmla="*/ 3850294 w 4651277"/>
                  <a:gd name="connsiteY406" fmla="*/ 1497109 h 4241931"/>
                  <a:gd name="connsiteX407" fmla="*/ 3872107 w 4651277"/>
                  <a:gd name="connsiteY407" fmla="*/ 1537613 h 4241931"/>
                  <a:gd name="connsiteX408" fmla="*/ 3857531 w 4651277"/>
                  <a:gd name="connsiteY408" fmla="*/ 1567370 h 4241931"/>
                  <a:gd name="connsiteX409" fmla="*/ 3876637 w 4651277"/>
                  <a:gd name="connsiteY409" fmla="*/ 1591194 h 4241931"/>
                  <a:gd name="connsiteX410" fmla="*/ 3893840 w 4651277"/>
                  <a:gd name="connsiteY410" fmla="*/ 1588805 h 4241931"/>
                  <a:gd name="connsiteX411" fmla="*/ 3910000 w 4651277"/>
                  <a:gd name="connsiteY411" fmla="*/ 1585781 h 4241931"/>
                  <a:gd name="connsiteX412" fmla="*/ 3841479 w 4651277"/>
                  <a:gd name="connsiteY412" fmla="*/ 1598374 h 4241931"/>
                  <a:gd name="connsiteX413" fmla="*/ 3820166 w 4651277"/>
                  <a:gd name="connsiteY413" fmla="*/ 1603982 h 4241931"/>
                  <a:gd name="connsiteX414" fmla="*/ 3821044 w 4651277"/>
                  <a:gd name="connsiteY414" fmla="*/ 1616327 h 4241931"/>
                  <a:gd name="connsiteX415" fmla="*/ 3820601 w 4651277"/>
                  <a:gd name="connsiteY415" fmla="*/ 1618633 h 4241931"/>
                  <a:gd name="connsiteX416" fmla="*/ 3856796 w 4651277"/>
                  <a:gd name="connsiteY416" fmla="*/ 1624365 h 4241931"/>
                  <a:gd name="connsiteX417" fmla="*/ 3878963 w 4651277"/>
                  <a:gd name="connsiteY417" fmla="*/ 1632824 h 4241931"/>
                  <a:gd name="connsiteX418" fmla="*/ 3881060 w 4651277"/>
                  <a:gd name="connsiteY418" fmla="*/ 1631301 h 4241931"/>
                  <a:gd name="connsiteX419" fmla="*/ 3946493 w 4651277"/>
                  <a:gd name="connsiteY419" fmla="*/ 1636096 h 4241931"/>
                  <a:gd name="connsiteX420" fmla="*/ 4070600 w 4651277"/>
                  <a:gd name="connsiteY420" fmla="*/ 1629769 h 4241931"/>
                  <a:gd name="connsiteX421" fmla="*/ 4108464 w 4651277"/>
                  <a:gd name="connsiteY421" fmla="*/ 1628961 h 4241931"/>
                  <a:gd name="connsiteX422" fmla="*/ 4169224 w 4651277"/>
                  <a:gd name="connsiteY422" fmla="*/ 1639821 h 4241931"/>
                  <a:gd name="connsiteX423" fmla="*/ 4200098 w 4651277"/>
                  <a:gd name="connsiteY423" fmla="*/ 1644093 h 4241931"/>
                  <a:gd name="connsiteX424" fmla="*/ 4211147 w 4651277"/>
                  <a:gd name="connsiteY424" fmla="*/ 1656359 h 4241931"/>
                  <a:gd name="connsiteX425" fmla="*/ 4233231 w 4651277"/>
                  <a:gd name="connsiteY425" fmla="*/ 1641916 h 4241931"/>
                  <a:gd name="connsiteX426" fmla="*/ 4300563 w 4651277"/>
                  <a:gd name="connsiteY426" fmla="*/ 1658147 h 4241931"/>
                  <a:gd name="connsiteX427" fmla="*/ 4319080 w 4651277"/>
                  <a:gd name="connsiteY427" fmla="*/ 1662317 h 4241931"/>
                  <a:gd name="connsiteX428" fmla="*/ 4374375 w 4651277"/>
                  <a:gd name="connsiteY428" fmla="*/ 1680353 h 4241931"/>
                  <a:gd name="connsiteX429" fmla="*/ 4434018 w 4651277"/>
                  <a:gd name="connsiteY429" fmla="*/ 1702171 h 4241931"/>
                  <a:gd name="connsiteX430" fmla="*/ 4465268 w 4651277"/>
                  <a:gd name="connsiteY430" fmla="*/ 1715781 h 4241931"/>
                  <a:gd name="connsiteX431" fmla="*/ 4467174 w 4651277"/>
                  <a:gd name="connsiteY431" fmla="*/ 1715464 h 4241931"/>
                  <a:gd name="connsiteX432" fmla="*/ 4467174 w 4651277"/>
                  <a:gd name="connsiteY432" fmla="*/ 1715466 h 4241931"/>
                  <a:gd name="connsiteX433" fmla="*/ 4467651 w 4651277"/>
                  <a:gd name="connsiteY433" fmla="*/ 1715385 h 4241931"/>
                  <a:gd name="connsiteX434" fmla="*/ 4467174 w 4651277"/>
                  <a:gd name="connsiteY434" fmla="*/ 1715464 h 4241931"/>
                  <a:gd name="connsiteX435" fmla="*/ 4466063 w 4651277"/>
                  <a:gd name="connsiteY435" fmla="*/ 1714670 h 4241931"/>
                  <a:gd name="connsiteX436" fmla="*/ 4467370 w 4651277"/>
                  <a:gd name="connsiteY436" fmla="*/ 1702505 h 4241931"/>
                  <a:gd name="connsiteX437" fmla="*/ 4476105 w 4651277"/>
                  <a:gd name="connsiteY437" fmla="*/ 1702032 h 4241931"/>
                  <a:gd name="connsiteX438" fmla="*/ 4572317 w 4651277"/>
                  <a:gd name="connsiteY438" fmla="*/ 1711701 h 4241931"/>
                  <a:gd name="connsiteX439" fmla="*/ 4589311 w 4651277"/>
                  <a:gd name="connsiteY439" fmla="*/ 1713775 h 4241931"/>
                  <a:gd name="connsiteX440" fmla="*/ 4593344 w 4651277"/>
                  <a:gd name="connsiteY440" fmla="*/ 1715649 h 4241931"/>
                  <a:gd name="connsiteX441" fmla="*/ 4601154 w 4651277"/>
                  <a:gd name="connsiteY441" fmla="*/ 1724930 h 4241931"/>
                  <a:gd name="connsiteX442" fmla="*/ 4602994 w 4651277"/>
                  <a:gd name="connsiteY442" fmla="*/ 1728933 h 4241931"/>
                  <a:gd name="connsiteX443" fmla="*/ 4603083 w 4651277"/>
                  <a:gd name="connsiteY443" fmla="*/ 1740082 h 4241931"/>
                  <a:gd name="connsiteX444" fmla="*/ 4603239 w 4651277"/>
                  <a:gd name="connsiteY444" fmla="*/ 1746912 h 4241931"/>
                  <a:gd name="connsiteX445" fmla="*/ 4630175 w 4651277"/>
                  <a:gd name="connsiteY445" fmla="*/ 1748703 h 4241931"/>
                  <a:gd name="connsiteX446" fmla="*/ 4649928 w 4651277"/>
                  <a:gd name="connsiteY446" fmla="*/ 1756780 h 4241931"/>
                  <a:gd name="connsiteX447" fmla="*/ 4642711 w 4651277"/>
                  <a:gd name="connsiteY447" fmla="*/ 1771103 h 4241931"/>
                  <a:gd name="connsiteX448" fmla="*/ 4560387 w 4651277"/>
                  <a:gd name="connsiteY448" fmla="*/ 1751878 h 4241931"/>
                  <a:gd name="connsiteX449" fmla="*/ 4517474 w 4651277"/>
                  <a:gd name="connsiteY449" fmla="*/ 1749413 h 4241931"/>
                  <a:gd name="connsiteX450" fmla="*/ 4509437 w 4651277"/>
                  <a:gd name="connsiteY450" fmla="*/ 1749377 h 4241931"/>
                  <a:gd name="connsiteX451" fmla="*/ 4460463 w 4651277"/>
                  <a:gd name="connsiteY451" fmla="*/ 1730486 h 4241931"/>
                  <a:gd name="connsiteX452" fmla="*/ 4435148 w 4651277"/>
                  <a:gd name="connsiteY452" fmla="*/ 1730189 h 4241931"/>
                  <a:gd name="connsiteX453" fmla="*/ 4420092 w 4651277"/>
                  <a:gd name="connsiteY453" fmla="*/ 1731516 h 4241931"/>
                  <a:gd name="connsiteX454" fmla="*/ 4358507 w 4651277"/>
                  <a:gd name="connsiteY454" fmla="*/ 1718051 h 4241931"/>
                  <a:gd name="connsiteX455" fmla="*/ 4315401 w 4651277"/>
                  <a:gd name="connsiteY455" fmla="*/ 1716792 h 4241931"/>
                  <a:gd name="connsiteX456" fmla="*/ 4279957 w 4651277"/>
                  <a:gd name="connsiteY456" fmla="*/ 1706229 h 4241931"/>
                  <a:gd name="connsiteX457" fmla="*/ 4243898 w 4651277"/>
                  <a:gd name="connsiteY457" fmla="*/ 1719077 h 4241931"/>
                  <a:gd name="connsiteX458" fmla="*/ 4242561 w 4651277"/>
                  <a:gd name="connsiteY458" fmla="*/ 1727526 h 4241931"/>
                  <a:gd name="connsiteX459" fmla="*/ 4197062 w 4651277"/>
                  <a:gd name="connsiteY459" fmla="*/ 1753107 h 4241931"/>
                  <a:gd name="connsiteX460" fmla="*/ 4171232 w 4651277"/>
                  <a:gd name="connsiteY460" fmla="*/ 1763863 h 4241931"/>
                  <a:gd name="connsiteX461" fmla="*/ 4148247 w 4651277"/>
                  <a:gd name="connsiteY461" fmla="*/ 1803527 h 4241931"/>
                  <a:gd name="connsiteX462" fmla="*/ 4142937 w 4651277"/>
                  <a:gd name="connsiteY462" fmla="*/ 1817531 h 4241931"/>
                  <a:gd name="connsiteX463" fmla="*/ 4116091 w 4651277"/>
                  <a:gd name="connsiteY463" fmla="*/ 1826890 h 4241931"/>
                  <a:gd name="connsiteX464" fmla="*/ 4104976 w 4651277"/>
                  <a:gd name="connsiteY464" fmla="*/ 1818944 h 4241931"/>
                  <a:gd name="connsiteX465" fmla="*/ 4097318 w 4651277"/>
                  <a:gd name="connsiteY465" fmla="*/ 1828247 h 4241931"/>
                  <a:gd name="connsiteX466" fmla="*/ 4085236 w 4651277"/>
                  <a:gd name="connsiteY466" fmla="*/ 1849842 h 4241931"/>
                  <a:gd name="connsiteX467" fmla="*/ 4074972 w 4651277"/>
                  <a:gd name="connsiteY467" fmla="*/ 1859969 h 4241931"/>
                  <a:gd name="connsiteX468" fmla="*/ 4084940 w 4651277"/>
                  <a:gd name="connsiteY468" fmla="*/ 1875158 h 4241931"/>
                  <a:gd name="connsiteX469" fmla="*/ 4100714 w 4651277"/>
                  <a:gd name="connsiteY469" fmla="*/ 1900545 h 4241931"/>
                  <a:gd name="connsiteX470" fmla="*/ 4096318 w 4651277"/>
                  <a:gd name="connsiteY470" fmla="*/ 1928305 h 4241931"/>
                  <a:gd name="connsiteX471" fmla="*/ 4108759 w 4651277"/>
                  <a:gd name="connsiteY471" fmla="*/ 1951309 h 4241931"/>
                  <a:gd name="connsiteX472" fmla="*/ 4131370 w 4651277"/>
                  <a:gd name="connsiteY472" fmla="*/ 1964787 h 4241931"/>
                  <a:gd name="connsiteX473" fmla="*/ 4154147 w 4651277"/>
                  <a:gd name="connsiteY473" fmla="*/ 1961590 h 4241931"/>
                  <a:gd name="connsiteX474" fmla="*/ 4170691 w 4651277"/>
                  <a:gd name="connsiteY474" fmla="*/ 1970397 h 4241931"/>
                  <a:gd name="connsiteX475" fmla="*/ 4162195 w 4651277"/>
                  <a:gd name="connsiteY475" fmla="*/ 2000601 h 4241931"/>
                  <a:gd name="connsiteX476" fmla="*/ 4160762 w 4651277"/>
                  <a:gd name="connsiteY476" fmla="*/ 2009654 h 4241931"/>
                  <a:gd name="connsiteX477" fmla="*/ 4164444 w 4651277"/>
                  <a:gd name="connsiteY477" fmla="*/ 2017660 h 4241931"/>
                  <a:gd name="connsiteX478" fmla="*/ 4161732 w 4651277"/>
                  <a:gd name="connsiteY478" fmla="*/ 2042594 h 4241931"/>
                  <a:gd name="connsiteX479" fmla="*/ 4183266 w 4651277"/>
                  <a:gd name="connsiteY479" fmla="*/ 2047242 h 4241931"/>
                  <a:gd name="connsiteX480" fmla="*/ 4188027 w 4651277"/>
                  <a:gd name="connsiteY480" fmla="*/ 2052326 h 4241931"/>
                  <a:gd name="connsiteX481" fmla="*/ 4207826 w 4651277"/>
                  <a:gd name="connsiteY481" fmla="*/ 2103095 h 4241931"/>
                  <a:gd name="connsiteX482" fmla="*/ 4208997 w 4651277"/>
                  <a:gd name="connsiteY482" fmla="*/ 2111322 h 4241931"/>
                  <a:gd name="connsiteX483" fmla="*/ 4203675 w 4651277"/>
                  <a:gd name="connsiteY483" fmla="*/ 2148834 h 4241931"/>
                  <a:gd name="connsiteX484" fmla="*/ 4180972 w 4651277"/>
                  <a:gd name="connsiteY484" fmla="*/ 2198440 h 4241931"/>
                  <a:gd name="connsiteX485" fmla="*/ 4169590 w 4651277"/>
                  <a:gd name="connsiteY485" fmla="*/ 2219527 h 4241931"/>
                  <a:gd name="connsiteX486" fmla="*/ 4158340 w 4651277"/>
                  <a:gd name="connsiteY486" fmla="*/ 2231974 h 4241931"/>
                  <a:gd name="connsiteX487" fmla="*/ 4107542 w 4651277"/>
                  <a:gd name="connsiteY487" fmla="*/ 2248054 h 4241931"/>
                  <a:gd name="connsiteX488" fmla="*/ 4097438 w 4651277"/>
                  <a:gd name="connsiteY488" fmla="*/ 2253258 h 4241931"/>
                  <a:gd name="connsiteX489" fmla="*/ 4081921 w 4651277"/>
                  <a:gd name="connsiteY489" fmla="*/ 2284825 h 4241931"/>
                  <a:gd name="connsiteX490" fmla="*/ 4073975 w 4651277"/>
                  <a:gd name="connsiteY490" fmla="*/ 2295940 h 4241931"/>
                  <a:gd name="connsiteX491" fmla="*/ 4052681 w 4651277"/>
                  <a:gd name="connsiteY491" fmla="*/ 2321023 h 4241931"/>
                  <a:gd name="connsiteX492" fmla="*/ 4057216 w 4651277"/>
                  <a:gd name="connsiteY492" fmla="*/ 2335352 h 4241931"/>
                  <a:gd name="connsiteX493" fmla="*/ 4073448 w 4651277"/>
                  <a:gd name="connsiteY493" fmla="*/ 2336856 h 4241931"/>
                  <a:gd name="connsiteX494" fmla="*/ 4053350 w 4651277"/>
                  <a:gd name="connsiteY494" fmla="*/ 2363122 h 4241931"/>
                  <a:gd name="connsiteX495" fmla="*/ 4026071 w 4651277"/>
                  <a:gd name="connsiteY495" fmla="*/ 2415619 h 4241931"/>
                  <a:gd name="connsiteX496" fmla="*/ 4026496 w 4651277"/>
                  <a:gd name="connsiteY496" fmla="*/ 2412144 h 4241931"/>
                  <a:gd name="connsiteX497" fmla="*/ 4036449 w 4651277"/>
                  <a:gd name="connsiteY497" fmla="*/ 2388357 h 4241931"/>
                  <a:gd name="connsiteX498" fmla="*/ 4033640 w 4651277"/>
                  <a:gd name="connsiteY498" fmla="*/ 2351413 h 4241931"/>
                  <a:gd name="connsiteX499" fmla="*/ 4007815 w 4651277"/>
                  <a:gd name="connsiteY499" fmla="*/ 2350417 h 4241931"/>
                  <a:gd name="connsiteX500" fmla="*/ 4002760 w 4651277"/>
                  <a:gd name="connsiteY500" fmla="*/ 2358895 h 4241931"/>
                  <a:gd name="connsiteX501" fmla="*/ 3990263 w 4651277"/>
                  <a:gd name="connsiteY501" fmla="*/ 2390941 h 4241931"/>
                  <a:gd name="connsiteX502" fmla="*/ 3968627 w 4651277"/>
                  <a:gd name="connsiteY502" fmla="*/ 2398648 h 4241931"/>
                  <a:gd name="connsiteX503" fmla="*/ 3931553 w 4651277"/>
                  <a:gd name="connsiteY503" fmla="*/ 2410099 h 4241931"/>
                  <a:gd name="connsiteX504" fmla="*/ 3913538 w 4651277"/>
                  <a:gd name="connsiteY504" fmla="*/ 2418381 h 4241931"/>
                  <a:gd name="connsiteX505" fmla="*/ 3904576 w 4651277"/>
                  <a:gd name="connsiteY505" fmla="*/ 2428097 h 4241931"/>
                  <a:gd name="connsiteX506" fmla="*/ 3915152 w 4651277"/>
                  <a:gd name="connsiteY506" fmla="*/ 2431628 h 4241931"/>
                  <a:gd name="connsiteX507" fmla="*/ 3952295 w 4651277"/>
                  <a:gd name="connsiteY507" fmla="*/ 2478339 h 4241931"/>
                  <a:gd name="connsiteX508" fmla="*/ 3926585 w 4651277"/>
                  <a:gd name="connsiteY508" fmla="*/ 2503961 h 4241931"/>
                  <a:gd name="connsiteX509" fmla="*/ 3914218 w 4651277"/>
                  <a:gd name="connsiteY509" fmla="*/ 2527366 h 4241931"/>
                  <a:gd name="connsiteX510" fmla="*/ 3927394 w 4651277"/>
                  <a:gd name="connsiteY510" fmla="*/ 2541825 h 4241931"/>
                  <a:gd name="connsiteX511" fmla="*/ 3961310 w 4651277"/>
                  <a:gd name="connsiteY511" fmla="*/ 2562043 h 4241931"/>
                  <a:gd name="connsiteX512" fmla="*/ 3965845 w 4651277"/>
                  <a:gd name="connsiteY512" fmla="*/ 2576371 h 4241931"/>
                  <a:gd name="connsiteX513" fmla="*/ 3944723 w 4651277"/>
                  <a:gd name="connsiteY513" fmla="*/ 2709741 h 4241931"/>
                  <a:gd name="connsiteX514" fmla="*/ 3933742 w 4651277"/>
                  <a:gd name="connsiteY514" fmla="*/ 2755636 h 4241931"/>
                  <a:gd name="connsiteX515" fmla="*/ 3942916 w 4651277"/>
                  <a:gd name="connsiteY515" fmla="*/ 2771935 h 4241931"/>
                  <a:gd name="connsiteX516" fmla="*/ 3958242 w 4651277"/>
                  <a:gd name="connsiteY516" fmla="*/ 2804057 h 4241931"/>
                  <a:gd name="connsiteX517" fmla="*/ 3993102 w 4651277"/>
                  <a:gd name="connsiteY517" fmla="*/ 2841746 h 4241931"/>
                  <a:gd name="connsiteX518" fmla="*/ 4028260 w 4651277"/>
                  <a:gd name="connsiteY518" fmla="*/ 2854118 h 4241931"/>
                  <a:gd name="connsiteX519" fmla="*/ 4030417 w 4651277"/>
                  <a:gd name="connsiteY519" fmla="*/ 2860027 h 4241931"/>
                  <a:gd name="connsiteX520" fmla="*/ 4028877 w 4651277"/>
                  <a:gd name="connsiteY520" fmla="*/ 2893189 h 4241931"/>
                  <a:gd name="connsiteX521" fmla="*/ 4020657 w 4651277"/>
                  <a:gd name="connsiteY521" fmla="*/ 2945090 h 4241931"/>
                  <a:gd name="connsiteX522" fmla="*/ 4008391 w 4651277"/>
                  <a:gd name="connsiteY522" fmla="*/ 2956137 h 4241931"/>
                  <a:gd name="connsiteX523" fmla="*/ 4007340 w 4651277"/>
                  <a:gd name="connsiteY523" fmla="*/ 2962776 h 4241931"/>
                  <a:gd name="connsiteX524" fmla="*/ 3981780 w 4651277"/>
                  <a:gd name="connsiteY524" fmla="*/ 3006980 h 4241931"/>
                  <a:gd name="connsiteX525" fmla="*/ 3962714 w 4651277"/>
                  <a:gd name="connsiteY525" fmla="*/ 3021901 h 4241931"/>
                  <a:gd name="connsiteX526" fmla="*/ 3936483 w 4651277"/>
                  <a:gd name="connsiteY526" fmla="*/ 3007848 h 4241931"/>
                  <a:gd name="connsiteX527" fmla="*/ 3932864 w 4651277"/>
                  <a:gd name="connsiteY527" fmla="*/ 3007275 h 4241931"/>
                  <a:gd name="connsiteX528" fmla="*/ 3836556 w 4651277"/>
                  <a:gd name="connsiteY528" fmla="*/ 2998209 h 4241931"/>
                  <a:gd name="connsiteX529" fmla="*/ 3826595 w 4651277"/>
                  <a:gd name="connsiteY529" fmla="*/ 2971269 h 4241931"/>
                  <a:gd name="connsiteX530" fmla="*/ 3819102 w 4651277"/>
                  <a:gd name="connsiteY530" fmla="*/ 2963895 h 4241931"/>
                  <a:gd name="connsiteX531" fmla="*/ 3803698 w 4651277"/>
                  <a:gd name="connsiteY531" fmla="*/ 2959600 h 4241931"/>
                  <a:gd name="connsiteX532" fmla="*/ 3816538 w 4651277"/>
                  <a:gd name="connsiteY532" fmla="*/ 2944930 h 4241931"/>
                  <a:gd name="connsiteX533" fmla="*/ 3806099 w 4651277"/>
                  <a:gd name="connsiteY533" fmla="*/ 2921007 h 4241931"/>
                  <a:gd name="connsiteX534" fmla="*/ 3804324 w 4651277"/>
                  <a:gd name="connsiteY534" fmla="*/ 2912684 h 4241931"/>
                  <a:gd name="connsiteX535" fmla="*/ 3795618 w 4651277"/>
                  <a:gd name="connsiteY535" fmla="*/ 2916873 h 4241931"/>
                  <a:gd name="connsiteX536" fmla="*/ 3786147 w 4651277"/>
                  <a:gd name="connsiteY536" fmla="*/ 2925888 h 4241931"/>
                  <a:gd name="connsiteX537" fmla="*/ 3773865 w 4651277"/>
                  <a:gd name="connsiteY537" fmla="*/ 2925935 h 4241931"/>
                  <a:gd name="connsiteX538" fmla="*/ 3773518 w 4651277"/>
                  <a:gd name="connsiteY538" fmla="*/ 2926280 h 4241931"/>
                  <a:gd name="connsiteX539" fmla="*/ 3784755 w 4651277"/>
                  <a:gd name="connsiteY539" fmla="*/ 2933616 h 4241931"/>
                  <a:gd name="connsiteX540" fmla="*/ 3777010 w 4651277"/>
                  <a:gd name="connsiteY540" fmla="*/ 2940205 h 4241931"/>
                  <a:gd name="connsiteX541" fmla="*/ 3767057 w 4651277"/>
                  <a:gd name="connsiteY541" fmla="*/ 2938294 h 4241931"/>
                  <a:gd name="connsiteX542" fmla="*/ 3765045 w 4651277"/>
                  <a:gd name="connsiteY542" fmla="*/ 2949766 h 4241931"/>
                  <a:gd name="connsiteX543" fmla="*/ 3751466 w 4651277"/>
                  <a:gd name="connsiteY543" fmla="*/ 2984732 h 4241931"/>
                  <a:gd name="connsiteX544" fmla="*/ 3751078 w 4651277"/>
                  <a:gd name="connsiteY544" fmla="*/ 2998900 h 4241931"/>
                  <a:gd name="connsiteX545" fmla="*/ 3763368 w 4651277"/>
                  <a:gd name="connsiteY545" fmla="*/ 3003321 h 4241931"/>
                  <a:gd name="connsiteX546" fmla="*/ 3779627 w 4651277"/>
                  <a:gd name="connsiteY546" fmla="*/ 3013937 h 4241931"/>
                  <a:gd name="connsiteX547" fmla="*/ 3782528 w 4651277"/>
                  <a:gd name="connsiteY547" fmla="*/ 3062031 h 4241931"/>
                  <a:gd name="connsiteX548" fmla="*/ 3780892 w 4651277"/>
                  <a:gd name="connsiteY548" fmla="*/ 3069427 h 4241931"/>
                  <a:gd name="connsiteX549" fmla="*/ 3778293 w 4651277"/>
                  <a:gd name="connsiteY549" fmla="*/ 3073382 h 4241931"/>
                  <a:gd name="connsiteX550" fmla="*/ 3789082 w 4651277"/>
                  <a:gd name="connsiteY550" fmla="*/ 3087723 h 4241931"/>
                  <a:gd name="connsiteX551" fmla="*/ 3795809 w 4651277"/>
                  <a:gd name="connsiteY551" fmla="*/ 3086560 h 4241931"/>
                  <a:gd name="connsiteX552" fmla="*/ 3806757 w 4651277"/>
                  <a:gd name="connsiteY552" fmla="*/ 3077003 h 4241931"/>
                  <a:gd name="connsiteX553" fmla="*/ 3840145 w 4651277"/>
                  <a:gd name="connsiteY553" fmla="*/ 3069300 h 4241931"/>
                  <a:gd name="connsiteX554" fmla="*/ 3868293 w 4651277"/>
                  <a:gd name="connsiteY554" fmla="*/ 3059530 h 4241931"/>
                  <a:gd name="connsiteX555" fmla="*/ 3888279 w 4651277"/>
                  <a:gd name="connsiteY555" fmla="*/ 3046611 h 4241931"/>
                  <a:gd name="connsiteX556" fmla="*/ 3901101 w 4651277"/>
                  <a:gd name="connsiteY556" fmla="*/ 3067200 h 4241931"/>
                  <a:gd name="connsiteX557" fmla="*/ 3910137 w 4651277"/>
                  <a:gd name="connsiteY557" fmla="*/ 3103892 h 4241931"/>
                  <a:gd name="connsiteX558" fmla="*/ 3912964 w 4651277"/>
                  <a:gd name="connsiteY558" fmla="*/ 3105577 h 4241931"/>
                  <a:gd name="connsiteX559" fmla="*/ 3932587 w 4651277"/>
                  <a:gd name="connsiteY559" fmla="*/ 3122294 h 4241931"/>
                  <a:gd name="connsiteX560" fmla="*/ 3925389 w 4651277"/>
                  <a:gd name="connsiteY560" fmla="*/ 3163840 h 4241931"/>
                  <a:gd name="connsiteX561" fmla="*/ 3918081 w 4651277"/>
                  <a:gd name="connsiteY561" fmla="*/ 3167012 h 4241931"/>
                  <a:gd name="connsiteX562" fmla="*/ 3905062 w 4651277"/>
                  <a:gd name="connsiteY562" fmla="*/ 3159383 h 4241931"/>
                  <a:gd name="connsiteX563" fmla="*/ 3901124 w 4651277"/>
                  <a:gd name="connsiteY563" fmla="*/ 3156903 h 4241931"/>
                  <a:gd name="connsiteX564" fmla="*/ 3877568 w 4651277"/>
                  <a:gd name="connsiteY564" fmla="*/ 3125953 h 4241931"/>
                  <a:gd name="connsiteX565" fmla="*/ 3864614 w 4651277"/>
                  <a:gd name="connsiteY565" fmla="*/ 3114005 h 4241931"/>
                  <a:gd name="connsiteX566" fmla="*/ 3827867 w 4651277"/>
                  <a:gd name="connsiteY566" fmla="*/ 3103854 h 4241931"/>
                  <a:gd name="connsiteX567" fmla="*/ 3792335 w 4651277"/>
                  <a:gd name="connsiteY567" fmla="*/ 3120584 h 4241931"/>
                  <a:gd name="connsiteX568" fmla="*/ 3788652 w 4651277"/>
                  <a:gd name="connsiteY568" fmla="*/ 3128340 h 4241931"/>
                  <a:gd name="connsiteX569" fmla="*/ 3794472 w 4651277"/>
                  <a:gd name="connsiteY569" fmla="*/ 3139166 h 4241931"/>
                  <a:gd name="connsiteX570" fmla="*/ 3785947 w 4651277"/>
                  <a:gd name="connsiteY570" fmla="*/ 3136398 h 4241931"/>
                  <a:gd name="connsiteX571" fmla="*/ 3783579 w 4651277"/>
                  <a:gd name="connsiteY571" fmla="*/ 3147180 h 4241931"/>
                  <a:gd name="connsiteX572" fmla="*/ 3785751 w 4651277"/>
                  <a:gd name="connsiteY572" fmla="*/ 3162758 h 4241931"/>
                  <a:gd name="connsiteX573" fmla="*/ 3780632 w 4651277"/>
                  <a:gd name="connsiteY573" fmla="*/ 3175556 h 4241931"/>
                  <a:gd name="connsiteX574" fmla="*/ 3768818 w 4651277"/>
                  <a:gd name="connsiteY574" fmla="*/ 3168119 h 4241931"/>
                  <a:gd name="connsiteX575" fmla="*/ 3764521 w 4651277"/>
                  <a:gd name="connsiteY575" fmla="*/ 3149205 h 4241931"/>
                  <a:gd name="connsiteX576" fmla="*/ 3758745 w 4651277"/>
                  <a:gd name="connsiteY576" fmla="*/ 3149338 h 4241931"/>
                  <a:gd name="connsiteX577" fmla="*/ 3750332 w 4651277"/>
                  <a:gd name="connsiteY577" fmla="*/ 3153082 h 4241931"/>
                  <a:gd name="connsiteX578" fmla="*/ 3754299 w 4651277"/>
                  <a:gd name="connsiteY578" fmla="*/ 3159710 h 4241931"/>
                  <a:gd name="connsiteX579" fmla="*/ 3746580 w 4651277"/>
                  <a:gd name="connsiteY579" fmla="*/ 3175731 h 4241931"/>
                  <a:gd name="connsiteX580" fmla="*/ 3726880 w 4651277"/>
                  <a:gd name="connsiteY580" fmla="*/ 3186840 h 4241931"/>
                  <a:gd name="connsiteX581" fmla="*/ 3729726 w 4651277"/>
                  <a:gd name="connsiteY581" fmla="*/ 3215747 h 4241931"/>
                  <a:gd name="connsiteX582" fmla="*/ 3738701 w 4651277"/>
                  <a:gd name="connsiteY582" fmla="*/ 3245006 h 4241931"/>
                  <a:gd name="connsiteX583" fmla="*/ 3715985 w 4651277"/>
                  <a:gd name="connsiteY583" fmla="*/ 3255637 h 4241931"/>
                  <a:gd name="connsiteX584" fmla="*/ 3703909 w 4651277"/>
                  <a:gd name="connsiteY584" fmla="*/ 3265478 h 4241931"/>
                  <a:gd name="connsiteX585" fmla="*/ 3712831 w 4651277"/>
                  <a:gd name="connsiteY585" fmla="*/ 3275552 h 4241931"/>
                  <a:gd name="connsiteX586" fmla="*/ 3715754 w 4651277"/>
                  <a:gd name="connsiteY586" fmla="*/ 3276634 h 4241931"/>
                  <a:gd name="connsiteX587" fmla="*/ 3733918 w 4651277"/>
                  <a:gd name="connsiteY587" fmla="*/ 3286934 h 4241931"/>
                  <a:gd name="connsiteX588" fmla="*/ 3718383 w 4651277"/>
                  <a:gd name="connsiteY588" fmla="*/ 3291278 h 4241931"/>
                  <a:gd name="connsiteX589" fmla="*/ 3701104 w 4651277"/>
                  <a:gd name="connsiteY589" fmla="*/ 3291017 h 4241931"/>
                  <a:gd name="connsiteX590" fmla="*/ 3685748 w 4651277"/>
                  <a:gd name="connsiteY590" fmla="*/ 3317659 h 4241931"/>
                  <a:gd name="connsiteX591" fmla="*/ 3695906 w 4651277"/>
                  <a:gd name="connsiteY591" fmla="*/ 3331641 h 4241931"/>
                  <a:gd name="connsiteX592" fmla="*/ 3680365 w 4651277"/>
                  <a:gd name="connsiteY592" fmla="*/ 3347738 h 4241931"/>
                  <a:gd name="connsiteX593" fmla="*/ 3661658 w 4651277"/>
                  <a:gd name="connsiteY593" fmla="*/ 3344775 h 4241931"/>
                  <a:gd name="connsiteX594" fmla="*/ 3642658 w 4651277"/>
                  <a:gd name="connsiteY594" fmla="*/ 3355375 h 4241931"/>
                  <a:gd name="connsiteX595" fmla="*/ 3614856 w 4651277"/>
                  <a:gd name="connsiteY595" fmla="*/ 3370769 h 4241931"/>
                  <a:gd name="connsiteX596" fmla="*/ 3581110 w 4651277"/>
                  <a:gd name="connsiteY596" fmla="*/ 3396356 h 4241931"/>
                  <a:gd name="connsiteX597" fmla="*/ 3571575 w 4651277"/>
                  <a:gd name="connsiteY597" fmla="*/ 3409691 h 4241931"/>
                  <a:gd name="connsiteX598" fmla="*/ 3566083 w 4651277"/>
                  <a:gd name="connsiteY598" fmla="*/ 3401399 h 4241931"/>
                  <a:gd name="connsiteX599" fmla="*/ 3551057 w 4651277"/>
                  <a:gd name="connsiteY599" fmla="*/ 3406442 h 4241931"/>
                  <a:gd name="connsiteX600" fmla="*/ 3545766 w 4651277"/>
                  <a:gd name="connsiteY600" fmla="*/ 3415251 h 4241931"/>
                  <a:gd name="connsiteX601" fmla="*/ 3552178 w 4651277"/>
                  <a:gd name="connsiteY601" fmla="*/ 3422386 h 4241931"/>
                  <a:gd name="connsiteX602" fmla="*/ 3536193 w 4651277"/>
                  <a:gd name="connsiteY602" fmla="*/ 3424560 h 4241931"/>
                  <a:gd name="connsiteX603" fmla="*/ 3529977 w 4651277"/>
                  <a:gd name="connsiteY603" fmla="*/ 3423604 h 4241931"/>
                  <a:gd name="connsiteX604" fmla="*/ 3524683 w 4651277"/>
                  <a:gd name="connsiteY604" fmla="*/ 3424536 h 4241931"/>
                  <a:gd name="connsiteX605" fmla="*/ 3503908 w 4651277"/>
                  <a:gd name="connsiteY605" fmla="*/ 3426814 h 4241931"/>
                  <a:gd name="connsiteX606" fmla="*/ 3498752 w 4651277"/>
                  <a:gd name="connsiteY606" fmla="*/ 3426054 h 4241931"/>
                  <a:gd name="connsiteX607" fmla="*/ 3497136 w 4651277"/>
                  <a:gd name="connsiteY607" fmla="*/ 3433401 h 4241931"/>
                  <a:gd name="connsiteX608" fmla="*/ 3500251 w 4651277"/>
                  <a:gd name="connsiteY608" fmla="*/ 3446219 h 4241931"/>
                  <a:gd name="connsiteX609" fmla="*/ 3508398 w 4651277"/>
                  <a:gd name="connsiteY609" fmla="*/ 3461460 h 4241931"/>
                  <a:gd name="connsiteX610" fmla="*/ 3490797 w 4651277"/>
                  <a:gd name="connsiteY610" fmla="*/ 3475276 h 4241931"/>
                  <a:gd name="connsiteX611" fmla="*/ 3472671 w 4651277"/>
                  <a:gd name="connsiteY611" fmla="*/ 3469777 h 4241931"/>
                  <a:gd name="connsiteX612" fmla="*/ 3460862 w 4651277"/>
                  <a:gd name="connsiteY612" fmla="*/ 3468188 h 4241931"/>
                  <a:gd name="connsiteX613" fmla="*/ 3453331 w 4651277"/>
                  <a:gd name="connsiteY613" fmla="*/ 3476626 h 4241931"/>
                  <a:gd name="connsiteX614" fmla="*/ 3454386 w 4651277"/>
                  <a:gd name="connsiteY614" fmla="*/ 3477165 h 4241931"/>
                  <a:gd name="connsiteX615" fmla="*/ 3446789 w 4651277"/>
                  <a:gd name="connsiteY615" fmla="*/ 3491117 h 4241931"/>
                  <a:gd name="connsiteX616" fmla="*/ 3400060 w 4651277"/>
                  <a:gd name="connsiteY616" fmla="*/ 3577309 h 4241931"/>
                  <a:gd name="connsiteX617" fmla="*/ 3406973 w 4651277"/>
                  <a:gd name="connsiteY617" fmla="*/ 3593703 h 4241931"/>
                  <a:gd name="connsiteX618" fmla="*/ 3418956 w 4651277"/>
                  <a:gd name="connsiteY618" fmla="*/ 3615430 h 4241931"/>
                  <a:gd name="connsiteX619" fmla="*/ 3395203 w 4651277"/>
                  <a:gd name="connsiteY619" fmla="*/ 3618067 h 4241931"/>
                  <a:gd name="connsiteX620" fmla="*/ 3381062 w 4651277"/>
                  <a:gd name="connsiteY620" fmla="*/ 3648256 h 4241931"/>
                  <a:gd name="connsiteX621" fmla="*/ 3389340 w 4651277"/>
                  <a:gd name="connsiteY621" fmla="*/ 3676099 h 4241931"/>
                  <a:gd name="connsiteX622" fmla="*/ 3387297 w 4651277"/>
                  <a:gd name="connsiteY622" fmla="*/ 3734980 h 4241931"/>
                  <a:gd name="connsiteX623" fmla="*/ 3365114 w 4651277"/>
                  <a:gd name="connsiteY623" fmla="*/ 3755173 h 4241931"/>
                  <a:gd name="connsiteX624" fmla="*/ 3349515 w 4651277"/>
                  <a:gd name="connsiteY624" fmla="*/ 3774773 h 4241931"/>
                  <a:gd name="connsiteX625" fmla="*/ 3331755 w 4651277"/>
                  <a:gd name="connsiteY625" fmla="*/ 3770238 h 4241931"/>
                  <a:gd name="connsiteX626" fmla="*/ 3295139 w 4651277"/>
                  <a:gd name="connsiteY626" fmla="*/ 3743233 h 4241931"/>
                  <a:gd name="connsiteX627" fmla="*/ 3262091 w 4651277"/>
                  <a:gd name="connsiteY627" fmla="*/ 3731390 h 4241931"/>
                  <a:gd name="connsiteX628" fmla="*/ 3205351 w 4651277"/>
                  <a:gd name="connsiteY628" fmla="*/ 3745657 h 4241931"/>
                  <a:gd name="connsiteX629" fmla="*/ 3194120 w 4651277"/>
                  <a:gd name="connsiteY629" fmla="*/ 3757041 h 4241931"/>
                  <a:gd name="connsiteX630" fmla="*/ 3176971 w 4651277"/>
                  <a:gd name="connsiteY630" fmla="*/ 3766914 h 4241931"/>
                  <a:gd name="connsiteX631" fmla="*/ 3172726 w 4651277"/>
                  <a:gd name="connsiteY631" fmla="*/ 3749940 h 4241931"/>
                  <a:gd name="connsiteX632" fmla="*/ 3169365 w 4651277"/>
                  <a:gd name="connsiteY632" fmla="*/ 3740884 h 4241931"/>
                  <a:gd name="connsiteX633" fmla="*/ 3161839 w 4651277"/>
                  <a:gd name="connsiteY633" fmla="*/ 3746151 h 4241931"/>
                  <a:gd name="connsiteX634" fmla="*/ 3103961 w 4651277"/>
                  <a:gd name="connsiteY634" fmla="*/ 3762903 h 4241931"/>
                  <a:gd name="connsiteX635" fmla="*/ 3079445 w 4651277"/>
                  <a:gd name="connsiteY635" fmla="*/ 3757920 h 4241931"/>
                  <a:gd name="connsiteX636" fmla="*/ 3076595 w 4651277"/>
                  <a:gd name="connsiteY636" fmla="*/ 3753244 h 4241931"/>
                  <a:gd name="connsiteX637" fmla="*/ 3073963 w 4651277"/>
                  <a:gd name="connsiteY637" fmla="*/ 3755235 h 4241931"/>
                  <a:gd name="connsiteX638" fmla="*/ 3064222 w 4651277"/>
                  <a:gd name="connsiteY638" fmla="*/ 3749147 h 4241931"/>
                  <a:gd name="connsiteX639" fmla="*/ 3062184 w 4651277"/>
                  <a:gd name="connsiteY639" fmla="*/ 3744246 h 4241931"/>
                  <a:gd name="connsiteX640" fmla="*/ 3049858 w 4651277"/>
                  <a:gd name="connsiteY640" fmla="*/ 3739106 h 4241931"/>
                  <a:gd name="connsiteX641" fmla="*/ 3044792 w 4651277"/>
                  <a:gd name="connsiteY641" fmla="*/ 3733879 h 4241931"/>
                  <a:gd name="connsiteX642" fmla="*/ 3044128 w 4651277"/>
                  <a:gd name="connsiteY642" fmla="*/ 3738922 h 4241931"/>
                  <a:gd name="connsiteX643" fmla="*/ 2984298 w 4651277"/>
                  <a:gd name="connsiteY643" fmla="*/ 3791655 h 4241931"/>
                  <a:gd name="connsiteX644" fmla="*/ 2940903 w 4651277"/>
                  <a:gd name="connsiteY644" fmla="*/ 3792129 h 4241931"/>
                  <a:gd name="connsiteX645" fmla="*/ 2874058 w 4651277"/>
                  <a:gd name="connsiteY645" fmla="*/ 3781642 h 4241931"/>
                  <a:gd name="connsiteX646" fmla="*/ 2865991 w 4651277"/>
                  <a:gd name="connsiteY646" fmla="*/ 3778096 h 4241931"/>
                  <a:gd name="connsiteX647" fmla="*/ 2857815 w 4651277"/>
                  <a:gd name="connsiteY647" fmla="*/ 3786799 h 4241931"/>
                  <a:gd name="connsiteX648" fmla="*/ 2856425 w 4651277"/>
                  <a:gd name="connsiteY648" fmla="*/ 3795390 h 4241931"/>
                  <a:gd name="connsiteX649" fmla="*/ 2860563 w 4651277"/>
                  <a:gd name="connsiteY649" fmla="*/ 3807410 h 4241931"/>
                  <a:gd name="connsiteX650" fmla="*/ 2856998 w 4651277"/>
                  <a:gd name="connsiteY650" fmla="*/ 3813863 h 4241931"/>
                  <a:gd name="connsiteX651" fmla="*/ 2854422 w 4651277"/>
                  <a:gd name="connsiteY651" fmla="*/ 3814137 h 4241931"/>
                  <a:gd name="connsiteX652" fmla="*/ 2854754 w 4651277"/>
                  <a:gd name="connsiteY652" fmla="*/ 3831215 h 4241931"/>
                  <a:gd name="connsiteX653" fmla="*/ 2843360 w 4651277"/>
                  <a:gd name="connsiteY653" fmla="*/ 3850708 h 4241931"/>
                  <a:gd name="connsiteX654" fmla="*/ 2807827 w 4651277"/>
                  <a:gd name="connsiteY654" fmla="*/ 3846654 h 4241931"/>
                  <a:gd name="connsiteX655" fmla="*/ 2785810 w 4651277"/>
                  <a:gd name="connsiteY655" fmla="*/ 3849588 h 4241931"/>
                  <a:gd name="connsiteX656" fmla="*/ 2789121 w 4651277"/>
                  <a:gd name="connsiteY656" fmla="*/ 3868487 h 4241931"/>
                  <a:gd name="connsiteX657" fmla="*/ 2791863 w 4651277"/>
                  <a:gd name="connsiteY657" fmla="*/ 3871984 h 4241931"/>
                  <a:gd name="connsiteX658" fmla="*/ 2806233 w 4651277"/>
                  <a:gd name="connsiteY658" fmla="*/ 3898062 h 4241931"/>
                  <a:gd name="connsiteX659" fmla="*/ 2784118 w 4651277"/>
                  <a:gd name="connsiteY659" fmla="*/ 3891736 h 4241931"/>
                  <a:gd name="connsiteX660" fmla="*/ 2763325 w 4651277"/>
                  <a:gd name="connsiteY660" fmla="*/ 3878511 h 4241931"/>
                  <a:gd name="connsiteX661" fmla="*/ 2724775 w 4651277"/>
                  <a:gd name="connsiteY661" fmla="*/ 3899406 h 4241931"/>
                  <a:gd name="connsiteX662" fmla="*/ 2726671 w 4651277"/>
                  <a:gd name="connsiteY662" fmla="*/ 3923975 h 4241931"/>
                  <a:gd name="connsiteX663" fmla="*/ 2695770 w 4651277"/>
                  <a:gd name="connsiteY663" fmla="*/ 3931920 h 4241931"/>
                  <a:gd name="connsiteX664" fmla="*/ 2675260 w 4651277"/>
                  <a:gd name="connsiteY664" fmla="*/ 3914348 h 4241931"/>
                  <a:gd name="connsiteX665" fmla="*/ 2660753 w 4651277"/>
                  <a:gd name="connsiteY665" fmla="*/ 3905503 h 4241931"/>
                  <a:gd name="connsiteX666" fmla="*/ 2646083 w 4651277"/>
                  <a:gd name="connsiteY666" fmla="*/ 3912202 h 4241931"/>
                  <a:gd name="connsiteX667" fmla="*/ 2647150 w 4651277"/>
                  <a:gd name="connsiteY667" fmla="*/ 3913511 h 4241931"/>
                  <a:gd name="connsiteX668" fmla="*/ 2629231 w 4651277"/>
                  <a:gd name="connsiteY668" fmla="*/ 3927369 h 4241931"/>
                  <a:gd name="connsiteX669" fmla="*/ 2518807 w 4651277"/>
                  <a:gd name="connsiteY669" fmla="*/ 4013107 h 4241931"/>
                  <a:gd name="connsiteX670" fmla="*/ 2518432 w 4651277"/>
                  <a:gd name="connsiteY670" fmla="*/ 4038475 h 4241931"/>
                  <a:gd name="connsiteX671" fmla="*/ 2521619 w 4651277"/>
                  <a:gd name="connsiteY671" fmla="*/ 4073711 h 4241931"/>
                  <a:gd name="connsiteX672" fmla="*/ 2489096 w 4651277"/>
                  <a:gd name="connsiteY672" fmla="*/ 4063534 h 4241931"/>
                  <a:gd name="connsiteX673" fmla="*/ 2453324 w 4651277"/>
                  <a:gd name="connsiteY673" fmla="*/ 4094842 h 4241931"/>
                  <a:gd name="connsiteX674" fmla="*/ 2448168 w 4651277"/>
                  <a:gd name="connsiteY674" fmla="*/ 4135938 h 4241931"/>
                  <a:gd name="connsiteX675" fmla="*/ 2411741 w 4651277"/>
                  <a:gd name="connsiteY675" fmla="*/ 4211641 h 4241931"/>
                  <a:gd name="connsiteX676" fmla="*/ 2371202 w 4651277"/>
                  <a:gd name="connsiteY676" fmla="*/ 4225284 h 4241931"/>
                  <a:gd name="connsiteX677" fmla="*/ 2339599 w 4651277"/>
                  <a:gd name="connsiteY677" fmla="*/ 4241931 h 4241931"/>
                  <a:gd name="connsiteX678" fmla="*/ 2319011 w 4651277"/>
                  <a:gd name="connsiteY678" fmla="*/ 4225827 h 4241931"/>
                  <a:gd name="connsiteX679" fmla="*/ 2286691 w 4651277"/>
                  <a:gd name="connsiteY679" fmla="*/ 4169575 h 4241931"/>
                  <a:gd name="connsiteX680" fmla="*/ 2250336 w 4651277"/>
                  <a:gd name="connsiteY680" fmla="*/ 4135164 h 4241931"/>
                  <a:gd name="connsiteX681" fmla="*/ 2168075 w 4651277"/>
                  <a:gd name="connsiteY681" fmla="*/ 4121259 h 4241931"/>
                  <a:gd name="connsiteX682" fmla="*/ 2146887 w 4651277"/>
                  <a:gd name="connsiteY682" fmla="*/ 4129683 h 4241931"/>
                  <a:gd name="connsiteX683" fmla="*/ 2118834 w 4651277"/>
                  <a:gd name="connsiteY683" fmla="*/ 4132741 h 4241931"/>
                  <a:gd name="connsiteX684" fmla="*/ 2123027 w 4651277"/>
                  <a:gd name="connsiteY684" fmla="*/ 4108146 h 4241931"/>
                  <a:gd name="connsiteX685" fmla="*/ 2123831 w 4651277"/>
                  <a:gd name="connsiteY685" fmla="*/ 4094395 h 4241931"/>
                  <a:gd name="connsiteX686" fmla="*/ 2110984 w 4651277"/>
                  <a:gd name="connsiteY686" fmla="*/ 4096957 h 4241931"/>
                  <a:gd name="connsiteX687" fmla="*/ 2025816 w 4651277"/>
                  <a:gd name="connsiteY687" fmla="*/ 4085641 h 4241931"/>
                  <a:gd name="connsiteX688" fmla="*/ 1994734 w 4651277"/>
                  <a:gd name="connsiteY688" fmla="*/ 4050712 h 4241931"/>
                  <a:gd name="connsiteX689" fmla="*/ 1924097 w 4651277"/>
                  <a:gd name="connsiteY689" fmla="*/ 3922677 h 4241931"/>
                  <a:gd name="connsiteX690" fmla="*/ 1905006 w 4651277"/>
                  <a:gd name="connsiteY690" fmla="*/ 3918804 h 4241931"/>
                  <a:gd name="connsiteX691" fmla="*/ 1887982 w 4651277"/>
                  <a:gd name="connsiteY691" fmla="*/ 3912568 h 4241931"/>
                  <a:gd name="connsiteX692" fmla="*/ 1885017 w 4651277"/>
                  <a:gd name="connsiteY692" fmla="*/ 3901578 h 4241931"/>
                  <a:gd name="connsiteX693" fmla="*/ 1862111 w 4651277"/>
                  <a:gd name="connsiteY693" fmla="*/ 3897986 h 4241931"/>
                  <a:gd name="connsiteX694" fmla="*/ 1858625 w 4651277"/>
                  <a:gd name="connsiteY694" fmla="*/ 3892341 h 4241931"/>
                  <a:gd name="connsiteX695" fmla="*/ 1837794 w 4651277"/>
                  <a:gd name="connsiteY695" fmla="*/ 3907157 h 4241931"/>
                  <a:gd name="connsiteX696" fmla="*/ 1836714 w 4651277"/>
                  <a:gd name="connsiteY696" fmla="*/ 3883084 h 4241931"/>
                  <a:gd name="connsiteX697" fmla="*/ 1816165 w 4651277"/>
                  <a:gd name="connsiteY697" fmla="*/ 3880505 h 4241931"/>
                  <a:gd name="connsiteX698" fmla="*/ 1816633 w 4651277"/>
                  <a:gd name="connsiteY698" fmla="*/ 3878350 h 4241931"/>
                  <a:gd name="connsiteX699" fmla="*/ 1800539 w 4651277"/>
                  <a:gd name="connsiteY699" fmla="*/ 3891482 h 4241931"/>
                  <a:gd name="connsiteX700" fmla="*/ 1764303 w 4651277"/>
                  <a:gd name="connsiteY700" fmla="*/ 3915801 h 4241931"/>
                  <a:gd name="connsiteX701" fmla="*/ 1740423 w 4651277"/>
                  <a:gd name="connsiteY701" fmla="*/ 3889176 h 4241931"/>
                  <a:gd name="connsiteX702" fmla="*/ 1722011 w 4651277"/>
                  <a:gd name="connsiteY702" fmla="*/ 3876752 h 4241931"/>
                  <a:gd name="connsiteX703" fmla="*/ 1711940 w 4651277"/>
                  <a:gd name="connsiteY703" fmla="*/ 3893084 h 4241931"/>
                  <a:gd name="connsiteX704" fmla="*/ 1711668 w 4651277"/>
                  <a:gd name="connsiteY704" fmla="*/ 3897518 h 4241931"/>
                  <a:gd name="connsiteX705" fmla="*/ 1705099 w 4651277"/>
                  <a:gd name="connsiteY705" fmla="*/ 3926559 h 4241931"/>
                  <a:gd name="connsiteX706" fmla="*/ 1692762 w 4651277"/>
                  <a:gd name="connsiteY706" fmla="*/ 3907147 h 4241931"/>
                  <a:gd name="connsiteX707" fmla="*/ 1685994 w 4651277"/>
                  <a:gd name="connsiteY707" fmla="*/ 3883452 h 4241931"/>
                  <a:gd name="connsiteX708" fmla="*/ 1643295 w 4651277"/>
                  <a:gd name="connsiteY708" fmla="*/ 3873479 h 4241931"/>
                  <a:gd name="connsiteX709" fmla="*/ 1628399 w 4651277"/>
                  <a:gd name="connsiteY709" fmla="*/ 3893111 h 4241931"/>
                  <a:gd name="connsiteX710" fmla="*/ 1600019 w 4651277"/>
                  <a:gd name="connsiteY710" fmla="*/ 3878537 h 4241931"/>
                  <a:gd name="connsiteX711" fmla="*/ 1596347 w 4651277"/>
                  <a:gd name="connsiteY711" fmla="*/ 3851778 h 4241931"/>
                  <a:gd name="connsiteX712" fmla="*/ 1574043 w 4651277"/>
                  <a:gd name="connsiteY712" fmla="*/ 3830214 h 4241931"/>
                  <a:gd name="connsiteX713" fmla="*/ 1541567 w 4651277"/>
                  <a:gd name="connsiteY713" fmla="*/ 3798615 h 4241931"/>
                  <a:gd name="connsiteX714" fmla="*/ 1492724 w 4651277"/>
                  <a:gd name="connsiteY714" fmla="*/ 3763103 h 4241931"/>
                  <a:gd name="connsiteX715" fmla="*/ 1470589 w 4651277"/>
                  <a:gd name="connsiteY715" fmla="*/ 3755587 h 4241931"/>
                  <a:gd name="connsiteX716" fmla="*/ 1479644 w 4651277"/>
                  <a:gd name="connsiteY716" fmla="*/ 3744671 h 4241931"/>
                  <a:gd name="connsiteX717" fmla="*/ 1466562 w 4651277"/>
                  <a:gd name="connsiteY717" fmla="*/ 3726239 h 4241931"/>
                  <a:gd name="connsiteX718" fmla="*/ 1430989 w 4651277"/>
                  <a:gd name="connsiteY718" fmla="*/ 3697700 h 4241931"/>
                  <a:gd name="connsiteX719" fmla="*/ 1419313 w 4651277"/>
                  <a:gd name="connsiteY719" fmla="*/ 3670284 h 4241931"/>
                  <a:gd name="connsiteX720" fmla="*/ 1417125 w 4651277"/>
                  <a:gd name="connsiteY720" fmla="*/ 3655509 h 4241931"/>
                  <a:gd name="connsiteX721" fmla="*/ 1407563 w 4651277"/>
                  <a:gd name="connsiteY721" fmla="*/ 3669999 h 4241931"/>
                  <a:gd name="connsiteX722" fmla="*/ 1383547 w 4651277"/>
                  <a:gd name="connsiteY722" fmla="*/ 3699284 h 4241931"/>
                  <a:gd name="connsiteX723" fmla="*/ 1335775 w 4651277"/>
                  <a:gd name="connsiteY723" fmla="*/ 3738369 h 4241931"/>
                  <a:gd name="connsiteX724" fmla="*/ 1312449 w 4651277"/>
                  <a:gd name="connsiteY724" fmla="*/ 3759039 h 4241931"/>
                  <a:gd name="connsiteX725" fmla="*/ 1295945 w 4651277"/>
                  <a:gd name="connsiteY725" fmla="*/ 3759452 h 4241931"/>
                  <a:gd name="connsiteX726" fmla="*/ 1292551 w 4651277"/>
                  <a:gd name="connsiteY726" fmla="*/ 3785619 h 4241931"/>
                  <a:gd name="connsiteX727" fmla="*/ 1236423 w 4651277"/>
                  <a:gd name="connsiteY727" fmla="*/ 3826202 h 4241931"/>
                  <a:gd name="connsiteX728" fmla="*/ 1221212 w 4651277"/>
                  <a:gd name="connsiteY728" fmla="*/ 3837554 h 4241931"/>
                  <a:gd name="connsiteX729" fmla="*/ 1171545 w 4651277"/>
                  <a:gd name="connsiteY729" fmla="*/ 3867819 h 4241931"/>
                  <a:gd name="connsiteX730" fmla="*/ 1116177 w 4651277"/>
                  <a:gd name="connsiteY730" fmla="*/ 3898928 h 4241931"/>
                  <a:gd name="connsiteX731" fmla="*/ 1085512 w 4651277"/>
                  <a:gd name="connsiteY731" fmla="*/ 3913809 h 4241931"/>
                  <a:gd name="connsiteX732" fmla="*/ 1084513 w 4651277"/>
                  <a:gd name="connsiteY732" fmla="*/ 3915463 h 4241931"/>
                  <a:gd name="connsiteX733" fmla="*/ 1084512 w 4651277"/>
                  <a:gd name="connsiteY733" fmla="*/ 3915463 h 4241931"/>
                  <a:gd name="connsiteX734" fmla="*/ 1084263 w 4651277"/>
                  <a:gd name="connsiteY734" fmla="*/ 3915876 h 4241931"/>
                  <a:gd name="connsiteX735" fmla="*/ 1084513 w 4651277"/>
                  <a:gd name="connsiteY735" fmla="*/ 3915463 h 4241931"/>
                  <a:gd name="connsiteX736" fmla="*/ 1085839 w 4651277"/>
                  <a:gd name="connsiteY736" fmla="*/ 3915136 h 4241931"/>
                  <a:gd name="connsiteX737" fmla="*/ 1094229 w 4651277"/>
                  <a:gd name="connsiteY737" fmla="*/ 3924043 h 4241931"/>
                  <a:gd name="connsiteX738" fmla="*/ 1088904 w 4651277"/>
                  <a:gd name="connsiteY738" fmla="*/ 3930985 h 4241931"/>
                  <a:gd name="connsiteX739" fmla="*/ 1018977 w 4651277"/>
                  <a:gd name="connsiteY739" fmla="*/ 3997770 h 4241931"/>
                  <a:gd name="connsiteX740" fmla="*/ 1006350 w 4651277"/>
                  <a:gd name="connsiteY740" fmla="*/ 4009328 h 4241931"/>
                  <a:gd name="connsiteX741" fmla="*/ 1002301 w 4651277"/>
                  <a:gd name="connsiteY741" fmla="*/ 4011171 h 4241931"/>
                  <a:gd name="connsiteX742" fmla="*/ 990173 w 4651277"/>
                  <a:gd name="connsiteY742" fmla="*/ 4011068 h 4241931"/>
                  <a:gd name="connsiteX743" fmla="*/ 985936 w 4651277"/>
                  <a:gd name="connsiteY743" fmla="*/ 4009861 h 4241931"/>
                  <a:gd name="connsiteX744" fmla="*/ 977409 w 4651277"/>
                  <a:gd name="connsiteY744" fmla="*/ 4002677 h 4241931"/>
                  <a:gd name="connsiteX745" fmla="*/ 972121 w 4651277"/>
                  <a:gd name="connsiteY745" fmla="*/ 3998352 h 4241931"/>
                  <a:gd name="connsiteX746" fmla="*/ 953239 w 4651277"/>
                  <a:gd name="connsiteY746" fmla="*/ 4017645 h 4241931"/>
                  <a:gd name="connsiteX747" fmla="*/ 934255 w 4651277"/>
                  <a:gd name="connsiteY747" fmla="*/ 4027395 h 4241931"/>
                  <a:gd name="connsiteX748" fmla="*/ 928071 w 4651277"/>
                  <a:gd name="connsiteY748" fmla="*/ 4012596 h 4241931"/>
                  <a:gd name="connsiteX749" fmla="*/ 996223 w 4651277"/>
                  <a:gd name="connsiteY749" fmla="*/ 3962574 h 4241931"/>
                  <a:gd name="connsiteX750" fmla="*/ 1026009 w 4651277"/>
                  <a:gd name="connsiteY750" fmla="*/ 3931585 h 4241931"/>
                  <a:gd name="connsiteX751" fmla="*/ 1031264 w 4651277"/>
                  <a:gd name="connsiteY751" fmla="*/ 3925503 h 4241931"/>
                  <a:gd name="connsiteX752" fmla="*/ 1077468 w 4651277"/>
                  <a:gd name="connsiteY752" fmla="*/ 3900596 h 4241931"/>
                  <a:gd name="connsiteX753" fmla="*/ 1094162 w 4651277"/>
                  <a:gd name="connsiteY753" fmla="*/ 3881561 h 4241931"/>
                  <a:gd name="connsiteX754" fmla="*/ 1102948 w 4651277"/>
                  <a:gd name="connsiteY754" fmla="*/ 3869261 h 4241931"/>
                  <a:gd name="connsiteX755" fmla="*/ 1153234 w 4651277"/>
                  <a:gd name="connsiteY755" fmla="*/ 3831245 h 4241931"/>
                  <a:gd name="connsiteX756" fmla="*/ 1182230 w 4651277"/>
                  <a:gd name="connsiteY756" fmla="*/ 3799326 h 4241931"/>
                  <a:gd name="connsiteX757" fmla="*/ 1213308 w 4651277"/>
                  <a:gd name="connsiteY757" fmla="*/ 3779276 h 4241931"/>
                  <a:gd name="connsiteX758" fmla="*/ 1227005 w 4651277"/>
                  <a:gd name="connsiteY758" fmla="*/ 3743531 h 4241931"/>
                  <a:gd name="connsiteX759" fmla="*/ 1221458 w 4651277"/>
                  <a:gd name="connsiteY759" fmla="*/ 3737019 h 4241931"/>
                  <a:gd name="connsiteX760" fmla="*/ 1231625 w 4651277"/>
                  <a:gd name="connsiteY760" fmla="*/ 3685821 h 4241931"/>
                  <a:gd name="connsiteX761" fmla="*/ 1240257 w 4651277"/>
                  <a:gd name="connsiteY761" fmla="*/ 3659206 h 4241931"/>
                  <a:gd name="connsiteX762" fmla="*/ 1240179 w 4651277"/>
                  <a:gd name="connsiteY762" fmla="*/ 3659067 h 4241931"/>
                  <a:gd name="connsiteX763" fmla="*/ 1230192 w 4651277"/>
                  <a:gd name="connsiteY763" fmla="*/ 3642988 h 4241931"/>
                  <a:gd name="connsiteX764" fmla="*/ 1231048 w 4651277"/>
                  <a:gd name="connsiteY764" fmla="*/ 3642849 h 4241931"/>
                  <a:gd name="connsiteX765" fmla="*/ 1229111 w 4651277"/>
                  <a:gd name="connsiteY765" fmla="*/ 3639405 h 4241931"/>
                  <a:gd name="connsiteX766" fmla="*/ 1225082 w 4651277"/>
                  <a:gd name="connsiteY766" fmla="*/ 3615949 h 4241931"/>
                  <a:gd name="connsiteX767" fmla="*/ 1223380 w 4651277"/>
                  <a:gd name="connsiteY767" fmla="*/ 3610559 h 4241931"/>
                  <a:gd name="connsiteX768" fmla="*/ 1222745 w 4651277"/>
                  <a:gd name="connsiteY768" fmla="*/ 3611002 h 4241931"/>
                  <a:gd name="connsiteX769" fmla="*/ 1190493 w 4651277"/>
                  <a:gd name="connsiteY769" fmla="*/ 3651565 h 4241931"/>
                  <a:gd name="connsiteX770" fmla="*/ 1166783 w 4651277"/>
                  <a:gd name="connsiteY770" fmla="*/ 3661736 h 4241931"/>
                  <a:gd name="connsiteX771" fmla="*/ 1154637 w 4651277"/>
                  <a:gd name="connsiteY771" fmla="*/ 3670210 h 4241931"/>
                  <a:gd name="connsiteX772" fmla="*/ 1116633 w 4651277"/>
                  <a:gd name="connsiteY772" fmla="*/ 3690352 h 4241931"/>
                  <a:gd name="connsiteX773" fmla="*/ 1090960 w 4651277"/>
                  <a:gd name="connsiteY773" fmla="*/ 3676395 h 4241931"/>
                  <a:gd name="connsiteX774" fmla="*/ 1152056 w 4651277"/>
                  <a:gd name="connsiteY774" fmla="*/ 3582772 h 4241931"/>
                  <a:gd name="connsiteX775" fmla="*/ 1146988 w 4651277"/>
                  <a:gd name="connsiteY775" fmla="*/ 3583121 h 4241931"/>
                  <a:gd name="connsiteX776" fmla="*/ 1174341 w 4651277"/>
                  <a:gd name="connsiteY776" fmla="*/ 3554475 h 4241931"/>
                  <a:gd name="connsiteX777" fmla="*/ 1195008 w 4651277"/>
                  <a:gd name="connsiteY777" fmla="*/ 3526369 h 4241931"/>
                  <a:gd name="connsiteX778" fmla="*/ 1182314 w 4651277"/>
                  <a:gd name="connsiteY778" fmla="*/ 3516738 h 4241931"/>
                  <a:gd name="connsiteX779" fmla="*/ 1164089 w 4651277"/>
                  <a:gd name="connsiteY779" fmla="*/ 3495341 h 4241931"/>
                  <a:gd name="connsiteX780" fmla="*/ 1138525 w 4651277"/>
                  <a:gd name="connsiteY780" fmla="*/ 3489826 h 4241931"/>
                  <a:gd name="connsiteX781" fmla="*/ 1113579 w 4651277"/>
                  <a:gd name="connsiteY781" fmla="*/ 3498232 h 4241931"/>
                  <a:gd name="connsiteX782" fmla="*/ 1101193 w 4651277"/>
                  <a:gd name="connsiteY782" fmla="*/ 3517611 h 4241931"/>
                  <a:gd name="connsiteX783" fmla="*/ 1083741 w 4651277"/>
                  <a:gd name="connsiteY783" fmla="*/ 3524449 h 4241931"/>
                  <a:gd name="connsiteX784" fmla="*/ 1066327 w 4651277"/>
                  <a:gd name="connsiteY784" fmla="*/ 3498350 h 4241931"/>
                  <a:gd name="connsiteX785" fmla="*/ 1060384 w 4651277"/>
                  <a:gd name="connsiteY785" fmla="*/ 3491373 h 4241931"/>
                  <a:gd name="connsiteX786" fmla="*/ 1051908 w 4651277"/>
                  <a:gd name="connsiteY786" fmla="*/ 3488960 h 4241931"/>
                  <a:gd name="connsiteX787" fmla="*/ 1034735 w 4651277"/>
                  <a:gd name="connsiteY787" fmla="*/ 3470682 h 4241931"/>
                  <a:gd name="connsiteX788" fmla="*/ 1017197 w 4651277"/>
                  <a:gd name="connsiteY788" fmla="*/ 3484015 h 4241931"/>
                  <a:gd name="connsiteX789" fmla="*/ 1010237 w 4651277"/>
                  <a:gd name="connsiteY789" fmla="*/ 3484324 h 4241931"/>
                  <a:gd name="connsiteX790" fmla="*/ 958799 w 4651277"/>
                  <a:gd name="connsiteY790" fmla="*/ 3466337 h 4241931"/>
                  <a:gd name="connsiteX791" fmla="*/ 951788 w 4651277"/>
                  <a:gd name="connsiteY791" fmla="*/ 3461874 h 4241931"/>
                  <a:gd name="connsiteX792" fmla="*/ 926759 w 4651277"/>
                  <a:gd name="connsiteY792" fmla="*/ 3433431 h 4241931"/>
                  <a:gd name="connsiteX793" fmla="*/ 903850 w 4651277"/>
                  <a:gd name="connsiteY793" fmla="*/ 3383920 h 4241931"/>
                  <a:gd name="connsiteX794" fmla="*/ 895238 w 4651277"/>
                  <a:gd name="connsiteY794" fmla="*/ 3361559 h 4241931"/>
                  <a:gd name="connsiteX795" fmla="*/ 893102 w 4651277"/>
                  <a:gd name="connsiteY795" fmla="*/ 3344918 h 4241931"/>
                  <a:gd name="connsiteX796" fmla="*/ 913932 w 4651277"/>
                  <a:gd name="connsiteY796" fmla="*/ 3295875 h 4241931"/>
                  <a:gd name="connsiteX797" fmla="*/ 916552 w 4651277"/>
                  <a:gd name="connsiteY797" fmla="*/ 3284815 h 4241931"/>
                  <a:gd name="connsiteX798" fmla="*/ 902668 w 4651277"/>
                  <a:gd name="connsiteY798" fmla="*/ 3252497 h 4241931"/>
                  <a:gd name="connsiteX799" fmla="*/ 899396 w 4651277"/>
                  <a:gd name="connsiteY799" fmla="*/ 3239232 h 4241931"/>
                  <a:gd name="connsiteX800" fmla="*/ 894195 w 4651277"/>
                  <a:gd name="connsiteY800" fmla="*/ 3206742 h 4241931"/>
                  <a:gd name="connsiteX801" fmla="*/ 880363 w 4651277"/>
                  <a:gd name="connsiteY801" fmla="*/ 3200867 h 4241931"/>
                  <a:gd name="connsiteX802" fmla="*/ 868662 w 4651277"/>
                  <a:gd name="connsiteY802" fmla="*/ 3212216 h 4241931"/>
                  <a:gd name="connsiteX803" fmla="*/ 861785 w 4651277"/>
                  <a:gd name="connsiteY803" fmla="*/ 3179867 h 4241931"/>
                  <a:gd name="connsiteX804" fmla="*/ 841031 w 4651277"/>
                  <a:gd name="connsiteY804" fmla="*/ 3128406 h 4241931"/>
                  <a:gd name="connsiteX805" fmla="*/ 835094 w 4651277"/>
                  <a:gd name="connsiteY805" fmla="*/ 3130395 h 4241931"/>
                  <a:gd name="connsiteX806" fmla="*/ 836894 w 4651277"/>
                  <a:gd name="connsiteY806" fmla="*/ 3131712 h 4241931"/>
                  <a:gd name="connsiteX807" fmla="*/ 828164 w 4651277"/>
                  <a:gd name="connsiteY807" fmla="*/ 3141426 h 4241931"/>
                  <a:gd name="connsiteX808" fmla="*/ 810249 w 4651277"/>
                  <a:gd name="connsiteY808" fmla="*/ 3168564 h 4241931"/>
                  <a:gd name="connsiteX809" fmla="*/ 805666 w 4651277"/>
                  <a:gd name="connsiteY809" fmla="*/ 3182762 h 4241931"/>
                  <a:gd name="connsiteX810" fmla="*/ 762994 w 4651277"/>
                  <a:gd name="connsiteY810" fmla="*/ 3247137 h 4241931"/>
                  <a:gd name="connsiteX811" fmla="*/ 769696 w 4651277"/>
                  <a:gd name="connsiteY811" fmla="*/ 3269578 h 4241931"/>
                  <a:gd name="connsiteX812" fmla="*/ 788985 w 4651277"/>
                  <a:gd name="connsiteY812" fmla="*/ 3312615 h 4241931"/>
                  <a:gd name="connsiteX813" fmla="*/ 783024 w 4651277"/>
                  <a:gd name="connsiteY813" fmla="*/ 3324613 h 4241931"/>
                  <a:gd name="connsiteX814" fmla="*/ 758660 w 4651277"/>
                  <a:gd name="connsiteY814" fmla="*/ 3335580 h 4241931"/>
                  <a:gd name="connsiteX815" fmla="*/ 671389 w 4651277"/>
                  <a:gd name="connsiteY815" fmla="*/ 3280299 h 4241931"/>
                  <a:gd name="connsiteX816" fmla="*/ 650969 w 4651277"/>
                  <a:gd name="connsiteY816" fmla="*/ 3269201 h 4241931"/>
                  <a:gd name="connsiteX817" fmla="*/ 641617 w 4651277"/>
                  <a:gd name="connsiteY817" fmla="*/ 3268933 h 4241931"/>
                  <a:gd name="connsiteX818" fmla="*/ 644405 w 4651277"/>
                  <a:gd name="connsiteY818" fmla="*/ 3282190 h 4241931"/>
                  <a:gd name="connsiteX819" fmla="*/ 650760 w 4651277"/>
                  <a:gd name="connsiteY819" fmla="*/ 3284028 h 4241931"/>
                  <a:gd name="connsiteX820" fmla="*/ 664657 w 4651277"/>
                  <a:gd name="connsiteY820" fmla="*/ 3289108 h 4241931"/>
                  <a:gd name="connsiteX821" fmla="*/ 653088 w 4651277"/>
                  <a:gd name="connsiteY821" fmla="*/ 3305841 h 4241931"/>
                  <a:gd name="connsiteX822" fmla="*/ 681811 w 4651277"/>
                  <a:gd name="connsiteY822" fmla="*/ 3311127 h 4241931"/>
                  <a:gd name="connsiteX823" fmla="*/ 681325 w 4651277"/>
                  <a:gd name="connsiteY823" fmla="*/ 3323067 h 4241931"/>
                  <a:gd name="connsiteX824" fmla="*/ 642947 w 4651277"/>
                  <a:gd name="connsiteY824" fmla="*/ 3318009 h 4241931"/>
                  <a:gd name="connsiteX825" fmla="*/ 616859 w 4651277"/>
                  <a:gd name="connsiteY825" fmla="*/ 3306171 h 4241931"/>
                  <a:gd name="connsiteX826" fmla="*/ 615221 w 4651277"/>
                  <a:gd name="connsiteY826" fmla="*/ 3285459 h 4241931"/>
                  <a:gd name="connsiteX827" fmla="*/ 603851 w 4651277"/>
                  <a:gd name="connsiteY827" fmla="*/ 3275124 h 4241931"/>
                  <a:gd name="connsiteX828" fmla="*/ 584006 w 4651277"/>
                  <a:gd name="connsiteY828" fmla="*/ 3294285 h 4241931"/>
                  <a:gd name="connsiteX829" fmla="*/ 576030 w 4651277"/>
                  <a:gd name="connsiteY829" fmla="*/ 3296216 h 4241931"/>
                  <a:gd name="connsiteX830" fmla="*/ 595446 w 4651277"/>
                  <a:gd name="connsiteY830" fmla="*/ 3254362 h 4241931"/>
                  <a:gd name="connsiteX831" fmla="*/ 582146 w 4651277"/>
                  <a:gd name="connsiteY831" fmla="*/ 3236050 h 4241931"/>
                  <a:gd name="connsiteX832" fmla="*/ 559040 w 4651277"/>
                  <a:gd name="connsiteY832" fmla="*/ 3238269 h 4241931"/>
                  <a:gd name="connsiteX833" fmla="*/ 547418 w 4651277"/>
                  <a:gd name="connsiteY833" fmla="*/ 3221663 h 4241931"/>
                  <a:gd name="connsiteX834" fmla="*/ 555276 w 4651277"/>
                  <a:gd name="connsiteY834" fmla="*/ 3208783 h 4241931"/>
                  <a:gd name="connsiteX835" fmla="*/ 552916 w 4651277"/>
                  <a:gd name="connsiteY835" fmla="*/ 3178113 h 4241931"/>
                  <a:gd name="connsiteX836" fmla="*/ 554759 w 4651277"/>
                  <a:gd name="connsiteY836" fmla="*/ 3143891 h 4241931"/>
                  <a:gd name="connsiteX837" fmla="*/ 546452 w 4651277"/>
                  <a:gd name="connsiteY837" fmla="*/ 3109595 h 4241931"/>
                  <a:gd name="connsiteX838" fmla="*/ 531314 w 4651277"/>
                  <a:gd name="connsiteY838" fmla="*/ 3097640 h 4241931"/>
                  <a:gd name="connsiteX839" fmla="*/ 544016 w 4651277"/>
                  <a:gd name="connsiteY839" fmla="*/ 3089076 h 4241931"/>
                  <a:gd name="connsiteX840" fmla="*/ 547970 w 4651277"/>
                  <a:gd name="connsiteY840" fmla="*/ 3079252 h 4241931"/>
                  <a:gd name="connsiteX841" fmla="*/ 536113 w 4651277"/>
                  <a:gd name="connsiteY841" fmla="*/ 3040749 h 4241931"/>
                  <a:gd name="connsiteX842" fmla="*/ 536514 w 4651277"/>
                  <a:gd name="connsiteY842" fmla="*/ 3026719 h 4241931"/>
                  <a:gd name="connsiteX843" fmla="*/ 518069 w 4651277"/>
                  <a:gd name="connsiteY843" fmla="*/ 3044697 h 4241931"/>
                  <a:gd name="connsiteX844" fmla="*/ 505031 w 4651277"/>
                  <a:gd name="connsiteY844" fmla="*/ 3044899 h 4241931"/>
                  <a:gd name="connsiteX845" fmla="*/ 469088 w 4651277"/>
                  <a:gd name="connsiteY845" fmla="*/ 3060358 h 4241931"/>
                  <a:gd name="connsiteX846" fmla="*/ 446865 w 4651277"/>
                  <a:gd name="connsiteY846" fmla="*/ 3064475 h 4241931"/>
                  <a:gd name="connsiteX847" fmla="*/ 428167 w 4651277"/>
                  <a:gd name="connsiteY847" fmla="*/ 3076179 h 4241931"/>
                  <a:gd name="connsiteX848" fmla="*/ 421376 w 4651277"/>
                  <a:gd name="connsiteY848" fmla="*/ 3079513 h 4241931"/>
                  <a:gd name="connsiteX849" fmla="*/ 387850 w 4651277"/>
                  <a:gd name="connsiteY849" fmla="*/ 3050902 h 4241931"/>
                  <a:gd name="connsiteX850" fmla="*/ 356247 w 4651277"/>
                  <a:gd name="connsiteY850" fmla="*/ 3058134 h 4241931"/>
                  <a:gd name="connsiteX851" fmla="*/ 329279 w 4651277"/>
                  <a:gd name="connsiteY851" fmla="*/ 3044401 h 4241931"/>
                  <a:gd name="connsiteX852" fmla="*/ 308607 w 4651277"/>
                  <a:gd name="connsiteY852" fmla="*/ 3027031 h 4241931"/>
                  <a:gd name="connsiteX853" fmla="*/ 279538 w 4651277"/>
                  <a:gd name="connsiteY853" fmla="*/ 3001141 h 4241931"/>
                  <a:gd name="connsiteX854" fmla="*/ 267950 w 4651277"/>
                  <a:gd name="connsiteY854" fmla="*/ 2993392 h 4241931"/>
                  <a:gd name="connsiteX855" fmla="*/ 257547 w 4651277"/>
                  <a:gd name="connsiteY855" fmla="*/ 2987046 h 4241931"/>
                  <a:gd name="connsiteX856" fmla="*/ 263834 w 4651277"/>
                  <a:gd name="connsiteY856" fmla="*/ 2971168 h 4241931"/>
                  <a:gd name="connsiteX857" fmla="*/ 275244 w 4651277"/>
                  <a:gd name="connsiteY857" fmla="*/ 2962494 h 4241931"/>
                  <a:gd name="connsiteX858" fmla="*/ 283127 w 4651277"/>
                  <a:gd name="connsiteY858" fmla="*/ 2946230 h 4241931"/>
                  <a:gd name="connsiteX859" fmla="*/ 271842 w 4651277"/>
                  <a:gd name="connsiteY859" fmla="*/ 2937986 h 4241931"/>
                  <a:gd name="connsiteX860" fmla="*/ 255949 w 4651277"/>
                  <a:gd name="connsiteY860" fmla="*/ 2947324 h 4241931"/>
                  <a:gd name="connsiteX861" fmla="*/ 248671 w 4651277"/>
                  <a:gd name="connsiteY861" fmla="*/ 2962598 h 4241931"/>
                  <a:gd name="connsiteX862" fmla="*/ 220889 w 4651277"/>
                  <a:gd name="connsiteY862" fmla="*/ 2964682 h 4241931"/>
                  <a:gd name="connsiteX863" fmla="*/ 224312 w 4651277"/>
                  <a:gd name="connsiteY863" fmla="*/ 2945699 h 4241931"/>
                  <a:gd name="connsiteX864" fmla="*/ 224403 w 4651277"/>
                  <a:gd name="connsiteY864" fmla="*/ 2919922 h 4241931"/>
                  <a:gd name="connsiteX865" fmla="*/ 221119 w 4651277"/>
                  <a:gd name="connsiteY865" fmla="*/ 2906363 h 4241931"/>
                  <a:gd name="connsiteX866" fmla="*/ 227734 w 4651277"/>
                  <a:gd name="connsiteY866" fmla="*/ 2886607 h 4241931"/>
                  <a:gd name="connsiteX867" fmla="*/ 230419 w 4651277"/>
                  <a:gd name="connsiteY867" fmla="*/ 2873291 h 4241931"/>
                  <a:gd name="connsiteX868" fmla="*/ 220334 w 4651277"/>
                  <a:gd name="connsiteY868" fmla="*/ 2850825 h 4241931"/>
                  <a:gd name="connsiteX869" fmla="*/ 210854 w 4651277"/>
                  <a:gd name="connsiteY869" fmla="*/ 2827368 h 4241931"/>
                  <a:gd name="connsiteX870" fmla="*/ 241764 w 4651277"/>
                  <a:gd name="connsiteY870" fmla="*/ 2778929 h 4241931"/>
                  <a:gd name="connsiteX871" fmla="*/ 255002 w 4651277"/>
                  <a:gd name="connsiteY871" fmla="*/ 2751657 h 4241931"/>
                  <a:gd name="connsiteX872" fmla="*/ 276350 w 4651277"/>
                  <a:gd name="connsiteY872" fmla="*/ 2717777 h 4241931"/>
                  <a:gd name="connsiteX873" fmla="*/ 285282 w 4651277"/>
                  <a:gd name="connsiteY873" fmla="*/ 2707593 h 4241931"/>
                  <a:gd name="connsiteX874" fmla="*/ 276926 w 4651277"/>
                  <a:gd name="connsiteY874" fmla="*/ 2680064 h 4241931"/>
                  <a:gd name="connsiteX875" fmla="*/ 264542 w 4651277"/>
                  <a:gd name="connsiteY875" fmla="*/ 2672508 h 4241931"/>
                  <a:gd name="connsiteX876" fmla="*/ 308116 w 4651277"/>
                  <a:gd name="connsiteY876" fmla="*/ 2674621 h 4241931"/>
                  <a:gd name="connsiteX877" fmla="*/ 327864 w 4651277"/>
                  <a:gd name="connsiteY877" fmla="*/ 2668993 h 4241931"/>
                  <a:gd name="connsiteX878" fmla="*/ 339456 w 4651277"/>
                  <a:gd name="connsiteY878" fmla="*/ 2648876 h 4241931"/>
                  <a:gd name="connsiteX879" fmla="*/ 368061 w 4651277"/>
                  <a:gd name="connsiteY879" fmla="*/ 2643216 h 4241931"/>
                  <a:gd name="connsiteX880" fmla="*/ 389538 w 4651277"/>
                  <a:gd name="connsiteY880" fmla="*/ 2632526 h 4241931"/>
                  <a:gd name="connsiteX881" fmla="*/ 396992 w 4651277"/>
                  <a:gd name="connsiteY881" fmla="*/ 2633675 h 4241931"/>
                  <a:gd name="connsiteX882" fmla="*/ 398142 w 4651277"/>
                  <a:gd name="connsiteY882" fmla="*/ 2626219 h 4241931"/>
                  <a:gd name="connsiteX883" fmla="*/ 385394 w 4651277"/>
                  <a:gd name="connsiteY883" fmla="*/ 2597603 h 4241931"/>
                  <a:gd name="connsiteX884" fmla="*/ 377546 w 4651277"/>
                  <a:gd name="connsiteY884" fmla="*/ 2596603 h 4241931"/>
                  <a:gd name="connsiteX885" fmla="*/ 376221 w 4651277"/>
                  <a:gd name="connsiteY885" fmla="*/ 2597323 h 4241931"/>
                  <a:gd name="connsiteX886" fmla="*/ 363730 w 4651277"/>
                  <a:gd name="connsiteY886" fmla="*/ 2594317 h 4241931"/>
                  <a:gd name="connsiteX887" fmla="*/ 336858 w 4651277"/>
                  <a:gd name="connsiteY887" fmla="*/ 2561827 h 4241931"/>
                  <a:gd name="connsiteX888" fmla="*/ 337956 w 4651277"/>
                  <a:gd name="connsiteY888" fmla="*/ 2558256 h 4241931"/>
                  <a:gd name="connsiteX889" fmla="*/ 331405 w 4651277"/>
                  <a:gd name="connsiteY889" fmla="*/ 2552878 h 4241931"/>
                  <a:gd name="connsiteX890" fmla="*/ 308578 w 4651277"/>
                  <a:gd name="connsiteY890" fmla="*/ 2557984 h 4241931"/>
                  <a:gd name="connsiteX891" fmla="*/ 294264 w 4651277"/>
                  <a:gd name="connsiteY891" fmla="*/ 2582561 h 4241931"/>
                  <a:gd name="connsiteX892" fmla="*/ 283955 w 4651277"/>
                  <a:gd name="connsiteY892" fmla="*/ 2590545 h 4241931"/>
                  <a:gd name="connsiteX893" fmla="*/ 279462 w 4651277"/>
                  <a:gd name="connsiteY893" fmla="*/ 2578968 h 4241931"/>
                  <a:gd name="connsiteX894" fmla="*/ 280886 w 4651277"/>
                  <a:gd name="connsiteY894" fmla="*/ 2534293 h 4241931"/>
                  <a:gd name="connsiteX895" fmla="*/ 293312 w 4651277"/>
                  <a:gd name="connsiteY895" fmla="*/ 2522841 h 4241931"/>
                  <a:gd name="connsiteX896" fmla="*/ 313664 w 4651277"/>
                  <a:gd name="connsiteY896" fmla="*/ 2509256 h 4241931"/>
                  <a:gd name="connsiteX897" fmla="*/ 322562 w 4651277"/>
                  <a:gd name="connsiteY897" fmla="*/ 2501743 h 4241931"/>
                  <a:gd name="connsiteX898" fmla="*/ 322347 w 4651277"/>
                  <a:gd name="connsiteY898" fmla="*/ 2500403 h 4241931"/>
                  <a:gd name="connsiteX899" fmla="*/ 325012 w 4651277"/>
                  <a:gd name="connsiteY899" fmla="*/ 2494504 h 4241931"/>
                  <a:gd name="connsiteX900" fmla="*/ 327121 w 4651277"/>
                  <a:gd name="connsiteY900" fmla="*/ 2489822 h 4241931"/>
                  <a:gd name="connsiteX901" fmla="*/ 325375 w 4651277"/>
                  <a:gd name="connsiteY901" fmla="*/ 2483801 h 4241931"/>
                  <a:gd name="connsiteX902" fmla="*/ 319894 w 4651277"/>
                  <a:gd name="connsiteY902" fmla="*/ 2485096 h 4241931"/>
                  <a:gd name="connsiteX903" fmla="*/ 311599 w 4651277"/>
                  <a:gd name="connsiteY903" fmla="*/ 2486736 h 4241931"/>
                  <a:gd name="connsiteX904" fmla="*/ 310423 w 4651277"/>
                  <a:gd name="connsiteY904" fmla="*/ 2477683 h 4241931"/>
                  <a:gd name="connsiteX905" fmla="*/ 311281 w 4651277"/>
                  <a:gd name="connsiteY905" fmla="*/ 2475872 h 4241931"/>
                  <a:gd name="connsiteX906" fmla="*/ 304224 w 4651277"/>
                  <a:gd name="connsiteY906" fmla="*/ 2463706 h 4241931"/>
                  <a:gd name="connsiteX907" fmla="*/ 295275 w 4651277"/>
                  <a:gd name="connsiteY907" fmla="*/ 2457135 h 4241931"/>
                  <a:gd name="connsiteX908" fmla="*/ 294859 w 4651277"/>
                  <a:gd name="connsiteY908" fmla="*/ 2454016 h 4241931"/>
                  <a:gd name="connsiteX909" fmla="*/ 286910 w 4651277"/>
                  <a:gd name="connsiteY909" fmla="*/ 2446244 h 4241931"/>
                  <a:gd name="connsiteX910" fmla="*/ 278232 w 4651277"/>
                  <a:gd name="connsiteY910" fmla="*/ 2442183 h 4241931"/>
                  <a:gd name="connsiteX911" fmla="*/ 256502 w 4651277"/>
                  <a:gd name="connsiteY911" fmla="*/ 2431877 h 4241931"/>
                  <a:gd name="connsiteX912" fmla="*/ 233566 w 4651277"/>
                  <a:gd name="connsiteY912" fmla="*/ 2432796 h 4241931"/>
                  <a:gd name="connsiteX913" fmla="*/ 225585 w 4651277"/>
                  <a:gd name="connsiteY913" fmla="*/ 2427605 h 4241931"/>
                  <a:gd name="connsiteX914" fmla="*/ 218516 w 4651277"/>
                  <a:gd name="connsiteY914" fmla="*/ 2409611 h 4241931"/>
                  <a:gd name="connsiteX915" fmla="*/ 219702 w 4651277"/>
                  <a:gd name="connsiteY915" fmla="*/ 2396654 h 4241931"/>
                  <a:gd name="connsiteX916" fmla="*/ 203612 w 4651277"/>
                  <a:gd name="connsiteY916" fmla="*/ 2390201 h 4241931"/>
                  <a:gd name="connsiteX917" fmla="*/ 185454 w 4651277"/>
                  <a:gd name="connsiteY917" fmla="*/ 2384308 h 4241931"/>
                  <a:gd name="connsiteX918" fmla="*/ 180651 w 4651277"/>
                  <a:gd name="connsiteY918" fmla="*/ 2360984 h 4241931"/>
                  <a:gd name="connsiteX919" fmla="*/ 188954 w 4651277"/>
                  <a:gd name="connsiteY919" fmla="*/ 2355173 h 4241931"/>
                  <a:gd name="connsiteX920" fmla="*/ 203232 w 4651277"/>
                  <a:gd name="connsiteY920" fmla="*/ 2321739 h 4241931"/>
                  <a:gd name="connsiteX921" fmla="*/ 198358 w 4651277"/>
                  <a:gd name="connsiteY921" fmla="*/ 2280702 h 4241931"/>
                  <a:gd name="connsiteX922" fmla="*/ 181129 w 4651277"/>
                  <a:gd name="connsiteY922" fmla="*/ 2268831 h 4241931"/>
                  <a:gd name="connsiteX923" fmla="*/ 161542 w 4651277"/>
                  <a:gd name="connsiteY923" fmla="*/ 2266396 h 4241931"/>
                  <a:gd name="connsiteX924" fmla="*/ 170152 w 4651277"/>
                  <a:gd name="connsiteY924" fmla="*/ 2232225 h 4241931"/>
                  <a:gd name="connsiteX925" fmla="*/ 182158 w 4651277"/>
                  <a:gd name="connsiteY925" fmla="*/ 2210319 h 4241931"/>
                  <a:gd name="connsiteX926" fmla="*/ 185087 w 4651277"/>
                  <a:gd name="connsiteY926" fmla="*/ 2204960 h 4241931"/>
                  <a:gd name="connsiteX927" fmla="*/ 183548 w 4651277"/>
                  <a:gd name="connsiteY927" fmla="*/ 2204931 h 4241931"/>
                  <a:gd name="connsiteX928" fmla="*/ 176985 w 4651277"/>
                  <a:gd name="connsiteY928" fmla="*/ 2201655 h 4241931"/>
                  <a:gd name="connsiteX929" fmla="*/ 158195 w 4651277"/>
                  <a:gd name="connsiteY929" fmla="*/ 2192908 h 4241931"/>
                  <a:gd name="connsiteX930" fmla="*/ 153725 w 4651277"/>
                  <a:gd name="connsiteY930" fmla="*/ 2186242 h 4241931"/>
                  <a:gd name="connsiteX931" fmla="*/ 153180 w 4651277"/>
                  <a:gd name="connsiteY931" fmla="*/ 2181644 h 4241931"/>
                  <a:gd name="connsiteX932" fmla="*/ 148907 w 4651277"/>
                  <a:gd name="connsiteY932" fmla="*/ 2184596 h 4241931"/>
                  <a:gd name="connsiteX933" fmla="*/ 133549 w 4651277"/>
                  <a:gd name="connsiteY933" fmla="*/ 2192221 h 4241931"/>
                  <a:gd name="connsiteX934" fmla="*/ 130014 w 4651277"/>
                  <a:gd name="connsiteY934" fmla="*/ 2191909 h 4241931"/>
                  <a:gd name="connsiteX935" fmla="*/ 130318 w 4651277"/>
                  <a:gd name="connsiteY935" fmla="*/ 2192823 h 4241931"/>
                  <a:gd name="connsiteX936" fmla="*/ 126282 w 4651277"/>
                  <a:gd name="connsiteY936" fmla="*/ 2195305 h 4241931"/>
                  <a:gd name="connsiteX937" fmla="*/ 107338 w 4651277"/>
                  <a:gd name="connsiteY937" fmla="*/ 2192707 h 4241931"/>
                  <a:gd name="connsiteX938" fmla="*/ 90588 w 4651277"/>
                  <a:gd name="connsiteY938" fmla="*/ 2196667 h 4241931"/>
                  <a:gd name="connsiteX939" fmla="*/ 85329 w 4651277"/>
                  <a:gd name="connsiteY939" fmla="*/ 2204345 h 4241931"/>
                  <a:gd name="connsiteX940" fmla="*/ 82412 w 4651277"/>
                  <a:gd name="connsiteY940" fmla="*/ 2206965 h 4241931"/>
                  <a:gd name="connsiteX941" fmla="*/ 79791 w 4651277"/>
                  <a:gd name="connsiteY941" fmla="*/ 2204045 h 4241931"/>
                  <a:gd name="connsiteX942" fmla="*/ 72187 w 4651277"/>
                  <a:gd name="connsiteY942" fmla="*/ 2199087 h 4241931"/>
                  <a:gd name="connsiteX943" fmla="*/ 56610 w 4651277"/>
                  <a:gd name="connsiteY943" fmla="*/ 2194405 h 4241931"/>
                  <a:gd name="connsiteX944" fmla="*/ 49228 w 4651277"/>
                  <a:gd name="connsiteY944" fmla="*/ 2195828 h 4241931"/>
                  <a:gd name="connsiteX945" fmla="*/ 44932 w 4651277"/>
                  <a:gd name="connsiteY945" fmla="*/ 2199419 h 4241931"/>
                  <a:gd name="connsiteX946" fmla="*/ 40357 w 4651277"/>
                  <a:gd name="connsiteY946" fmla="*/ 2195030 h 4241931"/>
                  <a:gd name="connsiteX947" fmla="*/ 38739 w 4651277"/>
                  <a:gd name="connsiteY947" fmla="*/ 2190908 h 4241931"/>
                  <a:gd name="connsiteX948" fmla="*/ 25029 w 4651277"/>
                  <a:gd name="connsiteY948" fmla="*/ 2188681 h 4241931"/>
                  <a:gd name="connsiteX949" fmla="*/ 22953 w 4651277"/>
                  <a:gd name="connsiteY949" fmla="*/ 2190781 h 4241931"/>
                  <a:gd name="connsiteX950" fmla="*/ 17398 w 4651277"/>
                  <a:gd name="connsiteY950" fmla="*/ 2191771 h 4241931"/>
                  <a:gd name="connsiteX951" fmla="*/ 17464 w 4651277"/>
                  <a:gd name="connsiteY951" fmla="*/ 2186609 h 4241931"/>
                  <a:gd name="connsiteX952" fmla="*/ 20703 w 4651277"/>
                  <a:gd name="connsiteY952" fmla="*/ 2182626 h 4241931"/>
                  <a:gd name="connsiteX953" fmla="*/ 20175 w 4651277"/>
                  <a:gd name="connsiteY953" fmla="*/ 2176316 h 4241931"/>
                  <a:gd name="connsiteX954" fmla="*/ 10908 w 4651277"/>
                  <a:gd name="connsiteY954" fmla="*/ 2158882 h 4241931"/>
                  <a:gd name="connsiteX955" fmla="*/ 3909 w 4651277"/>
                  <a:gd name="connsiteY955" fmla="*/ 2136084 h 4241931"/>
                  <a:gd name="connsiteX956" fmla="*/ 5354 w 4651277"/>
                  <a:gd name="connsiteY956" fmla="*/ 2129952 h 4241931"/>
                  <a:gd name="connsiteX957" fmla="*/ 9185 w 4651277"/>
                  <a:gd name="connsiteY957" fmla="*/ 2123453 h 4241931"/>
                  <a:gd name="connsiteX958" fmla="*/ 8263 w 4651277"/>
                  <a:gd name="connsiteY958" fmla="*/ 2119867 h 4241931"/>
                  <a:gd name="connsiteX959" fmla="*/ 0 w 4651277"/>
                  <a:gd name="connsiteY959" fmla="*/ 2106669 h 4241931"/>
                  <a:gd name="connsiteX960" fmla="*/ 1997 w 4651277"/>
                  <a:gd name="connsiteY960" fmla="*/ 2092253 h 4241931"/>
                  <a:gd name="connsiteX961" fmla="*/ 18461 w 4651277"/>
                  <a:gd name="connsiteY961" fmla="*/ 2073068 h 4241931"/>
                  <a:gd name="connsiteX962" fmla="*/ 22909 w 4651277"/>
                  <a:gd name="connsiteY962" fmla="*/ 2063545 h 4241931"/>
                  <a:gd name="connsiteX963" fmla="*/ 31396 w 4651277"/>
                  <a:gd name="connsiteY963" fmla="*/ 2046292 h 4241931"/>
                  <a:gd name="connsiteX964" fmla="*/ 31352 w 4651277"/>
                  <a:gd name="connsiteY964" fmla="*/ 2025192 h 4241931"/>
                  <a:gd name="connsiteX965" fmla="*/ 63886 w 4651277"/>
                  <a:gd name="connsiteY965" fmla="*/ 2013091 h 4241931"/>
                  <a:gd name="connsiteX966" fmla="*/ 81239 w 4651277"/>
                  <a:gd name="connsiteY966" fmla="*/ 2008044 h 4241931"/>
                  <a:gd name="connsiteX967" fmla="*/ 111405 w 4651277"/>
                  <a:gd name="connsiteY967" fmla="*/ 1993139 h 4241931"/>
                  <a:gd name="connsiteX968" fmla="*/ 126677 w 4651277"/>
                  <a:gd name="connsiteY968" fmla="*/ 2000417 h 4241931"/>
                  <a:gd name="connsiteX969" fmla="*/ 139632 w 4651277"/>
                  <a:gd name="connsiteY969" fmla="*/ 1998124 h 4241931"/>
                  <a:gd name="connsiteX970" fmla="*/ 146533 w 4651277"/>
                  <a:gd name="connsiteY970" fmla="*/ 1993496 h 4241931"/>
                  <a:gd name="connsiteX971" fmla="*/ 153736 w 4651277"/>
                  <a:gd name="connsiteY971" fmla="*/ 1988375 h 4241931"/>
                  <a:gd name="connsiteX972" fmla="*/ 154376 w 4651277"/>
                  <a:gd name="connsiteY972" fmla="*/ 1996242 h 4241931"/>
                  <a:gd name="connsiteX973" fmla="*/ 153285 w 4651277"/>
                  <a:gd name="connsiteY973" fmla="*/ 2009173 h 4241931"/>
                  <a:gd name="connsiteX974" fmla="*/ 164872 w 4651277"/>
                  <a:gd name="connsiteY974" fmla="*/ 2016921 h 4241931"/>
                  <a:gd name="connsiteX975" fmla="*/ 175266 w 4651277"/>
                  <a:gd name="connsiteY975" fmla="*/ 2011025 h 4241931"/>
                  <a:gd name="connsiteX976" fmla="*/ 179204 w 4651277"/>
                  <a:gd name="connsiteY976" fmla="*/ 2016827 h 4241931"/>
                  <a:gd name="connsiteX977" fmla="*/ 185964 w 4651277"/>
                  <a:gd name="connsiteY977" fmla="*/ 2044743 h 4241931"/>
                  <a:gd name="connsiteX978" fmla="*/ 192136 w 4651277"/>
                  <a:gd name="connsiteY978" fmla="*/ 2058025 h 4241931"/>
                  <a:gd name="connsiteX979" fmla="*/ 191400 w 4651277"/>
                  <a:gd name="connsiteY979" fmla="*/ 2065222 h 4241931"/>
                  <a:gd name="connsiteX980" fmla="*/ 193705 w 4651277"/>
                  <a:gd name="connsiteY980" fmla="*/ 2064625 h 4241931"/>
                  <a:gd name="connsiteX981" fmla="*/ 201345 w 4651277"/>
                  <a:gd name="connsiteY981" fmla="*/ 2058516 h 4241931"/>
                  <a:gd name="connsiteX982" fmla="*/ 208726 w 4651277"/>
                  <a:gd name="connsiteY982" fmla="*/ 2057092 h 4241931"/>
                  <a:gd name="connsiteX983" fmla="*/ 228242 w 4651277"/>
                  <a:gd name="connsiteY983" fmla="*/ 2063119 h 4241931"/>
                  <a:gd name="connsiteX984" fmla="*/ 231942 w 4651277"/>
                  <a:gd name="connsiteY984" fmla="*/ 2058517 h 4241931"/>
                  <a:gd name="connsiteX985" fmla="*/ 254423 w 4651277"/>
                  <a:gd name="connsiteY985" fmla="*/ 2032807 h 4241931"/>
                  <a:gd name="connsiteX986" fmla="*/ 259562 w 4651277"/>
                  <a:gd name="connsiteY986" fmla="*/ 2024385 h 4241931"/>
                  <a:gd name="connsiteX987" fmla="*/ 260350 w 4651277"/>
                  <a:gd name="connsiteY987" fmla="*/ 2011951 h 4241931"/>
                  <a:gd name="connsiteX988" fmla="*/ 243934 w 4651277"/>
                  <a:gd name="connsiteY988" fmla="*/ 1984262 h 4241931"/>
                  <a:gd name="connsiteX989" fmla="*/ 241968 w 4651277"/>
                  <a:gd name="connsiteY989" fmla="*/ 1967429 h 4241931"/>
                  <a:gd name="connsiteX990" fmla="*/ 257810 w 4651277"/>
                  <a:gd name="connsiteY990" fmla="*/ 1964858 h 4241931"/>
                  <a:gd name="connsiteX991" fmla="*/ 278777 w 4651277"/>
                  <a:gd name="connsiteY991" fmla="*/ 1969490 h 4241931"/>
                  <a:gd name="connsiteX992" fmla="*/ 293797 w 4651277"/>
                  <a:gd name="connsiteY992" fmla="*/ 1970497 h 4241931"/>
                  <a:gd name="connsiteX993" fmla="*/ 304189 w 4651277"/>
                  <a:gd name="connsiteY993" fmla="*/ 1964603 h 4241931"/>
                  <a:gd name="connsiteX994" fmla="*/ 323849 w 4651277"/>
                  <a:gd name="connsiteY994" fmla="*/ 1916778 h 4241931"/>
                  <a:gd name="connsiteX995" fmla="*/ 339900 w 4651277"/>
                  <a:gd name="connsiteY995" fmla="*/ 1899380 h 4241931"/>
                  <a:gd name="connsiteX996" fmla="*/ 366172 w 4651277"/>
                  <a:gd name="connsiteY996" fmla="*/ 1899774 h 4241931"/>
                  <a:gd name="connsiteX997" fmla="*/ 386797 w 4651277"/>
                  <a:gd name="connsiteY997" fmla="*/ 1855936 h 4241931"/>
                  <a:gd name="connsiteX998" fmla="*/ 382353 w 4651277"/>
                  <a:gd name="connsiteY998" fmla="*/ 1837591 h 4241931"/>
                  <a:gd name="connsiteX999" fmla="*/ 397618 w 4651277"/>
                  <a:gd name="connsiteY999" fmla="*/ 1832628 h 4241931"/>
                  <a:gd name="connsiteX1000" fmla="*/ 428633 w 4651277"/>
                  <a:gd name="connsiteY1000" fmla="*/ 1850870 h 4241931"/>
                  <a:gd name="connsiteX1001" fmla="*/ 421799 w 4651277"/>
                  <a:gd name="connsiteY1001" fmla="*/ 1833105 h 4241931"/>
                  <a:gd name="connsiteX1002" fmla="*/ 416893 w 4651277"/>
                  <a:gd name="connsiteY1002" fmla="*/ 1823315 h 4241931"/>
                  <a:gd name="connsiteX1003" fmla="*/ 392972 w 4651277"/>
                  <a:gd name="connsiteY1003" fmla="*/ 1801244 h 4241931"/>
                  <a:gd name="connsiteX1004" fmla="*/ 372974 w 4651277"/>
                  <a:gd name="connsiteY1004" fmla="*/ 1800599 h 4241931"/>
                  <a:gd name="connsiteX1005" fmla="*/ 385949 w 4651277"/>
                  <a:gd name="connsiteY1005" fmla="*/ 1754815 h 4241931"/>
                  <a:gd name="connsiteX1006" fmla="*/ 398951 w 4651277"/>
                  <a:gd name="connsiteY1006" fmla="*/ 1705649 h 4241931"/>
                  <a:gd name="connsiteX1007" fmla="*/ 389494 w 4651277"/>
                  <a:gd name="connsiteY1007" fmla="*/ 1678807 h 4241931"/>
                  <a:gd name="connsiteX1008" fmla="*/ 363309 w 4651277"/>
                  <a:gd name="connsiteY1008" fmla="*/ 1680505 h 4241931"/>
                  <a:gd name="connsiteX1009" fmla="*/ 342496 w 4651277"/>
                  <a:gd name="connsiteY1009" fmla="*/ 1695679 h 4241931"/>
                  <a:gd name="connsiteX1010" fmla="*/ 298105 w 4651277"/>
                  <a:gd name="connsiteY1010" fmla="*/ 1669277 h 4241931"/>
                  <a:gd name="connsiteX1011" fmla="*/ 291363 w 4651277"/>
                  <a:gd name="connsiteY1011" fmla="*/ 1665844 h 4241931"/>
                  <a:gd name="connsiteX1012" fmla="*/ 294593 w 4651277"/>
                  <a:gd name="connsiteY1012" fmla="*/ 1646062 h 4241931"/>
                  <a:gd name="connsiteX1013" fmla="*/ 308882 w 4651277"/>
                  <a:gd name="connsiteY1013" fmla="*/ 1624869 h 4241931"/>
                  <a:gd name="connsiteX1014" fmla="*/ 350575 w 4651277"/>
                  <a:gd name="connsiteY1014" fmla="*/ 1612239 h 4241931"/>
                  <a:gd name="connsiteX1015" fmla="*/ 368299 w 4651277"/>
                  <a:gd name="connsiteY1015" fmla="*/ 1624411 h 4241931"/>
                  <a:gd name="connsiteX1016" fmla="*/ 381481 w 4651277"/>
                  <a:gd name="connsiteY1016" fmla="*/ 1631773 h 4241931"/>
                  <a:gd name="connsiteX1017" fmla="*/ 447262 w 4651277"/>
                  <a:gd name="connsiteY1017" fmla="*/ 1605288 h 4241931"/>
                  <a:gd name="connsiteX1018" fmla="*/ 459886 w 4651277"/>
                  <a:gd name="connsiteY1018" fmla="*/ 1566766 h 4241931"/>
                  <a:gd name="connsiteX1019" fmla="*/ 453689 w 4651277"/>
                  <a:gd name="connsiteY1019" fmla="*/ 1556868 h 4241931"/>
                  <a:gd name="connsiteX1020" fmla="*/ 470485 w 4651277"/>
                  <a:gd name="connsiteY1020" fmla="*/ 1505937 h 4241931"/>
                  <a:gd name="connsiteX1021" fmla="*/ 499433 w 4651277"/>
                  <a:gd name="connsiteY1021" fmla="*/ 1480773 h 4241931"/>
                  <a:gd name="connsiteX1022" fmla="*/ 547531 w 4651277"/>
                  <a:gd name="connsiteY1022" fmla="*/ 1463211 h 4241931"/>
                  <a:gd name="connsiteX1023" fmla="*/ 567253 w 4651277"/>
                  <a:gd name="connsiteY1023" fmla="*/ 1460968 h 4241931"/>
                  <a:gd name="connsiteX1024" fmla="*/ 536841 w 4651277"/>
                  <a:gd name="connsiteY1024" fmla="*/ 1441738 h 4241931"/>
                  <a:gd name="connsiteX1025" fmla="*/ 534666 w 4651277"/>
                  <a:gd name="connsiteY1025" fmla="*/ 1439730 h 4241931"/>
                  <a:gd name="connsiteX1026" fmla="*/ 534281 w 4651277"/>
                  <a:gd name="connsiteY1026" fmla="*/ 1438135 h 4241931"/>
                  <a:gd name="connsiteX1027" fmla="*/ 490714 w 4651277"/>
                  <a:gd name="connsiteY1027" fmla="*/ 1340184 h 4241931"/>
                  <a:gd name="connsiteX1028" fmla="*/ 488780 w 4651277"/>
                  <a:gd name="connsiteY1028" fmla="*/ 1292099 h 4241931"/>
                  <a:gd name="connsiteX1029" fmla="*/ 496936 w 4651277"/>
                  <a:gd name="connsiteY1029" fmla="*/ 1238618 h 4241931"/>
                  <a:gd name="connsiteX1030" fmla="*/ 497423 w 4651277"/>
                  <a:gd name="connsiteY1030" fmla="*/ 1226677 h 4241931"/>
                  <a:gd name="connsiteX1031" fmla="*/ 498708 w 4651277"/>
                  <a:gd name="connsiteY1031" fmla="*/ 1146573 h 4241931"/>
                  <a:gd name="connsiteX1032" fmla="*/ 494265 w 4651277"/>
                  <a:gd name="connsiteY1032" fmla="*/ 1128228 h 4241931"/>
                  <a:gd name="connsiteX1033" fmla="*/ 491301 w 4651277"/>
                  <a:gd name="connsiteY1033" fmla="*/ 1098548 h 4241931"/>
                  <a:gd name="connsiteX1034" fmla="*/ 474258 w 4651277"/>
                  <a:gd name="connsiteY1034" fmla="*/ 1115342 h 4241931"/>
                  <a:gd name="connsiteX1035" fmla="*/ 456676 w 4651277"/>
                  <a:gd name="connsiteY1035" fmla="*/ 1110734 h 4241931"/>
                  <a:gd name="connsiteX1036" fmla="*/ 424274 w 4651277"/>
                  <a:gd name="connsiteY1036" fmla="*/ 1078050 h 4241931"/>
                  <a:gd name="connsiteX1037" fmla="*/ 407590 w 4651277"/>
                  <a:gd name="connsiteY1037" fmla="*/ 1059716 h 4241931"/>
                  <a:gd name="connsiteX1038" fmla="*/ 403785 w 4651277"/>
                  <a:gd name="connsiteY1038" fmla="*/ 1049237 h 4241931"/>
                  <a:gd name="connsiteX1039" fmla="*/ 396629 w 4651277"/>
                  <a:gd name="connsiteY1039" fmla="*/ 1007485 h 4241931"/>
                  <a:gd name="connsiteX1040" fmla="*/ 398423 w 4651277"/>
                  <a:gd name="connsiteY1040" fmla="*/ 980030 h 4241931"/>
                  <a:gd name="connsiteX1041" fmla="*/ 397121 w 4651277"/>
                  <a:gd name="connsiteY1041" fmla="*/ 967679 h 4241931"/>
                  <a:gd name="connsiteX1042" fmla="*/ 394920 w 4651277"/>
                  <a:gd name="connsiteY1042" fmla="*/ 954017 h 4241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</a:cxnLst>
                <a:rect l="l" t="t" r="r" b="b"/>
                <a:pathLst>
                  <a:path w="4651277" h="4241931">
                    <a:moveTo>
                      <a:pt x="3897079" y="2775104"/>
                    </a:moveTo>
                    <a:lnTo>
                      <a:pt x="3897072" y="2775245"/>
                    </a:lnTo>
                    <a:lnTo>
                      <a:pt x="3897236" y="2775217"/>
                    </a:lnTo>
                    <a:close/>
                    <a:moveTo>
                      <a:pt x="3870002" y="2525312"/>
                    </a:moveTo>
                    <a:cubicBezTo>
                      <a:pt x="3867714" y="2528042"/>
                      <a:pt x="3867110" y="2530885"/>
                      <a:pt x="3868144" y="2533137"/>
                    </a:cubicBezTo>
                    <a:lnTo>
                      <a:pt x="3873257" y="2535878"/>
                    </a:lnTo>
                    <a:lnTo>
                      <a:pt x="3875291" y="2517799"/>
                    </a:lnTo>
                    <a:lnTo>
                      <a:pt x="3877729" y="2513815"/>
                    </a:lnTo>
                    <a:close/>
                    <a:moveTo>
                      <a:pt x="3877901" y="2487465"/>
                    </a:moveTo>
                    <a:lnTo>
                      <a:pt x="3888277" y="2487068"/>
                    </a:lnTo>
                    <a:cubicBezTo>
                      <a:pt x="3890139" y="2487516"/>
                      <a:pt x="3891479" y="2488580"/>
                      <a:pt x="3891886" y="2490771"/>
                    </a:cubicBezTo>
                    <a:lnTo>
                      <a:pt x="3891216" y="2494297"/>
                    </a:lnTo>
                    <a:lnTo>
                      <a:pt x="3905570" y="2476507"/>
                    </a:lnTo>
                    <a:cubicBezTo>
                      <a:pt x="3907159" y="2474283"/>
                      <a:pt x="3909352" y="2472157"/>
                      <a:pt x="3910941" y="2469934"/>
                    </a:cubicBezTo>
                    <a:cubicBezTo>
                      <a:pt x="3907829" y="2470059"/>
                      <a:pt x="3906239" y="2472282"/>
                      <a:pt x="3903635" y="2473107"/>
                    </a:cubicBezTo>
                    <a:close/>
                    <a:moveTo>
                      <a:pt x="3861532" y="2480806"/>
                    </a:moveTo>
                    <a:lnTo>
                      <a:pt x="3861510" y="2481282"/>
                    </a:lnTo>
                    <a:cubicBezTo>
                      <a:pt x="3862240" y="2484491"/>
                      <a:pt x="3862849" y="2488453"/>
                      <a:pt x="3864547" y="2490423"/>
                    </a:cubicBezTo>
                    <a:lnTo>
                      <a:pt x="3870148" y="2488776"/>
                    </a:lnTo>
                    <a:lnTo>
                      <a:pt x="3869606" y="2488750"/>
                    </a:lnTo>
                    <a:close/>
                    <a:moveTo>
                      <a:pt x="3844059" y="2490243"/>
                    </a:moveTo>
                    <a:lnTo>
                      <a:pt x="3842985" y="2493698"/>
                    </a:lnTo>
                    <a:lnTo>
                      <a:pt x="3843598" y="2492828"/>
                    </a:lnTo>
                    <a:close/>
                    <a:moveTo>
                      <a:pt x="4088505" y="2054563"/>
                    </a:moveTo>
                    <a:lnTo>
                      <a:pt x="4088401" y="2054951"/>
                    </a:lnTo>
                    <a:lnTo>
                      <a:pt x="4089266" y="2055670"/>
                    </a:lnTo>
                    <a:close/>
                    <a:moveTo>
                      <a:pt x="3885513" y="1821923"/>
                    </a:moveTo>
                    <a:lnTo>
                      <a:pt x="3885167" y="1822589"/>
                    </a:lnTo>
                    <a:lnTo>
                      <a:pt x="3886626" y="1822717"/>
                    </a:lnTo>
                    <a:lnTo>
                      <a:pt x="3891162" y="1820860"/>
                    </a:lnTo>
                    <a:close/>
                    <a:moveTo>
                      <a:pt x="3821509" y="1811281"/>
                    </a:moveTo>
                    <a:lnTo>
                      <a:pt x="3822504" y="1811643"/>
                    </a:lnTo>
                    <a:lnTo>
                      <a:pt x="3822243" y="1811284"/>
                    </a:lnTo>
                    <a:close/>
                    <a:moveTo>
                      <a:pt x="3767517" y="1561442"/>
                    </a:moveTo>
                    <a:lnTo>
                      <a:pt x="3765081" y="1577440"/>
                    </a:lnTo>
                    <a:cubicBezTo>
                      <a:pt x="3765461" y="1582682"/>
                      <a:pt x="3766682" y="1587722"/>
                      <a:pt x="3767062" y="1592964"/>
                    </a:cubicBezTo>
                    <a:cubicBezTo>
                      <a:pt x="3767647" y="1599046"/>
                      <a:pt x="3766615" y="1603964"/>
                      <a:pt x="3763927" y="1607782"/>
                    </a:cubicBezTo>
                    <a:lnTo>
                      <a:pt x="3761545" y="1609280"/>
                    </a:lnTo>
                    <a:lnTo>
                      <a:pt x="3797457" y="1614968"/>
                    </a:lnTo>
                    <a:lnTo>
                      <a:pt x="3788623" y="1604063"/>
                    </a:lnTo>
                    <a:cubicBezTo>
                      <a:pt x="3785763" y="1594087"/>
                      <a:pt x="3781115" y="1584988"/>
                      <a:pt x="3776032" y="1576163"/>
                    </a:cubicBezTo>
                    <a:close/>
                    <a:moveTo>
                      <a:pt x="3386337" y="529816"/>
                    </a:moveTo>
                    <a:lnTo>
                      <a:pt x="3387319" y="533022"/>
                    </a:lnTo>
                    <a:cubicBezTo>
                      <a:pt x="3387837" y="537454"/>
                      <a:pt x="3387616" y="542508"/>
                      <a:pt x="3390371" y="545619"/>
                    </a:cubicBezTo>
                    <a:cubicBezTo>
                      <a:pt x="3403040" y="561222"/>
                      <a:pt x="3409325" y="561478"/>
                      <a:pt x="3423565" y="548694"/>
                    </a:cubicBezTo>
                    <a:lnTo>
                      <a:pt x="3424013" y="548364"/>
                    </a:lnTo>
                    <a:lnTo>
                      <a:pt x="3429555" y="530803"/>
                    </a:lnTo>
                    <a:cubicBezTo>
                      <a:pt x="3430271" y="524351"/>
                      <a:pt x="3429730" y="517758"/>
                      <a:pt x="3427864" y="511430"/>
                    </a:cubicBezTo>
                    <a:lnTo>
                      <a:pt x="3425437" y="507611"/>
                    </a:lnTo>
                    <a:lnTo>
                      <a:pt x="3420175" y="511007"/>
                    </a:lnTo>
                    <a:cubicBezTo>
                      <a:pt x="3411083" y="515049"/>
                      <a:pt x="3401574" y="518110"/>
                      <a:pt x="3392266" y="521522"/>
                    </a:cubicBezTo>
                    <a:close/>
                    <a:moveTo>
                      <a:pt x="1071940" y="3407137"/>
                    </a:moveTo>
                    <a:lnTo>
                      <a:pt x="1073275" y="3407279"/>
                    </a:lnTo>
                    <a:lnTo>
                      <a:pt x="1073048" y="3406948"/>
                    </a:lnTo>
                    <a:close/>
                    <a:moveTo>
                      <a:pt x="842232" y="3128002"/>
                    </a:moveTo>
                    <a:lnTo>
                      <a:pt x="853613" y="3150615"/>
                    </a:lnTo>
                    <a:cubicBezTo>
                      <a:pt x="857212" y="3165206"/>
                      <a:pt x="876110" y="3161952"/>
                      <a:pt x="883500" y="3172512"/>
                    </a:cubicBezTo>
                    <a:lnTo>
                      <a:pt x="895668" y="3159366"/>
                    </a:lnTo>
                    <a:lnTo>
                      <a:pt x="895051" y="3159242"/>
                    </a:lnTo>
                    <a:cubicBezTo>
                      <a:pt x="890962" y="3157291"/>
                      <a:pt x="887431" y="3154321"/>
                      <a:pt x="884086" y="3150235"/>
                    </a:cubicBezTo>
                    <a:cubicBezTo>
                      <a:pt x="877397" y="3142805"/>
                      <a:pt x="871451" y="3134634"/>
                      <a:pt x="861788" y="3130176"/>
                    </a:cubicBezTo>
                    <a:cubicBezTo>
                      <a:pt x="856586" y="3127947"/>
                      <a:pt x="851755" y="3126461"/>
                      <a:pt x="846830" y="3126461"/>
                    </a:cubicBezTo>
                    <a:close/>
                    <a:moveTo>
                      <a:pt x="1434125" y="357635"/>
                    </a:moveTo>
                    <a:lnTo>
                      <a:pt x="1444615" y="349964"/>
                    </a:lnTo>
                    <a:lnTo>
                      <a:pt x="1442833" y="352363"/>
                    </a:lnTo>
                    <a:cubicBezTo>
                      <a:pt x="1440502" y="355223"/>
                      <a:pt x="1438066" y="357044"/>
                      <a:pt x="1435282" y="357772"/>
                    </a:cubicBezTo>
                    <a:close/>
                    <a:moveTo>
                      <a:pt x="901577" y="1089026"/>
                    </a:moveTo>
                    <a:cubicBezTo>
                      <a:pt x="900292" y="1091592"/>
                      <a:pt x="900074" y="1094338"/>
                      <a:pt x="902450" y="1097146"/>
                    </a:cubicBezTo>
                    <a:lnTo>
                      <a:pt x="902526" y="1097156"/>
                    </a:lnTo>
                    <a:lnTo>
                      <a:pt x="903198" y="1086955"/>
                    </a:lnTo>
                    <a:close/>
                    <a:moveTo>
                      <a:pt x="757666" y="1050727"/>
                    </a:moveTo>
                    <a:lnTo>
                      <a:pt x="751018" y="1071490"/>
                    </a:lnTo>
                    <a:lnTo>
                      <a:pt x="758841" y="1071058"/>
                    </a:lnTo>
                    <a:cubicBezTo>
                      <a:pt x="763118" y="1071162"/>
                      <a:pt x="767408" y="1070654"/>
                      <a:pt x="769344" y="1066422"/>
                    </a:cubicBezTo>
                    <a:cubicBezTo>
                      <a:pt x="771280" y="1062191"/>
                      <a:pt x="767049" y="1060255"/>
                      <a:pt x="764664" y="1057752"/>
                    </a:cubicBezTo>
                    <a:close/>
                    <a:moveTo>
                      <a:pt x="394920" y="954017"/>
                    </a:moveTo>
                    <a:cubicBezTo>
                      <a:pt x="396227" y="950481"/>
                      <a:pt x="399953" y="947995"/>
                      <a:pt x="407227" y="946656"/>
                    </a:cubicBezTo>
                    <a:cubicBezTo>
                      <a:pt x="418889" y="944254"/>
                      <a:pt x="421466" y="932231"/>
                      <a:pt x="424128" y="922299"/>
                    </a:cubicBezTo>
                    <a:cubicBezTo>
                      <a:pt x="429969" y="899351"/>
                      <a:pt x="429969" y="899351"/>
                      <a:pt x="452395" y="908274"/>
                    </a:cubicBezTo>
                    <a:cubicBezTo>
                      <a:pt x="454872" y="909785"/>
                      <a:pt x="457155" y="910499"/>
                      <a:pt x="459935" y="911515"/>
                    </a:cubicBezTo>
                    <a:cubicBezTo>
                      <a:pt x="471849" y="915384"/>
                      <a:pt x="481311" y="914359"/>
                      <a:pt x="483116" y="899146"/>
                    </a:cubicBezTo>
                    <a:cubicBezTo>
                      <a:pt x="482560" y="893369"/>
                      <a:pt x="486052" y="892101"/>
                      <a:pt x="490125" y="893227"/>
                    </a:cubicBezTo>
                    <a:cubicBezTo>
                      <a:pt x="495489" y="894461"/>
                      <a:pt x="501350" y="895995"/>
                      <a:pt x="505508" y="899211"/>
                    </a:cubicBezTo>
                    <a:cubicBezTo>
                      <a:pt x="514314" y="905945"/>
                      <a:pt x="522953" y="908496"/>
                      <a:pt x="533045" y="903097"/>
                    </a:cubicBezTo>
                    <a:cubicBezTo>
                      <a:pt x="538738" y="900451"/>
                      <a:pt x="543994" y="902978"/>
                      <a:pt x="549057" y="904707"/>
                    </a:cubicBezTo>
                    <a:cubicBezTo>
                      <a:pt x="558974" y="922992"/>
                      <a:pt x="551705" y="950506"/>
                      <a:pt x="576911" y="960445"/>
                    </a:cubicBezTo>
                    <a:cubicBezTo>
                      <a:pt x="582964" y="962779"/>
                      <a:pt x="582478" y="974719"/>
                      <a:pt x="592268" y="969814"/>
                    </a:cubicBezTo>
                    <a:cubicBezTo>
                      <a:pt x="612778" y="955137"/>
                      <a:pt x="612476" y="955631"/>
                      <a:pt x="635566" y="969038"/>
                    </a:cubicBezTo>
                    <a:cubicBezTo>
                      <a:pt x="642005" y="972967"/>
                      <a:pt x="647127" y="980170"/>
                      <a:pt x="656699" y="977852"/>
                    </a:cubicBezTo>
                    <a:cubicBezTo>
                      <a:pt x="663852" y="979496"/>
                      <a:pt x="669880" y="985215"/>
                      <a:pt x="677579" y="980395"/>
                    </a:cubicBezTo>
                    <a:cubicBezTo>
                      <a:pt x="689735" y="978295"/>
                      <a:pt x="699862" y="981753"/>
                      <a:pt x="708864" y="989282"/>
                    </a:cubicBezTo>
                    <a:cubicBezTo>
                      <a:pt x="709057" y="990081"/>
                      <a:pt x="709057" y="990081"/>
                      <a:pt x="709249" y="990879"/>
                    </a:cubicBezTo>
                    <a:cubicBezTo>
                      <a:pt x="719279" y="993938"/>
                      <a:pt x="725838" y="991822"/>
                      <a:pt x="730538" y="987041"/>
                    </a:cubicBezTo>
                    <a:lnTo>
                      <a:pt x="733369" y="981508"/>
                    </a:lnTo>
                    <a:lnTo>
                      <a:pt x="741250" y="939228"/>
                    </a:lnTo>
                    <a:cubicBezTo>
                      <a:pt x="743019" y="916657"/>
                      <a:pt x="748590" y="913737"/>
                      <a:pt x="770387" y="922209"/>
                    </a:cubicBezTo>
                    <a:cubicBezTo>
                      <a:pt x="772764" y="925017"/>
                      <a:pt x="773149" y="928082"/>
                      <a:pt x="772846" y="931130"/>
                    </a:cubicBezTo>
                    <a:lnTo>
                      <a:pt x="771985" y="935690"/>
                    </a:lnTo>
                    <a:lnTo>
                      <a:pt x="777371" y="940499"/>
                    </a:lnTo>
                    <a:cubicBezTo>
                      <a:pt x="778542" y="943594"/>
                      <a:pt x="779432" y="947706"/>
                      <a:pt x="782283" y="952504"/>
                    </a:cubicBezTo>
                    <a:cubicBezTo>
                      <a:pt x="782149" y="957181"/>
                      <a:pt x="780033" y="960649"/>
                      <a:pt x="776624" y="964006"/>
                    </a:cubicBezTo>
                    <a:lnTo>
                      <a:pt x="768714" y="968596"/>
                    </a:lnTo>
                    <a:lnTo>
                      <a:pt x="769873" y="975063"/>
                    </a:lnTo>
                    <a:cubicBezTo>
                      <a:pt x="773894" y="985704"/>
                      <a:pt x="781464" y="994902"/>
                      <a:pt x="789860" y="1001522"/>
                    </a:cubicBezTo>
                    <a:cubicBezTo>
                      <a:pt x="794048" y="1005291"/>
                      <a:pt x="800723" y="1007285"/>
                      <a:pt x="801796" y="1013423"/>
                    </a:cubicBezTo>
                    <a:cubicBezTo>
                      <a:pt x="802915" y="1017729"/>
                      <a:pt x="802930" y="1017118"/>
                      <a:pt x="804836" y="1014109"/>
                    </a:cubicBezTo>
                    <a:cubicBezTo>
                      <a:pt x="806116" y="1011694"/>
                      <a:pt x="808604" y="1009921"/>
                      <a:pt x="810407" y="1011186"/>
                    </a:cubicBezTo>
                    <a:cubicBezTo>
                      <a:pt x="828554" y="1018960"/>
                      <a:pt x="837446" y="1005119"/>
                      <a:pt x="847470" y="994970"/>
                    </a:cubicBezTo>
                    <a:cubicBezTo>
                      <a:pt x="850598" y="991990"/>
                      <a:pt x="854351" y="988414"/>
                      <a:pt x="858657" y="987296"/>
                    </a:cubicBezTo>
                    <a:cubicBezTo>
                      <a:pt x="865406" y="986236"/>
                      <a:pt x="872081" y="988231"/>
                      <a:pt x="874361" y="995010"/>
                    </a:cubicBezTo>
                    <a:cubicBezTo>
                      <a:pt x="882904" y="1020886"/>
                      <a:pt x="907844" y="1025768"/>
                      <a:pt x="927779" y="1035418"/>
                    </a:cubicBezTo>
                    <a:cubicBezTo>
                      <a:pt x="929008" y="1035143"/>
                      <a:pt x="931001" y="1034885"/>
                      <a:pt x="932742" y="1035538"/>
                    </a:cubicBezTo>
                    <a:lnTo>
                      <a:pt x="935226" y="1039553"/>
                    </a:lnTo>
                    <a:lnTo>
                      <a:pt x="940983" y="1033338"/>
                    </a:lnTo>
                    <a:lnTo>
                      <a:pt x="935821" y="1023593"/>
                    </a:lnTo>
                    <a:cubicBezTo>
                      <a:pt x="931931" y="1011433"/>
                      <a:pt x="926045" y="1008169"/>
                      <a:pt x="913760" y="1010868"/>
                    </a:cubicBezTo>
                    <a:cubicBezTo>
                      <a:pt x="912112" y="1011276"/>
                      <a:pt x="910749" y="1012140"/>
                      <a:pt x="908193" y="1013124"/>
                    </a:cubicBezTo>
                    <a:cubicBezTo>
                      <a:pt x="907678" y="1003278"/>
                      <a:pt x="913624" y="997603"/>
                      <a:pt x="918086" y="991595"/>
                    </a:cubicBezTo>
                    <a:cubicBezTo>
                      <a:pt x="923623" y="984271"/>
                      <a:pt x="926482" y="976736"/>
                      <a:pt x="923864" y="967586"/>
                    </a:cubicBezTo>
                    <a:cubicBezTo>
                      <a:pt x="922684" y="960704"/>
                      <a:pt x="919188" y="957197"/>
                      <a:pt x="911850" y="958668"/>
                    </a:cubicBezTo>
                    <a:cubicBezTo>
                      <a:pt x="904058" y="960427"/>
                      <a:pt x="897962" y="959840"/>
                      <a:pt x="893528" y="951841"/>
                    </a:cubicBezTo>
                    <a:cubicBezTo>
                      <a:pt x="888928" y="944582"/>
                      <a:pt x="893800" y="940223"/>
                      <a:pt x="898383" y="935411"/>
                    </a:cubicBezTo>
                    <a:cubicBezTo>
                      <a:pt x="899911" y="933807"/>
                      <a:pt x="903088" y="931793"/>
                      <a:pt x="900622" y="928906"/>
                    </a:cubicBezTo>
                    <a:cubicBezTo>
                      <a:pt x="898322" y="925276"/>
                      <a:pt x="893919" y="922344"/>
                      <a:pt x="889714" y="923737"/>
                    </a:cubicBezTo>
                    <a:cubicBezTo>
                      <a:pt x="878002" y="927344"/>
                      <a:pt x="874887" y="920417"/>
                      <a:pt x="871981" y="910814"/>
                    </a:cubicBezTo>
                    <a:cubicBezTo>
                      <a:pt x="866942" y="896840"/>
                      <a:pt x="858725" y="884879"/>
                      <a:pt x="847331" y="874933"/>
                    </a:cubicBezTo>
                    <a:cubicBezTo>
                      <a:pt x="844124" y="871878"/>
                      <a:pt x="841658" y="868990"/>
                      <a:pt x="841915" y="864377"/>
                    </a:cubicBezTo>
                    <a:cubicBezTo>
                      <a:pt x="842065" y="851565"/>
                      <a:pt x="839779" y="840932"/>
                      <a:pt x="826359" y="834813"/>
                    </a:cubicBezTo>
                    <a:cubicBezTo>
                      <a:pt x="821502" y="832169"/>
                      <a:pt x="824603" y="827024"/>
                      <a:pt x="827614" y="825752"/>
                    </a:cubicBezTo>
                    <a:cubicBezTo>
                      <a:pt x="844605" y="819435"/>
                      <a:pt x="844709" y="808559"/>
                      <a:pt x="837279" y="794828"/>
                    </a:cubicBezTo>
                    <a:cubicBezTo>
                      <a:pt x="836296" y="792273"/>
                      <a:pt x="836962" y="789306"/>
                      <a:pt x="836885" y="786176"/>
                    </a:cubicBezTo>
                    <a:cubicBezTo>
                      <a:pt x="836385" y="769326"/>
                      <a:pt x="836718" y="767844"/>
                      <a:pt x="852800" y="762101"/>
                    </a:cubicBezTo>
                    <a:cubicBezTo>
                      <a:pt x="861665" y="759028"/>
                      <a:pt x="866084" y="754956"/>
                      <a:pt x="864539" y="744488"/>
                    </a:cubicBezTo>
                    <a:cubicBezTo>
                      <a:pt x="863525" y="736866"/>
                      <a:pt x="865069" y="728258"/>
                      <a:pt x="871755" y="722748"/>
                    </a:cubicBezTo>
                    <a:cubicBezTo>
                      <a:pt x="877987" y="717526"/>
                      <a:pt x="875567" y="712702"/>
                      <a:pt x="872404" y="707712"/>
                    </a:cubicBezTo>
                    <a:cubicBezTo>
                      <a:pt x="869242" y="702722"/>
                      <a:pt x="865912" y="698474"/>
                      <a:pt x="866503" y="692377"/>
                    </a:cubicBezTo>
                    <a:cubicBezTo>
                      <a:pt x="866759" y="687763"/>
                      <a:pt x="863052" y="686934"/>
                      <a:pt x="859921" y="687011"/>
                    </a:cubicBezTo>
                    <a:cubicBezTo>
                      <a:pt x="855428" y="687951"/>
                      <a:pt x="851675" y="689057"/>
                      <a:pt x="847757" y="690905"/>
                    </a:cubicBezTo>
                    <a:cubicBezTo>
                      <a:pt x="833943" y="695208"/>
                      <a:pt x="832915" y="694588"/>
                      <a:pt x="831295" y="680991"/>
                    </a:cubicBezTo>
                    <a:cubicBezTo>
                      <a:pt x="830116" y="674108"/>
                      <a:pt x="830871" y="667272"/>
                      <a:pt x="830432" y="660556"/>
                    </a:cubicBezTo>
                    <a:cubicBezTo>
                      <a:pt x="830324" y="652357"/>
                      <a:pt x="830218" y="644158"/>
                      <a:pt x="842534" y="646527"/>
                    </a:cubicBezTo>
                    <a:cubicBezTo>
                      <a:pt x="846695" y="647070"/>
                      <a:pt x="849463" y="643408"/>
                      <a:pt x="847783" y="638749"/>
                    </a:cubicBezTo>
                    <a:cubicBezTo>
                      <a:pt x="845983" y="632897"/>
                      <a:pt x="844347" y="626302"/>
                      <a:pt x="835406" y="626246"/>
                    </a:cubicBezTo>
                    <a:cubicBezTo>
                      <a:pt x="834953" y="626533"/>
                      <a:pt x="834499" y="626821"/>
                      <a:pt x="833304" y="626943"/>
                    </a:cubicBezTo>
                    <a:cubicBezTo>
                      <a:pt x="828810" y="627884"/>
                      <a:pt x="824468" y="635086"/>
                      <a:pt x="819248" y="628857"/>
                    </a:cubicBezTo>
                    <a:cubicBezTo>
                      <a:pt x="814316" y="623080"/>
                      <a:pt x="812394" y="616033"/>
                      <a:pt x="813029" y="608001"/>
                    </a:cubicBezTo>
                    <a:cubicBezTo>
                      <a:pt x="814072" y="601617"/>
                      <a:pt x="817339" y="595731"/>
                      <a:pt x="821182" y="590753"/>
                    </a:cubicBezTo>
                    <a:cubicBezTo>
                      <a:pt x="824404" y="586802"/>
                      <a:pt x="827582" y="584789"/>
                      <a:pt x="831485" y="589945"/>
                    </a:cubicBezTo>
                    <a:cubicBezTo>
                      <a:pt x="833088" y="591472"/>
                      <a:pt x="835147" y="592712"/>
                      <a:pt x="836962" y="591561"/>
                    </a:cubicBezTo>
                    <a:cubicBezTo>
                      <a:pt x="840139" y="589547"/>
                      <a:pt x="839156" y="586991"/>
                      <a:pt x="838006" y="585177"/>
                    </a:cubicBezTo>
                    <a:cubicBezTo>
                      <a:pt x="836160" y="581260"/>
                      <a:pt x="834147" y="578085"/>
                      <a:pt x="832588" y="574621"/>
                    </a:cubicBezTo>
                    <a:cubicBezTo>
                      <a:pt x="827051" y="562871"/>
                      <a:pt x="831725" y="554186"/>
                      <a:pt x="844297" y="551941"/>
                    </a:cubicBezTo>
                    <a:cubicBezTo>
                      <a:pt x="845947" y="551532"/>
                      <a:pt x="847142" y="551410"/>
                      <a:pt x="848337" y="551287"/>
                    </a:cubicBezTo>
                    <a:cubicBezTo>
                      <a:pt x="867747" y="549796"/>
                      <a:pt x="869730" y="547904"/>
                      <a:pt x="866763" y="528166"/>
                    </a:cubicBezTo>
                    <a:cubicBezTo>
                      <a:pt x="865749" y="520542"/>
                      <a:pt x="866914" y="515353"/>
                      <a:pt x="874296" y="511946"/>
                    </a:cubicBezTo>
                    <a:cubicBezTo>
                      <a:pt x="877307" y="510674"/>
                      <a:pt x="879288" y="508783"/>
                      <a:pt x="881271" y="506890"/>
                    </a:cubicBezTo>
                    <a:cubicBezTo>
                      <a:pt x="894599" y="497807"/>
                      <a:pt x="901875" y="486202"/>
                      <a:pt x="895567" y="469218"/>
                    </a:cubicBezTo>
                    <a:cubicBezTo>
                      <a:pt x="893477" y="462912"/>
                      <a:pt x="892297" y="456030"/>
                      <a:pt x="893053" y="449192"/>
                    </a:cubicBezTo>
                    <a:cubicBezTo>
                      <a:pt x="893310" y="444578"/>
                      <a:pt x="895791" y="440463"/>
                      <a:pt x="900283" y="439523"/>
                    </a:cubicBezTo>
                    <a:cubicBezTo>
                      <a:pt x="905685" y="438008"/>
                      <a:pt x="906457" y="443241"/>
                      <a:pt x="908015" y="446703"/>
                    </a:cubicBezTo>
                    <a:cubicBezTo>
                      <a:pt x="918849" y="467814"/>
                      <a:pt x="918849" y="467814"/>
                      <a:pt x="935325" y="451650"/>
                    </a:cubicBezTo>
                    <a:cubicBezTo>
                      <a:pt x="941270" y="445975"/>
                      <a:pt x="947337" y="441495"/>
                      <a:pt x="955007" y="438541"/>
                    </a:cubicBezTo>
                    <a:cubicBezTo>
                      <a:pt x="962965" y="436041"/>
                      <a:pt x="969274" y="433950"/>
                      <a:pt x="977460" y="440844"/>
                    </a:cubicBezTo>
                    <a:cubicBezTo>
                      <a:pt x="989760" y="450215"/>
                      <a:pt x="1009307" y="442914"/>
                      <a:pt x="1019519" y="426905"/>
                    </a:cubicBezTo>
                    <a:cubicBezTo>
                      <a:pt x="1021214" y="424559"/>
                      <a:pt x="1022167" y="422048"/>
                      <a:pt x="1024027" y="418962"/>
                    </a:cubicBezTo>
                    <a:cubicBezTo>
                      <a:pt x="1032455" y="428244"/>
                      <a:pt x="1041215" y="436045"/>
                      <a:pt x="1054530" y="433965"/>
                    </a:cubicBezTo>
                    <a:cubicBezTo>
                      <a:pt x="1066648" y="432009"/>
                      <a:pt x="1074288" y="423987"/>
                      <a:pt x="1082669" y="416132"/>
                    </a:cubicBezTo>
                    <a:cubicBezTo>
                      <a:pt x="1085301" y="418279"/>
                      <a:pt x="1084061" y="420336"/>
                      <a:pt x="1084016" y="422272"/>
                    </a:cubicBezTo>
                    <a:cubicBezTo>
                      <a:pt x="1081264" y="438006"/>
                      <a:pt x="1092082" y="447046"/>
                      <a:pt x="1107832" y="442787"/>
                    </a:cubicBezTo>
                    <a:cubicBezTo>
                      <a:pt x="1124035" y="438240"/>
                      <a:pt x="1124035" y="438240"/>
                      <a:pt x="1128122" y="454725"/>
                    </a:cubicBezTo>
                    <a:cubicBezTo>
                      <a:pt x="1130981" y="466266"/>
                      <a:pt x="1142753" y="472793"/>
                      <a:pt x="1153601" y="467827"/>
                    </a:cubicBezTo>
                    <a:cubicBezTo>
                      <a:pt x="1159168" y="465570"/>
                      <a:pt x="1156747" y="460746"/>
                      <a:pt x="1155642" y="456996"/>
                    </a:cubicBezTo>
                    <a:cubicBezTo>
                      <a:pt x="1153554" y="450689"/>
                      <a:pt x="1150436" y="443762"/>
                      <a:pt x="1156095" y="437634"/>
                    </a:cubicBezTo>
                    <a:cubicBezTo>
                      <a:pt x="1160058" y="433849"/>
                      <a:pt x="1162949" y="431382"/>
                      <a:pt x="1165444" y="439338"/>
                    </a:cubicBezTo>
                    <a:cubicBezTo>
                      <a:pt x="1172285" y="459165"/>
                      <a:pt x="1180561" y="462186"/>
                      <a:pt x="1198671" y="452617"/>
                    </a:cubicBezTo>
                    <a:cubicBezTo>
                      <a:pt x="1221607" y="440624"/>
                      <a:pt x="1245102" y="436543"/>
                      <a:pt x="1270353" y="440250"/>
                    </a:cubicBezTo>
                    <a:cubicBezTo>
                      <a:pt x="1283123" y="442332"/>
                      <a:pt x="1295484" y="442764"/>
                      <a:pt x="1308224" y="439776"/>
                    </a:cubicBezTo>
                    <a:cubicBezTo>
                      <a:pt x="1314819" y="438140"/>
                      <a:pt x="1319812" y="434976"/>
                      <a:pt x="1321763" y="428016"/>
                    </a:cubicBezTo>
                    <a:cubicBezTo>
                      <a:pt x="1323547" y="421800"/>
                      <a:pt x="1327103" y="416366"/>
                      <a:pt x="1334517" y="418026"/>
                    </a:cubicBezTo>
                    <a:cubicBezTo>
                      <a:pt x="1342218" y="420140"/>
                      <a:pt x="1339525" y="426934"/>
                      <a:pt x="1338527" y="431380"/>
                    </a:cubicBezTo>
                    <a:cubicBezTo>
                      <a:pt x="1336031" y="442501"/>
                      <a:pt x="1339602" y="449139"/>
                      <a:pt x="1348242" y="455745"/>
                    </a:cubicBezTo>
                    <a:lnTo>
                      <a:pt x="1387252" y="495472"/>
                    </a:lnTo>
                    <a:lnTo>
                      <a:pt x="1391836" y="495409"/>
                    </a:lnTo>
                    <a:cubicBezTo>
                      <a:pt x="1404436" y="492736"/>
                      <a:pt x="1415417" y="485221"/>
                      <a:pt x="1416977" y="473735"/>
                    </a:cubicBezTo>
                    <a:cubicBezTo>
                      <a:pt x="1420965" y="446895"/>
                      <a:pt x="1437005" y="441697"/>
                      <a:pt x="1459403" y="441306"/>
                    </a:cubicBezTo>
                    <a:cubicBezTo>
                      <a:pt x="1462911" y="440739"/>
                      <a:pt x="1466274" y="440818"/>
                      <a:pt x="1469781" y="440250"/>
                    </a:cubicBezTo>
                    <a:cubicBezTo>
                      <a:pt x="1484809" y="439561"/>
                      <a:pt x="1485743" y="438417"/>
                      <a:pt x="1481549" y="423949"/>
                    </a:cubicBezTo>
                    <a:cubicBezTo>
                      <a:pt x="1477566" y="411556"/>
                      <a:pt x="1470431" y="401164"/>
                      <a:pt x="1461863" y="391126"/>
                    </a:cubicBezTo>
                    <a:cubicBezTo>
                      <a:pt x="1456437" y="385175"/>
                      <a:pt x="1454727" y="380734"/>
                      <a:pt x="1459823" y="373082"/>
                    </a:cubicBezTo>
                    <a:cubicBezTo>
                      <a:pt x="1463987" y="366575"/>
                      <a:pt x="1466363" y="358990"/>
                      <a:pt x="1468739" y="351406"/>
                    </a:cubicBezTo>
                    <a:cubicBezTo>
                      <a:pt x="1470539" y="346398"/>
                      <a:pt x="1468975" y="341312"/>
                      <a:pt x="1464112" y="338871"/>
                    </a:cubicBezTo>
                    <a:lnTo>
                      <a:pt x="1460545" y="338313"/>
                    </a:lnTo>
                    <a:lnTo>
                      <a:pt x="1512110" y="300603"/>
                    </a:lnTo>
                    <a:lnTo>
                      <a:pt x="1512639" y="301468"/>
                    </a:lnTo>
                    <a:cubicBezTo>
                      <a:pt x="1514202" y="302411"/>
                      <a:pt x="1516207" y="302522"/>
                      <a:pt x="1518925" y="302455"/>
                    </a:cubicBezTo>
                    <a:cubicBezTo>
                      <a:pt x="1549337" y="302509"/>
                      <a:pt x="1572854" y="315221"/>
                      <a:pt x="1592774" y="337949"/>
                    </a:cubicBezTo>
                    <a:cubicBezTo>
                      <a:pt x="1604626" y="351430"/>
                      <a:pt x="1610607" y="366975"/>
                      <a:pt x="1609283" y="384942"/>
                    </a:cubicBezTo>
                    <a:cubicBezTo>
                      <a:pt x="1608837" y="392960"/>
                      <a:pt x="1611124" y="394824"/>
                      <a:pt x="1618784" y="393835"/>
                    </a:cubicBezTo>
                    <a:cubicBezTo>
                      <a:pt x="1627874" y="392491"/>
                      <a:pt x="1638107" y="392080"/>
                      <a:pt x="1646488" y="387870"/>
                    </a:cubicBezTo>
                    <a:cubicBezTo>
                      <a:pt x="1652648" y="384516"/>
                      <a:pt x="1654934" y="386382"/>
                      <a:pt x="1656853" y="392900"/>
                    </a:cubicBezTo>
                    <a:cubicBezTo>
                      <a:pt x="1659904" y="406436"/>
                      <a:pt x="1684065" y="419292"/>
                      <a:pt x="1697241" y="414806"/>
                    </a:cubicBezTo>
                    <a:cubicBezTo>
                      <a:pt x="1701679" y="413096"/>
                      <a:pt x="1702546" y="409231"/>
                      <a:pt x="1703912" y="406155"/>
                    </a:cubicBezTo>
                    <a:cubicBezTo>
                      <a:pt x="1708797" y="396427"/>
                      <a:pt x="1714181" y="387489"/>
                      <a:pt x="1723639" y="381491"/>
                    </a:cubicBezTo>
                    <a:cubicBezTo>
                      <a:pt x="1739900" y="372285"/>
                      <a:pt x="1751265" y="378892"/>
                      <a:pt x="1751085" y="397791"/>
                    </a:cubicBezTo>
                    <a:cubicBezTo>
                      <a:pt x="1751216" y="403232"/>
                      <a:pt x="1749918" y="409028"/>
                      <a:pt x="1750050" y="414468"/>
                    </a:cubicBezTo>
                    <a:cubicBezTo>
                      <a:pt x="1750736" y="429504"/>
                      <a:pt x="1756307" y="434812"/>
                      <a:pt x="1771480" y="433478"/>
                    </a:cubicBezTo>
                    <a:cubicBezTo>
                      <a:pt x="1778994" y="433134"/>
                      <a:pt x="1785010" y="430423"/>
                      <a:pt x="1791671" y="427858"/>
                    </a:cubicBezTo>
                    <a:cubicBezTo>
                      <a:pt x="1798474" y="424649"/>
                      <a:pt x="1804491" y="421938"/>
                      <a:pt x="1811649" y="420162"/>
                    </a:cubicBezTo>
                    <a:cubicBezTo>
                      <a:pt x="1816733" y="418595"/>
                      <a:pt x="1822961" y="417960"/>
                      <a:pt x="1828465" y="420549"/>
                    </a:cubicBezTo>
                    <a:cubicBezTo>
                      <a:pt x="1835612" y="424856"/>
                      <a:pt x="1828874" y="430786"/>
                      <a:pt x="1828507" y="435439"/>
                    </a:cubicBezTo>
                    <a:cubicBezTo>
                      <a:pt x="1828628" y="446965"/>
                      <a:pt x="1826673" y="458702"/>
                      <a:pt x="1831732" y="469308"/>
                    </a:cubicBezTo>
                    <a:cubicBezTo>
                      <a:pt x="1835583" y="476257"/>
                      <a:pt x="1839800" y="478556"/>
                      <a:pt x="1847892" y="475634"/>
                    </a:cubicBezTo>
                    <a:cubicBezTo>
                      <a:pt x="1858991" y="471360"/>
                      <a:pt x="1870025" y="464363"/>
                      <a:pt x="1880127" y="458510"/>
                    </a:cubicBezTo>
                    <a:cubicBezTo>
                      <a:pt x="1897176" y="448804"/>
                      <a:pt x="1913648" y="441674"/>
                      <a:pt x="1931438" y="455808"/>
                    </a:cubicBezTo>
                    <a:cubicBezTo>
                      <a:pt x="1936156" y="458895"/>
                      <a:pt x="1940095" y="456396"/>
                      <a:pt x="1943891" y="454542"/>
                    </a:cubicBezTo>
                    <a:cubicBezTo>
                      <a:pt x="1951340" y="451475"/>
                      <a:pt x="1956790" y="445257"/>
                      <a:pt x="1961453" y="439538"/>
                    </a:cubicBezTo>
                    <a:cubicBezTo>
                      <a:pt x="1968913" y="430388"/>
                      <a:pt x="1975085" y="420949"/>
                      <a:pt x="1987828" y="418394"/>
                    </a:cubicBezTo>
                    <a:cubicBezTo>
                      <a:pt x="1985264" y="411731"/>
                      <a:pt x="1978971" y="409645"/>
                      <a:pt x="1975043" y="406059"/>
                    </a:cubicBezTo>
                    <a:cubicBezTo>
                      <a:pt x="1971114" y="402471"/>
                      <a:pt x="1965110" y="399096"/>
                      <a:pt x="1967342" y="392156"/>
                    </a:cubicBezTo>
                    <a:cubicBezTo>
                      <a:pt x="1969863" y="383927"/>
                      <a:pt x="1973671" y="375988"/>
                      <a:pt x="1982906" y="373999"/>
                    </a:cubicBezTo>
                    <a:cubicBezTo>
                      <a:pt x="1990853" y="371723"/>
                      <a:pt x="1996357" y="374310"/>
                      <a:pt x="1993404" y="384470"/>
                    </a:cubicBezTo>
                    <a:cubicBezTo>
                      <a:pt x="1991172" y="391410"/>
                      <a:pt x="1995389" y="393709"/>
                      <a:pt x="2001183" y="395007"/>
                    </a:cubicBezTo>
                    <a:cubicBezTo>
                      <a:pt x="2016988" y="399903"/>
                      <a:pt x="2030607" y="387399"/>
                      <a:pt x="2026848" y="370998"/>
                    </a:cubicBezTo>
                    <a:cubicBezTo>
                      <a:pt x="2026072" y="365413"/>
                      <a:pt x="2024508" y="360326"/>
                      <a:pt x="2023876" y="354098"/>
                    </a:cubicBezTo>
                    <a:cubicBezTo>
                      <a:pt x="2024031" y="347369"/>
                      <a:pt x="2027118" y="342649"/>
                      <a:pt x="2033778" y="340084"/>
                    </a:cubicBezTo>
                    <a:cubicBezTo>
                      <a:pt x="2040582" y="336873"/>
                      <a:pt x="2044367" y="341105"/>
                      <a:pt x="2048794" y="345479"/>
                    </a:cubicBezTo>
                    <a:cubicBezTo>
                      <a:pt x="2056507" y="353296"/>
                      <a:pt x="2056273" y="363390"/>
                      <a:pt x="2057325" y="373772"/>
                    </a:cubicBezTo>
                    <a:cubicBezTo>
                      <a:pt x="2059221" y="392460"/>
                      <a:pt x="2059695" y="397132"/>
                      <a:pt x="2070321" y="397232"/>
                    </a:cubicBezTo>
                    <a:lnTo>
                      <a:pt x="2071512" y="397142"/>
                    </a:lnTo>
                    <a:lnTo>
                      <a:pt x="2069934" y="387948"/>
                    </a:lnTo>
                    <a:cubicBezTo>
                      <a:pt x="2068112" y="383916"/>
                      <a:pt x="2065026" y="379929"/>
                      <a:pt x="2060255" y="375985"/>
                    </a:cubicBezTo>
                    <a:cubicBezTo>
                      <a:pt x="2056461" y="373267"/>
                      <a:pt x="2059830" y="367979"/>
                      <a:pt x="2064924" y="367708"/>
                    </a:cubicBezTo>
                    <a:cubicBezTo>
                      <a:pt x="2070748" y="367399"/>
                      <a:pt x="2075842" y="367129"/>
                      <a:pt x="2081666" y="366819"/>
                    </a:cubicBezTo>
                    <a:cubicBezTo>
                      <a:pt x="2107986" y="367612"/>
                      <a:pt x="2120663" y="358909"/>
                      <a:pt x="2129577" y="334348"/>
                    </a:cubicBezTo>
                    <a:cubicBezTo>
                      <a:pt x="2134016" y="321703"/>
                      <a:pt x="2123671" y="319333"/>
                      <a:pt x="2116160" y="315351"/>
                    </a:cubicBezTo>
                    <a:cubicBezTo>
                      <a:pt x="2110145" y="312021"/>
                      <a:pt x="2101294" y="310302"/>
                      <a:pt x="2102325" y="302217"/>
                    </a:cubicBezTo>
                    <a:cubicBezTo>
                      <a:pt x="2104083" y="294094"/>
                      <a:pt x="2112818" y="293630"/>
                      <a:pt x="2119407" y="294011"/>
                    </a:cubicBezTo>
                    <a:cubicBezTo>
                      <a:pt x="2164846" y="297438"/>
                      <a:pt x="2192375" y="266049"/>
                      <a:pt x="2224738" y="243162"/>
                    </a:cubicBezTo>
                    <a:cubicBezTo>
                      <a:pt x="2232474" y="237642"/>
                      <a:pt x="2229865" y="229752"/>
                      <a:pt x="2229478" y="222474"/>
                    </a:cubicBezTo>
                    <a:cubicBezTo>
                      <a:pt x="2229666" y="212244"/>
                      <a:pt x="2223108" y="198724"/>
                      <a:pt x="2233028" y="193087"/>
                    </a:cubicBezTo>
                    <a:cubicBezTo>
                      <a:pt x="2245093" y="186607"/>
                      <a:pt x="2248243" y="204688"/>
                      <a:pt x="2257860" y="207096"/>
                    </a:cubicBezTo>
                    <a:cubicBezTo>
                      <a:pt x="2280850" y="213906"/>
                      <a:pt x="2287208" y="209919"/>
                      <a:pt x="2292599" y="187734"/>
                    </a:cubicBezTo>
                    <a:lnTo>
                      <a:pt x="2292817" y="187109"/>
                    </a:lnTo>
                    <a:lnTo>
                      <a:pt x="2286426" y="166089"/>
                    </a:lnTo>
                    <a:cubicBezTo>
                      <a:pt x="2282779" y="159257"/>
                      <a:pt x="2277801" y="153134"/>
                      <a:pt x="2271698" y="148167"/>
                    </a:cubicBezTo>
                    <a:cubicBezTo>
                      <a:pt x="2252651" y="133119"/>
                      <a:pt x="2225333" y="127270"/>
                      <a:pt x="2200551" y="141725"/>
                    </a:cubicBezTo>
                    <a:cubicBezTo>
                      <a:pt x="2193466" y="145751"/>
                      <a:pt x="2180094" y="141351"/>
                      <a:pt x="2177955" y="156063"/>
                    </a:cubicBezTo>
                    <a:cubicBezTo>
                      <a:pt x="2177459" y="160469"/>
                      <a:pt x="2167500" y="165378"/>
                      <a:pt x="2161942" y="156914"/>
                    </a:cubicBezTo>
                    <a:cubicBezTo>
                      <a:pt x="2160845" y="146570"/>
                      <a:pt x="2160157" y="136206"/>
                      <a:pt x="2166815" y="128838"/>
                    </a:cubicBezTo>
                    <a:cubicBezTo>
                      <a:pt x="2169034" y="126382"/>
                      <a:pt x="2172069" y="124259"/>
                      <a:pt x="2176178" y="122581"/>
                    </a:cubicBezTo>
                    <a:cubicBezTo>
                      <a:pt x="2190465" y="116713"/>
                      <a:pt x="2206825" y="122414"/>
                      <a:pt x="2220346" y="115856"/>
                    </a:cubicBezTo>
                    <a:cubicBezTo>
                      <a:pt x="2227470" y="112559"/>
                      <a:pt x="2238235" y="109067"/>
                      <a:pt x="2224591" y="99573"/>
                    </a:cubicBezTo>
                    <a:cubicBezTo>
                      <a:pt x="2222555" y="88731"/>
                      <a:pt x="2211554" y="73987"/>
                      <a:pt x="2236573" y="77769"/>
                    </a:cubicBezTo>
                    <a:cubicBezTo>
                      <a:pt x="2238028" y="77691"/>
                      <a:pt x="2238756" y="77652"/>
                      <a:pt x="2240288" y="79030"/>
                    </a:cubicBezTo>
                    <a:cubicBezTo>
                      <a:pt x="2247381" y="88874"/>
                      <a:pt x="2259833" y="89671"/>
                      <a:pt x="2269604" y="94993"/>
                    </a:cubicBezTo>
                    <a:cubicBezTo>
                      <a:pt x="2277114" y="98974"/>
                      <a:pt x="2283473" y="94987"/>
                      <a:pt x="2282204" y="84835"/>
                    </a:cubicBezTo>
                    <a:cubicBezTo>
                      <a:pt x="2282893" y="84068"/>
                      <a:pt x="2284309" y="83264"/>
                      <a:pt x="2285805" y="83914"/>
                    </a:cubicBezTo>
                    <a:cubicBezTo>
                      <a:pt x="2292124" y="79199"/>
                      <a:pt x="2301741" y="81608"/>
                      <a:pt x="2306411" y="73331"/>
                    </a:cubicBezTo>
                    <a:cubicBezTo>
                      <a:pt x="2320351" y="60911"/>
                      <a:pt x="2332834" y="48569"/>
                      <a:pt x="2339875" y="29946"/>
                    </a:cubicBezTo>
                    <a:cubicBezTo>
                      <a:pt x="2352810" y="-1397"/>
                      <a:pt x="2370239" y="-3053"/>
                      <a:pt x="2392011" y="22068"/>
                    </a:cubicBezTo>
                    <a:cubicBezTo>
                      <a:pt x="2415355" y="49297"/>
                      <a:pt x="2423401" y="49600"/>
                      <a:pt x="2449746" y="23384"/>
                    </a:cubicBezTo>
                    <a:cubicBezTo>
                      <a:pt x="2450436" y="22617"/>
                      <a:pt x="2450436" y="22617"/>
                      <a:pt x="2451125" y="21850"/>
                    </a:cubicBezTo>
                    <a:cubicBezTo>
                      <a:pt x="2481072" y="-5288"/>
                      <a:pt x="2484595" y="-7664"/>
                      <a:pt x="2508325" y="26842"/>
                    </a:cubicBezTo>
                    <a:cubicBezTo>
                      <a:pt x="2514651" y="35996"/>
                      <a:pt x="2516958" y="51931"/>
                      <a:pt x="2528565" y="50586"/>
                    </a:cubicBezTo>
                    <a:cubicBezTo>
                      <a:pt x="2543084" y="49084"/>
                      <a:pt x="2541428" y="31654"/>
                      <a:pt x="2545177" y="19776"/>
                    </a:cubicBezTo>
                    <a:cubicBezTo>
                      <a:pt x="2547052" y="13837"/>
                      <a:pt x="2548199" y="7937"/>
                      <a:pt x="2549345" y="2036"/>
                    </a:cubicBezTo>
                    <a:cubicBezTo>
                      <a:pt x="2556391" y="-2718"/>
                      <a:pt x="2559535" y="1496"/>
                      <a:pt x="2559883" y="8046"/>
                    </a:cubicBezTo>
                    <a:cubicBezTo>
                      <a:pt x="2560882" y="13102"/>
                      <a:pt x="2559657" y="17548"/>
                      <a:pt x="2562074" y="21799"/>
                    </a:cubicBezTo>
                    <a:cubicBezTo>
                      <a:pt x="2564070" y="31912"/>
                      <a:pt x="2566066" y="42024"/>
                      <a:pt x="2568791" y="52099"/>
                    </a:cubicBezTo>
                    <a:cubicBezTo>
                      <a:pt x="2575008" y="72937"/>
                      <a:pt x="2583208" y="76153"/>
                      <a:pt x="2601553" y="64228"/>
                    </a:cubicBezTo>
                    <a:cubicBezTo>
                      <a:pt x="2610018" y="58670"/>
                      <a:pt x="2616872" y="50277"/>
                      <a:pt x="2625296" y="43989"/>
                    </a:cubicBezTo>
                    <a:cubicBezTo>
                      <a:pt x="2630888" y="39313"/>
                      <a:pt x="2637090" y="32414"/>
                      <a:pt x="2645290" y="35629"/>
                    </a:cubicBezTo>
                    <a:cubicBezTo>
                      <a:pt x="2654257" y="39532"/>
                      <a:pt x="2654721" y="48267"/>
                      <a:pt x="2655912" y="56963"/>
                    </a:cubicBezTo>
                    <a:cubicBezTo>
                      <a:pt x="2657220" y="67843"/>
                      <a:pt x="2657071" y="78799"/>
                      <a:pt x="2657690" y="90445"/>
                    </a:cubicBezTo>
                    <a:cubicBezTo>
                      <a:pt x="2658347" y="102819"/>
                      <a:pt x="2663062" y="109138"/>
                      <a:pt x="2676280" y="110626"/>
                    </a:cubicBezTo>
                    <a:cubicBezTo>
                      <a:pt x="2699765" y="113030"/>
                      <a:pt x="2709119" y="124212"/>
                      <a:pt x="2711007" y="146010"/>
                    </a:cubicBezTo>
                    <a:cubicBezTo>
                      <a:pt x="2715741" y="193934"/>
                      <a:pt x="2718768" y="195963"/>
                      <a:pt x="2766305" y="183951"/>
                    </a:cubicBezTo>
                    <a:lnTo>
                      <a:pt x="2774785" y="182383"/>
                    </a:lnTo>
                    <a:lnTo>
                      <a:pt x="2787062" y="171241"/>
                    </a:lnTo>
                    <a:cubicBezTo>
                      <a:pt x="2798361" y="164073"/>
                      <a:pt x="2812957" y="164028"/>
                      <a:pt x="2822613" y="167164"/>
                    </a:cubicBezTo>
                    <a:cubicBezTo>
                      <a:pt x="2833762" y="170951"/>
                      <a:pt x="2840275" y="169876"/>
                      <a:pt x="2851379" y="159068"/>
                    </a:cubicBezTo>
                    <a:cubicBezTo>
                      <a:pt x="2843193" y="183589"/>
                      <a:pt x="2851927" y="183125"/>
                      <a:pt x="2865409" y="175841"/>
                    </a:cubicBezTo>
                    <a:cubicBezTo>
                      <a:pt x="2866295" y="185647"/>
                      <a:pt x="2866605" y="194938"/>
                      <a:pt x="2868616" y="203591"/>
                    </a:cubicBezTo>
                    <a:lnTo>
                      <a:pt x="2876461" y="217589"/>
                    </a:lnTo>
                    <a:lnTo>
                      <a:pt x="2879988" y="214776"/>
                    </a:lnTo>
                    <a:cubicBezTo>
                      <a:pt x="2882505" y="210629"/>
                      <a:pt x="2883508" y="205465"/>
                      <a:pt x="2883159" y="198914"/>
                    </a:cubicBezTo>
                    <a:cubicBezTo>
                      <a:pt x="2881344" y="164704"/>
                      <a:pt x="2883373" y="161676"/>
                      <a:pt x="2919613" y="156832"/>
                    </a:cubicBezTo>
                    <a:cubicBezTo>
                      <a:pt x="2934860" y="155292"/>
                      <a:pt x="2934511" y="148741"/>
                      <a:pt x="2928147" y="138860"/>
                    </a:cubicBezTo>
                    <a:cubicBezTo>
                      <a:pt x="2925764" y="121468"/>
                      <a:pt x="2937836" y="128857"/>
                      <a:pt x="2945881" y="129159"/>
                    </a:cubicBezTo>
                    <a:cubicBezTo>
                      <a:pt x="2979944" y="138300"/>
                      <a:pt x="3002044" y="128368"/>
                      <a:pt x="3020035" y="96025"/>
                    </a:cubicBezTo>
                    <a:cubicBezTo>
                      <a:pt x="3035385" y="68933"/>
                      <a:pt x="3041054" y="65711"/>
                      <a:pt x="3059179" y="77158"/>
                    </a:cubicBezTo>
                    <a:cubicBezTo>
                      <a:pt x="3063973" y="84932"/>
                      <a:pt x="3065280" y="95812"/>
                      <a:pt x="3077043" y="97377"/>
                    </a:cubicBezTo>
                    <a:cubicBezTo>
                      <a:pt x="3090414" y="101777"/>
                      <a:pt x="3100334" y="96140"/>
                      <a:pt x="3110061" y="86865"/>
                    </a:cubicBezTo>
                    <a:cubicBezTo>
                      <a:pt x="3119098" y="78356"/>
                      <a:pt x="3126447" y="65557"/>
                      <a:pt x="3141966" y="69112"/>
                    </a:cubicBezTo>
                    <a:cubicBezTo>
                      <a:pt x="3147524" y="77577"/>
                      <a:pt x="3152355" y="86080"/>
                      <a:pt x="3160021" y="92972"/>
                    </a:cubicBezTo>
                    <a:cubicBezTo>
                      <a:pt x="3164620" y="97106"/>
                      <a:pt x="3163055" y="108869"/>
                      <a:pt x="3174507" y="104611"/>
                    </a:cubicBezTo>
                    <a:cubicBezTo>
                      <a:pt x="3179448" y="101429"/>
                      <a:pt x="3180594" y="95529"/>
                      <a:pt x="3184041" y="91697"/>
                    </a:cubicBezTo>
                    <a:cubicBezTo>
                      <a:pt x="3184731" y="90930"/>
                      <a:pt x="3184653" y="89474"/>
                      <a:pt x="3184575" y="88018"/>
                    </a:cubicBezTo>
                    <a:cubicBezTo>
                      <a:pt x="3188556" y="80507"/>
                      <a:pt x="3182153" y="69898"/>
                      <a:pt x="3192073" y="64262"/>
                    </a:cubicBezTo>
                    <a:cubicBezTo>
                      <a:pt x="3200962" y="66710"/>
                      <a:pt x="3199932" y="74794"/>
                      <a:pt x="3201007" y="81307"/>
                    </a:cubicBezTo>
                    <a:cubicBezTo>
                      <a:pt x="3202083" y="87819"/>
                      <a:pt x="3203198" y="95058"/>
                      <a:pt x="3205002" y="101532"/>
                    </a:cubicBezTo>
                    <a:cubicBezTo>
                      <a:pt x="3211448" y="126738"/>
                      <a:pt x="3219610" y="129225"/>
                      <a:pt x="3239907" y="112818"/>
                    </a:cubicBezTo>
                    <a:cubicBezTo>
                      <a:pt x="3244771" y="108180"/>
                      <a:pt x="3249596" y="102815"/>
                      <a:pt x="3253692" y="97487"/>
                    </a:cubicBezTo>
                    <a:cubicBezTo>
                      <a:pt x="3267940" y="90891"/>
                      <a:pt x="3274878" y="97821"/>
                      <a:pt x="3276340" y="111614"/>
                    </a:cubicBezTo>
                    <a:cubicBezTo>
                      <a:pt x="3277455" y="118855"/>
                      <a:pt x="3277880" y="126860"/>
                      <a:pt x="3277538" y="134178"/>
                    </a:cubicBezTo>
                    <a:cubicBezTo>
                      <a:pt x="3277428" y="145864"/>
                      <a:pt x="3279999" y="153026"/>
                      <a:pt x="3294634" y="153708"/>
                    </a:cubicBezTo>
                    <a:cubicBezTo>
                      <a:pt x="3310725" y="154314"/>
                      <a:pt x="3317971" y="167068"/>
                      <a:pt x="3319511" y="182315"/>
                    </a:cubicBezTo>
                    <a:cubicBezTo>
                      <a:pt x="3323589" y="217866"/>
                      <a:pt x="3323589" y="217866"/>
                      <a:pt x="3357761" y="215321"/>
                    </a:cubicBezTo>
                    <a:cubicBezTo>
                      <a:pt x="3365040" y="214935"/>
                      <a:pt x="3376221" y="205581"/>
                      <a:pt x="3375693" y="223128"/>
                    </a:cubicBezTo>
                    <a:cubicBezTo>
                      <a:pt x="3372936" y="226195"/>
                      <a:pt x="3370180" y="229261"/>
                      <a:pt x="3367384" y="231599"/>
                    </a:cubicBezTo>
                    <a:cubicBezTo>
                      <a:pt x="3359268" y="243709"/>
                      <a:pt x="3368118" y="245428"/>
                      <a:pt x="3377007" y="247876"/>
                    </a:cubicBezTo>
                    <a:cubicBezTo>
                      <a:pt x="3393175" y="249938"/>
                      <a:pt x="3404403" y="255181"/>
                      <a:pt x="3404679" y="274145"/>
                    </a:cubicBezTo>
                    <a:cubicBezTo>
                      <a:pt x="3404377" y="282190"/>
                      <a:pt x="3409897" y="289927"/>
                      <a:pt x="3412506" y="297817"/>
                    </a:cubicBezTo>
                    <a:cubicBezTo>
                      <a:pt x="3416074" y="310037"/>
                      <a:pt x="3414432" y="320343"/>
                      <a:pt x="3404705" y="329618"/>
                    </a:cubicBezTo>
                    <a:cubicBezTo>
                      <a:pt x="3386707" y="348093"/>
                      <a:pt x="3386714" y="361961"/>
                      <a:pt x="3403809" y="381492"/>
                    </a:cubicBezTo>
                    <a:cubicBezTo>
                      <a:pt x="3407719" y="386394"/>
                      <a:pt x="3412319" y="390529"/>
                      <a:pt x="3416229" y="395432"/>
                    </a:cubicBezTo>
                    <a:cubicBezTo>
                      <a:pt x="3425582" y="406614"/>
                      <a:pt x="3425434" y="417571"/>
                      <a:pt x="3415823" y="429029"/>
                    </a:cubicBezTo>
                    <a:cubicBezTo>
                      <a:pt x="3409102" y="436503"/>
                      <a:pt x="3400313" y="443677"/>
                      <a:pt x="3401628" y="453597"/>
                    </a:cubicBezTo>
                    <a:lnTo>
                      <a:pt x="3406631" y="464270"/>
                    </a:lnTo>
                    <a:lnTo>
                      <a:pt x="3407669" y="464755"/>
                    </a:lnTo>
                    <a:cubicBezTo>
                      <a:pt x="3414157" y="465851"/>
                      <a:pt x="3423255" y="468538"/>
                      <a:pt x="3418321" y="455508"/>
                    </a:cubicBezTo>
                    <a:cubicBezTo>
                      <a:pt x="3422051" y="447047"/>
                      <a:pt x="3421431" y="431638"/>
                      <a:pt x="3436938" y="446109"/>
                    </a:cubicBezTo>
                    <a:cubicBezTo>
                      <a:pt x="3437981" y="446745"/>
                      <a:pt x="3438503" y="447064"/>
                      <a:pt x="3438909" y="448742"/>
                    </a:cubicBezTo>
                    <a:cubicBezTo>
                      <a:pt x="3439149" y="458909"/>
                      <a:pt x="3447381" y="465362"/>
                      <a:pt x="3451615" y="473672"/>
                    </a:cubicBezTo>
                    <a:cubicBezTo>
                      <a:pt x="3454921" y="479983"/>
                      <a:pt x="3461208" y="480239"/>
                      <a:pt x="3465140" y="472619"/>
                    </a:cubicBezTo>
                    <a:cubicBezTo>
                      <a:pt x="3465981" y="472415"/>
                      <a:pt x="3467342" y="472530"/>
                      <a:pt x="3468067" y="473688"/>
                    </a:cubicBezTo>
                    <a:cubicBezTo>
                      <a:pt x="3474671" y="473422"/>
                      <a:pt x="3480179" y="479645"/>
                      <a:pt x="3487330" y="476135"/>
                    </a:cubicBezTo>
                    <a:cubicBezTo>
                      <a:pt x="3502854" y="474154"/>
                      <a:pt x="3517334" y="471536"/>
                      <a:pt x="3531027" y="461995"/>
                    </a:cubicBezTo>
                    <a:cubicBezTo>
                      <a:pt x="3554823" y="446453"/>
                      <a:pt x="3567660" y="453568"/>
                      <a:pt x="3570810" y="481255"/>
                    </a:cubicBezTo>
                    <a:cubicBezTo>
                      <a:pt x="3574047" y="511145"/>
                      <a:pt x="3579467" y="515167"/>
                      <a:pt x="3610106" y="509524"/>
                    </a:cubicBezTo>
                    <a:cubicBezTo>
                      <a:pt x="3610947" y="509321"/>
                      <a:pt x="3610947" y="509321"/>
                      <a:pt x="3611787" y="509117"/>
                    </a:cubicBezTo>
                    <a:cubicBezTo>
                      <a:pt x="3645353" y="504544"/>
                      <a:pt x="3648916" y="504571"/>
                      <a:pt x="3648972" y="539676"/>
                    </a:cubicBezTo>
                    <a:cubicBezTo>
                      <a:pt x="3649008" y="549002"/>
                      <a:pt x="3643051" y="561114"/>
                      <a:pt x="3651715" y="565684"/>
                    </a:cubicBezTo>
                    <a:cubicBezTo>
                      <a:pt x="3662465" y="571526"/>
                      <a:pt x="3669581" y="558689"/>
                      <a:pt x="3677801" y="552253"/>
                    </a:cubicBezTo>
                    <a:cubicBezTo>
                      <a:pt x="3681913" y="549034"/>
                      <a:pt x="3685501" y="545499"/>
                      <a:pt x="3689090" y="541962"/>
                    </a:cubicBezTo>
                    <a:cubicBezTo>
                      <a:pt x="3696215" y="542015"/>
                      <a:pt x="3696392" y="546416"/>
                      <a:pt x="3693528" y="551111"/>
                    </a:cubicBezTo>
                    <a:cubicBezTo>
                      <a:pt x="3691823" y="555081"/>
                      <a:pt x="3688870" y="557574"/>
                      <a:pt x="3688525" y="561659"/>
                    </a:cubicBezTo>
                    <a:cubicBezTo>
                      <a:pt x="3685113" y="569598"/>
                      <a:pt x="3681701" y="577536"/>
                      <a:pt x="3678811" y="585792"/>
                    </a:cubicBezTo>
                    <a:cubicBezTo>
                      <a:pt x="3673234" y="603147"/>
                      <a:pt x="3677381" y="609256"/>
                      <a:pt x="3695717" y="609705"/>
                    </a:cubicBezTo>
                    <a:cubicBezTo>
                      <a:pt x="3704203" y="609872"/>
                      <a:pt x="3712919" y="607317"/>
                      <a:pt x="3721724" y="606963"/>
                    </a:cubicBezTo>
                    <a:cubicBezTo>
                      <a:pt x="3727807" y="606379"/>
                      <a:pt x="3735364" y="604548"/>
                      <a:pt x="3739511" y="610656"/>
                    </a:cubicBezTo>
                    <a:cubicBezTo>
                      <a:pt x="3743862" y="617604"/>
                      <a:pt x="3740043" y="623864"/>
                      <a:pt x="3736745" y="630441"/>
                    </a:cubicBezTo>
                    <a:cubicBezTo>
                      <a:pt x="3732494" y="638584"/>
                      <a:pt x="3727200" y="646089"/>
                      <a:pt x="3722108" y="654435"/>
                    </a:cubicBezTo>
                    <a:cubicBezTo>
                      <a:pt x="3716698" y="663302"/>
                      <a:pt x="3716964" y="669906"/>
                      <a:pt x="3725398" y="677198"/>
                    </a:cubicBezTo>
                    <a:cubicBezTo>
                      <a:pt x="3740499" y="689988"/>
                      <a:pt x="3741667" y="702153"/>
                      <a:pt x="3732642" y="718119"/>
                    </a:cubicBezTo>
                    <a:cubicBezTo>
                      <a:pt x="3713205" y="753500"/>
                      <a:pt x="3714336" y="756337"/>
                      <a:pt x="3752899" y="770559"/>
                    </a:cubicBezTo>
                    <a:lnTo>
                      <a:pt x="3759505" y="773493"/>
                    </a:lnTo>
                    <a:lnTo>
                      <a:pt x="3773273" y="771607"/>
                    </a:lnTo>
                    <a:cubicBezTo>
                      <a:pt x="3784483" y="772004"/>
                      <a:pt x="3794597" y="778891"/>
                      <a:pt x="3799787" y="785635"/>
                    </a:cubicBezTo>
                    <a:cubicBezTo>
                      <a:pt x="3805701" y="793537"/>
                      <a:pt x="3810714" y="795880"/>
                      <a:pt x="3823514" y="793668"/>
                    </a:cubicBezTo>
                    <a:cubicBezTo>
                      <a:pt x="3806234" y="806744"/>
                      <a:pt x="3812492" y="810563"/>
                      <a:pt x="3825266" y="811916"/>
                    </a:cubicBezTo>
                    <a:cubicBezTo>
                      <a:pt x="3821231" y="819116"/>
                      <a:pt x="3817043" y="825686"/>
                      <a:pt x="3814334" y="832622"/>
                    </a:cubicBezTo>
                    <a:lnTo>
                      <a:pt x="3813124" y="846019"/>
                    </a:lnTo>
                    <a:lnTo>
                      <a:pt x="3816896" y="845745"/>
                    </a:lnTo>
                    <a:cubicBezTo>
                      <a:pt x="3820602" y="844070"/>
                      <a:pt x="3823742" y="840975"/>
                      <a:pt x="3826606" y="836281"/>
                    </a:cubicBezTo>
                    <a:cubicBezTo>
                      <a:pt x="3841561" y="811765"/>
                      <a:pt x="3844399" y="810633"/>
                      <a:pt x="3871753" y="824457"/>
                    </a:cubicBezTo>
                    <a:cubicBezTo>
                      <a:pt x="3883025" y="830618"/>
                      <a:pt x="3885888" y="825924"/>
                      <a:pt x="3886170" y="816075"/>
                    </a:cubicBezTo>
                    <a:cubicBezTo>
                      <a:pt x="3892765" y="802921"/>
                      <a:pt x="3897610" y="813750"/>
                      <a:pt x="3903030" y="817772"/>
                    </a:cubicBezTo>
                    <a:cubicBezTo>
                      <a:pt x="3922250" y="840234"/>
                      <a:pt x="3942238" y="843838"/>
                      <a:pt x="3970004" y="830001"/>
                    </a:cubicBezTo>
                    <a:cubicBezTo>
                      <a:pt x="3993457" y="818542"/>
                      <a:pt x="3998902" y="819002"/>
                      <a:pt x="4006011" y="835505"/>
                    </a:cubicBezTo>
                    <a:cubicBezTo>
                      <a:pt x="4005641" y="843152"/>
                      <a:pt x="4001389" y="851295"/>
                      <a:pt x="4008781" y="857952"/>
                    </a:cubicBezTo>
                    <a:cubicBezTo>
                      <a:pt x="4015942" y="867330"/>
                      <a:pt x="4025472" y="868134"/>
                      <a:pt x="4036592" y="866330"/>
                    </a:cubicBezTo>
                    <a:cubicBezTo>
                      <a:pt x="4046874" y="864729"/>
                      <a:pt x="4058021" y="859362"/>
                      <a:pt x="4067065" y="869173"/>
                    </a:cubicBezTo>
                    <a:cubicBezTo>
                      <a:pt x="4066898" y="877661"/>
                      <a:pt x="4066209" y="885829"/>
                      <a:pt x="4068243" y="894227"/>
                    </a:cubicBezTo>
                    <a:cubicBezTo>
                      <a:pt x="4069463" y="899266"/>
                      <a:pt x="4062807" y="906657"/>
                      <a:pt x="4072744" y="909141"/>
                    </a:cubicBezTo>
                    <a:cubicBezTo>
                      <a:pt x="4077668" y="909281"/>
                      <a:pt x="4081257" y="905745"/>
                      <a:pt x="4085455" y="904728"/>
                    </a:cubicBezTo>
                    <a:cubicBezTo>
                      <a:pt x="4086296" y="904525"/>
                      <a:pt x="4086932" y="903482"/>
                      <a:pt x="4087569" y="902438"/>
                    </a:cubicBezTo>
                    <a:cubicBezTo>
                      <a:pt x="4093881" y="899131"/>
                      <a:pt x="4094481" y="888762"/>
                      <a:pt x="4104010" y="889565"/>
                    </a:cubicBezTo>
                    <a:cubicBezTo>
                      <a:pt x="4108996" y="895471"/>
                      <a:pt x="4104454" y="900572"/>
                      <a:pt x="4102112" y="905584"/>
                    </a:cubicBezTo>
                    <a:cubicBezTo>
                      <a:pt x="4099768" y="910597"/>
                      <a:pt x="4097108" y="916131"/>
                      <a:pt x="4095288" y="921462"/>
                    </a:cubicBezTo>
                    <a:cubicBezTo>
                      <a:pt x="4087801" y="941946"/>
                      <a:pt x="4092266" y="947533"/>
                      <a:pt x="4114076" y="945807"/>
                    </a:cubicBezTo>
                    <a:cubicBezTo>
                      <a:pt x="4119635" y="944905"/>
                      <a:pt x="4125515" y="943481"/>
                      <a:pt x="4130871" y="941738"/>
                    </a:cubicBezTo>
                    <a:cubicBezTo>
                      <a:pt x="4143850" y="943930"/>
                      <a:pt x="4145362" y="952010"/>
                      <a:pt x="4139837" y="962239"/>
                    </a:cubicBezTo>
                    <a:cubicBezTo>
                      <a:pt x="4137177" y="967773"/>
                      <a:pt x="4133677" y="973511"/>
                      <a:pt x="4129973" y="978408"/>
                    </a:cubicBezTo>
                    <a:cubicBezTo>
                      <a:pt x="4124359" y="986437"/>
                      <a:pt x="4122742" y="992607"/>
                      <a:pt x="4132538" y="1000014"/>
                    </a:cubicBezTo>
                    <a:cubicBezTo>
                      <a:pt x="4143377" y="1008058"/>
                      <a:pt x="4142343" y="1020311"/>
                      <a:pt x="4136183" y="1031582"/>
                    </a:cubicBezTo>
                    <a:cubicBezTo>
                      <a:pt x="4122155" y="1058096"/>
                      <a:pt x="4122155" y="1058096"/>
                      <a:pt x="4146989" y="1072530"/>
                    </a:cubicBezTo>
                    <a:cubicBezTo>
                      <a:pt x="4152205" y="1075712"/>
                      <a:pt x="4164370" y="1074544"/>
                      <a:pt x="4155688" y="1086426"/>
                    </a:cubicBezTo>
                    <a:cubicBezTo>
                      <a:pt x="4152330" y="1087240"/>
                      <a:pt x="4148971" y="1088053"/>
                      <a:pt x="4145929" y="1088345"/>
                    </a:cubicBezTo>
                    <a:cubicBezTo>
                      <a:pt x="4134579" y="1092873"/>
                      <a:pt x="4139884" y="1098255"/>
                      <a:pt x="4144869" y="1104161"/>
                    </a:cubicBezTo>
                    <a:cubicBezTo>
                      <a:pt x="4155072" y="1113248"/>
                      <a:pt x="4160351" y="1122193"/>
                      <a:pt x="4151555" y="1135438"/>
                    </a:cubicBezTo>
                    <a:cubicBezTo>
                      <a:pt x="4147534" y="1140857"/>
                      <a:pt x="4147683" y="1148821"/>
                      <a:pt x="4145749" y="1155514"/>
                    </a:cubicBezTo>
                    <a:cubicBezTo>
                      <a:pt x="4142425" y="1165654"/>
                      <a:pt x="4136406" y="1172002"/>
                      <a:pt x="4125285" y="1173805"/>
                    </a:cubicBezTo>
                    <a:cubicBezTo>
                      <a:pt x="4104086" y="1178051"/>
                      <a:pt x="4097520" y="1187644"/>
                      <a:pt x="4100084" y="1209249"/>
                    </a:cubicBezTo>
                    <a:cubicBezTo>
                      <a:pt x="4100465" y="1214492"/>
                      <a:pt x="4101686" y="1219531"/>
                      <a:pt x="4102066" y="1224772"/>
                    </a:cubicBezTo>
                    <a:cubicBezTo>
                      <a:pt x="4103234" y="1236937"/>
                      <a:pt x="4097939" y="1244443"/>
                      <a:pt x="4085863" y="1247812"/>
                    </a:cubicBezTo>
                    <a:cubicBezTo>
                      <a:pt x="4074945" y="1250456"/>
                      <a:pt x="4061738" y="1250987"/>
                      <a:pt x="4062766" y="1268076"/>
                    </a:cubicBezTo>
                    <a:cubicBezTo>
                      <a:pt x="4063703" y="1282962"/>
                      <a:pt x="4064641" y="1297849"/>
                      <a:pt x="4083268" y="1301340"/>
                    </a:cubicBezTo>
                    <a:cubicBezTo>
                      <a:pt x="4085152" y="1301773"/>
                      <a:pt x="4088078" y="1302842"/>
                      <a:pt x="4087529" y="1306087"/>
                    </a:cubicBezTo>
                    <a:cubicBezTo>
                      <a:pt x="4084144" y="1310464"/>
                      <a:pt x="4079449" y="1307599"/>
                      <a:pt x="4075365" y="1307255"/>
                    </a:cubicBezTo>
                    <a:cubicBezTo>
                      <a:pt x="4057845" y="1310164"/>
                      <a:pt x="4041851" y="1304703"/>
                      <a:pt x="4025745" y="1300602"/>
                    </a:cubicBezTo>
                    <a:cubicBezTo>
                      <a:pt x="4016736" y="1300117"/>
                      <a:pt x="4012599" y="1306898"/>
                      <a:pt x="4008462" y="1313679"/>
                    </a:cubicBezTo>
                    <a:cubicBezTo>
                      <a:pt x="4004644" y="1319937"/>
                      <a:pt x="4001030" y="1327036"/>
                      <a:pt x="3997211" y="1333296"/>
                    </a:cubicBezTo>
                    <a:cubicBezTo>
                      <a:pt x="3983731" y="1356565"/>
                      <a:pt x="3982892" y="1356768"/>
                      <a:pt x="3959710" y="1345489"/>
                    </a:cubicBezTo>
                    <a:cubicBezTo>
                      <a:pt x="3954629" y="1366724"/>
                      <a:pt x="3954629" y="1366724"/>
                      <a:pt x="3934694" y="1355993"/>
                    </a:cubicBezTo>
                    <a:cubicBezTo>
                      <a:pt x="3931042" y="1353766"/>
                      <a:pt x="3927072" y="1352060"/>
                      <a:pt x="3923280" y="1354757"/>
                    </a:cubicBezTo>
                    <a:cubicBezTo>
                      <a:pt x="3919488" y="1357454"/>
                      <a:pt x="3922185" y="1361246"/>
                      <a:pt x="3922998" y="1364605"/>
                    </a:cubicBezTo>
                    <a:cubicBezTo>
                      <a:pt x="3924944" y="1370803"/>
                      <a:pt x="3926889" y="1376999"/>
                      <a:pt x="3927995" y="1383399"/>
                    </a:cubicBezTo>
                    <a:cubicBezTo>
                      <a:pt x="3930525" y="1395678"/>
                      <a:pt x="3936872" y="1401698"/>
                      <a:pt x="3949877" y="1400327"/>
                    </a:cubicBezTo>
                    <a:cubicBezTo>
                      <a:pt x="3958999" y="1399451"/>
                      <a:pt x="3965894" y="1402227"/>
                      <a:pt x="3968971" y="1411260"/>
                    </a:cubicBezTo>
                    <a:cubicBezTo>
                      <a:pt x="3969123" y="1419225"/>
                      <a:pt x="3962926" y="1421171"/>
                      <a:pt x="3957365" y="1422073"/>
                    </a:cubicBezTo>
                    <a:cubicBezTo>
                      <a:pt x="3922845" y="1428211"/>
                      <a:pt x="3902964" y="1452585"/>
                      <a:pt x="3884013" y="1478958"/>
                    </a:cubicBezTo>
                    <a:cubicBezTo>
                      <a:pt x="3874400" y="1492955"/>
                      <a:pt x="3868462" y="1496310"/>
                      <a:pt x="3859916" y="1489420"/>
                    </a:cubicBezTo>
                    <a:lnTo>
                      <a:pt x="3852809" y="1481838"/>
                    </a:lnTo>
                    <a:lnTo>
                      <a:pt x="3841864" y="1492090"/>
                    </a:lnTo>
                    <a:lnTo>
                      <a:pt x="3840531" y="1496284"/>
                    </a:lnTo>
                    <a:lnTo>
                      <a:pt x="3850294" y="1497109"/>
                    </a:lnTo>
                    <a:cubicBezTo>
                      <a:pt x="3875524" y="1500333"/>
                      <a:pt x="3883385" y="1514432"/>
                      <a:pt x="3872107" y="1537613"/>
                    </a:cubicBezTo>
                    <a:cubicBezTo>
                      <a:pt x="3867422" y="1547638"/>
                      <a:pt x="3860129" y="1556073"/>
                      <a:pt x="3857531" y="1567370"/>
                    </a:cubicBezTo>
                    <a:cubicBezTo>
                      <a:pt x="3852883" y="1586722"/>
                      <a:pt x="3857029" y="1592830"/>
                      <a:pt x="3876637" y="1591194"/>
                    </a:cubicBezTo>
                    <a:cubicBezTo>
                      <a:pt x="3882401" y="1591131"/>
                      <a:pt x="3888279" y="1589708"/>
                      <a:pt x="3893840" y="1588805"/>
                    </a:cubicBezTo>
                    <a:cubicBezTo>
                      <a:pt x="3898879" y="1587585"/>
                      <a:pt x="3903918" y="1586365"/>
                      <a:pt x="3910000" y="1585781"/>
                    </a:cubicBezTo>
                    <a:cubicBezTo>
                      <a:pt x="3887371" y="1613488"/>
                      <a:pt x="3869009" y="1616601"/>
                      <a:pt x="3841479" y="1598374"/>
                    </a:cubicBezTo>
                    <a:cubicBezTo>
                      <a:pt x="3828236" y="1589580"/>
                      <a:pt x="3822040" y="1591525"/>
                      <a:pt x="3820166" y="1603982"/>
                    </a:cubicBezTo>
                    <a:cubicBezTo>
                      <a:pt x="3819879" y="1607385"/>
                      <a:pt x="3820969" y="1612344"/>
                      <a:pt x="3821044" y="1616327"/>
                    </a:cubicBezTo>
                    <a:lnTo>
                      <a:pt x="3820601" y="1618633"/>
                    </a:lnTo>
                    <a:lnTo>
                      <a:pt x="3856796" y="1624365"/>
                    </a:lnTo>
                    <a:cubicBezTo>
                      <a:pt x="3864640" y="1625607"/>
                      <a:pt x="3873280" y="1625738"/>
                      <a:pt x="3878963" y="1632824"/>
                    </a:cubicBezTo>
                    <a:cubicBezTo>
                      <a:pt x="3879662" y="1632318"/>
                      <a:pt x="3880361" y="1631810"/>
                      <a:pt x="3881060" y="1631301"/>
                    </a:cubicBezTo>
                    <a:cubicBezTo>
                      <a:pt x="3903233" y="1628009"/>
                      <a:pt x="3924385" y="1635070"/>
                      <a:pt x="3946493" y="1636096"/>
                    </a:cubicBezTo>
                    <a:cubicBezTo>
                      <a:pt x="3987691" y="1637671"/>
                      <a:pt x="4029301" y="1640551"/>
                      <a:pt x="4070600" y="1629769"/>
                    </a:cubicBezTo>
                    <a:cubicBezTo>
                      <a:pt x="4082831" y="1626757"/>
                      <a:pt x="4095982" y="1625747"/>
                      <a:pt x="4108464" y="1628961"/>
                    </a:cubicBezTo>
                    <a:cubicBezTo>
                      <a:pt x="4128696" y="1634021"/>
                      <a:pt x="4146574" y="1646132"/>
                      <a:pt x="4169224" y="1639821"/>
                    </a:cubicBezTo>
                    <a:cubicBezTo>
                      <a:pt x="4178947" y="1637030"/>
                      <a:pt x="4190030" y="1641260"/>
                      <a:pt x="4200098" y="1644093"/>
                    </a:cubicBezTo>
                    <a:cubicBezTo>
                      <a:pt x="4206038" y="1645651"/>
                      <a:pt x="4211182" y="1648322"/>
                      <a:pt x="4211147" y="1656359"/>
                    </a:cubicBezTo>
                    <a:cubicBezTo>
                      <a:pt x="4214361" y="1643876"/>
                      <a:pt x="4222463" y="1639592"/>
                      <a:pt x="4233231" y="1641916"/>
                    </a:cubicBezTo>
                    <a:cubicBezTo>
                      <a:pt x="4255971" y="1646755"/>
                      <a:pt x="4279859" y="1644351"/>
                      <a:pt x="4300563" y="1658147"/>
                    </a:cubicBezTo>
                    <a:cubicBezTo>
                      <a:pt x="4305612" y="1661421"/>
                      <a:pt x="4313140" y="1660757"/>
                      <a:pt x="4319080" y="1662317"/>
                    </a:cubicBezTo>
                    <a:cubicBezTo>
                      <a:pt x="4337405" y="1667694"/>
                      <a:pt x="4355923" y="1671864"/>
                      <a:pt x="4374375" y="1680353"/>
                    </a:cubicBezTo>
                    <a:cubicBezTo>
                      <a:pt x="4392127" y="1689350"/>
                      <a:pt x="4410924" y="1703463"/>
                      <a:pt x="4434018" y="1702171"/>
                    </a:cubicBezTo>
                    <a:cubicBezTo>
                      <a:pt x="4445166" y="1702081"/>
                      <a:pt x="4457840" y="1704088"/>
                      <a:pt x="4465268" y="1715781"/>
                    </a:cubicBezTo>
                    <a:lnTo>
                      <a:pt x="4467174" y="1715464"/>
                    </a:lnTo>
                    <a:lnTo>
                      <a:pt x="4467174" y="1715466"/>
                    </a:lnTo>
                    <a:cubicBezTo>
                      <a:pt x="4468222" y="1714702"/>
                      <a:pt x="4468175" y="1715005"/>
                      <a:pt x="4467651" y="1715385"/>
                    </a:cubicBezTo>
                    <a:lnTo>
                      <a:pt x="4467174" y="1715464"/>
                    </a:lnTo>
                    <a:lnTo>
                      <a:pt x="4466063" y="1714670"/>
                    </a:lnTo>
                    <a:cubicBezTo>
                      <a:pt x="4458791" y="1709807"/>
                      <a:pt x="4459459" y="1705582"/>
                      <a:pt x="4467370" y="1702505"/>
                    </a:cubicBezTo>
                    <a:cubicBezTo>
                      <a:pt x="4470071" y="1701077"/>
                      <a:pt x="4473088" y="1701554"/>
                      <a:pt x="4476105" y="1702032"/>
                    </a:cubicBezTo>
                    <a:cubicBezTo>
                      <a:pt x="4507614" y="1710115"/>
                      <a:pt x="4540876" y="1699299"/>
                      <a:pt x="4572317" y="1711701"/>
                    </a:cubicBezTo>
                    <a:cubicBezTo>
                      <a:pt x="4576953" y="1713673"/>
                      <a:pt x="4583370" y="1712214"/>
                      <a:pt x="4589311" y="1713775"/>
                    </a:cubicBezTo>
                    <a:cubicBezTo>
                      <a:pt x="4590518" y="1713966"/>
                      <a:pt x="4592231" y="1714856"/>
                      <a:pt x="4593344" y="1715649"/>
                    </a:cubicBezTo>
                    <a:cubicBezTo>
                      <a:pt x="4596582" y="1718638"/>
                      <a:pt x="4596420" y="1723561"/>
                      <a:pt x="4601154" y="1724930"/>
                    </a:cubicBezTo>
                    <a:cubicBezTo>
                      <a:pt x="4602169" y="1726327"/>
                      <a:pt x="4602581" y="1727630"/>
                      <a:pt x="4602994" y="1728933"/>
                    </a:cubicBezTo>
                    <a:cubicBezTo>
                      <a:pt x="4603627" y="1732745"/>
                      <a:pt x="4603657" y="1736461"/>
                      <a:pt x="4603083" y="1740082"/>
                    </a:cubicBezTo>
                    <a:cubicBezTo>
                      <a:pt x="4603305" y="1742591"/>
                      <a:pt x="4602923" y="1745006"/>
                      <a:pt x="4603239" y="1746912"/>
                    </a:cubicBezTo>
                    <a:cubicBezTo>
                      <a:pt x="4611844" y="1755078"/>
                      <a:pt x="4620675" y="1754003"/>
                      <a:pt x="4630175" y="1748703"/>
                    </a:cubicBezTo>
                    <a:cubicBezTo>
                      <a:pt x="4639388" y="1745213"/>
                      <a:pt x="4645740" y="1748074"/>
                      <a:pt x="4649928" y="1756780"/>
                    </a:cubicBezTo>
                    <a:cubicBezTo>
                      <a:pt x="4653196" y="1763484"/>
                      <a:pt x="4650431" y="1769232"/>
                      <a:pt x="4642711" y="1771103"/>
                    </a:cubicBezTo>
                    <a:cubicBezTo>
                      <a:pt x="4616892" y="1758353"/>
                      <a:pt x="4587764" y="1758689"/>
                      <a:pt x="4560387" y="1751878"/>
                    </a:cubicBezTo>
                    <a:cubicBezTo>
                      <a:pt x="4549111" y="1748855"/>
                      <a:pt x="4532124" y="1735030"/>
                      <a:pt x="4517474" y="1749413"/>
                    </a:cubicBezTo>
                    <a:cubicBezTo>
                      <a:pt x="4515980" y="1751032"/>
                      <a:pt x="4511056" y="1750871"/>
                      <a:pt x="4509437" y="1749377"/>
                    </a:cubicBezTo>
                    <a:cubicBezTo>
                      <a:pt x="4495275" y="1737237"/>
                      <a:pt x="4475707" y="1739705"/>
                      <a:pt x="4460463" y="1730486"/>
                    </a:cubicBezTo>
                    <a:cubicBezTo>
                      <a:pt x="4451986" y="1725431"/>
                      <a:pt x="4443919" y="1721680"/>
                      <a:pt x="4435148" y="1730189"/>
                    </a:cubicBezTo>
                    <a:cubicBezTo>
                      <a:pt x="4430762" y="1734443"/>
                      <a:pt x="4424728" y="1733487"/>
                      <a:pt x="4420092" y="1731516"/>
                    </a:cubicBezTo>
                    <a:cubicBezTo>
                      <a:pt x="4400338" y="1723438"/>
                      <a:pt x="4379216" y="1720093"/>
                      <a:pt x="4358507" y="1718051"/>
                    </a:cubicBezTo>
                    <a:cubicBezTo>
                      <a:pt x="4343927" y="1716359"/>
                      <a:pt x="4330142" y="1713559"/>
                      <a:pt x="4315401" y="1716792"/>
                    </a:cubicBezTo>
                    <a:cubicBezTo>
                      <a:pt x="4303267" y="1719200"/>
                      <a:pt x="4290880" y="1715382"/>
                      <a:pt x="4279957" y="1706229"/>
                    </a:cubicBezTo>
                    <a:cubicBezTo>
                      <a:pt x="4264779" y="1692691"/>
                      <a:pt x="4247656" y="1699257"/>
                      <a:pt x="4243898" y="1719077"/>
                    </a:cubicBezTo>
                    <a:cubicBezTo>
                      <a:pt x="4243516" y="1721491"/>
                      <a:pt x="4243039" y="1724509"/>
                      <a:pt x="4242561" y="1727526"/>
                    </a:cubicBezTo>
                    <a:cubicBezTo>
                      <a:pt x="4237591" y="1758907"/>
                      <a:pt x="4227487" y="1764111"/>
                      <a:pt x="4197062" y="1753107"/>
                    </a:cubicBezTo>
                    <a:cubicBezTo>
                      <a:pt x="4185374" y="1748781"/>
                      <a:pt x="4177117" y="1746236"/>
                      <a:pt x="4171232" y="1763863"/>
                    </a:cubicBezTo>
                    <a:cubicBezTo>
                      <a:pt x="4166620" y="1777361"/>
                      <a:pt x="4162737" y="1794067"/>
                      <a:pt x="4148247" y="1803527"/>
                    </a:cubicBezTo>
                    <a:cubicBezTo>
                      <a:pt x="4143450" y="1806478"/>
                      <a:pt x="4144304" y="1812800"/>
                      <a:pt x="4142937" y="1817531"/>
                    </a:cubicBezTo>
                    <a:cubicBezTo>
                      <a:pt x="4139244" y="1833031"/>
                      <a:pt x="4129428" y="1836426"/>
                      <a:pt x="4116091" y="1826890"/>
                    </a:cubicBezTo>
                    <a:cubicBezTo>
                      <a:pt x="4112249" y="1823808"/>
                      <a:pt x="4109997" y="1818501"/>
                      <a:pt x="4104976" y="1818944"/>
                    </a:cubicBezTo>
                    <a:cubicBezTo>
                      <a:pt x="4100561" y="1819482"/>
                      <a:pt x="4090905" y="1817953"/>
                      <a:pt x="4097318" y="1828247"/>
                    </a:cubicBezTo>
                    <a:cubicBezTo>
                      <a:pt x="4105061" y="1841846"/>
                      <a:pt x="4097372" y="1847433"/>
                      <a:pt x="4085236" y="1849842"/>
                    </a:cubicBezTo>
                    <a:cubicBezTo>
                      <a:pt x="4078915" y="1850697"/>
                      <a:pt x="4074500" y="1851235"/>
                      <a:pt x="4074972" y="1859969"/>
                    </a:cubicBezTo>
                    <a:cubicBezTo>
                      <a:pt x="4075032" y="1867404"/>
                      <a:pt x="4075791" y="1874327"/>
                      <a:pt x="4084940" y="1875158"/>
                    </a:cubicBezTo>
                    <a:cubicBezTo>
                      <a:pt x="4101330" y="1877135"/>
                      <a:pt x="4102721" y="1887872"/>
                      <a:pt x="4100714" y="1900545"/>
                    </a:cubicBezTo>
                    <a:cubicBezTo>
                      <a:pt x="4099281" y="1909598"/>
                      <a:pt x="4098354" y="1919348"/>
                      <a:pt x="4096318" y="1928305"/>
                    </a:cubicBezTo>
                    <a:cubicBezTo>
                      <a:pt x="4093898" y="1939677"/>
                      <a:pt x="4089764" y="1950156"/>
                      <a:pt x="4108759" y="1951309"/>
                    </a:cubicBezTo>
                    <a:cubicBezTo>
                      <a:pt x="4116700" y="1951948"/>
                      <a:pt x="4120124" y="1965481"/>
                      <a:pt x="4131370" y="1964787"/>
                    </a:cubicBezTo>
                    <a:cubicBezTo>
                      <a:pt x="4138801" y="1964727"/>
                      <a:pt x="4146360" y="1967780"/>
                      <a:pt x="4154147" y="1961590"/>
                    </a:cubicBezTo>
                    <a:cubicBezTo>
                      <a:pt x="4161931" y="1955400"/>
                      <a:pt x="4170697" y="1958644"/>
                      <a:pt x="4170691" y="1970397"/>
                    </a:cubicBezTo>
                    <a:cubicBezTo>
                      <a:pt x="4170877" y="1980943"/>
                      <a:pt x="4173889" y="1993173"/>
                      <a:pt x="4162195" y="2000601"/>
                    </a:cubicBezTo>
                    <a:cubicBezTo>
                      <a:pt x="4158797" y="2002537"/>
                      <a:pt x="4158826" y="2006253"/>
                      <a:pt x="4160762" y="2009654"/>
                    </a:cubicBezTo>
                    <a:cubicBezTo>
                      <a:pt x="4162191" y="2012353"/>
                      <a:pt x="4163619" y="2015054"/>
                      <a:pt x="4164444" y="2017660"/>
                    </a:cubicBezTo>
                    <a:cubicBezTo>
                      <a:pt x="4168029" y="2026269"/>
                      <a:pt x="4156940" y="2033793"/>
                      <a:pt x="4161732" y="2042594"/>
                    </a:cubicBezTo>
                    <a:cubicBezTo>
                      <a:pt x="4166429" y="2051998"/>
                      <a:pt x="4177267" y="2038249"/>
                      <a:pt x="4183266" y="2047242"/>
                    </a:cubicBezTo>
                    <a:cubicBezTo>
                      <a:pt x="4184790" y="2049338"/>
                      <a:pt x="4188219" y="2051119"/>
                      <a:pt x="4188027" y="2052326"/>
                    </a:cubicBezTo>
                    <a:cubicBezTo>
                      <a:pt x="4186081" y="2072432"/>
                      <a:pt x="4203260" y="2085051"/>
                      <a:pt x="4207826" y="2103095"/>
                    </a:cubicBezTo>
                    <a:cubicBezTo>
                      <a:pt x="4208650" y="2105700"/>
                      <a:pt x="4210491" y="2109703"/>
                      <a:pt x="4208997" y="2111322"/>
                    </a:cubicBezTo>
                    <a:cubicBezTo>
                      <a:pt x="4199145" y="2122753"/>
                      <a:pt x="4203776" y="2136478"/>
                      <a:pt x="4203675" y="2148834"/>
                    </a:cubicBezTo>
                    <a:cubicBezTo>
                      <a:pt x="4203635" y="2168623"/>
                      <a:pt x="4188572" y="2181704"/>
                      <a:pt x="4180972" y="2198440"/>
                    </a:cubicBezTo>
                    <a:cubicBezTo>
                      <a:pt x="4177411" y="2205300"/>
                      <a:pt x="4172136" y="2211268"/>
                      <a:pt x="4169590" y="2219527"/>
                    </a:cubicBezTo>
                    <a:cubicBezTo>
                      <a:pt x="4168126" y="2224863"/>
                      <a:pt x="4163867" y="2232229"/>
                      <a:pt x="4158340" y="2231974"/>
                    </a:cubicBezTo>
                    <a:cubicBezTo>
                      <a:pt x="4139249" y="2231424"/>
                      <a:pt x="4126124" y="2247903"/>
                      <a:pt x="4107542" y="2248054"/>
                    </a:cubicBezTo>
                    <a:cubicBezTo>
                      <a:pt x="4103221" y="2247988"/>
                      <a:pt x="4097215" y="2250749"/>
                      <a:pt x="4097438" y="2253258"/>
                    </a:cubicBezTo>
                    <a:cubicBezTo>
                      <a:pt x="4100067" y="2267903"/>
                      <a:pt x="4085548" y="2273646"/>
                      <a:pt x="4081921" y="2284825"/>
                    </a:cubicBezTo>
                    <a:cubicBezTo>
                      <a:pt x="4080648" y="2288954"/>
                      <a:pt x="4077088" y="2295814"/>
                      <a:pt x="4073975" y="2295940"/>
                    </a:cubicBezTo>
                    <a:cubicBezTo>
                      <a:pt x="4057712" y="2297075"/>
                      <a:pt x="4060657" y="2313626"/>
                      <a:pt x="4052681" y="2321023"/>
                    </a:cubicBezTo>
                    <a:cubicBezTo>
                      <a:pt x="4048295" y="2325278"/>
                      <a:pt x="4050358" y="2331790"/>
                      <a:pt x="4057216" y="2335352"/>
                    </a:cubicBezTo>
                    <a:lnTo>
                      <a:pt x="4073448" y="2336856"/>
                    </a:lnTo>
                    <a:lnTo>
                      <a:pt x="4053350" y="2363122"/>
                    </a:lnTo>
                    <a:lnTo>
                      <a:pt x="4026071" y="2415619"/>
                    </a:lnTo>
                    <a:lnTo>
                      <a:pt x="4026496" y="2412144"/>
                    </a:lnTo>
                    <a:cubicBezTo>
                      <a:pt x="4027930" y="2403092"/>
                      <a:pt x="4030982" y="2395533"/>
                      <a:pt x="4036449" y="2388357"/>
                    </a:cubicBezTo>
                    <a:cubicBezTo>
                      <a:pt x="4045191" y="2376132"/>
                      <a:pt x="4030425" y="2363895"/>
                      <a:pt x="4033640" y="2351413"/>
                    </a:cubicBezTo>
                    <a:cubicBezTo>
                      <a:pt x="4025000" y="2351282"/>
                      <a:pt x="4016551" y="2349945"/>
                      <a:pt x="4007815" y="2350417"/>
                    </a:cubicBezTo>
                    <a:cubicBezTo>
                      <a:pt x="4004004" y="2351050"/>
                      <a:pt x="4003843" y="2355973"/>
                      <a:pt x="4002760" y="2358895"/>
                    </a:cubicBezTo>
                    <a:cubicBezTo>
                      <a:pt x="3998627" y="2369376"/>
                      <a:pt x="3995000" y="2380555"/>
                      <a:pt x="3990263" y="2390941"/>
                    </a:cubicBezTo>
                    <a:cubicBezTo>
                      <a:pt x="3986223" y="2400817"/>
                      <a:pt x="3976598" y="2403004"/>
                      <a:pt x="3968627" y="2398648"/>
                    </a:cubicBezTo>
                    <a:cubicBezTo>
                      <a:pt x="3951574" y="2389144"/>
                      <a:pt x="3939313" y="2388438"/>
                      <a:pt x="3931553" y="2410099"/>
                    </a:cubicBezTo>
                    <a:cubicBezTo>
                      <a:pt x="3928596" y="2417054"/>
                      <a:pt x="3920368" y="2418225"/>
                      <a:pt x="3913538" y="2418381"/>
                    </a:cubicBezTo>
                    <a:cubicBezTo>
                      <a:pt x="3906709" y="2418537"/>
                      <a:pt x="3903721" y="2421775"/>
                      <a:pt x="3904576" y="2428097"/>
                    </a:cubicBezTo>
                    <a:cubicBezTo>
                      <a:pt x="3905939" y="2435118"/>
                      <a:pt x="3910133" y="2432070"/>
                      <a:pt x="3915152" y="2431628"/>
                    </a:cubicBezTo>
                    <a:cubicBezTo>
                      <a:pt x="3944949" y="2427067"/>
                      <a:pt x="3963013" y="2449724"/>
                      <a:pt x="3952295" y="2478339"/>
                    </a:cubicBezTo>
                    <a:cubicBezTo>
                      <a:pt x="3947778" y="2491233"/>
                      <a:pt x="3944563" y="2503715"/>
                      <a:pt x="3926585" y="2503961"/>
                    </a:cubicBezTo>
                    <a:cubicBezTo>
                      <a:pt x="3912323" y="2504177"/>
                      <a:pt x="3915048" y="2518218"/>
                      <a:pt x="3914218" y="2527366"/>
                    </a:cubicBezTo>
                    <a:cubicBezTo>
                      <a:pt x="3912784" y="2536418"/>
                      <a:pt x="3918150" y="2541598"/>
                      <a:pt x="3927394" y="2541825"/>
                    </a:cubicBezTo>
                    <a:cubicBezTo>
                      <a:pt x="3942863" y="2541800"/>
                      <a:pt x="3950799" y="2554193"/>
                      <a:pt x="3961310" y="2562043"/>
                    </a:cubicBezTo>
                    <a:cubicBezTo>
                      <a:pt x="3965754" y="2565221"/>
                      <a:pt x="3966706" y="2570940"/>
                      <a:pt x="3965845" y="2576371"/>
                    </a:cubicBezTo>
                    <a:cubicBezTo>
                      <a:pt x="3958773" y="2621029"/>
                      <a:pt x="3951796" y="2665083"/>
                      <a:pt x="3944723" y="2709741"/>
                    </a:cubicBezTo>
                    <a:cubicBezTo>
                      <a:pt x="3942237" y="2725432"/>
                      <a:pt x="3935020" y="2739754"/>
                      <a:pt x="3933742" y="2755636"/>
                    </a:cubicBezTo>
                    <a:cubicBezTo>
                      <a:pt x="3933103" y="2763577"/>
                      <a:pt x="3934054" y="2769295"/>
                      <a:pt x="3942916" y="2771935"/>
                    </a:cubicBezTo>
                    <a:cubicBezTo>
                      <a:pt x="3958828" y="2776929"/>
                      <a:pt x="3960631" y="2788970"/>
                      <a:pt x="3958242" y="2804057"/>
                    </a:cubicBezTo>
                    <a:cubicBezTo>
                      <a:pt x="3953654" y="2833025"/>
                      <a:pt x="3963496" y="2845098"/>
                      <a:pt x="3993102" y="2841746"/>
                    </a:cubicBezTo>
                    <a:cubicBezTo>
                      <a:pt x="4008159" y="2840418"/>
                      <a:pt x="4015300" y="2853922"/>
                      <a:pt x="4028260" y="2854118"/>
                    </a:cubicBezTo>
                    <a:cubicBezTo>
                      <a:pt x="4028864" y="2854214"/>
                      <a:pt x="4030704" y="2858217"/>
                      <a:pt x="4030417" y="2860027"/>
                    </a:cubicBezTo>
                    <a:cubicBezTo>
                      <a:pt x="4030508" y="2871177"/>
                      <a:pt x="4030597" y="2882326"/>
                      <a:pt x="4028877" y="2893189"/>
                    </a:cubicBezTo>
                    <a:cubicBezTo>
                      <a:pt x="4025502" y="2910595"/>
                      <a:pt x="4016188" y="2926441"/>
                      <a:pt x="4020657" y="2945090"/>
                    </a:cubicBezTo>
                    <a:cubicBezTo>
                      <a:pt x="4022116" y="2951507"/>
                      <a:pt x="4016936" y="2956871"/>
                      <a:pt x="4008391" y="2956137"/>
                    </a:cubicBezTo>
                    <a:cubicBezTo>
                      <a:pt x="4003880" y="2957278"/>
                      <a:pt x="4005912" y="2960075"/>
                      <a:pt x="4007340" y="2962776"/>
                    </a:cubicBezTo>
                    <a:cubicBezTo>
                      <a:pt x="3985800" y="2969881"/>
                      <a:pt x="3985252" y="2988971"/>
                      <a:pt x="3981780" y="3006980"/>
                    </a:cubicBezTo>
                    <a:cubicBezTo>
                      <a:pt x="3979744" y="3015937"/>
                      <a:pt x="3972054" y="3021525"/>
                      <a:pt x="3962714" y="3021901"/>
                    </a:cubicBezTo>
                    <a:cubicBezTo>
                      <a:pt x="3952168" y="3022087"/>
                      <a:pt x="3940512" y="3021477"/>
                      <a:pt x="3936483" y="3007848"/>
                    </a:cubicBezTo>
                    <a:cubicBezTo>
                      <a:pt x="3935946" y="3003433"/>
                      <a:pt x="3934452" y="3005052"/>
                      <a:pt x="3932864" y="3007275"/>
                    </a:cubicBezTo>
                    <a:cubicBezTo>
                      <a:pt x="3899887" y="3016282"/>
                      <a:pt x="3866439" y="3016551"/>
                      <a:pt x="3836556" y="2998209"/>
                    </a:cubicBezTo>
                    <a:cubicBezTo>
                      <a:pt x="3828681" y="2993250"/>
                      <a:pt x="3830084" y="2980482"/>
                      <a:pt x="3826595" y="2971269"/>
                    </a:cubicBezTo>
                    <a:cubicBezTo>
                      <a:pt x="3825357" y="2967361"/>
                      <a:pt x="3827109" y="2960213"/>
                      <a:pt x="3819102" y="2963895"/>
                    </a:cubicBezTo>
                    <a:cubicBezTo>
                      <a:pt x="3812399" y="2967163"/>
                      <a:pt x="3806076" y="2968018"/>
                      <a:pt x="3803698" y="2959600"/>
                    </a:cubicBezTo>
                    <a:cubicBezTo>
                      <a:pt x="3801510" y="2949974"/>
                      <a:pt x="3807706" y="2946006"/>
                      <a:pt x="3816538" y="2944930"/>
                    </a:cubicBezTo>
                    <a:cubicBezTo>
                      <a:pt x="3810348" y="2937145"/>
                      <a:pt x="3803966" y="2930567"/>
                      <a:pt x="3806099" y="2921007"/>
                    </a:cubicBezTo>
                    <a:cubicBezTo>
                      <a:pt x="3807276" y="2917482"/>
                      <a:pt x="3809660" y="2914147"/>
                      <a:pt x="3804324" y="2912684"/>
                    </a:cubicBezTo>
                    <a:cubicBezTo>
                      <a:pt x="3800195" y="2911412"/>
                      <a:pt x="3797399" y="2913443"/>
                      <a:pt x="3795618" y="2916873"/>
                    </a:cubicBezTo>
                    <a:cubicBezTo>
                      <a:pt x="3793138" y="2920810"/>
                      <a:pt x="3790880" y="2927257"/>
                      <a:pt x="3786147" y="2925888"/>
                    </a:cubicBezTo>
                    <a:cubicBezTo>
                      <a:pt x="3780613" y="2924703"/>
                      <a:pt x="3776684" y="2924854"/>
                      <a:pt x="3773865" y="2925935"/>
                    </a:cubicBezTo>
                    <a:lnTo>
                      <a:pt x="3773518" y="2926280"/>
                    </a:lnTo>
                    <a:lnTo>
                      <a:pt x="3784755" y="2933616"/>
                    </a:lnTo>
                    <a:cubicBezTo>
                      <a:pt x="3786489" y="2940527"/>
                      <a:pt x="3782270" y="2941802"/>
                      <a:pt x="3777010" y="2940205"/>
                    </a:cubicBezTo>
                    <a:lnTo>
                      <a:pt x="3767057" y="2938294"/>
                    </a:lnTo>
                    <a:lnTo>
                      <a:pt x="3765045" y="2949766"/>
                    </a:lnTo>
                    <a:cubicBezTo>
                      <a:pt x="3762435" y="2962344"/>
                      <a:pt x="3762841" y="2975400"/>
                      <a:pt x="3751466" y="2984732"/>
                    </a:cubicBezTo>
                    <a:cubicBezTo>
                      <a:pt x="3746476" y="2988891"/>
                      <a:pt x="3748824" y="2993595"/>
                      <a:pt x="3751078" y="2998900"/>
                    </a:cubicBezTo>
                    <a:cubicBezTo>
                      <a:pt x="3753742" y="3005509"/>
                      <a:pt x="3757555" y="3004875"/>
                      <a:pt x="3763368" y="3003321"/>
                    </a:cubicBezTo>
                    <a:cubicBezTo>
                      <a:pt x="3772390" y="3001038"/>
                      <a:pt x="3778044" y="3004407"/>
                      <a:pt x="3779627" y="3013937"/>
                    </a:cubicBezTo>
                    <a:cubicBezTo>
                      <a:pt x="3782669" y="3029885"/>
                      <a:pt x="3787015" y="3045420"/>
                      <a:pt x="3782528" y="3062031"/>
                    </a:cubicBezTo>
                    <a:cubicBezTo>
                      <a:pt x="3781843" y="3064397"/>
                      <a:pt x="3781588" y="3066986"/>
                      <a:pt x="3780892" y="3069427"/>
                    </a:cubicBezTo>
                    <a:lnTo>
                      <a:pt x="3778293" y="3073382"/>
                    </a:lnTo>
                    <a:lnTo>
                      <a:pt x="3789082" y="3087723"/>
                    </a:lnTo>
                    <a:lnTo>
                      <a:pt x="3795809" y="3086560"/>
                    </a:lnTo>
                    <a:cubicBezTo>
                      <a:pt x="3799908" y="3084115"/>
                      <a:pt x="3803420" y="3080496"/>
                      <a:pt x="3806757" y="3077003"/>
                    </a:cubicBezTo>
                    <a:cubicBezTo>
                      <a:pt x="3816513" y="3066176"/>
                      <a:pt x="3825822" y="3062083"/>
                      <a:pt x="3840145" y="3069300"/>
                    </a:cubicBezTo>
                    <a:cubicBezTo>
                      <a:pt x="3851037" y="3074737"/>
                      <a:pt x="3862790" y="3074742"/>
                      <a:pt x="3868293" y="3059530"/>
                    </a:cubicBezTo>
                    <a:cubicBezTo>
                      <a:pt x="3871537" y="3050764"/>
                      <a:pt x="3878814" y="3043874"/>
                      <a:pt x="3888279" y="3046611"/>
                    </a:cubicBezTo>
                    <a:cubicBezTo>
                      <a:pt x="3897743" y="3049347"/>
                      <a:pt x="3903139" y="3058244"/>
                      <a:pt x="3901101" y="3067200"/>
                    </a:cubicBezTo>
                    <a:cubicBezTo>
                      <a:pt x="3898903" y="3081080"/>
                      <a:pt x="3916752" y="3089475"/>
                      <a:pt x="3910137" y="3103892"/>
                    </a:cubicBezTo>
                    <a:cubicBezTo>
                      <a:pt x="3910137" y="3103892"/>
                      <a:pt x="3911757" y="3105386"/>
                      <a:pt x="3912964" y="3105577"/>
                    </a:cubicBezTo>
                    <a:cubicBezTo>
                      <a:pt x="3922524" y="3107710"/>
                      <a:pt x="3933609" y="3111940"/>
                      <a:pt x="3932587" y="3122294"/>
                    </a:cubicBezTo>
                    <a:cubicBezTo>
                      <a:pt x="3930992" y="3136271"/>
                      <a:pt x="3934829" y="3151107"/>
                      <a:pt x="3925389" y="3163840"/>
                    </a:cubicBezTo>
                    <a:cubicBezTo>
                      <a:pt x="3923195" y="3165967"/>
                      <a:pt x="3921194" y="3166887"/>
                      <a:pt x="3918081" y="3167012"/>
                    </a:cubicBezTo>
                    <a:cubicBezTo>
                      <a:pt x="3913540" y="3164437"/>
                      <a:pt x="3909793" y="3160752"/>
                      <a:pt x="3905062" y="3159383"/>
                    </a:cubicBezTo>
                    <a:cubicBezTo>
                      <a:pt x="3903252" y="3159096"/>
                      <a:pt x="3902235" y="3157698"/>
                      <a:pt x="3901124" y="3156903"/>
                    </a:cubicBezTo>
                    <a:cubicBezTo>
                      <a:pt x="3889311" y="3149465"/>
                      <a:pt x="3880295" y="3139996"/>
                      <a:pt x="3877568" y="3125953"/>
                    </a:cubicBezTo>
                    <a:cubicBezTo>
                      <a:pt x="3876206" y="3118933"/>
                      <a:pt x="3871061" y="3116262"/>
                      <a:pt x="3864614" y="3114005"/>
                    </a:cubicBezTo>
                    <a:cubicBezTo>
                      <a:pt x="3852926" y="3109679"/>
                      <a:pt x="3840255" y="3107671"/>
                      <a:pt x="3827867" y="3103854"/>
                    </a:cubicBezTo>
                    <a:cubicBezTo>
                      <a:pt x="3817291" y="3100323"/>
                      <a:pt x="3800884" y="3109440"/>
                      <a:pt x="3792335" y="3120584"/>
                    </a:cubicBezTo>
                    <a:lnTo>
                      <a:pt x="3788652" y="3128340"/>
                    </a:lnTo>
                    <a:lnTo>
                      <a:pt x="3794472" y="3139166"/>
                    </a:lnTo>
                    <a:lnTo>
                      <a:pt x="3785947" y="3136398"/>
                    </a:lnTo>
                    <a:lnTo>
                      <a:pt x="3783579" y="3147180"/>
                    </a:lnTo>
                    <a:cubicBezTo>
                      <a:pt x="3782779" y="3152235"/>
                      <a:pt x="3782896" y="3157357"/>
                      <a:pt x="3785751" y="3162758"/>
                    </a:cubicBezTo>
                    <a:cubicBezTo>
                      <a:pt x="3788705" y="3167556"/>
                      <a:pt x="3786541" y="3173400"/>
                      <a:pt x="3780632" y="3175556"/>
                    </a:cubicBezTo>
                    <a:cubicBezTo>
                      <a:pt x="3774723" y="3177715"/>
                      <a:pt x="3770469" y="3173328"/>
                      <a:pt x="3768818" y="3168119"/>
                    </a:cubicBezTo>
                    <a:lnTo>
                      <a:pt x="3764521" y="3149205"/>
                    </a:lnTo>
                    <a:lnTo>
                      <a:pt x="3758745" y="3149338"/>
                    </a:lnTo>
                    <a:lnTo>
                      <a:pt x="3750332" y="3153082"/>
                    </a:lnTo>
                    <a:lnTo>
                      <a:pt x="3754299" y="3159710"/>
                    </a:lnTo>
                    <a:cubicBezTo>
                      <a:pt x="3755583" y="3164785"/>
                      <a:pt x="3752857" y="3169301"/>
                      <a:pt x="3746580" y="3175731"/>
                    </a:cubicBezTo>
                    <a:cubicBezTo>
                      <a:pt x="3739368" y="3178301"/>
                      <a:pt x="3730220" y="3177471"/>
                      <a:pt x="3726880" y="3186840"/>
                    </a:cubicBezTo>
                    <a:cubicBezTo>
                      <a:pt x="3720936" y="3197033"/>
                      <a:pt x="3723822" y="3206152"/>
                      <a:pt x="3729726" y="3215747"/>
                    </a:cubicBezTo>
                    <a:cubicBezTo>
                      <a:pt x="3735122" y="3224644"/>
                      <a:pt x="3744330" y="3232907"/>
                      <a:pt x="3738701" y="3245006"/>
                    </a:cubicBezTo>
                    <a:cubicBezTo>
                      <a:pt x="3730791" y="3248084"/>
                      <a:pt x="3722976" y="3250558"/>
                      <a:pt x="3715985" y="3255637"/>
                    </a:cubicBezTo>
                    <a:cubicBezTo>
                      <a:pt x="3711791" y="3258685"/>
                      <a:pt x="3702422" y="3255344"/>
                      <a:pt x="3703909" y="3265478"/>
                    </a:cubicBezTo>
                    <a:cubicBezTo>
                      <a:pt x="3705655" y="3270085"/>
                      <a:pt x="3710292" y="3272057"/>
                      <a:pt x="3712831" y="3275552"/>
                    </a:cubicBezTo>
                    <a:cubicBezTo>
                      <a:pt x="3713339" y="3276252"/>
                      <a:pt x="3714546" y="3276443"/>
                      <a:pt x="3715754" y="3276634"/>
                    </a:cubicBezTo>
                    <a:cubicBezTo>
                      <a:pt x="3721214" y="3281210"/>
                      <a:pt x="3731031" y="3277816"/>
                      <a:pt x="3733918" y="3286934"/>
                    </a:cubicBezTo>
                    <a:cubicBezTo>
                      <a:pt x="3730357" y="3293793"/>
                      <a:pt x="3723909" y="3291535"/>
                      <a:pt x="3718383" y="3291278"/>
                    </a:cubicBezTo>
                    <a:cubicBezTo>
                      <a:pt x="3712856" y="3291022"/>
                      <a:pt x="3706725" y="3290670"/>
                      <a:pt x="3701104" y="3291017"/>
                    </a:cubicBezTo>
                    <a:cubicBezTo>
                      <a:pt x="3679312" y="3291895"/>
                      <a:pt x="3675846" y="3298151"/>
                      <a:pt x="3685748" y="3317659"/>
                    </a:cubicBezTo>
                    <a:cubicBezTo>
                      <a:pt x="3688700" y="3322457"/>
                      <a:pt x="3692256" y="3327351"/>
                      <a:pt x="3695906" y="3331641"/>
                    </a:cubicBezTo>
                    <a:cubicBezTo>
                      <a:pt x="3698823" y="3344475"/>
                      <a:pt x="3691928" y="3348950"/>
                      <a:pt x="3680365" y="3347738"/>
                    </a:cubicBezTo>
                    <a:cubicBezTo>
                      <a:pt x="3674236" y="3347385"/>
                      <a:pt x="3667598" y="3346335"/>
                      <a:pt x="3661658" y="3344775"/>
                    </a:cubicBezTo>
                    <a:cubicBezTo>
                      <a:pt x="3652097" y="3342642"/>
                      <a:pt x="3645775" y="3343497"/>
                      <a:pt x="3642658" y="3355375"/>
                    </a:cubicBezTo>
                    <a:cubicBezTo>
                      <a:pt x="3639348" y="3368462"/>
                      <a:pt x="3627624" y="3372173"/>
                      <a:pt x="3614856" y="3370769"/>
                    </a:cubicBezTo>
                    <a:cubicBezTo>
                      <a:pt x="3584999" y="3367896"/>
                      <a:pt x="3584999" y="3367896"/>
                      <a:pt x="3581110" y="3396356"/>
                    </a:cubicBezTo>
                    <a:cubicBezTo>
                      <a:pt x="3580155" y="3402391"/>
                      <a:pt x="3585868" y="3413194"/>
                      <a:pt x="3571575" y="3409691"/>
                    </a:cubicBezTo>
                    <a:cubicBezTo>
                      <a:pt x="3569544" y="3406896"/>
                      <a:pt x="3567511" y="3404100"/>
                      <a:pt x="3566083" y="3401399"/>
                    </a:cubicBezTo>
                    <a:cubicBezTo>
                      <a:pt x="3557575" y="3392628"/>
                      <a:pt x="3554617" y="3399584"/>
                      <a:pt x="3551057" y="3406442"/>
                    </a:cubicBezTo>
                    <a:lnTo>
                      <a:pt x="3545766" y="3415251"/>
                    </a:lnTo>
                    <a:lnTo>
                      <a:pt x="3552178" y="3422386"/>
                    </a:lnTo>
                    <a:cubicBezTo>
                      <a:pt x="3547711" y="3428692"/>
                      <a:pt x="3541633" y="3425572"/>
                      <a:pt x="3536193" y="3424560"/>
                    </a:cubicBezTo>
                    <a:lnTo>
                      <a:pt x="3529977" y="3423604"/>
                    </a:lnTo>
                    <a:lnTo>
                      <a:pt x="3524683" y="3424536"/>
                    </a:lnTo>
                    <a:cubicBezTo>
                      <a:pt x="3518140" y="3422882"/>
                      <a:pt x="3510833" y="3426054"/>
                      <a:pt x="3503908" y="3426814"/>
                    </a:cubicBezTo>
                    <a:lnTo>
                      <a:pt x="3498752" y="3426054"/>
                    </a:lnTo>
                    <a:lnTo>
                      <a:pt x="3497136" y="3433401"/>
                    </a:lnTo>
                    <a:cubicBezTo>
                      <a:pt x="3497398" y="3436813"/>
                      <a:pt x="3498468" y="3441049"/>
                      <a:pt x="3500251" y="3446219"/>
                    </a:cubicBezTo>
                    <a:cubicBezTo>
                      <a:pt x="3502517" y="3451376"/>
                      <a:pt x="3505369" y="3456710"/>
                      <a:pt x="3508398" y="3461460"/>
                    </a:cubicBezTo>
                    <a:cubicBezTo>
                      <a:pt x="3509527" y="3474573"/>
                      <a:pt x="3502083" y="3478061"/>
                      <a:pt x="3490797" y="3475276"/>
                    </a:cubicBezTo>
                    <a:cubicBezTo>
                      <a:pt x="3484771" y="3474086"/>
                      <a:pt x="3478342" y="3472135"/>
                      <a:pt x="3472671" y="3469777"/>
                    </a:cubicBezTo>
                    <a:cubicBezTo>
                      <a:pt x="3468082" y="3468065"/>
                      <a:pt x="3464193" y="3467203"/>
                      <a:pt x="3460862" y="3468188"/>
                    </a:cubicBezTo>
                    <a:lnTo>
                      <a:pt x="3453331" y="3476626"/>
                    </a:lnTo>
                    <a:lnTo>
                      <a:pt x="3454386" y="3477165"/>
                    </a:lnTo>
                    <a:cubicBezTo>
                      <a:pt x="3457170" y="3483552"/>
                      <a:pt x="3451456" y="3488147"/>
                      <a:pt x="3446789" y="3491117"/>
                    </a:cubicBezTo>
                    <a:cubicBezTo>
                      <a:pt x="3414205" y="3511049"/>
                      <a:pt x="3410859" y="3545887"/>
                      <a:pt x="3400060" y="3577309"/>
                    </a:cubicBezTo>
                    <a:cubicBezTo>
                      <a:pt x="3397504" y="3584854"/>
                      <a:pt x="3403143" y="3588942"/>
                      <a:pt x="3406973" y="3593703"/>
                    </a:cubicBezTo>
                    <a:cubicBezTo>
                      <a:pt x="3411857" y="3600752"/>
                      <a:pt x="3422942" y="3606735"/>
                      <a:pt x="3418956" y="3615430"/>
                    </a:cubicBezTo>
                    <a:cubicBezTo>
                      <a:pt x="3413926" y="3625748"/>
                      <a:pt x="3402924" y="3614994"/>
                      <a:pt x="3395203" y="3618067"/>
                    </a:cubicBezTo>
                    <a:cubicBezTo>
                      <a:pt x="3376230" y="3624700"/>
                      <a:pt x="3373860" y="3630526"/>
                      <a:pt x="3381062" y="3648256"/>
                    </a:cubicBezTo>
                    <a:cubicBezTo>
                      <a:pt x="3384901" y="3656931"/>
                      <a:pt x="3385500" y="3667427"/>
                      <a:pt x="3389340" y="3676099"/>
                    </a:cubicBezTo>
                    <a:cubicBezTo>
                      <a:pt x="3394544" y="3696220"/>
                      <a:pt x="3395930" y="3715493"/>
                      <a:pt x="3387297" y="3734980"/>
                    </a:cubicBezTo>
                    <a:cubicBezTo>
                      <a:pt x="3383124" y="3745392"/>
                      <a:pt x="3373219" y="3752575"/>
                      <a:pt x="3365114" y="3755173"/>
                    </a:cubicBezTo>
                    <a:cubicBezTo>
                      <a:pt x="3355675" y="3758059"/>
                      <a:pt x="3351772" y="3761981"/>
                      <a:pt x="3349515" y="3774773"/>
                    </a:cubicBezTo>
                    <a:cubicBezTo>
                      <a:pt x="3343069" y="3754084"/>
                      <a:pt x="3337356" y="3758679"/>
                      <a:pt x="3331755" y="3770238"/>
                    </a:cubicBezTo>
                    <a:cubicBezTo>
                      <a:pt x="3320939" y="3757766"/>
                      <a:pt x="3312703" y="3745573"/>
                      <a:pt x="3295139" y="3743233"/>
                    </a:cubicBezTo>
                    <a:cubicBezTo>
                      <a:pt x="3283971" y="3742020"/>
                      <a:pt x="3273363" y="3735654"/>
                      <a:pt x="3262091" y="3731390"/>
                    </a:cubicBezTo>
                    <a:cubicBezTo>
                      <a:pt x="3240026" y="3722475"/>
                      <a:pt x="3221241" y="3727390"/>
                      <a:pt x="3205351" y="3745657"/>
                    </a:cubicBezTo>
                    <a:cubicBezTo>
                      <a:pt x="3201925" y="3749197"/>
                      <a:pt x="3198023" y="3753119"/>
                      <a:pt x="3194120" y="3757041"/>
                    </a:cubicBezTo>
                    <a:cubicBezTo>
                      <a:pt x="3189266" y="3761730"/>
                      <a:pt x="3184897" y="3769948"/>
                      <a:pt x="3176971" y="3766914"/>
                    </a:cubicBezTo>
                    <a:cubicBezTo>
                      <a:pt x="3169424" y="3764358"/>
                      <a:pt x="3173410" y="3755664"/>
                      <a:pt x="3172726" y="3749940"/>
                    </a:cubicBezTo>
                    <a:cubicBezTo>
                      <a:pt x="3172241" y="3746411"/>
                      <a:pt x="3172707" y="3742114"/>
                      <a:pt x="3169365" y="3740884"/>
                    </a:cubicBezTo>
                    <a:cubicBezTo>
                      <a:pt x="3164779" y="3739082"/>
                      <a:pt x="3163361" y="3744143"/>
                      <a:pt x="3161839" y="3746151"/>
                    </a:cubicBezTo>
                    <a:cubicBezTo>
                      <a:pt x="3147203" y="3768900"/>
                      <a:pt x="3124578" y="3765140"/>
                      <a:pt x="3103961" y="3762903"/>
                    </a:cubicBezTo>
                    <a:cubicBezTo>
                      <a:pt x="3096516" y="3762421"/>
                      <a:pt x="3086178" y="3763825"/>
                      <a:pt x="3079445" y="3757920"/>
                    </a:cubicBezTo>
                    <a:lnTo>
                      <a:pt x="3076595" y="3753244"/>
                    </a:lnTo>
                    <a:lnTo>
                      <a:pt x="3073963" y="3755235"/>
                    </a:lnTo>
                    <a:cubicBezTo>
                      <a:pt x="3068724" y="3755834"/>
                      <a:pt x="3066071" y="3752970"/>
                      <a:pt x="3064222" y="3749147"/>
                    </a:cubicBezTo>
                    <a:lnTo>
                      <a:pt x="3062184" y="3744246"/>
                    </a:lnTo>
                    <a:lnTo>
                      <a:pt x="3049858" y="3739106"/>
                    </a:lnTo>
                    <a:lnTo>
                      <a:pt x="3044792" y="3733879"/>
                    </a:lnTo>
                    <a:lnTo>
                      <a:pt x="3044128" y="3738922"/>
                    </a:lnTo>
                    <a:cubicBezTo>
                      <a:pt x="3039449" y="3774418"/>
                      <a:pt x="3010243" y="3782693"/>
                      <a:pt x="2984298" y="3791655"/>
                    </a:cubicBezTo>
                    <a:cubicBezTo>
                      <a:pt x="2972054" y="3796491"/>
                      <a:pt x="2955545" y="3808245"/>
                      <a:pt x="2940903" y="3792129"/>
                    </a:cubicBezTo>
                    <a:cubicBezTo>
                      <a:pt x="2916216" y="3800353"/>
                      <a:pt x="2895053" y="3791632"/>
                      <a:pt x="2874058" y="3781642"/>
                    </a:cubicBezTo>
                    <a:lnTo>
                      <a:pt x="2865991" y="3778096"/>
                    </a:lnTo>
                    <a:lnTo>
                      <a:pt x="2857815" y="3786799"/>
                    </a:lnTo>
                    <a:lnTo>
                      <a:pt x="2856425" y="3795390"/>
                    </a:lnTo>
                    <a:lnTo>
                      <a:pt x="2860563" y="3807410"/>
                    </a:lnTo>
                    <a:cubicBezTo>
                      <a:pt x="2860718" y="3810137"/>
                      <a:pt x="2859820" y="3812404"/>
                      <a:pt x="2856998" y="3813863"/>
                    </a:cubicBezTo>
                    <a:lnTo>
                      <a:pt x="2854422" y="3814137"/>
                    </a:lnTo>
                    <a:lnTo>
                      <a:pt x="2854754" y="3831215"/>
                    </a:lnTo>
                    <a:cubicBezTo>
                      <a:pt x="2854012" y="3838609"/>
                      <a:pt x="2851297" y="3845462"/>
                      <a:pt x="2843360" y="3850708"/>
                    </a:cubicBezTo>
                    <a:cubicBezTo>
                      <a:pt x="2831452" y="3848538"/>
                      <a:pt x="2820112" y="3845704"/>
                      <a:pt x="2807827" y="3846654"/>
                    </a:cubicBezTo>
                    <a:cubicBezTo>
                      <a:pt x="2800456" y="3847223"/>
                      <a:pt x="2791571" y="3836168"/>
                      <a:pt x="2785810" y="3849588"/>
                    </a:cubicBezTo>
                    <a:cubicBezTo>
                      <a:pt x="2784489" y="3856487"/>
                      <a:pt x="2788649" y="3862345"/>
                      <a:pt x="2789121" y="3868487"/>
                    </a:cubicBezTo>
                    <a:cubicBezTo>
                      <a:pt x="2789216" y="3869716"/>
                      <a:pt x="2790539" y="3870850"/>
                      <a:pt x="2791863" y="3871984"/>
                    </a:cubicBezTo>
                    <a:cubicBezTo>
                      <a:pt x="2795079" y="3881622"/>
                      <a:pt x="2809538" y="3884830"/>
                      <a:pt x="2806233" y="3898062"/>
                    </a:cubicBezTo>
                    <a:cubicBezTo>
                      <a:pt x="2796785" y="3903734"/>
                      <a:pt x="2790640" y="3896176"/>
                      <a:pt x="2784118" y="3891736"/>
                    </a:cubicBezTo>
                    <a:cubicBezTo>
                      <a:pt x="2777598" y="3887296"/>
                      <a:pt x="2770415" y="3882289"/>
                      <a:pt x="2763325" y="3878511"/>
                    </a:cubicBezTo>
                    <a:cubicBezTo>
                      <a:pt x="2736200" y="3863302"/>
                      <a:pt x="2727318" y="3868314"/>
                      <a:pt x="2724775" y="3899406"/>
                    </a:cubicBezTo>
                    <a:cubicBezTo>
                      <a:pt x="2724777" y="3907437"/>
                      <a:pt x="2725439" y="3916036"/>
                      <a:pt x="2726671" y="3923975"/>
                    </a:cubicBezTo>
                    <a:cubicBezTo>
                      <a:pt x="2720629" y="3941742"/>
                      <a:pt x="2708909" y="3942028"/>
                      <a:pt x="2695770" y="3931920"/>
                    </a:cubicBezTo>
                    <a:cubicBezTo>
                      <a:pt x="2688587" y="3926912"/>
                      <a:pt x="2681309" y="3920678"/>
                      <a:pt x="2675260" y="3914348"/>
                    </a:cubicBezTo>
                    <a:cubicBezTo>
                      <a:pt x="2670251" y="3909481"/>
                      <a:pt x="2665666" y="3906128"/>
                      <a:pt x="2660753" y="3905503"/>
                    </a:cubicBezTo>
                    <a:lnTo>
                      <a:pt x="2646083" y="3912202"/>
                    </a:lnTo>
                    <a:lnTo>
                      <a:pt x="2647150" y="3913511"/>
                    </a:lnTo>
                    <a:cubicBezTo>
                      <a:pt x="2647124" y="3923446"/>
                      <a:pt x="2637029" y="3926168"/>
                      <a:pt x="2629231" y="3927369"/>
                    </a:cubicBezTo>
                    <a:cubicBezTo>
                      <a:pt x="2575263" y="3934709"/>
                      <a:pt x="2550921" y="3978274"/>
                      <a:pt x="2518807" y="4013107"/>
                    </a:cubicBezTo>
                    <a:cubicBezTo>
                      <a:pt x="2511143" y="4021492"/>
                      <a:pt x="2516162" y="4030063"/>
                      <a:pt x="2518432" y="4038475"/>
                    </a:cubicBezTo>
                    <a:cubicBezTo>
                      <a:pt x="2520767" y="4050478"/>
                      <a:pt x="2531809" y="4064644"/>
                      <a:pt x="2521619" y="4073711"/>
                    </a:cubicBezTo>
                    <a:cubicBezTo>
                      <a:pt x="2509136" y="4084298"/>
                      <a:pt x="2500938" y="4063950"/>
                      <a:pt x="2489096" y="4063534"/>
                    </a:cubicBezTo>
                    <a:cubicBezTo>
                      <a:pt x="2460522" y="4061316"/>
                      <a:pt x="2454087" y="4067564"/>
                      <a:pt x="2453324" y="4094842"/>
                    </a:cubicBezTo>
                    <a:cubicBezTo>
                      <a:pt x="2453363" y="4108368"/>
                      <a:pt x="2448129" y="4122414"/>
                      <a:pt x="2448168" y="4135938"/>
                    </a:cubicBezTo>
                    <a:cubicBezTo>
                      <a:pt x="2443426" y="4165192"/>
                      <a:pt x="2434185" y="4191149"/>
                      <a:pt x="2411741" y="4211641"/>
                    </a:cubicBezTo>
                    <a:cubicBezTo>
                      <a:pt x="2400323" y="4222841"/>
                      <a:pt x="2383272" y="4226539"/>
                      <a:pt x="2371202" y="4225284"/>
                    </a:cubicBezTo>
                    <a:cubicBezTo>
                      <a:pt x="2357224" y="4223641"/>
                      <a:pt x="2349880" y="4226524"/>
                      <a:pt x="2339599" y="4241931"/>
                    </a:cubicBezTo>
                    <a:cubicBezTo>
                      <a:pt x="2343045" y="4211222"/>
                      <a:pt x="2332951" y="4213947"/>
                      <a:pt x="2319011" y="4225827"/>
                    </a:cubicBezTo>
                    <a:cubicBezTo>
                      <a:pt x="2312042" y="4203343"/>
                      <a:pt x="2308279" y="4182700"/>
                      <a:pt x="2286691" y="4169575"/>
                    </a:cubicBezTo>
                    <a:cubicBezTo>
                      <a:pt x="2272805" y="4161589"/>
                      <a:pt x="2262605" y="4147195"/>
                      <a:pt x="2250336" y="4135164"/>
                    </a:cubicBezTo>
                    <a:cubicBezTo>
                      <a:pt x="2226638" y="4110875"/>
                      <a:pt x="2199293" y="4106522"/>
                      <a:pt x="2168075" y="4121259"/>
                    </a:cubicBezTo>
                    <a:cubicBezTo>
                      <a:pt x="2161574" y="4123918"/>
                      <a:pt x="2154229" y="4126801"/>
                      <a:pt x="2146887" y="4129683"/>
                    </a:cubicBezTo>
                    <a:cubicBezTo>
                      <a:pt x="2137860" y="4133020"/>
                      <a:pt x="2127445" y="4141245"/>
                      <a:pt x="2118834" y="4132741"/>
                    </a:cubicBezTo>
                    <a:cubicBezTo>
                      <a:pt x="2110449" y="4125075"/>
                      <a:pt x="2120638" y="4116010"/>
                      <a:pt x="2123027" y="4108146"/>
                    </a:cubicBezTo>
                    <a:cubicBezTo>
                      <a:pt x="2124417" y="4103259"/>
                      <a:pt x="2127488" y="4097918"/>
                      <a:pt x="2123831" y="4094395"/>
                    </a:cubicBezTo>
                    <a:cubicBezTo>
                      <a:pt x="2118877" y="4089412"/>
                      <a:pt x="2114123" y="4095208"/>
                      <a:pt x="2110984" y="4096957"/>
                    </a:cubicBezTo>
                    <a:cubicBezTo>
                      <a:pt x="2078833" y="4118264"/>
                      <a:pt x="2051449" y="4100385"/>
                      <a:pt x="2025816" y="4085641"/>
                    </a:cubicBezTo>
                    <a:cubicBezTo>
                      <a:pt x="2013224" y="4079113"/>
                      <a:pt x="1991996" y="4074010"/>
                      <a:pt x="1994734" y="4050712"/>
                    </a:cubicBezTo>
                    <a:cubicBezTo>
                      <a:pt x="1946444" y="4022230"/>
                      <a:pt x="1963203" y="3957247"/>
                      <a:pt x="1924097" y="3922677"/>
                    </a:cubicBezTo>
                    <a:cubicBezTo>
                      <a:pt x="1917236" y="3917310"/>
                      <a:pt x="1913898" y="3908284"/>
                      <a:pt x="1905006" y="3918804"/>
                    </a:cubicBezTo>
                    <a:cubicBezTo>
                      <a:pt x="1893429" y="3932757"/>
                      <a:pt x="1890479" y="3921820"/>
                      <a:pt x="1887982" y="3912568"/>
                    </a:cubicBezTo>
                    <a:lnTo>
                      <a:pt x="1885017" y="3901578"/>
                    </a:lnTo>
                    <a:lnTo>
                      <a:pt x="1862111" y="3897986"/>
                    </a:lnTo>
                    <a:lnTo>
                      <a:pt x="1858625" y="3892341"/>
                    </a:lnTo>
                    <a:lnTo>
                      <a:pt x="1837794" y="3907157"/>
                    </a:lnTo>
                    <a:cubicBezTo>
                      <a:pt x="1822226" y="3899624"/>
                      <a:pt x="1836007" y="3890494"/>
                      <a:pt x="1836714" y="3883084"/>
                    </a:cubicBezTo>
                    <a:cubicBezTo>
                      <a:pt x="1829690" y="3880467"/>
                      <a:pt x="1820571" y="3890146"/>
                      <a:pt x="1816165" y="3880505"/>
                    </a:cubicBezTo>
                    <a:lnTo>
                      <a:pt x="1816633" y="3878350"/>
                    </a:lnTo>
                    <a:lnTo>
                      <a:pt x="1800539" y="3891482"/>
                    </a:lnTo>
                    <a:cubicBezTo>
                      <a:pt x="1790621" y="3902516"/>
                      <a:pt x="1783139" y="3918493"/>
                      <a:pt x="1764303" y="3915801"/>
                    </a:cubicBezTo>
                    <a:cubicBezTo>
                      <a:pt x="1756838" y="3906270"/>
                      <a:pt x="1750239" y="3896623"/>
                      <a:pt x="1740423" y="3889176"/>
                    </a:cubicBezTo>
                    <a:cubicBezTo>
                      <a:pt x="1734534" y="3884708"/>
                      <a:pt x="1735229" y="3870542"/>
                      <a:pt x="1722011" y="3876752"/>
                    </a:cubicBezTo>
                    <a:cubicBezTo>
                      <a:pt x="1716442" y="3881033"/>
                      <a:pt x="1715664" y="3888175"/>
                      <a:pt x="1711940" y="3893084"/>
                    </a:cubicBezTo>
                    <a:cubicBezTo>
                      <a:pt x="1711193" y="3894066"/>
                      <a:pt x="1711430" y="3895791"/>
                      <a:pt x="1711668" y="3897518"/>
                    </a:cubicBezTo>
                    <a:cubicBezTo>
                      <a:pt x="1707673" y="3906861"/>
                      <a:pt x="1716355" y="3918860"/>
                      <a:pt x="1705099" y="3926559"/>
                    </a:cubicBezTo>
                    <a:cubicBezTo>
                      <a:pt x="1694267" y="3924528"/>
                      <a:pt x="1694692" y="3914796"/>
                      <a:pt x="1692762" y="3907147"/>
                    </a:cubicBezTo>
                    <a:cubicBezTo>
                      <a:pt x="1690834" y="3899496"/>
                      <a:pt x="1688787" y="3890983"/>
                      <a:pt x="1685994" y="3883452"/>
                    </a:cubicBezTo>
                    <a:cubicBezTo>
                      <a:pt x="1675808" y="3854070"/>
                      <a:pt x="1665840" y="3851919"/>
                      <a:pt x="1643295" y="3873479"/>
                    </a:cubicBezTo>
                    <a:cubicBezTo>
                      <a:pt x="1637963" y="3879486"/>
                      <a:pt x="1632749" y="3886358"/>
                      <a:pt x="1628399" y="3893111"/>
                    </a:cubicBezTo>
                    <a:cubicBezTo>
                      <a:pt x="1612084" y="3902386"/>
                      <a:pt x="1603131" y="3894819"/>
                      <a:pt x="1600019" y="3878537"/>
                    </a:cubicBezTo>
                    <a:cubicBezTo>
                      <a:pt x="1597970" y="3870023"/>
                      <a:pt x="1596668" y="3860529"/>
                      <a:pt x="1596347" y="3851778"/>
                    </a:cubicBezTo>
                    <a:cubicBezTo>
                      <a:pt x="1595317" y="3837849"/>
                      <a:pt x="1591543" y="3829573"/>
                      <a:pt x="1574043" y="3830214"/>
                    </a:cubicBezTo>
                    <a:cubicBezTo>
                      <a:pt x="1554817" y="3831094"/>
                      <a:pt x="1544917" y="3816622"/>
                      <a:pt x="1541567" y="3798615"/>
                    </a:cubicBezTo>
                    <a:cubicBezTo>
                      <a:pt x="1533176" y="3756674"/>
                      <a:pt x="1533176" y="3756674"/>
                      <a:pt x="1492724" y="3763103"/>
                    </a:cubicBezTo>
                    <a:cubicBezTo>
                      <a:pt x="1484092" y="3764286"/>
                      <a:pt x="1471703" y="3776539"/>
                      <a:pt x="1470589" y="3755587"/>
                    </a:cubicBezTo>
                    <a:cubicBezTo>
                      <a:pt x="1473566" y="3751661"/>
                      <a:pt x="1476545" y="3747733"/>
                      <a:pt x="1479644" y="3744671"/>
                    </a:cubicBezTo>
                    <a:cubicBezTo>
                      <a:pt x="1488107" y="3729440"/>
                      <a:pt x="1477393" y="3728270"/>
                      <a:pt x="1466562" y="3726239"/>
                    </a:cubicBezTo>
                    <a:cubicBezTo>
                      <a:pt x="1447100" y="3725390"/>
                      <a:pt x="1433204" y="3720262"/>
                      <a:pt x="1430989" y="3697700"/>
                    </a:cubicBezTo>
                    <a:cubicBezTo>
                      <a:pt x="1430550" y="3688088"/>
                      <a:pt x="1423206" y="3679421"/>
                      <a:pt x="1419313" y="3670284"/>
                    </a:cubicBezTo>
                    <a:lnTo>
                      <a:pt x="1417125" y="3655509"/>
                    </a:lnTo>
                    <a:lnTo>
                      <a:pt x="1407563" y="3669999"/>
                    </a:lnTo>
                    <a:cubicBezTo>
                      <a:pt x="1401895" y="3681248"/>
                      <a:pt x="1394108" y="3691893"/>
                      <a:pt x="1383547" y="3699284"/>
                    </a:cubicBezTo>
                    <a:cubicBezTo>
                      <a:pt x="1366543" y="3711359"/>
                      <a:pt x="1345717" y="3717059"/>
                      <a:pt x="1335775" y="3738369"/>
                    </a:cubicBezTo>
                    <a:cubicBezTo>
                      <a:pt x="1331571" y="3747568"/>
                      <a:pt x="1321149" y="3753234"/>
                      <a:pt x="1312449" y="3759039"/>
                    </a:cubicBezTo>
                    <a:cubicBezTo>
                      <a:pt x="1307402" y="3762537"/>
                      <a:pt x="1302027" y="3764707"/>
                      <a:pt x="1295945" y="3759452"/>
                    </a:cubicBezTo>
                    <a:cubicBezTo>
                      <a:pt x="1303336" y="3770012"/>
                      <a:pt x="1301319" y="3778953"/>
                      <a:pt x="1292551" y="3785619"/>
                    </a:cubicBezTo>
                    <a:cubicBezTo>
                      <a:pt x="1274083" y="3799744"/>
                      <a:pt x="1260369" y="3819451"/>
                      <a:pt x="1236423" y="3826202"/>
                    </a:cubicBezTo>
                    <a:cubicBezTo>
                      <a:pt x="1230652" y="3827908"/>
                      <a:pt x="1226260" y="3834058"/>
                      <a:pt x="1221212" y="3837554"/>
                    </a:cubicBezTo>
                    <a:cubicBezTo>
                      <a:pt x="1205207" y="3847975"/>
                      <a:pt x="1189996" y="3859328"/>
                      <a:pt x="1171545" y="3867819"/>
                    </a:cubicBezTo>
                    <a:cubicBezTo>
                      <a:pt x="1153165" y="3875450"/>
                      <a:pt x="1130218" y="3880547"/>
                      <a:pt x="1116177" y="3898928"/>
                    </a:cubicBezTo>
                    <a:cubicBezTo>
                      <a:pt x="1108993" y="3907454"/>
                      <a:pt x="1099225" y="3915774"/>
                      <a:pt x="1085512" y="3913809"/>
                    </a:cubicBezTo>
                    <a:lnTo>
                      <a:pt x="1084513" y="3915463"/>
                    </a:lnTo>
                    <a:lnTo>
                      <a:pt x="1084512" y="3915463"/>
                    </a:lnTo>
                    <a:cubicBezTo>
                      <a:pt x="1084409" y="3916755"/>
                      <a:pt x="1084211" y="3916523"/>
                      <a:pt x="1084263" y="3915876"/>
                    </a:cubicBezTo>
                    <a:lnTo>
                      <a:pt x="1084513" y="3915463"/>
                    </a:lnTo>
                    <a:lnTo>
                      <a:pt x="1085839" y="3915136"/>
                    </a:lnTo>
                    <a:cubicBezTo>
                      <a:pt x="1094263" y="3912776"/>
                      <a:pt x="1097036" y="3916032"/>
                      <a:pt x="1094229" y="3924043"/>
                    </a:cubicBezTo>
                    <a:cubicBezTo>
                      <a:pt x="1093556" y="3927023"/>
                      <a:pt x="1091230" y="3929004"/>
                      <a:pt x="1088904" y="3930985"/>
                    </a:cubicBezTo>
                    <a:cubicBezTo>
                      <a:pt x="1062271" y="3949658"/>
                      <a:pt x="1048850" y="3981957"/>
                      <a:pt x="1018977" y="3997770"/>
                    </a:cubicBezTo>
                    <a:cubicBezTo>
                      <a:pt x="1014463" y="4000009"/>
                      <a:pt x="1011398" y="4005831"/>
                      <a:pt x="1006350" y="4009328"/>
                    </a:cubicBezTo>
                    <a:cubicBezTo>
                      <a:pt x="1005419" y="4010121"/>
                      <a:pt x="1003627" y="4010844"/>
                      <a:pt x="1002301" y="4011171"/>
                    </a:cubicBezTo>
                    <a:cubicBezTo>
                      <a:pt x="997926" y="4011688"/>
                      <a:pt x="994291" y="4008363"/>
                      <a:pt x="990173" y="4011068"/>
                    </a:cubicBezTo>
                    <a:cubicBezTo>
                      <a:pt x="988450" y="4010929"/>
                      <a:pt x="987194" y="4010395"/>
                      <a:pt x="985936" y="4009861"/>
                    </a:cubicBezTo>
                    <a:cubicBezTo>
                      <a:pt x="982628" y="4007862"/>
                      <a:pt x="979786" y="4005468"/>
                      <a:pt x="977409" y="4002677"/>
                    </a:cubicBezTo>
                    <a:cubicBezTo>
                      <a:pt x="975359" y="4001212"/>
                      <a:pt x="973773" y="3999351"/>
                      <a:pt x="972121" y="3998352"/>
                    </a:cubicBezTo>
                    <a:cubicBezTo>
                      <a:pt x="960320" y="3999575"/>
                      <a:pt x="955393" y="4006983"/>
                      <a:pt x="953239" y="4017645"/>
                    </a:cubicBezTo>
                    <a:cubicBezTo>
                      <a:pt x="949897" y="4026914"/>
                      <a:pt x="943591" y="4029876"/>
                      <a:pt x="934255" y="4027395"/>
                    </a:cubicBezTo>
                    <a:cubicBezTo>
                      <a:pt x="927037" y="4025517"/>
                      <a:pt x="924470" y="4019677"/>
                      <a:pt x="928071" y="4012596"/>
                    </a:cubicBezTo>
                    <a:cubicBezTo>
                      <a:pt x="954549" y="4001280"/>
                      <a:pt x="973242" y="3978937"/>
                      <a:pt x="996223" y="3962574"/>
                    </a:cubicBezTo>
                    <a:cubicBezTo>
                      <a:pt x="1005853" y="3955977"/>
                      <a:pt x="1027404" y="3952068"/>
                      <a:pt x="1026009" y="3931585"/>
                    </a:cubicBezTo>
                    <a:cubicBezTo>
                      <a:pt x="1025752" y="3929396"/>
                      <a:pt x="1029075" y="3925762"/>
                      <a:pt x="1031264" y="3925503"/>
                    </a:cubicBezTo>
                    <a:cubicBezTo>
                      <a:pt x="1049697" y="3922645"/>
                      <a:pt x="1060551" y="3906177"/>
                      <a:pt x="1077468" y="3900596"/>
                    </a:cubicBezTo>
                    <a:cubicBezTo>
                      <a:pt x="1086822" y="3897444"/>
                      <a:pt x="1094918" y="3893758"/>
                      <a:pt x="1094162" y="3881561"/>
                    </a:cubicBezTo>
                    <a:cubicBezTo>
                      <a:pt x="1093783" y="3875464"/>
                      <a:pt x="1098434" y="3871502"/>
                      <a:pt x="1102948" y="3869261"/>
                    </a:cubicBezTo>
                    <a:cubicBezTo>
                      <a:pt x="1121932" y="3859514"/>
                      <a:pt x="1138212" y="3845647"/>
                      <a:pt x="1153234" y="3831245"/>
                    </a:cubicBezTo>
                    <a:cubicBezTo>
                      <a:pt x="1164003" y="3821271"/>
                      <a:pt x="1175096" y="3812624"/>
                      <a:pt x="1182230" y="3799326"/>
                    </a:cubicBezTo>
                    <a:cubicBezTo>
                      <a:pt x="1188294" y="3788542"/>
                      <a:pt x="1199251" y="3781617"/>
                      <a:pt x="1213308" y="3779276"/>
                    </a:cubicBezTo>
                    <a:cubicBezTo>
                      <a:pt x="1233463" y="3776554"/>
                      <a:pt x="1239615" y="3759276"/>
                      <a:pt x="1227005" y="3743531"/>
                    </a:cubicBezTo>
                    <a:cubicBezTo>
                      <a:pt x="1225420" y="3741670"/>
                      <a:pt x="1223439" y="3739344"/>
                      <a:pt x="1221458" y="3737019"/>
                    </a:cubicBezTo>
                    <a:cubicBezTo>
                      <a:pt x="1200857" y="3712831"/>
                      <a:pt x="1203476" y="3701772"/>
                      <a:pt x="1231625" y="3685821"/>
                    </a:cubicBezTo>
                    <a:cubicBezTo>
                      <a:pt x="1242513" y="3679758"/>
                      <a:pt x="1249817" y="3675141"/>
                      <a:pt x="1240257" y="3659206"/>
                    </a:cubicBezTo>
                    <a:lnTo>
                      <a:pt x="1240179" y="3659067"/>
                    </a:lnTo>
                    <a:lnTo>
                      <a:pt x="1230192" y="3642988"/>
                    </a:lnTo>
                    <a:lnTo>
                      <a:pt x="1231048" y="3642849"/>
                    </a:lnTo>
                    <a:lnTo>
                      <a:pt x="1229111" y="3639405"/>
                    </a:lnTo>
                    <a:cubicBezTo>
                      <a:pt x="1225943" y="3632271"/>
                      <a:pt x="1223963" y="3624527"/>
                      <a:pt x="1225082" y="3615949"/>
                    </a:cubicBezTo>
                    <a:lnTo>
                      <a:pt x="1223380" y="3610559"/>
                    </a:lnTo>
                    <a:lnTo>
                      <a:pt x="1222745" y="3611002"/>
                    </a:lnTo>
                    <a:cubicBezTo>
                      <a:pt x="1211165" y="3623331"/>
                      <a:pt x="1193951" y="3632156"/>
                      <a:pt x="1190493" y="3651565"/>
                    </a:cubicBezTo>
                    <a:cubicBezTo>
                      <a:pt x="1182352" y="3655121"/>
                      <a:pt x="1174923" y="3658179"/>
                      <a:pt x="1166783" y="3661736"/>
                    </a:cubicBezTo>
                    <a:cubicBezTo>
                      <a:pt x="1162495" y="3664727"/>
                      <a:pt x="1158923" y="3667218"/>
                      <a:pt x="1154637" y="3670210"/>
                    </a:cubicBezTo>
                    <a:cubicBezTo>
                      <a:pt x="1145979" y="3683687"/>
                      <a:pt x="1131057" y="3686663"/>
                      <a:pt x="1116633" y="3690352"/>
                    </a:cubicBezTo>
                    <a:cubicBezTo>
                      <a:pt x="1105999" y="3690337"/>
                      <a:pt x="1094649" y="3690818"/>
                      <a:pt x="1090960" y="3676395"/>
                    </a:cubicBezTo>
                    <a:cubicBezTo>
                      <a:pt x="1104933" y="3640086"/>
                      <a:pt x="1123543" y="3605853"/>
                      <a:pt x="1152056" y="3582772"/>
                    </a:cubicBezTo>
                    <a:cubicBezTo>
                      <a:pt x="1150627" y="3583769"/>
                      <a:pt x="1149414" y="3583552"/>
                      <a:pt x="1146988" y="3583121"/>
                    </a:cubicBezTo>
                    <a:cubicBezTo>
                      <a:pt x="1156762" y="3573911"/>
                      <a:pt x="1165926" y="3564396"/>
                      <a:pt x="1174341" y="3554475"/>
                    </a:cubicBezTo>
                    <a:lnTo>
                      <a:pt x="1195008" y="3526369"/>
                    </a:lnTo>
                    <a:lnTo>
                      <a:pt x="1182314" y="3516738"/>
                    </a:lnTo>
                    <a:cubicBezTo>
                      <a:pt x="1176370" y="3509760"/>
                      <a:pt x="1169567" y="3502713"/>
                      <a:pt x="1164089" y="3495341"/>
                    </a:cubicBezTo>
                    <a:cubicBezTo>
                      <a:pt x="1157027" y="3486106"/>
                      <a:pt x="1151755" y="3476150"/>
                      <a:pt x="1138525" y="3489826"/>
                    </a:cubicBezTo>
                    <a:cubicBezTo>
                      <a:pt x="1132874" y="3495443"/>
                      <a:pt x="1120368" y="3489240"/>
                      <a:pt x="1113579" y="3498232"/>
                    </a:cubicBezTo>
                    <a:cubicBezTo>
                      <a:pt x="1108791" y="3503916"/>
                      <a:pt x="1101555" y="3507672"/>
                      <a:pt x="1101193" y="3517611"/>
                    </a:cubicBezTo>
                    <a:cubicBezTo>
                      <a:pt x="1100831" y="3527551"/>
                      <a:pt x="1092665" y="3532099"/>
                      <a:pt x="1083741" y="3524449"/>
                    </a:cubicBezTo>
                    <a:cubicBezTo>
                      <a:pt x="1075611" y="3517730"/>
                      <a:pt x="1064362" y="3512062"/>
                      <a:pt x="1066327" y="3498350"/>
                    </a:cubicBezTo>
                    <a:cubicBezTo>
                      <a:pt x="1067067" y="3494508"/>
                      <a:pt x="1064226" y="3492113"/>
                      <a:pt x="1060384" y="3491373"/>
                    </a:cubicBezTo>
                    <a:cubicBezTo>
                      <a:pt x="1057404" y="3490701"/>
                      <a:pt x="1054424" y="3490029"/>
                      <a:pt x="1051908" y="3488960"/>
                    </a:cubicBezTo>
                    <a:cubicBezTo>
                      <a:pt x="1043037" y="3486083"/>
                      <a:pt x="1044536" y="3472766"/>
                      <a:pt x="1034735" y="3470682"/>
                    </a:cubicBezTo>
                    <a:cubicBezTo>
                      <a:pt x="1024536" y="3468132"/>
                      <a:pt x="1027929" y="3485307"/>
                      <a:pt x="1017197" y="3484015"/>
                    </a:cubicBezTo>
                    <a:cubicBezTo>
                      <a:pt x="1014613" y="3483807"/>
                      <a:pt x="1011030" y="3485255"/>
                      <a:pt x="1010237" y="3484324"/>
                    </a:cubicBezTo>
                    <a:cubicBezTo>
                      <a:pt x="996233" y="3469766"/>
                      <a:pt x="975474" y="3474606"/>
                      <a:pt x="958799" y="3466337"/>
                    </a:cubicBezTo>
                    <a:cubicBezTo>
                      <a:pt x="956284" y="3465269"/>
                      <a:pt x="952046" y="3464063"/>
                      <a:pt x="951788" y="3461874"/>
                    </a:cubicBezTo>
                    <a:cubicBezTo>
                      <a:pt x="949515" y="3446956"/>
                      <a:pt x="936078" y="3441546"/>
                      <a:pt x="926759" y="3433431"/>
                    </a:cubicBezTo>
                    <a:cubicBezTo>
                      <a:pt x="911755" y="3420529"/>
                      <a:pt x="911618" y="3400579"/>
                      <a:pt x="903850" y="3383920"/>
                    </a:cubicBezTo>
                    <a:cubicBezTo>
                      <a:pt x="900957" y="3376754"/>
                      <a:pt x="899854" y="3368864"/>
                      <a:pt x="895238" y="3361559"/>
                    </a:cubicBezTo>
                    <a:cubicBezTo>
                      <a:pt x="892137" y="3356976"/>
                      <a:pt x="889313" y="3348949"/>
                      <a:pt x="893102" y="3344918"/>
                    </a:cubicBezTo>
                    <a:cubicBezTo>
                      <a:pt x="905938" y="3330776"/>
                      <a:pt x="901959" y="3310087"/>
                      <a:pt x="913932" y="3295875"/>
                    </a:cubicBezTo>
                    <a:cubicBezTo>
                      <a:pt x="916793" y="3292637"/>
                      <a:pt x="918601" y="3286279"/>
                      <a:pt x="916552" y="3284815"/>
                    </a:cubicBezTo>
                    <a:cubicBezTo>
                      <a:pt x="903718" y="3277287"/>
                      <a:pt x="908800" y="3262523"/>
                      <a:pt x="902668" y="3252497"/>
                    </a:cubicBezTo>
                    <a:cubicBezTo>
                      <a:pt x="900360" y="3248845"/>
                      <a:pt x="897466" y="3241679"/>
                      <a:pt x="899396" y="3239232"/>
                    </a:cubicBezTo>
                    <a:cubicBezTo>
                      <a:pt x="909112" y="3226141"/>
                      <a:pt x="894626" y="3217612"/>
                      <a:pt x="894195" y="3206742"/>
                    </a:cubicBezTo>
                    <a:cubicBezTo>
                      <a:pt x="893817" y="3200644"/>
                      <a:pt x="887529" y="3197974"/>
                      <a:pt x="880363" y="3200867"/>
                    </a:cubicBezTo>
                    <a:lnTo>
                      <a:pt x="868662" y="3212216"/>
                    </a:lnTo>
                    <a:lnTo>
                      <a:pt x="861785" y="3179867"/>
                    </a:lnTo>
                    <a:lnTo>
                      <a:pt x="841031" y="3128406"/>
                    </a:lnTo>
                    <a:lnTo>
                      <a:pt x="835094" y="3130395"/>
                    </a:lnTo>
                    <a:lnTo>
                      <a:pt x="836894" y="3131712"/>
                    </a:lnTo>
                    <a:cubicBezTo>
                      <a:pt x="837023" y="3134426"/>
                      <a:pt x="833965" y="3137488"/>
                      <a:pt x="828164" y="3141426"/>
                    </a:cubicBezTo>
                    <a:cubicBezTo>
                      <a:pt x="818458" y="3148422"/>
                      <a:pt x="813018" y="3157337"/>
                      <a:pt x="810249" y="3168564"/>
                    </a:cubicBezTo>
                    <a:cubicBezTo>
                      <a:pt x="809318" y="3173433"/>
                      <a:pt x="809074" y="3179403"/>
                      <a:pt x="805666" y="3182762"/>
                    </a:cubicBezTo>
                    <a:cubicBezTo>
                      <a:pt x="787414" y="3201536"/>
                      <a:pt x="780751" y="3228059"/>
                      <a:pt x="762994" y="3247137"/>
                    </a:cubicBezTo>
                    <a:cubicBezTo>
                      <a:pt x="751258" y="3259688"/>
                      <a:pt x="753600" y="3265877"/>
                      <a:pt x="769696" y="3269578"/>
                    </a:cubicBezTo>
                    <a:cubicBezTo>
                      <a:pt x="792945" y="3274925"/>
                      <a:pt x="800386" y="3291698"/>
                      <a:pt x="788985" y="3312615"/>
                    </a:cubicBezTo>
                    <a:cubicBezTo>
                      <a:pt x="786568" y="3316577"/>
                      <a:pt x="784452" y="3320045"/>
                      <a:pt x="783024" y="3324613"/>
                    </a:cubicBezTo>
                    <a:cubicBezTo>
                      <a:pt x="776218" y="3343570"/>
                      <a:pt x="776326" y="3342279"/>
                      <a:pt x="758660" y="3335580"/>
                    </a:cubicBezTo>
                    <a:cubicBezTo>
                      <a:pt x="725311" y="3323391"/>
                      <a:pt x="700011" y="3299121"/>
                      <a:pt x="671389" y="3280299"/>
                    </a:cubicBezTo>
                    <a:cubicBezTo>
                      <a:pt x="664454" y="3276068"/>
                      <a:pt x="658316" y="3271644"/>
                      <a:pt x="650969" y="3269201"/>
                    </a:cubicBezTo>
                    <a:cubicBezTo>
                      <a:pt x="647695" y="3267882"/>
                      <a:pt x="644252" y="3262384"/>
                      <a:pt x="641617" y="3268933"/>
                    </a:cubicBezTo>
                    <a:cubicBezTo>
                      <a:pt x="639393" y="3273694"/>
                      <a:pt x="638956" y="3278866"/>
                      <a:pt x="644405" y="3282190"/>
                    </a:cubicBezTo>
                    <a:cubicBezTo>
                      <a:pt x="646387" y="3283399"/>
                      <a:pt x="648476" y="3283314"/>
                      <a:pt x="650760" y="3284028"/>
                    </a:cubicBezTo>
                    <a:cubicBezTo>
                      <a:pt x="655328" y="3285455"/>
                      <a:pt x="662423" y="3281627"/>
                      <a:pt x="664657" y="3289108"/>
                    </a:cubicBezTo>
                    <a:cubicBezTo>
                      <a:pt x="666890" y="3296588"/>
                      <a:pt x="658310" y="3299510"/>
                      <a:pt x="653088" y="3305841"/>
                    </a:cubicBezTo>
                    <a:cubicBezTo>
                      <a:pt x="664943" y="3304236"/>
                      <a:pt x="673994" y="3305000"/>
                      <a:pt x="681811" y="3311127"/>
                    </a:cubicBezTo>
                    <a:cubicBezTo>
                      <a:pt x="686161" y="3315142"/>
                      <a:pt x="689712" y="3319347"/>
                      <a:pt x="681325" y="3323067"/>
                    </a:cubicBezTo>
                    <a:cubicBezTo>
                      <a:pt x="670368" y="3310944"/>
                      <a:pt x="656397" y="3316018"/>
                      <a:pt x="642947" y="3318009"/>
                    </a:cubicBezTo>
                    <a:cubicBezTo>
                      <a:pt x="631587" y="3319914"/>
                      <a:pt x="621135" y="3320335"/>
                      <a:pt x="616859" y="3306171"/>
                    </a:cubicBezTo>
                    <a:cubicBezTo>
                      <a:pt x="612232" y="3299271"/>
                      <a:pt x="615171" y="3292227"/>
                      <a:pt x="615221" y="3285459"/>
                    </a:cubicBezTo>
                    <a:cubicBezTo>
                      <a:pt x="615078" y="3277895"/>
                      <a:pt x="613230" y="3272008"/>
                      <a:pt x="603851" y="3275124"/>
                    </a:cubicBezTo>
                    <a:cubicBezTo>
                      <a:pt x="597338" y="3281347"/>
                      <a:pt x="590822" y="3287567"/>
                      <a:pt x="584006" y="3294285"/>
                    </a:cubicBezTo>
                    <a:cubicBezTo>
                      <a:pt x="581394" y="3297450"/>
                      <a:pt x="579690" y="3299130"/>
                      <a:pt x="576030" y="3296216"/>
                    </a:cubicBezTo>
                    <a:cubicBezTo>
                      <a:pt x="583887" y="3283337"/>
                      <a:pt x="590066" y="3268752"/>
                      <a:pt x="595446" y="3254362"/>
                    </a:cubicBezTo>
                    <a:cubicBezTo>
                      <a:pt x="600717" y="3241264"/>
                      <a:pt x="595184" y="3235849"/>
                      <a:pt x="582146" y="3236050"/>
                    </a:cubicBezTo>
                    <a:cubicBezTo>
                      <a:pt x="574581" y="3236194"/>
                      <a:pt x="566907" y="3237630"/>
                      <a:pt x="559040" y="3238269"/>
                    </a:cubicBezTo>
                    <a:cubicBezTo>
                      <a:pt x="545396" y="3239463"/>
                      <a:pt x="541651" y="3234459"/>
                      <a:pt x="547418" y="3221663"/>
                    </a:cubicBezTo>
                    <a:cubicBezTo>
                      <a:pt x="549644" y="3216903"/>
                      <a:pt x="552364" y="3212444"/>
                      <a:pt x="555276" y="3208783"/>
                    </a:cubicBezTo>
                    <a:cubicBezTo>
                      <a:pt x="563219" y="3197993"/>
                      <a:pt x="565770" y="3189354"/>
                      <a:pt x="552916" y="3178113"/>
                    </a:cubicBezTo>
                    <a:cubicBezTo>
                      <a:pt x="541244" y="3168275"/>
                      <a:pt x="547808" y="3155285"/>
                      <a:pt x="554759" y="3143891"/>
                    </a:cubicBezTo>
                    <a:cubicBezTo>
                      <a:pt x="566243" y="3125067"/>
                      <a:pt x="564975" y="3121575"/>
                      <a:pt x="546452" y="3109595"/>
                    </a:cubicBezTo>
                    <a:cubicBezTo>
                      <a:pt x="540701" y="3106766"/>
                      <a:pt x="532640" y="3106607"/>
                      <a:pt x="531314" y="3097640"/>
                    </a:cubicBezTo>
                    <a:cubicBezTo>
                      <a:pt x="533647" y="3091586"/>
                      <a:pt x="538239" y="3089631"/>
                      <a:pt x="544016" y="3089076"/>
                    </a:cubicBezTo>
                    <a:cubicBezTo>
                      <a:pt x="551086" y="3088629"/>
                      <a:pt x="550917" y="3084449"/>
                      <a:pt x="547970" y="3079252"/>
                    </a:cubicBezTo>
                    <a:cubicBezTo>
                      <a:pt x="535005" y="3069303"/>
                      <a:pt x="524737" y="3058281"/>
                      <a:pt x="536113" y="3040749"/>
                    </a:cubicBezTo>
                    <a:cubicBezTo>
                      <a:pt x="534651" y="3036458"/>
                      <a:pt x="536573" y="3032193"/>
                      <a:pt x="536514" y="3026719"/>
                    </a:cubicBezTo>
                    <a:cubicBezTo>
                      <a:pt x="527825" y="3030935"/>
                      <a:pt x="526650" y="3041773"/>
                      <a:pt x="518069" y="3044697"/>
                    </a:cubicBezTo>
                    <a:cubicBezTo>
                      <a:pt x="513393" y="3044561"/>
                      <a:pt x="509103" y="3046023"/>
                      <a:pt x="505031" y="3044899"/>
                    </a:cubicBezTo>
                    <a:cubicBezTo>
                      <a:pt x="488743" y="3040401"/>
                      <a:pt x="476283" y="3042996"/>
                      <a:pt x="469088" y="3060358"/>
                    </a:cubicBezTo>
                    <a:cubicBezTo>
                      <a:pt x="464531" y="3071173"/>
                      <a:pt x="455891" y="3068621"/>
                      <a:pt x="446865" y="3064475"/>
                    </a:cubicBezTo>
                    <a:cubicBezTo>
                      <a:pt x="427327" y="3055274"/>
                      <a:pt x="427327" y="3055274"/>
                      <a:pt x="428167" y="3076179"/>
                    </a:cubicBezTo>
                    <a:cubicBezTo>
                      <a:pt x="428034" y="3080857"/>
                      <a:pt x="426028" y="3083029"/>
                      <a:pt x="421376" y="3079513"/>
                    </a:cubicBezTo>
                    <a:cubicBezTo>
                      <a:pt x="412206" y="3067802"/>
                      <a:pt x="406748" y="3052236"/>
                      <a:pt x="387850" y="3050902"/>
                    </a:cubicBezTo>
                    <a:cubicBezTo>
                      <a:pt x="376212" y="3049921"/>
                      <a:pt x="366532" y="3053532"/>
                      <a:pt x="356247" y="3058134"/>
                    </a:cubicBezTo>
                    <a:cubicBezTo>
                      <a:pt x="336669" y="3067942"/>
                      <a:pt x="330917" y="3065114"/>
                      <a:pt x="329279" y="3044401"/>
                    </a:cubicBezTo>
                    <a:cubicBezTo>
                      <a:pt x="328084" y="3030757"/>
                      <a:pt x="321452" y="3026031"/>
                      <a:pt x="308607" y="3027031"/>
                    </a:cubicBezTo>
                    <a:cubicBezTo>
                      <a:pt x="279229" y="3029502"/>
                      <a:pt x="278733" y="3029199"/>
                      <a:pt x="279538" y="3001141"/>
                    </a:cubicBezTo>
                    <a:cubicBezTo>
                      <a:pt x="280108" y="2991291"/>
                      <a:pt x="276338" y="2989671"/>
                      <a:pt x="267950" y="2993392"/>
                    </a:cubicBezTo>
                    <a:cubicBezTo>
                      <a:pt x="260856" y="2997221"/>
                      <a:pt x="258597" y="2993124"/>
                      <a:pt x="257547" y="2987046"/>
                    </a:cubicBezTo>
                    <a:cubicBezTo>
                      <a:pt x="260075" y="2981789"/>
                      <a:pt x="261803" y="2976727"/>
                      <a:pt x="263834" y="2971168"/>
                    </a:cubicBezTo>
                    <a:cubicBezTo>
                      <a:pt x="265565" y="2966107"/>
                      <a:pt x="271147" y="2964754"/>
                      <a:pt x="275244" y="2962494"/>
                    </a:cubicBezTo>
                    <a:cubicBezTo>
                      <a:pt x="281540" y="2958859"/>
                      <a:pt x="284865" y="2953409"/>
                      <a:pt x="283127" y="2946230"/>
                    </a:cubicBezTo>
                    <a:cubicBezTo>
                      <a:pt x="281774" y="2940646"/>
                      <a:pt x="277014" y="2938422"/>
                      <a:pt x="271842" y="2937986"/>
                    </a:cubicBezTo>
                    <a:cubicBezTo>
                      <a:pt x="264084" y="2937332"/>
                      <a:pt x="259383" y="2940582"/>
                      <a:pt x="255949" y="2947324"/>
                    </a:cubicBezTo>
                    <a:cubicBezTo>
                      <a:pt x="253724" y="2952085"/>
                      <a:pt x="255959" y="2959566"/>
                      <a:pt x="248671" y="2962598"/>
                    </a:cubicBezTo>
                    <a:cubicBezTo>
                      <a:pt x="239403" y="2964419"/>
                      <a:pt x="230520" y="2967838"/>
                      <a:pt x="220889" y="2964682"/>
                    </a:cubicBezTo>
                    <a:cubicBezTo>
                      <a:pt x="215271" y="2957176"/>
                      <a:pt x="220191" y="2951340"/>
                      <a:pt x="224312" y="2945699"/>
                    </a:cubicBezTo>
                    <a:cubicBezTo>
                      <a:pt x="230248" y="2937083"/>
                      <a:pt x="234093" y="2928553"/>
                      <a:pt x="224403" y="2919922"/>
                    </a:cubicBezTo>
                    <a:cubicBezTo>
                      <a:pt x="221045" y="2916514"/>
                      <a:pt x="220683" y="2911535"/>
                      <a:pt x="221119" y="2906363"/>
                    </a:cubicBezTo>
                    <a:cubicBezTo>
                      <a:pt x="220481" y="2898496"/>
                      <a:pt x="223611" y="2892250"/>
                      <a:pt x="227734" y="2886607"/>
                    </a:cubicBezTo>
                    <a:cubicBezTo>
                      <a:pt x="230949" y="2882452"/>
                      <a:pt x="232570" y="2878681"/>
                      <a:pt x="230419" y="2873291"/>
                    </a:cubicBezTo>
                    <a:cubicBezTo>
                      <a:pt x="231485" y="2863744"/>
                      <a:pt x="216574" y="2861446"/>
                      <a:pt x="220334" y="2850825"/>
                    </a:cubicBezTo>
                    <a:cubicBezTo>
                      <a:pt x="229485" y="2838054"/>
                      <a:pt x="212181" y="2836334"/>
                      <a:pt x="210854" y="2827368"/>
                    </a:cubicBezTo>
                    <a:cubicBezTo>
                      <a:pt x="210642" y="2802088"/>
                      <a:pt x="220203" y="2787527"/>
                      <a:pt x="241764" y="2778929"/>
                    </a:cubicBezTo>
                    <a:cubicBezTo>
                      <a:pt x="254139" y="2774242"/>
                      <a:pt x="256909" y="2763016"/>
                      <a:pt x="255002" y="2751657"/>
                    </a:cubicBezTo>
                    <a:cubicBezTo>
                      <a:pt x="251852" y="2733421"/>
                      <a:pt x="254043" y="2719803"/>
                      <a:pt x="276350" y="2717777"/>
                    </a:cubicBezTo>
                    <a:cubicBezTo>
                      <a:pt x="282127" y="2717223"/>
                      <a:pt x="285837" y="2713370"/>
                      <a:pt x="285282" y="2707593"/>
                    </a:cubicBezTo>
                    <a:cubicBezTo>
                      <a:pt x="284559" y="2697636"/>
                      <a:pt x="286229" y="2687100"/>
                      <a:pt x="276926" y="2680064"/>
                    </a:cubicBezTo>
                    <a:cubicBezTo>
                      <a:pt x="273458" y="2677948"/>
                      <a:pt x="269496" y="2675530"/>
                      <a:pt x="264542" y="2672508"/>
                    </a:cubicBezTo>
                    <a:cubicBezTo>
                      <a:pt x="280384" y="2669938"/>
                      <a:pt x="293859" y="2664564"/>
                      <a:pt x="308116" y="2674621"/>
                    </a:cubicBezTo>
                    <a:cubicBezTo>
                      <a:pt x="315740" y="2679952"/>
                      <a:pt x="323028" y="2676920"/>
                      <a:pt x="327864" y="2668993"/>
                    </a:cubicBezTo>
                    <a:cubicBezTo>
                      <a:pt x="331792" y="2662553"/>
                      <a:pt x="336024" y="2655618"/>
                      <a:pt x="339456" y="2648876"/>
                    </a:cubicBezTo>
                    <a:cubicBezTo>
                      <a:pt x="345913" y="2637181"/>
                      <a:pt x="353636" y="2628976"/>
                      <a:pt x="368061" y="2643216"/>
                    </a:cubicBezTo>
                    <a:cubicBezTo>
                      <a:pt x="369890" y="2624619"/>
                      <a:pt x="377177" y="2621587"/>
                      <a:pt x="389538" y="2632526"/>
                    </a:cubicBezTo>
                    <a:cubicBezTo>
                      <a:pt x="391519" y="2633735"/>
                      <a:pt x="393995" y="2635245"/>
                      <a:pt x="396992" y="2633675"/>
                    </a:cubicBezTo>
                    <a:cubicBezTo>
                      <a:pt x="400292" y="2631609"/>
                      <a:pt x="398721" y="2628612"/>
                      <a:pt x="398142" y="2626219"/>
                    </a:cubicBezTo>
                    <a:cubicBezTo>
                      <a:pt x="394936" y="2615596"/>
                      <a:pt x="395164" y="2602479"/>
                      <a:pt x="385394" y="2597603"/>
                    </a:cubicBezTo>
                    <a:lnTo>
                      <a:pt x="377546" y="2596603"/>
                    </a:lnTo>
                    <a:lnTo>
                      <a:pt x="376221" y="2597323"/>
                    </a:lnTo>
                    <a:cubicBezTo>
                      <a:pt x="371736" y="2598535"/>
                      <a:pt x="367330" y="2598074"/>
                      <a:pt x="363730" y="2594317"/>
                    </a:cubicBezTo>
                    <a:cubicBezTo>
                      <a:pt x="354152" y="2584016"/>
                      <a:pt x="340389" y="2577279"/>
                      <a:pt x="336858" y="2561827"/>
                    </a:cubicBezTo>
                    <a:lnTo>
                      <a:pt x="337956" y="2558256"/>
                    </a:lnTo>
                    <a:lnTo>
                      <a:pt x="331405" y="2552878"/>
                    </a:lnTo>
                    <a:cubicBezTo>
                      <a:pt x="322102" y="2545844"/>
                      <a:pt x="314127" y="2547775"/>
                      <a:pt x="308578" y="2557984"/>
                    </a:cubicBezTo>
                    <a:cubicBezTo>
                      <a:pt x="303440" y="2566405"/>
                      <a:pt x="299100" y="2574634"/>
                      <a:pt x="294264" y="2582561"/>
                    </a:cubicBezTo>
                    <a:cubicBezTo>
                      <a:pt x="292149" y="2586028"/>
                      <a:pt x="290806" y="2592686"/>
                      <a:pt x="283955" y="2590545"/>
                    </a:cubicBezTo>
                    <a:cubicBezTo>
                      <a:pt x="278892" y="2588816"/>
                      <a:pt x="279630" y="2583149"/>
                      <a:pt x="279462" y="2578968"/>
                    </a:cubicBezTo>
                    <a:cubicBezTo>
                      <a:pt x="279671" y="2564141"/>
                      <a:pt x="280677" y="2549121"/>
                      <a:pt x="280886" y="2534293"/>
                    </a:cubicBezTo>
                    <a:cubicBezTo>
                      <a:pt x="282229" y="2527635"/>
                      <a:pt x="287920" y="2524990"/>
                      <a:pt x="293312" y="2522841"/>
                    </a:cubicBezTo>
                    <a:cubicBezTo>
                      <a:pt x="300902" y="2519313"/>
                      <a:pt x="307430" y="2514460"/>
                      <a:pt x="313664" y="2509256"/>
                    </a:cubicBezTo>
                    <a:lnTo>
                      <a:pt x="322562" y="2501743"/>
                    </a:lnTo>
                    <a:lnTo>
                      <a:pt x="322347" y="2500403"/>
                    </a:lnTo>
                    <a:cubicBezTo>
                      <a:pt x="322951" y="2498369"/>
                      <a:pt x="324153" y="2496315"/>
                      <a:pt x="325012" y="2494504"/>
                    </a:cubicBezTo>
                    <a:cubicBezTo>
                      <a:pt x="325942" y="2492996"/>
                      <a:pt x="326566" y="2491562"/>
                      <a:pt x="327121" y="2489822"/>
                    </a:cubicBezTo>
                    <a:cubicBezTo>
                      <a:pt x="327907" y="2487706"/>
                      <a:pt x="327635" y="2485197"/>
                      <a:pt x="325375" y="2483801"/>
                    </a:cubicBezTo>
                    <a:cubicBezTo>
                      <a:pt x="323420" y="2482332"/>
                      <a:pt x="321433" y="2483446"/>
                      <a:pt x="319894" y="2485096"/>
                    </a:cubicBezTo>
                    <a:cubicBezTo>
                      <a:pt x="317513" y="2487268"/>
                      <a:pt x="315060" y="2489134"/>
                      <a:pt x="311599" y="2486736"/>
                    </a:cubicBezTo>
                    <a:cubicBezTo>
                      <a:pt x="308442" y="2484265"/>
                      <a:pt x="309244" y="2480857"/>
                      <a:pt x="310423" y="2477683"/>
                    </a:cubicBezTo>
                    <a:cubicBezTo>
                      <a:pt x="310655" y="2477307"/>
                      <a:pt x="311120" y="2476555"/>
                      <a:pt x="311281" y="2475872"/>
                    </a:cubicBezTo>
                    <a:cubicBezTo>
                      <a:pt x="314962" y="2466960"/>
                      <a:pt x="313921" y="2465274"/>
                      <a:pt x="304224" y="2463706"/>
                    </a:cubicBezTo>
                    <a:cubicBezTo>
                      <a:pt x="299601" y="2463191"/>
                      <a:pt x="295890" y="2462459"/>
                      <a:pt x="295275" y="2457135"/>
                    </a:cubicBezTo>
                    <a:cubicBezTo>
                      <a:pt x="294986" y="2455917"/>
                      <a:pt x="294770" y="2455003"/>
                      <a:pt x="294859" y="2454016"/>
                    </a:cubicBezTo>
                    <a:cubicBezTo>
                      <a:pt x="295461" y="2448405"/>
                      <a:pt x="291944" y="2444410"/>
                      <a:pt x="286910" y="2446244"/>
                    </a:cubicBezTo>
                    <a:cubicBezTo>
                      <a:pt x="281877" y="2448077"/>
                      <a:pt x="279401" y="2445767"/>
                      <a:pt x="278232" y="2442183"/>
                    </a:cubicBezTo>
                    <a:cubicBezTo>
                      <a:pt x="274814" y="2430443"/>
                      <a:pt x="266929" y="2429735"/>
                      <a:pt x="256502" y="2431877"/>
                    </a:cubicBezTo>
                    <a:cubicBezTo>
                      <a:pt x="249121" y="2433301"/>
                      <a:pt x="241379" y="2433200"/>
                      <a:pt x="233566" y="2432796"/>
                    </a:cubicBezTo>
                    <a:cubicBezTo>
                      <a:pt x="229927" y="2432370"/>
                      <a:pt x="227364" y="2431045"/>
                      <a:pt x="225585" y="2427605"/>
                    </a:cubicBezTo>
                    <a:cubicBezTo>
                      <a:pt x="222281" y="2421790"/>
                      <a:pt x="219661" y="2415815"/>
                      <a:pt x="218516" y="2409611"/>
                    </a:cubicBezTo>
                    <a:lnTo>
                      <a:pt x="219702" y="2396654"/>
                    </a:lnTo>
                    <a:lnTo>
                      <a:pt x="203612" y="2390201"/>
                    </a:lnTo>
                    <a:cubicBezTo>
                      <a:pt x="197466" y="2388576"/>
                      <a:pt x="191205" y="2387136"/>
                      <a:pt x="185454" y="2384308"/>
                    </a:cubicBezTo>
                    <a:cubicBezTo>
                      <a:pt x="171667" y="2377936"/>
                      <a:pt x="170122" y="2371555"/>
                      <a:pt x="180651" y="2360984"/>
                    </a:cubicBezTo>
                    <a:cubicBezTo>
                      <a:pt x="183455" y="2358616"/>
                      <a:pt x="186451" y="2357046"/>
                      <a:pt x="188954" y="2355173"/>
                    </a:cubicBezTo>
                    <a:cubicBezTo>
                      <a:pt x="201353" y="2347104"/>
                      <a:pt x="207397" y="2337195"/>
                      <a:pt x="203232" y="2321739"/>
                    </a:cubicBezTo>
                    <a:cubicBezTo>
                      <a:pt x="199949" y="2308181"/>
                      <a:pt x="199553" y="2294345"/>
                      <a:pt x="198358" y="2280702"/>
                    </a:cubicBezTo>
                    <a:cubicBezTo>
                      <a:pt x="196947" y="2269642"/>
                      <a:pt x="193010" y="2263843"/>
                      <a:pt x="181129" y="2268831"/>
                    </a:cubicBezTo>
                    <a:cubicBezTo>
                      <a:pt x="174338" y="2272164"/>
                      <a:pt x="167461" y="2273408"/>
                      <a:pt x="161542" y="2266396"/>
                    </a:cubicBezTo>
                    <a:cubicBezTo>
                      <a:pt x="159249" y="2253442"/>
                      <a:pt x="166586" y="2243644"/>
                      <a:pt x="170152" y="2232225"/>
                    </a:cubicBezTo>
                    <a:cubicBezTo>
                      <a:pt x="172898" y="2224383"/>
                      <a:pt x="177430" y="2216953"/>
                      <a:pt x="182158" y="2210319"/>
                    </a:cubicBezTo>
                    <a:lnTo>
                      <a:pt x="185087" y="2204960"/>
                    </a:lnTo>
                    <a:lnTo>
                      <a:pt x="183548" y="2204931"/>
                    </a:lnTo>
                    <a:cubicBezTo>
                      <a:pt x="180415" y="2206636"/>
                      <a:pt x="178099" y="2203645"/>
                      <a:pt x="176985" y="2201655"/>
                    </a:cubicBezTo>
                    <a:cubicBezTo>
                      <a:pt x="172371" y="2194382"/>
                      <a:pt x="166329" y="2191949"/>
                      <a:pt x="158195" y="2192908"/>
                    </a:cubicBezTo>
                    <a:cubicBezTo>
                      <a:pt x="153178" y="2193451"/>
                      <a:pt x="151831" y="2191838"/>
                      <a:pt x="153725" y="2186242"/>
                    </a:cubicBezTo>
                    <a:lnTo>
                      <a:pt x="153180" y="2181644"/>
                    </a:lnTo>
                    <a:lnTo>
                      <a:pt x="148907" y="2184596"/>
                    </a:lnTo>
                    <a:cubicBezTo>
                      <a:pt x="144000" y="2188740"/>
                      <a:pt x="138907" y="2191241"/>
                      <a:pt x="133549" y="2192221"/>
                    </a:cubicBezTo>
                    <a:lnTo>
                      <a:pt x="130014" y="2191909"/>
                    </a:lnTo>
                    <a:lnTo>
                      <a:pt x="130318" y="2192823"/>
                    </a:lnTo>
                    <a:cubicBezTo>
                      <a:pt x="130000" y="2194023"/>
                      <a:pt x="128756" y="2194881"/>
                      <a:pt x="126282" y="2195305"/>
                    </a:cubicBezTo>
                    <a:cubicBezTo>
                      <a:pt x="119511" y="2196585"/>
                      <a:pt x="113381" y="2195139"/>
                      <a:pt x="107338" y="2192707"/>
                    </a:cubicBezTo>
                    <a:cubicBezTo>
                      <a:pt x="99558" y="2189719"/>
                      <a:pt x="95831" y="2190279"/>
                      <a:pt x="90588" y="2196667"/>
                    </a:cubicBezTo>
                    <a:cubicBezTo>
                      <a:pt x="88512" y="2198766"/>
                      <a:pt x="86957" y="2201708"/>
                      <a:pt x="85329" y="2204345"/>
                    </a:cubicBezTo>
                    <a:cubicBezTo>
                      <a:pt x="84631" y="2205475"/>
                      <a:pt x="84079" y="2207214"/>
                      <a:pt x="82412" y="2206965"/>
                    </a:cubicBezTo>
                    <a:cubicBezTo>
                      <a:pt x="80440" y="2206787"/>
                      <a:pt x="79775" y="2205337"/>
                      <a:pt x="79791" y="2204045"/>
                    </a:cubicBezTo>
                    <a:cubicBezTo>
                      <a:pt x="79714" y="2198273"/>
                      <a:pt x="76988" y="2197631"/>
                      <a:pt x="72187" y="2199087"/>
                    </a:cubicBezTo>
                    <a:cubicBezTo>
                      <a:pt x="66169" y="2200831"/>
                      <a:pt x="60968" y="2197880"/>
                      <a:pt x="56610" y="2194405"/>
                    </a:cubicBezTo>
                    <a:cubicBezTo>
                      <a:pt x="53077" y="2191701"/>
                      <a:pt x="50872" y="2191900"/>
                      <a:pt x="49228" y="2195828"/>
                    </a:cubicBezTo>
                    <a:cubicBezTo>
                      <a:pt x="48443" y="2197945"/>
                      <a:pt x="47513" y="2199452"/>
                      <a:pt x="44932" y="2199419"/>
                    </a:cubicBezTo>
                    <a:cubicBezTo>
                      <a:pt x="41439" y="2199601"/>
                      <a:pt x="41471" y="2197020"/>
                      <a:pt x="40357" y="2195030"/>
                    </a:cubicBezTo>
                    <a:cubicBezTo>
                      <a:pt x="39764" y="2193883"/>
                      <a:pt x="39404" y="2192360"/>
                      <a:pt x="38739" y="2190908"/>
                    </a:cubicBezTo>
                    <a:cubicBezTo>
                      <a:pt x="35881" y="2182898"/>
                      <a:pt x="30881" y="2182150"/>
                      <a:pt x="25029" y="2188681"/>
                    </a:cubicBezTo>
                    <a:cubicBezTo>
                      <a:pt x="24258" y="2189507"/>
                      <a:pt x="23794" y="2190261"/>
                      <a:pt x="22953" y="2190781"/>
                    </a:cubicBezTo>
                    <a:cubicBezTo>
                      <a:pt x="21341" y="2192127"/>
                      <a:pt x="19049" y="2193312"/>
                      <a:pt x="17398" y="2191771"/>
                    </a:cubicBezTo>
                    <a:cubicBezTo>
                      <a:pt x="15820" y="2190537"/>
                      <a:pt x="16534" y="2188116"/>
                      <a:pt x="17464" y="2186609"/>
                    </a:cubicBezTo>
                    <a:cubicBezTo>
                      <a:pt x="18394" y="2185102"/>
                      <a:pt x="19396" y="2183901"/>
                      <a:pt x="20703" y="2182626"/>
                    </a:cubicBezTo>
                    <a:cubicBezTo>
                      <a:pt x="22403" y="2180293"/>
                      <a:pt x="22580" y="2178321"/>
                      <a:pt x="20175" y="2176316"/>
                    </a:cubicBezTo>
                    <a:cubicBezTo>
                      <a:pt x="14847" y="2171463"/>
                      <a:pt x="12726" y="2165208"/>
                      <a:pt x="10908" y="2158882"/>
                    </a:cubicBezTo>
                    <a:cubicBezTo>
                      <a:pt x="8498" y="2151407"/>
                      <a:pt x="7539" y="2143269"/>
                      <a:pt x="3909" y="2136084"/>
                    </a:cubicBezTo>
                    <a:cubicBezTo>
                      <a:pt x="2653" y="2133485"/>
                      <a:pt x="4120" y="2131530"/>
                      <a:pt x="5354" y="2129952"/>
                    </a:cubicBezTo>
                    <a:lnTo>
                      <a:pt x="9185" y="2123453"/>
                    </a:lnTo>
                    <a:lnTo>
                      <a:pt x="8263" y="2119867"/>
                    </a:lnTo>
                    <a:cubicBezTo>
                      <a:pt x="5811" y="2114972"/>
                      <a:pt x="252" y="2112941"/>
                      <a:pt x="0" y="2106669"/>
                    </a:cubicBezTo>
                    <a:cubicBezTo>
                      <a:pt x="6599" y="2102537"/>
                      <a:pt x="1066" y="2097122"/>
                      <a:pt x="1997" y="2092253"/>
                    </a:cubicBezTo>
                    <a:cubicBezTo>
                      <a:pt x="6531" y="2084822"/>
                      <a:pt x="7100" y="2074973"/>
                      <a:pt x="18461" y="2073068"/>
                    </a:cubicBezTo>
                    <a:cubicBezTo>
                      <a:pt x="22642" y="2072898"/>
                      <a:pt x="23573" y="2068029"/>
                      <a:pt x="22909" y="2063545"/>
                    </a:cubicBezTo>
                    <a:cubicBezTo>
                      <a:pt x="21473" y="2055872"/>
                      <a:pt x="23504" y="2050313"/>
                      <a:pt x="31396" y="2046292"/>
                    </a:cubicBezTo>
                    <a:cubicBezTo>
                      <a:pt x="40689" y="2041086"/>
                      <a:pt x="33972" y="2034267"/>
                      <a:pt x="31352" y="2025192"/>
                    </a:cubicBezTo>
                    <a:cubicBezTo>
                      <a:pt x="45852" y="2029280"/>
                      <a:pt x="56523" y="2026274"/>
                      <a:pt x="63886" y="2013091"/>
                    </a:cubicBezTo>
                    <a:cubicBezTo>
                      <a:pt x="65396" y="2010614"/>
                      <a:pt x="74278" y="2007196"/>
                      <a:pt x="81239" y="2008044"/>
                    </a:cubicBezTo>
                    <a:cubicBezTo>
                      <a:pt x="94363" y="2009931"/>
                      <a:pt x="101700" y="2000134"/>
                      <a:pt x="111405" y="1993139"/>
                    </a:cubicBezTo>
                    <a:cubicBezTo>
                      <a:pt x="111305" y="2006673"/>
                      <a:pt x="117770" y="2007219"/>
                      <a:pt x="126677" y="2000417"/>
                    </a:cubicBezTo>
                    <a:cubicBezTo>
                      <a:pt x="131161" y="1999753"/>
                      <a:pt x="135728" y="2001180"/>
                      <a:pt x="139632" y="1998124"/>
                    </a:cubicBezTo>
                    <a:cubicBezTo>
                      <a:pt x="141832" y="1996747"/>
                      <a:pt x="144334" y="1994875"/>
                      <a:pt x="146533" y="1993496"/>
                    </a:cubicBezTo>
                    <a:cubicBezTo>
                      <a:pt x="149035" y="1991624"/>
                      <a:pt x="151948" y="1987964"/>
                      <a:pt x="153736" y="1988375"/>
                    </a:cubicBezTo>
                    <a:cubicBezTo>
                      <a:pt x="158305" y="1989802"/>
                      <a:pt x="154593" y="1993656"/>
                      <a:pt x="154376" y="1996242"/>
                    </a:cubicBezTo>
                    <a:cubicBezTo>
                      <a:pt x="154241" y="2000919"/>
                      <a:pt x="153914" y="2004797"/>
                      <a:pt x="153285" y="2009173"/>
                    </a:cubicBezTo>
                    <a:cubicBezTo>
                      <a:pt x="154336" y="2015250"/>
                      <a:pt x="159397" y="2016979"/>
                      <a:pt x="164872" y="2016921"/>
                    </a:cubicBezTo>
                    <a:cubicBezTo>
                      <a:pt x="168171" y="2014855"/>
                      <a:pt x="171966" y="2013091"/>
                      <a:pt x="175266" y="2011025"/>
                    </a:cubicBezTo>
                    <a:cubicBezTo>
                      <a:pt x="179447" y="2010857"/>
                      <a:pt x="178624" y="2014433"/>
                      <a:pt x="179204" y="2016827"/>
                    </a:cubicBezTo>
                    <a:cubicBezTo>
                      <a:pt x="173050" y="2028027"/>
                      <a:pt x="172975" y="2038177"/>
                      <a:pt x="185964" y="2044743"/>
                    </a:cubicBezTo>
                    <a:cubicBezTo>
                      <a:pt x="191221" y="2047270"/>
                      <a:pt x="195570" y="2051282"/>
                      <a:pt x="192136" y="2058025"/>
                    </a:cubicBezTo>
                    <a:lnTo>
                      <a:pt x="191400" y="2065222"/>
                    </a:lnTo>
                    <a:lnTo>
                      <a:pt x="193705" y="2064625"/>
                    </a:lnTo>
                    <a:cubicBezTo>
                      <a:pt x="196450" y="2062971"/>
                      <a:pt x="198965" y="2060687"/>
                      <a:pt x="201345" y="2058516"/>
                    </a:cubicBezTo>
                    <a:cubicBezTo>
                      <a:pt x="203798" y="2056649"/>
                      <a:pt x="205481" y="2055607"/>
                      <a:pt x="208726" y="2057092"/>
                    </a:cubicBezTo>
                    <a:lnTo>
                      <a:pt x="228242" y="2063119"/>
                    </a:lnTo>
                    <a:lnTo>
                      <a:pt x="231942" y="2058517"/>
                    </a:lnTo>
                    <a:cubicBezTo>
                      <a:pt x="240656" y="2050918"/>
                      <a:pt x="244031" y="2038701"/>
                      <a:pt x="254423" y="2032807"/>
                    </a:cubicBezTo>
                    <a:cubicBezTo>
                      <a:pt x="256237" y="2029835"/>
                      <a:pt x="257748" y="2027358"/>
                      <a:pt x="259562" y="2024385"/>
                    </a:cubicBezTo>
                    <a:cubicBezTo>
                      <a:pt x="258100" y="2020095"/>
                      <a:pt x="261014" y="2016434"/>
                      <a:pt x="260350" y="2011951"/>
                    </a:cubicBezTo>
                    <a:cubicBezTo>
                      <a:pt x="259241" y="2000398"/>
                      <a:pt x="248041" y="1994245"/>
                      <a:pt x="243934" y="1984262"/>
                    </a:cubicBezTo>
                    <a:cubicBezTo>
                      <a:pt x="241288" y="1978570"/>
                      <a:pt x="238148" y="1972575"/>
                      <a:pt x="241968" y="1967429"/>
                    </a:cubicBezTo>
                    <a:cubicBezTo>
                      <a:pt x="245788" y="1962282"/>
                      <a:pt x="252445" y="1963625"/>
                      <a:pt x="257810" y="1964858"/>
                    </a:cubicBezTo>
                    <a:cubicBezTo>
                      <a:pt x="264964" y="1966502"/>
                      <a:pt x="271404" y="1970433"/>
                      <a:pt x="278777" y="1969490"/>
                    </a:cubicBezTo>
                    <a:cubicBezTo>
                      <a:pt x="283973" y="1966543"/>
                      <a:pt x="288817" y="1970860"/>
                      <a:pt x="293797" y="1970497"/>
                    </a:cubicBezTo>
                    <a:cubicBezTo>
                      <a:pt x="297096" y="1968432"/>
                      <a:pt x="300201" y="1965569"/>
                      <a:pt x="304189" y="1964603"/>
                    </a:cubicBezTo>
                    <a:cubicBezTo>
                      <a:pt x="318017" y="1951966"/>
                      <a:pt x="330854" y="1938723"/>
                      <a:pt x="323849" y="1916778"/>
                    </a:cubicBezTo>
                    <a:cubicBezTo>
                      <a:pt x="320347" y="1905805"/>
                      <a:pt x="328953" y="1899498"/>
                      <a:pt x="339900" y="1899380"/>
                    </a:cubicBezTo>
                    <a:cubicBezTo>
                      <a:pt x="348759" y="1899346"/>
                      <a:pt x="357507" y="1900605"/>
                      <a:pt x="366172" y="1899774"/>
                    </a:cubicBezTo>
                    <a:cubicBezTo>
                      <a:pt x="385398" y="1897227"/>
                      <a:pt x="399611" y="1886186"/>
                      <a:pt x="386797" y="1855936"/>
                    </a:cubicBezTo>
                    <a:cubicBezTo>
                      <a:pt x="388937" y="1849084"/>
                      <a:pt x="381809" y="1844057"/>
                      <a:pt x="382353" y="1837591"/>
                    </a:cubicBezTo>
                    <a:cubicBezTo>
                      <a:pt x="386937" y="1823393"/>
                      <a:pt x="387735" y="1823200"/>
                      <a:pt x="397618" y="1832628"/>
                    </a:cubicBezTo>
                    <a:cubicBezTo>
                      <a:pt x="406317" y="1840654"/>
                      <a:pt x="417626" y="1845514"/>
                      <a:pt x="428633" y="1850870"/>
                    </a:cubicBezTo>
                    <a:cubicBezTo>
                      <a:pt x="424695" y="1845069"/>
                      <a:pt x="427138" y="1837723"/>
                      <a:pt x="421799" y="1833105"/>
                    </a:cubicBezTo>
                    <a:cubicBezTo>
                      <a:pt x="418632" y="1830494"/>
                      <a:pt x="416567" y="1827194"/>
                      <a:pt x="416893" y="1823315"/>
                    </a:cubicBezTo>
                    <a:cubicBezTo>
                      <a:pt x="417514" y="1806700"/>
                      <a:pt x="407003" y="1801646"/>
                      <a:pt x="392972" y="1801244"/>
                    </a:cubicBezTo>
                    <a:cubicBezTo>
                      <a:pt x="386338" y="1796518"/>
                      <a:pt x="378867" y="1810993"/>
                      <a:pt x="372974" y="1800599"/>
                    </a:cubicBezTo>
                    <a:cubicBezTo>
                      <a:pt x="365944" y="1782037"/>
                      <a:pt x="382055" y="1770114"/>
                      <a:pt x="385949" y="1754815"/>
                    </a:cubicBezTo>
                    <a:cubicBezTo>
                      <a:pt x="390449" y="1738528"/>
                      <a:pt x="396735" y="1722650"/>
                      <a:pt x="398951" y="1705649"/>
                    </a:cubicBezTo>
                    <a:cubicBezTo>
                      <a:pt x="400621" y="1695112"/>
                      <a:pt x="398001" y="1686035"/>
                      <a:pt x="389494" y="1678807"/>
                    </a:cubicBezTo>
                    <a:cubicBezTo>
                      <a:pt x="379504" y="1670672"/>
                      <a:pt x="371057" y="1668918"/>
                      <a:pt x="363309" y="1680505"/>
                    </a:cubicBezTo>
                    <a:cubicBezTo>
                      <a:pt x="357977" y="1688128"/>
                      <a:pt x="348708" y="1689952"/>
                      <a:pt x="342496" y="1695679"/>
                    </a:cubicBezTo>
                    <a:cubicBezTo>
                      <a:pt x="322085" y="1696822"/>
                      <a:pt x="303295" y="1694196"/>
                      <a:pt x="298105" y="1669277"/>
                    </a:cubicBezTo>
                    <a:cubicBezTo>
                      <a:pt x="297247" y="1663995"/>
                      <a:pt x="292932" y="1668839"/>
                      <a:pt x="291363" y="1665844"/>
                    </a:cubicBezTo>
                    <a:cubicBezTo>
                      <a:pt x="289623" y="1658665"/>
                      <a:pt x="294047" y="1652528"/>
                      <a:pt x="294593" y="1646062"/>
                    </a:cubicBezTo>
                    <a:cubicBezTo>
                      <a:pt x="298136" y="1638026"/>
                      <a:pt x="306825" y="1633812"/>
                      <a:pt x="308882" y="1624869"/>
                    </a:cubicBezTo>
                    <a:cubicBezTo>
                      <a:pt x="322164" y="1618699"/>
                      <a:pt x="335444" y="1612525"/>
                      <a:pt x="350575" y="1612239"/>
                    </a:cubicBezTo>
                    <a:cubicBezTo>
                      <a:pt x="353160" y="1612458"/>
                      <a:pt x="367718" y="1622019"/>
                      <a:pt x="368299" y="1624411"/>
                    </a:cubicBezTo>
                    <a:cubicBezTo>
                      <a:pt x="369433" y="1632581"/>
                      <a:pt x="374496" y="1634309"/>
                      <a:pt x="381481" y="1631773"/>
                    </a:cubicBezTo>
                    <a:cubicBezTo>
                      <a:pt x="403343" y="1622679"/>
                      <a:pt x="426281" y="1616280"/>
                      <a:pt x="447262" y="1605288"/>
                    </a:cubicBezTo>
                    <a:cubicBezTo>
                      <a:pt x="464446" y="1596060"/>
                      <a:pt x="468123" y="1583348"/>
                      <a:pt x="459886" y="1566766"/>
                    </a:cubicBezTo>
                    <a:cubicBezTo>
                      <a:pt x="457820" y="1563467"/>
                      <a:pt x="455754" y="1560167"/>
                      <a:pt x="453689" y="1556868"/>
                    </a:cubicBezTo>
                    <a:cubicBezTo>
                      <a:pt x="438565" y="1529288"/>
                      <a:pt x="441528" y="1518861"/>
                      <a:pt x="470485" y="1505937"/>
                    </a:cubicBezTo>
                    <a:cubicBezTo>
                      <a:pt x="483163" y="1500755"/>
                      <a:pt x="492675" y="1492964"/>
                      <a:pt x="499433" y="1480773"/>
                    </a:cubicBezTo>
                    <a:cubicBezTo>
                      <a:pt x="509925" y="1461343"/>
                      <a:pt x="529127" y="1462182"/>
                      <a:pt x="547531" y="1463211"/>
                    </a:cubicBezTo>
                    <a:cubicBezTo>
                      <a:pt x="553223" y="1460568"/>
                      <a:pt x="560074" y="1462707"/>
                      <a:pt x="567253" y="1460968"/>
                    </a:cubicBezTo>
                    <a:cubicBezTo>
                      <a:pt x="555146" y="1456301"/>
                      <a:pt x="543727" y="1452735"/>
                      <a:pt x="536841" y="1441738"/>
                    </a:cubicBezTo>
                    <a:cubicBezTo>
                      <a:pt x="536648" y="1440939"/>
                      <a:pt x="535657" y="1440335"/>
                      <a:pt x="534666" y="1439730"/>
                    </a:cubicBezTo>
                    <a:cubicBezTo>
                      <a:pt x="534172" y="1439428"/>
                      <a:pt x="533978" y="1438631"/>
                      <a:pt x="534281" y="1438135"/>
                    </a:cubicBezTo>
                    <a:cubicBezTo>
                      <a:pt x="536368" y="1397943"/>
                      <a:pt x="520472" y="1367174"/>
                      <a:pt x="490714" y="1340184"/>
                    </a:cubicBezTo>
                    <a:cubicBezTo>
                      <a:pt x="472519" y="1324325"/>
                      <a:pt x="474298" y="1312494"/>
                      <a:pt x="488780" y="1292099"/>
                    </a:cubicBezTo>
                    <a:cubicBezTo>
                      <a:pt x="500842" y="1275668"/>
                      <a:pt x="496206" y="1256526"/>
                      <a:pt x="496936" y="1238618"/>
                    </a:cubicBezTo>
                    <a:cubicBezTo>
                      <a:pt x="495971" y="1234629"/>
                      <a:pt x="496298" y="1230750"/>
                      <a:pt x="497423" y="1226677"/>
                    </a:cubicBezTo>
                    <a:cubicBezTo>
                      <a:pt x="501501" y="1199937"/>
                      <a:pt x="504781" y="1173389"/>
                      <a:pt x="498708" y="1146573"/>
                    </a:cubicBezTo>
                    <a:cubicBezTo>
                      <a:pt x="501647" y="1139528"/>
                      <a:pt x="498204" y="1134029"/>
                      <a:pt x="494265" y="1128228"/>
                    </a:cubicBezTo>
                    <a:cubicBezTo>
                      <a:pt x="489857" y="1118740"/>
                      <a:pt x="492023" y="1108506"/>
                      <a:pt x="491301" y="1098548"/>
                    </a:cubicBezTo>
                    <a:cubicBezTo>
                      <a:pt x="482720" y="1101471"/>
                      <a:pt x="479673" y="1109808"/>
                      <a:pt x="474258" y="1115342"/>
                    </a:cubicBezTo>
                    <a:cubicBezTo>
                      <a:pt x="465132" y="1124729"/>
                      <a:pt x="456686" y="1122975"/>
                      <a:pt x="456676" y="1110734"/>
                    </a:cubicBezTo>
                    <a:cubicBezTo>
                      <a:pt x="455944" y="1088534"/>
                      <a:pt x="441662" y="1081861"/>
                      <a:pt x="424274" y="1078050"/>
                    </a:cubicBezTo>
                    <a:cubicBezTo>
                      <a:pt x="414341" y="1075391"/>
                      <a:pt x="406802" y="1072150"/>
                      <a:pt x="407590" y="1059716"/>
                    </a:cubicBezTo>
                    <a:cubicBezTo>
                      <a:pt x="407916" y="1055836"/>
                      <a:pt x="406456" y="1051545"/>
                      <a:pt x="403785" y="1049237"/>
                    </a:cubicBezTo>
                    <a:cubicBezTo>
                      <a:pt x="389141" y="1037584"/>
                      <a:pt x="389048" y="1023253"/>
                      <a:pt x="396629" y="1007485"/>
                    </a:cubicBezTo>
                    <a:cubicBezTo>
                      <a:pt x="399483" y="998349"/>
                      <a:pt x="402832" y="989518"/>
                      <a:pt x="398423" y="980030"/>
                    </a:cubicBezTo>
                    <a:cubicBezTo>
                      <a:pt x="398256" y="975849"/>
                      <a:pt x="400177" y="971584"/>
                      <a:pt x="397121" y="967679"/>
                    </a:cubicBezTo>
                    <a:cubicBezTo>
                      <a:pt x="394723" y="962138"/>
                      <a:pt x="393612" y="957553"/>
                      <a:pt x="394920" y="9540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A30D6C40-0B0D-4C82-8A23-5736CBC168C5}"/>
                  </a:ext>
                </a:extLst>
              </p:cNvPr>
              <p:cNvSpPr/>
              <p:nvPr/>
            </p:nvSpPr>
            <p:spPr>
              <a:xfrm rot="3494497">
                <a:off x="2863371" y="933396"/>
                <a:ext cx="1398052" cy="2219996"/>
              </a:xfrm>
              <a:custGeom>
                <a:avLst/>
                <a:gdLst>
                  <a:gd name="connsiteX0" fmla="*/ 808709 w 1552416"/>
                  <a:gd name="connsiteY0" fmla="*/ 2007805 h 2465114"/>
                  <a:gd name="connsiteX1" fmla="*/ 805222 w 1552416"/>
                  <a:gd name="connsiteY1" fmla="*/ 2011321 h 2465114"/>
                  <a:gd name="connsiteX2" fmla="*/ 806643 w 1552416"/>
                  <a:gd name="connsiteY2" fmla="*/ 2012083 h 2465114"/>
                  <a:gd name="connsiteX3" fmla="*/ 814629 w 1552416"/>
                  <a:gd name="connsiteY3" fmla="*/ 2008716 h 2465114"/>
                  <a:gd name="connsiteX4" fmla="*/ 832543 w 1552416"/>
                  <a:gd name="connsiteY4" fmla="*/ 1983999 h 2465114"/>
                  <a:gd name="connsiteX5" fmla="*/ 834160 w 1552416"/>
                  <a:gd name="connsiteY5" fmla="*/ 1992745 h 2465114"/>
                  <a:gd name="connsiteX6" fmla="*/ 845417 w 1552416"/>
                  <a:gd name="connsiteY6" fmla="*/ 2001019 h 2465114"/>
                  <a:gd name="connsiteX7" fmla="*/ 845990 w 1552416"/>
                  <a:gd name="connsiteY7" fmla="*/ 2000929 h 2465114"/>
                  <a:gd name="connsiteX8" fmla="*/ 843940 w 1552416"/>
                  <a:gd name="connsiteY8" fmla="*/ 1990068 h 2465114"/>
                  <a:gd name="connsiteX9" fmla="*/ 430301 w 1552416"/>
                  <a:gd name="connsiteY9" fmla="*/ 1634800 h 2465114"/>
                  <a:gd name="connsiteX10" fmla="*/ 422431 w 1552416"/>
                  <a:gd name="connsiteY10" fmla="*/ 1642346 h 2465114"/>
                  <a:gd name="connsiteX11" fmla="*/ 396909 w 1552416"/>
                  <a:gd name="connsiteY11" fmla="*/ 1668690 h 2465114"/>
                  <a:gd name="connsiteX12" fmla="*/ 414193 w 1552416"/>
                  <a:gd name="connsiteY12" fmla="*/ 1660524 h 2465114"/>
                  <a:gd name="connsiteX13" fmla="*/ 430549 w 1552416"/>
                  <a:gd name="connsiteY13" fmla="*/ 1638491 h 2465114"/>
                  <a:gd name="connsiteX14" fmla="*/ 1233126 w 1552416"/>
                  <a:gd name="connsiteY14" fmla="*/ 195929 h 2465114"/>
                  <a:gd name="connsiteX15" fmla="*/ 1246446 w 1552416"/>
                  <a:gd name="connsiteY15" fmla="*/ 205446 h 2465114"/>
                  <a:gd name="connsiteX16" fmla="*/ 1242873 w 1552416"/>
                  <a:gd name="connsiteY16" fmla="*/ 204263 h 2465114"/>
                  <a:gd name="connsiteX17" fmla="*/ 1233419 w 1552416"/>
                  <a:gd name="connsiteY17" fmla="*/ 197368 h 2465114"/>
                  <a:gd name="connsiteX18" fmla="*/ 665522 w 1552416"/>
                  <a:gd name="connsiteY18" fmla="*/ 124 h 2465114"/>
                  <a:gd name="connsiteX19" fmla="*/ 715851 w 1552416"/>
                  <a:gd name="connsiteY19" fmla="*/ 11645 h 2465114"/>
                  <a:gd name="connsiteX20" fmla="*/ 736496 w 1552416"/>
                  <a:gd name="connsiteY20" fmla="*/ 43009 h 2465114"/>
                  <a:gd name="connsiteX21" fmla="*/ 762645 w 1552416"/>
                  <a:gd name="connsiteY21" fmla="*/ 104729 h 2465114"/>
                  <a:gd name="connsiteX22" fmla="*/ 776619 w 1552416"/>
                  <a:gd name="connsiteY22" fmla="*/ 110864 h 2465114"/>
                  <a:gd name="connsiteX23" fmla="*/ 836522 w 1552416"/>
                  <a:gd name="connsiteY23" fmla="*/ 108286 h 2465114"/>
                  <a:gd name="connsiteX24" fmla="*/ 865962 w 1552416"/>
                  <a:gd name="connsiteY24" fmla="*/ 118739 h 2465114"/>
                  <a:gd name="connsiteX25" fmla="*/ 892991 w 1552416"/>
                  <a:gd name="connsiteY25" fmla="*/ 138617 h 2465114"/>
                  <a:gd name="connsiteX26" fmla="*/ 926753 w 1552416"/>
                  <a:gd name="connsiteY26" fmla="*/ 133612 h 2465114"/>
                  <a:gd name="connsiteX27" fmla="*/ 961903 w 1552416"/>
                  <a:gd name="connsiteY27" fmla="*/ 142665 h 2465114"/>
                  <a:gd name="connsiteX28" fmla="*/ 1014348 w 1552416"/>
                  <a:gd name="connsiteY28" fmla="*/ 149175 h 2465114"/>
                  <a:gd name="connsiteX29" fmla="*/ 1045925 w 1552416"/>
                  <a:gd name="connsiteY29" fmla="*/ 105136 h 2465114"/>
                  <a:gd name="connsiteX30" fmla="*/ 1070278 w 1552416"/>
                  <a:gd name="connsiteY30" fmla="*/ 84058 h 2465114"/>
                  <a:gd name="connsiteX31" fmla="*/ 1074508 w 1552416"/>
                  <a:gd name="connsiteY31" fmla="*/ 82605 h 2465114"/>
                  <a:gd name="connsiteX32" fmla="*/ 1079637 w 1552416"/>
                  <a:gd name="connsiteY32" fmla="*/ 86269 h 2465114"/>
                  <a:gd name="connsiteX33" fmla="*/ 1064472 w 1552416"/>
                  <a:gd name="connsiteY33" fmla="*/ 118440 h 2465114"/>
                  <a:gd name="connsiteX34" fmla="*/ 1046690 w 1552416"/>
                  <a:gd name="connsiteY34" fmla="*/ 155166 h 2465114"/>
                  <a:gd name="connsiteX35" fmla="*/ 1087478 w 1552416"/>
                  <a:gd name="connsiteY35" fmla="*/ 221285 h 2465114"/>
                  <a:gd name="connsiteX36" fmla="*/ 1143028 w 1552416"/>
                  <a:gd name="connsiteY36" fmla="*/ 259222 h 2465114"/>
                  <a:gd name="connsiteX37" fmla="*/ 1148390 w 1552416"/>
                  <a:gd name="connsiteY37" fmla="*/ 271218 h 2465114"/>
                  <a:gd name="connsiteX38" fmla="*/ 1172539 w 1552416"/>
                  <a:gd name="connsiteY38" fmla="*/ 278854 h 2465114"/>
                  <a:gd name="connsiteX39" fmla="*/ 1204023 w 1552416"/>
                  <a:gd name="connsiteY39" fmla="*/ 242340 h 2465114"/>
                  <a:gd name="connsiteX40" fmla="*/ 1224801 w 1552416"/>
                  <a:gd name="connsiteY40" fmla="*/ 232771 h 2465114"/>
                  <a:gd name="connsiteX41" fmla="*/ 1254252 w 1552416"/>
                  <a:gd name="connsiteY41" fmla="*/ 234872 h 2465114"/>
                  <a:gd name="connsiteX42" fmla="*/ 1267420 w 1552416"/>
                  <a:gd name="connsiteY42" fmla="*/ 224385 h 2465114"/>
                  <a:gd name="connsiteX43" fmla="*/ 1266675 w 1552416"/>
                  <a:gd name="connsiteY43" fmla="*/ 219898 h 2465114"/>
                  <a:gd name="connsiteX44" fmla="*/ 1332157 w 1552416"/>
                  <a:gd name="connsiteY44" fmla="*/ 266681 h 2465114"/>
                  <a:gd name="connsiteX45" fmla="*/ 1331329 w 1552416"/>
                  <a:gd name="connsiteY45" fmla="*/ 267656 h 2465114"/>
                  <a:gd name="connsiteX46" fmla="*/ 1332633 w 1552416"/>
                  <a:gd name="connsiteY46" fmla="*/ 275564 h 2465114"/>
                  <a:gd name="connsiteX47" fmla="*/ 1319351 w 1552416"/>
                  <a:gd name="connsiteY47" fmla="*/ 377923 h 2465114"/>
                  <a:gd name="connsiteX48" fmla="*/ 1269663 w 1552416"/>
                  <a:gd name="connsiteY48" fmla="*/ 416236 h 2465114"/>
                  <a:gd name="connsiteX49" fmla="*/ 1262777 w 1552416"/>
                  <a:gd name="connsiteY49" fmla="*/ 431113 h 2465114"/>
                  <a:gd name="connsiteX50" fmla="*/ 1280857 w 1552416"/>
                  <a:gd name="connsiteY50" fmla="*/ 461895 h 2465114"/>
                  <a:gd name="connsiteX51" fmla="*/ 1278937 w 1552416"/>
                  <a:gd name="connsiteY51" fmla="*/ 476282 h 2465114"/>
                  <a:gd name="connsiteX52" fmla="*/ 1268690 w 1552416"/>
                  <a:gd name="connsiteY52" fmla="*/ 533246 h 2465114"/>
                  <a:gd name="connsiteX53" fmla="*/ 1281673 w 1552416"/>
                  <a:gd name="connsiteY53" fmla="*/ 537808 h 2465114"/>
                  <a:gd name="connsiteX54" fmla="*/ 1318969 w 1552416"/>
                  <a:gd name="connsiteY54" fmla="*/ 551661 h 2465114"/>
                  <a:gd name="connsiteX55" fmla="*/ 1310315 w 1552416"/>
                  <a:gd name="connsiteY55" fmla="*/ 590930 h 2465114"/>
                  <a:gd name="connsiteX56" fmla="*/ 1289956 w 1552416"/>
                  <a:gd name="connsiteY56" fmla="*/ 596282 h 2465114"/>
                  <a:gd name="connsiteX57" fmla="*/ 1275685 w 1552416"/>
                  <a:gd name="connsiteY57" fmla="*/ 629426 h 2465114"/>
                  <a:gd name="connsiteX58" fmla="*/ 1290384 w 1552416"/>
                  <a:gd name="connsiteY58" fmla="*/ 651356 h 2465114"/>
                  <a:gd name="connsiteX59" fmla="*/ 1307484 w 1552416"/>
                  <a:gd name="connsiteY59" fmla="*/ 672214 h 2465114"/>
                  <a:gd name="connsiteX60" fmla="*/ 1313664 w 1552416"/>
                  <a:gd name="connsiteY60" fmla="*/ 692481 h 2465114"/>
                  <a:gd name="connsiteX61" fmla="*/ 1295869 w 1552416"/>
                  <a:gd name="connsiteY61" fmla="*/ 698414 h 2465114"/>
                  <a:gd name="connsiteX62" fmla="*/ 1256632 w 1552416"/>
                  <a:gd name="connsiteY62" fmla="*/ 715653 h 2465114"/>
                  <a:gd name="connsiteX63" fmla="*/ 1255446 w 1552416"/>
                  <a:gd name="connsiteY63" fmla="*/ 737482 h 2465114"/>
                  <a:gd name="connsiteX64" fmla="*/ 1288665 w 1552416"/>
                  <a:gd name="connsiteY64" fmla="*/ 769274 h 2465114"/>
                  <a:gd name="connsiteX65" fmla="*/ 1312169 w 1552416"/>
                  <a:gd name="connsiteY65" fmla="*/ 829584 h 2465114"/>
                  <a:gd name="connsiteX66" fmla="*/ 1318604 w 1552416"/>
                  <a:gd name="connsiteY66" fmla="*/ 843980 h 2465114"/>
                  <a:gd name="connsiteX67" fmla="*/ 1343489 w 1552416"/>
                  <a:gd name="connsiteY67" fmla="*/ 859059 h 2465114"/>
                  <a:gd name="connsiteX68" fmla="*/ 1379201 w 1552416"/>
                  <a:gd name="connsiteY68" fmla="*/ 882254 h 2465114"/>
                  <a:gd name="connsiteX69" fmla="*/ 1388905 w 1552416"/>
                  <a:gd name="connsiteY69" fmla="*/ 862088 h 2465114"/>
                  <a:gd name="connsiteX70" fmla="*/ 1402492 w 1552416"/>
                  <a:gd name="connsiteY70" fmla="*/ 847384 h 2465114"/>
                  <a:gd name="connsiteX71" fmla="*/ 1430359 w 1552416"/>
                  <a:gd name="connsiteY71" fmla="*/ 858828 h 2465114"/>
                  <a:gd name="connsiteX72" fmla="*/ 1421983 w 1552416"/>
                  <a:gd name="connsiteY72" fmla="*/ 875522 h 2465114"/>
                  <a:gd name="connsiteX73" fmla="*/ 1412451 w 1552416"/>
                  <a:gd name="connsiteY73" fmla="*/ 888991 h 2465114"/>
                  <a:gd name="connsiteX74" fmla="*/ 1451310 w 1552416"/>
                  <a:gd name="connsiteY74" fmla="*/ 910204 h 2465114"/>
                  <a:gd name="connsiteX75" fmla="*/ 1470351 w 1552416"/>
                  <a:gd name="connsiteY75" fmla="*/ 899972 h 2465114"/>
                  <a:gd name="connsiteX76" fmla="*/ 1491027 w 1552416"/>
                  <a:gd name="connsiteY76" fmla="*/ 906281 h 2465114"/>
                  <a:gd name="connsiteX77" fmla="*/ 1490505 w 1552416"/>
                  <a:gd name="connsiteY77" fmla="*/ 926374 h 2465114"/>
                  <a:gd name="connsiteX78" fmla="*/ 1460032 w 1552416"/>
                  <a:gd name="connsiteY78" fmla="*/ 947757 h 2465114"/>
                  <a:gd name="connsiteX79" fmla="*/ 1444096 w 1552416"/>
                  <a:gd name="connsiteY79" fmla="*/ 989416 h 2465114"/>
                  <a:gd name="connsiteX80" fmla="*/ 1470878 w 1552416"/>
                  <a:gd name="connsiteY80" fmla="*/ 1074455 h 2465114"/>
                  <a:gd name="connsiteX81" fmla="*/ 1484515 w 1552416"/>
                  <a:gd name="connsiteY81" fmla="*/ 1085634 h 2465114"/>
                  <a:gd name="connsiteX82" fmla="*/ 1552416 w 1552416"/>
                  <a:gd name="connsiteY82" fmla="*/ 1104814 h 2465114"/>
                  <a:gd name="connsiteX83" fmla="*/ 1499705 w 1552416"/>
                  <a:gd name="connsiteY83" fmla="*/ 1112527 h 2465114"/>
                  <a:gd name="connsiteX84" fmla="*/ 1446942 w 1552416"/>
                  <a:gd name="connsiteY84" fmla="*/ 1162000 h 2465114"/>
                  <a:gd name="connsiteX85" fmla="*/ 1466933 w 1552416"/>
                  <a:gd name="connsiteY85" fmla="*/ 1186748 h 2465114"/>
                  <a:gd name="connsiteX86" fmla="*/ 1486617 w 1552416"/>
                  <a:gd name="connsiteY86" fmla="*/ 1191484 h 2465114"/>
                  <a:gd name="connsiteX87" fmla="*/ 1461120 w 1552416"/>
                  <a:gd name="connsiteY87" fmla="*/ 1204024 h 2465114"/>
                  <a:gd name="connsiteX88" fmla="*/ 1449106 w 1552416"/>
                  <a:gd name="connsiteY88" fmla="*/ 1217737 h 2465114"/>
                  <a:gd name="connsiteX89" fmla="*/ 1473356 w 1552416"/>
                  <a:gd name="connsiteY89" fmla="*/ 1277138 h 2465114"/>
                  <a:gd name="connsiteX90" fmla="*/ 1497310 w 1552416"/>
                  <a:gd name="connsiteY90" fmla="*/ 1308176 h 2465114"/>
                  <a:gd name="connsiteX91" fmla="*/ 1510150 w 1552416"/>
                  <a:gd name="connsiteY91" fmla="*/ 1362024 h 2465114"/>
                  <a:gd name="connsiteX92" fmla="*/ 1531785 w 1552416"/>
                  <a:gd name="connsiteY92" fmla="*/ 1394960 h 2465114"/>
                  <a:gd name="connsiteX93" fmla="*/ 1541050 w 1552416"/>
                  <a:gd name="connsiteY93" fmla="*/ 1395715 h 2465114"/>
                  <a:gd name="connsiteX94" fmla="*/ 1512395 w 1552416"/>
                  <a:gd name="connsiteY94" fmla="*/ 1418588 h 2465114"/>
                  <a:gd name="connsiteX95" fmla="*/ 1487704 w 1552416"/>
                  <a:gd name="connsiteY95" fmla="*/ 1447751 h 2465114"/>
                  <a:gd name="connsiteX96" fmla="*/ 1498103 w 1552416"/>
                  <a:gd name="connsiteY96" fmla="*/ 1468436 h 2465114"/>
                  <a:gd name="connsiteX97" fmla="*/ 1518676 w 1552416"/>
                  <a:gd name="connsiteY97" fmla="*/ 1490621 h 2465114"/>
                  <a:gd name="connsiteX98" fmla="*/ 1500534 w 1552416"/>
                  <a:gd name="connsiteY98" fmla="*/ 1509951 h 2465114"/>
                  <a:gd name="connsiteX99" fmla="*/ 1492913 w 1552416"/>
                  <a:gd name="connsiteY99" fmla="*/ 1517384 h 2465114"/>
                  <a:gd name="connsiteX100" fmla="*/ 1504394 w 1552416"/>
                  <a:gd name="connsiteY100" fmla="*/ 1532117 h 2465114"/>
                  <a:gd name="connsiteX101" fmla="*/ 1519911 w 1552416"/>
                  <a:gd name="connsiteY101" fmla="*/ 1562318 h 2465114"/>
                  <a:gd name="connsiteX102" fmla="*/ 1529011 w 1552416"/>
                  <a:gd name="connsiteY102" fmla="*/ 1629061 h 2465114"/>
                  <a:gd name="connsiteX103" fmla="*/ 1529153 w 1552416"/>
                  <a:gd name="connsiteY103" fmla="*/ 1647419 h 2465114"/>
                  <a:gd name="connsiteX104" fmla="*/ 1530082 w 1552416"/>
                  <a:gd name="connsiteY104" fmla="*/ 1699103 h 2465114"/>
                  <a:gd name="connsiteX105" fmla="*/ 1522042 w 1552416"/>
                  <a:gd name="connsiteY105" fmla="*/ 1710754 h 2465114"/>
                  <a:gd name="connsiteX106" fmla="*/ 1487166 w 1552416"/>
                  <a:gd name="connsiteY106" fmla="*/ 1746768 h 2465114"/>
                  <a:gd name="connsiteX107" fmla="*/ 1481691 w 1552416"/>
                  <a:gd name="connsiteY107" fmla="*/ 1759000 h 2465114"/>
                  <a:gd name="connsiteX108" fmla="*/ 1442943 w 1552416"/>
                  <a:gd name="connsiteY108" fmla="*/ 1781201 h 2465114"/>
                  <a:gd name="connsiteX109" fmla="*/ 1414463 w 1552416"/>
                  <a:gd name="connsiteY109" fmla="*/ 1797375 h 2465114"/>
                  <a:gd name="connsiteX110" fmla="*/ 1389364 w 1552416"/>
                  <a:gd name="connsiteY110" fmla="*/ 1822403 h 2465114"/>
                  <a:gd name="connsiteX111" fmla="*/ 1378004 w 1552416"/>
                  <a:gd name="connsiteY111" fmla="*/ 1842732 h 2465114"/>
                  <a:gd name="connsiteX112" fmla="*/ 1375490 w 1552416"/>
                  <a:gd name="connsiteY112" fmla="*/ 1868033 h 2465114"/>
                  <a:gd name="connsiteX113" fmla="*/ 1380853 w 1552416"/>
                  <a:gd name="connsiteY113" fmla="*/ 1880030 h 2465114"/>
                  <a:gd name="connsiteX114" fmla="*/ 1400375 w 1552416"/>
                  <a:gd name="connsiteY114" fmla="*/ 1883112 h 2465114"/>
                  <a:gd name="connsiteX115" fmla="*/ 1416228 w 1552416"/>
                  <a:gd name="connsiteY115" fmla="*/ 1908269 h 2465114"/>
                  <a:gd name="connsiteX116" fmla="*/ 1403203 w 1552416"/>
                  <a:gd name="connsiteY116" fmla="*/ 1937114 h 2465114"/>
                  <a:gd name="connsiteX117" fmla="*/ 1376714 w 1552416"/>
                  <a:gd name="connsiteY117" fmla="*/ 1948082 h 2465114"/>
                  <a:gd name="connsiteX118" fmla="*/ 1364047 w 1552416"/>
                  <a:gd name="connsiteY118" fmla="*/ 1955179 h 2465114"/>
                  <a:gd name="connsiteX119" fmla="*/ 1372454 w 1552416"/>
                  <a:gd name="connsiteY119" fmla="*/ 1981071 h 2465114"/>
                  <a:gd name="connsiteX120" fmla="*/ 1375845 w 1552416"/>
                  <a:gd name="connsiteY120" fmla="*/ 1981571 h 2465114"/>
                  <a:gd name="connsiteX121" fmla="*/ 1396603 w 1552416"/>
                  <a:gd name="connsiteY121" fmla="*/ 1988706 h 2465114"/>
                  <a:gd name="connsiteX122" fmla="*/ 1390687 w 1552416"/>
                  <a:gd name="connsiteY122" fmla="*/ 2021860 h 2465114"/>
                  <a:gd name="connsiteX123" fmla="*/ 1367417 w 1552416"/>
                  <a:gd name="connsiteY123" fmla="*/ 2040026 h 2465114"/>
                  <a:gd name="connsiteX124" fmla="*/ 1352615 w 1552416"/>
                  <a:gd name="connsiteY124" fmla="*/ 2033972 h 2465114"/>
                  <a:gd name="connsiteX125" fmla="*/ 1346169 w 1552416"/>
                  <a:gd name="connsiteY125" fmla="*/ 2027928 h 2465114"/>
                  <a:gd name="connsiteX126" fmla="*/ 1340285 w 1552416"/>
                  <a:gd name="connsiteY126" fmla="*/ 2036025 h 2465114"/>
                  <a:gd name="connsiteX127" fmla="*/ 1340427 w 1552416"/>
                  <a:gd name="connsiteY127" fmla="*/ 2054383 h 2465114"/>
                  <a:gd name="connsiteX128" fmla="*/ 1308463 w 1552416"/>
                  <a:gd name="connsiteY128" fmla="*/ 2077583 h 2465114"/>
                  <a:gd name="connsiteX129" fmla="*/ 1302426 w 1552416"/>
                  <a:gd name="connsiteY129" fmla="*/ 2075675 h 2465114"/>
                  <a:gd name="connsiteX130" fmla="*/ 1260870 w 1552416"/>
                  <a:gd name="connsiteY130" fmla="*/ 2094811 h 2465114"/>
                  <a:gd name="connsiteX131" fmla="*/ 1239172 w 1552416"/>
                  <a:gd name="connsiteY131" fmla="*/ 2111987 h 2465114"/>
                  <a:gd name="connsiteX132" fmla="*/ 1226015 w 1552416"/>
                  <a:gd name="connsiteY132" fmla="*/ 2114122 h 2465114"/>
                  <a:gd name="connsiteX133" fmla="*/ 1180045 w 1552416"/>
                  <a:gd name="connsiteY133" fmla="*/ 2156243 h 2465114"/>
                  <a:gd name="connsiteX134" fmla="*/ 1169584 w 1552416"/>
                  <a:gd name="connsiteY134" fmla="*/ 2185669 h 2465114"/>
                  <a:gd name="connsiteX135" fmla="*/ 1152862 w 1552416"/>
                  <a:gd name="connsiteY135" fmla="*/ 2194002 h 2465114"/>
                  <a:gd name="connsiteX136" fmla="*/ 1147172 w 1552416"/>
                  <a:gd name="connsiteY136" fmla="*/ 2178697 h 2465114"/>
                  <a:gd name="connsiteX137" fmla="*/ 1112869 w 1552416"/>
                  <a:gd name="connsiteY137" fmla="*/ 2152858 h 2465114"/>
                  <a:gd name="connsiteX138" fmla="*/ 1076544 w 1552416"/>
                  <a:gd name="connsiteY138" fmla="*/ 2157281 h 2465114"/>
                  <a:gd name="connsiteX139" fmla="*/ 1047114 w 1552416"/>
                  <a:gd name="connsiteY139" fmla="*/ 2138477 h 2465114"/>
                  <a:gd name="connsiteX140" fmla="*/ 979285 w 1552416"/>
                  <a:gd name="connsiteY140" fmla="*/ 2128475 h 2465114"/>
                  <a:gd name="connsiteX141" fmla="*/ 967527 w 1552416"/>
                  <a:gd name="connsiteY141" fmla="*/ 2136318 h 2465114"/>
                  <a:gd name="connsiteX142" fmla="*/ 935810 w 1552416"/>
                  <a:gd name="connsiteY142" fmla="*/ 2094356 h 2465114"/>
                  <a:gd name="connsiteX143" fmla="*/ 909761 w 1552416"/>
                  <a:gd name="connsiteY143" fmla="*/ 2092858 h 2465114"/>
                  <a:gd name="connsiteX144" fmla="*/ 890923 w 1552416"/>
                  <a:gd name="connsiteY144" fmla="*/ 2097756 h 2465114"/>
                  <a:gd name="connsiteX145" fmla="*/ 889951 w 1552416"/>
                  <a:gd name="connsiteY145" fmla="*/ 2099239 h 2465114"/>
                  <a:gd name="connsiteX146" fmla="*/ 903914 w 1552416"/>
                  <a:gd name="connsiteY146" fmla="*/ 2149570 h 2465114"/>
                  <a:gd name="connsiteX147" fmla="*/ 913150 w 1552416"/>
                  <a:gd name="connsiteY147" fmla="*/ 2162655 h 2465114"/>
                  <a:gd name="connsiteX148" fmla="*/ 991659 w 1552416"/>
                  <a:gd name="connsiteY148" fmla="*/ 2161116 h 2465114"/>
                  <a:gd name="connsiteX149" fmla="*/ 1036302 w 1552416"/>
                  <a:gd name="connsiteY149" fmla="*/ 2174970 h 2465114"/>
                  <a:gd name="connsiteX150" fmla="*/ 1038611 w 1552416"/>
                  <a:gd name="connsiteY150" fmla="*/ 2189594 h 2465114"/>
                  <a:gd name="connsiteX151" fmla="*/ 1036302 w 1552416"/>
                  <a:gd name="connsiteY151" fmla="*/ 2265794 h 2465114"/>
                  <a:gd name="connsiteX152" fmla="*/ 1033992 w 1552416"/>
                  <a:gd name="connsiteY152" fmla="*/ 2268873 h 2465114"/>
                  <a:gd name="connsiteX153" fmla="*/ 995508 w 1552416"/>
                  <a:gd name="connsiteY153" fmla="*/ 2241164 h 2465114"/>
                  <a:gd name="connsiteX154" fmla="*/ 992429 w 1552416"/>
                  <a:gd name="connsiteY154" fmla="*/ 2234237 h 2465114"/>
                  <a:gd name="connsiteX155" fmla="*/ 967799 w 1552416"/>
                  <a:gd name="connsiteY155" fmla="*/ 2214994 h 2465114"/>
                  <a:gd name="connsiteX156" fmla="*/ 937011 w 1552416"/>
                  <a:gd name="connsiteY156" fmla="*/ 2214994 h 2465114"/>
                  <a:gd name="connsiteX157" fmla="*/ 916999 w 1552416"/>
                  <a:gd name="connsiteY157" fmla="*/ 2219612 h 2465114"/>
                  <a:gd name="connsiteX158" fmla="*/ 915459 w 1552416"/>
                  <a:gd name="connsiteY158" fmla="*/ 2254249 h 2465114"/>
                  <a:gd name="connsiteX159" fmla="*/ 910841 w 1552416"/>
                  <a:gd name="connsiteY159" fmla="*/ 2287346 h 2465114"/>
                  <a:gd name="connsiteX160" fmla="*/ 906992 w 1552416"/>
                  <a:gd name="connsiteY160" fmla="*/ 2324291 h 2465114"/>
                  <a:gd name="connsiteX161" fmla="*/ 919308 w 1552416"/>
                  <a:gd name="connsiteY161" fmla="*/ 2397413 h 2465114"/>
                  <a:gd name="connsiteX162" fmla="*/ 892368 w 1552416"/>
                  <a:gd name="connsiteY162" fmla="*/ 2427430 h 2465114"/>
                  <a:gd name="connsiteX163" fmla="*/ 883132 w 1552416"/>
                  <a:gd name="connsiteY163" fmla="*/ 2442824 h 2465114"/>
                  <a:gd name="connsiteX164" fmla="*/ 876974 w 1552416"/>
                  <a:gd name="connsiteY164" fmla="*/ 2456679 h 2465114"/>
                  <a:gd name="connsiteX165" fmla="*/ 769986 w 1552416"/>
                  <a:gd name="connsiteY165" fmla="*/ 2448982 h 2465114"/>
                  <a:gd name="connsiteX166" fmla="*/ 771526 w 1552416"/>
                  <a:gd name="connsiteY166" fmla="*/ 2443594 h 2465114"/>
                  <a:gd name="connsiteX167" fmla="*/ 833871 w 1552416"/>
                  <a:gd name="connsiteY167" fmla="*/ 2430509 h 2465114"/>
                  <a:gd name="connsiteX168" fmla="*/ 865429 w 1552416"/>
                  <a:gd name="connsiteY168" fmla="*/ 2385867 h 2465114"/>
                  <a:gd name="connsiteX169" fmla="*/ 863120 w 1552416"/>
                  <a:gd name="connsiteY169" fmla="*/ 2359697 h 2465114"/>
                  <a:gd name="connsiteX170" fmla="*/ 852344 w 1552416"/>
                  <a:gd name="connsiteY170" fmla="*/ 2339685 h 2465114"/>
                  <a:gd name="connsiteX171" fmla="*/ 820786 w 1552416"/>
                  <a:gd name="connsiteY171" fmla="*/ 2288116 h 2465114"/>
                  <a:gd name="connsiteX172" fmla="*/ 805393 w 1552416"/>
                  <a:gd name="connsiteY172" fmla="*/ 2276570 h 2465114"/>
                  <a:gd name="connsiteX173" fmla="*/ 771526 w 1552416"/>
                  <a:gd name="connsiteY173" fmla="*/ 2268104 h 2465114"/>
                  <a:gd name="connsiteX174" fmla="*/ 738429 w 1552416"/>
                  <a:gd name="connsiteY174" fmla="*/ 2262716 h 2465114"/>
                  <a:gd name="connsiteX175" fmla="*/ 734580 w 1552416"/>
                  <a:gd name="connsiteY175" fmla="*/ 2249631 h 2465114"/>
                  <a:gd name="connsiteX176" fmla="*/ 725344 w 1552416"/>
                  <a:gd name="connsiteY176" fmla="*/ 2235006 h 2465114"/>
                  <a:gd name="connsiteX177" fmla="*/ 712259 w 1552416"/>
                  <a:gd name="connsiteY177" fmla="*/ 2224231 h 2465114"/>
                  <a:gd name="connsiteX178" fmla="*/ 707641 w 1552416"/>
                  <a:gd name="connsiteY178" fmla="*/ 2215764 h 2465114"/>
                  <a:gd name="connsiteX179" fmla="*/ 672235 w 1552416"/>
                  <a:gd name="connsiteY179" fmla="*/ 2189594 h 2465114"/>
                  <a:gd name="connsiteX180" fmla="*/ 663768 w 1552416"/>
                  <a:gd name="connsiteY180" fmla="*/ 2176509 h 2465114"/>
                  <a:gd name="connsiteX181" fmla="*/ 646064 w 1552416"/>
                  <a:gd name="connsiteY181" fmla="*/ 2181127 h 2465114"/>
                  <a:gd name="connsiteX182" fmla="*/ 641446 w 1552416"/>
                  <a:gd name="connsiteY182" fmla="*/ 2198831 h 2465114"/>
                  <a:gd name="connsiteX183" fmla="*/ 628362 w 1552416"/>
                  <a:gd name="connsiteY183" fmla="*/ 2211915 h 2465114"/>
                  <a:gd name="connsiteX184" fmla="*/ 612967 w 1552416"/>
                  <a:gd name="connsiteY184" fmla="*/ 2213455 h 2465114"/>
                  <a:gd name="connsiteX185" fmla="*/ 603731 w 1552416"/>
                  <a:gd name="connsiteY185" fmla="*/ 2212685 h 2465114"/>
                  <a:gd name="connsiteX186" fmla="*/ 609119 w 1552416"/>
                  <a:gd name="connsiteY186" fmla="*/ 2202679 h 2465114"/>
                  <a:gd name="connsiteX187" fmla="*/ 624513 w 1552416"/>
                  <a:gd name="connsiteY187" fmla="*/ 2185746 h 2465114"/>
                  <a:gd name="connsiteX188" fmla="*/ 637598 w 1552416"/>
                  <a:gd name="connsiteY188" fmla="*/ 2159576 h 2465114"/>
                  <a:gd name="connsiteX189" fmla="*/ 629132 w 1552416"/>
                  <a:gd name="connsiteY189" fmla="*/ 2146491 h 2465114"/>
                  <a:gd name="connsiteX190" fmla="*/ 619894 w 1552416"/>
                  <a:gd name="connsiteY190" fmla="*/ 2154188 h 2465114"/>
                  <a:gd name="connsiteX191" fmla="*/ 592955 w 1552416"/>
                  <a:gd name="connsiteY191" fmla="*/ 2190364 h 2465114"/>
                  <a:gd name="connsiteX192" fmla="*/ 575252 w 1552416"/>
                  <a:gd name="connsiteY192" fmla="*/ 2212685 h 2465114"/>
                  <a:gd name="connsiteX193" fmla="*/ 566785 w 1552416"/>
                  <a:gd name="connsiteY193" fmla="*/ 2212685 h 2465114"/>
                  <a:gd name="connsiteX194" fmla="*/ 566785 w 1552416"/>
                  <a:gd name="connsiteY194" fmla="*/ 2172661 h 2465114"/>
                  <a:gd name="connsiteX195" fmla="*/ 565246 w 1552416"/>
                  <a:gd name="connsiteY195" fmla="*/ 2172661 h 2465114"/>
                  <a:gd name="connsiteX196" fmla="*/ 539076 w 1552416"/>
                  <a:gd name="connsiteY196" fmla="*/ 2194982 h 2465114"/>
                  <a:gd name="connsiteX197" fmla="*/ 530610 w 1552416"/>
                  <a:gd name="connsiteY197" fmla="*/ 2181127 h 2465114"/>
                  <a:gd name="connsiteX198" fmla="*/ 539846 w 1552416"/>
                  <a:gd name="connsiteY198" fmla="*/ 2155728 h 2465114"/>
                  <a:gd name="connsiteX199" fmla="*/ 561397 w 1552416"/>
                  <a:gd name="connsiteY199" fmla="*/ 2092612 h 2465114"/>
                  <a:gd name="connsiteX200" fmla="*/ 538307 w 1552416"/>
                  <a:gd name="connsiteY200" fmla="*/ 2042582 h 2465114"/>
                  <a:gd name="connsiteX201" fmla="*/ 513676 w 1552416"/>
                  <a:gd name="connsiteY201" fmla="*/ 2024879 h 2465114"/>
                  <a:gd name="connsiteX202" fmla="*/ 473652 w 1552416"/>
                  <a:gd name="connsiteY202" fmla="*/ 2018722 h 2465114"/>
                  <a:gd name="connsiteX203" fmla="*/ 429010 w 1552416"/>
                  <a:gd name="connsiteY203" fmla="*/ 1987164 h 2465114"/>
                  <a:gd name="connsiteX204" fmla="*/ 425931 w 1552416"/>
                  <a:gd name="connsiteY204" fmla="*/ 1952528 h 2465114"/>
                  <a:gd name="connsiteX205" fmla="*/ 408228 w 1552416"/>
                  <a:gd name="connsiteY205" fmla="*/ 1925588 h 2465114"/>
                  <a:gd name="connsiteX206" fmla="*/ 390525 w 1552416"/>
                  <a:gd name="connsiteY206" fmla="*/ 1900958 h 2465114"/>
                  <a:gd name="connsiteX207" fmla="*/ 350500 w 1552416"/>
                  <a:gd name="connsiteY207" fmla="*/ 1894031 h 2465114"/>
                  <a:gd name="connsiteX208" fmla="*/ 267373 w 1552416"/>
                  <a:gd name="connsiteY208" fmla="*/ 1910964 h 2465114"/>
                  <a:gd name="connsiteX209" fmla="*/ 225040 w 1552416"/>
                  <a:gd name="connsiteY209" fmla="*/ 1875558 h 2465114"/>
                  <a:gd name="connsiteX210" fmla="*/ 221961 w 1552416"/>
                  <a:gd name="connsiteY210" fmla="*/ 1837843 h 2465114"/>
                  <a:gd name="connsiteX211" fmla="*/ 227349 w 1552416"/>
                  <a:gd name="connsiteY211" fmla="*/ 1787813 h 2465114"/>
                  <a:gd name="connsiteX212" fmla="*/ 246591 w 1552416"/>
                  <a:gd name="connsiteY212" fmla="*/ 1787043 h 2465114"/>
                  <a:gd name="connsiteX213" fmla="*/ 228119 w 1552416"/>
                  <a:gd name="connsiteY213" fmla="*/ 1765491 h 2465114"/>
                  <a:gd name="connsiteX214" fmla="*/ 298931 w 1552416"/>
                  <a:gd name="connsiteY214" fmla="*/ 1596928 h 2465114"/>
                  <a:gd name="connsiteX215" fmla="*/ 346652 w 1552416"/>
                  <a:gd name="connsiteY215" fmla="*/ 1656195 h 2465114"/>
                  <a:gd name="connsiteX216" fmla="*/ 361501 w 1552416"/>
                  <a:gd name="connsiteY216" fmla="*/ 1660735 h 2465114"/>
                  <a:gd name="connsiteX217" fmla="*/ 365925 w 1552416"/>
                  <a:gd name="connsiteY217" fmla="*/ 1649703 h 2465114"/>
                  <a:gd name="connsiteX218" fmla="*/ 368015 w 1552416"/>
                  <a:gd name="connsiteY218" fmla="*/ 1624340 h 2465114"/>
                  <a:gd name="connsiteX219" fmla="*/ 380192 w 1552416"/>
                  <a:gd name="connsiteY219" fmla="*/ 1612281 h 2465114"/>
                  <a:gd name="connsiteX220" fmla="*/ 407089 w 1552416"/>
                  <a:gd name="connsiteY220" fmla="*/ 1605448 h 2465114"/>
                  <a:gd name="connsiteX221" fmla="*/ 415547 w 1552416"/>
                  <a:gd name="connsiteY221" fmla="*/ 1589580 h 2465114"/>
                  <a:gd name="connsiteX222" fmla="*/ 402237 w 1552416"/>
                  <a:gd name="connsiteY222" fmla="*/ 1581709 h 2465114"/>
                  <a:gd name="connsiteX223" fmla="*/ 298685 w 1552416"/>
                  <a:gd name="connsiteY223" fmla="*/ 1556865 h 2465114"/>
                  <a:gd name="connsiteX224" fmla="*/ 238732 w 1552416"/>
                  <a:gd name="connsiteY224" fmla="*/ 1533560 h 2465114"/>
                  <a:gd name="connsiteX225" fmla="*/ 194584 w 1552416"/>
                  <a:gd name="connsiteY225" fmla="*/ 1441885 h 2465114"/>
                  <a:gd name="connsiteX226" fmla="*/ 175636 w 1552416"/>
                  <a:gd name="connsiteY226" fmla="*/ 1376949 h 2465114"/>
                  <a:gd name="connsiteX227" fmla="*/ 201001 w 1552416"/>
                  <a:gd name="connsiteY227" fmla="*/ 1337699 h 2465114"/>
                  <a:gd name="connsiteX228" fmla="*/ 230576 w 1552416"/>
                  <a:gd name="connsiteY228" fmla="*/ 1307219 h 2465114"/>
                  <a:gd name="connsiteX229" fmla="*/ 254347 w 1552416"/>
                  <a:gd name="connsiteY229" fmla="*/ 1285664 h 2465114"/>
                  <a:gd name="connsiteX230" fmla="*/ 237605 w 1552416"/>
                  <a:gd name="connsiteY230" fmla="*/ 1243058 h 2465114"/>
                  <a:gd name="connsiteX231" fmla="*/ 201801 w 1552416"/>
                  <a:gd name="connsiteY231" fmla="*/ 1227388 h 2465114"/>
                  <a:gd name="connsiteX232" fmla="*/ 140112 w 1552416"/>
                  <a:gd name="connsiteY232" fmla="*/ 1203419 h 2465114"/>
                  <a:gd name="connsiteX233" fmla="*/ 122807 w 1552416"/>
                  <a:gd name="connsiteY233" fmla="*/ 1214314 h 2465114"/>
                  <a:gd name="connsiteX234" fmla="*/ 96113 w 1552416"/>
                  <a:gd name="connsiteY234" fmla="*/ 1257036 h 2465114"/>
                  <a:gd name="connsiteX235" fmla="*/ 38458 w 1552416"/>
                  <a:gd name="connsiteY235" fmla="*/ 1248535 h 2465114"/>
                  <a:gd name="connsiteX236" fmla="*/ 29153 w 1552416"/>
                  <a:gd name="connsiteY236" fmla="*/ 1213546 h 2465114"/>
                  <a:gd name="connsiteX237" fmla="*/ 12391 w 1552416"/>
                  <a:gd name="connsiteY237" fmla="*/ 1187643 h 2465114"/>
                  <a:gd name="connsiteX238" fmla="*/ 81 w 1552416"/>
                  <a:gd name="connsiteY238" fmla="*/ 1172993 h 2465114"/>
                  <a:gd name="connsiteX239" fmla="*/ 13658 w 1552416"/>
                  <a:gd name="connsiteY239" fmla="*/ 1166641 h 2465114"/>
                  <a:gd name="connsiteX240" fmla="*/ 142679 w 1552416"/>
                  <a:gd name="connsiteY240" fmla="*/ 1176546 h 2465114"/>
                  <a:gd name="connsiteX241" fmla="*/ 239171 w 1552416"/>
                  <a:gd name="connsiteY241" fmla="*/ 1211513 h 2465114"/>
                  <a:gd name="connsiteX242" fmla="*/ 235719 w 1552416"/>
                  <a:gd name="connsiteY242" fmla="*/ 1208616 h 2465114"/>
                  <a:gd name="connsiteX243" fmla="*/ 234276 w 1552416"/>
                  <a:gd name="connsiteY243" fmla="*/ 1199764 h 2465114"/>
                  <a:gd name="connsiteX244" fmla="*/ 250440 w 1552416"/>
                  <a:gd name="connsiteY244" fmla="*/ 1196685 h 2465114"/>
                  <a:gd name="connsiteX245" fmla="*/ 292773 w 1552416"/>
                  <a:gd name="connsiteY245" fmla="*/ 1205152 h 2465114"/>
                  <a:gd name="connsiteX246" fmla="*/ 293536 w 1552416"/>
                  <a:gd name="connsiteY246" fmla="*/ 1205788 h 2465114"/>
                  <a:gd name="connsiteX247" fmla="*/ 307663 w 1552416"/>
                  <a:gd name="connsiteY247" fmla="*/ 1191042 h 2465114"/>
                  <a:gd name="connsiteX248" fmla="*/ 350231 w 1552416"/>
                  <a:gd name="connsiteY248" fmla="*/ 1156773 h 2465114"/>
                  <a:gd name="connsiteX249" fmla="*/ 353724 w 1552416"/>
                  <a:gd name="connsiteY249" fmla="*/ 1141396 h 2465114"/>
                  <a:gd name="connsiteX250" fmla="*/ 328677 w 1552416"/>
                  <a:gd name="connsiteY250" fmla="*/ 1124663 h 2465114"/>
                  <a:gd name="connsiteX251" fmla="*/ 254423 w 1552416"/>
                  <a:gd name="connsiteY251" fmla="*/ 1091914 h 2465114"/>
                  <a:gd name="connsiteX252" fmla="*/ 198863 w 1552416"/>
                  <a:gd name="connsiteY252" fmla="*/ 1062329 h 2465114"/>
                  <a:gd name="connsiteX253" fmla="*/ 174939 w 1552416"/>
                  <a:gd name="connsiteY253" fmla="*/ 1073879 h 2465114"/>
                  <a:gd name="connsiteX254" fmla="*/ 161270 w 1552416"/>
                  <a:gd name="connsiteY254" fmla="*/ 1087756 h 2465114"/>
                  <a:gd name="connsiteX255" fmla="*/ 143506 w 1552416"/>
                  <a:gd name="connsiteY255" fmla="*/ 1068633 h 2465114"/>
                  <a:gd name="connsiteX256" fmla="*/ 151955 w 1552416"/>
                  <a:gd name="connsiteY256" fmla="*/ 1061118 h 2465114"/>
                  <a:gd name="connsiteX257" fmla="*/ 186309 w 1552416"/>
                  <a:gd name="connsiteY257" fmla="*/ 1045197 h 2465114"/>
                  <a:gd name="connsiteX258" fmla="*/ 199548 w 1552416"/>
                  <a:gd name="connsiteY258" fmla="*/ 1043889 h 2465114"/>
                  <a:gd name="connsiteX259" fmla="*/ 342999 w 1552416"/>
                  <a:gd name="connsiteY259" fmla="*/ 1117403 h 2465114"/>
                  <a:gd name="connsiteX260" fmla="*/ 385045 w 1552416"/>
                  <a:gd name="connsiteY260" fmla="*/ 1103228 h 2465114"/>
                  <a:gd name="connsiteX261" fmla="*/ 407816 w 1552416"/>
                  <a:gd name="connsiteY261" fmla="*/ 1088452 h 2465114"/>
                  <a:gd name="connsiteX262" fmla="*/ 425855 w 1552416"/>
                  <a:gd name="connsiteY262" fmla="*/ 1084999 h 2465114"/>
                  <a:gd name="connsiteX263" fmla="*/ 437962 w 1552416"/>
                  <a:gd name="connsiteY263" fmla="*/ 1063761 h 2465114"/>
                  <a:gd name="connsiteX264" fmla="*/ 425571 w 1552416"/>
                  <a:gd name="connsiteY264" fmla="*/ 1048283 h 2465114"/>
                  <a:gd name="connsiteX265" fmla="*/ 397121 w 1552416"/>
                  <a:gd name="connsiteY265" fmla="*/ 1039402 h 2465114"/>
                  <a:gd name="connsiteX266" fmla="*/ 368019 w 1552416"/>
                  <a:gd name="connsiteY266" fmla="*/ 1023905 h 2465114"/>
                  <a:gd name="connsiteX267" fmla="*/ 361094 w 1552416"/>
                  <a:gd name="connsiteY267" fmla="*/ 1008297 h 2465114"/>
                  <a:gd name="connsiteX268" fmla="*/ 355311 w 1552416"/>
                  <a:gd name="connsiteY268" fmla="*/ 1004069 h 2465114"/>
                  <a:gd name="connsiteX269" fmla="*/ 353579 w 1552416"/>
                  <a:gd name="connsiteY269" fmla="*/ 981940 h 2465114"/>
                  <a:gd name="connsiteX270" fmla="*/ 365125 w 1552416"/>
                  <a:gd name="connsiteY270" fmla="*/ 954231 h 2465114"/>
                  <a:gd name="connsiteX271" fmla="*/ 348192 w 1552416"/>
                  <a:gd name="connsiteY271" fmla="*/ 915746 h 2465114"/>
                  <a:gd name="connsiteX272" fmla="*/ 329719 w 1552416"/>
                  <a:gd name="connsiteY272" fmla="*/ 911897 h 2465114"/>
                  <a:gd name="connsiteX273" fmla="*/ 326640 w 1552416"/>
                  <a:gd name="connsiteY273" fmla="*/ 913437 h 2465114"/>
                  <a:gd name="connsiteX274" fmla="*/ 318173 w 1552416"/>
                  <a:gd name="connsiteY274" fmla="*/ 911897 h 2465114"/>
                  <a:gd name="connsiteX275" fmla="*/ 269682 w 1552416"/>
                  <a:gd name="connsiteY275" fmla="*/ 903430 h 2465114"/>
                  <a:gd name="connsiteX276" fmla="*/ 245052 w 1552416"/>
                  <a:gd name="connsiteY276" fmla="*/ 887267 h 2465114"/>
                  <a:gd name="connsiteX277" fmla="*/ 260446 w 1552416"/>
                  <a:gd name="connsiteY277" fmla="*/ 872643 h 2465114"/>
                  <a:gd name="connsiteX278" fmla="*/ 313555 w 1552416"/>
                  <a:gd name="connsiteY278" fmla="*/ 859558 h 2465114"/>
                  <a:gd name="connsiteX279" fmla="*/ 352040 w 1552416"/>
                  <a:gd name="connsiteY279" fmla="*/ 846473 h 2465114"/>
                  <a:gd name="connsiteX280" fmla="*/ 361276 w 1552416"/>
                  <a:gd name="connsiteY280" fmla="*/ 848782 h 2465114"/>
                  <a:gd name="connsiteX281" fmla="*/ 358197 w 1552416"/>
                  <a:gd name="connsiteY281" fmla="*/ 853400 h 2465114"/>
                  <a:gd name="connsiteX282" fmla="*/ 362046 w 1552416"/>
                  <a:gd name="connsiteY282" fmla="*/ 851091 h 2465114"/>
                  <a:gd name="connsiteX283" fmla="*/ 397452 w 1552416"/>
                  <a:gd name="connsiteY283" fmla="*/ 836467 h 2465114"/>
                  <a:gd name="connsiteX284" fmla="*/ 402840 w 1552416"/>
                  <a:gd name="connsiteY284" fmla="*/ 769503 h 2465114"/>
                  <a:gd name="connsiteX285" fmla="*/ 383597 w 1552416"/>
                  <a:gd name="connsiteY285" fmla="*/ 735637 h 2465114"/>
                  <a:gd name="connsiteX286" fmla="*/ 361276 w 1552416"/>
                  <a:gd name="connsiteY286" fmla="*/ 717934 h 2465114"/>
                  <a:gd name="connsiteX287" fmla="*/ 348192 w 1552416"/>
                  <a:gd name="connsiteY287" fmla="*/ 700231 h 2465114"/>
                  <a:gd name="connsiteX288" fmla="*/ 345113 w 1552416"/>
                  <a:gd name="connsiteY288" fmla="*/ 677140 h 2465114"/>
                  <a:gd name="connsiteX289" fmla="*/ 359259 w 1552416"/>
                  <a:gd name="connsiteY289" fmla="*/ 673306 h 2465114"/>
                  <a:gd name="connsiteX290" fmla="*/ 360028 w 1552416"/>
                  <a:gd name="connsiteY290" fmla="*/ 663933 h 2465114"/>
                  <a:gd name="connsiteX291" fmla="*/ 351908 w 1552416"/>
                  <a:gd name="connsiteY291" fmla="*/ 607114 h 2465114"/>
                  <a:gd name="connsiteX292" fmla="*/ 343736 w 1552416"/>
                  <a:gd name="connsiteY292" fmla="*/ 592055 h 2465114"/>
                  <a:gd name="connsiteX293" fmla="*/ 350173 w 1552416"/>
                  <a:gd name="connsiteY293" fmla="*/ 538808 h 2465114"/>
                  <a:gd name="connsiteX294" fmla="*/ 355159 w 1552416"/>
                  <a:gd name="connsiteY294" fmla="*/ 521613 h 2465114"/>
                  <a:gd name="connsiteX295" fmla="*/ 353208 w 1552416"/>
                  <a:gd name="connsiteY295" fmla="*/ 493412 h 2465114"/>
                  <a:gd name="connsiteX296" fmla="*/ 335118 w 1552416"/>
                  <a:gd name="connsiteY296" fmla="*/ 470982 h 2465114"/>
                  <a:gd name="connsiteX297" fmla="*/ 315730 w 1552416"/>
                  <a:gd name="connsiteY297" fmla="*/ 426967 h 2465114"/>
                  <a:gd name="connsiteX298" fmla="*/ 319561 w 1552416"/>
                  <a:gd name="connsiteY298" fmla="*/ 406546 h 2465114"/>
                  <a:gd name="connsiteX299" fmla="*/ 322146 w 1552416"/>
                  <a:gd name="connsiteY299" fmla="*/ 390424 h 2465114"/>
                  <a:gd name="connsiteX300" fmla="*/ 344313 w 1552416"/>
                  <a:gd name="connsiteY300" fmla="*/ 394915 h 2465114"/>
                  <a:gd name="connsiteX301" fmla="*/ 358931 w 1552416"/>
                  <a:gd name="connsiteY301" fmla="*/ 416018 h 2465114"/>
                  <a:gd name="connsiteX302" fmla="*/ 391171 w 1552416"/>
                  <a:gd name="connsiteY302" fmla="*/ 370244 h 2465114"/>
                  <a:gd name="connsiteX303" fmla="*/ 380772 w 1552416"/>
                  <a:gd name="connsiteY303" fmla="*/ 349558 h 2465114"/>
                  <a:gd name="connsiteX304" fmla="*/ 357216 w 1552416"/>
                  <a:gd name="connsiteY304" fmla="*/ 331008 h 2465114"/>
                  <a:gd name="connsiteX305" fmla="*/ 341363 w 1552416"/>
                  <a:gd name="connsiteY305" fmla="*/ 305851 h 2465114"/>
                  <a:gd name="connsiteX306" fmla="*/ 357350 w 1552416"/>
                  <a:gd name="connsiteY306" fmla="*/ 290075 h 2465114"/>
                  <a:gd name="connsiteX307" fmla="*/ 374665 w 1552416"/>
                  <a:gd name="connsiteY307" fmla="*/ 270828 h 2465114"/>
                  <a:gd name="connsiteX308" fmla="*/ 374288 w 1552416"/>
                  <a:gd name="connsiteY308" fmla="*/ 241636 h 2465114"/>
                  <a:gd name="connsiteX309" fmla="*/ 404392 w 1552416"/>
                  <a:gd name="connsiteY309" fmla="*/ 250354 h 2465114"/>
                  <a:gd name="connsiteX310" fmla="*/ 415966 w 1552416"/>
                  <a:gd name="connsiteY310" fmla="*/ 257561 h 2465114"/>
                  <a:gd name="connsiteX311" fmla="*/ 432433 w 1552416"/>
                  <a:gd name="connsiteY311" fmla="*/ 255099 h 2465114"/>
                  <a:gd name="connsiteX312" fmla="*/ 430963 w 1552416"/>
                  <a:gd name="connsiteY312" fmla="*/ 240213 h 2465114"/>
                  <a:gd name="connsiteX313" fmla="*/ 429584 w 1552416"/>
                  <a:gd name="connsiteY313" fmla="*/ 217801 h 2465114"/>
                  <a:gd name="connsiteX314" fmla="*/ 453825 w 1552416"/>
                  <a:gd name="connsiteY314" fmla="*/ 217912 h 2465114"/>
                  <a:gd name="connsiteX315" fmla="*/ 458289 w 1552416"/>
                  <a:gd name="connsiteY315" fmla="*/ 220811 h 2465114"/>
                  <a:gd name="connsiteX316" fmla="*/ 492807 w 1552416"/>
                  <a:gd name="connsiteY316" fmla="*/ 206545 h 2465114"/>
                  <a:gd name="connsiteX317" fmla="*/ 513268 w 1552416"/>
                  <a:gd name="connsiteY317" fmla="*/ 185317 h 2465114"/>
                  <a:gd name="connsiteX318" fmla="*/ 521624 w 1552416"/>
                  <a:gd name="connsiteY318" fmla="*/ 185326 h 2465114"/>
                  <a:gd name="connsiteX319" fmla="*/ 544895 w 1552416"/>
                  <a:gd name="connsiteY319" fmla="*/ 167160 h 2465114"/>
                  <a:gd name="connsiteX320" fmla="*/ 558655 w 1552416"/>
                  <a:gd name="connsiteY320" fmla="*/ 145758 h 2465114"/>
                  <a:gd name="connsiteX321" fmla="*/ 593470 w 1552416"/>
                  <a:gd name="connsiteY321" fmla="*/ 92213 h 2465114"/>
                  <a:gd name="connsiteX322" fmla="*/ 599172 w 1552416"/>
                  <a:gd name="connsiteY322" fmla="*/ 31523 h 2465114"/>
                  <a:gd name="connsiteX323" fmla="*/ 615660 w 1552416"/>
                  <a:gd name="connsiteY323" fmla="*/ 12357 h 2465114"/>
                  <a:gd name="connsiteX324" fmla="*/ 665522 w 1552416"/>
                  <a:gd name="connsiteY324" fmla="*/ 124 h 2465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</a:cxnLst>
                <a:rect l="l" t="t" r="r" b="b"/>
                <a:pathLst>
                  <a:path w="1552416" h="2465114">
                    <a:moveTo>
                      <a:pt x="808709" y="2007805"/>
                    </a:moveTo>
                    <a:lnTo>
                      <a:pt x="805222" y="2011321"/>
                    </a:lnTo>
                    <a:lnTo>
                      <a:pt x="806643" y="2012083"/>
                    </a:lnTo>
                    <a:cubicBezTo>
                      <a:pt x="810011" y="2012757"/>
                      <a:pt x="812705" y="2011795"/>
                      <a:pt x="814629" y="2008716"/>
                    </a:cubicBezTo>
                    <a:close/>
                    <a:moveTo>
                      <a:pt x="832543" y="1983999"/>
                    </a:moveTo>
                    <a:lnTo>
                      <a:pt x="834160" y="1992745"/>
                    </a:lnTo>
                    <a:cubicBezTo>
                      <a:pt x="836373" y="1996593"/>
                      <a:pt x="840029" y="1999480"/>
                      <a:pt x="845417" y="2001019"/>
                    </a:cubicBezTo>
                    <a:lnTo>
                      <a:pt x="845990" y="2000929"/>
                    </a:lnTo>
                    <a:lnTo>
                      <a:pt x="843940" y="1990068"/>
                    </a:lnTo>
                    <a:close/>
                    <a:moveTo>
                      <a:pt x="430301" y="1634800"/>
                    </a:moveTo>
                    <a:lnTo>
                      <a:pt x="422431" y="1642346"/>
                    </a:lnTo>
                    <a:lnTo>
                      <a:pt x="396909" y="1668690"/>
                    </a:lnTo>
                    <a:lnTo>
                      <a:pt x="414193" y="1660524"/>
                    </a:lnTo>
                    <a:cubicBezTo>
                      <a:pt x="420543" y="1655232"/>
                      <a:pt x="426123" y="1647920"/>
                      <a:pt x="430549" y="1638491"/>
                    </a:cubicBezTo>
                    <a:close/>
                    <a:moveTo>
                      <a:pt x="1233126" y="195929"/>
                    </a:moveTo>
                    <a:lnTo>
                      <a:pt x="1246446" y="205446"/>
                    </a:lnTo>
                    <a:lnTo>
                      <a:pt x="1242873" y="204263"/>
                    </a:lnTo>
                    <a:cubicBezTo>
                      <a:pt x="1238532" y="202604"/>
                      <a:pt x="1235390" y="200409"/>
                      <a:pt x="1233419" y="197368"/>
                    </a:cubicBezTo>
                    <a:close/>
                    <a:moveTo>
                      <a:pt x="665522" y="124"/>
                    </a:moveTo>
                    <a:cubicBezTo>
                      <a:pt x="682256" y="-694"/>
                      <a:pt x="699068" y="2447"/>
                      <a:pt x="715851" y="11645"/>
                    </a:cubicBezTo>
                    <a:cubicBezTo>
                      <a:pt x="728252" y="18771"/>
                      <a:pt x="736598" y="27133"/>
                      <a:pt x="736496" y="43009"/>
                    </a:cubicBezTo>
                    <a:cubicBezTo>
                      <a:pt x="735473" y="66493"/>
                      <a:pt x="749100" y="86024"/>
                      <a:pt x="762645" y="104729"/>
                    </a:cubicBezTo>
                    <a:cubicBezTo>
                      <a:pt x="765700" y="110272"/>
                      <a:pt x="770746" y="110609"/>
                      <a:pt x="776619" y="110864"/>
                    </a:cubicBezTo>
                    <a:cubicBezTo>
                      <a:pt x="796723" y="111383"/>
                      <a:pt x="816745" y="111075"/>
                      <a:pt x="836522" y="108286"/>
                    </a:cubicBezTo>
                    <a:cubicBezTo>
                      <a:pt x="848933" y="107060"/>
                      <a:pt x="857616" y="110378"/>
                      <a:pt x="865962" y="118739"/>
                    </a:cubicBezTo>
                    <a:cubicBezTo>
                      <a:pt x="874226" y="126274"/>
                      <a:pt x="881744" y="134717"/>
                      <a:pt x="892991" y="138617"/>
                    </a:cubicBezTo>
                    <a:cubicBezTo>
                      <a:pt x="905066" y="142435"/>
                      <a:pt x="915158" y="143108"/>
                      <a:pt x="926753" y="133612"/>
                    </a:cubicBezTo>
                    <a:cubicBezTo>
                      <a:pt x="940584" y="121389"/>
                      <a:pt x="954314" y="125043"/>
                      <a:pt x="961903" y="142665"/>
                    </a:cubicBezTo>
                    <a:cubicBezTo>
                      <a:pt x="975765" y="173029"/>
                      <a:pt x="990985" y="174866"/>
                      <a:pt x="1014348" y="149175"/>
                    </a:cubicBezTo>
                    <a:cubicBezTo>
                      <a:pt x="1027271" y="136207"/>
                      <a:pt x="1034821" y="119595"/>
                      <a:pt x="1045925" y="105136"/>
                    </a:cubicBezTo>
                    <a:cubicBezTo>
                      <a:pt x="1052636" y="96957"/>
                      <a:pt x="1059394" y="89244"/>
                      <a:pt x="1070278" y="84058"/>
                    </a:cubicBezTo>
                    <a:lnTo>
                      <a:pt x="1074508" y="82605"/>
                    </a:lnTo>
                    <a:lnTo>
                      <a:pt x="1079637" y="86269"/>
                    </a:lnTo>
                    <a:lnTo>
                      <a:pt x="1064472" y="118440"/>
                    </a:lnTo>
                    <a:cubicBezTo>
                      <a:pt x="1058696" y="130807"/>
                      <a:pt x="1052993" y="142852"/>
                      <a:pt x="1046690" y="155166"/>
                    </a:cubicBezTo>
                    <a:cubicBezTo>
                      <a:pt x="1034165" y="180622"/>
                      <a:pt x="1058763" y="226627"/>
                      <a:pt x="1087478" y="221285"/>
                    </a:cubicBezTo>
                    <a:cubicBezTo>
                      <a:pt x="1121157" y="215452"/>
                      <a:pt x="1133712" y="232584"/>
                      <a:pt x="1143028" y="259222"/>
                    </a:cubicBezTo>
                    <a:cubicBezTo>
                      <a:pt x="1145091" y="263193"/>
                      <a:pt x="1146327" y="267247"/>
                      <a:pt x="1148390" y="271218"/>
                    </a:cubicBezTo>
                    <a:cubicBezTo>
                      <a:pt x="1155152" y="288923"/>
                      <a:pt x="1156889" y="289586"/>
                      <a:pt x="1172539" y="278854"/>
                    </a:cubicBezTo>
                    <a:cubicBezTo>
                      <a:pt x="1185788" y="269194"/>
                      <a:pt x="1195402" y="256553"/>
                      <a:pt x="1204023" y="242340"/>
                    </a:cubicBezTo>
                    <a:cubicBezTo>
                      <a:pt x="1208998" y="233497"/>
                      <a:pt x="1213636" y="229699"/>
                      <a:pt x="1224801" y="232771"/>
                    </a:cubicBezTo>
                    <a:cubicBezTo>
                      <a:pt x="1234230" y="235180"/>
                      <a:pt x="1244241" y="235026"/>
                      <a:pt x="1254252" y="234872"/>
                    </a:cubicBezTo>
                    <a:cubicBezTo>
                      <a:pt x="1260953" y="235045"/>
                      <a:pt x="1266418" y="231165"/>
                      <a:pt x="1267420" y="224385"/>
                    </a:cubicBezTo>
                    <a:lnTo>
                      <a:pt x="1266675" y="219898"/>
                    </a:lnTo>
                    <a:lnTo>
                      <a:pt x="1332157" y="266681"/>
                    </a:lnTo>
                    <a:lnTo>
                      <a:pt x="1331329" y="267656"/>
                    </a:lnTo>
                    <a:cubicBezTo>
                      <a:pt x="1330820" y="269898"/>
                      <a:pt x="1331479" y="272338"/>
                      <a:pt x="1332633" y="275564"/>
                    </a:cubicBezTo>
                    <a:cubicBezTo>
                      <a:pt x="1344584" y="311963"/>
                      <a:pt x="1338669" y="345116"/>
                      <a:pt x="1319351" y="377923"/>
                    </a:cubicBezTo>
                    <a:cubicBezTo>
                      <a:pt x="1307909" y="397426"/>
                      <a:pt x="1291677" y="410721"/>
                      <a:pt x="1269663" y="416236"/>
                    </a:cubicBezTo>
                    <a:cubicBezTo>
                      <a:pt x="1259897" y="418871"/>
                      <a:pt x="1258569" y="422342"/>
                      <a:pt x="1262777" y="431113"/>
                    </a:cubicBezTo>
                    <a:cubicBezTo>
                      <a:pt x="1267977" y="441455"/>
                      <a:pt x="1272512" y="453534"/>
                      <a:pt x="1280857" y="461895"/>
                    </a:cubicBezTo>
                    <a:cubicBezTo>
                      <a:pt x="1287303" y="467939"/>
                      <a:pt x="1285975" y="471411"/>
                      <a:pt x="1278937" y="476282"/>
                    </a:cubicBezTo>
                    <a:cubicBezTo>
                      <a:pt x="1263951" y="485278"/>
                      <a:pt x="1258117" y="519258"/>
                      <a:pt x="1268690" y="533246"/>
                    </a:cubicBezTo>
                    <a:cubicBezTo>
                      <a:pt x="1272489" y="537881"/>
                      <a:pt x="1277454" y="537390"/>
                      <a:pt x="1281673" y="537808"/>
                    </a:cubicBezTo>
                    <a:cubicBezTo>
                      <a:pt x="1295239" y="539808"/>
                      <a:pt x="1308059" y="542718"/>
                      <a:pt x="1318969" y="551661"/>
                    </a:cubicBezTo>
                    <a:cubicBezTo>
                      <a:pt x="1336406" y="567475"/>
                      <a:pt x="1332994" y="583679"/>
                      <a:pt x="1310315" y="590930"/>
                    </a:cubicBezTo>
                    <a:cubicBezTo>
                      <a:pt x="1303860" y="593238"/>
                      <a:pt x="1296412" y="593974"/>
                      <a:pt x="1289956" y="596282"/>
                    </a:cubicBezTo>
                    <a:cubicBezTo>
                      <a:pt x="1272243" y="603042"/>
                      <a:pt x="1268095" y="611803"/>
                      <a:pt x="1275685" y="629426"/>
                    </a:cubicBezTo>
                    <a:cubicBezTo>
                      <a:pt x="1279066" y="638278"/>
                      <a:pt x="1284684" y="644403"/>
                      <a:pt x="1290384" y="651356"/>
                    </a:cubicBezTo>
                    <a:cubicBezTo>
                      <a:pt x="1296912" y="658227"/>
                      <a:pt x="1302530" y="664353"/>
                      <a:pt x="1307484" y="672214"/>
                    </a:cubicBezTo>
                    <a:cubicBezTo>
                      <a:pt x="1311366" y="677676"/>
                      <a:pt x="1314584" y="684875"/>
                      <a:pt x="1313664" y="692481"/>
                    </a:cubicBezTo>
                    <a:cubicBezTo>
                      <a:pt x="1311334" y="702732"/>
                      <a:pt x="1301579" y="697015"/>
                      <a:pt x="1295869" y="698414"/>
                    </a:cubicBezTo>
                    <a:cubicBezTo>
                      <a:pt x="1282129" y="703112"/>
                      <a:pt x="1267317" y="705411"/>
                      <a:pt x="1256632" y="715653"/>
                    </a:cubicBezTo>
                    <a:cubicBezTo>
                      <a:pt x="1249838" y="723004"/>
                      <a:pt x="1248755" y="728957"/>
                      <a:pt x="1255446" y="737482"/>
                    </a:cubicBezTo>
                    <a:cubicBezTo>
                      <a:pt x="1264946" y="749070"/>
                      <a:pt x="1277674" y="759504"/>
                      <a:pt x="1288665" y="769274"/>
                    </a:cubicBezTo>
                    <a:cubicBezTo>
                      <a:pt x="1307011" y="785834"/>
                      <a:pt x="1322048" y="802720"/>
                      <a:pt x="1312169" y="829584"/>
                    </a:cubicBezTo>
                    <a:cubicBezTo>
                      <a:pt x="1310340" y="836446"/>
                      <a:pt x="1314886" y="840172"/>
                      <a:pt x="1318604" y="843980"/>
                    </a:cubicBezTo>
                    <a:cubicBezTo>
                      <a:pt x="1325214" y="851678"/>
                      <a:pt x="1334806" y="855741"/>
                      <a:pt x="1343489" y="859059"/>
                    </a:cubicBezTo>
                    <a:cubicBezTo>
                      <a:pt x="1357381" y="864367"/>
                      <a:pt x="1371110" y="868022"/>
                      <a:pt x="1379201" y="882254"/>
                    </a:cubicBezTo>
                    <a:cubicBezTo>
                      <a:pt x="1386158" y="876556"/>
                      <a:pt x="1386168" y="868204"/>
                      <a:pt x="1388905" y="862088"/>
                    </a:cubicBezTo>
                    <a:cubicBezTo>
                      <a:pt x="1391644" y="855972"/>
                      <a:pt x="1393309" y="847457"/>
                      <a:pt x="1402492" y="847384"/>
                    </a:cubicBezTo>
                    <a:cubicBezTo>
                      <a:pt x="1413331" y="847149"/>
                      <a:pt x="1424332" y="848567"/>
                      <a:pt x="1430359" y="858828"/>
                    </a:cubicBezTo>
                    <a:cubicBezTo>
                      <a:pt x="1436222" y="867435"/>
                      <a:pt x="1435303" y="875041"/>
                      <a:pt x="1421983" y="875522"/>
                    </a:cubicBezTo>
                    <a:cubicBezTo>
                      <a:pt x="1412799" y="875594"/>
                      <a:pt x="1411716" y="881547"/>
                      <a:pt x="1412451" y="888991"/>
                    </a:cubicBezTo>
                    <a:cubicBezTo>
                      <a:pt x="1412839" y="909829"/>
                      <a:pt x="1433177" y="921182"/>
                      <a:pt x="1451310" y="910204"/>
                    </a:cubicBezTo>
                    <a:cubicBezTo>
                      <a:pt x="1457684" y="907069"/>
                      <a:pt x="1463149" y="903189"/>
                      <a:pt x="1470351" y="899972"/>
                    </a:cubicBezTo>
                    <a:cubicBezTo>
                      <a:pt x="1478462" y="897500"/>
                      <a:pt x="1485326" y="899328"/>
                      <a:pt x="1491027" y="906281"/>
                    </a:cubicBezTo>
                    <a:cubicBezTo>
                      <a:pt x="1497554" y="913151"/>
                      <a:pt x="1493989" y="919349"/>
                      <a:pt x="1490505" y="926374"/>
                    </a:cubicBezTo>
                    <a:cubicBezTo>
                      <a:pt x="1484202" y="938688"/>
                      <a:pt x="1472036" y="942396"/>
                      <a:pt x="1460032" y="947757"/>
                    </a:cubicBezTo>
                    <a:cubicBezTo>
                      <a:pt x="1431225" y="960624"/>
                      <a:pt x="1431225" y="960624"/>
                      <a:pt x="1444096" y="989416"/>
                    </a:cubicBezTo>
                    <a:cubicBezTo>
                      <a:pt x="1456057" y="1017463"/>
                      <a:pt x="1467110" y="1044764"/>
                      <a:pt x="1470878" y="1074455"/>
                    </a:cubicBezTo>
                    <a:cubicBezTo>
                      <a:pt x="1471859" y="1084379"/>
                      <a:pt x="1477732" y="1084634"/>
                      <a:pt x="1484515" y="1085634"/>
                    </a:cubicBezTo>
                    <a:cubicBezTo>
                      <a:pt x="1506601" y="1089298"/>
                      <a:pt x="1528849" y="1094616"/>
                      <a:pt x="1552416" y="1104814"/>
                    </a:cubicBezTo>
                    <a:cubicBezTo>
                      <a:pt x="1534039" y="1113311"/>
                      <a:pt x="1517163" y="1111637"/>
                      <a:pt x="1499705" y="1112527"/>
                    </a:cubicBezTo>
                    <a:cubicBezTo>
                      <a:pt x="1463134" y="1114470"/>
                      <a:pt x="1447893" y="1129337"/>
                      <a:pt x="1446942" y="1162000"/>
                    </a:cubicBezTo>
                    <a:cubicBezTo>
                      <a:pt x="1445930" y="1177131"/>
                      <a:pt x="1451712" y="1184911"/>
                      <a:pt x="1466933" y="1186748"/>
                    </a:cubicBezTo>
                    <a:cubicBezTo>
                      <a:pt x="1473715" y="1187748"/>
                      <a:pt x="1480335" y="1187094"/>
                      <a:pt x="1486617" y="1191484"/>
                    </a:cubicBezTo>
                    <a:cubicBezTo>
                      <a:pt x="1480978" y="1202062"/>
                      <a:pt x="1470222" y="1203125"/>
                      <a:pt x="1461120" y="1204024"/>
                    </a:cubicBezTo>
                    <a:cubicBezTo>
                      <a:pt x="1451190" y="1205005"/>
                      <a:pt x="1449116" y="1209385"/>
                      <a:pt x="1449106" y="1217737"/>
                    </a:cubicBezTo>
                    <a:cubicBezTo>
                      <a:pt x="1449739" y="1241057"/>
                      <a:pt x="1459893" y="1259261"/>
                      <a:pt x="1473356" y="1277138"/>
                    </a:cubicBezTo>
                    <a:cubicBezTo>
                      <a:pt x="1481038" y="1287236"/>
                      <a:pt x="1489628" y="1298078"/>
                      <a:pt x="1497310" y="1308176"/>
                    </a:cubicBezTo>
                    <a:cubicBezTo>
                      <a:pt x="1508955" y="1324562"/>
                      <a:pt x="1514062" y="1342430"/>
                      <a:pt x="1510150" y="1362024"/>
                    </a:cubicBezTo>
                    <a:cubicBezTo>
                      <a:pt x="1507064" y="1381536"/>
                      <a:pt x="1512927" y="1390143"/>
                      <a:pt x="1531785" y="1394960"/>
                    </a:cubicBezTo>
                    <a:cubicBezTo>
                      <a:pt x="1534348" y="1395542"/>
                      <a:pt x="1536831" y="1395297"/>
                      <a:pt x="1541050" y="1395715"/>
                    </a:cubicBezTo>
                    <a:cubicBezTo>
                      <a:pt x="1534910" y="1409683"/>
                      <a:pt x="1522744" y="1413390"/>
                      <a:pt x="1512395" y="1418588"/>
                    </a:cubicBezTo>
                    <a:cubicBezTo>
                      <a:pt x="1499647" y="1424858"/>
                      <a:pt x="1490453" y="1433282"/>
                      <a:pt x="1487704" y="1447751"/>
                    </a:cubicBezTo>
                    <a:cubicBezTo>
                      <a:pt x="1484548" y="1458084"/>
                      <a:pt x="1486938" y="1465364"/>
                      <a:pt x="1498103" y="1468436"/>
                    </a:cubicBezTo>
                    <a:cubicBezTo>
                      <a:pt x="1510096" y="1471427"/>
                      <a:pt x="1518115" y="1476480"/>
                      <a:pt x="1518676" y="1490621"/>
                    </a:cubicBezTo>
                    <a:cubicBezTo>
                      <a:pt x="1519984" y="1503854"/>
                      <a:pt x="1510218" y="1506488"/>
                      <a:pt x="1500534" y="1509951"/>
                    </a:cubicBezTo>
                    <a:cubicBezTo>
                      <a:pt x="1497306" y="1511104"/>
                      <a:pt x="1491513" y="1511677"/>
                      <a:pt x="1492913" y="1517384"/>
                    </a:cubicBezTo>
                    <a:cubicBezTo>
                      <a:pt x="1493566" y="1524000"/>
                      <a:pt x="1497611" y="1531116"/>
                      <a:pt x="1504394" y="1532117"/>
                    </a:cubicBezTo>
                    <a:cubicBezTo>
                      <a:pt x="1523088" y="1535280"/>
                      <a:pt x="1522577" y="1547022"/>
                      <a:pt x="1519911" y="1562318"/>
                    </a:cubicBezTo>
                    <a:cubicBezTo>
                      <a:pt x="1517152" y="1585138"/>
                      <a:pt x="1520185" y="1607385"/>
                      <a:pt x="1529011" y="1629061"/>
                    </a:cubicBezTo>
                    <a:cubicBezTo>
                      <a:pt x="1531320" y="1635514"/>
                      <a:pt x="1532719" y="1641221"/>
                      <a:pt x="1529153" y="1647419"/>
                    </a:cubicBezTo>
                    <a:cubicBezTo>
                      <a:pt x="1520031" y="1665022"/>
                      <a:pt x="1515791" y="1681308"/>
                      <a:pt x="1530082" y="1699103"/>
                    </a:cubicBezTo>
                    <a:cubicBezTo>
                      <a:pt x="1534954" y="1706138"/>
                      <a:pt x="1527088" y="1711090"/>
                      <a:pt x="1522042" y="1710754"/>
                    </a:cubicBezTo>
                    <a:cubicBezTo>
                      <a:pt x="1494165" y="1707662"/>
                      <a:pt x="1486452" y="1722621"/>
                      <a:pt x="1487166" y="1746768"/>
                    </a:cubicBezTo>
                    <a:cubicBezTo>
                      <a:pt x="1486748" y="1750985"/>
                      <a:pt x="1483765" y="1754620"/>
                      <a:pt x="1481691" y="1759000"/>
                    </a:cubicBezTo>
                    <a:cubicBezTo>
                      <a:pt x="1470658" y="1782638"/>
                      <a:pt x="1469166" y="1784456"/>
                      <a:pt x="1442943" y="1781201"/>
                    </a:cubicBezTo>
                    <a:cubicBezTo>
                      <a:pt x="1428551" y="1779282"/>
                      <a:pt x="1419612" y="1781835"/>
                      <a:pt x="1414463" y="1797375"/>
                    </a:cubicBezTo>
                    <a:cubicBezTo>
                      <a:pt x="1410561" y="1808617"/>
                      <a:pt x="1402439" y="1819441"/>
                      <a:pt x="1389364" y="1822403"/>
                    </a:cubicBezTo>
                    <a:cubicBezTo>
                      <a:pt x="1377116" y="1825283"/>
                      <a:pt x="1377105" y="1833635"/>
                      <a:pt x="1378004" y="1842732"/>
                    </a:cubicBezTo>
                    <a:cubicBezTo>
                      <a:pt x="1378903" y="1851829"/>
                      <a:pt x="1380547" y="1860018"/>
                      <a:pt x="1375490" y="1868033"/>
                    </a:cubicBezTo>
                    <a:cubicBezTo>
                      <a:pt x="1371925" y="1874231"/>
                      <a:pt x="1376471" y="1877958"/>
                      <a:pt x="1380853" y="1880030"/>
                    </a:cubicBezTo>
                    <a:cubicBezTo>
                      <a:pt x="1387718" y="1881857"/>
                      <a:pt x="1393673" y="1882939"/>
                      <a:pt x="1400375" y="1883112"/>
                    </a:cubicBezTo>
                    <a:cubicBezTo>
                      <a:pt x="1422460" y="1886776"/>
                      <a:pt x="1423451" y="1888348"/>
                      <a:pt x="1416228" y="1908269"/>
                    </a:cubicBezTo>
                    <a:cubicBezTo>
                      <a:pt x="1413071" y="1918602"/>
                      <a:pt x="1407268" y="1927526"/>
                      <a:pt x="1403203" y="1937114"/>
                    </a:cubicBezTo>
                    <a:cubicBezTo>
                      <a:pt x="1397645" y="1948519"/>
                      <a:pt x="1392088" y="1959925"/>
                      <a:pt x="1376714" y="1948082"/>
                    </a:cubicBezTo>
                    <a:cubicBezTo>
                      <a:pt x="1371341" y="1944437"/>
                      <a:pt x="1364967" y="1947572"/>
                      <a:pt x="1364047" y="1955179"/>
                    </a:cubicBezTo>
                    <a:cubicBezTo>
                      <a:pt x="1362464" y="1964521"/>
                      <a:pt x="1360134" y="1974773"/>
                      <a:pt x="1372454" y="1981071"/>
                    </a:cubicBezTo>
                    <a:cubicBezTo>
                      <a:pt x="1373281" y="1980990"/>
                      <a:pt x="1374108" y="1980908"/>
                      <a:pt x="1375845" y="1981571"/>
                    </a:cubicBezTo>
                    <a:cubicBezTo>
                      <a:pt x="1382710" y="1983399"/>
                      <a:pt x="1393722" y="1976465"/>
                      <a:pt x="1396603" y="1988706"/>
                    </a:cubicBezTo>
                    <a:cubicBezTo>
                      <a:pt x="1399401" y="2000121"/>
                      <a:pt x="1397154" y="2011200"/>
                      <a:pt x="1390687" y="2021860"/>
                    </a:cubicBezTo>
                    <a:cubicBezTo>
                      <a:pt x="1384803" y="2029957"/>
                      <a:pt x="1376191" y="2035818"/>
                      <a:pt x="1367417" y="2040026"/>
                    </a:cubicBezTo>
                    <a:cubicBezTo>
                      <a:pt x="1360214" y="2043242"/>
                      <a:pt x="1354422" y="2043815"/>
                      <a:pt x="1352615" y="2033972"/>
                    </a:cubicBezTo>
                    <a:cubicBezTo>
                      <a:pt x="1351460" y="2030746"/>
                      <a:pt x="1349479" y="2027601"/>
                      <a:pt x="1346169" y="2027928"/>
                    </a:cubicBezTo>
                    <a:cubicBezTo>
                      <a:pt x="1340377" y="2028500"/>
                      <a:pt x="1339958" y="2032717"/>
                      <a:pt x="1340285" y="2036025"/>
                    </a:cubicBezTo>
                    <a:cubicBezTo>
                      <a:pt x="1340111" y="2042723"/>
                      <a:pt x="1340683" y="2048512"/>
                      <a:pt x="1340427" y="2054383"/>
                    </a:cubicBezTo>
                    <a:cubicBezTo>
                      <a:pt x="1339906" y="2074477"/>
                      <a:pt x="1327402" y="2083228"/>
                      <a:pt x="1308463" y="2077583"/>
                    </a:cubicBezTo>
                    <a:cubicBezTo>
                      <a:pt x="1305899" y="2077002"/>
                      <a:pt x="1304163" y="2076338"/>
                      <a:pt x="1302426" y="2075675"/>
                    </a:cubicBezTo>
                    <a:cubicBezTo>
                      <a:pt x="1274559" y="2064231"/>
                      <a:pt x="1270503" y="2065467"/>
                      <a:pt x="1260870" y="2094811"/>
                    </a:cubicBezTo>
                    <a:cubicBezTo>
                      <a:pt x="1256967" y="2106053"/>
                      <a:pt x="1251747" y="2112415"/>
                      <a:pt x="1239172" y="2111987"/>
                    </a:cubicBezTo>
                    <a:cubicBezTo>
                      <a:pt x="1234126" y="2111650"/>
                      <a:pt x="1230070" y="2112886"/>
                      <a:pt x="1226015" y="2114122"/>
                    </a:cubicBezTo>
                    <a:cubicBezTo>
                      <a:pt x="1201274" y="2117401"/>
                      <a:pt x="1183141" y="2128379"/>
                      <a:pt x="1180045" y="2156243"/>
                    </a:cubicBezTo>
                    <a:cubicBezTo>
                      <a:pt x="1178544" y="2166412"/>
                      <a:pt x="1175386" y="2176745"/>
                      <a:pt x="1169584" y="2185669"/>
                    </a:cubicBezTo>
                    <a:cubicBezTo>
                      <a:pt x="1166019" y="2191867"/>
                      <a:pt x="1159726" y="2195829"/>
                      <a:pt x="1152862" y="2194002"/>
                    </a:cubicBezTo>
                    <a:cubicBezTo>
                      <a:pt x="1144342" y="2192339"/>
                      <a:pt x="1146916" y="2184568"/>
                      <a:pt x="1147172" y="2178697"/>
                    </a:cubicBezTo>
                    <a:cubicBezTo>
                      <a:pt x="1146887" y="2141981"/>
                      <a:pt x="1146887" y="2141981"/>
                      <a:pt x="1112869" y="2152858"/>
                    </a:cubicBezTo>
                    <a:cubicBezTo>
                      <a:pt x="1100703" y="2156565"/>
                      <a:pt x="1089201" y="2158536"/>
                      <a:pt x="1076544" y="2157281"/>
                    </a:cubicBezTo>
                    <a:cubicBezTo>
                      <a:pt x="1063806" y="2155199"/>
                      <a:pt x="1053631" y="2153699"/>
                      <a:pt x="1047114" y="2138477"/>
                    </a:cubicBezTo>
                    <a:cubicBezTo>
                      <a:pt x="1036634" y="2116965"/>
                      <a:pt x="1004538" y="2113455"/>
                      <a:pt x="979285" y="2128475"/>
                    </a:cubicBezTo>
                    <a:cubicBezTo>
                      <a:pt x="975311" y="2130538"/>
                      <a:pt x="972247" y="2133346"/>
                      <a:pt x="967527" y="2136318"/>
                    </a:cubicBezTo>
                    <a:cubicBezTo>
                      <a:pt x="962338" y="2117623"/>
                      <a:pt x="955658" y="2100746"/>
                      <a:pt x="935810" y="2094356"/>
                    </a:cubicBezTo>
                    <a:cubicBezTo>
                      <a:pt x="926754" y="2091493"/>
                      <a:pt x="918191" y="2091504"/>
                      <a:pt x="909761" y="2092858"/>
                    </a:cubicBezTo>
                    <a:lnTo>
                      <a:pt x="890923" y="2097756"/>
                    </a:lnTo>
                    <a:lnTo>
                      <a:pt x="889951" y="2099239"/>
                    </a:lnTo>
                    <a:cubicBezTo>
                      <a:pt x="881833" y="2116665"/>
                      <a:pt x="886596" y="2130520"/>
                      <a:pt x="903914" y="2149570"/>
                    </a:cubicBezTo>
                    <a:cubicBezTo>
                      <a:pt x="907762" y="2153419"/>
                      <a:pt x="913150" y="2156498"/>
                      <a:pt x="913150" y="2162655"/>
                    </a:cubicBezTo>
                    <a:cubicBezTo>
                      <a:pt x="939320" y="2157267"/>
                      <a:pt x="965489" y="2160346"/>
                      <a:pt x="991659" y="2161116"/>
                    </a:cubicBezTo>
                    <a:cubicBezTo>
                      <a:pt x="1006283" y="2166504"/>
                      <a:pt x="1023986" y="2162655"/>
                      <a:pt x="1036302" y="2174970"/>
                    </a:cubicBezTo>
                    <a:cubicBezTo>
                      <a:pt x="1039380" y="2179588"/>
                      <a:pt x="1040150" y="2184976"/>
                      <a:pt x="1038611" y="2189594"/>
                    </a:cubicBezTo>
                    <a:cubicBezTo>
                      <a:pt x="1028605" y="2214994"/>
                      <a:pt x="1031683" y="2240394"/>
                      <a:pt x="1036302" y="2265794"/>
                    </a:cubicBezTo>
                    <a:cubicBezTo>
                      <a:pt x="1035532" y="2267334"/>
                      <a:pt x="1034762" y="2268104"/>
                      <a:pt x="1033992" y="2268873"/>
                    </a:cubicBezTo>
                    <a:cubicBezTo>
                      <a:pt x="1019368" y="2262716"/>
                      <a:pt x="1010901" y="2246552"/>
                      <a:pt x="995508" y="2241164"/>
                    </a:cubicBezTo>
                    <a:cubicBezTo>
                      <a:pt x="991659" y="2239625"/>
                      <a:pt x="991659" y="2237316"/>
                      <a:pt x="992429" y="2234237"/>
                    </a:cubicBezTo>
                    <a:cubicBezTo>
                      <a:pt x="997817" y="2210376"/>
                      <a:pt x="988580" y="2207297"/>
                      <a:pt x="967799" y="2214994"/>
                    </a:cubicBezTo>
                    <a:cubicBezTo>
                      <a:pt x="958562" y="2218073"/>
                      <a:pt x="947017" y="2216534"/>
                      <a:pt x="937011" y="2214994"/>
                    </a:cubicBezTo>
                    <a:cubicBezTo>
                      <a:pt x="928544" y="2214225"/>
                      <a:pt x="916999" y="2209606"/>
                      <a:pt x="916999" y="2219612"/>
                    </a:cubicBezTo>
                    <a:cubicBezTo>
                      <a:pt x="917768" y="2231158"/>
                      <a:pt x="897756" y="2240394"/>
                      <a:pt x="915459" y="2254249"/>
                    </a:cubicBezTo>
                    <a:cubicBezTo>
                      <a:pt x="925465" y="2262716"/>
                      <a:pt x="920077" y="2278110"/>
                      <a:pt x="910841" y="2287346"/>
                    </a:cubicBezTo>
                    <a:cubicBezTo>
                      <a:pt x="898526" y="2299661"/>
                      <a:pt x="903144" y="2309667"/>
                      <a:pt x="906992" y="2324291"/>
                    </a:cubicBezTo>
                    <a:cubicBezTo>
                      <a:pt x="913150" y="2348152"/>
                      <a:pt x="921617" y="2372013"/>
                      <a:pt x="919308" y="2397413"/>
                    </a:cubicBezTo>
                    <a:cubicBezTo>
                      <a:pt x="917768" y="2412807"/>
                      <a:pt x="905453" y="2422043"/>
                      <a:pt x="892368" y="2427430"/>
                    </a:cubicBezTo>
                    <a:cubicBezTo>
                      <a:pt x="883901" y="2430509"/>
                      <a:pt x="879283" y="2433588"/>
                      <a:pt x="883132" y="2442824"/>
                    </a:cubicBezTo>
                    <a:cubicBezTo>
                      <a:pt x="886211" y="2448982"/>
                      <a:pt x="883132" y="2455909"/>
                      <a:pt x="876974" y="2456679"/>
                    </a:cubicBezTo>
                    <a:cubicBezTo>
                      <a:pt x="840799" y="2461297"/>
                      <a:pt x="803853" y="2476691"/>
                      <a:pt x="769986" y="2448982"/>
                    </a:cubicBezTo>
                    <a:cubicBezTo>
                      <a:pt x="769217" y="2446673"/>
                      <a:pt x="769986" y="2443594"/>
                      <a:pt x="771526" y="2443594"/>
                    </a:cubicBezTo>
                    <a:cubicBezTo>
                      <a:pt x="793847" y="2445903"/>
                      <a:pt x="812320" y="2430509"/>
                      <a:pt x="833871" y="2430509"/>
                    </a:cubicBezTo>
                    <a:cubicBezTo>
                      <a:pt x="859271" y="2430509"/>
                      <a:pt x="873895" y="2409728"/>
                      <a:pt x="865429" y="2385867"/>
                    </a:cubicBezTo>
                    <a:cubicBezTo>
                      <a:pt x="861580" y="2376631"/>
                      <a:pt x="871586" y="2367394"/>
                      <a:pt x="863120" y="2359697"/>
                    </a:cubicBezTo>
                    <a:cubicBezTo>
                      <a:pt x="853114" y="2355849"/>
                      <a:pt x="853883" y="2347382"/>
                      <a:pt x="852344" y="2339685"/>
                    </a:cubicBezTo>
                    <a:cubicBezTo>
                      <a:pt x="848496" y="2318134"/>
                      <a:pt x="840799" y="2299661"/>
                      <a:pt x="820786" y="2288116"/>
                    </a:cubicBezTo>
                    <a:cubicBezTo>
                      <a:pt x="815398" y="2285037"/>
                      <a:pt x="810780" y="2279649"/>
                      <a:pt x="805393" y="2276570"/>
                    </a:cubicBezTo>
                    <a:cubicBezTo>
                      <a:pt x="795386" y="2270413"/>
                      <a:pt x="788459" y="2255788"/>
                      <a:pt x="771526" y="2268104"/>
                    </a:cubicBezTo>
                    <a:cubicBezTo>
                      <a:pt x="764598" y="2272722"/>
                      <a:pt x="749204" y="2268104"/>
                      <a:pt x="738429" y="2262716"/>
                    </a:cubicBezTo>
                    <a:cubicBezTo>
                      <a:pt x="732271" y="2259637"/>
                      <a:pt x="733041" y="2255019"/>
                      <a:pt x="734580" y="2249631"/>
                    </a:cubicBezTo>
                    <a:cubicBezTo>
                      <a:pt x="736890" y="2241164"/>
                      <a:pt x="731502" y="2238085"/>
                      <a:pt x="725344" y="2235006"/>
                    </a:cubicBezTo>
                    <a:cubicBezTo>
                      <a:pt x="720726" y="2231928"/>
                      <a:pt x="716108" y="2228079"/>
                      <a:pt x="712259" y="2224231"/>
                    </a:cubicBezTo>
                    <a:cubicBezTo>
                      <a:pt x="708411" y="2222691"/>
                      <a:pt x="707641" y="2219612"/>
                      <a:pt x="707641" y="2215764"/>
                    </a:cubicBezTo>
                    <a:cubicBezTo>
                      <a:pt x="693786" y="2210376"/>
                      <a:pt x="675314" y="2209606"/>
                      <a:pt x="672235" y="2189594"/>
                    </a:cubicBezTo>
                    <a:cubicBezTo>
                      <a:pt x="673005" y="2182667"/>
                      <a:pt x="666077" y="2181127"/>
                      <a:pt x="663768" y="2176509"/>
                    </a:cubicBezTo>
                    <a:cubicBezTo>
                      <a:pt x="657611" y="2175740"/>
                      <a:pt x="651453" y="2178049"/>
                      <a:pt x="646064" y="2181127"/>
                    </a:cubicBezTo>
                    <a:cubicBezTo>
                      <a:pt x="645294" y="2187285"/>
                      <a:pt x="647604" y="2194212"/>
                      <a:pt x="641446" y="2198831"/>
                    </a:cubicBezTo>
                    <a:cubicBezTo>
                      <a:pt x="638368" y="2204988"/>
                      <a:pt x="634520" y="2208837"/>
                      <a:pt x="628362" y="2211915"/>
                    </a:cubicBezTo>
                    <a:cubicBezTo>
                      <a:pt x="623743" y="2219612"/>
                      <a:pt x="618355" y="2211915"/>
                      <a:pt x="612967" y="2213455"/>
                    </a:cubicBezTo>
                    <a:cubicBezTo>
                      <a:pt x="609888" y="2214994"/>
                      <a:pt x="606040" y="2217303"/>
                      <a:pt x="603731" y="2212685"/>
                    </a:cubicBezTo>
                    <a:cubicBezTo>
                      <a:pt x="601422" y="2208067"/>
                      <a:pt x="604501" y="2204218"/>
                      <a:pt x="609119" y="2202679"/>
                    </a:cubicBezTo>
                    <a:cubicBezTo>
                      <a:pt x="617585" y="2200370"/>
                      <a:pt x="619125" y="2191134"/>
                      <a:pt x="624513" y="2185746"/>
                    </a:cubicBezTo>
                    <a:cubicBezTo>
                      <a:pt x="629132" y="2177279"/>
                      <a:pt x="632980" y="2168043"/>
                      <a:pt x="637598" y="2159576"/>
                    </a:cubicBezTo>
                    <a:cubicBezTo>
                      <a:pt x="636828" y="2153419"/>
                      <a:pt x="637598" y="2146491"/>
                      <a:pt x="629132" y="2146491"/>
                    </a:cubicBezTo>
                    <a:cubicBezTo>
                      <a:pt x="623743" y="2146491"/>
                      <a:pt x="619894" y="2148801"/>
                      <a:pt x="619894" y="2154188"/>
                    </a:cubicBezTo>
                    <a:cubicBezTo>
                      <a:pt x="621434" y="2174200"/>
                      <a:pt x="606040" y="2181127"/>
                      <a:pt x="592955" y="2190364"/>
                    </a:cubicBezTo>
                    <a:cubicBezTo>
                      <a:pt x="588337" y="2198831"/>
                      <a:pt x="604501" y="2224231"/>
                      <a:pt x="575252" y="2212685"/>
                    </a:cubicBezTo>
                    <a:cubicBezTo>
                      <a:pt x="572943" y="2212685"/>
                      <a:pt x="569864" y="2212685"/>
                      <a:pt x="566785" y="2212685"/>
                    </a:cubicBezTo>
                    <a:cubicBezTo>
                      <a:pt x="550622" y="2199600"/>
                      <a:pt x="550622" y="2198061"/>
                      <a:pt x="566785" y="2172661"/>
                    </a:cubicBezTo>
                    <a:cubicBezTo>
                      <a:pt x="566016" y="2172661"/>
                      <a:pt x="566016" y="2172661"/>
                      <a:pt x="565246" y="2172661"/>
                    </a:cubicBezTo>
                    <a:cubicBezTo>
                      <a:pt x="556010" y="2180358"/>
                      <a:pt x="547543" y="2187285"/>
                      <a:pt x="539076" y="2194982"/>
                    </a:cubicBezTo>
                    <a:cubicBezTo>
                      <a:pt x="529070" y="2194982"/>
                      <a:pt x="526761" y="2189594"/>
                      <a:pt x="530610" y="2181127"/>
                    </a:cubicBezTo>
                    <a:cubicBezTo>
                      <a:pt x="533688" y="2172661"/>
                      <a:pt x="536767" y="2164195"/>
                      <a:pt x="539846" y="2155728"/>
                    </a:cubicBezTo>
                    <a:cubicBezTo>
                      <a:pt x="552931" y="2136485"/>
                      <a:pt x="557549" y="2114934"/>
                      <a:pt x="561397" y="2092612"/>
                    </a:cubicBezTo>
                    <a:cubicBezTo>
                      <a:pt x="565246" y="2071061"/>
                      <a:pt x="557549" y="2054127"/>
                      <a:pt x="538307" y="2042582"/>
                    </a:cubicBezTo>
                    <a:cubicBezTo>
                      <a:pt x="529840" y="2037195"/>
                      <a:pt x="521373" y="2031807"/>
                      <a:pt x="513676" y="2024879"/>
                    </a:cubicBezTo>
                    <a:cubicBezTo>
                      <a:pt x="501361" y="2014104"/>
                      <a:pt x="489046" y="2012564"/>
                      <a:pt x="473652" y="2018722"/>
                    </a:cubicBezTo>
                    <a:cubicBezTo>
                      <a:pt x="441325" y="2031037"/>
                      <a:pt x="429010" y="2021801"/>
                      <a:pt x="429010" y="1987164"/>
                    </a:cubicBezTo>
                    <a:cubicBezTo>
                      <a:pt x="429010" y="1975619"/>
                      <a:pt x="432088" y="1963303"/>
                      <a:pt x="425931" y="1952528"/>
                    </a:cubicBezTo>
                    <a:cubicBezTo>
                      <a:pt x="419003" y="1944061"/>
                      <a:pt x="413616" y="1934824"/>
                      <a:pt x="408228" y="1925588"/>
                    </a:cubicBezTo>
                    <a:cubicBezTo>
                      <a:pt x="402840" y="1917122"/>
                      <a:pt x="396682" y="1909425"/>
                      <a:pt x="390525" y="1900958"/>
                    </a:cubicBezTo>
                    <a:cubicBezTo>
                      <a:pt x="372822" y="1877097"/>
                      <a:pt x="372822" y="1877867"/>
                      <a:pt x="350500" y="1894031"/>
                    </a:cubicBezTo>
                    <a:cubicBezTo>
                      <a:pt x="325870" y="1911734"/>
                      <a:pt x="298161" y="1918661"/>
                      <a:pt x="267373" y="1910964"/>
                    </a:cubicBezTo>
                    <a:cubicBezTo>
                      <a:pt x="247361" y="1905576"/>
                      <a:pt x="245822" y="1879407"/>
                      <a:pt x="225040" y="1875558"/>
                    </a:cubicBezTo>
                    <a:cubicBezTo>
                      <a:pt x="230428" y="1862473"/>
                      <a:pt x="221961" y="1850928"/>
                      <a:pt x="221961" y="1837843"/>
                    </a:cubicBezTo>
                    <a:cubicBezTo>
                      <a:pt x="222731" y="1820909"/>
                      <a:pt x="232737" y="1804746"/>
                      <a:pt x="227349" y="1787813"/>
                    </a:cubicBezTo>
                    <a:cubicBezTo>
                      <a:pt x="233506" y="1782425"/>
                      <a:pt x="243513" y="1799358"/>
                      <a:pt x="246591" y="1787043"/>
                    </a:cubicBezTo>
                    <a:cubicBezTo>
                      <a:pt x="249670" y="1774728"/>
                      <a:pt x="236585" y="1770879"/>
                      <a:pt x="228119" y="1765491"/>
                    </a:cubicBezTo>
                    <a:cubicBezTo>
                      <a:pt x="295852" y="1745479"/>
                      <a:pt x="318943" y="1694679"/>
                      <a:pt x="298931" y="1596928"/>
                    </a:cubicBezTo>
                    <a:cubicBezTo>
                      <a:pt x="316634" y="1616940"/>
                      <a:pt x="326640" y="1640031"/>
                      <a:pt x="346652" y="1656195"/>
                    </a:cubicBezTo>
                    <a:lnTo>
                      <a:pt x="361501" y="1660735"/>
                    </a:lnTo>
                    <a:lnTo>
                      <a:pt x="365925" y="1649703"/>
                    </a:lnTo>
                    <a:cubicBezTo>
                      <a:pt x="368035" y="1641457"/>
                      <a:pt x="368873" y="1633023"/>
                      <a:pt x="368015" y="1624340"/>
                    </a:cubicBezTo>
                    <a:cubicBezTo>
                      <a:pt x="367862" y="1614333"/>
                      <a:pt x="371008" y="1612353"/>
                      <a:pt x="380192" y="1612281"/>
                    </a:cubicBezTo>
                    <a:cubicBezTo>
                      <a:pt x="389375" y="1612208"/>
                      <a:pt x="399305" y="1611227"/>
                      <a:pt x="407089" y="1605448"/>
                    </a:cubicBezTo>
                    <a:cubicBezTo>
                      <a:pt x="411645" y="1600822"/>
                      <a:pt x="415292" y="1595451"/>
                      <a:pt x="415547" y="1589580"/>
                    </a:cubicBezTo>
                    <a:cubicBezTo>
                      <a:pt x="414812" y="1582137"/>
                      <a:pt x="407365" y="1582873"/>
                      <a:pt x="402237" y="1581709"/>
                    </a:cubicBezTo>
                    <a:cubicBezTo>
                      <a:pt x="367996" y="1573400"/>
                      <a:pt x="333836" y="1565919"/>
                      <a:pt x="298685" y="1556865"/>
                    </a:cubicBezTo>
                    <a:cubicBezTo>
                      <a:pt x="278173" y="1552211"/>
                      <a:pt x="257416" y="1545075"/>
                      <a:pt x="238732" y="1533560"/>
                    </a:cubicBezTo>
                    <a:cubicBezTo>
                      <a:pt x="202438" y="1512927"/>
                      <a:pt x="188658" y="1483390"/>
                      <a:pt x="194584" y="1441885"/>
                    </a:cubicBezTo>
                    <a:cubicBezTo>
                      <a:pt x="200919" y="1404515"/>
                      <a:pt x="200919" y="1404515"/>
                      <a:pt x="175636" y="1376949"/>
                    </a:cubicBezTo>
                    <a:cubicBezTo>
                      <a:pt x="187976" y="1366544"/>
                      <a:pt x="194862" y="1351667"/>
                      <a:pt x="201001" y="1337699"/>
                    </a:cubicBezTo>
                    <a:cubicBezTo>
                      <a:pt x="207142" y="1323731"/>
                      <a:pt x="215181" y="1312081"/>
                      <a:pt x="230576" y="1307219"/>
                    </a:cubicBezTo>
                    <a:cubicBezTo>
                      <a:pt x="241915" y="1303594"/>
                      <a:pt x="253254" y="1299969"/>
                      <a:pt x="254347" y="1285664"/>
                    </a:cubicBezTo>
                    <a:cubicBezTo>
                      <a:pt x="256023" y="1268797"/>
                      <a:pt x="253643" y="1253165"/>
                      <a:pt x="237605" y="1243058"/>
                    </a:cubicBezTo>
                    <a:cubicBezTo>
                      <a:pt x="226859" y="1235768"/>
                      <a:pt x="213875" y="1231205"/>
                      <a:pt x="201801" y="1227388"/>
                    </a:cubicBezTo>
                    <a:cubicBezTo>
                      <a:pt x="181044" y="1220252"/>
                      <a:pt x="159541" y="1214026"/>
                      <a:pt x="140112" y="1203419"/>
                    </a:cubicBezTo>
                    <a:cubicBezTo>
                      <a:pt x="128620" y="1197038"/>
                      <a:pt x="123155" y="1200919"/>
                      <a:pt x="122807" y="1214314"/>
                    </a:cubicBezTo>
                    <a:cubicBezTo>
                      <a:pt x="123940" y="1234245"/>
                      <a:pt x="114572" y="1249367"/>
                      <a:pt x="96113" y="1257036"/>
                    </a:cubicBezTo>
                    <a:cubicBezTo>
                      <a:pt x="76081" y="1265696"/>
                      <a:pt x="52341" y="1262196"/>
                      <a:pt x="38458" y="1248535"/>
                    </a:cubicBezTo>
                    <a:cubicBezTo>
                      <a:pt x="28295" y="1238683"/>
                      <a:pt x="25414" y="1226441"/>
                      <a:pt x="29153" y="1213546"/>
                    </a:cubicBezTo>
                    <a:cubicBezTo>
                      <a:pt x="33393" y="1197260"/>
                      <a:pt x="26038" y="1190470"/>
                      <a:pt x="12391" y="1187643"/>
                    </a:cubicBezTo>
                    <a:cubicBezTo>
                      <a:pt x="3871" y="1185980"/>
                      <a:pt x="-675" y="1182253"/>
                      <a:pt x="81" y="1172993"/>
                    </a:cubicBezTo>
                    <a:cubicBezTo>
                      <a:pt x="756" y="1162905"/>
                      <a:pt x="8693" y="1167131"/>
                      <a:pt x="13658" y="1166641"/>
                    </a:cubicBezTo>
                    <a:cubicBezTo>
                      <a:pt x="57798" y="1165203"/>
                      <a:pt x="100899" y="1168043"/>
                      <a:pt x="142679" y="1176546"/>
                    </a:cubicBezTo>
                    <a:lnTo>
                      <a:pt x="239171" y="1211513"/>
                    </a:lnTo>
                    <a:lnTo>
                      <a:pt x="235719" y="1208616"/>
                    </a:lnTo>
                    <a:cubicBezTo>
                      <a:pt x="233507" y="1206307"/>
                      <a:pt x="232352" y="1203613"/>
                      <a:pt x="234276" y="1199764"/>
                    </a:cubicBezTo>
                    <a:cubicBezTo>
                      <a:pt x="237355" y="1193606"/>
                      <a:pt x="245052" y="1195915"/>
                      <a:pt x="250440" y="1196685"/>
                    </a:cubicBezTo>
                    <a:cubicBezTo>
                      <a:pt x="264294" y="1198994"/>
                      <a:pt x="278919" y="1202073"/>
                      <a:pt x="292773" y="1205152"/>
                    </a:cubicBezTo>
                    <a:lnTo>
                      <a:pt x="293536" y="1205788"/>
                    </a:lnTo>
                    <a:lnTo>
                      <a:pt x="307663" y="1191042"/>
                    </a:lnTo>
                    <a:cubicBezTo>
                      <a:pt x="319676" y="1177328"/>
                      <a:pt x="331690" y="1163615"/>
                      <a:pt x="350231" y="1156773"/>
                    </a:cubicBezTo>
                    <a:cubicBezTo>
                      <a:pt x="359169" y="1154220"/>
                      <a:pt x="358515" y="1147603"/>
                      <a:pt x="353724" y="1141396"/>
                    </a:cubicBezTo>
                    <a:cubicBezTo>
                      <a:pt x="347115" y="1133698"/>
                      <a:pt x="340506" y="1126000"/>
                      <a:pt x="328677" y="1124663"/>
                    </a:cubicBezTo>
                    <a:cubicBezTo>
                      <a:pt x="301464" y="1119835"/>
                      <a:pt x="277570" y="1106329"/>
                      <a:pt x="254423" y="1091914"/>
                    </a:cubicBezTo>
                    <a:cubicBezTo>
                      <a:pt x="236567" y="1080317"/>
                      <a:pt x="218793" y="1069546"/>
                      <a:pt x="198863" y="1062329"/>
                    </a:cubicBezTo>
                    <a:cubicBezTo>
                      <a:pt x="184889" y="1056194"/>
                      <a:pt x="177686" y="1059411"/>
                      <a:pt x="174939" y="1073879"/>
                    </a:cubicBezTo>
                    <a:cubicBezTo>
                      <a:pt x="174019" y="1081485"/>
                      <a:pt x="173181" y="1089919"/>
                      <a:pt x="161270" y="1087756"/>
                    </a:cubicBezTo>
                    <a:cubicBezTo>
                      <a:pt x="150186" y="1085510"/>
                      <a:pt x="145314" y="1078475"/>
                      <a:pt x="143506" y="1068633"/>
                    </a:cubicBezTo>
                    <a:cubicBezTo>
                      <a:pt x="142853" y="1062017"/>
                      <a:pt x="147817" y="1061526"/>
                      <a:pt x="151955" y="1061118"/>
                    </a:cubicBezTo>
                    <a:cubicBezTo>
                      <a:pt x="165112" y="1058982"/>
                      <a:pt x="176369" y="1054530"/>
                      <a:pt x="186309" y="1045197"/>
                    </a:cubicBezTo>
                    <a:cubicBezTo>
                      <a:pt x="190865" y="1040572"/>
                      <a:pt x="194338" y="1041899"/>
                      <a:pt x="199548" y="1043889"/>
                    </a:cubicBezTo>
                    <a:cubicBezTo>
                      <a:pt x="249909" y="1063132"/>
                      <a:pt x="303171" y="1077912"/>
                      <a:pt x="342999" y="1117403"/>
                    </a:cubicBezTo>
                    <a:cubicBezTo>
                      <a:pt x="354981" y="1128745"/>
                      <a:pt x="380060" y="1120422"/>
                      <a:pt x="385045" y="1103228"/>
                    </a:cubicBezTo>
                    <a:cubicBezTo>
                      <a:pt x="389612" y="1090250"/>
                      <a:pt x="396068" y="1087942"/>
                      <a:pt x="407816" y="1088452"/>
                    </a:cubicBezTo>
                    <a:cubicBezTo>
                      <a:pt x="413689" y="1088707"/>
                      <a:pt x="420227" y="1087226"/>
                      <a:pt x="425855" y="1084999"/>
                    </a:cubicBezTo>
                    <a:cubicBezTo>
                      <a:pt x="435540" y="1081537"/>
                      <a:pt x="437206" y="1073022"/>
                      <a:pt x="437962" y="1063761"/>
                    </a:cubicBezTo>
                    <a:cubicBezTo>
                      <a:pt x="438718" y="1054500"/>
                      <a:pt x="432517" y="1050937"/>
                      <a:pt x="425571" y="1048283"/>
                    </a:cubicBezTo>
                    <a:cubicBezTo>
                      <a:pt x="416888" y="1044965"/>
                      <a:pt x="406632" y="1042638"/>
                      <a:pt x="397121" y="1039402"/>
                    </a:cubicBezTo>
                    <a:cubicBezTo>
                      <a:pt x="386784" y="1036248"/>
                      <a:pt x="376364" y="1032267"/>
                      <a:pt x="368019" y="1023905"/>
                    </a:cubicBezTo>
                    <a:lnTo>
                      <a:pt x="361094" y="1008297"/>
                    </a:lnTo>
                    <a:lnTo>
                      <a:pt x="355311" y="1004069"/>
                    </a:lnTo>
                    <a:cubicBezTo>
                      <a:pt x="351847" y="999451"/>
                      <a:pt x="352040" y="993101"/>
                      <a:pt x="353579" y="981940"/>
                    </a:cubicBezTo>
                    <a:cubicBezTo>
                      <a:pt x="351270" y="970394"/>
                      <a:pt x="360506" y="963467"/>
                      <a:pt x="365125" y="954231"/>
                    </a:cubicBezTo>
                    <a:cubicBezTo>
                      <a:pt x="375900" y="931909"/>
                      <a:pt x="372052" y="921903"/>
                      <a:pt x="348192" y="915746"/>
                    </a:cubicBezTo>
                    <a:cubicBezTo>
                      <a:pt x="342034" y="914206"/>
                      <a:pt x="335876" y="913437"/>
                      <a:pt x="329719" y="911897"/>
                    </a:cubicBezTo>
                    <a:cubicBezTo>
                      <a:pt x="328179" y="912667"/>
                      <a:pt x="327410" y="912667"/>
                      <a:pt x="326640" y="913437"/>
                    </a:cubicBezTo>
                    <a:cubicBezTo>
                      <a:pt x="323561" y="914976"/>
                      <a:pt x="320482" y="914206"/>
                      <a:pt x="318173" y="911897"/>
                    </a:cubicBezTo>
                    <a:cubicBezTo>
                      <a:pt x="301240" y="914976"/>
                      <a:pt x="286616" y="903430"/>
                      <a:pt x="269682" y="903430"/>
                    </a:cubicBezTo>
                    <a:cubicBezTo>
                      <a:pt x="256597" y="904970"/>
                      <a:pt x="248131" y="898043"/>
                      <a:pt x="245052" y="887267"/>
                    </a:cubicBezTo>
                    <a:cubicBezTo>
                      <a:pt x="242743" y="877261"/>
                      <a:pt x="254288" y="877261"/>
                      <a:pt x="260446" y="872643"/>
                    </a:cubicBezTo>
                    <a:cubicBezTo>
                      <a:pt x="278919" y="871104"/>
                      <a:pt x="295852" y="863407"/>
                      <a:pt x="313555" y="859558"/>
                    </a:cubicBezTo>
                    <a:cubicBezTo>
                      <a:pt x="325101" y="851091"/>
                      <a:pt x="338955" y="848782"/>
                      <a:pt x="352040" y="846473"/>
                    </a:cubicBezTo>
                    <a:cubicBezTo>
                      <a:pt x="355119" y="846473"/>
                      <a:pt x="358197" y="847243"/>
                      <a:pt x="361276" y="848782"/>
                    </a:cubicBezTo>
                    <a:cubicBezTo>
                      <a:pt x="360506" y="850322"/>
                      <a:pt x="358967" y="851861"/>
                      <a:pt x="358197" y="853400"/>
                    </a:cubicBezTo>
                    <a:cubicBezTo>
                      <a:pt x="359737" y="852631"/>
                      <a:pt x="360506" y="851861"/>
                      <a:pt x="362046" y="851091"/>
                    </a:cubicBezTo>
                    <a:cubicBezTo>
                      <a:pt x="370513" y="838776"/>
                      <a:pt x="382828" y="833388"/>
                      <a:pt x="397452" y="836467"/>
                    </a:cubicBezTo>
                    <a:cubicBezTo>
                      <a:pt x="419773" y="815685"/>
                      <a:pt x="418234" y="793364"/>
                      <a:pt x="402840" y="769503"/>
                    </a:cubicBezTo>
                    <a:cubicBezTo>
                      <a:pt x="395913" y="758728"/>
                      <a:pt x="389755" y="747182"/>
                      <a:pt x="383597" y="735637"/>
                    </a:cubicBezTo>
                    <a:cubicBezTo>
                      <a:pt x="375900" y="729479"/>
                      <a:pt x="368973" y="724091"/>
                      <a:pt x="361276" y="717934"/>
                    </a:cubicBezTo>
                    <a:cubicBezTo>
                      <a:pt x="353579" y="714855"/>
                      <a:pt x="352040" y="706388"/>
                      <a:pt x="348192" y="700231"/>
                    </a:cubicBezTo>
                    <a:cubicBezTo>
                      <a:pt x="349731" y="692534"/>
                      <a:pt x="335876" y="684067"/>
                      <a:pt x="345113" y="677140"/>
                    </a:cubicBezTo>
                    <a:lnTo>
                      <a:pt x="359259" y="673306"/>
                    </a:lnTo>
                    <a:lnTo>
                      <a:pt x="360028" y="663933"/>
                    </a:lnTo>
                    <a:cubicBezTo>
                      <a:pt x="367332" y="644839"/>
                      <a:pt x="361234" y="625400"/>
                      <a:pt x="351908" y="607114"/>
                    </a:cubicBezTo>
                    <a:cubicBezTo>
                      <a:pt x="348854" y="601570"/>
                      <a:pt x="345881" y="596853"/>
                      <a:pt x="343736" y="592055"/>
                    </a:cubicBezTo>
                    <a:cubicBezTo>
                      <a:pt x="326647" y="562844"/>
                      <a:pt x="326647" y="562844"/>
                      <a:pt x="350173" y="538808"/>
                    </a:cubicBezTo>
                    <a:cubicBezTo>
                      <a:pt x="354729" y="534182"/>
                      <a:pt x="357630" y="529720"/>
                      <a:pt x="355159" y="521613"/>
                    </a:cubicBezTo>
                    <a:cubicBezTo>
                      <a:pt x="352605" y="512679"/>
                      <a:pt x="352452" y="502673"/>
                      <a:pt x="353208" y="493412"/>
                    </a:cubicBezTo>
                    <a:cubicBezTo>
                      <a:pt x="355129" y="479027"/>
                      <a:pt x="347110" y="473973"/>
                      <a:pt x="335118" y="470982"/>
                    </a:cubicBezTo>
                    <a:cubicBezTo>
                      <a:pt x="296575" y="461428"/>
                      <a:pt x="296575" y="461428"/>
                      <a:pt x="315730" y="426967"/>
                    </a:cubicBezTo>
                    <a:cubicBezTo>
                      <a:pt x="319295" y="420769"/>
                      <a:pt x="320296" y="413990"/>
                      <a:pt x="319561" y="406546"/>
                    </a:cubicBezTo>
                    <a:cubicBezTo>
                      <a:pt x="318989" y="400757"/>
                      <a:pt x="312462" y="393886"/>
                      <a:pt x="322146" y="390424"/>
                    </a:cubicBezTo>
                    <a:cubicBezTo>
                      <a:pt x="330175" y="387126"/>
                      <a:pt x="338531" y="387135"/>
                      <a:pt x="344313" y="394915"/>
                    </a:cubicBezTo>
                    <a:cubicBezTo>
                      <a:pt x="349931" y="401040"/>
                      <a:pt x="353976" y="408157"/>
                      <a:pt x="358931" y="416018"/>
                    </a:cubicBezTo>
                    <a:cubicBezTo>
                      <a:pt x="378054" y="406614"/>
                      <a:pt x="385440" y="388347"/>
                      <a:pt x="391171" y="370244"/>
                    </a:cubicBezTo>
                    <a:cubicBezTo>
                      <a:pt x="394491" y="361565"/>
                      <a:pt x="386309" y="354857"/>
                      <a:pt x="380772" y="349558"/>
                    </a:cubicBezTo>
                    <a:cubicBezTo>
                      <a:pt x="372590" y="342851"/>
                      <a:pt x="364490" y="336970"/>
                      <a:pt x="357216" y="331008"/>
                    </a:cubicBezTo>
                    <a:cubicBezTo>
                      <a:pt x="349034" y="324300"/>
                      <a:pt x="343252" y="316521"/>
                      <a:pt x="341363" y="305851"/>
                    </a:cubicBezTo>
                    <a:cubicBezTo>
                      <a:pt x="339146" y="291874"/>
                      <a:pt x="342957" y="288157"/>
                      <a:pt x="357350" y="290075"/>
                    </a:cubicBezTo>
                    <a:cubicBezTo>
                      <a:pt x="375216" y="293321"/>
                      <a:pt x="378863" y="287950"/>
                      <a:pt x="374665" y="270828"/>
                    </a:cubicBezTo>
                    <a:cubicBezTo>
                      <a:pt x="372858" y="260985"/>
                      <a:pt x="363358" y="249397"/>
                      <a:pt x="374288" y="241636"/>
                    </a:cubicBezTo>
                    <a:cubicBezTo>
                      <a:pt x="384473" y="234785"/>
                      <a:pt x="395464" y="244555"/>
                      <a:pt x="404392" y="250354"/>
                    </a:cubicBezTo>
                    <a:cubicBezTo>
                      <a:pt x="408029" y="253335"/>
                      <a:pt x="411584" y="255489"/>
                      <a:pt x="415966" y="257561"/>
                    </a:cubicBezTo>
                    <a:cubicBezTo>
                      <a:pt x="421258" y="260379"/>
                      <a:pt x="427958" y="260552"/>
                      <a:pt x="432433" y="255099"/>
                    </a:cubicBezTo>
                    <a:cubicBezTo>
                      <a:pt x="436989" y="250474"/>
                      <a:pt x="434762" y="244848"/>
                      <a:pt x="430963" y="240213"/>
                    </a:cubicBezTo>
                    <a:cubicBezTo>
                      <a:pt x="426090" y="233178"/>
                      <a:pt x="422045" y="226062"/>
                      <a:pt x="429584" y="217801"/>
                    </a:cubicBezTo>
                    <a:cubicBezTo>
                      <a:pt x="437204" y="210368"/>
                      <a:pt x="445887" y="213686"/>
                      <a:pt x="453825" y="217912"/>
                    </a:cubicBezTo>
                    <a:cubicBezTo>
                      <a:pt x="454734" y="218657"/>
                      <a:pt x="456552" y="220148"/>
                      <a:pt x="458289" y="220811"/>
                    </a:cubicBezTo>
                    <a:cubicBezTo>
                      <a:pt x="480445" y="233654"/>
                      <a:pt x="485246" y="231510"/>
                      <a:pt x="492807" y="206545"/>
                    </a:cubicBezTo>
                    <a:cubicBezTo>
                      <a:pt x="495800" y="194558"/>
                      <a:pt x="499038" y="185052"/>
                      <a:pt x="513268" y="185317"/>
                    </a:cubicBezTo>
                    <a:cubicBezTo>
                      <a:pt x="516578" y="184989"/>
                      <a:pt x="519060" y="184744"/>
                      <a:pt x="521624" y="185326"/>
                    </a:cubicBezTo>
                    <a:cubicBezTo>
                      <a:pt x="536181" y="188899"/>
                      <a:pt x="547939" y="181056"/>
                      <a:pt x="544895" y="167160"/>
                    </a:cubicBezTo>
                    <a:cubicBezTo>
                      <a:pt x="541851" y="153264"/>
                      <a:pt x="548808" y="147567"/>
                      <a:pt x="558655" y="145758"/>
                    </a:cubicBezTo>
                    <a:cubicBezTo>
                      <a:pt x="590762" y="140917"/>
                      <a:pt x="595421" y="120414"/>
                      <a:pt x="593470" y="92213"/>
                    </a:cubicBezTo>
                    <a:cubicBezTo>
                      <a:pt x="592337" y="72283"/>
                      <a:pt x="595341" y="51944"/>
                      <a:pt x="599172" y="31523"/>
                    </a:cubicBezTo>
                    <a:cubicBezTo>
                      <a:pt x="601583" y="22099"/>
                      <a:pt x="605975" y="15819"/>
                      <a:pt x="615660" y="12357"/>
                    </a:cubicBezTo>
                    <a:cubicBezTo>
                      <a:pt x="632132" y="5720"/>
                      <a:pt x="648788" y="943"/>
                      <a:pt x="665522" y="12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86443B2B-B3C6-45C9-901B-2655D9806C42}"/>
                  </a:ext>
                </a:extLst>
              </p:cNvPr>
              <p:cNvSpPr>
                <a:spLocks/>
              </p:cNvSpPr>
              <p:nvPr/>
            </p:nvSpPr>
            <p:spPr bwMode="auto">
              <a:xfrm rot="3516856">
                <a:off x="3394900" y="1813556"/>
                <a:ext cx="2130684" cy="1943168"/>
              </a:xfrm>
              <a:custGeom>
                <a:avLst/>
                <a:gdLst>
                  <a:gd name="connsiteX0" fmla="*/ 3897079 w 4651277"/>
                  <a:gd name="connsiteY0" fmla="*/ 2775104 h 4241931"/>
                  <a:gd name="connsiteX1" fmla="*/ 3897072 w 4651277"/>
                  <a:gd name="connsiteY1" fmla="*/ 2775245 h 4241931"/>
                  <a:gd name="connsiteX2" fmla="*/ 3897236 w 4651277"/>
                  <a:gd name="connsiteY2" fmla="*/ 2775217 h 4241931"/>
                  <a:gd name="connsiteX3" fmla="*/ 3870002 w 4651277"/>
                  <a:gd name="connsiteY3" fmla="*/ 2525312 h 4241931"/>
                  <a:gd name="connsiteX4" fmla="*/ 3868144 w 4651277"/>
                  <a:gd name="connsiteY4" fmla="*/ 2533137 h 4241931"/>
                  <a:gd name="connsiteX5" fmla="*/ 3873257 w 4651277"/>
                  <a:gd name="connsiteY5" fmla="*/ 2535878 h 4241931"/>
                  <a:gd name="connsiteX6" fmla="*/ 3875291 w 4651277"/>
                  <a:gd name="connsiteY6" fmla="*/ 2517799 h 4241931"/>
                  <a:gd name="connsiteX7" fmla="*/ 3877729 w 4651277"/>
                  <a:gd name="connsiteY7" fmla="*/ 2513815 h 4241931"/>
                  <a:gd name="connsiteX8" fmla="*/ 3877901 w 4651277"/>
                  <a:gd name="connsiteY8" fmla="*/ 2487465 h 4241931"/>
                  <a:gd name="connsiteX9" fmla="*/ 3888277 w 4651277"/>
                  <a:gd name="connsiteY9" fmla="*/ 2487068 h 4241931"/>
                  <a:gd name="connsiteX10" fmla="*/ 3891886 w 4651277"/>
                  <a:gd name="connsiteY10" fmla="*/ 2490771 h 4241931"/>
                  <a:gd name="connsiteX11" fmla="*/ 3891216 w 4651277"/>
                  <a:gd name="connsiteY11" fmla="*/ 2494297 h 4241931"/>
                  <a:gd name="connsiteX12" fmla="*/ 3905570 w 4651277"/>
                  <a:gd name="connsiteY12" fmla="*/ 2476507 h 4241931"/>
                  <a:gd name="connsiteX13" fmla="*/ 3910941 w 4651277"/>
                  <a:gd name="connsiteY13" fmla="*/ 2469934 h 4241931"/>
                  <a:gd name="connsiteX14" fmla="*/ 3903635 w 4651277"/>
                  <a:gd name="connsiteY14" fmla="*/ 2473107 h 4241931"/>
                  <a:gd name="connsiteX15" fmla="*/ 3861532 w 4651277"/>
                  <a:gd name="connsiteY15" fmla="*/ 2480806 h 4241931"/>
                  <a:gd name="connsiteX16" fmla="*/ 3861510 w 4651277"/>
                  <a:gd name="connsiteY16" fmla="*/ 2481282 h 4241931"/>
                  <a:gd name="connsiteX17" fmla="*/ 3864547 w 4651277"/>
                  <a:gd name="connsiteY17" fmla="*/ 2490423 h 4241931"/>
                  <a:gd name="connsiteX18" fmla="*/ 3870148 w 4651277"/>
                  <a:gd name="connsiteY18" fmla="*/ 2488776 h 4241931"/>
                  <a:gd name="connsiteX19" fmla="*/ 3869606 w 4651277"/>
                  <a:gd name="connsiteY19" fmla="*/ 2488750 h 4241931"/>
                  <a:gd name="connsiteX20" fmla="*/ 3844059 w 4651277"/>
                  <a:gd name="connsiteY20" fmla="*/ 2490243 h 4241931"/>
                  <a:gd name="connsiteX21" fmla="*/ 3842985 w 4651277"/>
                  <a:gd name="connsiteY21" fmla="*/ 2493698 h 4241931"/>
                  <a:gd name="connsiteX22" fmla="*/ 3843598 w 4651277"/>
                  <a:gd name="connsiteY22" fmla="*/ 2492828 h 4241931"/>
                  <a:gd name="connsiteX23" fmla="*/ 4088505 w 4651277"/>
                  <a:gd name="connsiteY23" fmla="*/ 2054563 h 4241931"/>
                  <a:gd name="connsiteX24" fmla="*/ 4088401 w 4651277"/>
                  <a:gd name="connsiteY24" fmla="*/ 2054951 h 4241931"/>
                  <a:gd name="connsiteX25" fmla="*/ 4089266 w 4651277"/>
                  <a:gd name="connsiteY25" fmla="*/ 2055670 h 4241931"/>
                  <a:gd name="connsiteX26" fmla="*/ 3885513 w 4651277"/>
                  <a:gd name="connsiteY26" fmla="*/ 1821923 h 4241931"/>
                  <a:gd name="connsiteX27" fmla="*/ 3885167 w 4651277"/>
                  <a:gd name="connsiteY27" fmla="*/ 1822589 h 4241931"/>
                  <a:gd name="connsiteX28" fmla="*/ 3886626 w 4651277"/>
                  <a:gd name="connsiteY28" fmla="*/ 1822717 h 4241931"/>
                  <a:gd name="connsiteX29" fmla="*/ 3891162 w 4651277"/>
                  <a:gd name="connsiteY29" fmla="*/ 1820860 h 4241931"/>
                  <a:gd name="connsiteX30" fmla="*/ 3821509 w 4651277"/>
                  <a:gd name="connsiteY30" fmla="*/ 1811281 h 4241931"/>
                  <a:gd name="connsiteX31" fmla="*/ 3822504 w 4651277"/>
                  <a:gd name="connsiteY31" fmla="*/ 1811643 h 4241931"/>
                  <a:gd name="connsiteX32" fmla="*/ 3822243 w 4651277"/>
                  <a:gd name="connsiteY32" fmla="*/ 1811284 h 4241931"/>
                  <a:gd name="connsiteX33" fmla="*/ 3767517 w 4651277"/>
                  <a:gd name="connsiteY33" fmla="*/ 1561442 h 4241931"/>
                  <a:gd name="connsiteX34" fmla="*/ 3765081 w 4651277"/>
                  <a:gd name="connsiteY34" fmla="*/ 1577440 h 4241931"/>
                  <a:gd name="connsiteX35" fmla="*/ 3767062 w 4651277"/>
                  <a:gd name="connsiteY35" fmla="*/ 1592964 h 4241931"/>
                  <a:gd name="connsiteX36" fmla="*/ 3763927 w 4651277"/>
                  <a:gd name="connsiteY36" fmla="*/ 1607782 h 4241931"/>
                  <a:gd name="connsiteX37" fmla="*/ 3761545 w 4651277"/>
                  <a:gd name="connsiteY37" fmla="*/ 1609280 h 4241931"/>
                  <a:gd name="connsiteX38" fmla="*/ 3797457 w 4651277"/>
                  <a:gd name="connsiteY38" fmla="*/ 1614968 h 4241931"/>
                  <a:gd name="connsiteX39" fmla="*/ 3788623 w 4651277"/>
                  <a:gd name="connsiteY39" fmla="*/ 1604063 h 4241931"/>
                  <a:gd name="connsiteX40" fmla="*/ 3776032 w 4651277"/>
                  <a:gd name="connsiteY40" fmla="*/ 1576163 h 4241931"/>
                  <a:gd name="connsiteX41" fmla="*/ 3386337 w 4651277"/>
                  <a:gd name="connsiteY41" fmla="*/ 529816 h 4241931"/>
                  <a:gd name="connsiteX42" fmla="*/ 3387319 w 4651277"/>
                  <a:gd name="connsiteY42" fmla="*/ 533022 h 4241931"/>
                  <a:gd name="connsiteX43" fmla="*/ 3390371 w 4651277"/>
                  <a:gd name="connsiteY43" fmla="*/ 545619 h 4241931"/>
                  <a:gd name="connsiteX44" fmla="*/ 3423565 w 4651277"/>
                  <a:gd name="connsiteY44" fmla="*/ 548694 h 4241931"/>
                  <a:gd name="connsiteX45" fmla="*/ 3424013 w 4651277"/>
                  <a:gd name="connsiteY45" fmla="*/ 548364 h 4241931"/>
                  <a:gd name="connsiteX46" fmla="*/ 3429555 w 4651277"/>
                  <a:gd name="connsiteY46" fmla="*/ 530803 h 4241931"/>
                  <a:gd name="connsiteX47" fmla="*/ 3427864 w 4651277"/>
                  <a:gd name="connsiteY47" fmla="*/ 511430 h 4241931"/>
                  <a:gd name="connsiteX48" fmla="*/ 3425437 w 4651277"/>
                  <a:gd name="connsiteY48" fmla="*/ 507611 h 4241931"/>
                  <a:gd name="connsiteX49" fmla="*/ 3420175 w 4651277"/>
                  <a:gd name="connsiteY49" fmla="*/ 511007 h 4241931"/>
                  <a:gd name="connsiteX50" fmla="*/ 3392266 w 4651277"/>
                  <a:gd name="connsiteY50" fmla="*/ 521522 h 4241931"/>
                  <a:gd name="connsiteX51" fmla="*/ 1071940 w 4651277"/>
                  <a:gd name="connsiteY51" fmla="*/ 3407137 h 4241931"/>
                  <a:gd name="connsiteX52" fmla="*/ 1073275 w 4651277"/>
                  <a:gd name="connsiteY52" fmla="*/ 3407279 h 4241931"/>
                  <a:gd name="connsiteX53" fmla="*/ 1073048 w 4651277"/>
                  <a:gd name="connsiteY53" fmla="*/ 3406948 h 4241931"/>
                  <a:gd name="connsiteX54" fmla="*/ 842232 w 4651277"/>
                  <a:gd name="connsiteY54" fmla="*/ 3128002 h 4241931"/>
                  <a:gd name="connsiteX55" fmla="*/ 853613 w 4651277"/>
                  <a:gd name="connsiteY55" fmla="*/ 3150615 h 4241931"/>
                  <a:gd name="connsiteX56" fmla="*/ 883500 w 4651277"/>
                  <a:gd name="connsiteY56" fmla="*/ 3172512 h 4241931"/>
                  <a:gd name="connsiteX57" fmla="*/ 895668 w 4651277"/>
                  <a:gd name="connsiteY57" fmla="*/ 3159366 h 4241931"/>
                  <a:gd name="connsiteX58" fmla="*/ 895051 w 4651277"/>
                  <a:gd name="connsiteY58" fmla="*/ 3159242 h 4241931"/>
                  <a:gd name="connsiteX59" fmla="*/ 884086 w 4651277"/>
                  <a:gd name="connsiteY59" fmla="*/ 3150235 h 4241931"/>
                  <a:gd name="connsiteX60" fmla="*/ 861788 w 4651277"/>
                  <a:gd name="connsiteY60" fmla="*/ 3130176 h 4241931"/>
                  <a:gd name="connsiteX61" fmla="*/ 846830 w 4651277"/>
                  <a:gd name="connsiteY61" fmla="*/ 3126461 h 4241931"/>
                  <a:gd name="connsiteX62" fmla="*/ 1434125 w 4651277"/>
                  <a:gd name="connsiteY62" fmla="*/ 357635 h 4241931"/>
                  <a:gd name="connsiteX63" fmla="*/ 1444615 w 4651277"/>
                  <a:gd name="connsiteY63" fmla="*/ 349964 h 4241931"/>
                  <a:gd name="connsiteX64" fmla="*/ 1442833 w 4651277"/>
                  <a:gd name="connsiteY64" fmla="*/ 352363 h 4241931"/>
                  <a:gd name="connsiteX65" fmla="*/ 1435282 w 4651277"/>
                  <a:gd name="connsiteY65" fmla="*/ 357772 h 4241931"/>
                  <a:gd name="connsiteX66" fmla="*/ 901577 w 4651277"/>
                  <a:gd name="connsiteY66" fmla="*/ 1089026 h 4241931"/>
                  <a:gd name="connsiteX67" fmla="*/ 902450 w 4651277"/>
                  <a:gd name="connsiteY67" fmla="*/ 1097146 h 4241931"/>
                  <a:gd name="connsiteX68" fmla="*/ 902526 w 4651277"/>
                  <a:gd name="connsiteY68" fmla="*/ 1097156 h 4241931"/>
                  <a:gd name="connsiteX69" fmla="*/ 903198 w 4651277"/>
                  <a:gd name="connsiteY69" fmla="*/ 1086955 h 4241931"/>
                  <a:gd name="connsiteX70" fmla="*/ 757666 w 4651277"/>
                  <a:gd name="connsiteY70" fmla="*/ 1050727 h 4241931"/>
                  <a:gd name="connsiteX71" fmla="*/ 751018 w 4651277"/>
                  <a:gd name="connsiteY71" fmla="*/ 1071490 h 4241931"/>
                  <a:gd name="connsiteX72" fmla="*/ 758841 w 4651277"/>
                  <a:gd name="connsiteY72" fmla="*/ 1071058 h 4241931"/>
                  <a:gd name="connsiteX73" fmla="*/ 769344 w 4651277"/>
                  <a:gd name="connsiteY73" fmla="*/ 1066422 h 4241931"/>
                  <a:gd name="connsiteX74" fmla="*/ 764664 w 4651277"/>
                  <a:gd name="connsiteY74" fmla="*/ 1057752 h 4241931"/>
                  <a:gd name="connsiteX75" fmla="*/ 394920 w 4651277"/>
                  <a:gd name="connsiteY75" fmla="*/ 954017 h 4241931"/>
                  <a:gd name="connsiteX76" fmla="*/ 407227 w 4651277"/>
                  <a:gd name="connsiteY76" fmla="*/ 946656 h 4241931"/>
                  <a:gd name="connsiteX77" fmla="*/ 424128 w 4651277"/>
                  <a:gd name="connsiteY77" fmla="*/ 922299 h 4241931"/>
                  <a:gd name="connsiteX78" fmla="*/ 452395 w 4651277"/>
                  <a:gd name="connsiteY78" fmla="*/ 908274 h 4241931"/>
                  <a:gd name="connsiteX79" fmla="*/ 459935 w 4651277"/>
                  <a:gd name="connsiteY79" fmla="*/ 911515 h 4241931"/>
                  <a:gd name="connsiteX80" fmla="*/ 483116 w 4651277"/>
                  <a:gd name="connsiteY80" fmla="*/ 899146 h 4241931"/>
                  <a:gd name="connsiteX81" fmla="*/ 490125 w 4651277"/>
                  <a:gd name="connsiteY81" fmla="*/ 893227 h 4241931"/>
                  <a:gd name="connsiteX82" fmla="*/ 505508 w 4651277"/>
                  <a:gd name="connsiteY82" fmla="*/ 899211 h 4241931"/>
                  <a:gd name="connsiteX83" fmla="*/ 533045 w 4651277"/>
                  <a:gd name="connsiteY83" fmla="*/ 903097 h 4241931"/>
                  <a:gd name="connsiteX84" fmla="*/ 549057 w 4651277"/>
                  <a:gd name="connsiteY84" fmla="*/ 904707 h 4241931"/>
                  <a:gd name="connsiteX85" fmla="*/ 576911 w 4651277"/>
                  <a:gd name="connsiteY85" fmla="*/ 960445 h 4241931"/>
                  <a:gd name="connsiteX86" fmla="*/ 592268 w 4651277"/>
                  <a:gd name="connsiteY86" fmla="*/ 969814 h 4241931"/>
                  <a:gd name="connsiteX87" fmla="*/ 635566 w 4651277"/>
                  <a:gd name="connsiteY87" fmla="*/ 969038 h 4241931"/>
                  <a:gd name="connsiteX88" fmla="*/ 656699 w 4651277"/>
                  <a:gd name="connsiteY88" fmla="*/ 977852 h 4241931"/>
                  <a:gd name="connsiteX89" fmla="*/ 677579 w 4651277"/>
                  <a:gd name="connsiteY89" fmla="*/ 980395 h 4241931"/>
                  <a:gd name="connsiteX90" fmla="*/ 708864 w 4651277"/>
                  <a:gd name="connsiteY90" fmla="*/ 989282 h 4241931"/>
                  <a:gd name="connsiteX91" fmla="*/ 709249 w 4651277"/>
                  <a:gd name="connsiteY91" fmla="*/ 990879 h 4241931"/>
                  <a:gd name="connsiteX92" fmla="*/ 730538 w 4651277"/>
                  <a:gd name="connsiteY92" fmla="*/ 987041 h 4241931"/>
                  <a:gd name="connsiteX93" fmla="*/ 733369 w 4651277"/>
                  <a:gd name="connsiteY93" fmla="*/ 981508 h 4241931"/>
                  <a:gd name="connsiteX94" fmla="*/ 741250 w 4651277"/>
                  <a:gd name="connsiteY94" fmla="*/ 939228 h 4241931"/>
                  <a:gd name="connsiteX95" fmla="*/ 770387 w 4651277"/>
                  <a:gd name="connsiteY95" fmla="*/ 922209 h 4241931"/>
                  <a:gd name="connsiteX96" fmla="*/ 772846 w 4651277"/>
                  <a:gd name="connsiteY96" fmla="*/ 931130 h 4241931"/>
                  <a:gd name="connsiteX97" fmla="*/ 771985 w 4651277"/>
                  <a:gd name="connsiteY97" fmla="*/ 935690 h 4241931"/>
                  <a:gd name="connsiteX98" fmla="*/ 777371 w 4651277"/>
                  <a:gd name="connsiteY98" fmla="*/ 940499 h 4241931"/>
                  <a:gd name="connsiteX99" fmla="*/ 782283 w 4651277"/>
                  <a:gd name="connsiteY99" fmla="*/ 952504 h 4241931"/>
                  <a:gd name="connsiteX100" fmla="*/ 776624 w 4651277"/>
                  <a:gd name="connsiteY100" fmla="*/ 964006 h 4241931"/>
                  <a:gd name="connsiteX101" fmla="*/ 768714 w 4651277"/>
                  <a:gd name="connsiteY101" fmla="*/ 968596 h 4241931"/>
                  <a:gd name="connsiteX102" fmla="*/ 769873 w 4651277"/>
                  <a:gd name="connsiteY102" fmla="*/ 975063 h 4241931"/>
                  <a:gd name="connsiteX103" fmla="*/ 789860 w 4651277"/>
                  <a:gd name="connsiteY103" fmla="*/ 1001522 h 4241931"/>
                  <a:gd name="connsiteX104" fmla="*/ 801796 w 4651277"/>
                  <a:gd name="connsiteY104" fmla="*/ 1013423 h 4241931"/>
                  <a:gd name="connsiteX105" fmla="*/ 804836 w 4651277"/>
                  <a:gd name="connsiteY105" fmla="*/ 1014109 h 4241931"/>
                  <a:gd name="connsiteX106" fmla="*/ 810407 w 4651277"/>
                  <a:gd name="connsiteY106" fmla="*/ 1011186 h 4241931"/>
                  <a:gd name="connsiteX107" fmla="*/ 847470 w 4651277"/>
                  <a:gd name="connsiteY107" fmla="*/ 994970 h 4241931"/>
                  <a:gd name="connsiteX108" fmla="*/ 858657 w 4651277"/>
                  <a:gd name="connsiteY108" fmla="*/ 987296 h 4241931"/>
                  <a:gd name="connsiteX109" fmla="*/ 874361 w 4651277"/>
                  <a:gd name="connsiteY109" fmla="*/ 995010 h 4241931"/>
                  <a:gd name="connsiteX110" fmla="*/ 927779 w 4651277"/>
                  <a:gd name="connsiteY110" fmla="*/ 1035418 h 4241931"/>
                  <a:gd name="connsiteX111" fmla="*/ 932742 w 4651277"/>
                  <a:gd name="connsiteY111" fmla="*/ 1035538 h 4241931"/>
                  <a:gd name="connsiteX112" fmla="*/ 935226 w 4651277"/>
                  <a:gd name="connsiteY112" fmla="*/ 1039553 h 4241931"/>
                  <a:gd name="connsiteX113" fmla="*/ 940983 w 4651277"/>
                  <a:gd name="connsiteY113" fmla="*/ 1033338 h 4241931"/>
                  <a:gd name="connsiteX114" fmla="*/ 935821 w 4651277"/>
                  <a:gd name="connsiteY114" fmla="*/ 1023593 h 4241931"/>
                  <a:gd name="connsiteX115" fmla="*/ 913760 w 4651277"/>
                  <a:gd name="connsiteY115" fmla="*/ 1010868 h 4241931"/>
                  <a:gd name="connsiteX116" fmla="*/ 908193 w 4651277"/>
                  <a:gd name="connsiteY116" fmla="*/ 1013124 h 4241931"/>
                  <a:gd name="connsiteX117" fmla="*/ 918086 w 4651277"/>
                  <a:gd name="connsiteY117" fmla="*/ 991595 h 4241931"/>
                  <a:gd name="connsiteX118" fmla="*/ 923864 w 4651277"/>
                  <a:gd name="connsiteY118" fmla="*/ 967586 h 4241931"/>
                  <a:gd name="connsiteX119" fmla="*/ 911850 w 4651277"/>
                  <a:gd name="connsiteY119" fmla="*/ 958668 h 4241931"/>
                  <a:gd name="connsiteX120" fmla="*/ 893528 w 4651277"/>
                  <a:gd name="connsiteY120" fmla="*/ 951841 h 4241931"/>
                  <a:gd name="connsiteX121" fmla="*/ 898383 w 4651277"/>
                  <a:gd name="connsiteY121" fmla="*/ 935411 h 4241931"/>
                  <a:gd name="connsiteX122" fmla="*/ 900622 w 4651277"/>
                  <a:gd name="connsiteY122" fmla="*/ 928906 h 4241931"/>
                  <a:gd name="connsiteX123" fmla="*/ 889714 w 4651277"/>
                  <a:gd name="connsiteY123" fmla="*/ 923737 h 4241931"/>
                  <a:gd name="connsiteX124" fmla="*/ 871981 w 4651277"/>
                  <a:gd name="connsiteY124" fmla="*/ 910814 h 4241931"/>
                  <a:gd name="connsiteX125" fmla="*/ 847331 w 4651277"/>
                  <a:gd name="connsiteY125" fmla="*/ 874933 h 4241931"/>
                  <a:gd name="connsiteX126" fmla="*/ 841915 w 4651277"/>
                  <a:gd name="connsiteY126" fmla="*/ 864377 h 4241931"/>
                  <a:gd name="connsiteX127" fmla="*/ 826359 w 4651277"/>
                  <a:gd name="connsiteY127" fmla="*/ 834813 h 4241931"/>
                  <a:gd name="connsiteX128" fmla="*/ 827614 w 4651277"/>
                  <a:gd name="connsiteY128" fmla="*/ 825752 h 4241931"/>
                  <a:gd name="connsiteX129" fmla="*/ 837279 w 4651277"/>
                  <a:gd name="connsiteY129" fmla="*/ 794828 h 4241931"/>
                  <a:gd name="connsiteX130" fmla="*/ 836885 w 4651277"/>
                  <a:gd name="connsiteY130" fmla="*/ 786176 h 4241931"/>
                  <a:gd name="connsiteX131" fmla="*/ 852800 w 4651277"/>
                  <a:gd name="connsiteY131" fmla="*/ 762101 h 4241931"/>
                  <a:gd name="connsiteX132" fmla="*/ 864539 w 4651277"/>
                  <a:gd name="connsiteY132" fmla="*/ 744488 h 4241931"/>
                  <a:gd name="connsiteX133" fmla="*/ 871755 w 4651277"/>
                  <a:gd name="connsiteY133" fmla="*/ 722748 h 4241931"/>
                  <a:gd name="connsiteX134" fmla="*/ 872404 w 4651277"/>
                  <a:gd name="connsiteY134" fmla="*/ 707712 h 4241931"/>
                  <a:gd name="connsiteX135" fmla="*/ 866503 w 4651277"/>
                  <a:gd name="connsiteY135" fmla="*/ 692377 h 4241931"/>
                  <a:gd name="connsiteX136" fmla="*/ 859921 w 4651277"/>
                  <a:gd name="connsiteY136" fmla="*/ 687011 h 4241931"/>
                  <a:gd name="connsiteX137" fmla="*/ 847757 w 4651277"/>
                  <a:gd name="connsiteY137" fmla="*/ 690905 h 4241931"/>
                  <a:gd name="connsiteX138" fmla="*/ 831295 w 4651277"/>
                  <a:gd name="connsiteY138" fmla="*/ 680991 h 4241931"/>
                  <a:gd name="connsiteX139" fmla="*/ 830432 w 4651277"/>
                  <a:gd name="connsiteY139" fmla="*/ 660556 h 4241931"/>
                  <a:gd name="connsiteX140" fmla="*/ 842534 w 4651277"/>
                  <a:gd name="connsiteY140" fmla="*/ 646527 h 4241931"/>
                  <a:gd name="connsiteX141" fmla="*/ 847783 w 4651277"/>
                  <a:gd name="connsiteY141" fmla="*/ 638749 h 4241931"/>
                  <a:gd name="connsiteX142" fmla="*/ 835406 w 4651277"/>
                  <a:gd name="connsiteY142" fmla="*/ 626246 h 4241931"/>
                  <a:gd name="connsiteX143" fmla="*/ 833304 w 4651277"/>
                  <a:gd name="connsiteY143" fmla="*/ 626943 h 4241931"/>
                  <a:gd name="connsiteX144" fmla="*/ 819248 w 4651277"/>
                  <a:gd name="connsiteY144" fmla="*/ 628857 h 4241931"/>
                  <a:gd name="connsiteX145" fmla="*/ 813029 w 4651277"/>
                  <a:gd name="connsiteY145" fmla="*/ 608001 h 4241931"/>
                  <a:gd name="connsiteX146" fmla="*/ 821182 w 4651277"/>
                  <a:gd name="connsiteY146" fmla="*/ 590753 h 4241931"/>
                  <a:gd name="connsiteX147" fmla="*/ 831485 w 4651277"/>
                  <a:gd name="connsiteY147" fmla="*/ 589945 h 4241931"/>
                  <a:gd name="connsiteX148" fmla="*/ 836962 w 4651277"/>
                  <a:gd name="connsiteY148" fmla="*/ 591561 h 4241931"/>
                  <a:gd name="connsiteX149" fmla="*/ 838006 w 4651277"/>
                  <a:gd name="connsiteY149" fmla="*/ 585177 h 4241931"/>
                  <a:gd name="connsiteX150" fmla="*/ 832588 w 4651277"/>
                  <a:gd name="connsiteY150" fmla="*/ 574621 h 4241931"/>
                  <a:gd name="connsiteX151" fmla="*/ 844297 w 4651277"/>
                  <a:gd name="connsiteY151" fmla="*/ 551941 h 4241931"/>
                  <a:gd name="connsiteX152" fmla="*/ 848337 w 4651277"/>
                  <a:gd name="connsiteY152" fmla="*/ 551287 h 4241931"/>
                  <a:gd name="connsiteX153" fmla="*/ 866763 w 4651277"/>
                  <a:gd name="connsiteY153" fmla="*/ 528166 h 4241931"/>
                  <a:gd name="connsiteX154" fmla="*/ 874296 w 4651277"/>
                  <a:gd name="connsiteY154" fmla="*/ 511946 h 4241931"/>
                  <a:gd name="connsiteX155" fmla="*/ 881271 w 4651277"/>
                  <a:gd name="connsiteY155" fmla="*/ 506890 h 4241931"/>
                  <a:gd name="connsiteX156" fmla="*/ 895567 w 4651277"/>
                  <a:gd name="connsiteY156" fmla="*/ 469218 h 4241931"/>
                  <a:gd name="connsiteX157" fmla="*/ 893053 w 4651277"/>
                  <a:gd name="connsiteY157" fmla="*/ 449192 h 4241931"/>
                  <a:gd name="connsiteX158" fmla="*/ 900283 w 4651277"/>
                  <a:gd name="connsiteY158" fmla="*/ 439523 h 4241931"/>
                  <a:gd name="connsiteX159" fmla="*/ 908015 w 4651277"/>
                  <a:gd name="connsiteY159" fmla="*/ 446703 h 4241931"/>
                  <a:gd name="connsiteX160" fmla="*/ 935325 w 4651277"/>
                  <a:gd name="connsiteY160" fmla="*/ 451650 h 4241931"/>
                  <a:gd name="connsiteX161" fmla="*/ 955007 w 4651277"/>
                  <a:gd name="connsiteY161" fmla="*/ 438541 h 4241931"/>
                  <a:gd name="connsiteX162" fmla="*/ 977460 w 4651277"/>
                  <a:gd name="connsiteY162" fmla="*/ 440844 h 4241931"/>
                  <a:gd name="connsiteX163" fmla="*/ 1019519 w 4651277"/>
                  <a:gd name="connsiteY163" fmla="*/ 426905 h 4241931"/>
                  <a:gd name="connsiteX164" fmla="*/ 1024027 w 4651277"/>
                  <a:gd name="connsiteY164" fmla="*/ 418962 h 4241931"/>
                  <a:gd name="connsiteX165" fmla="*/ 1054530 w 4651277"/>
                  <a:gd name="connsiteY165" fmla="*/ 433965 h 4241931"/>
                  <a:gd name="connsiteX166" fmla="*/ 1082669 w 4651277"/>
                  <a:gd name="connsiteY166" fmla="*/ 416132 h 4241931"/>
                  <a:gd name="connsiteX167" fmla="*/ 1084016 w 4651277"/>
                  <a:gd name="connsiteY167" fmla="*/ 422272 h 4241931"/>
                  <a:gd name="connsiteX168" fmla="*/ 1107832 w 4651277"/>
                  <a:gd name="connsiteY168" fmla="*/ 442787 h 4241931"/>
                  <a:gd name="connsiteX169" fmla="*/ 1128122 w 4651277"/>
                  <a:gd name="connsiteY169" fmla="*/ 454725 h 4241931"/>
                  <a:gd name="connsiteX170" fmla="*/ 1153601 w 4651277"/>
                  <a:gd name="connsiteY170" fmla="*/ 467827 h 4241931"/>
                  <a:gd name="connsiteX171" fmla="*/ 1155642 w 4651277"/>
                  <a:gd name="connsiteY171" fmla="*/ 456996 h 4241931"/>
                  <a:gd name="connsiteX172" fmla="*/ 1156095 w 4651277"/>
                  <a:gd name="connsiteY172" fmla="*/ 437634 h 4241931"/>
                  <a:gd name="connsiteX173" fmla="*/ 1165444 w 4651277"/>
                  <a:gd name="connsiteY173" fmla="*/ 439338 h 4241931"/>
                  <a:gd name="connsiteX174" fmla="*/ 1198671 w 4651277"/>
                  <a:gd name="connsiteY174" fmla="*/ 452617 h 4241931"/>
                  <a:gd name="connsiteX175" fmla="*/ 1270353 w 4651277"/>
                  <a:gd name="connsiteY175" fmla="*/ 440250 h 4241931"/>
                  <a:gd name="connsiteX176" fmla="*/ 1308224 w 4651277"/>
                  <a:gd name="connsiteY176" fmla="*/ 439776 h 4241931"/>
                  <a:gd name="connsiteX177" fmla="*/ 1321763 w 4651277"/>
                  <a:gd name="connsiteY177" fmla="*/ 428016 h 4241931"/>
                  <a:gd name="connsiteX178" fmla="*/ 1334517 w 4651277"/>
                  <a:gd name="connsiteY178" fmla="*/ 418026 h 4241931"/>
                  <a:gd name="connsiteX179" fmla="*/ 1338527 w 4651277"/>
                  <a:gd name="connsiteY179" fmla="*/ 431380 h 4241931"/>
                  <a:gd name="connsiteX180" fmla="*/ 1348242 w 4651277"/>
                  <a:gd name="connsiteY180" fmla="*/ 455745 h 4241931"/>
                  <a:gd name="connsiteX181" fmla="*/ 1387252 w 4651277"/>
                  <a:gd name="connsiteY181" fmla="*/ 495472 h 4241931"/>
                  <a:gd name="connsiteX182" fmla="*/ 1391836 w 4651277"/>
                  <a:gd name="connsiteY182" fmla="*/ 495409 h 4241931"/>
                  <a:gd name="connsiteX183" fmla="*/ 1416977 w 4651277"/>
                  <a:gd name="connsiteY183" fmla="*/ 473735 h 4241931"/>
                  <a:gd name="connsiteX184" fmla="*/ 1459403 w 4651277"/>
                  <a:gd name="connsiteY184" fmla="*/ 441306 h 4241931"/>
                  <a:gd name="connsiteX185" fmla="*/ 1469781 w 4651277"/>
                  <a:gd name="connsiteY185" fmla="*/ 440250 h 4241931"/>
                  <a:gd name="connsiteX186" fmla="*/ 1481549 w 4651277"/>
                  <a:gd name="connsiteY186" fmla="*/ 423949 h 4241931"/>
                  <a:gd name="connsiteX187" fmla="*/ 1461863 w 4651277"/>
                  <a:gd name="connsiteY187" fmla="*/ 391126 h 4241931"/>
                  <a:gd name="connsiteX188" fmla="*/ 1459823 w 4651277"/>
                  <a:gd name="connsiteY188" fmla="*/ 373082 h 4241931"/>
                  <a:gd name="connsiteX189" fmla="*/ 1468739 w 4651277"/>
                  <a:gd name="connsiteY189" fmla="*/ 351406 h 4241931"/>
                  <a:gd name="connsiteX190" fmla="*/ 1464112 w 4651277"/>
                  <a:gd name="connsiteY190" fmla="*/ 338871 h 4241931"/>
                  <a:gd name="connsiteX191" fmla="*/ 1460545 w 4651277"/>
                  <a:gd name="connsiteY191" fmla="*/ 338313 h 4241931"/>
                  <a:gd name="connsiteX192" fmla="*/ 1512110 w 4651277"/>
                  <a:gd name="connsiteY192" fmla="*/ 300603 h 4241931"/>
                  <a:gd name="connsiteX193" fmla="*/ 1512639 w 4651277"/>
                  <a:gd name="connsiteY193" fmla="*/ 301468 h 4241931"/>
                  <a:gd name="connsiteX194" fmla="*/ 1518925 w 4651277"/>
                  <a:gd name="connsiteY194" fmla="*/ 302455 h 4241931"/>
                  <a:gd name="connsiteX195" fmla="*/ 1592774 w 4651277"/>
                  <a:gd name="connsiteY195" fmla="*/ 337949 h 4241931"/>
                  <a:gd name="connsiteX196" fmla="*/ 1609283 w 4651277"/>
                  <a:gd name="connsiteY196" fmla="*/ 384942 h 4241931"/>
                  <a:gd name="connsiteX197" fmla="*/ 1618784 w 4651277"/>
                  <a:gd name="connsiteY197" fmla="*/ 393835 h 4241931"/>
                  <a:gd name="connsiteX198" fmla="*/ 1646488 w 4651277"/>
                  <a:gd name="connsiteY198" fmla="*/ 387870 h 4241931"/>
                  <a:gd name="connsiteX199" fmla="*/ 1656853 w 4651277"/>
                  <a:gd name="connsiteY199" fmla="*/ 392900 h 4241931"/>
                  <a:gd name="connsiteX200" fmla="*/ 1697241 w 4651277"/>
                  <a:gd name="connsiteY200" fmla="*/ 414806 h 4241931"/>
                  <a:gd name="connsiteX201" fmla="*/ 1703912 w 4651277"/>
                  <a:gd name="connsiteY201" fmla="*/ 406155 h 4241931"/>
                  <a:gd name="connsiteX202" fmla="*/ 1723639 w 4651277"/>
                  <a:gd name="connsiteY202" fmla="*/ 381491 h 4241931"/>
                  <a:gd name="connsiteX203" fmla="*/ 1751085 w 4651277"/>
                  <a:gd name="connsiteY203" fmla="*/ 397791 h 4241931"/>
                  <a:gd name="connsiteX204" fmla="*/ 1750050 w 4651277"/>
                  <a:gd name="connsiteY204" fmla="*/ 414468 h 4241931"/>
                  <a:gd name="connsiteX205" fmla="*/ 1771480 w 4651277"/>
                  <a:gd name="connsiteY205" fmla="*/ 433478 h 4241931"/>
                  <a:gd name="connsiteX206" fmla="*/ 1791671 w 4651277"/>
                  <a:gd name="connsiteY206" fmla="*/ 427858 h 4241931"/>
                  <a:gd name="connsiteX207" fmla="*/ 1811649 w 4651277"/>
                  <a:gd name="connsiteY207" fmla="*/ 420162 h 4241931"/>
                  <a:gd name="connsiteX208" fmla="*/ 1828465 w 4651277"/>
                  <a:gd name="connsiteY208" fmla="*/ 420549 h 4241931"/>
                  <a:gd name="connsiteX209" fmla="*/ 1828507 w 4651277"/>
                  <a:gd name="connsiteY209" fmla="*/ 435439 h 4241931"/>
                  <a:gd name="connsiteX210" fmla="*/ 1831732 w 4651277"/>
                  <a:gd name="connsiteY210" fmla="*/ 469308 h 4241931"/>
                  <a:gd name="connsiteX211" fmla="*/ 1847892 w 4651277"/>
                  <a:gd name="connsiteY211" fmla="*/ 475634 h 4241931"/>
                  <a:gd name="connsiteX212" fmla="*/ 1880127 w 4651277"/>
                  <a:gd name="connsiteY212" fmla="*/ 458510 h 4241931"/>
                  <a:gd name="connsiteX213" fmla="*/ 1931438 w 4651277"/>
                  <a:gd name="connsiteY213" fmla="*/ 455808 h 4241931"/>
                  <a:gd name="connsiteX214" fmla="*/ 1943891 w 4651277"/>
                  <a:gd name="connsiteY214" fmla="*/ 454542 h 4241931"/>
                  <a:gd name="connsiteX215" fmla="*/ 1961453 w 4651277"/>
                  <a:gd name="connsiteY215" fmla="*/ 439538 h 4241931"/>
                  <a:gd name="connsiteX216" fmla="*/ 1987828 w 4651277"/>
                  <a:gd name="connsiteY216" fmla="*/ 418394 h 4241931"/>
                  <a:gd name="connsiteX217" fmla="*/ 1975043 w 4651277"/>
                  <a:gd name="connsiteY217" fmla="*/ 406059 h 4241931"/>
                  <a:gd name="connsiteX218" fmla="*/ 1967342 w 4651277"/>
                  <a:gd name="connsiteY218" fmla="*/ 392156 h 4241931"/>
                  <a:gd name="connsiteX219" fmla="*/ 1982906 w 4651277"/>
                  <a:gd name="connsiteY219" fmla="*/ 373999 h 4241931"/>
                  <a:gd name="connsiteX220" fmla="*/ 1993404 w 4651277"/>
                  <a:gd name="connsiteY220" fmla="*/ 384470 h 4241931"/>
                  <a:gd name="connsiteX221" fmla="*/ 2001183 w 4651277"/>
                  <a:gd name="connsiteY221" fmla="*/ 395007 h 4241931"/>
                  <a:gd name="connsiteX222" fmla="*/ 2026848 w 4651277"/>
                  <a:gd name="connsiteY222" fmla="*/ 370998 h 4241931"/>
                  <a:gd name="connsiteX223" fmla="*/ 2023876 w 4651277"/>
                  <a:gd name="connsiteY223" fmla="*/ 354098 h 4241931"/>
                  <a:gd name="connsiteX224" fmla="*/ 2033778 w 4651277"/>
                  <a:gd name="connsiteY224" fmla="*/ 340084 h 4241931"/>
                  <a:gd name="connsiteX225" fmla="*/ 2048794 w 4651277"/>
                  <a:gd name="connsiteY225" fmla="*/ 345479 h 4241931"/>
                  <a:gd name="connsiteX226" fmla="*/ 2057325 w 4651277"/>
                  <a:gd name="connsiteY226" fmla="*/ 373772 h 4241931"/>
                  <a:gd name="connsiteX227" fmla="*/ 2070321 w 4651277"/>
                  <a:gd name="connsiteY227" fmla="*/ 397232 h 4241931"/>
                  <a:gd name="connsiteX228" fmla="*/ 2071512 w 4651277"/>
                  <a:gd name="connsiteY228" fmla="*/ 397142 h 4241931"/>
                  <a:gd name="connsiteX229" fmla="*/ 2069934 w 4651277"/>
                  <a:gd name="connsiteY229" fmla="*/ 387948 h 4241931"/>
                  <a:gd name="connsiteX230" fmla="*/ 2060255 w 4651277"/>
                  <a:gd name="connsiteY230" fmla="*/ 375985 h 4241931"/>
                  <a:gd name="connsiteX231" fmla="*/ 2064924 w 4651277"/>
                  <a:gd name="connsiteY231" fmla="*/ 367708 h 4241931"/>
                  <a:gd name="connsiteX232" fmla="*/ 2081666 w 4651277"/>
                  <a:gd name="connsiteY232" fmla="*/ 366819 h 4241931"/>
                  <a:gd name="connsiteX233" fmla="*/ 2129577 w 4651277"/>
                  <a:gd name="connsiteY233" fmla="*/ 334348 h 4241931"/>
                  <a:gd name="connsiteX234" fmla="*/ 2116160 w 4651277"/>
                  <a:gd name="connsiteY234" fmla="*/ 315351 h 4241931"/>
                  <a:gd name="connsiteX235" fmla="*/ 2102325 w 4651277"/>
                  <a:gd name="connsiteY235" fmla="*/ 302217 h 4241931"/>
                  <a:gd name="connsiteX236" fmla="*/ 2119407 w 4651277"/>
                  <a:gd name="connsiteY236" fmla="*/ 294011 h 4241931"/>
                  <a:gd name="connsiteX237" fmla="*/ 2224738 w 4651277"/>
                  <a:gd name="connsiteY237" fmla="*/ 243162 h 4241931"/>
                  <a:gd name="connsiteX238" fmla="*/ 2229478 w 4651277"/>
                  <a:gd name="connsiteY238" fmla="*/ 222474 h 4241931"/>
                  <a:gd name="connsiteX239" fmla="*/ 2233028 w 4651277"/>
                  <a:gd name="connsiteY239" fmla="*/ 193087 h 4241931"/>
                  <a:gd name="connsiteX240" fmla="*/ 2257860 w 4651277"/>
                  <a:gd name="connsiteY240" fmla="*/ 207096 h 4241931"/>
                  <a:gd name="connsiteX241" fmla="*/ 2292599 w 4651277"/>
                  <a:gd name="connsiteY241" fmla="*/ 187734 h 4241931"/>
                  <a:gd name="connsiteX242" fmla="*/ 2292817 w 4651277"/>
                  <a:gd name="connsiteY242" fmla="*/ 187109 h 4241931"/>
                  <a:gd name="connsiteX243" fmla="*/ 2286426 w 4651277"/>
                  <a:gd name="connsiteY243" fmla="*/ 166089 h 4241931"/>
                  <a:gd name="connsiteX244" fmla="*/ 2271698 w 4651277"/>
                  <a:gd name="connsiteY244" fmla="*/ 148167 h 4241931"/>
                  <a:gd name="connsiteX245" fmla="*/ 2200551 w 4651277"/>
                  <a:gd name="connsiteY245" fmla="*/ 141725 h 4241931"/>
                  <a:gd name="connsiteX246" fmla="*/ 2177955 w 4651277"/>
                  <a:gd name="connsiteY246" fmla="*/ 156063 h 4241931"/>
                  <a:gd name="connsiteX247" fmla="*/ 2161942 w 4651277"/>
                  <a:gd name="connsiteY247" fmla="*/ 156914 h 4241931"/>
                  <a:gd name="connsiteX248" fmla="*/ 2166815 w 4651277"/>
                  <a:gd name="connsiteY248" fmla="*/ 128838 h 4241931"/>
                  <a:gd name="connsiteX249" fmla="*/ 2176178 w 4651277"/>
                  <a:gd name="connsiteY249" fmla="*/ 122581 h 4241931"/>
                  <a:gd name="connsiteX250" fmla="*/ 2220346 w 4651277"/>
                  <a:gd name="connsiteY250" fmla="*/ 115856 h 4241931"/>
                  <a:gd name="connsiteX251" fmla="*/ 2224591 w 4651277"/>
                  <a:gd name="connsiteY251" fmla="*/ 99573 h 4241931"/>
                  <a:gd name="connsiteX252" fmla="*/ 2236573 w 4651277"/>
                  <a:gd name="connsiteY252" fmla="*/ 77769 h 4241931"/>
                  <a:gd name="connsiteX253" fmla="*/ 2240288 w 4651277"/>
                  <a:gd name="connsiteY253" fmla="*/ 79030 h 4241931"/>
                  <a:gd name="connsiteX254" fmla="*/ 2269604 w 4651277"/>
                  <a:gd name="connsiteY254" fmla="*/ 94993 h 4241931"/>
                  <a:gd name="connsiteX255" fmla="*/ 2282204 w 4651277"/>
                  <a:gd name="connsiteY255" fmla="*/ 84835 h 4241931"/>
                  <a:gd name="connsiteX256" fmla="*/ 2285805 w 4651277"/>
                  <a:gd name="connsiteY256" fmla="*/ 83914 h 4241931"/>
                  <a:gd name="connsiteX257" fmla="*/ 2306411 w 4651277"/>
                  <a:gd name="connsiteY257" fmla="*/ 73331 h 4241931"/>
                  <a:gd name="connsiteX258" fmla="*/ 2339875 w 4651277"/>
                  <a:gd name="connsiteY258" fmla="*/ 29946 h 4241931"/>
                  <a:gd name="connsiteX259" fmla="*/ 2392011 w 4651277"/>
                  <a:gd name="connsiteY259" fmla="*/ 22068 h 4241931"/>
                  <a:gd name="connsiteX260" fmla="*/ 2449746 w 4651277"/>
                  <a:gd name="connsiteY260" fmla="*/ 23384 h 4241931"/>
                  <a:gd name="connsiteX261" fmla="*/ 2451125 w 4651277"/>
                  <a:gd name="connsiteY261" fmla="*/ 21850 h 4241931"/>
                  <a:gd name="connsiteX262" fmla="*/ 2508325 w 4651277"/>
                  <a:gd name="connsiteY262" fmla="*/ 26842 h 4241931"/>
                  <a:gd name="connsiteX263" fmla="*/ 2528565 w 4651277"/>
                  <a:gd name="connsiteY263" fmla="*/ 50586 h 4241931"/>
                  <a:gd name="connsiteX264" fmla="*/ 2545177 w 4651277"/>
                  <a:gd name="connsiteY264" fmla="*/ 19776 h 4241931"/>
                  <a:gd name="connsiteX265" fmla="*/ 2549345 w 4651277"/>
                  <a:gd name="connsiteY265" fmla="*/ 2036 h 4241931"/>
                  <a:gd name="connsiteX266" fmla="*/ 2559883 w 4651277"/>
                  <a:gd name="connsiteY266" fmla="*/ 8046 h 4241931"/>
                  <a:gd name="connsiteX267" fmla="*/ 2562074 w 4651277"/>
                  <a:gd name="connsiteY267" fmla="*/ 21799 h 4241931"/>
                  <a:gd name="connsiteX268" fmla="*/ 2568791 w 4651277"/>
                  <a:gd name="connsiteY268" fmla="*/ 52099 h 4241931"/>
                  <a:gd name="connsiteX269" fmla="*/ 2601553 w 4651277"/>
                  <a:gd name="connsiteY269" fmla="*/ 64228 h 4241931"/>
                  <a:gd name="connsiteX270" fmla="*/ 2625296 w 4651277"/>
                  <a:gd name="connsiteY270" fmla="*/ 43989 h 4241931"/>
                  <a:gd name="connsiteX271" fmla="*/ 2645290 w 4651277"/>
                  <a:gd name="connsiteY271" fmla="*/ 35629 h 4241931"/>
                  <a:gd name="connsiteX272" fmla="*/ 2655912 w 4651277"/>
                  <a:gd name="connsiteY272" fmla="*/ 56963 h 4241931"/>
                  <a:gd name="connsiteX273" fmla="*/ 2657690 w 4651277"/>
                  <a:gd name="connsiteY273" fmla="*/ 90445 h 4241931"/>
                  <a:gd name="connsiteX274" fmla="*/ 2676280 w 4651277"/>
                  <a:gd name="connsiteY274" fmla="*/ 110626 h 4241931"/>
                  <a:gd name="connsiteX275" fmla="*/ 2711007 w 4651277"/>
                  <a:gd name="connsiteY275" fmla="*/ 146010 h 4241931"/>
                  <a:gd name="connsiteX276" fmla="*/ 2766305 w 4651277"/>
                  <a:gd name="connsiteY276" fmla="*/ 183951 h 4241931"/>
                  <a:gd name="connsiteX277" fmla="*/ 2774785 w 4651277"/>
                  <a:gd name="connsiteY277" fmla="*/ 182383 h 4241931"/>
                  <a:gd name="connsiteX278" fmla="*/ 2787062 w 4651277"/>
                  <a:gd name="connsiteY278" fmla="*/ 171241 h 4241931"/>
                  <a:gd name="connsiteX279" fmla="*/ 2822613 w 4651277"/>
                  <a:gd name="connsiteY279" fmla="*/ 167164 h 4241931"/>
                  <a:gd name="connsiteX280" fmla="*/ 2851379 w 4651277"/>
                  <a:gd name="connsiteY280" fmla="*/ 159068 h 4241931"/>
                  <a:gd name="connsiteX281" fmla="*/ 2865409 w 4651277"/>
                  <a:gd name="connsiteY281" fmla="*/ 175841 h 4241931"/>
                  <a:gd name="connsiteX282" fmla="*/ 2868616 w 4651277"/>
                  <a:gd name="connsiteY282" fmla="*/ 203591 h 4241931"/>
                  <a:gd name="connsiteX283" fmla="*/ 2876461 w 4651277"/>
                  <a:gd name="connsiteY283" fmla="*/ 217589 h 4241931"/>
                  <a:gd name="connsiteX284" fmla="*/ 2879988 w 4651277"/>
                  <a:gd name="connsiteY284" fmla="*/ 214776 h 4241931"/>
                  <a:gd name="connsiteX285" fmla="*/ 2883159 w 4651277"/>
                  <a:gd name="connsiteY285" fmla="*/ 198914 h 4241931"/>
                  <a:gd name="connsiteX286" fmla="*/ 2919613 w 4651277"/>
                  <a:gd name="connsiteY286" fmla="*/ 156832 h 4241931"/>
                  <a:gd name="connsiteX287" fmla="*/ 2928147 w 4651277"/>
                  <a:gd name="connsiteY287" fmla="*/ 138860 h 4241931"/>
                  <a:gd name="connsiteX288" fmla="*/ 2945881 w 4651277"/>
                  <a:gd name="connsiteY288" fmla="*/ 129159 h 4241931"/>
                  <a:gd name="connsiteX289" fmla="*/ 3020035 w 4651277"/>
                  <a:gd name="connsiteY289" fmla="*/ 96025 h 4241931"/>
                  <a:gd name="connsiteX290" fmla="*/ 3059179 w 4651277"/>
                  <a:gd name="connsiteY290" fmla="*/ 77158 h 4241931"/>
                  <a:gd name="connsiteX291" fmla="*/ 3077043 w 4651277"/>
                  <a:gd name="connsiteY291" fmla="*/ 97377 h 4241931"/>
                  <a:gd name="connsiteX292" fmla="*/ 3110061 w 4651277"/>
                  <a:gd name="connsiteY292" fmla="*/ 86865 h 4241931"/>
                  <a:gd name="connsiteX293" fmla="*/ 3141966 w 4651277"/>
                  <a:gd name="connsiteY293" fmla="*/ 69112 h 4241931"/>
                  <a:gd name="connsiteX294" fmla="*/ 3160021 w 4651277"/>
                  <a:gd name="connsiteY294" fmla="*/ 92972 h 4241931"/>
                  <a:gd name="connsiteX295" fmla="*/ 3174507 w 4651277"/>
                  <a:gd name="connsiteY295" fmla="*/ 104611 h 4241931"/>
                  <a:gd name="connsiteX296" fmla="*/ 3184041 w 4651277"/>
                  <a:gd name="connsiteY296" fmla="*/ 91697 h 4241931"/>
                  <a:gd name="connsiteX297" fmla="*/ 3184575 w 4651277"/>
                  <a:gd name="connsiteY297" fmla="*/ 88018 h 4241931"/>
                  <a:gd name="connsiteX298" fmla="*/ 3192073 w 4651277"/>
                  <a:gd name="connsiteY298" fmla="*/ 64262 h 4241931"/>
                  <a:gd name="connsiteX299" fmla="*/ 3201007 w 4651277"/>
                  <a:gd name="connsiteY299" fmla="*/ 81307 h 4241931"/>
                  <a:gd name="connsiteX300" fmla="*/ 3205002 w 4651277"/>
                  <a:gd name="connsiteY300" fmla="*/ 101532 h 4241931"/>
                  <a:gd name="connsiteX301" fmla="*/ 3239907 w 4651277"/>
                  <a:gd name="connsiteY301" fmla="*/ 112818 h 4241931"/>
                  <a:gd name="connsiteX302" fmla="*/ 3253692 w 4651277"/>
                  <a:gd name="connsiteY302" fmla="*/ 97487 h 4241931"/>
                  <a:gd name="connsiteX303" fmla="*/ 3276340 w 4651277"/>
                  <a:gd name="connsiteY303" fmla="*/ 111614 h 4241931"/>
                  <a:gd name="connsiteX304" fmla="*/ 3277538 w 4651277"/>
                  <a:gd name="connsiteY304" fmla="*/ 134178 h 4241931"/>
                  <a:gd name="connsiteX305" fmla="*/ 3294634 w 4651277"/>
                  <a:gd name="connsiteY305" fmla="*/ 153708 h 4241931"/>
                  <a:gd name="connsiteX306" fmla="*/ 3319511 w 4651277"/>
                  <a:gd name="connsiteY306" fmla="*/ 182315 h 4241931"/>
                  <a:gd name="connsiteX307" fmla="*/ 3357761 w 4651277"/>
                  <a:gd name="connsiteY307" fmla="*/ 215321 h 4241931"/>
                  <a:gd name="connsiteX308" fmla="*/ 3375693 w 4651277"/>
                  <a:gd name="connsiteY308" fmla="*/ 223128 h 4241931"/>
                  <a:gd name="connsiteX309" fmla="*/ 3367384 w 4651277"/>
                  <a:gd name="connsiteY309" fmla="*/ 231599 h 4241931"/>
                  <a:gd name="connsiteX310" fmla="*/ 3377007 w 4651277"/>
                  <a:gd name="connsiteY310" fmla="*/ 247876 h 4241931"/>
                  <a:gd name="connsiteX311" fmla="*/ 3404679 w 4651277"/>
                  <a:gd name="connsiteY311" fmla="*/ 274145 h 4241931"/>
                  <a:gd name="connsiteX312" fmla="*/ 3412506 w 4651277"/>
                  <a:gd name="connsiteY312" fmla="*/ 297817 h 4241931"/>
                  <a:gd name="connsiteX313" fmla="*/ 3404705 w 4651277"/>
                  <a:gd name="connsiteY313" fmla="*/ 329618 h 4241931"/>
                  <a:gd name="connsiteX314" fmla="*/ 3403809 w 4651277"/>
                  <a:gd name="connsiteY314" fmla="*/ 381492 h 4241931"/>
                  <a:gd name="connsiteX315" fmla="*/ 3416229 w 4651277"/>
                  <a:gd name="connsiteY315" fmla="*/ 395432 h 4241931"/>
                  <a:gd name="connsiteX316" fmla="*/ 3415823 w 4651277"/>
                  <a:gd name="connsiteY316" fmla="*/ 429029 h 4241931"/>
                  <a:gd name="connsiteX317" fmla="*/ 3401628 w 4651277"/>
                  <a:gd name="connsiteY317" fmla="*/ 453597 h 4241931"/>
                  <a:gd name="connsiteX318" fmla="*/ 3406631 w 4651277"/>
                  <a:gd name="connsiteY318" fmla="*/ 464270 h 4241931"/>
                  <a:gd name="connsiteX319" fmla="*/ 3407669 w 4651277"/>
                  <a:gd name="connsiteY319" fmla="*/ 464755 h 4241931"/>
                  <a:gd name="connsiteX320" fmla="*/ 3418321 w 4651277"/>
                  <a:gd name="connsiteY320" fmla="*/ 455508 h 4241931"/>
                  <a:gd name="connsiteX321" fmla="*/ 3436938 w 4651277"/>
                  <a:gd name="connsiteY321" fmla="*/ 446109 h 4241931"/>
                  <a:gd name="connsiteX322" fmla="*/ 3438909 w 4651277"/>
                  <a:gd name="connsiteY322" fmla="*/ 448742 h 4241931"/>
                  <a:gd name="connsiteX323" fmla="*/ 3451615 w 4651277"/>
                  <a:gd name="connsiteY323" fmla="*/ 473672 h 4241931"/>
                  <a:gd name="connsiteX324" fmla="*/ 3465140 w 4651277"/>
                  <a:gd name="connsiteY324" fmla="*/ 472619 h 4241931"/>
                  <a:gd name="connsiteX325" fmla="*/ 3468067 w 4651277"/>
                  <a:gd name="connsiteY325" fmla="*/ 473688 h 4241931"/>
                  <a:gd name="connsiteX326" fmla="*/ 3487330 w 4651277"/>
                  <a:gd name="connsiteY326" fmla="*/ 476135 h 4241931"/>
                  <a:gd name="connsiteX327" fmla="*/ 3531027 w 4651277"/>
                  <a:gd name="connsiteY327" fmla="*/ 461995 h 4241931"/>
                  <a:gd name="connsiteX328" fmla="*/ 3570810 w 4651277"/>
                  <a:gd name="connsiteY328" fmla="*/ 481255 h 4241931"/>
                  <a:gd name="connsiteX329" fmla="*/ 3610106 w 4651277"/>
                  <a:gd name="connsiteY329" fmla="*/ 509524 h 4241931"/>
                  <a:gd name="connsiteX330" fmla="*/ 3611787 w 4651277"/>
                  <a:gd name="connsiteY330" fmla="*/ 509117 h 4241931"/>
                  <a:gd name="connsiteX331" fmla="*/ 3648972 w 4651277"/>
                  <a:gd name="connsiteY331" fmla="*/ 539676 h 4241931"/>
                  <a:gd name="connsiteX332" fmla="*/ 3651715 w 4651277"/>
                  <a:gd name="connsiteY332" fmla="*/ 565684 h 4241931"/>
                  <a:gd name="connsiteX333" fmla="*/ 3677801 w 4651277"/>
                  <a:gd name="connsiteY333" fmla="*/ 552253 h 4241931"/>
                  <a:gd name="connsiteX334" fmla="*/ 3689090 w 4651277"/>
                  <a:gd name="connsiteY334" fmla="*/ 541962 h 4241931"/>
                  <a:gd name="connsiteX335" fmla="*/ 3693528 w 4651277"/>
                  <a:gd name="connsiteY335" fmla="*/ 551111 h 4241931"/>
                  <a:gd name="connsiteX336" fmla="*/ 3688525 w 4651277"/>
                  <a:gd name="connsiteY336" fmla="*/ 561659 h 4241931"/>
                  <a:gd name="connsiteX337" fmla="*/ 3678811 w 4651277"/>
                  <a:gd name="connsiteY337" fmla="*/ 585792 h 4241931"/>
                  <a:gd name="connsiteX338" fmla="*/ 3695717 w 4651277"/>
                  <a:gd name="connsiteY338" fmla="*/ 609705 h 4241931"/>
                  <a:gd name="connsiteX339" fmla="*/ 3721724 w 4651277"/>
                  <a:gd name="connsiteY339" fmla="*/ 606963 h 4241931"/>
                  <a:gd name="connsiteX340" fmla="*/ 3739511 w 4651277"/>
                  <a:gd name="connsiteY340" fmla="*/ 610656 h 4241931"/>
                  <a:gd name="connsiteX341" fmla="*/ 3736745 w 4651277"/>
                  <a:gd name="connsiteY341" fmla="*/ 630441 h 4241931"/>
                  <a:gd name="connsiteX342" fmla="*/ 3722108 w 4651277"/>
                  <a:gd name="connsiteY342" fmla="*/ 654435 h 4241931"/>
                  <a:gd name="connsiteX343" fmla="*/ 3725398 w 4651277"/>
                  <a:gd name="connsiteY343" fmla="*/ 677198 h 4241931"/>
                  <a:gd name="connsiteX344" fmla="*/ 3732642 w 4651277"/>
                  <a:gd name="connsiteY344" fmla="*/ 718119 h 4241931"/>
                  <a:gd name="connsiteX345" fmla="*/ 3752899 w 4651277"/>
                  <a:gd name="connsiteY345" fmla="*/ 770559 h 4241931"/>
                  <a:gd name="connsiteX346" fmla="*/ 3759505 w 4651277"/>
                  <a:gd name="connsiteY346" fmla="*/ 773493 h 4241931"/>
                  <a:gd name="connsiteX347" fmla="*/ 3773273 w 4651277"/>
                  <a:gd name="connsiteY347" fmla="*/ 771607 h 4241931"/>
                  <a:gd name="connsiteX348" fmla="*/ 3799787 w 4651277"/>
                  <a:gd name="connsiteY348" fmla="*/ 785635 h 4241931"/>
                  <a:gd name="connsiteX349" fmla="*/ 3823514 w 4651277"/>
                  <a:gd name="connsiteY349" fmla="*/ 793668 h 4241931"/>
                  <a:gd name="connsiteX350" fmla="*/ 3825266 w 4651277"/>
                  <a:gd name="connsiteY350" fmla="*/ 811916 h 4241931"/>
                  <a:gd name="connsiteX351" fmla="*/ 3814334 w 4651277"/>
                  <a:gd name="connsiteY351" fmla="*/ 832622 h 4241931"/>
                  <a:gd name="connsiteX352" fmla="*/ 3813124 w 4651277"/>
                  <a:gd name="connsiteY352" fmla="*/ 846019 h 4241931"/>
                  <a:gd name="connsiteX353" fmla="*/ 3816896 w 4651277"/>
                  <a:gd name="connsiteY353" fmla="*/ 845745 h 4241931"/>
                  <a:gd name="connsiteX354" fmla="*/ 3826606 w 4651277"/>
                  <a:gd name="connsiteY354" fmla="*/ 836281 h 4241931"/>
                  <a:gd name="connsiteX355" fmla="*/ 3871753 w 4651277"/>
                  <a:gd name="connsiteY355" fmla="*/ 824457 h 4241931"/>
                  <a:gd name="connsiteX356" fmla="*/ 3886170 w 4651277"/>
                  <a:gd name="connsiteY356" fmla="*/ 816075 h 4241931"/>
                  <a:gd name="connsiteX357" fmla="*/ 3903030 w 4651277"/>
                  <a:gd name="connsiteY357" fmla="*/ 817772 h 4241931"/>
                  <a:gd name="connsiteX358" fmla="*/ 3970004 w 4651277"/>
                  <a:gd name="connsiteY358" fmla="*/ 830001 h 4241931"/>
                  <a:gd name="connsiteX359" fmla="*/ 4006011 w 4651277"/>
                  <a:gd name="connsiteY359" fmla="*/ 835505 h 4241931"/>
                  <a:gd name="connsiteX360" fmla="*/ 4008781 w 4651277"/>
                  <a:gd name="connsiteY360" fmla="*/ 857952 h 4241931"/>
                  <a:gd name="connsiteX361" fmla="*/ 4036592 w 4651277"/>
                  <a:gd name="connsiteY361" fmla="*/ 866330 h 4241931"/>
                  <a:gd name="connsiteX362" fmla="*/ 4067065 w 4651277"/>
                  <a:gd name="connsiteY362" fmla="*/ 869173 h 4241931"/>
                  <a:gd name="connsiteX363" fmla="*/ 4068243 w 4651277"/>
                  <a:gd name="connsiteY363" fmla="*/ 894227 h 4241931"/>
                  <a:gd name="connsiteX364" fmla="*/ 4072744 w 4651277"/>
                  <a:gd name="connsiteY364" fmla="*/ 909141 h 4241931"/>
                  <a:gd name="connsiteX365" fmla="*/ 4085455 w 4651277"/>
                  <a:gd name="connsiteY365" fmla="*/ 904728 h 4241931"/>
                  <a:gd name="connsiteX366" fmla="*/ 4087569 w 4651277"/>
                  <a:gd name="connsiteY366" fmla="*/ 902438 h 4241931"/>
                  <a:gd name="connsiteX367" fmla="*/ 4104010 w 4651277"/>
                  <a:gd name="connsiteY367" fmla="*/ 889565 h 4241931"/>
                  <a:gd name="connsiteX368" fmla="*/ 4102112 w 4651277"/>
                  <a:gd name="connsiteY368" fmla="*/ 905584 h 4241931"/>
                  <a:gd name="connsiteX369" fmla="*/ 4095288 w 4651277"/>
                  <a:gd name="connsiteY369" fmla="*/ 921462 h 4241931"/>
                  <a:gd name="connsiteX370" fmla="*/ 4114076 w 4651277"/>
                  <a:gd name="connsiteY370" fmla="*/ 945807 h 4241931"/>
                  <a:gd name="connsiteX371" fmla="*/ 4130871 w 4651277"/>
                  <a:gd name="connsiteY371" fmla="*/ 941738 h 4241931"/>
                  <a:gd name="connsiteX372" fmla="*/ 4139837 w 4651277"/>
                  <a:gd name="connsiteY372" fmla="*/ 962239 h 4241931"/>
                  <a:gd name="connsiteX373" fmla="*/ 4129973 w 4651277"/>
                  <a:gd name="connsiteY373" fmla="*/ 978408 h 4241931"/>
                  <a:gd name="connsiteX374" fmla="*/ 4132538 w 4651277"/>
                  <a:gd name="connsiteY374" fmla="*/ 1000014 h 4241931"/>
                  <a:gd name="connsiteX375" fmla="*/ 4136183 w 4651277"/>
                  <a:gd name="connsiteY375" fmla="*/ 1031582 h 4241931"/>
                  <a:gd name="connsiteX376" fmla="*/ 4146989 w 4651277"/>
                  <a:gd name="connsiteY376" fmla="*/ 1072530 h 4241931"/>
                  <a:gd name="connsiteX377" fmla="*/ 4155688 w 4651277"/>
                  <a:gd name="connsiteY377" fmla="*/ 1086426 h 4241931"/>
                  <a:gd name="connsiteX378" fmla="*/ 4145929 w 4651277"/>
                  <a:gd name="connsiteY378" fmla="*/ 1088345 h 4241931"/>
                  <a:gd name="connsiteX379" fmla="*/ 4144869 w 4651277"/>
                  <a:gd name="connsiteY379" fmla="*/ 1104161 h 4241931"/>
                  <a:gd name="connsiteX380" fmla="*/ 4151555 w 4651277"/>
                  <a:gd name="connsiteY380" fmla="*/ 1135438 h 4241931"/>
                  <a:gd name="connsiteX381" fmla="*/ 4145749 w 4651277"/>
                  <a:gd name="connsiteY381" fmla="*/ 1155514 h 4241931"/>
                  <a:gd name="connsiteX382" fmla="*/ 4125285 w 4651277"/>
                  <a:gd name="connsiteY382" fmla="*/ 1173805 h 4241931"/>
                  <a:gd name="connsiteX383" fmla="*/ 4100084 w 4651277"/>
                  <a:gd name="connsiteY383" fmla="*/ 1209249 h 4241931"/>
                  <a:gd name="connsiteX384" fmla="*/ 4102066 w 4651277"/>
                  <a:gd name="connsiteY384" fmla="*/ 1224772 h 4241931"/>
                  <a:gd name="connsiteX385" fmla="*/ 4085863 w 4651277"/>
                  <a:gd name="connsiteY385" fmla="*/ 1247812 h 4241931"/>
                  <a:gd name="connsiteX386" fmla="*/ 4062766 w 4651277"/>
                  <a:gd name="connsiteY386" fmla="*/ 1268076 h 4241931"/>
                  <a:gd name="connsiteX387" fmla="*/ 4083268 w 4651277"/>
                  <a:gd name="connsiteY387" fmla="*/ 1301340 h 4241931"/>
                  <a:gd name="connsiteX388" fmla="*/ 4087529 w 4651277"/>
                  <a:gd name="connsiteY388" fmla="*/ 1306087 h 4241931"/>
                  <a:gd name="connsiteX389" fmla="*/ 4075365 w 4651277"/>
                  <a:gd name="connsiteY389" fmla="*/ 1307255 h 4241931"/>
                  <a:gd name="connsiteX390" fmla="*/ 4025745 w 4651277"/>
                  <a:gd name="connsiteY390" fmla="*/ 1300602 h 4241931"/>
                  <a:gd name="connsiteX391" fmla="*/ 4008462 w 4651277"/>
                  <a:gd name="connsiteY391" fmla="*/ 1313679 h 4241931"/>
                  <a:gd name="connsiteX392" fmla="*/ 3997211 w 4651277"/>
                  <a:gd name="connsiteY392" fmla="*/ 1333296 h 4241931"/>
                  <a:gd name="connsiteX393" fmla="*/ 3959710 w 4651277"/>
                  <a:gd name="connsiteY393" fmla="*/ 1345489 h 4241931"/>
                  <a:gd name="connsiteX394" fmla="*/ 3934694 w 4651277"/>
                  <a:gd name="connsiteY394" fmla="*/ 1355993 h 4241931"/>
                  <a:gd name="connsiteX395" fmla="*/ 3923280 w 4651277"/>
                  <a:gd name="connsiteY395" fmla="*/ 1354757 h 4241931"/>
                  <a:gd name="connsiteX396" fmla="*/ 3922998 w 4651277"/>
                  <a:gd name="connsiteY396" fmla="*/ 1364605 h 4241931"/>
                  <a:gd name="connsiteX397" fmla="*/ 3927995 w 4651277"/>
                  <a:gd name="connsiteY397" fmla="*/ 1383399 h 4241931"/>
                  <a:gd name="connsiteX398" fmla="*/ 3949877 w 4651277"/>
                  <a:gd name="connsiteY398" fmla="*/ 1400327 h 4241931"/>
                  <a:gd name="connsiteX399" fmla="*/ 3968971 w 4651277"/>
                  <a:gd name="connsiteY399" fmla="*/ 1411260 h 4241931"/>
                  <a:gd name="connsiteX400" fmla="*/ 3957365 w 4651277"/>
                  <a:gd name="connsiteY400" fmla="*/ 1422073 h 4241931"/>
                  <a:gd name="connsiteX401" fmla="*/ 3884013 w 4651277"/>
                  <a:gd name="connsiteY401" fmla="*/ 1478958 h 4241931"/>
                  <a:gd name="connsiteX402" fmla="*/ 3859916 w 4651277"/>
                  <a:gd name="connsiteY402" fmla="*/ 1489420 h 4241931"/>
                  <a:gd name="connsiteX403" fmla="*/ 3852809 w 4651277"/>
                  <a:gd name="connsiteY403" fmla="*/ 1481838 h 4241931"/>
                  <a:gd name="connsiteX404" fmla="*/ 3841864 w 4651277"/>
                  <a:gd name="connsiteY404" fmla="*/ 1492090 h 4241931"/>
                  <a:gd name="connsiteX405" fmla="*/ 3840531 w 4651277"/>
                  <a:gd name="connsiteY405" fmla="*/ 1496284 h 4241931"/>
                  <a:gd name="connsiteX406" fmla="*/ 3850294 w 4651277"/>
                  <a:gd name="connsiteY406" fmla="*/ 1497109 h 4241931"/>
                  <a:gd name="connsiteX407" fmla="*/ 3872107 w 4651277"/>
                  <a:gd name="connsiteY407" fmla="*/ 1537613 h 4241931"/>
                  <a:gd name="connsiteX408" fmla="*/ 3857531 w 4651277"/>
                  <a:gd name="connsiteY408" fmla="*/ 1567370 h 4241931"/>
                  <a:gd name="connsiteX409" fmla="*/ 3876637 w 4651277"/>
                  <a:gd name="connsiteY409" fmla="*/ 1591194 h 4241931"/>
                  <a:gd name="connsiteX410" fmla="*/ 3893840 w 4651277"/>
                  <a:gd name="connsiteY410" fmla="*/ 1588805 h 4241931"/>
                  <a:gd name="connsiteX411" fmla="*/ 3910000 w 4651277"/>
                  <a:gd name="connsiteY411" fmla="*/ 1585781 h 4241931"/>
                  <a:gd name="connsiteX412" fmla="*/ 3841479 w 4651277"/>
                  <a:gd name="connsiteY412" fmla="*/ 1598374 h 4241931"/>
                  <a:gd name="connsiteX413" fmla="*/ 3820166 w 4651277"/>
                  <a:gd name="connsiteY413" fmla="*/ 1603982 h 4241931"/>
                  <a:gd name="connsiteX414" fmla="*/ 3821044 w 4651277"/>
                  <a:gd name="connsiteY414" fmla="*/ 1616327 h 4241931"/>
                  <a:gd name="connsiteX415" fmla="*/ 3820601 w 4651277"/>
                  <a:gd name="connsiteY415" fmla="*/ 1618633 h 4241931"/>
                  <a:gd name="connsiteX416" fmla="*/ 3856796 w 4651277"/>
                  <a:gd name="connsiteY416" fmla="*/ 1624365 h 4241931"/>
                  <a:gd name="connsiteX417" fmla="*/ 3878963 w 4651277"/>
                  <a:gd name="connsiteY417" fmla="*/ 1632824 h 4241931"/>
                  <a:gd name="connsiteX418" fmla="*/ 3881060 w 4651277"/>
                  <a:gd name="connsiteY418" fmla="*/ 1631301 h 4241931"/>
                  <a:gd name="connsiteX419" fmla="*/ 3946493 w 4651277"/>
                  <a:gd name="connsiteY419" fmla="*/ 1636096 h 4241931"/>
                  <a:gd name="connsiteX420" fmla="*/ 4070600 w 4651277"/>
                  <a:gd name="connsiteY420" fmla="*/ 1629769 h 4241931"/>
                  <a:gd name="connsiteX421" fmla="*/ 4108464 w 4651277"/>
                  <a:gd name="connsiteY421" fmla="*/ 1628961 h 4241931"/>
                  <a:gd name="connsiteX422" fmla="*/ 4169224 w 4651277"/>
                  <a:gd name="connsiteY422" fmla="*/ 1639821 h 4241931"/>
                  <a:gd name="connsiteX423" fmla="*/ 4200098 w 4651277"/>
                  <a:gd name="connsiteY423" fmla="*/ 1644093 h 4241931"/>
                  <a:gd name="connsiteX424" fmla="*/ 4211147 w 4651277"/>
                  <a:gd name="connsiteY424" fmla="*/ 1656359 h 4241931"/>
                  <a:gd name="connsiteX425" fmla="*/ 4233231 w 4651277"/>
                  <a:gd name="connsiteY425" fmla="*/ 1641916 h 4241931"/>
                  <a:gd name="connsiteX426" fmla="*/ 4300563 w 4651277"/>
                  <a:gd name="connsiteY426" fmla="*/ 1658147 h 4241931"/>
                  <a:gd name="connsiteX427" fmla="*/ 4319080 w 4651277"/>
                  <a:gd name="connsiteY427" fmla="*/ 1662317 h 4241931"/>
                  <a:gd name="connsiteX428" fmla="*/ 4374375 w 4651277"/>
                  <a:gd name="connsiteY428" fmla="*/ 1680353 h 4241931"/>
                  <a:gd name="connsiteX429" fmla="*/ 4434018 w 4651277"/>
                  <a:gd name="connsiteY429" fmla="*/ 1702171 h 4241931"/>
                  <a:gd name="connsiteX430" fmla="*/ 4465268 w 4651277"/>
                  <a:gd name="connsiteY430" fmla="*/ 1715781 h 4241931"/>
                  <a:gd name="connsiteX431" fmla="*/ 4467174 w 4651277"/>
                  <a:gd name="connsiteY431" fmla="*/ 1715464 h 4241931"/>
                  <a:gd name="connsiteX432" fmla="*/ 4467174 w 4651277"/>
                  <a:gd name="connsiteY432" fmla="*/ 1715466 h 4241931"/>
                  <a:gd name="connsiteX433" fmla="*/ 4467651 w 4651277"/>
                  <a:gd name="connsiteY433" fmla="*/ 1715385 h 4241931"/>
                  <a:gd name="connsiteX434" fmla="*/ 4467174 w 4651277"/>
                  <a:gd name="connsiteY434" fmla="*/ 1715464 h 4241931"/>
                  <a:gd name="connsiteX435" fmla="*/ 4466063 w 4651277"/>
                  <a:gd name="connsiteY435" fmla="*/ 1714670 h 4241931"/>
                  <a:gd name="connsiteX436" fmla="*/ 4467370 w 4651277"/>
                  <a:gd name="connsiteY436" fmla="*/ 1702505 h 4241931"/>
                  <a:gd name="connsiteX437" fmla="*/ 4476105 w 4651277"/>
                  <a:gd name="connsiteY437" fmla="*/ 1702032 h 4241931"/>
                  <a:gd name="connsiteX438" fmla="*/ 4572317 w 4651277"/>
                  <a:gd name="connsiteY438" fmla="*/ 1711701 h 4241931"/>
                  <a:gd name="connsiteX439" fmla="*/ 4589311 w 4651277"/>
                  <a:gd name="connsiteY439" fmla="*/ 1713775 h 4241931"/>
                  <a:gd name="connsiteX440" fmla="*/ 4593344 w 4651277"/>
                  <a:gd name="connsiteY440" fmla="*/ 1715649 h 4241931"/>
                  <a:gd name="connsiteX441" fmla="*/ 4601154 w 4651277"/>
                  <a:gd name="connsiteY441" fmla="*/ 1724930 h 4241931"/>
                  <a:gd name="connsiteX442" fmla="*/ 4602994 w 4651277"/>
                  <a:gd name="connsiteY442" fmla="*/ 1728933 h 4241931"/>
                  <a:gd name="connsiteX443" fmla="*/ 4603083 w 4651277"/>
                  <a:gd name="connsiteY443" fmla="*/ 1740082 h 4241931"/>
                  <a:gd name="connsiteX444" fmla="*/ 4603239 w 4651277"/>
                  <a:gd name="connsiteY444" fmla="*/ 1746912 h 4241931"/>
                  <a:gd name="connsiteX445" fmla="*/ 4630175 w 4651277"/>
                  <a:gd name="connsiteY445" fmla="*/ 1748703 h 4241931"/>
                  <a:gd name="connsiteX446" fmla="*/ 4649928 w 4651277"/>
                  <a:gd name="connsiteY446" fmla="*/ 1756780 h 4241931"/>
                  <a:gd name="connsiteX447" fmla="*/ 4642711 w 4651277"/>
                  <a:gd name="connsiteY447" fmla="*/ 1771103 h 4241931"/>
                  <a:gd name="connsiteX448" fmla="*/ 4560387 w 4651277"/>
                  <a:gd name="connsiteY448" fmla="*/ 1751878 h 4241931"/>
                  <a:gd name="connsiteX449" fmla="*/ 4517474 w 4651277"/>
                  <a:gd name="connsiteY449" fmla="*/ 1749413 h 4241931"/>
                  <a:gd name="connsiteX450" fmla="*/ 4509437 w 4651277"/>
                  <a:gd name="connsiteY450" fmla="*/ 1749377 h 4241931"/>
                  <a:gd name="connsiteX451" fmla="*/ 4460463 w 4651277"/>
                  <a:gd name="connsiteY451" fmla="*/ 1730486 h 4241931"/>
                  <a:gd name="connsiteX452" fmla="*/ 4435148 w 4651277"/>
                  <a:gd name="connsiteY452" fmla="*/ 1730189 h 4241931"/>
                  <a:gd name="connsiteX453" fmla="*/ 4420092 w 4651277"/>
                  <a:gd name="connsiteY453" fmla="*/ 1731516 h 4241931"/>
                  <a:gd name="connsiteX454" fmla="*/ 4358507 w 4651277"/>
                  <a:gd name="connsiteY454" fmla="*/ 1718051 h 4241931"/>
                  <a:gd name="connsiteX455" fmla="*/ 4315401 w 4651277"/>
                  <a:gd name="connsiteY455" fmla="*/ 1716792 h 4241931"/>
                  <a:gd name="connsiteX456" fmla="*/ 4279957 w 4651277"/>
                  <a:gd name="connsiteY456" fmla="*/ 1706229 h 4241931"/>
                  <a:gd name="connsiteX457" fmla="*/ 4243898 w 4651277"/>
                  <a:gd name="connsiteY457" fmla="*/ 1719077 h 4241931"/>
                  <a:gd name="connsiteX458" fmla="*/ 4242561 w 4651277"/>
                  <a:gd name="connsiteY458" fmla="*/ 1727526 h 4241931"/>
                  <a:gd name="connsiteX459" fmla="*/ 4197062 w 4651277"/>
                  <a:gd name="connsiteY459" fmla="*/ 1753107 h 4241931"/>
                  <a:gd name="connsiteX460" fmla="*/ 4171232 w 4651277"/>
                  <a:gd name="connsiteY460" fmla="*/ 1763863 h 4241931"/>
                  <a:gd name="connsiteX461" fmla="*/ 4148247 w 4651277"/>
                  <a:gd name="connsiteY461" fmla="*/ 1803527 h 4241931"/>
                  <a:gd name="connsiteX462" fmla="*/ 4142937 w 4651277"/>
                  <a:gd name="connsiteY462" fmla="*/ 1817531 h 4241931"/>
                  <a:gd name="connsiteX463" fmla="*/ 4116091 w 4651277"/>
                  <a:gd name="connsiteY463" fmla="*/ 1826890 h 4241931"/>
                  <a:gd name="connsiteX464" fmla="*/ 4104976 w 4651277"/>
                  <a:gd name="connsiteY464" fmla="*/ 1818944 h 4241931"/>
                  <a:gd name="connsiteX465" fmla="*/ 4097318 w 4651277"/>
                  <a:gd name="connsiteY465" fmla="*/ 1828247 h 4241931"/>
                  <a:gd name="connsiteX466" fmla="*/ 4085236 w 4651277"/>
                  <a:gd name="connsiteY466" fmla="*/ 1849842 h 4241931"/>
                  <a:gd name="connsiteX467" fmla="*/ 4074972 w 4651277"/>
                  <a:gd name="connsiteY467" fmla="*/ 1859969 h 4241931"/>
                  <a:gd name="connsiteX468" fmla="*/ 4084940 w 4651277"/>
                  <a:gd name="connsiteY468" fmla="*/ 1875158 h 4241931"/>
                  <a:gd name="connsiteX469" fmla="*/ 4100714 w 4651277"/>
                  <a:gd name="connsiteY469" fmla="*/ 1900545 h 4241931"/>
                  <a:gd name="connsiteX470" fmla="*/ 4096318 w 4651277"/>
                  <a:gd name="connsiteY470" fmla="*/ 1928305 h 4241931"/>
                  <a:gd name="connsiteX471" fmla="*/ 4108759 w 4651277"/>
                  <a:gd name="connsiteY471" fmla="*/ 1951309 h 4241931"/>
                  <a:gd name="connsiteX472" fmla="*/ 4131370 w 4651277"/>
                  <a:gd name="connsiteY472" fmla="*/ 1964787 h 4241931"/>
                  <a:gd name="connsiteX473" fmla="*/ 4154147 w 4651277"/>
                  <a:gd name="connsiteY473" fmla="*/ 1961590 h 4241931"/>
                  <a:gd name="connsiteX474" fmla="*/ 4170691 w 4651277"/>
                  <a:gd name="connsiteY474" fmla="*/ 1970397 h 4241931"/>
                  <a:gd name="connsiteX475" fmla="*/ 4162195 w 4651277"/>
                  <a:gd name="connsiteY475" fmla="*/ 2000601 h 4241931"/>
                  <a:gd name="connsiteX476" fmla="*/ 4160762 w 4651277"/>
                  <a:gd name="connsiteY476" fmla="*/ 2009654 h 4241931"/>
                  <a:gd name="connsiteX477" fmla="*/ 4164444 w 4651277"/>
                  <a:gd name="connsiteY477" fmla="*/ 2017660 h 4241931"/>
                  <a:gd name="connsiteX478" fmla="*/ 4161732 w 4651277"/>
                  <a:gd name="connsiteY478" fmla="*/ 2042594 h 4241931"/>
                  <a:gd name="connsiteX479" fmla="*/ 4183266 w 4651277"/>
                  <a:gd name="connsiteY479" fmla="*/ 2047242 h 4241931"/>
                  <a:gd name="connsiteX480" fmla="*/ 4188027 w 4651277"/>
                  <a:gd name="connsiteY480" fmla="*/ 2052326 h 4241931"/>
                  <a:gd name="connsiteX481" fmla="*/ 4207826 w 4651277"/>
                  <a:gd name="connsiteY481" fmla="*/ 2103095 h 4241931"/>
                  <a:gd name="connsiteX482" fmla="*/ 4208997 w 4651277"/>
                  <a:gd name="connsiteY482" fmla="*/ 2111322 h 4241931"/>
                  <a:gd name="connsiteX483" fmla="*/ 4203675 w 4651277"/>
                  <a:gd name="connsiteY483" fmla="*/ 2148834 h 4241931"/>
                  <a:gd name="connsiteX484" fmla="*/ 4180972 w 4651277"/>
                  <a:gd name="connsiteY484" fmla="*/ 2198440 h 4241931"/>
                  <a:gd name="connsiteX485" fmla="*/ 4169590 w 4651277"/>
                  <a:gd name="connsiteY485" fmla="*/ 2219527 h 4241931"/>
                  <a:gd name="connsiteX486" fmla="*/ 4158340 w 4651277"/>
                  <a:gd name="connsiteY486" fmla="*/ 2231974 h 4241931"/>
                  <a:gd name="connsiteX487" fmla="*/ 4107542 w 4651277"/>
                  <a:gd name="connsiteY487" fmla="*/ 2248054 h 4241931"/>
                  <a:gd name="connsiteX488" fmla="*/ 4097438 w 4651277"/>
                  <a:gd name="connsiteY488" fmla="*/ 2253258 h 4241931"/>
                  <a:gd name="connsiteX489" fmla="*/ 4081921 w 4651277"/>
                  <a:gd name="connsiteY489" fmla="*/ 2284825 h 4241931"/>
                  <a:gd name="connsiteX490" fmla="*/ 4073975 w 4651277"/>
                  <a:gd name="connsiteY490" fmla="*/ 2295940 h 4241931"/>
                  <a:gd name="connsiteX491" fmla="*/ 4052681 w 4651277"/>
                  <a:gd name="connsiteY491" fmla="*/ 2321023 h 4241931"/>
                  <a:gd name="connsiteX492" fmla="*/ 4057216 w 4651277"/>
                  <a:gd name="connsiteY492" fmla="*/ 2335352 h 4241931"/>
                  <a:gd name="connsiteX493" fmla="*/ 4073448 w 4651277"/>
                  <a:gd name="connsiteY493" fmla="*/ 2336856 h 4241931"/>
                  <a:gd name="connsiteX494" fmla="*/ 4053350 w 4651277"/>
                  <a:gd name="connsiteY494" fmla="*/ 2363122 h 4241931"/>
                  <a:gd name="connsiteX495" fmla="*/ 4026071 w 4651277"/>
                  <a:gd name="connsiteY495" fmla="*/ 2415619 h 4241931"/>
                  <a:gd name="connsiteX496" fmla="*/ 4026496 w 4651277"/>
                  <a:gd name="connsiteY496" fmla="*/ 2412144 h 4241931"/>
                  <a:gd name="connsiteX497" fmla="*/ 4036449 w 4651277"/>
                  <a:gd name="connsiteY497" fmla="*/ 2388357 h 4241931"/>
                  <a:gd name="connsiteX498" fmla="*/ 4033640 w 4651277"/>
                  <a:gd name="connsiteY498" fmla="*/ 2351413 h 4241931"/>
                  <a:gd name="connsiteX499" fmla="*/ 4007815 w 4651277"/>
                  <a:gd name="connsiteY499" fmla="*/ 2350417 h 4241931"/>
                  <a:gd name="connsiteX500" fmla="*/ 4002760 w 4651277"/>
                  <a:gd name="connsiteY500" fmla="*/ 2358895 h 4241931"/>
                  <a:gd name="connsiteX501" fmla="*/ 3990263 w 4651277"/>
                  <a:gd name="connsiteY501" fmla="*/ 2390941 h 4241931"/>
                  <a:gd name="connsiteX502" fmla="*/ 3968627 w 4651277"/>
                  <a:gd name="connsiteY502" fmla="*/ 2398648 h 4241931"/>
                  <a:gd name="connsiteX503" fmla="*/ 3931553 w 4651277"/>
                  <a:gd name="connsiteY503" fmla="*/ 2410099 h 4241931"/>
                  <a:gd name="connsiteX504" fmla="*/ 3913538 w 4651277"/>
                  <a:gd name="connsiteY504" fmla="*/ 2418381 h 4241931"/>
                  <a:gd name="connsiteX505" fmla="*/ 3904576 w 4651277"/>
                  <a:gd name="connsiteY505" fmla="*/ 2428097 h 4241931"/>
                  <a:gd name="connsiteX506" fmla="*/ 3915152 w 4651277"/>
                  <a:gd name="connsiteY506" fmla="*/ 2431628 h 4241931"/>
                  <a:gd name="connsiteX507" fmla="*/ 3952295 w 4651277"/>
                  <a:gd name="connsiteY507" fmla="*/ 2478339 h 4241931"/>
                  <a:gd name="connsiteX508" fmla="*/ 3926585 w 4651277"/>
                  <a:gd name="connsiteY508" fmla="*/ 2503961 h 4241931"/>
                  <a:gd name="connsiteX509" fmla="*/ 3914218 w 4651277"/>
                  <a:gd name="connsiteY509" fmla="*/ 2527366 h 4241931"/>
                  <a:gd name="connsiteX510" fmla="*/ 3927394 w 4651277"/>
                  <a:gd name="connsiteY510" fmla="*/ 2541825 h 4241931"/>
                  <a:gd name="connsiteX511" fmla="*/ 3961310 w 4651277"/>
                  <a:gd name="connsiteY511" fmla="*/ 2562043 h 4241931"/>
                  <a:gd name="connsiteX512" fmla="*/ 3965845 w 4651277"/>
                  <a:gd name="connsiteY512" fmla="*/ 2576371 h 4241931"/>
                  <a:gd name="connsiteX513" fmla="*/ 3944723 w 4651277"/>
                  <a:gd name="connsiteY513" fmla="*/ 2709741 h 4241931"/>
                  <a:gd name="connsiteX514" fmla="*/ 3933742 w 4651277"/>
                  <a:gd name="connsiteY514" fmla="*/ 2755636 h 4241931"/>
                  <a:gd name="connsiteX515" fmla="*/ 3942916 w 4651277"/>
                  <a:gd name="connsiteY515" fmla="*/ 2771935 h 4241931"/>
                  <a:gd name="connsiteX516" fmla="*/ 3958242 w 4651277"/>
                  <a:gd name="connsiteY516" fmla="*/ 2804057 h 4241931"/>
                  <a:gd name="connsiteX517" fmla="*/ 3993102 w 4651277"/>
                  <a:gd name="connsiteY517" fmla="*/ 2841746 h 4241931"/>
                  <a:gd name="connsiteX518" fmla="*/ 4028260 w 4651277"/>
                  <a:gd name="connsiteY518" fmla="*/ 2854118 h 4241931"/>
                  <a:gd name="connsiteX519" fmla="*/ 4030417 w 4651277"/>
                  <a:gd name="connsiteY519" fmla="*/ 2860027 h 4241931"/>
                  <a:gd name="connsiteX520" fmla="*/ 4028877 w 4651277"/>
                  <a:gd name="connsiteY520" fmla="*/ 2893189 h 4241931"/>
                  <a:gd name="connsiteX521" fmla="*/ 4020657 w 4651277"/>
                  <a:gd name="connsiteY521" fmla="*/ 2945090 h 4241931"/>
                  <a:gd name="connsiteX522" fmla="*/ 4008391 w 4651277"/>
                  <a:gd name="connsiteY522" fmla="*/ 2956137 h 4241931"/>
                  <a:gd name="connsiteX523" fmla="*/ 4007340 w 4651277"/>
                  <a:gd name="connsiteY523" fmla="*/ 2962776 h 4241931"/>
                  <a:gd name="connsiteX524" fmla="*/ 3981780 w 4651277"/>
                  <a:gd name="connsiteY524" fmla="*/ 3006980 h 4241931"/>
                  <a:gd name="connsiteX525" fmla="*/ 3962714 w 4651277"/>
                  <a:gd name="connsiteY525" fmla="*/ 3021901 h 4241931"/>
                  <a:gd name="connsiteX526" fmla="*/ 3936483 w 4651277"/>
                  <a:gd name="connsiteY526" fmla="*/ 3007848 h 4241931"/>
                  <a:gd name="connsiteX527" fmla="*/ 3932864 w 4651277"/>
                  <a:gd name="connsiteY527" fmla="*/ 3007275 h 4241931"/>
                  <a:gd name="connsiteX528" fmla="*/ 3836556 w 4651277"/>
                  <a:gd name="connsiteY528" fmla="*/ 2998209 h 4241931"/>
                  <a:gd name="connsiteX529" fmla="*/ 3826595 w 4651277"/>
                  <a:gd name="connsiteY529" fmla="*/ 2971269 h 4241931"/>
                  <a:gd name="connsiteX530" fmla="*/ 3819102 w 4651277"/>
                  <a:gd name="connsiteY530" fmla="*/ 2963895 h 4241931"/>
                  <a:gd name="connsiteX531" fmla="*/ 3803698 w 4651277"/>
                  <a:gd name="connsiteY531" fmla="*/ 2959600 h 4241931"/>
                  <a:gd name="connsiteX532" fmla="*/ 3816538 w 4651277"/>
                  <a:gd name="connsiteY532" fmla="*/ 2944930 h 4241931"/>
                  <a:gd name="connsiteX533" fmla="*/ 3806099 w 4651277"/>
                  <a:gd name="connsiteY533" fmla="*/ 2921007 h 4241931"/>
                  <a:gd name="connsiteX534" fmla="*/ 3804324 w 4651277"/>
                  <a:gd name="connsiteY534" fmla="*/ 2912684 h 4241931"/>
                  <a:gd name="connsiteX535" fmla="*/ 3795618 w 4651277"/>
                  <a:gd name="connsiteY535" fmla="*/ 2916873 h 4241931"/>
                  <a:gd name="connsiteX536" fmla="*/ 3786147 w 4651277"/>
                  <a:gd name="connsiteY536" fmla="*/ 2925888 h 4241931"/>
                  <a:gd name="connsiteX537" fmla="*/ 3773865 w 4651277"/>
                  <a:gd name="connsiteY537" fmla="*/ 2925935 h 4241931"/>
                  <a:gd name="connsiteX538" fmla="*/ 3773518 w 4651277"/>
                  <a:gd name="connsiteY538" fmla="*/ 2926280 h 4241931"/>
                  <a:gd name="connsiteX539" fmla="*/ 3784755 w 4651277"/>
                  <a:gd name="connsiteY539" fmla="*/ 2933616 h 4241931"/>
                  <a:gd name="connsiteX540" fmla="*/ 3777010 w 4651277"/>
                  <a:gd name="connsiteY540" fmla="*/ 2940205 h 4241931"/>
                  <a:gd name="connsiteX541" fmla="*/ 3767057 w 4651277"/>
                  <a:gd name="connsiteY541" fmla="*/ 2938294 h 4241931"/>
                  <a:gd name="connsiteX542" fmla="*/ 3765045 w 4651277"/>
                  <a:gd name="connsiteY542" fmla="*/ 2949766 h 4241931"/>
                  <a:gd name="connsiteX543" fmla="*/ 3751466 w 4651277"/>
                  <a:gd name="connsiteY543" fmla="*/ 2984732 h 4241931"/>
                  <a:gd name="connsiteX544" fmla="*/ 3751078 w 4651277"/>
                  <a:gd name="connsiteY544" fmla="*/ 2998900 h 4241931"/>
                  <a:gd name="connsiteX545" fmla="*/ 3763368 w 4651277"/>
                  <a:gd name="connsiteY545" fmla="*/ 3003321 h 4241931"/>
                  <a:gd name="connsiteX546" fmla="*/ 3779627 w 4651277"/>
                  <a:gd name="connsiteY546" fmla="*/ 3013937 h 4241931"/>
                  <a:gd name="connsiteX547" fmla="*/ 3782528 w 4651277"/>
                  <a:gd name="connsiteY547" fmla="*/ 3062031 h 4241931"/>
                  <a:gd name="connsiteX548" fmla="*/ 3780892 w 4651277"/>
                  <a:gd name="connsiteY548" fmla="*/ 3069427 h 4241931"/>
                  <a:gd name="connsiteX549" fmla="*/ 3778293 w 4651277"/>
                  <a:gd name="connsiteY549" fmla="*/ 3073382 h 4241931"/>
                  <a:gd name="connsiteX550" fmla="*/ 3789082 w 4651277"/>
                  <a:gd name="connsiteY550" fmla="*/ 3087723 h 4241931"/>
                  <a:gd name="connsiteX551" fmla="*/ 3795809 w 4651277"/>
                  <a:gd name="connsiteY551" fmla="*/ 3086560 h 4241931"/>
                  <a:gd name="connsiteX552" fmla="*/ 3806757 w 4651277"/>
                  <a:gd name="connsiteY552" fmla="*/ 3077003 h 4241931"/>
                  <a:gd name="connsiteX553" fmla="*/ 3840145 w 4651277"/>
                  <a:gd name="connsiteY553" fmla="*/ 3069300 h 4241931"/>
                  <a:gd name="connsiteX554" fmla="*/ 3868293 w 4651277"/>
                  <a:gd name="connsiteY554" fmla="*/ 3059530 h 4241931"/>
                  <a:gd name="connsiteX555" fmla="*/ 3888279 w 4651277"/>
                  <a:gd name="connsiteY555" fmla="*/ 3046611 h 4241931"/>
                  <a:gd name="connsiteX556" fmla="*/ 3901101 w 4651277"/>
                  <a:gd name="connsiteY556" fmla="*/ 3067200 h 4241931"/>
                  <a:gd name="connsiteX557" fmla="*/ 3910137 w 4651277"/>
                  <a:gd name="connsiteY557" fmla="*/ 3103892 h 4241931"/>
                  <a:gd name="connsiteX558" fmla="*/ 3912964 w 4651277"/>
                  <a:gd name="connsiteY558" fmla="*/ 3105577 h 4241931"/>
                  <a:gd name="connsiteX559" fmla="*/ 3932587 w 4651277"/>
                  <a:gd name="connsiteY559" fmla="*/ 3122294 h 4241931"/>
                  <a:gd name="connsiteX560" fmla="*/ 3925389 w 4651277"/>
                  <a:gd name="connsiteY560" fmla="*/ 3163840 h 4241931"/>
                  <a:gd name="connsiteX561" fmla="*/ 3918081 w 4651277"/>
                  <a:gd name="connsiteY561" fmla="*/ 3167012 h 4241931"/>
                  <a:gd name="connsiteX562" fmla="*/ 3905062 w 4651277"/>
                  <a:gd name="connsiteY562" fmla="*/ 3159383 h 4241931"/>
                  <a:gd name="connsiteX563" fmla="*/ 3901124 w 4651277"/>
                  <a:gd name="connsiteY563" fmla="*/ 3156903 h 4241931"/>
                  <a:gd name="connsiteX564" fmla="*/ 3877568 w 4651277"/>
                  <a:gd name="connsiteY564" fmla="*/ 3125953 h 4241931"/>
                  <a:gd name="connsiteX565" fmla="*/ 3864614 w 4651277"/>
                  <a:gd name="connsiteY565" fmla="*/ 3114005 h 4241931"/>
                  <a:gd name="connsiteX566" fmla="*/ 3827867 w 4651277"/>
                  <a:gd name="connsiteY566" fmla="*/ 3103854 h 4241931"/>
                  <a:gd name="connsiteX567" fmla="*/ 3792335 w 4651277"/>
                  <a:gd name="connsiteY567" fmla="*/ 3120584 h 4241931"/>
                  <a:gd name="connsiteX568" fmla="*/ 3788652 w 4651277"/>
                  <a:gd name="connsiteY568" fmla="*/ 3128340 h 4241931"/>
                  <a:gd name="connsiteX569" fmla="*/ 3794472 w 4651277"/>
                  <a:gd name="connsiteY569" fmla="*/ 3139166 h 4241931"/>
                  <a:gd name="connsiteX570" fmla="*/ 3785947 w 4651277"/>
                  <a:gd name="connsiteY570" fmla="*/ 3136398 h 4241931"/>
                  <a:gd name="connsiteX571" fmla="*/ 3783579 w 4651277"/>
                  <a:gd name="connsiteY571" fmla="*/ 3147180 h 4241931"/>
                  <a:gd name="connsiteX572" fmla="*/ 3785751 w 4651277"/>
                  <a:gd name="connsiteY572" fmla="*/ 3162758 h 4241931"/>
                  <a:gd name="connsiteX573" fmla="*/ 3780632 w 4651277"/>
                  <a:gd name="connsiteY573" fmla="*/ 3175556 h 4241931"/>
                  <a:gd name="connsiteX574" fmla="*/ 3768818 w 4651277"/>
                  <a:gd name="connsiteY574" fmla="*/ 3168119 h 4241931"/>
                  <a:gd name="connsiteX575" fmla="*/ 3764521 w 4651277"/>
                  <a:gd name="connsiteY575" fmla="*/ 3149205 h 4241931"/>
                  <a:gd name="connsiteX576" fmla="*/ 3758745 w 4651277"/>
                  <a:gd name="connsiteY576" fmla="*/ 3149338 h 4241931"/>
                  <a:gd name="connsiteX577" fmla="*/ 3750332 w 4651277"/>
                  <a:gd name="connsiteY577" fmla="*/ 3153082 h 4241931"/>
                  <a:gd name="connsiteX578" fmla="*/ 3754299 w 4651277"/>
                  <a:gd name="connsiteY578" fmla="*/ 3159710 h 4241931"/>
                  <a:gd name="connsiteX579" fmla="*/ 3746580 w 4651277"/>
                  <a:gd name="connsiteY579" fmla="*/ 3175731 h 4241931"/>
                  <a:gd name="connsiteX580" fmla="*/ 3726880 w 4651277"/>
                  <a:gd name="connsiteY580" fmla="*/ 3186840 h 4241931"/>
                  <a:gd name="connsiteX581" fmla="*/ 3729726 w 4651277"/>
                  <a:gd name="connsiteY581" fmla="*/ 3215747 h 4241931"/>
                  <a:gd name="connsiteX582" fmla="*/ 3738701 w 4651277"/>
                  <a:gd name="connsiteY582" fmla="*/ 3245006 h 4241931"/>
                  <a:gd name="connsiteX583" fmla="*/ 3715985 w 4651277"/>
                  <a:gd name="connsiteY583" fmla="*/ 3255637 h 4241931"/>
                  <a:gd name="connsiteX584" fmla="*/ 3703909 w 4651277"/>
                  <a:gd name="connsiteY584" fmla="*/ 3265478 h 4241931"/>
                  <a:gd name="connsiteX585" fmla="*/ 3712831 w 4651277"/>
                  <a:gd name="connsiteY585" fmla="*/ 3275552 h 4241931"/>
                  <a:gd name="connsiteX586" fmla="*/ 3715754 w 4651277"/>
                  <a:gd name="connsiteY586" fmla="*/ 3276634 h 4241931"/>
                  <a:gd name="connsiteX587" fmla="*/ 3733918 w 4651277"/>
                  <a:gd name="connsiteY587" fmla="*/ 3286934 h 4241931"/>
                  <a:gd name="connsiteX588" fmla="*/ 3718383 w 4651277"/>
                  <a:gd name="connsiteY588" fmla="*/ 3291278 h 4241931"/>
                  <a:gd name="connsiteX589" fmla="*/ 3701104 w 4651277"/>
                  <a:gd name="connsiteY589" fmla="*/ 3291017 h 4241931"/>
                  <a:gd name="connsiteX590" fmla="*/ 3685748 w 4651277"/>
                  <a:gd name="connsiteY590" fmla="*/ 3317659 h 4241931"/>
                  <a:gd name="connsiteX591" fmla="*/ 3695906 w 4651277"/>
                  <a:gd name="connsiteY591" fmla="*/ 3331641 h 4241931"/>
                  <a:gd name="connsiteX592" fmla="*/ 3680365 w 4651277"/>
                  <a:gd name="connsiteY592" fmla="*/ 3347738 h 4241931"/>
                  <a:gd name="connsiteX593" fmla="*/ 3661658 w 4651277"/>
                  <a:gd name="connsiteY593" fmla="*/ 3344775 h 4241931"/>
                  <a:gd name="connsiteX594" fmla="*/ 3642658 w 4651277"/>
                  <a:gd name="connsiteY594" fmla="*/ 3355375 h 4241931"/>
                  <a:gd name="connsiteX595" fmla="*/ 3614856 w 4651277"/>
                  <a:gd name="connsiteY595" fmla="*/ 3370769 h 4241931"/>
                  <a:gd name="connsiteX596" fmla="*/ 3581110 w 4651277"/>
                  <a:gd name="connsiteY596" fmla="*/ 3396356 h 4241931"/>
                  <a:gd name="connsiteX597" fmla="*/ 3571575 w 4651277"/>
                  <a:gd name="connsiteY597" fmla="*/ 3409691 h 4241931"/>
                  <a:gd name="connsiteX598" fmla="*/ 3566083 w 4651277"/>
                  <a:gd name="connsiteY598" fmla="*/ 3401399 h 4241931"/>
                  <a:gd name="connsiteX599" fmla="*/ 3551057 w 4651277"/>
                  <a:gd name="connsiteY599" fmla="*/ 3406442 h 4241931"/>
                  <a:gd name="connsiteX600" fmla="*/ 3545766 w 4651277"/>
                  <a:gd name="connsiteY600" fmla="*/ 3415251 h 4241931"/>
                  <a:gd name="connsiteX601" fmla="*/ 3552178 w 4651277"/>
                  <a:gd name="connsiteY601" fmla="*/ 3422386 h 4241931"/>
                  <a:gd name="connsiteX602" fmla="*/ 3536193 w 4651277"/>
                  <a:gd name="connsiteY602" fmla="*/ 3424560 h 4241931"/>
                  <a:gd name="connsiteX603" fmla="*/ 3529977 w 4651277"/>
                  <a:gd name="connsiteY603" fmla="*/ 3423604 h 4241931"/>
                  <a:gd name="connsiteX604" fmla="*/ 3524683 w 4651277"/>
                  <a:gd name="connsiteY604" fmla="*/ 3424536 h 4241931"/>
                  <a:gd name="connsiteX605" fmla="*/ 3503908 w 4651277"/>
                  <a:gd name="connsiteY605" fmla="*/ 3426814 h 4241931"/>
                  <a:gd name="connsiteX606" fmla="*/ 3498752 w 4651277"/>
                  <a:gd name="connsiteY606" fmla="*/ 3426054 h 4241931"/>
                  <a:gd name="connsiteX607" fmla="*/ 3497136 w 4651277"/>
                  <a:gd name="connsiteY607" fmla="*/ 3433401 h 4241931"/>
                  <a:gd name="connsiteX608" fmla="*/ 3500251 w 4651277"/>
                  <a:gd name="connsiteY608" fmla="*/ 3446219 h 4241931"/>
                  <a:gd name="connsiteX609" fmla="*/ 3508398 w 4651277"/>
                  <a:gd name="connsiteY609" fmla="*/ 3461460 h 4241931"/>
                  <a:gd name="connsiteX610" fmla="*/ 3490797 w 4651277"/>
                  <a:gd name="connsiteY610" fmla="*/ 3475276 h 4241931"/>
                  <a:gd name="connsiteX611" fmla="*/ 3472671 w 4651277"/>
                  <a:gd name="connsiteY611" fmla="*/ 3469777 h 4241931"/>
                  <a:gd name="connsiteX612" fmla="*/ 3460862 w 4651277"/>
                  <a:gd name="connsiteY612" fmla="*/ 3468188 h 4241931"/>
                  <a:gd name="connsiteX613" fmla="*/ 3453331 w 4651277"/>
                  <a:gd name="connsiteY613" fmla="*/ 3476626 h 4241931"/>
                  <a:gd name="connsiteX614" fmla="*/ 3454386 w 4651277"/>
                  <a:gd name="connsiteY614" fmla="*/ 3477165 h 4241931"/>
                  <a:gd name="connsiteX615" fmla="*/ 3446789 w 4651277"/>
                  <a:gd name="connsiteY615" fmla="*/ 3491117 h 4241931"/>
                  <a:gd name="connsiteX616" fmla="*/ 3400060 w 4651277"/>
                  <a:gd name="connsiteY616" fmla="*/ 3577309 h 4241931"/>
                  <a:gd name="connsiteX617" fmla="*/ 3406973 w 4651277"/>
                  <a:gd name="connsiteY617" fmla="*/ 3593703 h 4241931"/>
                  <a:gd name="connsiteX618" fmla="*/ 3418956 w 4651277"/>
                  <a:gd name="connsiteY618" fmla="*/ 3615430 h 4241931"/>
                  <a:gd name="connsiteX619" fmla="*/ 3395203 w 4651277"/>
                  <a:gd name="connsiteY619" fmla="*/ 3618067 h 4241931"/>
                  <a:gd name="connsiteX620" fmla="*/ 3381062 w 4651277"/>
                  <a:gd name="connsiteY620" fmla="*/ 3648256 h 4241931"/>
                  <a:gd name="connsiteX621" fmla="*/ 3389340 w 4651277"/>
                  <a:gd name="connsiteY621" fmla="*/ 3676099 h 4241931"/>
                  <a:gd name="connsiteX622" fmla="*/ 3387297 w 4651277"/>
                  <a:gd name="connsiteY622" fmla="*/ 3734980 h 4241931"/>
                  <a:gd name="connsiteX623" fmla="*/ 3365114 w 4651277"/>
                  <a:gd name="connsiteY623" fmla="*/ 3755173 h 4241931"/>
                  <a:gd name="connsiteX624" fmla="*/ 3349515 w 4651277"/>
                  <a:gd name="connsiteY624" fmla="*/ 3774773 h 4241931"/>
                  <a:gd name="connsiteX625" fmla="*/ 3331755 w 4651277"/>
                  <a:gd name="connsiteY625" fmla="*/ 3770238 h 4241931"/>
                  <a:gd name="connsiteX626" fmla="*/ 3295139 w 4651277"/>
                  <a:gd name="connsiteY626" fmla="*/ 3743233 h 4241931"/>
                  <a:gd name="connsiteX627" fmla="*/ 3262091 w 4651277"/>
                  <a:gd name="connsiteY627" fmla="*/ 3731390 h 4241931"/>
                  <a:gd name="connsiteX628" fmla="*/ 3205351 w 4651277"/>
                  <a:gd name="connsiteY628" fmla="*/ 3745657 h 4241931"/>
                  <a:gd name="connsiteX629" fmla="*/ 3194120 w 4651277"/>
                  <a:gd name="connsiteY629" fmla="*/ 3757041 h 4241931"/>
                  <a:gd name="connsiteX630" fmla="*/ 3176971 w 4651277"/>
                  <a:gd name="connsiteY630" fmla="*/ 3766914 h 4241931"/>
                  <a:gd name="connsiteX631" fmla="*/ 3172726 w 4651277"/>
                  <a:gd name="connsiteY631" fmla="*/ 3749940 h 4241931"/>
                  <a:gd name="connsiteX632" fmla="*/ 3169365 w 4651277"/>
                  <a:gd name="connsiteY632" fmla="*/ 3740884 h 4241931"/>
                  <a:gd name="connsiteX633" fmla="*/ 3161839 w 4651277"/>
                  <a:gd name="connsiteY633" fmla="*/ 3746151 h 4241931"/>
                  <a:gd name="connsiteX634" fmla="*/ 3103961 w 4651277"/>
                  <a:gd name="connsiteY634" fmla="*/ 3762903 h 4241931"/>
                  <a:gd name="connsiteX635" fmla="*/ 3079445 w 4651277"/>
                  <a:gd name="connsiteY635" fmla="*/ 3757920 h 4241931"/>
                  <a:gd name="connsiteX636" fmla="*/ 3076595 w 4651277"/>
                  <a:gd name="connsiteY636" fmla="*/ 3753244 h 4241931"/>
                  <a:gd name="connsiteX637" fmla="*/ 3073963 w 4651277"/>
                  <a:gd name="connsiteY637" fmla="*/ 3755235 h 4241931"/>
                  <a:gd name="connsiteX638" fmla="*/ 3064222 w 4651277"/>
                  <a:gd name="connsiteY638" fmla="*/ 3749147 h 4241931"/>
                  <a:gd name="connsiteX639" fmla="*/ 3062184 w 4651277"/>
                  <a:gd name="connsiteY639" fmla="*/ 3744246 h 4241931"/>
                  <a:gd name="connsiteX640" fmla="*/ 3049858 w 4651277"/>
                  <a:gd name="connsiteY640" fmla="*/ 3739106 h 4241931"/>
                  <a:gd name="connsiteX641" fmla="*/ 3044792 w 4651277"/>
                  <a:gd name="connsiteY641" fmla="*/ 3733879 h 4241931"/>
                  <a:gd name="connsiteX642" fmla="*/ 3044128 w 4651277"/>
                  <a:gd name="connsiteY642" fmla="*/ 3738922 h 4241931"/>
                  <a:gd name="connsiteX643" fmla="*/ 2984298 w 4651277"/>
                  <a:gd name="connsiteY643" fmla="*/ 3791655 h 4241931"/>
                  <a:gd name="connsiteX644" fmla="*/ 2940903 w 4651277"/>
                  <a:gd name="connsiteY644" fmla="*/ 3792129 h 4241931"/>
                  <a:gd name="connsiteX645" fmla="*/ 2874058 w 4651277"/>
                  <a:gd name="connsiteY645" fmla="*/ 3781642 h 4241931"/>
                  <a:gd name="connsiteX646" fmla="*/ 2865991 w 4651277"/>
                  <a:gd name="connsiteY646" fmla="*/ 3778096 h 4241931"/>
                  <a:gd name="connsiteX647" fmla="*/ 2857815 w 4651277"/>
                  <a:gd name="connsiteY647" fmla="*/ 3786799 h 4241931"/>
                  <a:gd name="connsiteX648" fmla="*/ 2856425 w 4651277"/>
                  <a:gd name="connsiteY648" fmla="*/ 3795390 h 4241931"/>
                  <a:gd name="connsiteX649" fmla="*/ 2860563 w 4651277"/>
                  <a:gd name="connsiteY649" fmla="*/ 3807410 h 4241931"/>
                  <a:gd name="connsiteX650" fmla="*/ 2856998 w 4651277"/>
                  <a:gd name="connsiteY650" fmla="*/ 3813863 h 4241931"/>
                  <a:gd name="connsiteX651" fmla="*/ 2854422 w 4651277"/>
                  <a:gd name="connsiteY651" fmla="*/ 3814137 h 4241931"/>
                  <a:gd name="connsiteX652" fmla="*/ 2854754 w 4651277"/>
                  <a:gd name="connsiteY652" fmla="*/ 3831215 h 4241931"/>
                  <a:gd name="connsiteX653" fmla="*/ 2843360 w 4651277"/>
                  <a:gd name="connsiteY653" fmla="*/ 3850708 h 4241931"/>
                  <a:gd name="connsiteX654" fmla="*/ 2807827 w 4651277"/>
                  <a:gd name="connsiteY654" fmla="*/ 3846654 h 4241931"/>
                  <a:gd name="connsiteX655" fmla="*/ 2785810 w 4651277"/>
                  <a:gd name="connsiteY655" fmla="*/ 3849588 h 4241931"/>
                  <a:gd name="connsiteX656" fmla="*/ 2789121 w 4651277"/>
                  <a:gd name="connsiteY656" fmla="*/ 3868487 h 4241931"/>
                  <a:gd name="connsiteX657" fmla="*/ 2791863 w 4651277"/>
                  <a:gd name="connsiteY657" fmla="*/ 3871984 h 4241931"/>
                  <a:gd name="connsiteX658" fmla="*/ 2806233 w 4651277"/>
                  <a:gd name="connsiteY658" fmla="*/ 3898062 h 4241931"/>
                  <a:gd name="connsiteX659" fmla="*/ 2784118 w 4651277"/>
                  <a:gd name="connsiteY659" fmla="*/ 3891736 h 4241931"/>
                  <a:gd name="connsiteX660" fmla="*/ 2763325 w 4651277"/>
                  <a:gd name="connsiteY660" fmla="*/ 3878511 h 4241931"/>
                  <a:gd name="connsiteX661" fmla="*/ 2724775 w 4651277"/>
                  <a:gd name="connsiteY661" fmla="*/ 3899406 h 4241931"/>
                  <a:gd name="connsiteX662" fmla="*/ 2726671 w 4651277"/>
                  <a:gd name="connsiteY662" fmla="*/ 3923975 h 4241931"/>
                  <a:gd name="connsiteX663" fmla="*/ 2695770 w 4651277"/>
                  <a:gd name="connsiteY663" fmla="*/ 3931920 h 4241931"/>
                  <a:gd name="connsiteX664" fmla="*/ 2675260 w 4651277"/>
                  <a:gd name="connsiteY664" fmla="*/ 3914348 h 4241931"/>
                  <a:gd name="connsiteX665" fmla="*/ 2660753 w 4651277"/>
                  <a:gd name="connsiteY665" fmla="*/ 3905503 h 4241931"/>
                  <a:gd name="connsiteX666" fmla="*/ 2646083 w 4651277"/>
                  <a:gd name="connsiteY666" fmla="*/ 3912202 h 4241931"/>
                  <a:gd name="connsiteX667" fmla="*/ 2647150 w 4651277"/>
                  <a:gd name="connsiteY667" fmla="*/ 3913511 h 4241931"/>
                  <a:gd name="connsiteX668" fmla="*/ 2629231 w 4651277"/>
                  <a:gd name="connsiteY668" fmla="*/ 3927369 h 4241931"/>
                  <a:gd name="connsiteX669" fmla="*/ 2518807 w 4651277"/>
                  <a:gd name="connsiteY669" fmla="*/ 4013107 h 4241931"/>
                  <a:gd name="connsiteX670" fmla="*/ 2518432 w 4651277"/>
                  <a:gd name="connsiteY670" fmla="*/ 4038475 h 4241931"/>
                  <a:gd name="connsiteX671" fmla="*/ 2521619 w 4651277"/>
                  <a:gd name="connsiteY671" fmla="*/ 4073711 h 4241931"/>
                  <a:gd name="connsiteX672" fmla="*/ 2489096 w 4651277"/>
                  <a:gd name="connsiteY672" fmla="*/ 4063534 h 4241931"/>
                  <a:gd name="connsiteX673" fmla="*/ 2453324 w 4651277"/>
                  <a:gd name="connsiteY673" fmla="*/ 4094842 h 4241931"/>
                  <a:gd name="connsiteX674" fmla="*/ 2448168 w 4651277"/>
                  <a:gd name="connsiteY674" fmla="*/ 4135938 h 4241931"/>
                  <a:gd name="connsiteX675" fmla="*/ 2411741 w 4651277"/>
                  <a:gd name="connsiteY675" fmla="*/ 4211641 h 4241931"/>
                  <a:gd name="connsiteX676" fmla="*/ 2371202 w 4651277"/>
                  <a:gd name="connsiteY676" fmla="*/ 4225284 h 4241931"/>
                  <a:gd name="connsiteX677" fmla="*/ 2339599 w 4651277"/>
                  <a:gd name="connsiteY677" fmla="*/ 4241931 h 4241931"/>
                  <a:gd name="connsiteX678" fmla="*/ 2319011 w 4651277"/>
                  <a:gd name="connsiteY678" fmla="*/ 4225827 h 4241931"/>
                  <a:gd name="connsiteX679" fmla="*/ 2286691 w 4651277"/>
                  <a:gd name="connsiteY679" fmla="*/ 4169575 h 4241931"/>
                  <a:gd name="connsiteX680" fmla="*/ 2250336 w 4651277"/>
                  <a:gd name="connsiteY680" fmla="*/ 4135164 h 4241931"/>
                  <a:gd name="connsiteX681" fmla="*/ 2168075 w 4651277"/>
                  <a:gd name="connsiteY681" fmla="*/ 4121259 h 4241931"/>
                  <a:gd name="connsiteX682" fmla="*/ 2146887 w 4651277"/>
                  <a:gd name="connsiteY682" fmla="*/ 4129683 h 4241931"/>
                  <a:gd name="connsiteX683" fmla="*/ 2118834 w 4651277"/>
                  <a:gd name="connsiteY683" fmla="*/ 4132741 h 4241931"/>
                  <a:gd name="connsiteX684" fmla="*/ 2123027 w 4651277"/>
                  <a:gd name="connsiteY684" fmla="*/ 4108146 h 4241931"/>
                  <a:gd name="connsiteX685" fmla="*/ 2123831 w 4651277"/>
                  <a:gd name="connsiteY685" fmla="*/ 4094395 h 4241931"/>
                  <a:gd name="connsiteX686" fmla="*/ 2110984 w 4651277"/>
                  <a:gd name="connsiteY686" fmla="*/ 4096957 h 4241931"/>
                  <a:gd name="connsiteX687" fmla="*/ 2025816 w 4651277"/>
                  <a:gd name="connsiteY687" fmla="*/ 4085641 h 4241931"/>
                  <a:gd name="connsiteX688" fmla="*/ 1994734 w 4651277"/>
                  <a:gd name="connsiteY688" fmla="*/ 4050712 h 4241931"/>
                  <a:gd name="connsiteX689" fmla="*/ 1924097 w 4651277"/>
                  <a:gd name="connsiteY689" fmla="*/ 3922677 h 4241931"/>
                  <a:gd name="connsiteX690" fmla="*/ 1905006 w 4651277"/>
                  <a:gd name="connsiteY690" fmla="*/ 3918804 h 4241931"/>
                  <a:gd name="connsiteX691" fmla="*/ 1887982 w 4651277"/>
                  <a:gd name="connsiteY691" fmla="*/ 3912568 h 4241931"/>
                  <a:gd name="connsiteX692" fmla="*/ 1885017 w 4651277"/>
                  <a:gd name="connsiteY692" fmla="*/ 3901578 h 4241931"/>
                  <a:gd name="connsiteX693" fmla="*/ 1862111 w 4651277"/>
                  <a:gd name="connsiteY693" fmla="*/ 3897986 h 4241931"/>
                  <a:gd name="connsiteX694" fmla="*/ 1858625 w 4651277"/>
                  <a:gd name="connsiteY694" fmla="*/ 3892341 h 4241931"/>
                  <a:gd name="connsiteX695" fmla="*/ 1837794 w 4651277"/>
                  <a:gd name="connsiteY695" fmla="*/ 3907157 h 4241931"/>
                  <a:gd name="connsiteX696" fmla="*/ 1836714 w 4651277"/>
                  <a:gd name="connsiteY696" fmla="*/ 3883084 h 4241931"/>
                  <a:gd name="connsiteX697" fmla="*/ 1816165 w 4651277"/>
                  <a:gd name="connsiteY697" fmla="*/ 3880505 h 4241931"/>
                  <a:gd name="connsiteX698" fmla="*/ 1816633 w 4651277"/>
                  <a:gd name="connsiteY698" fmla="*/ 3878350 h 4241931"/>
                  <a:gd name="connsiteX699" fmla="*/ 1800539 w 4651277"/>
                  <a:gd name="connsiteY699" fmla="*/ 3891482 h 4241931"/>
                  <a:gd name="connsiteX700" fmla="*/ 1764303 w 4651277"/>
                  <a:gd name="connsiteY700" fmla="*/ 3915801 h 4241931"/>
                  <a:gd name="connsiteX701" fmla="*/ 1740423 w 4651277"/>
                  <a:gd name="connsiteY701" fmla="*/ 3889176 h 4241931"/>
                  <a:gd name="connsiteX702" fmla="*/ 1722011 w 4651277"/>
                  <a:gd name="connsiteY702" fmla="*/ 3876752 h 4241931"/>
                  <a:gd name="connsiteX703" fmla="*/ 1711940 w 4651277"/>
                  <a:gd name="connsiteY703" fmla="*/ 3893084 h 4241931"/>
                  <a:gd name="connsiteX704" fmla="*/ 1711668 w 4651277"/>
                  <a:gd name="connsiteY704" fmla="*/ 3897518 h 4241931"/>
                  <a:gd name="connsiteX705" fmla="*/ 1705099 w 4651277"/>
                  <a:gd name="connsiteY705" fmla="*/ 3926559 h 4241931"/>
                  <a:gd name="connsiteX706" fmla="*/ 1692762 w 4651277"/>
                  <a:gd name="connsiteY706" fmla="*/ 3907147 h 4241931"/>
                  <a:gd name="connsiteX707" fmla="*/ 1685994 w 4651277"/>
                  <a:gd name="connsiteY707" fmla="*/ 3883452 h 4241931"/>
                  <a:gd name="connsiteX708" fmla="*/ 1643295 w 4651277"/>
                  <a:gd name="connsiteY708" fmla="*/ 3873479 h 4241931"/>
                  <a:gd name="connsiteX709" fmla="*/ 1628399 w 4651277"/>
                  <a:gd name="connsiteY709" fmla="*/ 3893111 h 4241931"/>
                  <a:gd name="connsiteX710" fmla="*/ 1600019 w 4651277"/>
                  <a:gd name="connsiteY710" fmla="*/ 3878537 h 4241931"/>
                  <a:gd name="connsiteX711" fmla="*/ 1596347 w 4651277"/>
                  <a:gd name="connsiteY711" fmla="*/ 3851778 h 4241931"/>
                  <a:gd name="connsiteX712" fmla="*/ 1574043 w 4651277"/>
                  <a:gd name="connsiteY712" fmla="*/ 3830214 h 4241931"/>
                  <a:gd name="connsiteX713" fmla="*/ 1541567 w 4651277"/>
                  <a:gd name="connsiteY713" fmla="*/ 3798615 h 4241931"/>
                  <a:gd name="connsiteX714" fmla="*/ 1492724 w 4651277"/>
                  <a:gd name="connsiteY714" fmla="*/ 3763103 h 4241931"/>
                  <a:gd name="connsiteX715" fmla="*/ 1470589 w 4651277"/>
                  <a:gd name="connsiteY715" fmla="*/ 3755587 h 4241931"/>
                  <a:gd name="connsiteX716" fmla="*/ 1479644 w 4651277"/>
                  <a:gd name="connsiteY716" fmla="*/ 3744671 h 4241931"/>
                  <a:gd name="connsiteX717" fmla="*/ 1466562 w 4651277"/>
                  <a:gd name="connsiteY717" fmla="*/ 3726239 h 4241931"/>
                  <a:gd name="connsiteX718" fmla="*/ 1430989 w 4651277"/>
                  <a:gd name="connsiteY718" fmla="*/ 3697700 h 4241931"/>
                  <a:gd name="connsiteX719" fmla="*/ 1419313 w 4651277"/>
                  <a:gd name="connsiteY719" fmla="*/ 3670284 h 4241931"/>
                  <a:gd name="connsiteX720" fmla="*/ 1417125 w 4651277"/>
                  <a:gd name="connsiteY720" fmla="*/ 3655509 h 4241931"/>
                  <a:gd name="connsiteX721" fmla="*/ 1407563 w 4651277"/>
                  <a:gd name="connsiteY721" fmla="*/ 3669999 h 4241931"/>
                  <a:gd name="connsiteX722" fmla="*/ 1383547 w 4651277"/>
                  <a:gd name="connsiteY722" fmla="*/ 3699284 h 4241931"/>
                  <a:gd name="connsiteX723" fmla="*/ 1335775 w 4651277"/>
                  <a:gd name="connsiteY723" fmla="*/ 3738369 h 4241931"/>
                  <a:gd name="connsiteX724" fmla="*/ 1312449 w 4651277"/>
                  <a:gd name="connsiteY724" fmla="*/ 3759039 h 4241931"/>
                  <a:gd name="connsiteX725" fmla="*/ 1295945 w 4651277"/>
                  <a:gd name="connsiteY725" fmla="*/ 3759452 h 4241931"/>
                  <a:gd name="connsiteX726" fmla="*/ 1292551 w 4651277"/>
                  <a:gd name="connsiteY726" fmla="*/ 3785619 h 4241931"/>
                  <a:gd name="connsiteX727" fmla="*/ 1236423 w 4651277"/>
                  <a:gd name="connsiteY727" fmla="*/ 3826202 h 4241931"/>
                  <a:gd name="connsiteX728" fmla="*/ 1221212 w 4651277"/>
                  <a:gd name="connsiteY728" fmla="*/ 3837554 h 4241931"/>
                  <a:gd name="connsiteX729" fmla="*/ 1171545 w 4651277"/>
                  <a:gd name="connsiteY729" fmla="*/ 3867819 h 4241931"/>
                  <a:gd name="connsiteX730" fmla="*/ 1116177 w 4651277"/>
                  <a:gd name="connsiteY730" fmla="*/ 3898928 h 4241931"/>
                  <a:gd name="connsiteX731" fmla="*/ 1085512 w 4651277"/>
                  <a:gd name="connsiteY731" fmla="*/ 3913809 h 4241931"/>
                  <a:gd name="connsiteX732" fmla="*/ 1084513 w 4651277"/>
                  <a:gd name="connsiteY732" fmla="*/ 3915463 h 4241931"/>
                  <a:gd name="connsiteX733" fmla="*/ 1084512 w 4651277"/>
                  <a:gd name="connsiteY733" fmla="*/ 3915463 h 4241931"/>
                  <a:gd name="connsiteX734" fmla="*/ 1084263 w 4651277"/>
                  <a:gd name="connsiteY734" fmla="*/ 3915876 h 4241931"/>
                  <a:gd name="connsiteX735" fmla="*/ 1084513 w 4651277"/>
                  <a:gd name="connsiteY735" fmla="*/ 3915463 h 4241931"/>
                  <a:gd name="connsiteX736" fmla="*/ 1085839 w 4651277"/>
                  <a:gd name="connsiteY736" fmla="*/ 3915136 h 4241931"/>
                  <a:gd name="connsiteX737" fmla="*/ 1094229 w 4651277"/>
                  <a:gd name="connsiteY737" fmla="*/ 3924043 h 4241931"/>
                  <a:gd name="connsiteX738" fmla="*/ 1088904 w 4651277"/>
                  <a:gd name="connsiteY738" fmla="*/ 3930985 h 4241931"/>
                  <a:gd name="connsiteX739" fmla="*/ 1018977 w 4651277"/>
                  <a:gd name="connsiteY739" fmla="*/ 3997770 h 4241931"/>
                  <a:gd name="connsiteX740" fmla="*/ 1006350 w 4651277"/>
                  <a:gd name="connsiteY740" fmla="*/ 4009328 h 4241931"/>
                  <a:gd name="connsiteX741" fmla="*/ 1002301 w 4651277"/>
                  <a:gd name="connsiteY741" fmla="*/ 4011171 h 4241931"/>
                  <a:gd name="connsiteX742" fmla="*/ 990173 w 4651277"/>
                  <a:gd name="connsiteY742" fmla="*/ 4011068 h 4241931"/>
                  <a:gd name="connsiteX743" fmla="*/ 985936 w 4651277"/>
                  <a:gd name="connsiteY743" fmla="*/ 4009861 h 4241931"/>
                  <a:gd name="connsiteX744" fmla="*/ 977409 w 4651277"/>
                  <a:gd name="connsiteY744" fmla="*/ 4002677 h 4241931"/>
                  <a:gd name="connsiteX745" fmla="*/ 972121 w 4651277"/>
                  <a:gd name="connsiteY745" fmla="*/ 3998352 h 4241931"/>
                  <a:gd name="connsiteX746" fmla="*/ 953239 w 4651277"/>
                  <a:gd name="connsiteY746" fmla="*/ 4017645 h 4241931"/>
                  <a:gd name="connsiteX747" fmla="*/ 934255 w 4651277"/>
                  <a:gd name="connsiteY747" fmla="*/ 4027395 h 4241931"/>
                  <a:gd name="connsiteX748" fmla="*/ 928071 w 4651277"/>
                  <a:gd name="connsiteY748" fmla="*/ 4012596 h 4241931"/>
                  <a:gd name="connsiteX749" fmla="*/ 996223 w 4651277"/>
                  <a:gd name="connsiteY749" fmla="*/ 3962574 h 4241931"/>
                  <a:gd name="connsiteX750" fmla="*/ 1026009 w 4651277"/>
                  <a:gd name="connsiteY750" fmla="*/ 3931585 h 4241931"/>
                  <a:gd name="connsiteX751" fmla="*/ 1031264 w 4651277"/>
                  <a:gd name="connsiteY751" fmla="*/ 3925503 h 4241931"/>
                  <a:gd name="connsiteX752" fmla="*/ 1077468 w 4651277"/>
                  <a:gd name="connsiteY752" fmla="*/ 3900596 h 4241931"/>
                  <a:gd name="connsiteX753" fmla="*/ 1094162 w 4651277"/>
                  <a:gd name="connsiteY753" fmla="*/ 3881561 h 4241931"/>
                  <a:gd name="connsiteX754" fmla="*/ 1102948 w 4651277"/>
                  <a:gd name="connsiteY754" fmla="*/ 3869261 h 4241931"/>
                  <a:gd name="connsiteX755" fmla="*/ 1153234 w 4651277"/>
                  <a:gd name="connsiteY755" fmla="*/ 3831245 h 4241931"/>
                  <a:gd name="connsiteX756" fmla="*/ 1182230 w 4651277"/>
                  <a:gd name="connsiteY756" fmla="*/ 3799326 h 4241931"/>
                  <a:gd name="connsiteX757" fmla="*/ 1213308 w 4651277"/>
                  <a:gd name="connsiteY757" fmla="*/ 3779276 h 4241931"/>
                  <a:gd name="connsiteX758" fmla="*/ 1227005 w 4651277"/>
                  <a:gd name="connsiteY758" fmla="*/ 3743531 h 4241931"/>
                  <a:gd name="connsiteX759" fmla="*/ 1221458 w 4651277"/>
                  <a:gd name="connsiteY759" fmla="*/ 3737019 h 4241931"/>
                  <a:gd name="connsiteX760" fmla="*/ 1231625 w 4651277"/>
                  <a:gd name="connsiteY760" fmla="*/ 3685821 h 4241931"/>
                  <a:gd name="connsiteX761" fmla="*/ 1240257 w 4651277"/>
                  <a:gd name="connsiteY761" fmla="*/ 3659206 h 4241931"/>
                  <a:gd name="connsiteX762" fmla="*/ 1240179 w 4651277"/>
                  <a:gd name="connsiteY762" fmla="*/ 3659067 h 4241931"/>
                  <a:gd name="connsiteX763" fmla="*/ 1230192 w 4651277"/>
                  <a:gd name="connsiteY763" fmla="*/ 3642988 h 4241931"/>
                  <a:gd name="connsiteX764" fmla="*/ 1231048 w 4651277"/>
                  <a:gd name="connsiteY764" fmla="*/ 3642849 h 4241931"/>
                  <a:gd name="connsiteX765" fmla="*/ 1229111 w 4651277"/>
                  <a:gd name="connsiteY765" fmla="*/ 3639405 h 4241931"/>
                  <a:gd name="connsiteX766" fmla="*/ 1225082 w 4651277"/>
                  <a:gd name="connsiteY766" fmla="*/ 3615949 h 4241931"/>
                  <a:gd name="connsiteX767" fmla="*/ 1223380 w 4651277"/>
                  <a:gd name="connsiteY767" fmla="*/ 3610559 h 4241931"/>
                  <a:gd name="connsiteX768" fmla="*/ 1222745 w 4651277"/>
                  <a:gd name="connsiteY768" fmla="*/ 3611002 h 4241931"/>
                  <a:gd name="connsiteX769" fmla="*/ 1190493 w 4651277"/>
                  <a:gd name="connsiteY769" fmla="*/ 3651565 h 4241931"/>
                  <a:gd name="connsiteX770" fmla="*/ 1166783 w 4651277"/>
                  <a:gd name="connsiteY770" fmla="*/ 3661736 h 4241931"/>
                  <a:gd name="connsiteX771" fmla="*/ 1154637 w 4651277"/>
                  <a:gd name="connsiteY771" fmla="*/ 3670210 h 4241931"/>
                  <a:gd name="connsiteX772" fmla="*/ 1116633 w 4651277"/>
                  <a:gd name="connsiteY772" fmla="*/ 3690352 h 4241931"/>
                  <a:gd name="connsiteX773" fmla="*/ 1090960 w 4651277"/>
                  <a:gd name="connsiteY773" fmla="*/ 3676395 h 4241931"/>
                  <a:gd name="connsiteX774" fmla="*/ 1152056 w 4651277"/>
                  <a:gd name="connsiteY774" fmla="*/ 3582772 h 4241931"/>
                  <a:gd name="connsiteX775" fmla="*/ 1146988 w 4651277"/>
                  <a:gd name="connsiteY775" fmla="*/ 3583121 h 4241931"/>
                  <a:gd name="connsiteX776" fmla="*/ 1174341 w 4651277"/>
                  <a:gd name="connsiteY776" fmla="*/ 3554475 h 4241931"/>
                  <a:gd name="connsiteX777" fmla="*/ 1195008 w 4651277"/>
                  <a:gd name="connsiteY777" fmla="*/ 3526369 h 4241931"/>
                  <a:gd name="connsiteX778" fmla="*/ 1182314 w 4651277"/>
                  <a:gd name="connsiteY778" fmla="*/ 3516738 h 4241931"/>
                  <a:gd name="connsiteX779" fmla="*/ 1164089 w 4651277"/>
                  <a:gd name="connsiteY779" fmla="*/ 3495341 h 4241931"/>
                  <a:gd name="connsiteX780" fmla="*/ 1138525 w 4651277"/>
                  <a:gd name="connsiteY780" fmla="*/ 3489826 h 4241931"/>
                  <a:gd name="connsiteX781" fmla="*/ 1113579 w 4651277"/>
                  <a:gd name="connsiteY781" fmla="*/ 3498232 h 4241931"/>
                  <a:gd name="connsiteX782" fmla="*/ 1101193 w 4651277"/>
                  <a:gd name="connsiteY782" fmla="*/ 3517611 h 4241931"/>
                  <a:gd name="connsiteX783" fmla="*/ 1083741 w 4651277"/>
                  <a:gd name="connsiteY783" fmla="*/ 3524449 h 4241931"/>
                  <a:gd name="connsiteX784" fmla="*/ 1066327 w 4651277"/>
                  <a:gd name="connsiteY784" fmla="*/ 3498350 h 4241931"/>
                  <a:gd name="connsiteX785" fmla="*/ 1060384 w 4651277"/>
                  <a:gd name="connsiteY785" fmla="*/ 3491373 h 4241931"/>
                  <a:gd name="connsiteX786" fmla="*/ 1051908 w 4651277"/>
                  <a:gd name="connsiteY786" fmla="*/ 3488960 h 4241931"/>
                  <a:gd name="connsiteX787" fmla="*/ 1034735 w 4651277"/>
                  <a:gd name="connsiteY787" fmla="*/ 3470682 h 4241931"/>
                  <a:gd name="connsiteX788" fmla="*/ 1017197 w 4651277"/>
                  <a:gd name="connsiteY788" fmla="*/ 3484015 h 4241931"/>
                  <a:gd name="connsiteX789" fmla="*/ 1010237 w 4651277"/>
                  <a:gd name="connsiteY789" fmla="*/ 3484324 h 4241931"/>
                  <a:gd name="connsiteX790" fmla="*/ 958799 w 4651277"/>
                  <a:gd name="connsiteY790" fmla="*/ 3466337 h 4241931"/>
                  <a:gd name="connsiteX791" fmla="*/ 951788 w 4651277"/>
                  <a:gd name="connsiteY791" fmla="*/ 3461874 h 4241931"/>
                  <a:gd name="connsiteX792" fmla="*/ 926759 w 4651277"/>
                  <a:gd name="connsiteY792" fmla="*/ 3433431 h 4241931"/>
                  <a:gd name="connsiteX793" fmla="*/ 903850 w 4651277"/>
                  <a:gd name="connsiteY793" fmla="*/ 3383920 h 4241931"/>
                  <a:gd name="connsiteX794" fmla="*/ 895238 w 4651277"/>
                  <a:gd name="connsiteY794" fmla="*/ 3361559 h 4241931"/>
                  <a:gd name="connsiteX795" fmla="*/ 893102 w 4651277"/>
                  <a:gd name="connsiteY795" fmla="*/ 3344918 h 4241931"/>
                  <a:gd name="connsiteX796" fmla="*/ 913932 w 4651277"/>
                  <a:gd name="connsiteY796" fmla="*/ 3295875 h 4241931"/>
                  <a:gd name="connsiteX797" fmla="*/ 916552 w 4651277"/>
                  <a:gd name="connsiteY797" fmla="*/ 3284815 h 4241931"/>
                  <a:gd name="connsiteX798" fmla="*/ 902668 w 4651277"/>
                  <a:gd name="connsiteY798" fmla="*/ 3252497 h 4241931"/>
                  <a:gd name="connsiteX799" fmla="*/ 899396 w 4651277"/>
                  <a:gd name="connsiteY799" fmla="*/ 3239232 h 4241931"/>
                  <a:gd name="connsiteX800" fmla="*/ 894195 w 4651277"/>
                  <a:gd name="connsiteY800" fmla="*/ 3206742 h 4241931"/>
                  <a:gd name="connsiteX801" fmla="*/ 880363 w 4651277"/>
                  <a:gd name="connsiteY801" fmla="*/ 3200867 h 4241931"/>
                  <a:gd name="connsiteX802" fmla="*/ 868662 w 4651277"/>
                  <a:gd name="connsiteY802" fmla="*/ 3212216 h 4241931"/>
                  <a:gd name="connsiteX803" fmla="*/ 861785 w 4651277"/>
                  <a:gd name="connsiteY803" fmla="*/ 3179867 h 4241931"/>
                  <a:gd name="connsiteX804" fmla="*/ 841031 w 4651277"/>
                  <a:gd name="connsiteY804" fmla="*/ 3128406 h 4241931"/>
                  <a:gd name="connsiteX805" fmla="*/ 835094 w 4651277"/>
                  <a:gd name="connsiteY805" fmla="*/ 3130395 h 4241931"/>
                  <a:gd name="connsiteX806" fmla="*/ 836894 w 4651277"/>
                  <a:gd name="connsiteY806" fmla="*/ 3131712 h 4241931"/>
                  <a:gd name="connsiteX807" fmla="*/ 828164 w 4651277"/>
                  <a:gd name="connsiteY807" fmla="*/ 3141426 h 4241931"/>
                  <a:gd name="connsiteX808" fmla="*/ 810249 w 4651277"/>
                  <a:gd name="connsiteY808" fmla="*/ 3168564 h 4241931"/>
                  <a:gd name="connsiteX809" fmla="*/ 805666 w 4651277"/>
                  <a:gd name="connsiteY809" fmla="*/ 3182762 h 4241931"/>
                  <a:gd name="connsiteX810" fmla="*/ 762994 w 4651277"/>
                  <a:gd name="connsiteY810" fmla="*/ 3247137 h 4241931"/>
                  <a:gd name="connsiteX811" fmla="*/ 769696 w 4651277"/>
                  <a:gd name="connsiteY811" fmla="*/ 3269578 h 4241931"/>
                  <a:gd name="connsiteX812" fmla="*/ 788985 w 4651277"/>
                  <a:gd name="connsiteY812" fmla="*/ 3312615 h 4241931"/>
                  <a:gd name="connsiteX813" fmla="*/ 783024 w 4651277"/>
                  <a:gd name="connsiteY813" fmla="*/ 3324613 h 4241931"/>
                  <a:gd name="connsiteX814" fmla="*/ 758660 w 4651277"/>
                  <a:gd name="connsiteY814" fmla="*/ 3335580 h 4241931"/>
                  <a:gd name="connsiteX815" fmla="*/ 671389 w 4651277"/>
                  <a:gd name="connsiteY815" fmla="*/ 3280299 h 4241931"/>
                  <a:gd name="connsiteX816" fmla="*/ 650969 w 4651277"/>
                  <a:gd name="connsiteY816" fmla="*/ 3269201 h 4241931"/>
                  <a:gd name="connsiteX817" fmla="*/ 641617 w 4651277"/>
                  <a:gd name="connsiteY817" fmla="*/ 3268933 h 4241931"/>
                  <a:gd name="connsiteX818" fmla="*/ 644405 w 4651277"/>
                  <a:gd name="connsiteY818" fmla="*/ 3282190 h 4241931"/>
                  <a:gd name="connsiteX819" fmla="*/ 650760 w 4651277"/>
                  <a:gd name="connsiteY819" fmla="*/ 3284028 h 4241931"/>
                  <a:gd name="connsiteX820" fmla="*/ 664657 w 4651277"/>
                  <a:gd name="connsiteY820" fmla="*/ 3289108 h 4241931"/>
                  <a:gd name="connsiteX821" fmla="*/ 653088 w 4651277"/>
                  <a:gd name="connsiteY821" fmla="*/ 3305841 h 4241931"/>
                  <a:gd name="connsiteX822" fmla="*/ 681811 w 4651277"/>
                  <a:gd name="connsiteY822" fmla="*/ 3311127 h 4241931"/>
                  <a:gd name="connsiteX823" fmla="*/ 681325 w 4651277"/>
                  <a:gd name="connsiteY823" fmla="*/ 3323067 h 4241931"/>
                  <a:gd name="connsiteX824" fmla="*/ 642947 w 4651277"/>
                  <a:gd name="connsiteY824" fmla="*/ 3318009 h 4241931"/>
                  <a:gd name="connsiteX825" fmla="*/ 616859 w 4651277"/>
                  <a:gd name="connsiteY825" fmla="*/ 3306171 h 4241931"/>
                  <a:gd name="connsiteX826" fmla="*/ 615221 w 4651277"/>
                  <a:gd name="connsiteY826" fmla="*/ 3285459 h 4241931"/>
                  <a:gd name="connsiteX827" fmla="*/ 603851 w 4651277"/>
                  <a:gd name="connsiteY827" fmla="*/ 3275124 h 4241931"/>
                  <a:gd name="connsiteX828" fmla="*/ 584006 w 4651277"/>
                  <a:gd name="connsiteY828" fmla="*/ 3294285 h 4241931"/>
                  <a:gd name="connsiteX829" fmla="*/ 576030 w 4651277"/>
                  <a:gd name="connsiteY829" fmla="*/ 3296216 h 4241931"/>
                  <a:gd name="connsiteX830" fmla="*/ 595446 w 4651277"/>
                  <a:gd name="connsiteY830" fmla="*/ 3254362 h 4241931"/>
                  <a:gd name="connsiteX831" fmla="*/ 582146 w 4651277"/>
                  <a:gd name="connsiteY831" fmla="*/ 3236050 h 4241931"/>
                  <a:gd name="connsiteX832" fmla="*/ 559040 w 4651277"/>
                  <a:gd name="connsiteY832" fmla="*/ 3238269 h 4241931"/>
                  <a:gd name="connsiteX833" fmla="*/ 547418 w 4651277"/>
                  <a:gd name="connsiteY833" fmla="*/ 3221663 h 4241931"/>
                  <a:gd name="connsiteX834" fmla="*/ 555276 w 4651277"/>
                  <a:gd name="connsiteY834" fmla="*/ 3208783 h 4241931"/>
                  <a:gd name="connsiteX835" fmla="*/ 552916 w 4651277"/>
                  <a:gd name="connsiteY835" fmla="*/ 3178113 h 4241931"/>
                  <a:gd name="connsiteX836" fmla="*/ 554759 w 4651277"/>
                  <a:gd name="connsiteY836" fmla="*/ 3143891 h 4241931"/>
                  <a:gd name="connsiteX837" fmla="*/ 546452 w 4651277"/>
                  <a:gd name="connsiteY837" fmla="*/ 3109595 h 4241931"/>
                  <a:gd name="connsiteX838" fmla="*/ 531314 w 4651277"/>
                  <a:gd name="connsiteY838" fmla="*/ 3097640 h 4241931"/>
                  <a:gd name="connsiteX839" fmla="*/ 544016 w 4651277"/>
                  <a:gd name="connsiteY839" fmla="*/ 3089076 h 4241931"/>
                  <a:gd name="connsiteX840" fmla="*/ 547970 w 4651277"/>
                  <a:gd name="connsiteY840" fmla="*/ 3079252 h 4241931"/>
                  <a:gd name="connsiteX841" fmla="*/ 536113 w 4651277"/>
                  <a:gd name="connsiteY841" fmla="*/ 3040749 h 4241931"/>
                  <a:gd name="connsiteX842" fmla="*/ 536514 w 4651277"/>
                  <a:gd name="connsiteY842" fmla="*/ 3026719 h 4241931"/>
                  <a:gd name="connsiteX843" fmla="*/ 518069 w 4651277"/>
                  <a:gd name="connsiteY843" fmla="*/ 3044697 h 4241931"/>
                  <a:gd name="connsiteX844" fmla="*/ 505031 w 4651277"/>
                  <a:gd name="connsiteY844" fmla="*/ 3044899 h 4241931"/>
                  <a:gd name="connsiteX845" fmla="*/ 469088 w 4651277"/>
                  <a:gd name="connsiteY845" fmla="*/ 3060358 h 4241931"/>
                  <a:gd name="connsiteX846" fmla="*/ 446865 w 4651277"/>
                  <a:gd name="connsiteY846" fmla="*/ 3064475 h 4241931"/>
                  <a:gd name="connsiteX847" fmla="*/ 428167 w 4651277"/>
                  <a:gd name="connsiteY847" fmla="*/ 3076179 h 4241931"/>
                  <a:gd name="connsiteX848" fmla="*/ 421376 w 4651277"/>
                  <a:gd name="connsiteY848" fmla="*/ 3079513 h 4241931"/>
                  <a:gd name="connsiteX849" fmla="*/ 387850 w 4651277"/>
                  <a:gd name="connsiteY849" fmla="*/ 3050902 h 4241931"/>
                  <a:gd name="connsiteX850" fmla="*/ 356247 w 4651277"/>
                  <a:gd name="connsiteY850" fmla="*/ 3058134 h 4241931"/>
                  <a:gd name="connsiteX851" fmla="*/ 329279 w 4651277"/>
                  <a:gd name="connsiteY851" fmla="*/ 3044401 h 4241931"/>
                  <a:gd name="connsiteX852" fmla="*/ 308607 w 4651277"/>
                  <a:gd name="connsiteY852" fmla="*/ 3027031 h 4241931"/>
                  <a:gd name="connsiteX853" fmla="*/ 279538 w 4651277"/>
                  <a:gd name="connsiteY853" fmla="*/ 3001141 h 4241931"/>
                  <a:gd name="connsiteX854" fmla="*/ 267950 w 4651277"/>
                  <a:gd name="connsiteY854" fmla="*/ 2993392 h 4241931"/>
                  <a:gd name="connsiteX855" fmla="*/ 257547 w 4651277"/>
                  <a:gd name="connsiteY855" fmla="*/ 2987046 h 4241931"/>
                  <a:gd name="connsiteX856" fmla="*/ 263834 w 4651277"/>
                  <a:gd name="connsiteY856" fmla="*/ 2971168 h 4241931"/>
                  <a:gd name="connsiteX857" fmla="*/ 275244 w 4651277"/>
                  <a:gd name="connsiteY857" fmla="*/ 2962494 h 4241931"/>
                  <a:gd name="connsiteX858" fmla="*/ 283127 w 4651277"/>
                  <a:gd name="connsiteY858" fmla="*/ 2946230 h 4241931"/>
                  <a:gd name="connsiteX859" fmla="*/ 271842 w 4651277"/>
                  <a:gd name="connsiteY859" fmla="*/ 2937986 h 4241931"/>
                  <a:gd name="connsiteX860" fmla="*/ 255949 w 4651277"/>
                  <a:gd name="connsiteY860" fmla="*/ 2947324 h 4241931"/>
                  <a:gd name="connsiteX861" fmla="*/ 248671 w 4651277"/>
                  <a:gd name="connsiteY861" fmla="*/ 2962598 h 4241931"/>
                  <a:gd name="connsiteX862" fmla="*/ 220889 w 4651277"/>
                  <a:gd name="connsiteY862" fmla="*/ 2964682 h 4241931"/>
                  <a:gd name="connsiteX863" fmla="*/ 224312 w 4651277"/>
                  <a:gd name="connsiteY863" fmla="*/ 2945699 h 4241931"/>
                  <a:gd name="connsiteX864" fmla="*/ 224403 w 4651277"/>
                  <a:gd name="connsiteY864" fmla="*/ 2919922 h 4241931"/>
                  <a:gd name="connsiteX865" fmla="*/ 221119 w 4651277"/>
                  <a:gd name="connsiteY865" fmla="*/ 2906363 h 4241931"/>
                  <a:gd name="connsiteX866" fmla="*/ 227734 w 4651277"/>
                  <a:gd name="connsiteY866" fmla="*/ 2886607 h 4241931"/>
                  <a:gd name="connsiteX867" fmla="*/ 230419 w 4651277"/>
                  <a:gd name="connsiteY867" fmla="*/ 2873291 h 4241931"/>
                  <a:gd name="connsiteX868" fmla="*/ 220334 w 4651277"/>
                  <a:gd name="connsiteY868" fmla="*/ 2850825 h 4241931"/>
                  <a:gd name="connsiteX869" fmla="*/ 210854 w 4651277"/>
                  <a:gd name="connsiteY869" fmla="*/ 2827368 h 4241931"/>
                  <a:gd name="connsiteX870" fmla="*/ 241764 w 4651277"/>
                  <a:gd name="connsiteY870" fmla="*/ 2778929 h 4241931"/>
                  <a:gd name="connsiteX871" fmla="*/ 255002 w 4651277"/>
                  <a:gd name="connsiteY871" fmla="*/ 2751657 h 4241931"/>
                  <a:gd name="connsiteX872" fmla="*/ 276350 w 4651277"/>
                  <a:gd name="connsiteY872" fmla="*/ 2717777 h 4241931"/>
                  <a:gd name="connsiteX873" fmla="*/ 285282 w 4651277"/>
                  <a:gd name="connsiteY873" fmla="*/ 2707593 h 4241931"/>
                  <a:gd name="connsiteX874" fmla="*/ 276926 w 4651277"/>
                  <a:gd name="connsiteY874" fmla="*/ 2680064 h 4241931"/>
                  <a:gd name="connsiteX875" fmla="*/ 264542 w 4651277"/>
                  <a:gd name="connsiteY875" fmla="*/ 2672508 h 4241931"/>
                  <a:gd name="connsiteX876" fmla="*/ 308116 w 4651277"/>
                  <a:gd name="connsiteY876" fmla="*/ 2674621 h 4241931"/>
                  <a:gd name="connsiteX877" fmla="*/ 327864 w 4651277"/>
                  <a:gd name="connsiteY877" fmla="*/ 2668993 h 4241931"/>
                  <a:gd name="connsiteX878" fmla="*/ 339456 w 4651277"/>
                  <a:gd name="connsiteY878" fmla="*/ 2648876 h 4241931"/>
                  <a:gd name="connsiteX879" fmla="*/ 368061 w 4651277"/>
                  <a:gd name="connsiteY879" fmla="*/ 2643216 h 4241931"/>
                  <a:gd name="connsiteX880" fmla="*/ 389538 w 4651277"/>
                  <a:gd name="connsiteY880" fmla="*/ 2632526 h 4241931"/>
                  <a:gd name="connsiteX881" fmla="*/ 396992 w 4651277"/>
                  <a:gd name="connsiteY881" fmla="*/ 2633675 h 4241931"/>
                  <a:gd name="connsiteX882" fmla="*/ 398142 w 4651277"/>
                  <a:gd name="connsiteY882" fmla="*/ 2626219 h 4241931"/>
                  <a:gd name="connsiteX883" fmla="*/ 385394 w 4651277"/>
                  <a:gd name="connsiteY883" fmla="*/ 2597603 h 4241931"/>
                  <a:gd name="connsiteX884" fmla="*/ 377546 w 4651277"/>
                  <a:gd name="connsiteY884" fmla="*/ 2596603 h 4241931"/>
                  <a:gd name="connsiteX885" fmla="*/ 376221 w 4651277"/>
                  <a:gd name="connsiteY885" fmla="*/ 2597323 h 4241931"/>
                  <a:gd name="connsiteX886" fmla="*/ 363730 w 4651277"/>
                  <a:gd name="connsiteY886" fmla="*/ 2594317 h 4241931"/>
                  <a:gd name="connsiteX887" fmla="*/ 336858 w 4651277"/>
                  <a:gd name="connsiteY887" fmla="*/ 2561827 h 4241931"/>
                  <a:gd name="connsiteX888" fmla="*/ 337956 w 4651277"/>
                  <a:gd name="connsiteY888" fmla="*/ 2558256 h 4241931"/>
                  <a:gd name="connsiteX889" fmla="*/ 331405 w 4651277"/>
                  <a:gd name="connsiteY889" fmla="*/ 2552878 h 4241931"/>
                  <a:gd name="connsiteX890" fmla="*/ 308578 w 4651277"/>
                  <a:gd name="connsiteY890" fmla="*/ 2557984 h 4241931"/>
                  <a:gd name="connsiteX891" fmla="*/ 294264 w 4651277"/>
                  <a:gd name="connsiteY891" fmla="*/ 2582561 h 4241931"/>
                  <a:gd name="connsiteX892" fmla="*/ 283955 w 4651277"/>
                  <a:gd name="connsiteY892" fmla="*/ 2590545 h 4241931"/>
                  <a:gd name="connsiteX893" fmla="*/ 279462 w 4651277"/>
                  <a:gd name="connsiteY893" fmla="*/ 2578968 h 4241931"/>
                  <a:gd name="connsiteX894" fmla="*/ 280886 w 4651277"/>
                  <a:gd name="connsiteY894" fmla="*/ 2534293 h 4241931"/>
                  <a:gd name="connsiteX895" fmla="*/ 293312 w 4651277"/>
                  <a:gd name="connsiteY895" fmla="*/ 2522841 h 4241931"/>
                  <a:gd name="connsiteX896" fmla="*/ 313664 w 4651277"/>
                  <a:gd name="connsiteY896" fmla="*/ 2509256 h 4241931"/>
                  <a:gd name="connsiteX897" fmla="*/ 322562 w 4651277"/>
                  <a:gd name="connsiteY897" fmla="*/ 2501743 h 4241931"/>
                  <a:gd name="connsiteX898" fmla="*/ 322347 w 4651277"/>
                  <a:gd name="connsiteY898" fmla="*/ 2500403 h 4241931"/>
                  <a:gd name="connsiteX899" fmla="*/ 325012 w 4651277"/>
                  <a:gd name="connsiteY899" fmla="*/ 2494504 h 4241931"/>
                  <a:gd name="connsiteX900" fmla="*/ 327121 w 4651277"/>
                  <a:gd name="connsiteY900" fmla="*/ 2489822 h 4241931"/>
                  <a:gd name="connsiteX901" fmla="*/ 325375 w 4651277"/>
                  <a:gd name="connsiteY901" fmla="*/ 2483801 h 4241931"/>
                  <a:gd name="connsiteX902" fmla="*/ 319894 w 4651277"/>
                  <a:gd name="connsiteY902" fmla="*/ 2485096 h 4241931"/>
                  <a:gd name="connsiteX903" fmla="*/ 311599 w 4651277"/>
                  <a:gd name="connsiteY903" fmla="*/ 2486736 h 4241931"/>
                  <a:gd name="connsiteX904" fmla="*/ 310423 w 4651277"/>
                  <a:gd name="connsiteY904" fmla="*/ 2477683 h 4241931"/>
                  <a:gd name="connsiteX905" fmla="*/ 311281 w 4651277"/>
                  <a:gd name="connsiteY905" fmla="*/ 2475872 h 4241931"/>
                  <a:gd name="connsiteX906" fmla="*/ 304224 w 4651277"/>
                  <a:gd name="connsiteY906" fmla="*/ 2463706 h 4241931"/>
                  <a:gd name="connsiteX907" fmla="*/ 295275 w 4651277"/>
                  <a:gd name="connsiteY907" fmla="*/ 2457135 h 4241931"/>
                  <a:gd name="connsiteX908" fmla="*/ 294859 w 4651277"/>
                  <a:gd name="connsiteY908" fmla="*/ 2454016 h 4241931"/>
                  <a:gd name="connsiteX909" fmla="*/ 286910 w 4651277"/>
                  <a:gd name="connsiteY909" fmla="*/ 2446244 h 4241931"/>
                  <a:gd name="connsiteX910" fmla="*/ 278232 w 4651277"/>
                  <a:gd name="connsiteY910" fmla="*/ 2442183 h 4241931"/>
                  <a:gd name="connsiteX911" fmla="*/ 256502 w 4651277"/>
                  <a:gd name="connsiteY911" fmla="*/ 2431877 h 4241931"/>
                  <a:gd name="connsiteX912" fmla="*/ 233566 w 4651277"/>
                  <a:gd name="connsiteY912" fmla="*/ 2432796 h 4241931"/>
                  <a:gd name="connsiteX913" fmla="*/ 225585 w 4651277"/>
                  <a:gd name="connsiteY913" fmla="*/ 2427605 h 4241931"/>
                  <a:gd name="connsiteX914" fmla="*/ 218516 w 4651277"/>
                  <a:gd name="connsiteY914" fmla="*/ 2409611 h 4241931"/>
                  <a:gd name="connsiteX915" fmla="*/ 219702 w 4651277"/>
                  <a:gd name="connsiteY915" fmla="*/ 2396654 h 4241931"/>
                  <a:gd name="connsiteX916" fmla="*/ 203612 w 4651277"/>
                  <a:gd name="connsiteY916" fmla="*/ 2390201 h 4241931"/>
                  <a:gd name="connsiteX917" fmla="*/ 185454 w 4651277"/>
                  <a:gd name="connsiteY917" fmla="*/ 2384308 h 4241931"/>
                  <a:gd name="connsiteX918" fmla="*/ 180651 w 4651277"/>
                  <a:gd name="connsiteY918" fmla="*/ 2360984 h 4241931"/>
                  <a:gd name="connsiteX919" fmla="*/ 188954 w 4651277"/>
                  <a:gd name="connsiteY919" fmla="*/ 2355173 h 4241931"/>
                  <a:gd name="connsiteX920" fmla="*/ 203232 w 4651277"/>
                  <a:gd name="connsiteY920" fmla="*/ 2321739 h 4241931"/>
                  <a:gd name="connsiteX921" fmla="*/ 198358 w 4651277"/>
                  <a:gd name="connsiteY921" fmla="*/ 2280702 h 4241931"/>
                  <a:gd name="connsiteX922" fmla="*/ 181129 w 4651277"/>
                  <a:gd name="connsiteY922" fmla="*/ 2268831 h 4241931"/>
                  <a:gd name="connsiteX923" fmla="*/ 161542 w 4651277"/>
                  <a:gd name="connsiteY923" fmla="*/ 2266396 h 4241931"/>
                  <a:gd name="connsiteX924" fmla="*/ 170152 w 4651277"/>
                  <a:gd name="connsiteY924" fmla="*/ 2232225 h 4241931"/>
                  <a:gd name="connsiteX925" fmla="*/ 182158 w 4651277"/>
                  <a:gd name="connsiteY925" fmla="*/ 2210319 h 4241931"/>
                  <a:gd name="connsiteX926" fmla="*/ 185087 w 4651277"/>
                  <a:gd name="connsiteY926" fmla="*/ 2204960 h 4241931"/>
                  <a:gd name="connsiteX927" fmla="*/ 183548 w 4651277"/>
                  <a:gd name="connsiteY927" fmla="*/ 2204931 h 4241931"/>
                  <a:gd name="connsiteX928" fmla="*/ 176985 w 4651277"/>
                  <a:gd name="connsiteY928" fmla="*/ 2201655 h 4241931"/>
                  <a:gd name="connsiteX929" fmla="*/ 158195 w 4651277"/>
                  <a:gd name="connsiteY929" fmla="*/ 2192908 h 4241931"/>
                  <a:gd name="connsiteX930" fmla="*/ 153725 w 4651277"/>
                  <a:gd name="connsiteY930" fmla="*/ 2186242 h 4241931"/>
                  <a:gd name="connsiteX931" fmla="*/ 153180 w 4651277"/>
                  <a:gd name="connsiteY931" fmla="*/ 2181644 h 4241931"/>
                  <a:gd name="connsiteX932" fmla="*/ 148907 w 4651277"/>
                  <a:gd name="connsiteY932" fmla="*/ 2184596 h 4241931"/>
                  <a:gd name="connsiteX933" fmla="*/ 133549 w 4651277"/>
                  <a:gd name="connsiteY933" fmla="*/ 2192221 h 4241931"/>
                  <a:gd name="connsiteX934" fmla="*/ 130014 w 4651277"/>
                  <a:gd name="connsiteY934" fmla="*/ 2191909 h 4241931"/>
                  <a:gd name="connsiteX935" fmla="*/ 130318 w 4651277"/>
                  <a:gd name="connsiteY935" fmla="*/ 2192823 h 4241931"/>
                  <a:gd name="connsiteX936" fmla="*/ 126282 w 4651277"/>
                  <a:gd name="connsiteY936" fmla="*/ 2195305 h 4241931"/>
                  <a:gd name="connsiteX937" fmla="*/ 107338 w 4651277"/>
                  <a:gd name="connsiteY937" fmla="*/ 2192707 h 4241931"/>
                  <a:gd name="connsiteX938" fmla="*/ 90588 w 4651277"/>
                  <a:gd name="connsiteY938" fmla="*/ 2196667 h 4241931"/>
                  <a:gd name="connsiteX939" fmla="*/ 85329 w 4651277"/>
                  <a:gd name="connsiteY939" fmla="*/ 2204345 h 4241931"/>
                  <a:gd name="connsiteX940" fmla="*/ 82412 w 4651277"/>
                  <a:gd name="connsiteY940" fmla="*/ 2206965 h 4241931"/>
                  <a:gd name="connsiteX941" fmla="*/ 79791 w 4651277"/>
                  <a:gd name="connsiteY941" fmla="*/ 2204045 h 4241931"/>
                  <a:gd name="connsiteX942" fmla="*/ 72187 w 4651277"/>
                  <a:gd name="connsiteY942" fmla="*/ 2199087 h 4241931"/>
                  <a:gd name="connsiteX943" fmla="*/ 56610 w 4651277"/>
                  <a:gd name="connsiteY943" fmla="*/ 2194405 h 4241931"/>
                  <a:gd name="connsiteX944" fmla="*/ 49228 w 4651277"/>
                  <a:gd name="connsiteY944" fmla="*/ 2195828 h 4241931"/>
                  <a:gd name="connsiteX945" fmla="*/ 44932 w 4651277"/>
                  <a:gd name="connsiteY945" fmla="*/ 2199419 h 4241931"/>
                  <a:gd name="connsiteX946" fmla="*/ 40357 w 4651277"/>
                  <a:gd name="connsiteY946" fmla="*/ 2195030 h 4241931"/>
                  <a:gd name="connsiteX947" fmla="*/ 38739 w 4651277"/>
                  <a:gd name="connsiteY947" fmla="*/ 2190908 h 4241931"/>
                  <a:gd name="connsiteX948" fmla="*/ 25029 w 4651277"/>
                  <a:gd name="connsiteY948" fmla="*/ 2188681 h 4241931"/>
                  <a:gd name="connsiteX949" fmla="*/ 22953 w 4651277"/>
                  <a:gd name="connsiteY949" fmla="*/ 2190781 h 4241931"/>
                  <a:gd name="connsiteX950" fmla="*/ 17398 w 4651277"/>
                  <a:gd name="connsiteY950" fmla="*/ 2191771 h 4241931"/>
                  <a:gd name="connsiteX951" fmla="*/ 17464 w 4651277"/>
                  <a:gd name="connsiteY951" fmla="*/ 2186609 h 4241931"/>
                  <a:gd name="connsiteX952" fmla="*/ 20703 w 4651277"/>
                  <a:gd name="connsiteY952" fmla="*/ 2182626 h 4241931"/>
                  <a:gd name="connsiteX953" fmla="*/ 20175 w 4651277"/>
                  <a:gd name="connsiteY953" fmla="*/ 2176316 h 4241931"/>
                  <a:gd name="connsiteX954" fmla="*/ 10908 w 4651277"/>
                  <a:gd name="connsiteY954" fmla="*/ 2158882 h 4241931"/>
                  <a:gd name="connsiteX955" fmla="*/ 3909 w 4651277"/>
                  <a:gd name="connsiteY955" fmla="*/ 2136084 h 4241931"/>
                  <a:gd name="connsiteX956" fmla="*/ 5354 w 4651277"/>
                  <a:gd name="connsiteY956" fmla="*/ 2129952 h 4241931"/>
                  <a:gd name="connsiteX957" fmla="*/ 9185 w 4651277"/>
                  <a:gd name="connsiteY957" fmla="*/ 2123453 h 4241931"/>
                  <a:gd name="connsiteX958" fmla="*/ 8263 w 4651277"/>
                  <a:gd name="connsiteY958" fmla="*/ 2119867 h 4241931"/>
                  <a:gd name="connsiteX959" fmla="*/ 0 w 4651277"/>
                  <a:gd name="connsiteY959" fmla="*/ 2106669 h 4241931"/>
                  <a:gd name="connsiteX960" fmla="*/ 1997 w 4651277"/>
                  <a:gd name="connsiteY960" fmla="*/ 2092253 h 4241931"/>
                  <a:gd name="connsiteX961" fmla="*/ 18461 w 4651277"/>
                  <a:gd name="connsiteY961" fmla="*/ 2073068 h 4241931"/>
                  <a:gd name="connsiteX962" fmla="*/ 22909 w 4651277"/>
                  <a:gd name="connsiteY962" fmla="*/ 2063545 h 4241931"/>
                  <a:gd name="connsiteX963" fmla="*/ 31396 w 4651277"/>
                  <a:gd name="connsiteY963" fmla="*/ 2046292 h 4241931"/>
                  <a:gd name="connsiteX964" fmla="*/ 31352 w 4651277"/>
                  <a:gd name="connsiteY964" fmla="*/ 2025192 h 4241931"/>
                  <a:gd name="connsiteX965" fmla="*/ 63886 w 4651277"/>
                  <a:gd name="connsiteY965" fmla="*/ 2013091 h 4241931"/>
                  <a:gd name="connsiteX966" fmla="*/ 81239 w 4651277"/>
                  <a:gd name="connsiteY966" fmla="*/ 2008044 h 4241931"/>
                  <a:gd name="connsiteX967" fmla="*/ 111405 w 4651277"/>
                  <a:gd name="connsiteY967" fmla="*/ 1993139 h 4241931"/>
                  <a:gd name="connsiteX968" fmla="*/ 126677 w 4651277"/>
                  <a:gd name="connsiteY968" fmla="*/ 2000417 h 4241931"/>
                  <a:gd name="connsiteX969" fmla="*/ 139632 w 4651277"/>
                  <a:gd name="connsiteY969" fmla="*/ 1998124 h 4241931"/>
                  <a:gd name="connsiteX970" fmla="*/ 146533 w 4651277"/>
                  <a:gd name="connsiteY970" fmla="*/ 1993496 h 4241931"/>
                  <a:gd name="connsiteX971" fmla="*/ 153736 w 4651277"/>
                  <a:gd name="connsiteY971" fmla="*/ 1988375 h 4241931"/>
                  <a:gd name="connsiteX972" fmla="*/ 154376 w 4651277"/>
                  <a:gd name="connsiteY972" fmla="*/ 1996242 h 4241931"/>
                  <a:gd name="connsiteX973" fmla="*/ 153285 w 4651277"/>
                  <a:gd name="connsiteY973" fmla="*/ 2009173 h 4241931"/>
                  <a:gd name="connsiteX974" fmla="*/ 164872 w 4651277"/>
                  <a:gd name="connsiteY974" fmla="*/ 2016921 h 4241931"/>
                  <a:gd name="connsiteX975" fmla="*/ 175266 w 4651277"/>
                  <a:gd name="connsiteY975" fmla="*/ 2011025 h 4241931"/>
                  <a:gd name="connsiteX976" fmla="*/ 179204 w 4651277"/>
                  <a:gd name="connsiteY976" fmla="*/ 2016827 h 4241931"/>
                  <a:gd name="connsiteX977" fmla="*/ 185964 w 4651277"/>
                  <a:gd name="connsiteY977" fmla="*/ 2044743 h 4241931"/>
                  <a:gd name="connsiteX978" fmla="*/ 192136 w 4651277"/>
                  <a:gd name="connsiteY978" fmla="*/ 2058025 h 4241931"/>
                  <a:gd name="connsiteX979" fmla="*/ 191400 w 4651277"/>
                  <a:gd name="connsiteY979" fmla="*/ 2065222 h 4241931"/>
                  <a:gd name="connsiteX980" fmla="*/ 193705 w 4651277"/>
                  <a:gd name="connsiteY980" fmla="*/ 2064625 h 4241931"/>
                  <a:gd name="connsiteX981" fmla="*/ 201345 w 4651277"/>
                  <a:gd name="connsiteY981" fmla="*/ 2058516 h 4241931"/>
                  <a:gd name="connsiteX982" fmla="*/ 208726 w 4651277"/>
                  <a:gd name="connsiteY982" fmla="*/ 2057092 h 4241931"/>
                  <a:gd name="connsiteX983" fmla="*/ 228242 w 4651277"/>
                  <a:gd name="connsiteY983" fmla="*/ 2063119 h 4241931"/>
                  <a:gd name="connsiteX984" fmla="*/ 231942 w 4651277"/>
                  <a:gd name="connsiteY984" fmla="*/ 2058517 h 4241931"/>
                  <a:gd name="connsiteX985" fmla="*/ 254423 w 4651277"/>
                  <a:gd name="connsiteY985" fmla="*/ 2032807 h 4241931"/>
                  <a:gd name="connsiteX986" fmla="*/ 259562 w 4651277"/>
                  <a:gd name="connsiteY986" fmla="*/ 2024385 h 4241931"/>
                  <a:gd name="connsiteX987" fmla="*/ 260350 w 4651277"/>
                  <a:gd name="connsiteY987" fmla="*/ 2011951 h 4241931"/>
                  <a:gd name="connsiteX988" fmla="*/ 243934 w 4651277"/>
                  <a:gd name="connsiteY988" fmla="*/ 1984262 h 4241931"/>
                  <a:gd name="connsiteX989" fmla="*/ 241968 w 4651277"/>
                  <a:gd name="connsiteY989" fmla="*/ 1967429 h 4241931"/>
                  <a:gd name="connsiteX990" fmla="*/ 257810 w 4651277"/>
                  <a:gd name="connsiteY990" fmla="*/ 1964858 h 4241931"/>
                  <a:gd name="connsiteX991" fmla="*/ 278777 w 4651277"/>
                  <a:gd name="connsiteY991" fmla="*/ 1969490 h 4241931"/>
                  <a:gd name="connsiteX992" fmla="*/ 293797 w 4651277"/>
                  <a:gd name="connsiteY992" fmla="*/ 1970497 h 4241931"/>
                  <a:gd name="connsiteX993" fmla="*/ 304189 w 4651277"/>
                  <a:gd name="connsiteY993" fmla="*/ 1964603 h 4241931"/>
                  <a:gd name="connsiteX994" fmla="*/ 323849 w 4651277"/>
                  <a:gd name="connsiteY994" fmla="*/ 1916778 h 4241931"/>
                  <a:gd name="connsiteX995" fmla="*/ 339900 w 4651277"/>
                  <a:gd name="connsiteY995" fmla="*/ 1899380 h 4241931"/>
                  <a:gd name="connsiteX996" fmla="*/ 366172 w 4651277"/>
                  <a:gd name="connsiteY996" fmla="*/ 1899774 h 4241931"/>
                  <a:gd name="connsiteX997" fmla="*/ 386797 w 4651277"/>
                  <a:gd name="connsiteY997" fmla="*/ 1855936 h 4241931"/>
                  <a:gd name="connsiteX998" fmla="*/ 382353 w 4651277"/>
                  <a:gd name="connsiteY998" fmla="*/ 1837591 h 4241931"/>
                  <a:gd name="connsiteX999" fmla="*/ 397618 w 4651277"/>
                  <a:gd name="connsiteY999" fmla="*/ 1832628 h 4241931"/>
                  <a:gd name="connsiteX1000" fmla="*/ 428633 w 4651277"/>
                  <a:gd name="connsiteY1000" fmla="*/ 1850870 h 4241931"/>
                  <a:gd name="connsiteX1001" fmla="*/ 421799 w 4651277"/>
                  <a:gd name="connsiteY1001" fmla="*/ 1833105 h 4241931"/>
                  <a:gd name="connsiteX1002" fmla="*/ 416893 w 4651277"/>
                  <a:gd name="connsiteY1002" fmla="*/ 1823315 h 4241931"/>
                  <a:gd name="connsiteX1003" fmla="*/ 392972 w 4651277"/>
                  <a:gd name="connsiteY1003" fmla="*/ 1801244 h 4241931"/>
                  <a:gd name="connsiteX1004" fmla="*/ 372974 w 4651277"/>
                  <a:gd name="connsiteY1004" fmla="*/ 1800599 h 4241931"/>
                  <a:gd name="connsiteX1005" fmla="*/ 385949 w 4651277"/>
                  <a:gd name="connsiteY1005" fmla="*/ 1754815 h 4241931"/>
                  <a:gd name="connsiteX1006" fmla="*/ 398951 w 4651277"/>
                  <a:gd name="connsiteY1006" fmla="*/ 1705649 h 4241931"/>
                  <a:gd name="connsiteX1007" fmla="*/ 389494 w 4651277"/>
                  <a:gd name="connsiteY1007" fmla="*/ 1678807 h 4241931"/>
                  <a:gd name="connsiteX1008" fmla="*/ 363309 w 4651277"/>
                  <a:gd name="connsiteY1008" fmla="*/ 1680505 h 4241931"/>
                  <a:gd name="connsiteX1009" fmla="*/ 342496 w 4651277"/>
                  <a:gd name="connsiteY1009" fmla="*/ 1695679 h 4241931"/>
                  <a:gd name="connsiteX1010" fmla="*/ 298105 w 4651277"/>
                  <a:gd name="connsiteY1010" fmla="*/ 1669277 h 4241931"/>
                  <a:gd name="connsiteX1011" fmla="*/ 291363 w 4651277"/>
                  <a:gd name="connsiteY1011" fmla="*/ 1665844 h 4241931"/>
                  <a:gd name="connsiteX1012" fmla="*/ 294593 w 4651277"/>
                  <a:gd name="connsiteY1012" fmla="*/ 1646062 h 4241931"/>
                  <a:gd name="connsiteX1013" fmla="*/ 308882 w 4651277"/>
                  <a:gd name="connsiteY1013" fmla="*/ 1624869 h 4241931"/>
                  <a:gd name="connsiteX1014" fmla="*/ 350575 w 4651277"/>
                  <a:gd name="connsiteY1014" fmla="*/ 1612239 h 4241931"/>
                  <a:gd name="connsiteX1015" fmla="*/ 368299 w 4651277"/>
                  <a:gd name="connsiteY1015" fmla="*/ 1624411 h 4241931"/>
                  <a:gd name="connsiteX1016" fmla="*/ 381481 w 4651277"/>
                  <a:gd name="connsiteY1016" fmla="*/ 1631773 h 4241931"/>
                  <a:gd name="connsiteX1017" fmla="*/ 447262 w 4651277"/>
                  <a:gd name="connsiteY1017" fmla="*/ 1605288 h 4241931"/>
                  <a:gd name="connsiteX1018" fmla="*/ 459886 w 4651277"/>
                  <a:gd name="connsiteY1018" fmla="*/ 1566766 h 4241931"/>
                  <a:gd name="connsiteX1019" fmla="*/ 453689 w 4651277"/>
                  <a:gd name="connsiteY1019" fmla="*/ 1556868 h 4241931"/>
                  <a:gd name="connsiteX1020" fmla="*/ 470485 w 4651277"/>
                  <a:gd name="connsiteY1020" fmla="*/ 1505937 h 4241931"/>
                  <a:gd name="connsiteX1021" fmla="*/ 499433 w 4651277"/>
                  <a:gd name="connsiteY1021" fmla="*/ 1480773 h 4241931"/>
                  <a:gd name="connsiteX1022" fmla="*/ 547531 w 4651277"/>
                  <a:gd name="connsiteY1022" fmla="*/ 1463211 h 4241931"/>
                  <a:gd name="connsiteX1023" fmla="*/ 567253 w 4651277"/>
                  <a:gd name="connsiteY1023" fmla="*/ 1460968 h 4241931"/>
                  <a:gd name="connsiteX1024" fmla="*/ 536841 w 4651277"/>
                  <a:gd name="connsiteY1024" fmla="*/ 1441738 h 4241931"/>
                  <a:gd name="connsiteX1025" fmla="*/ 534666 w 4651277"/>
                  <a:gd name="connsiteY1025" fmla="*/ 1439730 h 4241931"/>
                  <a:gd name="connsiteX1026" fmla="*/ 534281 w 4651277"/>
                  <a:gd name="connsiteY1026" fmla="*/ 1438135 h 4241931"/>
                  <a:gd name="connsiteX1027" fmla="*/ 490714 w 4651277"/>
                  <a:gd name="connsiteY1027" fmla="*/ 1340184 h 4241931"/>
                  <a:gd name="connsiteX1028" fmla="*/ 488780 w 4651277"/>
                  <a:gd name="connsiteY1028" fmla="*/ 1292099 h 4241931"/>
                  <a:gd name="connsiteX1029" fmla="*/ 496936 w 4651277"/>
                  <a:gd name="connsiteY1029" fmla="*/ 1238618 h 4241931"/>
                  <a:gd name="connsiteX1030" fmla="*/ 497423 w 4651277"/>
                  <a:gd name="connsiteY1030" fmla="*/ 1226677 h 4241931"/>
                  <a:gd name="connsiteX1031" fmla="*/ 498708 w 4651277"/>
                  <a:gd name="connsiteY1031" fmla="*/ 1146573 h 4241931"/>
                  <a:gd name="connsiteX1032" fmla="*/ 494265 w 4651277"/>
                  <a:gd name="connsiteY1032" fmla="*/ 1128228 h 4241931"/>
                  <a:gd name="connsiteX1033" fmla="*/ 491301 w 4651277"/>
                  <a:gd name="connsiteY1033" fmla="*/ 1098548 h 4241931"/>
                  <a:gd name="connsiteX1034" fmla="*/ 474258 w 4651277"/>
                  <a:gd name="connsiteY1034" fmla="*/ 1115342 h 4241931"/>
                  <a:gd name="connsiteX1035" fmla="*/ 456676 w 4651277"/>
                  <a:gd name="connsiteY1035" fmla="*/ 1110734 h 4241931"/>
                  <a:gd name="connsiteX1036" fmla="*/ 424274 w 4651277"/>
                  <a:gd name="connsiteY1036" fmla="*/ 1078050 h 4241931"/>
                  <a:gd name="connsiteX1037" fmla="*/ 407590 w 4651277"/>
                  <a:gd name="connsiteY1037" fmla="*/ 1059716 h 4241931"/>
                  <a:gd name="connsiteX1038" fmla="*/ 403785 w 4651277"/>
                  <a:gd name="connsiteY1038" fmla="*/ 1049237 h 4241931"/>
                  <a:gd name="connsiteX1039" fmla="*/ 396629 w 4651277"/>
                  <a:gd name="connsiteY1039" fmla="*/ 1007485 h 4241931"/>
                  <a:gd name="connsiteX1040" fmla="*/ 398423 w 4651277"/>
                  <a:gd name="connsiteY1040" fmla="*/ 980030 h 4241931"/>
                  <a:gd name="connsiteX1041" fmla="*/ 397121 w 4651277"/>
                  <a:gd name="connsiteY1041" fmla="*/ 967679 h 4241931"/>
                  <a:gd name="connsiteX1042" fmla="*/ 394920 w 4651277"/>
                  <a:gd name="connsiteY1042" fmla="*/ 954017 h 4241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</a:cxnLst>
                <a:rect l="l" t="t" r="r" b="b"/>
                <a:pathLst>
                  <a:path w="4651277" h="4241931">
                    <a:moveTo>
                      <a:pt x="3897079" y="2775104"/>
                    </a:moveTo>
                    <a:lnTo>
                      <a:pt x="3897072" y="2775245"/>
                    </a:lnTo>
                    <a:lnTo>
                      <a:pt x="3897236" y="2775217"/>
                    </a:lnTo>
                    <a:close/>
                    <a:moveTo>
                      <a:pt x="3870002" y="2525312"/>
                    </a:moveTo>
                    <a:cubicBezTo>
                      <a:pt x="3867714" y="2528042"/>
                      <a:pt x="3867110" y="2530885"/>
                      <a:pt x="3868144" y="2533137"/>
                    </a:cubicBezTo>
                    <a:lnTo>
                      <a:pt x="3873257" y="2535878"/>
                    </a:lnTo>
                    <a:lnTo>
                      <a:pt x="3875291" y="2517799"/>
                    </a:lnTo>
                    <a:lnTo>
                      <a:pt x="3877729" y="2513815"/>
                    </a:lnTo>
                    <a:close/>
                    <a:moveTo>
                      <a:pt x="3877901" y="2487465"/>
                    </a:moveTo>
                    <a:lnTo>
                      <a:pt x="3888277" y="2487068"/>
                    </a:lnTo>
                    <a:cubicBezTo>
                      <a:pt x="3890139" y="2487516"/>
                      <a:pt x="3891479" y="2488580"/>
                      <a:pt x="3891886" y="2490771"/>
                    </a:cubicBezTo>
                    <a:lnTo>
                      <a:pt x="3891216" y="2494297"/>
                    </a:lnTo>
                    <a:lnTo>
                      <a:pt x="3905570" y="2476507"/>
                    </a:lnTo>
                    <a:cubicBezTo>
                      <a:pt x="3907159" y="2474283"/>
                      <a:pt x="3909352" y="2472157"/>
                      <a:pt x="3910941" y="2469934"/>
                    </a:cubicBezTo>
                    <a:cubicBezTo>
                      <a:pt x="3907829" y="2470059"/>
                      <a:pt x="3906239" y="2472282"/>
                      <a:pt x="3903635" y="2473107"/>
                    </a:cubicBezTo>
                    <a:close/>
                    <a:moveTo>
                      <a:pt x="3861532" y="2480806"/>
                    </a:moveTo>
                    <a:lnTo>
                      <a:pt x="3861510" y="2481282"/>
                    </a:lnTo>
                    <a:cubicBezTo>
                      <a:pt x="3862240" y="2484491"/>
                      <a:pt x="3862849" y="2488453"/>
                      <a:pt x="3864547" y="2490423"/>
                    </a:cubicBezTo>
                    <a:lnTo>
                      <a:pt x="3870148" y="2488776"/>
                    </a:lnTo>
                    <a:lnTo>
                      <a:pt x="3869606" y="2488750"/>
                    </a:lnTo>
                    <a:close/>
                    <a:moveTo>
                      <a:pt x="3844059" y="2490243"/>
                    </a:moveTo>
                    <a:lnTo>
                      <a:pt x="3842985" y="2493698"/>
                    </a:lnTo>
                    <a:lnTo>
                      <a:pt x="3843598" y="2492828"/>
                    </a:lnTo>
                    <a:close/>
                    <a:moveTo>
                      <a:pt x="4088505" y="2054563"/>
                    </a:moveTo>
                    <a:lnTo>
                      <a:pt x="4088401" y="2054951"/>
                    </a:lnTo>
                    <a:lnTo>
                      <a:pt x="4089266" y="2055670"/>
                    </a:lnTo>
                    <a:close/>
                    <a:moveTo>
                      <a:pt x="3885513" y="1821923"/>
                    </a:moveTo>
                    <a:lnTo>
                      <a:pt x="3885167" y="1822589"/>
                    </a:lnTo>
                    <a:lnTo>
                      <a:pt x="3886626" y="1822717"/>
                    </a:lnTo>
                    <a:lnTo>
                      <a:pt x="3891162" y="1820860"/>
                    </a:lnTo>
                    <a:close/>
                    <a:moveTo>
                      <a:pt x="3821509" y="1811281"/>
                    </a:moveTo>
                    <a:lnTo>
                      <a:pt x="3822504" y="1811643"/>
                    </a:lnTo>
                    <a:lnTo>
                      <a:pt x="3822243" y="1811284"/>
                    </a:lnTo>
                    <a:close/>
                    <a:moveTo>
                      <a:pt x="3767517" y="1561442"/>
                    </a:moveTo>
                    <a:lnTo>
                      <a:pt x="3765081" y="1577440"/>
                    </a:lnTo>
                    <a:cubicBezTo>
                      <a:pt x="3765461" y="1582682"/>
                      <a:pt x="3766682" y="1587722"/>
                      <a:pt x="3767062" y="1592964"/>
                    </a:cubicBezTo>
                    <a:cubicBezTo>
                      <a:pt x="3767647" y="1599046"/>
                      <a:pt x="3766615" y="1603964"/>
                      <a:pt x="3763927" y="1607782"/>
                    </a:cubicBezTo>
                    <a:lnTo>
                      <a:pt x="3761545" y="1609280"/>
                    </a:lnTo>
                    <a:lnTo>
                      <a:pt x="3797457" y="1614968"/>
                    </a:lnTo>
                    <a:lnTo>
                      <a:pt x="3788623" y="1604063"/>
                    </a:lnTo>
                    <a:cubicBezTo>
                      <a:pt x="3785763" y="1594087"/>
                      <a:pt x="3781115" y="1584988"/>
                      <a:pt x="3776032" y="1576163"/>
                    </a:cubicBezTo>
                    <a:close/>
                    <a:moveTo>
                      <a:pt x="3386337" y="529816"/>
                    </a:moveTo>
                    <a:lnTo>
                      <a:pt x="3387319" y="533022"/>
                    </a:lnTo>
                    <a:cubicBezTo>
                      <a:pt x="3387837" y="537454"/>
                      <a:pt x="3387616" y="542508"/>
                      <a:pt x="3390371" y="545619"/>
                    </a:cubicBezTo>
                    <a:cubicBezTo>
                      <a:pt x="3403040" y="561222"/>
                      <a:pt x="3409325" y="561478"/>
                      <a:pt x="3423565" y="548694"/>
                    </a:cubicBezTo>
                    <a:lnTo>
                      <a:pt x="3424013" y="548364"/>
                    </a:lnTo>
                    <a:lnTo>
                      <a:pt x="3429555" y="530803"/>
                    </a:lnTo>
                    <a:cubicBezTo>
                      <a:pt x="3430271" y="524351"/>
                      <a:pt x="3429730" y="517758"/>
                      <a:pt x="3427864" y="511430"/>
                    </a:cubicBezTo>
                    <a:lnTo>
                      <a:pt x="3425437" y="507611"/>
                    </a:lnTo>
                    <a:lnTo>
                      <a:pt x="3420175" y="511007"/>
                    </a:lnTo>
                    <a:cubicBezTo>
                      <a:pt x="3411083" y="515049"/>
                      <a:pt x="3401574" y="518110"/>
                      <a:pt x="3392266" y="521522"/>
                    </a:cubicBezTo>
                    <a:close/>
                    <a:moveTo>
                      <a:pt x="1071940" y="3407137"/>
                    </a:moveTo>
                    <a:lnTo>
                      <a:pt x="1073275" y="3407279"/>
                    </a:lnTo>
                    <a:lnTo>
                      <a:pt x="1073048" y="3406948"/>
                    </a:lnTo>
                    <a:close/>
                    <a:moveTo>
                      <a:pt x="842232" y="3128002"/>
                    </a:moveTo>
                    <a:lnTo>
                      <a:pt x="853613" y="3150615"/>
                    </a:lnTo>
                    <a:cubicBezTo>
                      <a:pt x="857212" y="3165206"/>
                      <a:pt x="876110" y="3161952"/>
                      <a:pt x="883500" y="3172512"/>
                    </a:cubicBezTo>
                    <a:lnTo>
                      <a:pt x="895668" y="3159366"/>
                    </a:lnTo>
                    <a:lnTo>
                      <a:pt x="895051" y="3159242"/>
                    </a:lnTo>
                    <a:cubicBezTo>
                      <a:pt x="890962" y="3157291"/>
                      <a:pt x="887431" y="3154321"/>
                      <a:pt x="884086" y="3150235"/>
                    </a:cubicBezTo>
                    <a:cubicBezTo>
                      <a:pt x="877397" y="3142805"/>
                      <a:pt x="871451" y="3134634"/>
                      <a:pt x="861788" y="3130176"/>
                    </a:cubicBezTo>
                    <a:cubicBezTo>
                      <a:pt x="856586" y="3127947"/>
                      <a:pt x="851755" y="3126461"/>
                      <a:pt x="846830" y="3126461"/>
                    </a:cubicBezTo>
                    <a:close/>
                    <a:moveTo>
                      <a:pt x="1434125" y="357635"/>
                    </a:moveTo>
                    <a:lnTo>
                      <a:pt x="1444615" y="349964"/>
                    </a:lnTo>
                    <a:lnTo>
                      <a:pt x="1442833" y="352363"/>
                    </a:lnTo>
                    <a:cubicBezTo>
                      <a:pt x="1440502" y="355223"/>
                      <a:pt x="1438066" y="357044"/>
                      <a:pt x="1435282" y="357772"/>
                    </a:cubicBezTo>
                    <a:close/>
                    <a:moveTo>
                      <a:pt x="901577" y="1089026"/>
                    </a:moveTo>
                    <a:cubicBezTo>
                      <a:pt x="900292" y="1091592"/>
                      <a:pt x="900074" y="1094338"/>
                      <a:pt x="902450" y="1097146"/>
                    </a:cubicBezTo>
                    <a:lnTo>
                      <a:pt x="902526" y="1097156"/>
                    </a:lnTo>
                    <a:lnTo>
                      <a:pt x="903198" y="1086955"/>
                    </a:lnTo>
                    <a:close/>
                    <a:moveTo>
                      <a:pt x="757666" y="1050727"/>
                    </a:moveTo>
                    <a:lnTo>
                      <a:pt x="751018" y="1071490"/>
                    </a:lnTo>
                    <a:lnTo>
                      <a:pt x="758841" y="1071058"/>
                    </a:lnTo>
                    <a:cubicBezTo>
                      <a:pt x="763118" y="1071162"/>
                      <a:pt x="767408" y="1070654"/>
                      <a:pt x="769344" y="1066422"/>
                    </a:cubicBezTo>
                    <a:cubicBezTo>
                      <a:pt x="771280" y="1062191"/>
                      <a:pt x="767049" y="1060255"/>
                      <a:pt x="764664" y="1057752"/>
                    </a:cubicBezTo>
                    <a:close/>
                    <a:moveTo>
                      <a:pt x="394920" y="954017"/>
                    </a:moveTo>
                    <a:cubicBezTo>
                      <a:pt x="396227" y="950481"/>
                      <a:pt x="399953" y="947995"/>
                      <a:pt x="407227" y="946656"/>
                    </a:cubicBezTo>
                    <a:cubicBezTo>
                      <a:pt x="418889" y="944254"/>
                      <a:pt x="421466" y="932231"/>
                      <a:pt x="424128" y="922299"/>
                    </a:cubicBezTo>
                    <a:cubicBezTo>
                      <a:pt x="429969" y="899351"/>
                      <a:pt x="429969" y="899351"/>
                      <a:pt x="452395" y="908274"/>
                    </a:cubicBezTo>
                    <a:cubicBezTo>
                      <a:pt x="454872" y="909785"/>
                      <a:pt x="457155" y="910499"/>
                      <a:pt x="459935" y="911515"/>
                    </a:cubicBezTo>
                    <a:cubicBezTo>
                      <a:pt x="471849" y="915384"/>
                      <a:pt x="481311" y="914359"/>
                      <a:pt x="483116" y="899146"/>
                    </a:cubicBezTo>
                    <a:cubicBezTo>
                      <a:pt x="482560" y="893369"/>
                      <a:pt x="486052" y="892101"/>
                      <a:pt x="490125" y="893227"/>
                    </a:cubicBezTo>
                    <a:cubicBezTo>
                      <a:pt x="495489" y="894461"/>
                      <a:pt x="501350" y="895995"/>
                      <a:pt x="505508" y="899211"/>
                    </a:cubicBezTo>
                    <a:cubicBezTo>
                      <a:pt x="514314" y="905945"/>
                      <a:pt x="522953" y="908496"/>
                      <a:pt x="533045" y="903097"/>
                    </a:cubicBezTo>
                    <a:cubicBezTo>
                      <a:pt x="538738" y="900451"/>
                      <a:pt x="543994" y="902978"/>
                      <a:pt x="549057" y="904707"/>
                    </a:cubicBezTo>
                    <a:cubicBezTo>
                      <a:pt x="558974" y="922992"/>
                      <a:pt x="551705" y="950506"/>
                      <a:pt x="576911" y="960445"/>
                    </a:cubicBezTo>
                    <a:cubicBezTo>
                      <a:pt x="582964" y="962779"/>
                      <a:pt x="582478" y="974719"/>
                      <a:pt x="592268" y="969814"/>
                    </a:cubicBezTo>
                    <a:cubicBezTo>
                      <a:pt x="612778" y="955137"/>
                      <a:pt x="612476" y="955631"/>
                      <a:pt x="635566" y="969038"/>
                    </a:cubicBezTo>
                    <a:cubicBezTo>
                      <a:pt x="642005" y="972967"/>
                      <a:pt x="647127" y="980170"/>
                      <a:pt x="656699" y="977852"/>
                    </a:cubicBezTo>
                    <a:cubicBezTo>
                      <a:pt x="663852" y="979496"/>
                      <a:pt x="669880" y="985215"/>
                      <a:pt x="677579" y="980395"/>
                    </a:cubicBezTo>
                    <a:cubicBezTo>
                      <a:pt x="689735" y="978295"/>
                      <a:pt x="699862" y="981753"/>
                      <a:pt x="708864" y="989282"/>
                    </a:cubicBezTo>
                    <a:cubicBezTo>
                      <a:pt x="709057" y="990081"/>
                      <a:pt x="709057" y="990081"/>
                      <a:pt x="709249" y="990879"/>
                    </a:cubicBezTo>
                    <a:cubicBezTo>
                      <a:pt x="719279" y="993938"/>
                      <a:pt x="725838" y="991822"/>
                      <a:pt x="730538" y="987041"/>
                    </a:cubicBezTo>
                    <a:lnTo>
                      <a:pt x="733369" y="981508"/>
                    </a:lnTo>
                    <a:lnTo>
                      <a:pt x="741250" y="939228"/>
                    </a:lnTo>
                    <a:cubicBezTo>
                      <a:pt x="743019" y="916657"/>
                      <a:pt x="748590" y="913737"/>
                      <a:pt x="770387" y="922209"/>
                    </a:cubicBezTo>
                    <a:cubicBezTo>
                      <a:pt x="772764" y="925017"/>
                      <a:pt x="773149" y="928082"/>
                      <a:pt x="772846" y="931130"/>
                    </a:cubicBezTo>
                    <a:lnTo>
                      <a:pt x="771985" y="935690"/>
                    </a:lnTo>
                    <a:lnTo>
                      <a:pt x="777371" y="940499"/>
                    </a:lnTo>
                    <a:cubicBezTo>
                      <a:pt x="778542" y="943594"/>
                      <a:pt x="779432" y="947706"/>
                      <a:pt x="782283" y="952504"/>
                    </a:cubicBezTo>
                    <a:cubicBezTo>
                      <a:pt x="782149" y="957181"/>
                      <a:pt x="780033" y="960649"/>
                      <a:pt x="776624" y="964006"/>
                    </a:cubicBezTo>
                    <a:lnTo>
                      <a:pt x="768714" y="968596"/>
                    </a:lnTo>
                    <a:lnTo>
                      <a:pt x="769873" y="975063"/>
                    </a:lnTo>
                    <a:cubicBezTo>
                      <a:pt x="773894" y="985704"/>
                      <a:pt x="781464" y="994902"/>
                      <a:pt x="789860" y="1001522"/>
                    </a:cubicBezTo>
                    <a:cubicBezTo>
                      <a:pt x="794048" y="1005291"/>
                      <a:pt x="800723" y="1007285"/>
                      <a:pt x="801796" y="1013423"/>
                    </a:cubicBezTo>
                    <a:cubicBezTo>
                      <a:pt x="802915" y="1017729"/>
                      <a:pt x="802930" y="1017118"/>
                      <a:pt x="804836" y="1014109"/>
                    </a:cubicBezTo>
                    <a:cubicBezTo>
                      <a:pt x="806116" y="1011694"/>
                      <a:pt x="808604" y="1009921"/>
                      <a:pt x="810407" y="1011186"/>
                    </a:cubicBezTo>
                    <a:cubicBezTo>
                      <a:pt x="828554" y="1018960"/>
                      <a:pt x="837446" y="1005119"/>
                      <a:pt x="847470" y="994970"/>
                    </a:cubicBezTo>
                    <a:cubicBezTo>
                      <a:pt x="850598" y="991990"/>
                      <a:pt x="854351" y="988414"/>
                      <a:pt x="858657" y="987296"/>
                    </a:cubicBezTo>
                    <a:cubicBezTo>
                      <a:pt x="865406" y="986236"/>
                      <a:pt x="872081" y="988231"/>
                      <a:pt x="874361" y="995010"/>
                    </a:cubicBezTo>
                    <a:cubicBezTo>
                      <a:pt x="882904" y="1020886"/>
                      <a:pt x="907844" y="1025768"/>
                      <a:pt x="927779" y="1035418"/>
                    </a:cubicBezTo>
                    <a:cubicBezTo>
                      <a:pt x="929008" y="1035143"/>
                      <a:pt x="931001" y="1034885"/>
                      <a:pt x="932742" y="1035538"/>
                    </a:cubicBezTo>
                    <a:lnTo>
                      <a:pt x="935226" y="1039553"/>
                    </a:lnTo>
                    <a:lnTo>
                      <a:pt x="940983" y="1033338"/>
                    </a:lnTo>
                    <a:lnTo>
                      <a:pt x="935821" y="1023593"/>
                    </a:lnTo>
                    <a:cubicBezTo>
                      <a:pt x="931931" y="1011433"/>
                      <a:pt x="926045" y="1008169"/>
                      <a:pt x="913760" y="1010868"/>
                    </a:cubicBezTo>
                    <a:cubicBezTo>
                      <a:pt x="912112" y="1011276"/>
                      <a:pt x="910749" y="1012140"/>
                      <a:pt x="908193" y="1013124"/>
                    </a:cubicBezTo>
                    <a:cubicBezTo>
                      <a:pt x="907678" y="1003278"/>
                      <a:pt x="913624" y="997603"/>
                      <a:pt x="918086" y="991595"/>
                    </a:cubicBezTo>
                    <a:cubicBezTo>
                      <a:pt x="923623" y="984271"/>
                      <a:pt x="926482" y="976736"/>
                      <a:pt x="923864" y="967586"/>
                    </a:cubicBezTo>
                    <a:cubicBezTo>
                      <a:pt x="922684" y="960704"/>
                      <a:pt x="919188" y="957197"/>
                      <a:pt x="911850" y="958668"/>
                    </a:cubicBezTo>
                    <a:cubicBezTo>
                      <a:pt x="904058" y="960427"/>
                      <a:pt x="897962" y="959840"/>
                      <a:pt x="893528" y="951841"/>
                    </a:cubicBezTo>
                    <a:cubicBezTo>
                      <a:pt x="888928" y="944582"/>
                      <a:pt x="893800" y="940223"/>
                      <a:pt x="898383" y="935411"/>
                    </a:cubicBezTo>
                    <a:cubicBezTo>
                      <a:pt x="899911" y="933807"/>
                      <a:pt x="903088" y="931793"/>
                      <a:pt x="900622" y="928906"/>
                    </a:cubicBezTo>
                    <a:cubicBezTo>
                      <a:pt x="898322" y="925276"/>
                      <a:pt x="893919" y="922344"/>
                      <a:pt x="889714" y="923737"/>
                    </a:cubicBezTo>
                    <a:cubicBezTo>
                      <a:pt x="878002" y="927344"/>
                      <a:pt x="874887" y="920417"/>
                      <a:pt x="871981" y="910814"/>
                    </a:cubicBezTo>
                    <a:cubicBezTo>
                      <a:pt x="866942" y="896840"/>
                      <a:pt x="858725" y="884879"/>
                      <a:pt x="847331" y="874933"/>
                    </a:cubicBezTo>
                    <a:cubicBezTo>
                      <a:pt x="844124" y="871878"/>
                      <a:pt x="841658" y="868990"/>
                      <a:pt x="841915" y="864377"/>
                    </a:cubicBezTo>
                    <a:cubicBezTo>
                      <a:pt x="842065" y="851565"/>
                      <a:pt x="839779" y="840932"/>
                      <a:pt x="826359" y="834813"/>
                    </a:cubicBezTo>
                    <a:cubicBezTo>
                      <a:pt x="821502" y="832169"/>
                      <a:pt x="824603" y="827024"/>
                      <a:pt x="827614" y="825752"/>
                    </a:cubicBezTo>
                    <a:cubicBezTo>
                      <a:pt x="844605" y="819435"/>
                      <a:pt x="844709" y="808559"/>
                      <a:pt x="837279" y="794828"/>
                    </a:cubicBezTo>
                    <a:cubicBezTo>
                      <a:pt x="836296" y="792273"/>
                      <a:pt x="836962" y="789306"/>
                      <a:pt x="836885" y="786176"/>
                    </a:cubicBezTo>
                    <a:cubicBezTo>
                      <a:pt x="836385" y="769326"/>
                      <a:pt x="836718" y="767844"/>
                      <a:pt x="852800" y="762101"/>
                    </a:cubicBezTo>
                    <a:cubicBezTo>
                      <a:pt x="861665" y="759028"/>
                      <a:pt x="866084" y="754956"/>
                      <a:pt x="864539" y="744488"/>
                    </a:cubicBezTo>
                    <a:cubicBezTo>
                      <a:pt x="863525" y="736866"/>
                      <a:pt x="865069" y="728258"/>
                      <a:pt x="871755" y="722748"/>
                    </a:cubicBezTo>
                    <a:cubicBezTo>
                      <a:pt x="877987" y="717526"/>
                      <a:pt x="875567" y="712702"/>
                      <a:pt x="872404" y="707712"/>
                    </a:cubicBezTo>
                    <a:cubicBezTo>
                      <a:pt x="869242" y="702722"/>
                      <a:pt x="865912" y="698474"/>
                      <a:pt x="866503" y="692377"/>
                    </a:cubicBezTo>
                    <a:cubicBezTo>
                      <a:pt x="866759" y="687763"/>
                      <a:pt x="863052" y="686934"/>
                      <a:pt x="859921" y="687011"/>
                    </a:cubicBezTo>
                    <a:cubicBezTo>
                      <a:pt x="855428" y="687951"/>
                      <a:pt x="851675" y="689057"/>
                      <a:pt x="847757" y="690905"/>
                    </a:cubicBezTo>
                    <a:cubicBezTo>
                      <a:pt x="833943" y="695208"/>
                      <a:pt x="832915" y="694588"/>
                      <a:pt x="831295" y="680991"/>
                    </a:cubicBezTo>
                    <a:cubicBezTo>
                      <a:pt x="830116" y="674108"/>
                      <a:pt x="830871" y="667272"/>
                      <a:pt x="830432" y="660556"/>
                    </a:cubicBezTo>
                    <a:cubicBezTo>
                      <a:pt x="830324" y="652357"/>
                      <a:pt x="830218" y="644158"/>
                      <a:pt x="842534" y="646527"/>
                    </a:cubicBezTo>
                    <a:cubicBezTo>
                      <a:pt x="846695" y="647070"/>
                      <a:pt x="849463" y="643408"/>
                      <a:pt x="847783" y="638749"/>
                    </a:cubicBezTo>
                    <a:cubicBezTo>
                      <a:pt x="845983" y="632897"/>
                      <a:pt x="844347" y="626302"/>
                      <a:pt x="835406" y="626246"/>
                    </a:cubicBezTo>
                    <a:cubicBezTo>
                      <a:pt x="834953" y="626533"/>
                      <a:pt x="834499" y="626821"/>
                      <a:pt x="833304" y="626943"/>
                    </a:cubicBezTo>
                    <a:cubicBezTo>
                      <a:pt x="828810" y="627884"/>
                      <a:pt x="824468" y="635086"/>
                      <a:pt x="819248" y="628857"/>
                    </a:cubicBezTo>
                    <a:cubicBezTo>
                      <a:pt x="814316" y="623080"/>
                      <a:pt x="812394" y="616033"/>
                      <a:pt x="813029" y="608001"/>
                    </a:cubicBezTo>
                    <a:cubicBezTo>
                      <a:pt x="814072" y="601617"/>
                      <a:pt x="817339" y="595731"/>
                      <a:pt x="821182" y="590753"/>
                    </a:cubicBezTo>
                    <a:cubicBezTo>
                      <a:pt x="824404" y="586802"/>
                      <a:pt x="827582" y="584789"/>
                      <a:pt x="831485" y="589945"/>
                    </a:cubicBezTo>
                    <a:cubicBezTo>
                      <a:pt x="833088" y="591472"/>
                      <a:pt x="835147" y="592712"/>
                      <a:pt x="836962" y="591561"/>
                    </a:cubicBezTo>
                    <a:cubicBezTo>
                      <a:pt x="840139" y="589547"/>
                      <a:pt x="839156" y="586991"/>
                      <a:pt x="838006" y="585177"/>
                    </a:cubicBezTo>
                    <a:cubicBezTo>
                      <a:pt x="836160" y="581260"/>
                      <a:pt x="834147" y="578085"/>
                      <a:pt x="832588" y="574621"/>
                    </a:cubicBezTo>
                    <a:cubicBezTo>
                      <a:pt x="827051" y="562871"/>
                      <a:pt x="831725" y="554186"/>
                      <a:pt x="844297" y="551941"/>
                    </a:cubicBezTo>
                    <a:cubicBezTo>
                      <a:pt x="845947" y="551532"/>
                      <a:pt x="847142" y="551410"/>
                      <a:pt x="848337" y="551287"/>
                    </a:cubicBezTo>
                    <a:cubicBezTo>
                      <a:pt x="867747" y="549796"/>
                      <a:pt x="869730" y="547904"/>
                      <a:pt x="866763" y="528166"/>
                    </a:cubicBezTo>
                    <a:cubicBezTo>
                      <a:pt x="865749" y="520542"/>
                      <a:pt x="866914" y="515353"/>
                      <a:pt x="874296" y="511946"/>
                    </a:cubicBezTo>
                    <a:cubicBezTo>
                      <a:pt x="877307" y="510674"/>
                      <a:pt x="879288" y="508783"/>
                      <a:pt x="881271" y="506890"/>
                    </a:cubicBezTo>
                    <a:cubicBezTo>
                      <a:pt x="894599" y="497807"/>
                      <a:pt x="901875" y="486202"/>
                      <a:pt x="895567" y="469218"/>
                    </a:cubicBezTo>
                    <a:cubicBezTo>
                      <a:pt x="893477" y="462912"/>
                      <a:pt x="892297" y="456030"/>
                      <a:pt x="893053" y="449192"/>
                    </a:cubicBezTo>
                    <a:cubicBezTo>
                      <a:pt x="893310" y="444578"/>
                      <a:pt x="895791" y="440463"/>
                      <a:pt x="900283" y="439523"/>
                    </a:cubicBezTo>
                    <a:cubicBezTo>
                      <a:pt x="905685" y="438008"/>
                      <a:pt x="906457" y="443241"/>
                      <a:pt x="908015" y="446703"/>
                    </a:cubicBezTo>
                    <a:cubicBezTo>
                      <a:pt x="918849" y="467814"/>
                      <a:pt x="918849" y="467814"/>
                      <a:pt x="935325" y="451650"/>
                    </a:cubicBezTo>
                    <a:cubicBezTo>
                      <a:pt x="941270" y="445975"/>
                      <a:pt x="947337" y="441495"/>
                      <a:pt x="955007" y="438541"/>
                    </a:cubicBezTo>
                    <a:cubicBezTo>
                      <a:pt x="962965" y="436041"/>
                      <a:pt x="969274" y="433950"/>
                      <a:pt x="977460" y="440844"/>
                    </a:cubicBezTo>
                    <a:cubicBezTo>
                      <a:pt x="989760" y="450215"/>
                      <a:pt x="1009307" y="442914"/>
                      <a:pt x="1019519" y="426905"/>
                    </a:cubicBezTo>
                    <a:cubicBezTo>
                      <a:pt x="1021214" y="424559"/>
                      <a:pt x="1022167" y="422048"/>
                      <a:pt x="1024027" y="418962"/>
                    </a:cubicBezTo>
                    <a:cubicBezTo>
                      <a:pt x="1032455" y="428244"/>
                      <a:pt x="1041215" y="436045"/>
                      <a:pt x="1054530" y="433965"/>
                    </a:cubicBezTo>
                    <a:cubicBezTo>
                      <a:pt x="1066648" y="432009"/>
                      <a:pt x="1074288" y="423987"/>
                      <a:pt x="1082669" y="416132"/>
                    </a:cubicBezTo>
                    <a:cubicBezTo>
                      <a:pt x="1085301" y="418279"/>
                      <a:pt x="1084061" y="420336"/>
                      <a:pt x="1084016" y="422272"/>
                    </a:cubicBezTo>
                    <a:cubicBezTo>
                      <a:pt x="1081264" y="438006"/>
                      <a:pt x="1092082" y="447046"/>
                      <a:pt x="1107832" y="442787"/>
                    </a:cubicBezTo>
                    <a:cubicBezTo>
                      <a:pt x="1124035" y="438240"/>
                      <a:pt x="1124035" y="438240"/>
                      <a:pt x="1128122" y="454725"/>
                    </a:cubicBezTo>
                    <a:cubicBezTo>
                      <a:pt x="1130981" y="466266"/>
                      <a:pt x="1142753" y="472793"/>
                      <a:pt x="1153601" y="467827"/>
                    </a:cubicBezTo>
                    <a:cubicBezTo>
                      <a:pt x="1159168" y="465570"/>
                      <a:pt x="1156747" y="460746"/>
                      <a:pt x="1155642" y="456996"/>
                    </a:cubicBezTo>
                    <a:cubicBezTo>
                      <a:pt x="1153554" y="450689"/>
                      <a:pt x="1150436" y="443762"/>
                      <a:pt x="1156095" y="437634"/>
                    </a:cubicBezTo>
                    <a:cubicBezTo>
                      <a:pt x="1160058" y="433849"/>
                      <a:pt x="1162949" y="431382"/>
                      <a:pt x="1165444" y="439338"/>
                    </a:cubicBezTo>
                    <a:cubicBezTo>
                      <a:pt x="1172285" y="459165"/>
                      <a:pt x="1180561" y="462186"/>
                      <a:pt x="1198671" y="452617"/>
                    </a:cubicBezTo>
                    <a:cubicBezTo>
                      <a:pt x="1221607" y="440624"/>
                      <a:pt x="1245102" y="436543"/>
                      <a:pt x="1270353" y="440250"/>
                    </a:cubicBezTo>
                    <a:cubicBezTo>
                      <a:pt x="1283123" y="442332"/>
                      <a:pt x="1295484" y="442764"/>
                      <a:pt x="1308224" y="439776"/>
                    </a:cubicBezTo>
                    <a:cubicBezTo>
                      <a:pt x="1314819" y="438140"/>
                      <a:pt x="1319812" y="434976"/>
                      <a:pt x="1321763" y="428016"/>
                    </a:cubicBezTo>
                    <a:cubicBezTo>
                      <a:pt x="1323547" y="421800"/>
                      <a:pt x="1327103" y="416366"/>
                      <a:pt x="1334517" y="418026"/>
                    </a:cubicBezTo>
                    <a:cubicBezTo>
                      <a:pt x="1342218" y="420140"/>
                      <a:pt x="1339525" y="426934"/>
                      <a:pt x="1338527" y="431380"/>
                    </a:cubicBezTo>
                    <a:cubicBezTo>
                      <a:pt x="1336031" y="442501"/>
                      <a:pt x="1339602" y="449139"/>
                      <a:pt x="1348242" y="455745"/>
                    </a:cubicBezTo>
                    <a:lnTo>
                      <a:pt x="1387252" y="495472"/>
                    </a:lnTo>
                    <a:lnTo>
                      <a:pt x="1391836" y="495409"/>
                    </a:lnTo>
                    <a:cubicBezTo>
                      <a:pt x="1404436" y="492736"/>
                      <a:pt x="1415417" y="485221"/>
                      <a:pt x="1416977" y="473735"/>
                    </a:cubicBezTo>
                    <a:cubicBezTo>
                      <a:pt x="1420965" y="446895"/>
                      <a:pt x="1437005" y="441697"/>
                      <a:pt x="1459403" y="441306"/>
                    </a:cubicBezTo>
                    <a:cubicBezTo>
                      <a:pt x="1462911" y="440739"/>
                      <a:pt x="1466274" y="440818"/>
                      <a:pt x="1469781" y="440250"/>
                    </a:cubicBezTo>
                    <a:cubicBezTo>
                      <a:pt x="1484809" y="439561"/>
                      <a:pt x="1485743" y="438417"/>
                      <a:pt x="1481549" y="423949"/>
                    </a:cubicBezTo>
                    <a:cubicBezTo>
                      <a:pt x="1477566" y="411556"/>
                      <a:pt x="1470431" y="401164"/>
                      <a:pt x="1461863" y="391126"/>
                    </a:cubicBezTo>
                    <a:cubicBezTo>
                      <a:pt x="1456437" y="385175"/>
                      <a:pt x="1454727" y="380734"/>
                      <a:pt x="1459823" y="373082"/>
                    </a:cubicBezTo>
                    <a:cubicBezTo>
                      <a:pt x="1463987" y="366575"/>
                      <a:pt x="1466363" y="358990"/>
                      <a:pt x="1468739" y="351406"/>
                    </a:cubicBezTo>
                    <a:cubicBezTo>
                      <a:pt x="1470539" y="346398"/>
                      <a:pt x="1468975" y="341312"/>
                      <a:pt x="1464112" y="338871"/>
                    </a:cubicBezTo>
                    <a:lnTo>
                      <a:pt x="1460545" y="338313"/>
                    </a:lnTo>
                    <a:lnTo>
                      <a:pt x="1512110" y="300603"/>
                    </a:lnTo>
                    <a:lnTo>
                      <a:pt x="1512639" y="301468"/>
                    </a:lnTo>
                    <a:cubicBezTo>
                      <a:pt x="1514202" y="302411"/>
                      <a:pt x="1516207" y="302522"/>
                      <a:pt x="1518925" y="302455"/>
                    </a:cubicBezTo>
                    <a:cubicBezTo>
                      <a:pt x="1549337" y="302509"/>
                      <a:pt x="1572854" y="315221"/>
                      <a:pt x="1592774" y="337949"/>
                    </a:cubicBezTo>
                    <a:cubicBezTo>
                      <a:pt x="1604626" y="351430"/>
                      <a:pt x="1610607" y="366975"/>
                      <a:pt x="1609283" y="384942"/>
                    </a:cubicBezTo>
                    <a:cubicBezTo>
                      <a:pt x="1608837" y="392960"/>
                      <a:pt x="1611124" y="394824"/>
                      <a:pt x="1618784" y="393835"/>
                    </a:cubicBezTo>
                    <a:cubicBezTo>
                      <a:pt x="1627874" y="392491"/>
                      <a:pt x="1638107" y="392080"/>
                      <a:pt x="1646488" y="387870"/>
                    </a:cubicBezTo>
                    <a:cubicBezTo>
                      <a:pt x="1652648" y="384516"/>
                      <a:pt x="1654934" y="386382"/>
                      <a:pt x="1656853" y="392900"/>
                    </a:cubicBezTo>
                    <a:cubicBezTo>
                      <a:pt x="1659904" y="406436"/>
                      <a:pt x="1684065" y="419292"/>
                      <a:pt x="1697241" y="414806"/>
                    </a:cubicBezTo>
                    <a:cubicBezTo>
                      <a:pt x="1701679" y="413096"/>
                      <a:pt x="1702546" y="409231"/>
                      <a:pt x="1703912" y="406155"/>
                    </a:cubicBezTo>
                    <a:cubicBezTo>
                      <a:pt x="1708797" y="396427"/>
                      <a:pt x="1714181" y="387489"/>
                      <a:pt x="1723639" y="381491"/>
                    </a:cubicBezTo>
                    <a:cubicBezTo>
                      <a:pt x="1739900" y="372285"/>
                      <a:pt x="1751265" y="378892"/>
                      <a:pt x="1751085" y="397791"/>
                    </a:cubicBezTo>
                    <a:cubicBezTo>
                      <a:pt x="1751216" y="403232"/>
                      <a:pt x="1749918" y="409028"/>
                      <a:pt x="1750050" y="414468"/>
                    </a:cubicBezTo>
                    <a:cubicBezTo>
                      <a:pt x="1750736" y="429504"/>
                      <a:pt x="1756307" y="434812"/>
                      <a:pt x="1771480" y="433478"/>
                    </a:cubicBezTo>
                    <a:cubicBezTo>
                      <a:pt x="1778994" y="433134"/>
                      <a:pt x="1785010" y="430423"/>
                      <a:pt x="1791671" y="427858"/>
                    </a:cubicBezTo>
                    <a:cubicBezTo>
                      <a:pt x="1798474" y="424649"/>
                      <a:pt x="1804491" y="421938"/>
                      <a:pt x="1811649" y="420162"/>
                    </a:cubicBezTo>
                    <a:cubicBezTo>
                      <a:pt x="1816733" y="418595"/>
                      <a:pt x="1822961" y="417960"/>
                      <a:pt x="1828465" y="420549"/>
                    </a:cubicBezTo>
                    <a:cubicBezTo>
                      <a:pt x="1835612" y="424856"/>
                      <a:pt x="1828874" y="430786"/>
                      <a:pt x="1828507" y="435439"/>
                    </a:cubicBezTo>
                    <a:cubicBezTo>
                      <a:pt x="1828628" y="446965"/>
                      <a:pt x="1826673" y="458702"/>
                      <a:pt x="1831732" y="469308"/>
                    </a:cubicBezTo>
                    <a:cubicBezTo>
                      <a:pt x="1835583" y="476257"/>
                      <a:pt x="1839800" y="478556"/>
                      <a:pt x="1847892" y="475634"/>
                    </a:cubicBezTo>
                    <a:cubicBezTo>
                      <a:pt x="1858991" y="471360"/>
                      <a:pt x="1870025" y="464363"/>
                      <a:pt x="1880127" y="458510"/>
                    </a:cubicBezTo>
                    <a:cubicBezTo>
                      <a:pt x="1897176" y="448804"/>
                      <a:pt x="1913648" y="441674"/>
                      <a:pt x="1931438" y="455808"/>
                    </a:cubicBezTo>
                    <a:cubicBezTo>
                      <a:pt x="1936156" y="458895"/>
                      <a:pt x="1940095" y="456396"/>
                      <a:pt x="1943891" y="454542"/>
                    </a:cubicBezTo>
                    <a:cubicBezTo>
                      <a:pt x="1951340" y="451475"/>
                      <a:pt x="1956790" y="445257"/>
                      <a:pt x="1961453" y="439538"/>
                    </a:cubicBezTo>
                    <a:cubicBezTo>
                      <a:pt x="1968913" y="430388"/>
                      <a:pt x="1975085" y="420949"/>
                      <a:pt x="1987828" y="418394"/>
                    </a:cubicBezTo>
                    <a:cubicBezTo>
                      <a:pt x="1985264" y="411731"/>
                      <a:pt x="1978971" y="409645"/>
                      <a:pt x="1975043" y="406059"/>
                    </a:cubicBezTo>
                    <a:cubicBezTo>
                      <a:pt x="1971114" y="402471"/>
                      <a:pt x="1965110" y="399096"/>
                      <a:pt x="1967342" y="392156"/>
                    </a:cubicBezTo>
                    <a:cubicBezTo>
                      <a:pt x="1969863" y="383927"/>
                      <a:pt x="1973671" y="375988"/>
                      <a:pt x="1982906" y="373999"/>
                    </a:cubicBezTo>
                    <a:cubicBezTo>
                      <a:pt x="1990853" y="371723"/>
                      <a:pt x="1996357" y="374310"/>
                      <a:pt x="1993404" y="384470"/>
                    </a:cubicBezTo>
                    <a:cubicBezTo>
                      <a:pt x="1991172" y="391410"/>
                      <a:pt x="1995389" y="393709"/>
                      <a:pt x="2001183" y="395007"/>
                    </a:cubicBezTo>
                    <a:cubicBezTo>
                      <a:pt x="2016988" y="399903"/>
                      <a:pt x="2030607" y="387399"/>
                      <a:pt x="2026848" y="370998"/>
                    </a:cubicBezTo>
                    <a:cubicBezTo>
                      <a:pt x="2026072" y="365413"/>
                      <a:pt x="2024508" y="360326"/>
                      <a:pt x="2023876" y="354098"/>
                    </a:cubicBezTo>
                    <a:cubicBezTo>
                      <a:pt x="2024031" y="347369"/>
                      <a:pt x="2027118" y="342649"/>
                      <a:pt x="2033778" y="340084"/>
                    </a:cubicBezTo>
                    <a:cubicBezTo>
                      <a:pt x="2040582" y="336873"/>
                      <a:pt x="2044367" y="341105"/>
                      <a:pt x="2048794" y="345479"/>
                    </a:cubicBezTo>
                    <a:cubicBezTo>
                      <a:pt x="2056507" y="353296"/>
                      <a:pt x="2056273" y="363390"/>
                      <a:pt x="2057325" y="373772"/>
                    </a:cubicBezTo>
                    <a:cubicBezTo>
                      <a:pt x="2059221" y="392460"/>
                      <a:pt x="2059695" y="397132"/>
                      <a:pt x="2070321" y="397232"/>
                    </a:cubicBezTo>
                    <a:lnTo>
                      <a:pt x="2071512" y="397142"/>
                    </a:lnTo>
                    <a:lnTo>
                      <a:pt x="2069934" y="387948"/>
                    </a:lnTo>
                    <a:cubicBezTo>
                      <a:pt x="2068112" y="383916"/>
                      <a:pt x="2065026" y="379929"/>
                      <a:pt x="2060255" y="375985"/>
                    </a:cubicBezTo>
                    <a:cubicBezTo>
                      <a:pt x="2056461" y="373267"/>
                      <a:pt x="2059830" y="367979"/>
                      <a:pt x="2064924" y="367708"/>
                    </a:cubicBezTo>
                    <a:cubicBezTo>
                      <a:pt x="2070748" y="367399"/>
                      <a:pt x="2075842" y="367129"/>
                      <a:pt x="2081666" y="366819"/>
                    </a:cubicBezTo>
                    <a:cubicBezTo>
                      <a:pt x="2107986" y="367612"/>
                      <a:pt x="2120663" y="358909"/>
                      <a:pt x="2129577" y="334348"/>
                    </a:cubicBezTo>
                    <a:cubicBezTo>
                      <a:pt x="2134016" y="321703"/>
                      <a:pt x="2123671" y="319333"/>
                      <a:pt x="2116160" y="315351"/>
                    </a:cubicBezTo>
                    <a:cubicBezTo>
                      <a:pt x="2110145" y="312021"/>
                      <a:pt x="2101294" y="310302"/>
                      <a:pt x="2102325" y="302217"/>
                    </a:cubicBezTo>
                    <a:cubicBezTo>
                      <a:pt x="2104083" y="294094"/>
                      <a:pt x="2112818" y="293630"/>
                      <a:pt x="2119407" y="294011"/>
                    </a:cubicBezTo>
                    <a:cubicBezTo>
                      <a:pt x="2164846" y="297438"/>
                      <a:pt x="2192375" y="266049"/>
                      <a:pt x="2224738" y="243162"/>
                    </a:cubicBezTo>
                    <a:cubicBezTo>
                      <a:pt x="2232474" y="237642"/>
                      <a:pt x="2229865" y="229752"/>
                      <a:pt x="2229478" y="222474"/>
                    </a:cubicBezTo>
                    <a:cubicBezTo>
                      <a:pt x="2229666" y="212244"/>
                      <a:pt x="2223108" y="198724"/>
                      <a:pt x="2233028" y="193087"/>
                    </a:cubicBezTo>
                    <a:cubicBezTo>
                      <a:pt x="2245093" y="186607"/>
                      <a:pt x="2248243" y="204688"/>
                      <a:pt x="2257860" y="207096"/>
                    </a:cubicBezTo>
                    <a:cubicBezTo>
                      <a:pt x="2280850" y="213906"/>
                      <a:pt x="2287208" y="209919"/>
                      <a:pt x="2292599" y="187734"/>
                    </a:cubicBezTo>
                    <a:lnTo>
                      <a:pt x="2292817" y="187109"/>
                    </a:lnTo>
                    <a:lnTo>
                      <a:pt x="2286426" y="166089"/>
                    </a:lnTo>
                    <a:cubicBezTo>
                      <a:pt x="2282779" y="159257"/>
                      <a:pt x="2277801" y="153134"/>
                      <a:pt x="2271698" y="148167"/>
                    </a:cubicBezTo>
                    <a:cubicBezTo>
                      <a:pt x="2252651" y="133119"/>
                      <a:pt x="2225333" y="127270"/>
                      <a:pt x="2200551" y="141725"/>
                    </a:cubicBezTo>
                    <a:cubicBezTo>
                      <a:pt x="2193466" y="145751"/>
                      <a:pt x="2180094" y="141351"/>
                      <a:pt x="2177955" y="156063"/>
                    </a:cubicBezTo>
                    <a:cubicBezTo>
                      <a:pt x="2177459" y="160469"/>
                      <a:pt x="2167500" y="165378"/>
                      <a:pt x="2161942" y="156914"/>
                    </a:cubicBezTo>
                    <a:cubicBezTo>
                      <a:pt x="2160845" y="146570"/>
                      <a:pt x="2160157" y="136206"/>
                      <a:pt x="2166815" y="128838"/>
                    </a:cubicBezTo>
                    <a:cubicBezTo>
                      <a:pt x="2169034" y="126382"/>
                      <a:pt x="2172069" y="124259"/>
                      <a:pt x="2176178" y="122581"/>
                    </a:cubicBezTo>
                    <a:cubicBezTo>
                      <a:pt x="2190465" y="116713"/>
                      <a:pt x="2206825" y="122414"/>
                      <a:pt x="2220346" y="115856"/>
                    </a:cubicBezTo>
                    <a:cubicBezTo>
                      <a:pt x="2227470" y="112559"/>
                      <a:pt x="2238235" y="109067"/>
                      <a:pt x="2224591" y="99573"/>
                    </a:cubicBezTo>
                    <a:cubicBezTo>
                      <a:pt x="2222555" y="88731"/>
                      <a:pt x="2211554" y="73987"/>
                      <a:pt x="2236573" y="77769"/>
                    </a:cubicBezTo>
                    <a:cubicBezTo>
                      <a:pt x="2238028" y="77691"/>
                      <a:pt x="2238756" y="77652"/>
                      <a:pt x="2240288" y="79030"/>
                    </a:cubicBezTo>
                    <a:cubicBezTo>
                      <a:pt x="2247381" y="88874"/>
                      <a:pt x="2259833" y="89671"/>
                      <a:pt x="2269604" y="94993"/>
                    </a:cubicBezTo>
                    <a:cubicBezTo>
                      <a:pt x="2277114" y="98974"/>
                      <a:pt x="2283473" y="94987"/>
                      <a:pt x="2282204" y="84835"/>
                    </a:cubicBezTo>
                    <a:cubicBezTo>
                      <a:pt x="2282893" y="84068"/>
                      <a:pt x="2284309" y="83264"/>
                      <a:pt x="2285805" y="83914"/>
                    </a:cubicBezTo>
                    <a:cubicBezTo>
                      <a:pt x="2292124" y="79199"/>
                      <a:pt x="2301741" y="81608"/>
                      <a:pt x="2306411" y="73331"/>
                    </a:cubicBezTo>
                    <a:cubicBezTo>
                      <a:pt x="2320351" y="60911"/>
                      <a:pt x="2332834" y="48569"/>
                      <a:pt x="2339875" y="29946"/>
                    </a:cubicBezTo>
                    <a:cubicBezTo>
                      <a:pt x="2352810" y="-1397"/>
                      <a:pt x="2370239" y="-3053"/>
                      <a:pt x="2392011" y="22068"/>
                    </a:cubicBezTo>
                    <a:cubicBezTo>
                      <a:pt x="2415355" y="49297"/>
                      <a:pt x="2423401" y="49600"/>
                      <a:pt x="2449746" y="23384"/>
                    </a:cubicBezTo>
                    <a:cubicBezTo>
                      <a:pt x="2450436" y="22617"/>
                      <a:pt x="2450436" y="22617"/>
                      <a:pt x="2451125" y="21850"/>
                    </a:cubicBezTo>
                    <a:cubicBezTo>
                      <a:pt x="2481072" y="-5288"/>
                      <a:pt x="2484595" y="-7664"/>
                      <a:pt x="2508325" y="26842"/>
                    </a:cubicBezTo>
                    <a:cubicBezTo>
                      <a:pt x="2514651" y="35996"/>
                      <a:pt x="2516958" y="51931"/>
                      <a:pt x="2528565" y="50586"/>
                    </a:cubicBezTo>
                    <a:cubicBezTo>
                      <a:pt x="2543084" y="49084"/>
                      <a:pt x="2541428" y="31654"/>
                      <a:pt x="2545177" y="19776"/>
                    </a:cubicBezTo>
                    <a:cubicBezTo>
                      <a:pt x="2547052" y="13837"/>
                      <a:pt x="2548199" y="7937"/>
                      <a:pt x="2549345" y="2036"/>
                    </a:cubicBezTo>
                    <a:cubicBezTo>
                      <a:pt x="2556391" y="-2718"/>
                      <a:pt x="2559535" y="1496"/>
                      <a:pt x="2559883" y="8046"/>
                    </a:cubicBezTo>
                    <a:cubicBezTo>
                      <a:pt x="2560882" y="13102"/>
                      <a:pt x="2559657" y="17548"/>
                      <a:pt x="2562074" y="21799"/>
                    </a:cubicBezTo>
                    <a:cubicBezTo>
                      <a:pt x="2564070" y="31912"/>
                      <a:pt x="2566066" y="42024"/>
                      <a:pt x="2568791" y="52099"/>
                    </a:cubicBezTo>
                    <a:cubicBezTo>
                      <a:pt x="2575008" y="72937"/>
                      <a:pt x="2583208" y="76153"/>
                      <a:pt x="2601553" y="64228"/>
                    </a:cubicBezTo>
                    <a:cubicBezTo>
                      <a:pt x="2610018" y="58670"/>
                      <a:pt x="2616872" y="50277"/>
                      <a:pt x="2625296" y="43989"/>
                    </a:cubicBezTo>
                    <a:cubicBezTo>
                      <a:pt x="2630888" y="39313"/>
                      <a:pt x="2637090" y="32414"/>
                      <a:pt x="2645290" y="35629"/>
                    </a:cubicBezTo>
                    <a:cubicBezTo>
                      <a:pt x="2654257" y="39532"/>
                      <a:pt x="2654721" y="48267"/>
                      <a:pt x="2655912" y="56963"/>
                    </a:cubicBezTo>
                    <a:cubicBezTo>
                      <a:pt x="2657220" y="67843"/>
                      <a:pt x="2657071" y="78799"/>
                      <a:pt x="2657690" y="90445"/>
                    </a:cubicBezTo>
                    <a:cubicBezTo>
                      <a:pt x="2658347" y="102819"/>
                      <a:pt x="2663062" y="109138"/>
                      <a:pt x="2676280" y="110626"/>
                    </a:cubicBezTo>
                    <a:cubicBezTo>
                      <a:pt x="2699765" y="113030"/>
                      <a:pt x="2709119" y="124212"/>
                      <a:pt x="2711007" y="146010"/>
                    </a:cubicBezTo>
                    <a:cubicBezTo>
                      <a:pt x="2715741" y="193934"/>
                      <a:pt x="2718768" y="195963"/>
                      <a:pt x="2766305" y="183951"/>
                    </a:cubicBezTo>
                    <a:lnTo>
                      <a:pt x="2774785" y="182383"/>
                    </a:lnTo>
                    <a:lnTo>
                      <a:pt x="2787062" y="171241"/>
                    </a:lnTo>
                    <a:cubicBezTo>
                      <a:pt x="2798361" y="164073"/>
                      <a:pt x="2812957" y="164028"/>
                      <a:pt x="2822613" y="167164"/>
                    </a:cubicBezTo>
                    <a:cubicBezTo>
                      <a:pt x="2833762" y="170951"/>
                      <a:pt x="2840275" y="169876"/>
                      <a:pt x="2851379" y="159068"/>
                    </a:cubicBezTo>
                    <a:cubicBezTo>
                      <a:pt x="2843193" y="183589"/>
                      <a:pt x="2851927" y="183125"/>
                      <a:pt x="2865409" y="175841"/>
                    </a:cubicBezTo>
                    <a:cubicBezTo>
                      <a:pt x="2866295" y="185647"/>
                      <a:pt x="2866605" y="194938"/>
                      <a:pt x="2868616" y="203591"/>
                    </a:cubicBezTo>
                    <a:lnTo>
                      <a:pt x="2876461" y="217589"/>
                    </a:lnTo>
                    <a:lnTo>
                      <a:pt x="2879988" y="214776"/>
                    </a:lnTo>
                    <a:cubicBezTo>
                      <a:pt x="2882505" y="210629"/>
                      <a:pt x="2883508" y="205465"/>
                      <a:pt x="2883159" y="198914"/>
                    </a:cubicBezTo>
                    <a:cubicBezTo>
                      <a:pt x="2881344" y="164704"/>
                      <a:pt x="2883373" y="161676"/>
                      <a:pt x="2919613" y="156832"/>
                    </a:cubicBezTo>
                    <a:cubicBezTo>
                      <a:pt x="2934860" y="155292"/>
                      <a:pt x="2934511" y="148741"/>
                      <a:pt x="2928147" y="138860"/>
                    </a:cubicBezTo>
                    <a:cubicBezTo>
                      <a:pt x="2925764" y="121468"/>
                      <a:pt x="2937836" y="128857"/>
                      <a:pt x="2945881" y="129159"/>
                    </a:cubicBezTo>
                    <a:cubicBezTo>
                      <a:pt x="2979944" y="138300"/>
                      <a:pt x="3002044" y="128368"/>
                      <a:pt x="3020035" y="96025"/>
                    </a:cubicBezTo>
                    <a:cubicBezTo>
                      <a:pt x="3035385" y="68933"/>
                      <a:pt x="3041054" y="65711"/>
                      <a:pt x="3059179" y="77158"/>
                    </a:cubicBezTo>
                    <a:cubicBezTo>
                      <a:pt x="3063973" y="84932"/>
                      <a:pt x="3065280" y="95812"/>
                      <a:pt x="3077043" y="97377"/>
                    </a:cubicBezTo>
                    <a:cubicBezTo>
                      <a:pt x="3090414" y="101777"/>
                      <a:pt x="3100334" y="96140"/>
                      <a:pt x="3110061" y="86865"/>
                    </a:cubicBezTo>
                    <a:cubicBezTo>
                      <a:pt x="3119098" y="78356"/>
                      <a:pt x="3126447" y="65557"/>
                      <a:pt x="3141966" y="69112"/>
                    </a:cubicBezTo>
                    <a:cubicBezTo>
                      <a:pt x="3147524" y="77577"/>
                      <a:pt x="3152355" y="86080"/>
                      <a:pt x="3160021" y="92972"/>
                    </a:cubicBezTo>
                    <a:cubicBezTo>
                      <a:pt x="3164620" y="97106"/>
                      <a:pt x="3163055" y="108869"/>
                      <a:pt x="3174507" y="104611"/>
                    </a:cubicBezTo>
                    <a:cubicBezTo>
                      <a:pt x="3179448" y="101429"/>
                      <a:pt x="3180594" y="95529"/>
                      <a:pt x="3184041" y="91697"/>
                    </a:cubicBezTo>
                    <a:cubicBezTo>
                      <a:pt x="3184731" y="90930"/>
                      <a:pt x="3184653" y="89474"/>
                      <a:pt x="3184575" y="88018"/>
                    </a:cubicBezTo>
                    <a:cubicBezTo>
                      <a:pt x="3188556" y="80507"/>
                      <a:pt x="3182153" y="69898"/>
                      <a:pt x="3192073" y="64262"/>
                    </a:cubicBezTo>
                    <a:cubicBezTo>
                      <a:pt x="3200962" y="66710"/>
                      <a:pt x="3199932" y="74794"/>
                      <a:pt x="3201007" y="81307"/>
                    </a:cubicBezTo>
                    <a:cubicBezTo>
                      <a:pt x="3202083" y="87819"/>
                      <a:pt x="3203198" y="95058"/>
                      <a:pt x="3205002" y="101532"/>
                    </a:cubicBezTo>
                    <a:cubicBezTo>
                      <a:pt x="3211448" y="126738"/>
                      <a:pt x="3219610" y="129225"/>
                      <a:pt x="3239907" y="112818"/>
                    </a:cubicBezTo>
                    <a:cubicBezTo>
                      <a:pt x="3244771" y="108180"/>
                      <a:pt x="3249596" y="102815"/>
                      <a:pt x="3253692" y="97487"/>
                    </a:cubicBezTo>
                    <a:cubicBezTo>
                      <a:pt x="3267940" y="90891"/>
                      <a:pt x="3274878" y="97821"/>
                      <a:pt x="3276340" y="111614"/>
                    </a:cubicBezTo>
                    <a:cubicBezTo>
                      <a:pt x="3277455" y="118855"/>
                      <a:pt x="3277880" y="126860"/>
                      <a:pt x="3277538" y="134178"/>
                    </a:cubicBezTo>
                    <a:cubicBezTo>
                      <a:pt x="3277428" y="145864"/>
                      <a:pt x="3279999" y="153026"/>
                      <a:pt x="3294634" y="153708"/>
                    </a:cubicBezTo>
                    <a:cubicBezTo>
                      <a:pt x="3310725" y="154314"/>
                      <a:pt x="3317971" y="167068"/>
                      <a:pt x="3319511" y="182315"/>
                    </a:cubicBezTo>
                    <a:cubicBezTo>
                      <a:pt x="3323589" y="217866"/>
                      <a:pt x="3323589" y="217866"/>
                      <a:pt x="3357761" y="215321"/>
                    </a:cubicBezTo>
                    <a:cubicBezTo>
                      <a:pt x="3365040" y="214935"/>
                      <a:pt x="3376221" y="205581"/>
                      <a:pt x="3375693" y="223128"/>
                    </a:cubicBezTo>
                    <a:cubicBezTo>
                      <a:pt x="3372936" y="226195"/>
                      <a:pt x="3370180" y="229261"/>
                      <a:pt x="3367384" y="231599"/>
                    </a:cubicBezTo>
                    <a:cubicBezTo>
                      <a:pt x="3359268" y="243709"/>
                      <a:pt x="3368118" y="245428"/>
                      <a:pt x="3377007" y="247876"/>
                    </a:cubicBezTo>
                    <a:cubicBezTo>
                      <a:pt x="3393175" y="249938"/>
                      <a:pt x="3404403" y="255181"/>
                      <a:pt x="3404679" y="274145"/>
                    </a:cubicBezTo>
                    <a:cubicBezTo>
                      <a:pt x="3404377" y="282190"/>
                      <a:pt x="3409897" y="289927"/>
                      <a:pt x="3412506" y="297817"/>
                    </a:cubicBezTo>
                    <a:cubicBezTo>
                      <a:pt x="3416074" y="310037"/>
                      <a:pt x="3414432" y="320343"/>
                      <a:pt x="3404705" y="329618"/>
                    </a:cubicBezTo>
                    <a:cubicBezTo>
                      <a:pt x="3386707" y="348093"/>
                      <a:pt x="3386714" y="361961"/>
                      <a:pt x="3403809" y="381492"/>
                    </a:cubicBezTo>
                    <a:cubicBezTo>
                      <a:pt x="3407719" y="386394"/>
                      <a:pt x="3412319" y="390529"/>
                      <a:pt x="3416229" y="395432"/>
                    </a:cubicBezTo>
                    <a:cubicBezTo>
                      <a:pt x="3425582" y="406614"/>
                      <a:pt x="3425434" y="417571"/>
                      <a:pt x="3415823" y="429029"/>
                    </a:cubicBezTo>
                    <a:cubicBezTo>
                      <a:pt x="3409102" y="436503"/>
                      <a:pt x="3400313" y="443677"/>
                      <a:pt x="3401628" y="453597"/>
                    </a:cubicBezTo>
                    <a:lnTo>
                      <a:pt x="3406631" y="464270"/>
                    </a:lnTo>
                    <a:lnTo>
                      <a:pt x="3407669" y="464755"/>
                    </a:lnTo>
                    <a:cubicBezTo>
                      <a:pt x="3414157" y="465851"/>
                      <a:pt x="3423255" y="468538"/>
                      <a:pt x="3418321" y="455508"/>
                    </a:cubicBezTo>
                    <a:cubicBezTo>
                      <a:pt x="3422051" y="447047"/>
                      <a:pt x="3421431" y="431638"/>
                      <a:pt x="3436938" y="446109"/>
                    </a:cubicBezTo>
                    <a:cubicBezTo>
                      <a:pt x="3437981" y="446745"/>
                      <a:pt x="3438503" y="447064"/>
                      <a:pt x="3438909" y="448742"/>
                    </a:cubicBezTo>
                    <a:cubicBezTo>
                      <a:pt x="3439149" y="458909"/>
                      <a:pt x="3447381" y="465362"/>
                      <a:pt x="3451615" y="473672"/>
                    </a:cubicBezTo>
                    <a:cubicBezTo>
                      <a:pt x="3454921" y="479983"/>
                      <a:pt x="3461208" y="480239"/>
                      <a:pt x="3465140" y="472619"/>
                    </a:cubicBezTo>
                    <a:cubicBezTo>
                      <a:pt x="3465981" y="472415"/>
                      <a:pt x="3467342" y="472530"/>
                      <a:pt x="3468067" y="473688"/>
                    </a:cubicBezTo>
                    <a:cubicBezTo>
                      <a:pt x="3474671" y="473422"/>
                      <a:pt x="3480179" y="479645"/>
                      <a:pt x="3487330" y="476135"/>
                    </a:cubicBezTo>
                    <a:cubicBezTo>
                      <a:pt x="3502854" y="474154"/>
                      <a:pt x="3517334" y="471536"/>
                      <a:pt x="3531027" y="461995"/>
                    </a:cubicBezTo>
                    <a:cubicBezTo>
                      <a:pt x="3554823" y="446453"/>
                      <a:pt x="3567660" y="453568"/>
                      <a:pt x="3570810" y="481255"/>
                    </a:cubicBezTo>
                    <a:cubicBezTo>
                      <a:pt x="3574047" y="511145"/>
                      <a:pt x="3579467" y="515167"/>
                      <a:pt x="3610106" y="509524"/>
                    </a:cubicBezTo>
                    <a:cubicBezTo>
                      <a:pt x="3610947" y="509321"/>
                      <a:pt x="3610947" y="509321"/>
                      <a:pt x="3611787" y="509117"/>
                    </a:cubicBezTo>
                    <a:cubicBezTo>
                      <a:pt x="3645353" y="504544"/>
                      <a:pt x="3648916" y="504571"/>
                      <a:pt x="3648972" y="539676"/>
                    </a:cubicBezTo>
                    <a:cubicBezTo>
                      <a:pt x="3649008" y="549002"/>
                      <a:pt x="3643051" y="561114"/>
                      <a:pt x="3651715" y="565684"/>
                    </a:cubicBezTo>
                    <a:cubicBezTo>
                      <a:pt x="3662465" y="571526"/>
                      <a:pt x="3669581" y="558689"/>
                      <a:pt x="3677801" y="552253"/>
                    </a:cubicBezTo>
                    <a:cubicBezTo>
                      <a:pt x="3681913" y="549034"/>
                      <a:pt x="3685501" y="545499"/>
                      <a:pt x="3689090" y="541962"/>
                    </a:cubicBezTo>
                    <a:cubicBezTo>
                      <a:pt x="3696215" y="542015"/>
                      <a:pt x="3696392" y="546416"/>
                      <a:pt x="3693528" y="551111"/>
                    </a:cubicBezTo>
                    <a:cubicBezTo>
                      <a:pt x="3691823" y="555081"/>
                      <a:pt x="3688870" y="557574"/>
                      <a:pt x="3688525" y="561659"/>
                    </a:cubicBezTo>
                    <a:cubicBezTo>
                      <a:pt x="3685113" y="569598"/>
                      <a:pt x="3681701" y="577536"/>
                      <a:pt x="3678811" y="585792"/>
                    </a:cubicBezTo>
                    <a:cubicBezTo>
                      <a:pt x="3673234" y="603147"/>
                      <a:pt x="3677381" y="609256"/>
                      <a:pt x="3695717" y="609705"/>
                    </a:cubicBezTo>
                    <a:cubicBezTo>
                      <a:pt x="3704203" y="609872"/>
                      <a:pt x="3712919" y="607317"/>
                      <a:pt x="3721724" y="606963"/>
                    </a:cubicBezTo>
                    <a:cubicBezTo>
                      <a:pt x="3727807" y="606379"/>
                      <a:pt x="3735364" y="604548"/>
                      <a:pt x="3739511" y="610656"/>
                    </a:cubicBezTo>
                    <a:cubicBezTo>
                      <a:pt x="3743862" y="617604"/>
                      <a:pt x="3740043" y="623864"/>
                      <a:pt x="3736745" y="630441"/>
                    </a:cubicBezTo>
                    <a:cubicBezTo>
                      <a:pt x="3732494" y="638584"/>
                      <a:pt x="3727200" y="646089"/>
                      <a:pt x="3722108" y="654435"/>
                    </a:cubicBezTo>
                    <a:cubicBezTo>
                      <a:pt x="3716698" y="663302"/>
                      <a:pt x="3716964" y="669906"/>
                      <a:pt x="3725398" y="677198"/>
                    </a:cubicBezTo>
                    <a:cubicBezTo>
                      <a:pt x="3740499" y="689988"/>
                      <a:pt x="3741667" y="702153"/>
                      <a:pt x="3732642" y="718119"/>
                    </a:cubicBezTo>
                    <a:cubicBezTo>
                      <a:pt x="3713205" y="753500"/>
                      <a:pt x="3714336" y="756337"/>
                      <a:pt x="3752899" y="770559"/>
                    </a:cubicBezTo>
                    <a:lnTo>
                      <a:pt x="3759505" y="773493"/>
                    </a:lnTo>
                    <a:lnTo>
                      <a:pt x="3773273" y="771607"/>
                    </a:lnTo>
                    <a:cubicBezTo>
                      <a:pt x="3784483" y="772004"/>
                      <a:pt x="3794597" y="778891"/>
                      <a:pt x="3799787" y="785635"/>
                    </a:cubicBezTo>
                    <a:cubicBezTo>
                      <a:pt x="3805701" y="793537"/>
                      <a:pt x="3810714" y="795880"/>
                      <a:pt x="3823514" y="793668"/>
                    </a:cubicBezTo>
                    <a:cubicBezTo>
                      <a:pt x="3806234" y="806744"/>
                      <a:pt x="3812492" y="810563"/>
                      <a:pt x="3825266" y="811916"/>
                    </a:cubicBezTo>
                    <a:cubicBezTo>
                      <a:pt x="3821231" y="819116"/>
                      <a:pt x="3817043" y="825686"/>
                      <a:pt x="3814334" y="832622"/>
                    </a:cubicBezTo>
                    <a:lnTo>
                      <a:pt x="3813124" y="846019"/>
                    </a:lnTo>
                    <a:lnTo>
                      <a:pt x="3816896" y="845745"/>
                    </a:lnTo>
                    <a:cubicBezTo>
                      <a:pt x="3820602" y="844070"/>
                      <a:pt x="3823742" y="840975"/>
                      <a:pt x="3826606" y="836281"/>
                    </a:cubicBezTo>
                    <a:cubicBezTo>
                      <a:pt x="3841561" y="811765"/>
                      <a:pt x="3844399" y="810633"/>
                      <a:pt x="3871753" y="824457"/>
                    </a:cubicBezTo>
                    <a:cubicBezTo>
                      <a:pt x="3883025" y="830618"/>
                      <a:pt x="3885888" y="825924"/>
                      <a:pt x="3886170" y="816075"/>
                    </a:cubicBezTo>
                    <a:cubicBezTo>
                      <a:pt x="3892765" y="802921"/>
                      <a:pt x="3897610" y="813750"/>
                      <a:pt x="3903030" y="817772"/>
                    </a:cubicBezTo>
                    <a:cubicBezTo>
                      <a:pt x="3922250" y="840234"/>
                      <a:pt x="3942238" y="843838"/>
                      <a:pt x="3970004" y="830001"/>
                    </a:cubicBezTo>
                    <a:cubicBezTo>
                      <a:pt x="3993457" y="818542"/>
                      <a:pt x="3998902" y="819002"/>
                      <a:pt x="4006011" y="835505"/>
                    </a:cubicBezTo>
                    <a:cubicBezTo>
                      <a:pt x="4005641" y="843152"/>
                      <a:pt x="4001389" y="851295"/>
                      <a:pt x="4008781" y="857952"/>
                    </a:cubicBezTo>
                    <a:cubicBezTo>
                      <a:pt x="4015942" y="867330"/>
                      <a:pt x="4025472" y="868134"/>
                      <a:pt x="4036592" y="866330"/>
                    </a:cubicBezTo>
                    <a:cubicBezTo>
                      <a:pt x="4046874" y="864729"/>
                      <a:pt x="4058021" y="859362"/>
                      <a:pt x="4067065" y="869173"/>
                    </a:cubicBezTo>
                    <a:cubicBezTo>
                      <a:pt x="4066898" y="877661"/>
                      <a:pt x="4066209" y="885829"/>
                      <a:pt x="4068243" y="894227"/>
                    </a:cubicBezTo>
                    <a:cubicBezTo>
                      <a:pt x="4069463" y="899266"/>
                      <a:pt x="4062807" y="906657"/>
                      <a:pt x="4072744" y="909141"/>
                    </a:cubicBezTo>
                    <a:cubicBezTo>
                      <a:pt x="4077668" y="909281"/>
                      <a:pt x="4081257" y="905745"/>
                      <a:pt x="4085455" y="904728"/>
                    </a:cubicBezTo>
                    <a:cubicBezTo>
                      <a:pt x="4086296" y="904525"/>
                      <a:pt x="4086932" y="903482"/>
                      <a:pt x="4087569" y="902438"/>
                    </a:cubicBezTo>
                    <a:cubicBezTo>
                      <a:pt x="4093881" y="899131"/>
                      <a:pt x="4094481" y="888762"/>
                      <a:pt x="4104010" y="889565"/>
                    </a:cubicBezTo>
                    <a:cubicBezTo>
                      <a:pt x="4108996" y="895471"/>
                      <a:pt x="4104454" y="900572"/>
                      <a:pt x="4102112" y="905584"/>
                    </a:cubicBezTo>
                    <a:cubicBezTo>
                      <a:pt x="4099768" y="910597"/>
                      <a:pt x="4097108" y="916131"/>
                      <a:pt x="4095288" y="921462"/>
                    </a:cubicBezTo>
                    <a:cubicBezTo>
                      <a:pt x="4087801" y="941946"/>
                      <a:pt x="4092266" y="947533"/>
                      <a:pt x="4114076" y="945807"/>
                    </a:cubicBezTo>
                    <a:cubicBezTo>
                      <a:pt x="4119635" y="944905"/>
                      <a:pt x="4125515" y="943481"/>
                      <a:pt x="4130871" y="941738"/>
                    </a:cubicBezTo>
                    <a:cubicBezTo>
                      <a:pt x="4143850" y="943930"/>
                      <a:pt x="4145362" y="952010"/>
                      <a:pt x="4139837" y="962239"/>
                    </a:cubicBezTo>
                    <a:cubicBezTo>
                      <a:pt x="4137177" y="967773"/>
                      <a:pt x="4133677" y="973511"/>
                      <a:pt x="4129973" y="978408"/>
                    </a:cubicBezTo>
                    <a:cubicBezTo>
                      <a:pt x="4124359" y="986437"/>
                      <a:pt x="4122742" y="992607"/>
                      <a:pt x="4132538" y="1000014"/>
                    </a:cubicBezTo>
                    <a:cubicBezTo>
                      <a:pt x="4143377" y="1008058"/>
                      <a:pt x="4142343" y="1020311"/>
                      <a:pt x="4136183" y="1031582"/>
                    </a:cubicBezTo>
                    <a:cubicBezTo>
                      <a:pt x="4122155" y="1058096"/>
                      <a:pt x="4122155" y="1058096"/>
                      <a:pt x="4146989" y="1072530"/>
                    </a:cubicBezTo>
                    <a:cubicBezTo>
                      <a:pt x="4152205" y="1075712"/>
                      <a:pt x="4164370" y="1074544"/>
                      <a:pt x="4155688" y="1086426"/>
                    </a:cubicBezTo>
                    <a:cubicBezTo>
                      <a:pt x="4152330" y="1087240"/>
                      <a:pt x="4148971" y="1088053"/>
                      <a:pt x="4145929" y="1088345"/>
                    </a:cubicBezTo>
                    <a:cubicBezTo>
                      <a:pt x="4134579" y="1092873"/>
                      <a:pt x="4139884" y="1098255"/>
                      <a:pt x="4144869" y="1104161"/>
                    </a:cubicBezTo>
                    <a:cubicBezTo>
                      <a:pt x="4155072" y="1113248"/>
                      <a:pt x="4160351" y="1122193"/>
                      <a:pt x="4151555" y="1135438"/>
                    </a:cubicBezTo>
                    <a:cubicBezTo>
                      <a:pt x="4147534" y="1140857"/>
                      <a:pt x="4147683" y="1148821"/>
                      <a:pt x="4145749" y="1155514"/>
                    </a:cubicBezTo>
                    <a:cubicBezTo>
                      <a:pt x="4142425" y="1165654"/>
                      <a:pt x="4136406" y="1172002"/>
                      <a:pt x="4125285" y="1173805"/>
                    </a:cubicBezTo>
                    <a:cubicBezTo>
                      <a:pt x="4104086" y="1178051"/>
                      <a:pt x="4097520" y="1187644"/>
                      <a:pt x="4100084" y="1209249"/>
                    </a:cubicBezTo>
                    <a:cubicBezTo>
                      <a:pt x="4100465" y="1214492"/>
                      <a:pt x="4101686" y="1219531"/>
                      <a:pt x="4102066" y="1224772"/>
                    </a:cubicBezTo>
                    <a:cubicBezTo>
                      <a:pt x="4103234" y="1236937"/>
                      <a:pt x="4097939" y="1244443"/>
                      <a:pt x="4085863" y="1247812"/>
                    </a:cubicBezTo>
                    <a:cubicBezTo>
                      <a:pt x="4074945" y="1250456"/>
                      <a:pt x="4061738" y="1250987"/>
                      <a:pt x="4062766" y="1268076"/>
                    </a:cubicBezTo>
                    <a:cubicBezTo>
                      <a:pt x="4063703" y="1282962"/>
                      <a:pt x="4064641" y="1297849"/>
                      <a:pt x="4083268" y="1301340"/>
                    </a:cubicBezTo>
                    <a:cubicBezTo>
                      <a:pt x="4085152" y="1301773"/>
                      <a:pt x="4088078" y="1302842"/>
                      <a:pt x="4087529" y="1306087"/>
                    </a:cubicBezTo>
                    <a:cubicBezTo>
                      <a:pt x="4084144" y="1310464"/>
                      <a:pt x="4079449" y="1307599"/>
                      <a:pt x="4075365" y="1307255"/>
                    </a:cubicBezTo>
                    <a:cubicBezTo>
                      <a:pt x="4057845" y="1310164"/>
                      <a:pt x="4041851" y="1304703"/>
                      <a:pt x="4025745" y="1300602"/>
                    </a:cubicBezTo>
                    <a:cubicBezTo>
                      <a:pt x="4016736" y="1300117"/>
                      <a:pt x="4012599" y="1306898"/>
                      <a:pt x="4008462" y="1313679"/>
                    </a:cubicBezTo>
                    <a:cubicBezTo>
                      <a:pt x="4004644" y="1319937"/>
                      <a:pt x="4001030" y="1327036"/>
                      <a:pt x="3997211" y="1333296"/>
                    </a:cubicBezTo>
                    <a:cubicBezTo>
                      <a:pt x="3983731" y="1356565"/>
                      <a:pt x="3982892" y="1356768"/>
                      <a:pt x="3959710" y="1345489"/>
                    </a:cubicBezTo>
                    <a:cubicBezTo>
                      <a:pt x="3954629" y="1366724"/>
                      <a:pt x="3954629" y="1366724"/>
                      <a:pt x="3934694" y="1355993"/>
                    </a:cubicBezTo>
                    <a:cubicBezTo>
                      <a:pt x="3931042" y="1353766"/>
                      <a:pt x="3927072" y="1352060"/>
                      <a:pt x="3923280" y="1354757"/>
                    </a:cubicBezTo>
                    <a:cubicBezTo>
                      <a:pt x="3919488" y="1357454"/>
                      <a:pt x="3922185" y="1361246"/>
                      <a:pt x="3922998" y="1364605"/>
                    </a:cubicBezTo>
                    <a:cubicBezTo>
                      <a:pt x="3924944" y="1370803"/>
                      <a:pt x="3926889" y="1376999"/>
                      <a:pt x="3927995" y="1383399"/>
                    </a:cubicBezTo>
                    <a:cubicBezTo>
                      <a:pt x="3930525" y="1395678"/>
                      <a:pt x="3936872" y="1401698"/>
                      <a:pt x="3949877" y="1400327"/>
                    </a:cubicBezTo>
                    <a:cubicBezTo>
                      <a:pt x="3958999" y="1399451"/>
                      <a:pt x="3965894" y="1402227"/>
                      <a:pt x="3968971" y="1411260"/>
                    </a:cubicBezTo>
                    <a:cubicBezTo>
                      <a:pt x="3969123" y="1419225"/>
                      <a:pt x="3962926" y="1421171"/>
                      <a:pt x="3957365" y="1422073"/>
                    </a:cubicBezTo>
                    <a:cubicBezTo>
                      <a:pt x="3922845" y="1428211"/>
                      <a:pt x="3902964" y="1452585"/>
                      <a:pt x="3884013" y="1478958"/>
                    </a:cubicBezTo>
                    <a:cubicBezTo>
                      <a:pt x="3874400" y="1492955"/>
                      <a:pt x="3868462" y="1496310"/>
                      <a:pt x="3859916" y="1489420"/>
                    </a:cubicBezTo>
                    <a:lnTo>
                      <a:pt x="3852809" y="1481838"/>
                    </a:lnTo>
                    <a:lnTo>
                      <a:pt x="3841864" y="1492090"/>
                    </a:lnTo>
                    <a:lnTo>
                      <a:pt x="3840531" y="1496284"/>
                    </a:lnTo>
                    <a:lnTo>
                      <a:pt x="3850294" y="1497109"/>
                    </a:lnTo>
                    <a:cubicBezTo>
                      <a:pt x="3875524" y="1500333"/>
                      <a:pt x="3883385" y="1514432"/>
                      <a:pt x="3872107" y="1537613"/>
                    </a:cubicBezTo>
                    <a:cubicBezTo>
                      <a:pt x="3867422" y="1547638"/>
                      <a:pt x="3860129" y="1556073"/>
                      <a:pt x="3857531" y="1567370"/>
                    </a:cubicBezTo>
                    <a:cubicBezTo>
                      <a:pt x="3852883" y="1586722"/>
                      <a:pt x="3857029" y="1592830"/>
                      <a:pt x="3876637" y="1591194"/>
                    </a:cubicBezTo>
                    <a:cubicBezTo>
                      <a:pt x="3882401" y="1591131"/>
                      <a:pt x="3888279" y="1589708"/>
                      <a:pt x="3893840" y="1588805"/>
                    </a:cubicBezTo>
                    <a:cubicBezTo>
                      <a:pt x="3898879" y="1587585"/>
                      <a:pt x="3903918" y="1586365"/>
                      <a:pt x="3910000" y="1585781"/>
                    </a:cubicBezTo>
                    <a:cubicBezTo>
                      <a:pt x="3887371" y="1613488"/>
                      <a:pt x="3869009" y="1616601"/>
                      <a:pt x="3841479" y="1598374"/>
                    </a:cubicBezTo>
                    <a:cubicBezTo>
                      <a:pt x="3828236" y="1589580"/>
                      <a:pt x="3822040" y="1591525"/>
                      <a:pt x="3820166" y="1603982"/>
                    </a:cubicBezTo>
                    <a:cubicBezTo>
                      <a:pt x="3819879" y="1607385"/>
                      <a:pt x="3820969" y="1612344"/>
                      <a:pt x="3821044" y="1616327"/>
                    </a:cubicBezTo>
                    <a:lnTo>
                      <a:pt x="3820601" y="1618633"/>
                    </a:lnTo>
                    <a:lnTo>
                      <a:pt x="3856796" y="1624365"/>
                    </a:lnTo>
                    <a:cubicBezTo>
                      <a:pt x="3864640" y="1625607"/>
                      <a:pt x="3873280" y="1625738"/>
                      <a:pt x="3878963" y="1632824"/>
                    </a:cubicBezTo>
                    <a:cubicBezTo>
                      <a:pt x="3879662" y="1632318"/>
                      <a:pt x="3880361" y="1631810"/>
                      <a:pt x="3881060" y="1631301"/>
                    </a:cubicBezTo>
                    <a:cubicBezTo>
                      <a:pt x="3903233" y="1628009"/>
                      <a:pt x="3924385" y="1635070"/>
                      <a:pt x="3946493" y="1636096"/>
                    </a:cubicBezTo>
                    <a:cubicBezTo>
                      <a:pt x="3987691" y="1637671"/>
                      <a:pt x="4029301" y="1640551"/>
                      <a:pt x="4070600" y="1629769"/>
                    </a:cubicBezTo>
                    <a:cubicBezTo>
                      <a:pt x="4082831" y="1626757"/>
                      <a:pt x="4095982" y="1625747"/>
                      <a:pt x="4108464" y="1628961"/>
                    </a:cubicBezTo>
                    <a:cubicBezTo>
                      <a:pt x="4128696" y="1634021"/>
                      <a:pt x="4146574" y="1646132"/>
                      <a:pt x="4169224" y="1639821"/>
                    </a:cubicBezTo>
                    <a:cubicBezTo>
                      <a:pt x="4178947" y="1637030"/>
                      <a:pt x="4190030" y="1641260"/>
                      <a:pt x="4200098" y="1644093"/>
                    </a:cubicBezTo>
                    <a:cubicBezTo>
                      <a:pt x="4206038" y="1645651"/>
                      <a:pt x="4211182" y="1648322"/>
                      <a:pt x="4211147" y="1656359"/>
                    </a:cubicBezTo>
                    <a:cubicBezTo>
                      <a:pt x="4214361" y="1643876"/>
                      <a:pt x="4222463" y="1639592"/>
                      <a:pt x="4233231" y="1641916"/>
                    </a:cubicBezTo>
                    <a:cubicBezTo>
                      <a:pt x="4255971" y="1646755"/>
                      <a:pt x="4279859" y="1644351"/>
                      <a:pt x="4300563" y="1658147"/>
                    </a:cubicBezTo>
                    <a:cubicBezTo>
                      <a:pt x="4305612" y="1661421"/>
                      <a:pt x="4313140" y="1660757"/>
                      <a:pt x="4319080" y="1662317"/>
                    </a:cubicBezTo>
                    <a:cubicBezTo>
                      <a:pt x="4337405" y="1667694"/>
                      <a:pt x="4355923" y="1671864"/>
                      <a:pt x="4374375" y="1680353"/>
                    </a:cubicBezTo>
                    <a:cubicBezTo>
                      <a:pt x="4392127" y="1689350"/>
                      <a:pt x="4410924" y="1703463"/>
                      <a:pt x="4434018" y="1702171"/>
                    </a:cubicBezTo>
                    <a:cubicBezTo>
                      <a:pt x="4445166" y="1702081"/>
                      <a:pt x="4457840" y="1704088"/>
                      <a:pt x="4465268" y="1715781"/>
                    </a:cubicBezTo>
                    <a:lnTo>
                      <a:pt x="4467174" y="1715464"/>
                    </a:lnTo>
                    <a:lnTo>
                      <a:pt x="4467174" y="1715466"/>
                    </a:lnTo>
                    <a:cubicBezTo>
                      <a:pt x="4468222" y="1714702"/>
                      <a:pt x="4468175" y="1715005"/>
                      <a:pt x="4467651" y="1715385"/>
                    </a:cubicBezTo>
                    <a:lnTo>
                      <a:pt x="4467174" y="1715464"/>
                    </a:lnTo>
                    <a:lnTo>
                      <a:pt x="4466063" y="1714670"/>
                    </a:lnTo>
                    <a:cubicBezTo>
                      <a:pt x="4458791" y="1709807"/>
                      <a:pt x="4459459" y="1705582"/>
                      <a:pt x="4467370" y="1702505"/>
                    </a:cubicBezTo>
                    <a:cubicBezTo>
                      <a:pt x="4470071" y="1701077"/>
                      <a:pt x="4473088" y="1701554"/>
                      <a:pt x="4476105" y="1702032"/>
                    </a:cubicBezTo>
                    <a:cubicBezTo>
                      <a:pt x="4507614" y="1710115"/>
                      <a:pt x="4540876" y="1699299"/>
                      <a:pt x="4572317" y="1711701"/>
                    </a:cubicBezTo>
                    <a:cubicBezTo>
                      <a:pt x="4576953" y="1713673"/>
                      <a:pt x="4583370" y="1712214"/>
                      <a:pt x="4589311" y="1713775"/>
                    </a:cubicBezTo>
                    <a:cubicBezTo>
                      <a:pt x="4590518" y="1713966"/>
                      <a:pt x="4592231" y="1714856"/>
                      <a:pt x="4593344" y="1715649"/>
                    </a:cubicBezTo>
                    <a:cubicBezTo>
                      <a:pt x="4596582" y="1718638"/>
                      <a:pt x="4596420" y="1723561"/>
                      <a:pt x="4601154" y="1724930"/>
                    </a:cubicBezTo>
                    <a:cubicBezTo>
                      <a:pt x="4602169" y="1726327"/>
                      <a:pt x="4602581" y="1727630"/>
                      <a:pt x="4602994" y="1728933"/>
                    </a:cubicBezTo>
                    <a:cubicBezTo>
                      <a:pt x="4603627" y="1732745"/>
                      <a:pt x="4603657" y="1736461"/>
                      <a:pt x="4603083" y="1740082"/>
                    </a:cubicBezTo>
                    <a:cubicBezTo>
                      <a:pt x="4603305" y="1742591"/>
                      <a:pt x="4602923" y="1745006"/>
                      <a:pt x="4603239" y="1746912"/>
                    </a:cubicBezTo>
                    <a:cubicBezTo>
                      <a:pt x="4611844" y="1755078"/>
                      <a:pt x="4620675" y="1754003"/>
                      <a:pt x="4630175" y="1748703"/>
                    </a:cubicBezTo>
                    <a:cubicBezTo>
                      <a:pt x="4639388" y="1745213"/>
                      <a:pt x="4645740" y="1748074"/>
                      <a:pt x="4649928" y="1756780"/>
                    </a:cubicBezTo>
                    <a:cubicBezTo>
                      <a:pt x="4653196" y="1763484"/>
                      <a:pt x="4650431" y="1769232"/>
                      <a:pt x="4642711" y="1771103"/>
                    </a:cubicBezTo>
                    <a:cubicBezTo>
                      <a:pt x="4616892" y="1758353"/>
                      <a:pt x="4587764" y="1758689"/>
                      <a:pt x="4560387" y="1751878"/>
                    </a:cubicBezTo>
                    <a:cubicBezTo>
                      <a:pt x="4549111" y="1748855"/>
                      <a:pt x="4532124" y="1735030"/>
                      <a:pt x="4517474" y="1749413"/>
                    </a:cubicBezTo>
                    <a:cubicBezTo>
                      <a:pt x="4515980" y="1751032"/>
                      <a:pt x="4511056" y="1750871"/>
                      <a:pt x="4509437" y="1749377"/>
                    </a:cubicBezTo>
                    <a:cubicBezTo>
                      <a:pt x="4495275" y="1737237"/>
                      <a:pt x="4475707" y="1739705"/>
                      <a:pt x="4460463" y="1730486"/>
                    </a:cubicBezTo>
                    <a:cubicBezTo>
                      <a:pt x="4451986" y="1725431"/>
                      <a:pt x="4443919" y="1721680"/>
                      <a:pt x="4435148" y="1730189"/>
                    </a:cubicBezTo>
                    <a:cubicBezTo>
                      <a:pt x="4430762" y="1734443"/>
                      <a:pt x="4424728" y="1733487"/>
                      <a:pt x="4420092" y="1731516"/>
                    </a:cubicBezTo>
                    <a:cubicBezTo>
                      <a:pt x="4400338" y="1723438"/>
                      <a:pt x="4379216" y="1720093"/>
                      <a:pt x="4358507" y="1718051"/>
                    </a:cubicBezTo>
                    <a:cubicBezTo>
                      <a:pt x="4343927" y="1716359"/>
                      <a:pt x="4330142" y="1713559"/>
                      <a:pt x="4315401" y="1716792"/>
                    </a:cubicBezTo>
                    <a:cubicBezTo>
                      <a:pt x="4303267" y="1719200"/>
                      <a:pt x="4290880" y="1715382"/>
                      <a:pt x="4279957" y="1706229"/>
                    </a:cubicBezTo>
                    <a:cubicBezTo>
                      <a:pt x="4264779" y="1692691"/>
                      <a:pt x="4247656" y="1699257"/>
                      <a:pt x="4243898" y="1719077"/>
                    </a:cubicBezTo>
                    <a:cubicBezTo>
                      <a:pt x="4243516" y="1721491"/>
                      <a:pt x="4243039" y="1724509"/>
                      <a:pt x="4242561" y="1727526"/>
                    </a:cubicBezTo>
                    <a:cubicBezTo>
                      <a:pt x="4237591" y="1758907"/>
                      <a:pt x="4227487" y="1764111"/>
                      <a:pt x="4197062" y="1753107"/>
                    </a:cubicBezTo>
                    <a:cubicBezTo>
                      <a:pt x="4185374" y="1748781"/>
                      <a:pt x="4177117" y="1746236"/>
                      <a:pt x="4171232" y="1763863"/>
                    </a:cubicBezTo>
                    <a:cubicBezTo>
                      <a:pt x="4166620" y="1777361"/>
                      <a:pt x="4162737" y="1794067"/>
                      <a:pt x="4148247" y="1803527"/>
                    </a:cubicBezTo>
                    <a:cubicBezTo>
                      <a:pt x="4143450" y="1806478"/>
                      <a:pt x="4144304" y="1812800"/>
                      <a:pt x="4142937" y="1817531"/>
                    </a:cubicBezTo>
                    <a:cubicBezTo>
                      <a:pt x="4139244" y="1833031"/>
                      <a:pt x="4129428" y="1836426"/>
                      <a:pt x="4116091" y="1826890"/>
                    </a:cubicBezTo>
                    <a:cubicBezTo>
                      <a:pt x="4112249" y="1823808"/>
                      <a:pt x="4109997" y="1818501"/>
                      <a:pt x="4104976" y="1818944"/>
                    </a:cubicBezTo>
                    <a:cubicBezTo>
                      <a:pt x="4100561" y="1819482"/>
                      <a:pt x="4090905" y="1817953"/>
                      <a:pt x="4097318" y="1828247"/>
                    </a:cubicBezTo>
                    <a:cubicBezTo>
                      <a:pt x="4105061" y="1841846"/>
                      <a:pt x="4097372" y="1847433"/>
                      <a:pt x="4085236" y="1849842"/>
                    </a:cubicBezTo>
                    <a:cubicBezTo>
                      <a:pt x="4078915" y="1850697"/>
                      <a:pt x="4074500" y="1851235"/>
                      <a:pt x="4074972" y="1859969"/>
                    </a:cubicBezTo>
                    <a:cubicBezTo>
                      <a:pt x="4075032" y="1867404"/>
                      <a:pt x="4075791" y="1874327"/>
                      <a:pt x="4084940" y="1875158"/>
                    </a:cubicBezTo>
                    <a:cubicBezTo>
                      <a:pt x="4101330" y="1877135"/>
                      <a:pt x="4102721" y="1887872"/>
                      <a:pt x="4100714" y="1900545"/>
                    </a:cubicBezTo>
                    <a:cubicBezTo>
                      <a:pt x="4099281" y="1909598"/>
                      <a:pt x="4098354" y="1919348"/>
                      <a:pt x="4096318" y="1928305"/>
                    </a:cubicBezTo>
                    <a:cubicBezTo>
                      <a:pt x="4093898" y="1939677"/>
                      <a:pt x="4089764" y="1950156"/>
                      <a:pt x="4108759" y="1951309"/>
                    </a:cubicBezTo>
                    <a:cubicBezTo>
                      <a:pt x="4116700" y="1951948"/>
                      <a:pt x="4120124" y="1965481"/>
                      <a:pt x="4131370" y="1964787"/>
                    </a:cubicBezTo>
                    <a:cubicBezTo>
                      <a:pt x="4138801" y="1964727"/>
                      <a:pt x="4146360" y="1967780"/>
                      <a:pt x="4154147" y="1961590"/>
                    </a:cubicBezTo>
                    <a:cubicBezTo>
                      <a:pt x="4161931" y="1955400"/>
                      <a:pt x="4170697" y="1958644"/>
                      <a:pt x="4170691" y="1970397"/>
                    </a:cubicBezTo>
                    <a:cubicBezTo>
                      <a:pt x="4170877" y="1980943"/>
                      <a:pt x="4173889" y="1993173"/>
                      <a:pt x="4162195" y="2000601"/>
                    </a:cubicBezTo>
                    <a:cubicBezTo>
                      <a:pt x="4158797" y="2002537"/>
                      <a:pt x="4158826" y="2006253"/>
                      <a:pt x="4160762" y="2009654"/>
                    </a:cubicBezTo>
                    <a:cubicBezTo>
                      <a:pt x="4162191" y="2012353"/>
                      <a:pt x="4163619" y="2015054"/>
                      <a:pt x="4164444" y="2017660"/>
                    </a:cubicBezTo>
                    <a:cubicBezTo>
                      <a:pt x="4168029" y="2026269"/>
                      <a:pt x="4156940" y="2033793"/>
                      <a:pt x="4161732" y="2042594"/>
                    </a:cubicBezTo>
                    <a:cubicBezTo>
                      <a:pt x="4166429" y="2051998"/>
                      <a:pt x="4177267" y="2038249"/>
                      <a:pt x="4183266" y="2047242"/>
                    </a:cubicBezTo>
                    <a:cubicBezTo>
                      <a:pt x="4184790" y="2049338"/>
                      <a:pt x="4188219" y="2051119"/>
                      <a:pt x="4188027" y="2052326"/>
                    </a:cubicBezTo>
                    <a:cubicBezTo>
                      <a:pt x="4186081" y="2072432"/>
                      <a:pt x="4203260" y="2085051"/>
                      <a:pt x="4207826" y="2103095"/>
                    </a:cubicBezTo>
                    <a:cubicBezTo>
                      <a:pt x="4208650" y="2105700"/>
                      <a:pt x="4210491" y="2109703"/>
                      <a:pt x="4208997" y="2111322"/>
                    </a:cubicBezTo>
                    <a:cubicBezTo>
                      <a:pt x="4199145" y="2122753"/>
                      <a:pt x="4203776" y="2136478"/>
                      <a:pt x="4203675" y="2148834"/>
                    </a:cubicBezTo>
                    <a:cubicBezTo>
                      <a:pt x="4203635" y="2168623"/>
                      <a:pt x="4188572" y="2181704"/>
                      <a:pt x="4180972" y="2198440"/>
                    </a:cubicBezTo>
                    <a:cubicBezTo>
                      <a:pt x="4177411" y="2205300"/>
                      <a:pt x="4172136" y="2211268"/>
                      <a:pt x="4169590" y="2219527"/>
                    </a:cubicBezTo>
                    <a:cubicBezTo>
                      <a:pt x="4168126" y="2224863"/>
                      <a:pt x="4163867" y="2232229"/>
                      <a:pt x="4158340" y="2231974"/>
                    </a:cubicBezTo>
                    <a:cubicBezTo>
                      <a:pt x="4139249" y="2231424"/>
                      <a:pt x="4126124" y="2247903"/>
                      <a:pt x="4107542" y="2248054"/>
                    </a:cubicBezTo>
                    <a:cubicBezTo>
                      <a:pt x="4103221" y="2247988"/>
                      <a:pt x="4097215" y="2250749"/>
                      <a:pt x="4097438" y="2253258"/>
                    </a:cubicBezTo>
                    <a:cubicBezTo>
                      <a:pt x="4100067" y="2267903"/>
                      <a:pt x="4085548" y="2273646"/>
                      <a:pt x="4081921" y="2284825"/>
                    </a:cubicBezTo>
                    <a:cubicBezTo>
                      <a:pt x="4080648" y="2288954"/>
                      <a:pt x="4077088" y="2295814"/>
                      <a:pt x="4073975" y="2295940"/>
                    </a:cubicBezTo>
                    <a:cubicBezTo>
                      <a:pt x="4057712" y="2297075"/>
                      <a:pt x="4060657" y="2313626"/>
                      <a:pt x="4052681" y="2321023"/>
                    </a:cubicBezTo>
                    <a:cubicBezTo>
                      <a:pt x="4048295" y="2325278"/>
                      <a:pt x="4050358" y="2331790"/>
                      <a:pt x="4057216" y="2335352"/>
                    </a:cubicBezTo>
                    <a:lnTo>
                      <a:pt x="4073448" y="2336856"/>
                    </a:lnTo>
                    <a:lnTo>
                      <a:pt x="4053350" y="2363122"/>
                    </a:lnTo>
                    <a:lnTo>
                      <a:pt x="4026071" y="2415619"/>
                    </a:lnTo>
                    <a:lnTo>
                      <a:pt x="4026496" y="2412144"/>
                    </a:lnTo>
                    <a:cubicBezTo>
                      <a:pt x="4027930" y="2403092"/>
                      <a:pt x="4030982" y="2395533"/>
                      <a:pt x="4036449" y="2388357"/>
                    </a:cubicBezTo>
                    <a:cubicBezTo>
                      <a:pt x="4045191" y="2376132"/>
                      <a:pt x="4030425" y="2363895"/>
                      <a:pt x="4033640" y="2351413"/>
                    </a:cubicBezTo>
                    <a:cubicBezTo>
                      <a:pt x="4025000" y="2351282"/>
                      <a:pt x="4016551" y="2349945"/>
                      <a:pt x="4007815" y="2350417"/>
                    </a:cubicBezTo>
                    <a:cubicBezTo>
                      <a:pt x="4004004" y="2351050"/>
                      <a:pt x="4003843" y="2355973"/>
                      <a:pt x="4002760" y="2358895"/>
                    </a:cubicBezTo>
                    <a:cubicBezTo>
                      <a:pt x="3998627" y="2369376"/>
                      <a:pt x="3995000" y="2380555"/>
                      <a:pt x="3990263" y="2390941"/>
                    </a:cubicBezTo>
                    <a:cubicBezTo>
                      <a:pt x="3986223" y="2400817"/>
                      <a:pt x="3976598" y="2403004"/>
                      <a:pt x="3968627" y="2398648"/>
                    </a:cubicBezTo>
                    <a:cubicBezTo>
                      <a:pt x="3951574" y="2389144"/>
                      <a:pt x="3939313" y="2388438"/>
                      <a:pt x="3931553" y="2410099"/>
                    </a:cubicBezTo>
                    <a:cubicBezTo>
                      <a:pt x="3928596" y="2417054"/>
                      <a:pt x="3920368" y="2418225"/>
                      <a:pt x="3913538" y="2418381"/>
                    </a:cubicBezTo>
                    <a:cubicBezTo>
                      <a:pt x="3906709" y="2418537"/>
                      <a:pt x="3903721" y="2421775"/>
                      <a:pt x="3904576" y="2428097"/>
                    </a:cubicBezTo>
                    <a:cubicBezTo>
                      <a:pt x="3905939" y="2435118"/>
                      <a:pt x="3910133" y="2432070"/>
                      <a:pt x="3915152" y="2431628"/>
                    </a:cubicBezTo>
                    <a:cubicBezTo>
                      <a:pt x="3944949" y="2427067"/>
                      <a:pt x="3963013" y="2449724"/>
                      <a:pt x="3952295" y="2478339"/>
                    </a:cubicBezTo>
                    <a:cubicBezTo>
                      <a:pt x="3947778" y="2491233"/>
                      <a:pt x="3944563" y="2503715"/>
                      <a:pt x="3926585" y="2503961"/>
                    </a:cubicBezTo>
                    <a:cubicBezTo>
                      <a:pt x="3912323" y="2504177"/>
                      <a:pt x="3915048" y="2518218"/>
                      <a:pt x="3914218" y="2527366"/>
                    </a:cubicBezTo>
                    <a:cubicBezTo>
                      <a:pt x="3912784" y="2536418"/>
                      <a:pt x="3918150" y="2541598"/>
                      <a:pt x="3927394" y="2541825"/>
                    </a:cubicBezTo>
                    <a:cubicBezTo>
                      <a:pt x="3942863" y="2541800"/>
                      <a:pt x="3950799" y="2554193"/>
                      <a:pt x="3961310" y="2562043"/>
                    </a:cubicBezTo>
                    <a:cubicBezTo>
                      <a:pt x="3965754" y="2565221"/>
                      <a:pt x="3966706" y="2570940"/>
                      <a:pt x="3965845" y="2576371"/>
                    </a:cubicBezTo>
                    <a:cubicBezTo>
                      <a:pt x="3958773" y="2621029"/>
                      <a:pt x="3951796" y="2665083"/>
                      <a:pt x="3944723" y="2709741"/>
                    </a:cubicBezTo>
                    <a:cubicBezTo>
                      <a:pt x="3942237" y="2725432"/>
                      <a:pt x="3935020" y="2739754"/>
                      <a:pt x="3933742" y="2755636"/>
                    </a:cubicBezTo>
                    <a:cubicBezTo>
                      <a:pt x="3933103" y="2763577"/>
                      <a:pt x="3934054" y="2769295"/>
                      <a:pt x="3942916" y="2771935"/>
                    </a:cubicBezTo>
                    <a:cubicBezTo>
                      <a:pt x="3958828" y="2776929"/>
                      <a:pt x="3960631" y="2788970"/>
                      <a:pt x="3958242" y="2804057"/>
                    </a:cubicBezTo>
                    <a:cubicBezTo>
                      <a:pt x="3953654" y="2833025"/>
                      <a:pt x="3963496" y="2845098"/>
                      <a:pt x="3993102" y="2841746"/>
                    </a:cubicBezTo>
                    <a:cubicBezTo>
                      <a:pt x="4008159" y="2840418"/>
                      <a:pt x="4015300" y="2853922"/>
                      <a:pt x="4028260" y="2854118"/>
                    </a:cubicBezTo>
                    <a:cubicBezTo>
                      <a:pt x="4028864" y="2854214"/>
                      <a:pt x="4030704" y="2858217"/>
                      <a:pt x="4030417" y="2860027"/>
                    </a:cubicBezTo>
                    <a:cubicBezTo>
                      <a:pt x="4030508" y="2871177"/>
                      <a:pt x="4030597" y="2882326"/>
                      <a:pt x="4028877" y="2893189"/>
                    </a:cubicBezTo>
                    <a:cubicBezTo>
                      <a:pt x="4025502" y="2910595"/>
                      <a:pt x="4016188" y="2926441"/>
                      <a:pt x="4020657" y="2945090"/>
                    </a:cubicBezTo>
                    <a:cubicBezTo>
                      <a:pt x="4022116" y="2951507"/>
                      <a:pt x="4016936" y="2956871"/>
                      <a:pt x="4008391" y="2956137"/>
                    </a:cubicBezTo>
                    <a:cubicBezTo>
                      <a:pt x="4003880" y="2957278"/>
                      <a:pt x="4005912" y="2960075"/>
                      <a:pt x="4007340" y="2962776"/>
                    </a:cubicBezTo>
                    <a:cubicBezTo>
                      <a:pt x="3985800" y="2969881"/>
                      <a:pt x="3985252" y="2988971"/>
                      <a:pt x="3981780" y="3006980"/>
                    </a:cubicBezTo>
                    <a:cubicBezTo>
                      <a:pt x="3979744" y="3015937"/>
                      <a:pt x="3972054" y="3021525"/>
                      <a:pt x="3962714" y="3021901"/>
                    </a:cubicBezTo>
                    <a:cubicBezTo>
                      <a:pt x="3952168" y="3022087"/>
                      <a:pt x="3940512" y="3021477"/>
                      <a:pt x="3936483" y="3007848"/>
                    </a:cubicBezTo>
                    <a:cubicBezTo>
                      <a:pt x="3935946" y="3003433"/>
                      <a:pt x="3934452" y="3005052"/>
                      <a:pt x="3932864" y="3007275"/>
                    </a:cubicBezTo>
                    <a:cubicBezTo>
                      <a:pt x="3899887" y="3016282"/>
                      <a:pt x="3866439" y="3016551"/>
                      <a:pt x="3836556" y="2998209"/>
                    </a:cubicBezTo>
                    <a:cubicBezTo>
                      <a:pt x="3828681" y="2993250"/>
                      <a:pt x="3830084" y="2980482"/>
                      <a:pt x="3826595" y="2971269"/>
                    </a:cubicBezTo>
                    <a:cubicBezTo>
                      <a:pt x="3825357" y="2967361"/>
                      <a:pt x="3827109" y="2960213"/>
                      <a:pt x="3819102" y="2963895"/>
                    </a:cubicBezTo>
                    <a:cubicBezTo>
                      <a:pt x="3812399" y="2967163"/>
                      <a:pt x="3806076" y="2968018"/>
                      <a:pt x="3803698" y="2959600"/>
                    </a:cubicBezTo>
                    <a:cubicBezTo>
                      <a:pt x="3801510" y="2949974"/>
                      <a:pt x="3807706" y="2946006"/>
                      <a:pt x="3816538" y="2944930"/>
                    </a:cubicBezTo>
                    <a:cubicBezTo>
                      <a:pt x="3810348" y="2937145"/>
                      <a:pt x="3803966" y="2930567"/>
                      <a:pt x="3806099" y="2921007"/>
                    </a:cubicBezTo>
                    <a:cubicBezTo>
                      <a:pt x="3807276" y="2917482"/>
                      <a:pt x="3809660" y="2914147"/>
                      <a:pt x="3804324" y="2912684"/>
                    </a:cubicBezTo>
                    <a:cubicBezTo>
                      <a:pt x="3800195" y="2911412"/>
                      <a:pt x="3797399" y="2913443"/>
                      <a:pt x="3795618" y="2916873"/>
                    </a:cubicBezTo>
                    <a:cubicBezTo>
                      <a:pt x="3793138" y="2920810"/>
                      <a:pt x="3790880" y="2927257"/>
                      <a:pt x="3786147" y="2925888"/>
                    </a:cubicBezTo>
                    <a:cubicBezTo>
                      <a:pt x="3780613" y="2924703"/>
                      <a:pt x="3776684" y="2924854"/>
                      <a:pt x="3773865" y="2925935"/>
                    </a:cubicBezTo>
                    <a:lnTo>
                      <a:pt x="3773518" y="2926280"/>
                    </a:lnTo>
                    <a:lnTo>
                      <a:pt x="3784755" y="2933616"/>
                    </a:lnTo>
                    <a:cubicBezTo>
                      <a:pt x="3786489" y="2940527"/>
                      <a:pt x="3782270" y="2941802"/>
                      <a:pt x="3777010" y="2940205"/>
                    </a:cubicBezTo>
                    <a:lnTo>
                      <a:pt x="3767057" y="2938294"/>
                    </a:lnTo>
                    <a:lnTo>
                      <a:pt x="3765045" y="2949766"/>
                    </a:lnTo>
                    <a:cubicBezTo>
                      <a:pt x="3762435" y="2962344"/>
                      <a:pt x="3762841" y="2975400"/>
                      <a:pt x="3751466" y="2984732"/>
                    </a:cubicBezTo>
                    <a:cubicBezTo>
                      <a:pt x="3746476" y="2988891"/>
                      <a:pt x="3748824" y="2993595"/>
                      <a:pt x="3751078" y="2998900"/>
                    </a:cubicBezTo>
                    <a:cubicBezTo>
                      <a:pt x="3753742" y="3005509"/>
                      <a:pt x="3757555" y="3004875"/>
                      <a:pt x="3763368" y="3003321"/>
                    </a:cubicBezTo>
                    <a:cubicBezTo>
                      <a:pt x="3772390" y="3001038"/>
                      <a:pt x="3778044" y="3004407"/>
                      <a:pt x="3779627" y="3013937"/>
                    </a:cubicBezTo>
                    <a:cubicBezTo>
                      <a:pt x="3782669" y="3029885"/>
                      <a:pt x="3787015" y="3045420"/>
                      <a:pt x="3782528" y="3062031"/>
                    </a:cubicBezTo>
                    <a:cubicBezTo>
                      <a:pt x="3781843" y="3064397"/>
                      <a:pt x="3781588" y="3066986"/>
                      <a:pt x="3780892" y="3069427"/>
                    </a:cubicBezTo>
                    <a:lnTo>
                      <a:pt x="3778293" y="3073382"/>
                    </a:lnTo>
                    <a:lnTo>
                      <a:pt x="3789082" y="3087723"/>
                    </a:lnTo>
                    <a:lnTo>
                      <a:pt x="3795809" y="3086560"/>
                    </a:lnTo>
                    <a:cubicBezTo>
                      <a:pt x="3799908" y="3084115"/>
                      <a:pt x="3803420" y="3080496"/>
                      <a:pt x="3806757" y="3077003"/>
                    </a:cubicBezTo>
                    <a:cubicBezTo>
                      <a:pt x="3816513" y="3066176"/>
                      <a:pt x="3825822" y="3062083"/>
                      <a:pt x="3840145" y="3069300"/>
                    </a:cubicBezTo>
                    <a:cubicBezTo>
                      <a:pt x="3851037" y="3074737"/>
                      <a:pt x="3862790" y="3074742"/>
                      <a:pt x="3868293" y="3059530"/>
                    </a:cubicBezTo>
                    <a:cubicBezTo>
                      <a:pt x="3871537" y="3050764"/>
                      <a:pt x="3878814" y="3043874"/>
                      <a:pt x="3888279" y="3046611"/>
                    </a:cubicBezTo>
                    <a:cubicBezTo>
                      <a:pt x="3897743" y="3049347"/>
                      <a:pt x="3903139" y="3058244"/>
                      <a:pt x="3901101" y="3067200"/>
                    </a:cubicBezTo>
                    <a:cubicBezTo>
                      <a:pt x="3898903" y="3081080"/>
                      <a:pt x="3916752" y="3089475"/>
                      <a:pt x="3910137" y="3103892"/>
                    </a:cubicBezTo>
                    <a:cubicBezTo>
                      <a:pt x="3910137" y="3103892"/>
                      <a:pt x="3911757" y="3105386"/>
                      <a:pt x="3912964" y="3105577"/>
                    </a:cubicBezTo>
                    <a:cubicBezTo>
                      <a:pt x="3922524" y="3107710"/>
                      <a:pt x="3933609" y="3111940"/>
                      <a:pt x="3932587" y="3122294"/>
                    </a:cubicBezTo>
                    <a:cubicBezTo>
                      <a:pt x="3930992" y="3136271"/>
                      <a:pt x="3934829" y="3151107"/>
                      <a:pt x="3925389" y="3163840"/>
                    </a:cubicBezTo>
                    <a:cubicBezTo>
                      <a:pt x="3923195" y="3165967"/>
                      <a:pt x="3921194" y="3166887"/>
                      <a:pt x="3918081" y="3167012"/>
                    </a:cubicBezTo>
                    <a:cubicBezTo>
                      <a:pt x="3913540" y="3164437"/>
                      <a:pt x="3909793" y="3160752"/>
                      <a:pt x="3905062" y="3159383"/>
                    </a:cubicBezTo>
                    <a:cubicBezTo>
                      <a:pt x="3903252" y="3159096"/>
                      <a:pt x="3902235" y="3157698"/>
                      <a:pt x="3901124" y="3156903"/>
                    </a:cubicBezTo>
                    <a:cubicBezTo>
                      <a:pt x="3889311" y="3149465"/>
                      <a:pt x="3880295" y="3139996"/>
                      <a:pt x="3877568" y="3125953"/>
                    </a:cubicBezTo>
                    <a:cubicBezTo>
                      <a:pt x="3876206" y="3118933"/>
                      <a:pt x="3871061" y="3116262"/>
                      <a:pt x="3864614" y="3114005"/>
                    </a:cubicBezTo>
                    <a:cubicBezTo>
                      <a:pt x="3852926" y="3109679"/>
                      <a:pt x="3840255" y="3107671"/>
                      <a:pt x="3827867" y="3103854"/>
                    </a:cubicBezTo>
                    <a:cubicBezTo>
                      <a:pt x="3817291" y="3100323"/>
                      <a:pt x="3800884" y="3109440"/>
                      <a:pt x="3792335" y="3120584"/>
                    </a:cubicBezTo>
                    <a:lnTo>
                      <a:pt x="3788652" y="3128340"/>
                    </a:lnTo>
                    <a:lnTo>
                      <a:pt x="3794472" y="3139166"/>
                    </a:lnTo>
                    <a:lnTo>
                      <a:pt x="3785947" y="3136398"/>
                    </a:lnTo>
                    <a:lnTo>
                      <a:pt x="3783579" y="3147180"/>
                    </a:lnTo>
                    <a:cubicBezTo>
                      <a:pt x="3782779" y="3152235"/>
                      <a:pt x="3782896" y="3157357"/>
                      <a:pt x="3785751" y="3162758"/>
                    </a:cubicBezTo>
                    <a:cubicBezTo>
                      <a:pt x="3788705" y="3167556"/>
                      <a:pt x="3786541" y="3173400"/>
                      <a:pt x="3780632" y="3175556"/>
                    </a:cubicBezTo>
                    <a:cubicBezTo>
                      <a:pt x="3774723" y="3177715"/>
                      <a:pt x="3770469" y="3173328"/>
                      <a:pt x="3768818" y="3168119"/>
                    </a:cubicBezTo>
                    <a:lnTo>
                      <a:pt x="3764521" y="3149205"/>
                    </a:lnTo>
                    <a:lnTo>
                      <a:pt x="3758745" y="3149338"/>
                    </a:lnTo>
                    <a:lnTo>
                      <a:pt x="3750332" y="3153082"/>
                    </a:lnTo>
                    <a:lnTo>
                      <a:pt x="3754299" y="3159710"/>
                    </a:lnTo>
                    <a:cubicBezTo>
                      <a:pt x="3755583" y="3164785"/>
                      <a:pt x="3752857" y="3169301"/>
                      <a:pt x="3746580" y="3175731"/>
                    </a:cubicBezTo>
                    <a:cubicBezTo>
                      <a:pt x="3739368" y="3178301"/>
                      <a:pt x="3730220" y="3177471"/>
                      <a:pt x="3726880" y="3186840"/>
                    </a:cubicBezTo>
                    <a:cubicBezTo>
                      <a:pt x="3720936" y="3197033"/>
                      <a:pt x="3723822" y="3206152"/>
                      <a:pt x="3729726" y="3215747"/>
                    </a:cubicBezTo>
                    <a:cubicBezTo>
                      <a:pt x="3735122" y="3224644"/>
                      <a:pt x="3744330" y="3232907"/>
                      <a:pt x="3738701" y="3245006"/>
                    </a:cubicBezTo>
                    <a:cubicBezTo>
                      <a:pt x="3730791" y="3248084"/>
                      <a:pt x="3722976" y="3250558"/>
                      <a:pt x="3715985" y="3255637"/>
                    </a:cubicBezTo>
                    <a:cubicBezTo>
                      <a:pt x="3711791" y="3258685"/>
                      <a:pt x="3702422" y="3255344"/>
                      <a:pt x="3703909" y="3265478"/>
                    </a:cubicBezTo>
                    <a:cubicBezTo>
                      <a:pt x="3705655" y="3270085"/>
                      <a:pt x="3710292" y="3272057"/>
                      <a:pt x="3712831" y="3275552"/>
                    </a:cubicBezTo>
                    <a:cubicBezTo>
                      <a:pt x="3713339" y="3276252"/>
                      <a:pt x="3714546" y="3276443"/>
                      <a:pt x="3715754" y="3276634"/>
                    </a:cubicBezTo>
                    <a:cubicBezTo>
                      <a:pt x="3721214" y="3281210"/>
                      <a:pt x="3731031" y="3277816"/>
                      <a:pt x="3733918" y="3286934"/>
                    </a:cubicBezTo>
                    <a:cubicBezTo>
                      <a:pt x="3730357" y="3293793"/>
                      <a:pt x="3723909" y="3291535"/>
                      <a:pt x="3718383" y="3291278"/>
                    </a:cubicBezTo>
                    <a:cubicBezTo>
                      <a:pt x="3712856" y="3291022"/>
                      <a:pt x="3706725" y="3290670"/>
                      <a:pt x="3701104" y="3291017"/>
                    </a:cubicBezTo>
                    <a:cubicBezTo>
                      <a:pt x="3679312" y="3291895"/>
                      <a:pt x="3675846" y="3298151"/>
                      <a:pt x="3685748" y="3317659"/>
                    </a:cubicBezTo>
                    <a:cubicBezTo>
                      <a:pt x="3688700" y="3322457"/>
                      <a:pt x="3692256" y="3327351"/>
                      <a:pt x="3695906" y="3331641"/>
                    </a:cubicBezTo>
                    <a:cubicBezTo>
                      <a:pt x="3698823" y="3344475"/>
                      <a:pt x="3691928" y="3348950"/>
                      <a:pt x="3680365" y="3347738"/>
                    </a:cubicBezTo>
                    <a:cubicBezTo>
                      <a:pt x="3674236" y="3347385"/>
                      <a:pt x="3667598" y="3346335"/>
                      <a:pt x="3661658" y="3344775"/>
                    </a:cubicBezTo>
                    <a:cubicBezTo>
                      <a:pt x="3652097" y="3342642"/>
                      <a:pt x="3645775" y="3343497"/>
                      <a:pt x="3642658" y="3355375"/>
                    </a:cubicBezTo>
                    <a:cubicBezTo>
                      <a:pt x="3639348" y="3368462"/>
                      <a:pt x="3627624" y="3372173"/>
                      <a:pt x="3614856" y="3370769"/>
                    </a:cubicBezTo>
                    <a:cubicBezTo>
                      <a:pt x="3584999" y="3367896"/>
                      <a:pt x="3584999" y="3367896"/>
                      <a:pt x="3581110" y="3396356"/>
                    </a:cubicBezTo>
                    <a:cubicBezTo>
                      <a:pt x="3580155" y="3402391"/>
                      <a:pt x="3585868" y="3413194"/>
                      <a:pt x="3571575" y="3409691"/>
                    </a:cubicBezTo>
                    <a:cubicBezTo>
                      <a:pt x="3569544" y="3406896"/>
                      <a:pt x="3567511" y="3404100"/>
                      <a:pt x="3566083" y="3401399"/>
                    </a:cubicBezTo>
                    <a:cubicBezTo>
                      <a:pt x="3557575" y="3392628"/>
                      <a:pt x="3554617" y="3399584"/>
                      <a:pt x="3551057" y="3406442"/>
                    </a:cubicBezTo>
                    <a:lnTo>
                      <a:pt x="3545766" y="3415251"/>
                    </a:lnTo>
                    <a:lnTo>
                      <a:pt x="3552178" y="3422386"/>
                    </a:lnTo>
                    <a:cubicBezTo>
                      <a:pt x="3547711" y="3428692"/>
                      <a:pt x="3541633" y="3425572"/>
                      <a:pt x="3536193" y="3424560"/>
                    </a:cubicBezTo>
                    <a:lnTo>
                      <a:pt x="3529977" y="3423604"/>
                    </a:lnTo>
                    <a:lnTo>
                      <a:pt x="3524683" y="3424536"/>
                    </a:lnTo>
                    <a:cubicBezTo>
                      <a:pt x="3518140" y="3422882"/>
                      <a:pt x="3510833" y="3426054"/>
                      <a:pt x="3503908" y="3426814"/>
                    </a:cubicBezTo>
                    <a:lnTo>
                      <a:pt x="3498752" y="3426054"/>
                    </a:lnTo>
                    <a:lnTo>
                      <a:pt x="3497136" y="3433401"/>
                    </a:lnTo>
                    <a:cubicBezTo>
                      <a:pt x="3497398" y="3436813"/>
                      <a:pt x="3498468" y="3441049"/>
                      <a:pt x="3500251" y="3446219"/>
                    </a:cubicBezTo>
                    <a:cubicBezTo>
                      <a:pt x="3502517" y="3451376"/>
                      <a:pt x="3505369" y="3456710"/>
                      <a:pt x="3508398" y="3461460"/>
                    </a:cubicBezTo>
                    <a:cubicBezTo>
                      <a:pt x="3509527" y="3474573"/>
                      <a:pt x="3502083" y="3478061"/>
                      <a:pt x="3490797" y="3475276"/>
                    </a:cubicBezTo>
                    <a:cubicBezTo>
                      <a:pt x="3484771" y="3474086"/>
                      <a:pt x="3478342" y="3472135"/>
                      <a:pt x="3472671" y="3469777"/>
                    </a:cubicBezTo>
                    <a:cubicBezTo>
                      <a:pt x="3468082" y="3468065"/>
                      <a:pt x="3464193" y="3467203"/>
                      <a:pt x="3460862" y="3468188"/>
                    </a:cubicBezTo>
                    <a:lnTo>
                      <a:pt x="3453331" y="3476626"/>
                    </a:lnTo>
                    <a:lnTo>
                      <a:pt x="3454386" y="3477165"/>
                    </a:lnTo>
                    <a:cubicBezTo>
                      <a:pt x="3457170" y="3483552"/>
                      <a:pt x="3451456" y="3488147"/>
                      <a:pt x="3446789" y="3491117"/>
                    </a:cubicBezTo>
                    <a:cubicBezTo>
                      <a:pt x="3414205" y="3511049"/>
                      <a:pt x="3410859" y="3545887"/>
                      <a:pt x="3400060" y="3577309"/>
                    </a:cubicBezTo>
                    <a:cubicBezTo>
                      <a:pt x="3397504" y="3584854"/>
                      <a:pt x="3403143" y="3588942"/>
                      <a:pt x="3406973" y="3593703"/>
                    </a:cubicBezTo>
                    <a:cubicBezTo>
                      <a:pt x="3411857" y="3600752"/>
                      <a:pt x="3422942" y="3606735"/>
                      <a:pt x="3418956" y="3615430"/>
                    </a:cubicBezTo>
                    <a:cubicBezTo>
                      <a:pt x="3413926" y="3625748"/>
                      <a:pt x="3402924" y="3614994"/>
                      <a:pt x="3395203" y="3618067"/>
                    </a:cubicBezTo>
                    <a:cubicBezTo>
                      <a:pt x="3376230" y="3624700"/>
                      <a:pt x="3373860" y="3630526"/>
                      <a:pt x="3381062" y="3648256"/>
                    </a:cubicBezTo>
                    <a:cubicBezTo>
                      <a:pt x="3384901" y="3656931"/>
                      <a:pt x="3385500" y="3667427"/>
                      <a:pt x="3389340" y="3676099"/>
                    </a:cubicBezTo>
                    <a:cubicBezTo>
                      <a:pt x="3394544" y="3696220"/>
                      <a:pt x="3395930" y="3715493"/>
                      <a:pt x="3387297" y="3734980"/>
                    </a:cubicBezTo>
                    <a:cubicBezTo>
                      <a:pt x="3383124" y="3745392"/>
                      <a:pt x="3373219" y="3752575"/>
                      <a:pt x="3365114" y="3755173"/>
                    </a:cubicBezTo>
                    <a:cubicBezTo>
                      <a:pt x="3355675" y="3758059"/>
                      <a:pt x="3351772" y="3761981"/>
                      <a:pt x="3349515" y="3774773"/>
                    </a:cubicBezTo>
                    <a:cubicBezTo>
                      <a:pt x="3343069" y="3754084"/>
                      <a:pt x="3337356" y="3758679"/>
                      <a:pt x="3331755" y="3770238"/>
                    </a:cubicBezTo>
                    <a:cubicBezTo>
                      <a:pt x="3320939" y="3757766"/>
                      <a:pt x="3312703" y="3745573"/>
                      <a:pt x="3295139" y="3743233"/>
                    </a:cubicBezTo>
                    <a:cubicBezTo>
                      <a:pt x="3283971" y="3742020"/>
                      <a:pt x="3273363" y="3735654"/>
                      <a:pt x="3262091" y="3731390"/>
                    </a:cubicBezTo>
                    <a:cubicBezTo>
                      <a:pt x="3240026" y="3722475"/>
                      <a:pt x="3221241" y="3727390"/>
                      <a:pt x="3205351" y="3745657"/>
                    </a:cubicBezTo>
                    <a:cubicBezTo>
                      <a:pt x="3201925" y="3749197"/>
                      <a:pt x="3198023" y="3753119"/>
                      <a:pt x="3194120" y="3757041"/>
                    </a:cubicBezTo>
                    <a:cubicBezTo>
                      <a:pt x="3189266" y="3761730"/>
                      <a:pt x="3184897" y="3769948"/>
                      <a:pt x="3176971" y="3766914"/>
                    </a:cubicBezTo>
                    <a:cubicBezTo>
                      <a:pt x="3169424" y="3764358"/>
                      <a:pt x="3173410" y="3755664"/>
                      <a:pt x="3172726" y="3749940"/>
                    </a:cubicBezTo>
                    <a:cubicBezTo>
                      <a:pt x="3172241" y="3746411"/>
                      <a:pt x="3172707" y="3742114"/>
                      <a:pt x="3169365" y="3740884"/>
                    </a:cubicBezTo>
                    <a:cubicBezTo>
                      <a:pt x="3164779" y="3739082"/>
                      <a:pt x="3163361" y="3744143"/>
                      <a:pt x="3161839" y="3746151"/>
                    </a:cubicBezTo>
                    <a:cubicBezTo>
                      <a:pt x="3147203" y="3768900"/>
                      <a:pt x="3124578" y="3765140"/>
                      <a:pt x="3103961" y="3762903"/>
                    </a:cubicBezTo>
                    <a:cubicBezTo>
                      <a:pt x="3096516" y="3762421"/>
                      <a:pt x="3086178" y="3763825"/>
                      <a:pt x="3079445" y="3757920"/>
                    </a:cubicBezTo>
                    <a:lnTo>
                      <a:pt x="3076595" y="3753244"/>
                    </a:lnTo>
                    <a:lnTo>
                      <a:pt x="3073963" y="3755235"/>
                    </a:lnTo>
                    <a:cubicBezTo>
                      <a:pt x="3068724" y="3755834"/>
                      <a:pt x="3066071" y="3752970"/>
                      <a:pt x="3064222" y="3749147"/>
                    </a:cubicBezTo>
                    <a:lnTo>
                      <a:pt x="3062184" y="3744246"/>
                    </a:lnTo>
                    <a:lnTo>
                      <a:pt x="3049858" y="3739106"/>
                    </a:lnTo>
                    <a:lnTo>
                      <a:pt x="3044792" y="3733879"/>
                    </a:lnTo>
                    <a:lnTo>
                      <a:pt x="3044128" y="3738922"/>
                    </a:lnTo>
                    <a:cubicBezTo>
                      <a:pt x="3039449" y="3774418"/>
                      <a:pt x="3010243" y="3782693"/>
                      <a:pt x="2984298" y="3791655"/>
                    </a:cubicBezTo>
                    <a:cubicBezTo>
                      <a:pt x="2972054" y="3796491"/>
                      <a:pt x="2955545" y="3808245"/>
                      <a:pt x="2940903" y="3792129"/>
                    </a:cubicBezTo>
                    <a:cubicBezTo>
                      <a:pt x="2916216" y="3800353"/>
                      <a:pt x="2895053" y="3791632"/>
                      <a:pt x="2874058" y="3781642"/>
                    </a:cubicBezTo>
                    <a:lnTo>
                      <a:pt x="2865991" y="3778096"/>
                    </a:lnTo>
                    <a:lnTo>
                      <a:pt x="2857815" y="3786799"/>
                    </a:lnTo>
                    <a:lnTo>
                      <a:pt x="2856425" y="3795390"/>
                    </a:lnTo>
                    <a:lnTo>
                      <a:pt x="2860563" y="3807410"/>
                    </a:lnTo>
                    <a:cubicBezTo>
                      <a:pt x="2860718" y="3810137"/>
                      <a:pt x="2859820" y="3812404"/>
                      <a:pt x="2856998" y="3813863"/>
                    </a:cubicBezTo>
                    <a:lnTo>
                      <a:pt x="2854422" y="3814137"/>
                    </a:lnTo>
                    <a:lnTo>
                      <a:pt x="2854754" y="3831215"/>
                    </a:lnTo>
                    <a:cubicBezTo>
                      <a:pt x="2854012" y="3838609"/>
                      <a:pt x="2851297" y="3845462"/>
                      <a:pt x="2843360" y="3850708"/>
                    </a:cubicBezTo>
                    <a:cubicBezTo>
                      <a:pt x="2831452" y="3848538"/>
                      <a:pt x="2820112" y="3845704"/>
                      <a:pt x="2807827" y="3846654"/>
                    </a:cubicBezTo>
                    <a:cubicBezTo>
                      <a:pt x="2800456" y="3847223"/>
                      <a:pt x="2791571" y="3836168"/>
                      <a:pt x="2785810" y="3849588"/>
                    </a:cubicBezTo>
                    <a:cubicBezTo>
                      <a:pt x="2784489" y="3856487"/>
                      <a:pt x="2788649" y="3862345"/>
                      <a:pt x="2789121" y="3868487"/>
                    </a:cubicBezTo>
                    <a:cubicBezTo>
                      <a:pt x="2789216" y="3869716"/>
                      <a:pt x="2790539" y="3870850"/>
                      <a:pt x="2791863" y="3871984"/>
                    </a:cubicBezTo>
                    <a:cubicBezTo>
                      <a:pt x="2795079" y="3881622"/>
                      <a:pt x="2809538" y="3884830"/>
                      <a:pt x="2806233" y="3898062"/>
                    </a:cubicBezTo>
                    <a:cubicBezTo>
                      <a:pt x="2796785" y="3903734"/>
                      <a:pt x="2790640" y="3896176"/>
                      <a:pt x="2784118" y="3891736"/>
                    </a:cubicBezTo>
                    <a:cubicBezTo>
                      <a:pt x="2777598" y="3887296"/>
                      <a:pt x="2770415" y="3882289"/>
                      <a:pt x="2763325" y="3878511"/>
                    </a:cubicBezTo>
                    <a:cubicBezTo>
                      <a:pt x="2736200" y="3863302"/>
                      <a:pt x="2727318" y="3868314"/>
                      <a:pt x="2724775" y="3899406"/>
                    </a:cubicBezTo>
                    <a:cubicBezTo>
                      <a:pt x="2724777" y="3907437"/>
                      <a:pt x="2725439" y="3916036"/>
                      <a:pt x="2726671" y="3923975"/>
                    </a:cubicBezTo>
                    <a:cubicBezTo>
                      <a:pt x="2720629" y="3941742"/>
                      <a:pt x="2708909" y="3942028"/>
                      <a:pt x="2695770" y="3931920"/>
                    </a:cubicBezTo>
                    <a:cubicBezTo>
                      <a:pt x="2688587" y="3926912"/>
                      <a:pt x="2681309" y="3920678"/>
                      <a:pt x="2675260" y="3914348"/>
                    </a:cubicBezTo>
                    <a:cubicBezTo>
                      <a:pt x="2670251" y="3909481"/>
                      <a:pt x="2665666" y="3906128"/>
                      <a:pt x="2660753" y="3905503"/>
                    </a:cubicBezTo>
                    <a:lnTo>
                      <a:pt x="2646083" y="3912202"/>
                    </a:lnTo>
                    <a:lnTo>
                      <a:pt x="2647150" y="3913511"/>
                    </a:lnTo>
                    <a:cubicBezTo>
                      <a:pt x="2647124" y="3923446"/>
                      <a:pt x="2637029" y="3926168"/>
                      <a:pt x="2629231" y="3927369"/>
                    </a:cubicBezTo>
                    <a:cubicBezTo>
                      <a:pt x="2575263" y="3934709"/>
                      <a:pt x="2550921" y="3978274"/>
                      <a:pt x="2518807" y="4013107"/>
                    </a:cubicBezTo>
                    <a:cubicBezTo>
                      <a:pt x="2511143" y="4021492"/>
                      <a:pt x="2516162" y="4030063"/>
                      <a:pt x="2518432" y="4038475"/>
                    </a:cubicBezTo>
                    <a:cubicBezTo>
                      <a:pt x="2520767" y="4050478"/>
                      <a:pt x="2531809" y="4064644"/>
                      <a:pt x="2521619" y="4073711"/>
                    </a:cubicBezTo>
                    <a:cubicBezTo>
                      <a:pt x="2509136" y="4084298"/>
                      <a:pt x="2500938" y="4063950"/>
                      <a:pt x="2489096" y="4063534"/>
                    </a:cubicBezTo>
                    <a:cubicBezTo>
                      <a:pt x="2460522" y="4061316"/>
                      <a:pt x="2454087" y="4067564"/>
                      <a:pt x="2453324" y="4094842"/>
                    </a:cubicBezTo>
                    <a:cubicBezTo>
                      <a:pt x="2453363" y="4108368"/>
                      <a:pt x="2448129" y="4122414"/>
                      <a:pt x="2448168" y="4135938"/>
                    </a:cubicBezTo>
                    <a:cubicBezTo>
                      <a:pt x="2443426" y="4165192"/>
                      <a:pt x="2434185" y="4191149"/>
                      <a:pt x="2411741" y="4211641"/>
                    </a:cubicBezTo>
                    <a:cubicBezTo>
                      <a:pt x="2400323" y="4222841"/>
                      <a:pt x="2383272" y="4226539"/>
                      <a:pt x="2371202" y="4225284"/>
                    </a:cubicBezTo>
                    <a:cubicBezTo>
                      <a:pt x="2357224" y="4223641"/>
                      <a:pt x="2349880" y="4226524"/>
                      <a:pt x="2339599" y="4241931"/>
                    </a:cubicBezTo>
                    <a:cubicBezTo>
                      <a:pt x="2343045" y="4211222"/>
                      <a:pt x="2332951" y="4213947"/>
                      <a:pt x="2319011" y="4225827"/>
                    </a:cubicBezTo>
                    <a:cubicBezTo>
                      <a:pt x="2312042" y="4203343"/>
                      <a:pt x="2308279" y="4182700"/>
                      <a:pt x="2286691" y="4169575"/>
                    </a:cubicBezTo>
                    <a:cubicBezTo>
                      <a:pt x="2272805" y="4161589"/>
                      <a:pt x="2262605" y="4147195"/>
                      <a:pt x="2250336" y="4135164"/>
                    </a:cubicBezTo>
                    <a:cubicBezTo>
                      <a:pt x="2226638" y="4110875"/>
                      <a:pt x="2199293" y="4106522"/>
                      <a:pt x="2168075" y="4121259"/>
                    </a:cubicBezTo>
                    <a:cubicBezTo>
                      <a:pt x="2161574" y="4123918"/>
                      <a:pt x="2154229" y="4126801"/>
                      <a:pt x="2146887" y="4129683"/>
                    </a:cubicBezTo>
                    <a:cubicBezTo>
                      <a:pt x="2137860" y="4133020"/>
                      <a:pt x="2127445" y="4141245"/>
                      <a:pt x="2118834" y="4132741"/>
                    </a:cubicBezTo>
                    <a:cubicBezTo>
                      <a:pt x="2110449" y="4125075"/>
                      <a:pt x="2120638" y="4116010"/>
                      <a:pt x="2123027" y="4108146"/>
                    </a:cubicBezTo>
                    <a:cubicBezTo>
                      <a:pt x="2124417" y="4103259"/>
                      <a:pt x="2127488" y="4097918"/>
                      <a:pt x="2123831" y="4094395"/>
                    </a:cubicBezTo>
                    <a:cubicBezTo>
                      <a:pt x="2118877" y="4089412"/>
                      <a:pt x="2114123" y="4095208"/>
                      <a:pt x="2110984" y="4096957"/>
                    </a:cubicBezTo>
                    <a:cubicBezTo>
                      <a:pt x="2078833" y="4118264"/>
                      <a:pt x="2051449" y="4100385"/>
                      <a:pt x="2025816" y="4085641"/>
                    </a:cubicBezTo>
                    <a:cubicBezTo>
                      <a:pt x="2013224" y="4079113"/>
                      <a:pt x="1991996" y="4074010"/>
                      <a:pt x="1994734" y="4050712"/>
                    </a:cubicBezTo>
                    <a:cubicBezTo>
                      <a:pt x="1946444" y="4022230"/>
                      <a:pt x="1963203" y="3957247"/>
                      <a:pt x="1924097" y="3922677"/>
                    </a:cubicBezTo>
                    <a:cubicBezTo>
                      <a:pt x="1917236" y="3917310"/>
                      <a:pt x="1913898" y="3908284"/>
                      <a:pt x="1905006" y="3918804"/>
                    </a:cubicBezTo>
                    <a:cubicBezTo>
                      <a:pt x="1893429" y="3932757"/>
                      <a:pt x="1890479" y="3921820"/>
                      <a:pt x="1887982" y="3912568"/>
                    </a:cubicBezTo>
                    <a:lnTo>
                      <a:pt x="1885017" y="3901578"/>
                    </a:lnTo>
                    <a:lnTo>
                      <a:pt x="1862111" y="3897986"/>
                    </a:lnTo>
                    <a:lnTo>
                      <a:pt x="1858625" y="3892341"/>
                    </a:lnTo>
                    <a:lnTo>
                      <a:pt x="1837794" y="3907157"/>
                    </a:lnTo>
                    <a:cubicBezTo>
                      <a:pt x="1822226" y="3899624"/>
                      <a:pt x="1836007" y="3890494"/>
                      <a:pt x="1836714" y="3883084"/>
                    </a:cubicBezTo>
                    <a:cubicBezTo>
                      <a:pt x="1829690" y="3880467"/>
                      <a:pt x="1820571" y="3890146"/>
                      <a:pt x="1816165" y="3880505"/>
                    </a:cubicBezTo>
                    <a:lnTo>
                      <a:pt x="1816633" y="3878350"/>
                    </a:lnTo>
                    <a:lnTo>
                      <a:pt x="1800539" y="3891482"/>
                    </a:lnTo>
                    <a:cubicBezTo>
                      <a:pt x="1790621" y="3902516"/>
                      <a:pt x="1783139" y="3918493"/>
                      <a:pt x="1764303" y="3915801"/>
                    </a:cubicBezTo>
                    <a:cubicBezTo>
                      <a:pt x="1756838" y="3906270"/>
                      <a:pt x="1750239" y="3896623"/>
                      <a:pt x="1740423" y="3889176"/>
                    </a:cubicBezTo>
                    <a:cubicBezTo>
                      <a:pt x="1734534" y="3884708"/>
                      <a:pt x="1735229" y="3870542"/>
                      <a:pt x="1722011" y="3876752"/>
                    </a:cubicBezTo>
                    <a:cubicBezTo>
                      <a:pt x="1716442" y="3881033"/>
                      <a:pt x="1715664" y="3888175"/>
                      <a:pt x="1711940" y="3893084"/>
                    </a:cubicBezTo>
                    <a:cubicBezTo>
                      <a:pt x="1711193" y="3894066"/>
                      <a:pt x="1711430" y="3895791"/>
                      <a:pt x="1711668" y="3897518"/>
                    </a:cubicBezTo>
                    <a:cubicBezTo>
                      <a:pt x="1707673" y="3906861"/>
                      <a:pt x="1716355" y="3918860"/>
                      <a:pt x="1705099" y="3926559"/>
                    </a:cubicBezTo>
                    <a:cubicBezTo>
                      <a:pt x="1694267" y="3924528"/>
                      <a:pt x="1694692" y="3914796"/>
                      <a:pt x="1692762" y="3907147"/>
                    </a:cubicBezTo>
                    <a:cubicBezTo>
                      <a:pt x="1690834" y="3899496"/>
                      <a:pt x="1688787" y="3890983"/>
                      <a:pt x="1685994" y="3883452"/>
                    </a:cubicBezTo>
                    <a:cubicBezTo>
                      <a:pt x="1675808" y="3854070"/>
                      <a:pt x="1665840" y="3851919"/>
                      <a:pt x="1643295" y="3873479"/>
                    </a:cubicBezTo>
                    <a:cubicBezTo>
                      <a:pt x="1637963" y="3879486"/>
                      <a:pt x="1632749" y="3886358"/>
                      <a:pt x="1628399" y="3893111"/>
                    </a:cubicBezTo>
                    <a:cubicBezTo>
                      <a:pt x="1612084" y="3902386"/>
                      <a:pt x="1603131" y="3894819"/>
                      <a:pt x="1600019" y="3878537"/>
                    </a:cubicBezTo>
                    <a:cubicBezTo>
                      <a:pt x="1597970" y="3870023"/>
                      <a:pt x="1596668" y="3860529"/>
                      <a:pt x="1596347" y="3851778"/>
                    </a:cubicBezTo>
                    <a:cubicBezTo>
                      <a:pt x="1595317" y="3837849"/>
                      <a:pt x="1591543" y="3829573"/>
                      <a:pt x="1574043" y="3830214"/>
                    </a:cubicBezTo>
                    <a:cubicBezTo>
                      <a:pt x="1554817" y="3831094"/>
                      <a:pt x="1544917" y="3816622"/>
                      <a:pt x="1541567" y="3798615"/>
                    </a:cubicBezTo>
                    <a:cubicBezTo>
                      <a:pt x="1533176" y="3756674"/>
                      <a:pt x="1533176" y="3756674"/>
                      <a:pt x="1492724" y="3763103"/>
                    </a:cubicBezTo>
                    <a:cubicBezTo>
                      <a:pt x="1484092" y="3764286"/>
                      <a:pt x="1471703" y="3776539"/>
                      <a:pt x="1470589" y="3755587"/>
                    </a:cubicBezTo>
                    <a:cubicBezTo>
                      <a:pt x="1473566" y="3751661"/>
                      <a:pt x="1476545" y="3747733"/>
                      <a:pt x="1479644" y="3744671"/>
                    </a:cubicBezTo>
                    <a:cubicBezTo>
                      <a:pt x="1488107" y="3729440"/>
                      <a:pt x="1477393" y="3728270"/>
                      <a:pt x="1466562" y="3726239"/>
                    </a:cubicBezTo>
                    <a:cubicBezTo>
                      <a:pt x="1447100" y="3725390"/>
                      <a:pt x="1433204" y="3720262"/>
                      <a:pt x="1430989" y="3697700"/>
                    </a:cubicBezTo>
                    <a:cubicBezTo>
                      <a:pt x="1430550" y="3688088"/>
                      <a:pt x="1423206" y="3679421"/>
                      <a:pt x="1419313" y="3670284"/>
                    </a:cubicBezTo>
                    <a:lnTo>
                      <a:pt x="1417125" y="3655509"/>
                    </a:lnTo>
                    <a:lnTo>
                      <a:pt x="1407563" y="3669999"/>
                    </a:lnTo>
                    <a:cubicBezTo>
                      <a:pt x="1401895" y="3681248"/>
                      <a:pt x="1394108" y="3691893"/>
                      <a:pt x="1383547" y="3699284"/>
                    </a:cubicBezTo>
                    <a:cubicBezTo>
                      <a:pt x="1366543" y="3711359"/>
                      <a:pt x="1345717" y="3717059"/>
                      <a:pt x="1335775" y="3738369"/>
                    </a:cubicBezTo>
                    <a:cubicBezTo>
                      <a:pt x="1331571" y="3747568"/>
                      <a:pt x="1321149" y="3753234"/>
                      <a:pt x="1312449" y="3759039"/>
                    </a:cubicBezTo>
                    <a:cubicBezTo>
                      <a:pt x="1307402" y="3762537"/>
                      <a:pt x="1302027" y="3764707"/>
                      <a:pt x="1295945" y="3759452"/>
                    </a:cubicBezTo>
                    <a:cubicBezTo>
                      <a:pt x="1303336" y="3770012"/>
                      <a:pt x="1301319" y="3778953"/>
                      <a:pt x="1292551" y="3785619"/>
                    </a:cubicBezTo>
                    <a:cubicBezTo>
                      <a:pt x="1274083" y="3799744"/>
                      <a:pt x="1260369" y="3819451"/>
                      <a:pt x="1236423" y="3826202"/>
                    </a:cubicBezTo>
                    <a:cubicBezTo>
                      <a:pt x="1230652" y="3827908"/>
                      <a:pt x="1226260" y="3834058"/>
                      <a:pt x="1221212" y="3837554"/>
                    </a:cubicBezTo>
                    <a:cubicBezTo>
                      <a:pt x="1205207" y="3847975"/>
                      <a:pt x="1189996" y="3859328"/>
                      <a:pt x="1171545" y="3867819"/>
                    </a:cubicBezTo>
                    <a:cubicBezTo>
                      <a:pt x="1153165" y="3875450"/>
                      <a:pt x="1130218" y="3880547"/>
                      <a:pt x="1116177" y="3898928"/>
                    </a:cubicBezTo>
                    <a:cubicBezTo>
                      <a:pt x="1108993" y="3907454"/>
                      <a:pt x="1099225" y="3915774"/>
                      <a:pt x="1085512" y="3913809"/>
                    </a:cubicBezTo>
                    <a:lnTo>
                      <a:pt x="1084513" y="3915463"/>
                    </a:lnTo>
                    <a:lnTo>
                      <a:pt x="1084512" y="3915463"/>
                    </a:lnTo>
                    <a:cubicBezTo>
                      <a:pt x="1084409" y="3916755"/>
                      <a:pt x="1084211" y="3916523"/>
                      <a:pt x="1084263" y="3915876"/>
                    </a:cubicBezTo>
                    <a:lnTo>
                      <a:pt x="1084513" y="3915463"/>
                    </a:lnTo>
                    <a:lnTo>
                      <a:pt x="1085839" y="3915136"/>
                    </a:lnTo>
                    <a:cubicBezTo>
                      <a:pt x="1094263" y="3912776"/>
                      <a:pt x="1097036" y="3916032"/>
                      <a:pt x="1094229" y="3924043"/>
                    </a:cubicBezTo>
                    <a:cubicBezTo>
                      <a:pt x="1093556" y="3927023"/>
                      <a:pt x="1091230" y="3929004"/>
                      <a:pt x="1088904" y="3930985"/>
                    </a:cubicBezTo>
                    <a:cubicBezTo>
                      <a:pt x="1062271" y="3949658"/>
                      <a:pt x="1048850" y="3981957"/>
                      <a:pt x="1018977" y="3997770"/>
                    </a:cubicBezTo>
                    <a:cubicBezTo>
                      <a:pt x="1014463" y="4000009"/>
                      <a:pt x="1011398" y="4005831"/>
                      <a:pt x="1006350" y="4009328"/>
                    </a:cubicBezTo>
                    <a:cubicBezTo>
                      <a:pt x="1005419" y="4010121"/>
                      <a:pt x="1003627" y="4010844"/>
                      <a:pt x="1002301" y="4011171"/>
                    </a:cubicBezTo>
                    <a:cubicBezTo>
                      <a:pt x="997926" y="4011688"/>
                      <a:pt x="994291" y="4008363"/>
                      <a:pt x="990173" y="4011068"/>
                    </a:cubicBezTo>
                    <a:cubicBezTo>
                      <a:pt x="988450" y="4010929"/>
                      <a:pt x="987194" y="4010395"/>
                      <a:pt x="985936" y="4009861"/>
                    </a:cubicBezTo>
                    <a:cubicBezTo>
                      <a:pt x="982628" y="4007862"/>
                      <a:pt x="979786" y="4005468"/>
                      <a:pt x="977409" y="4002677"/>
                    </a:cubicBezTo>
                    <a:cubicBezTo>
                      <a:pt x="975359" y="4001212"/>
                      <a:pt x="973773" y="3999351"/>
                      <a:pt x="972121" y="3998352"/>
                    </a:cubicBezTo>
                    <a:cubicBezTo>
                      <a:pt x="960320" y="3999575"/>
                      <a:pt x="955393" y="4006983"/>
                      <a:pt x="953239" y="4017645"/>
                    </a:cubicBezTo>
                    <a:cubicBezTo>
                      <a:pt x="949897" y="4026914"/>
                      <a:pt x="943591" y="4029876"/>
                      <a:pt x="934255" y="4027395"/>
                    </a:cubicBezTo>
                    <a:cubicBezTo>
                      <a:pt x="927037" y="4025517"/>
                      <a:pt x="924470" y="4019677"/>
                      <a:pt x="928071" y="4012596"/>
                    </a:cubicBezTo>
                    <a:cubicBezTo>
                      <a:pt x="954549" y="4001280"/>
                      <a:pt x="973242" y="3978937"/>
                      <a:pt x="996223" y="3962574"/>
                    </a:cubicBezTo>
                    <a:cubicBezTo>
                      <a:pt x="1005853" y="3955977"/>
                      <a:pt x="1027404" y="3952068"/>
                      <a:pt x="1026009" y="3931585"/>
                    </a:cubicBezTo>
                    <a:cubicBezTo>
                      <a:pt x="1025752" y="3929396"/>
                      <a:pt x="1029075" y="3925762"/>
                      <a:pt x="1031264" y="3925503"/>
                    </a:cubicBezTo>
                    <a:cubicBezTo>
                      <a:pt x="1049697" y="3922645"/>
                      <a:pt x="1060551" y="3906177"/>
                      <a:pt x="1077468" y="3900596"/>
                    </a:cubicBezTo>
                    <a:cubicBezTo>
                      <a:pt x="1086822" y="3897444"/>
                      <a:pt x="1094918" y="3893758"/>
                      <a:pt x="1094162" y="3881561"/>
                    </a:cubicBezTo>
                    <a:cubicBezTo>
                      <a:pt x="1093783" y="3875464"/>
                      <a:pt x="1098434" y="3871502"/>
                      <a:pt x="1102948" y="3869261"/>
                    </a:cubicBezTo>
                    <a:cubicBezTo>
                      <a:pt x="1121932" y="3859514"/>
                      <a:pt x="1138212" y="3845647"/>
                      <a:pt x="1153234" y="3831245"/>
                    </a:cubicBezTo>
                    <a:cubicBezTo>
                      <a:pt x="1164003" y="3821271"/>
                      <a:pt x="1175096" y="3812624"/>
                      <a:pt x="1182230" y="3799326"/>
                    </a:cubicBezTo>
                    <a:cubicBezTo>
                      <a:pt x="1188294" y="3788542"/>
                      <a:pt x="1199251" y="3781617"/>
                      <a:pt x="1213308" y="3779276"/>
                    </a:cubicBezTo>
                    <a:cubicBezTo>
                      <a:pt x="1233463" y="3776554"/>
                      <a:pt x="1239615" y="3759276"/>
                      <a:pt x="1227005" y="3743531"/>
                    </a:cubicBezTo>
                    <a:cubicBezTo>
                      <a:pt x="1225420" y="3741670"/>
                      <a:pt x="1223439" y="3739344"/>
                      <a:pt x="1221458" y="3737019"/>
                    </a:cubicBezTo>
                    <a:cubicBezTo>
                      <a:pt x="1200857" y="3712831"/>
                      <a:pt x="1203476" y="3701772"/>
                      <a:pt x="1231625" y="3685821"/>
                    </a:cubicBezTo>
                    <a:cubicBezTo>
                      <a:pt x="1242513" y="3679758"/>
                      <a:pt x="1249817" y="3675141"/>
                      <a:pt x="1240257" y="3659206"/>
                    </a:cubicBezTo>
                    <a:lnTo>
                      <a:pt x="1240179" y="3659067"/>
                    </a:lnTo>
                    <a:lnTo>
                      <a:pt x="1230192" y="3642988"/>
                    </a:lnTo>
                    <a:lnTo>
                      <a:pt x="1231048" y="3642849"/>
                    </a:lnTo>
                    <a:lnTo>
                      <a:pt x="1229111" y="3639405"/>
                    </a:lnTo>
                    <a:cubicBezTo>
                      <a:pt x="1225943" y="3632271"/>
                      <a:pt x="1223963" y="3624527"/>
                      <a:pt x="1225082" y="3615949"/>
                    </a:cubicBezTo>
                    <a:lnTo>
                      <a:pt x="1223380" y="3610559"/>
                    </a:lnTo>
                    <a:lnTo>
                      <a:pt x="1222745" y="3611002"/>
                    </a:lnTo>
                    <a:cubicBezTo>
                      <a:pt x="1211165" y="3623331"/>
                      <a:pt x="1193951" y="3632156"/>
                      <a:pt x="1190493" y="3651565"/>
                    </a:cubicBezTo>
                    <a:cubicBezTo>
                      <a:pt x="1182352" y="3655121"/>
                      <a:pt x="1174923" y="3658179"/>
                      <a:pt x="1166783" y="3661736"/>
                    </a:cubicBezTo>
                    <a:cubicBezTo>
                      <a:pt x="1162495" y="3664727"/>
                      <a:pt x="1158923" y="3667218"/>
                      <a:pt x="1154637" y="3670210"/>
                    </a:cubicBezTo>
                    <a:cubicBezTo>
                      <a:pt x="1145979" y="3683687"/>
                      <a:pt x="1131057" y="3686663"/>
                      <a:pt x="1116633" y="3690352"/>
                    </a:cubicBezTo>
                    <a:cubicBezTo>
                      <a:pt x="1105999" y="3690337"/>
                      <a:pt x="1094649" y="3690818"/>
                      <a:pt x="1090960" y="3676395"/>
                    </a:cubicBezTo>
                    <a:cubicBezTo>
                      <a:pt x="1104933" y="3640086"/>
                      <a:pt x="1123543" y="3605853"/>
                      <a:pt x="1152056" y="3582772"/>
                    </a:cubicBezTo>
                    <a:cubicBezTo>
                      <a:pt x="1150627" y="3583769"/>
                      <a:pt x="1149414" y="3583552"/>
                      <a:pt x="1146988" y="3583121"/>
                    </a:cubicBezTo>
                    <a:cubicBezTo>
                      <a:pt x="1156762" y="3573911"/>
                      <a:pt x="1165926" y="3564396"/>
                      <a:pt x="1174341" y="3554475"/>
                    </a:cubicBezTo>
                    <a:lnTo>
                      <a:pt x="1195008" y="3526369"/>
                    </a:lnTo>
                    <a:lnTo>
                      <a:pt x="1182314" y="3516738"/>
                    </a:lnTo>
                    <a:cubicBezTo>
                      <a:pt x="1176370" y="3509760"/>
                      <a:pt x="1169567" y="3502713"/>
                      <a:pt x="1164089" y="3495341"/>
                    </a:cubicBezTo>
                    <a:cubicBezTo>
                      <a:pt x="1157027" y="3486106"/>
                      <a:pt x="1151755" y="3476150"/>
                      <a:pt x="1138525" y="3489826"/>
                    </a:cubicBezTo>
                    <a:cubicBezTo>
                      <a:pt x="1132874" y="3495443"/>
                      <a:pt x="1120368" y="3489240"/>
                      <a:pt x="1113579" y="3498232"/>
                    </a:cubicBezTo>
                    <a:cubicBezTo>
                      <a:pt x="1108791" y="3503916"/>
                      <a:pt x="1101555" y="3507672"/>
                      <a:pt x="1101193" y="3517611"/>
                    </a:cubicBezTo>
                    <a:cubicBezTo>
                      <a:pt x="1100831" y="3527551"/>
                      <a:pt x="1092665" y="3532099"/>
                      <a:pt x="1083741" y="3524449"/>
                    </a:cubicBezTo>
                    <a:cubicBezTo>
                      <a:pt x="1075611" y="3517730"/>
                      <a:pt x="1064362" y="3512062"/>
                      <a:pt x="1066327" y="3498350"/>
                    </a:cubicBezTo>
                    <a:cubicBezTo>
                      <a:pt x="1067067" y="3494508"/>
                      <a:pt x="1064226" y="3492113"/>
                      <a:pt x="1060384" y="3491373"/>
                    </a:cubicBezTo>
                    <a:cubicBezTo>
                      <a:pt x="1057404" y="3490701"/>
                      <a:pt x="1054424" y="3490029"/>
                      <a:pt x="1051908" y="3488960"/>
                    </a:cubicBezTo>
                    <a:cubicBezTo>
                      <a:pt x="1043037" y="3486083"/>
                      <a:pt x="1044536" y="3472766"/>
                      <a:pt x="1034735" y="3470682"/>
                    </a:cubicBezTo>
                    <a:cubicBezTo>
                      <a:pt x="1024536" y="3468132"/>
                      <a:pt x="1027929" y="3485307"/>
                      <a:pt x="1017197" y="3484015"/>
                    </a:cubicBezTo>
                    <a:cubicBezTo>
                      <a:pt x="1014613" y="3483807"/>
                      <a:pt x="1011030" y="3485255"/>
                      <a:pt x="1010237" y="3484324"/>
                    </a:cubicBezTo>
                    <a:cubicBezTo>
                      <a:pt x="996233" y="3469766"/>
                      <a:pt x="975474" y="3474606"/>
                      <a:pt x="958799" y="3466337"/>
                    </a:cubicBezTo>
                    <a:cubicBezTo>
                      <a:pt x="956284" y="3465269"/>
                      <a:pt x="952046" y="3464063"/>
                      <a:pt x="951788" y="3461874"/>
                    </a:cubicBezTo>
                    <a:cubicBezTo>
                      <a:pt x="949515" y="3446956"/>
                      <a:pt x="936078" y="3441546"/>
                      <a:pt x="926759" y="3433431"/>
                    </a:cubicBezTo>
                    <a:cubicBezTo>
                      <a:pt x="911755" y="3420529"/>
                      <a:pt x="911618" y="3400579"/>
                      <a:pt x="903850" y="3383920"/>
                    </a:cubicBezTo>
                    <a:cubicBezTo>
                      <a:pt x="900957" y="3376754"/>
                      <a:pt x="899854" y="3368864"/>
                      <a:pt x="895238" y="3361559"/>
                    </a:cubicBezTo>
                    <a:cubicBezTo>
                      <a:pt x="892137" y="3356976"/>
                      <a:pt x="889313" y="3348949"/>
                      <a:pt x="893102" y="3344918"/>
                    </a:cubicBezTo>
                    <a:cubicBezTo>
                      <a:pt x="905938" y="3330776"/>
                      <a:pt x="901959" y="3310087"/>
                      <a:pt x="913932" y="3295875"/>
                    </a:cubicBezTo>
                    <a:cubicBezTo>
                      <a:pt x="916793" y="3292637"/>
                      <a:pt x="918601" y="3286279"/>
                      <a:pt x="916552" y="3284815"/>
                    </a:cubicBezTo>
                    <a:cubicBezTo>
                      <a:pt x="903718" y="3277287"/>
                      <a:pt x="908800" y="3262523"/>
                      <a:pt x="902668" y="3252497"/>
                    </a:cubicBezTo>
                    <a:cubicBezTo>
                      <a:pt x="900360" y="3248845"/>
                      <a:pt x="897466" y="3241679"/>
                      <a:pt x="899396" y="3239232"/>
                    </a:cubicBezTo>
                    <a:cubicBezTo>
                      <a:pt x="909112" y="3226141"/>
                      <a:pt x="894626" y="3217612"/>
                      <a:pt x="894195" y="3206742"/>
                    </a:cubicBezTo>
                    <a:cubicBezTo>
                      <a:pt x="893817" y="3200644"/>
                      <a:pt x="887529" y="3197974"/>
                      <a:pt x="880363" y="3200867"/>
                    </a:cubicBezTo>
                    <a:lnTo>
                      <a:pt x="868662" y="3212216"/>
                    </a:lnTo>
                    <a:lnTo>
                      <a:pt x="861785" y="3179867"/>
                    </a:lnTo>
                    <a:lnTo>
                      <a:pt x="841031" y="3128406"/>
                    </a:lnTo>
                    <a:lnTo>
                      <a:pt x="835094" y="3130395"/>
                    </a:lnTo>
                    <a:lnTo>
                      <a:pt x="836894" y="3131712"/>
                    </a:lnTo>
                    <a:cubicBezTo>
                      <a:pt x="837023" y="3134426"/>
                      <a:pt x="833965" y="3137488"/>
                      <a:pt x="828164" y="3141426"/>
                    </a:cubicBezTo>
                    <a:cubicBezTo>
                      <a:pt x="818458" y="3148422"/>
                      <a:pt x="813018" y="3157337"/>
                      <a:pt x="810249" y="3168564"/>
                    </a:cubicBezTo>
                    <a:cubicBezTo>
                      <a:pt x="809318" y="3173433"/>
                      <a:pt x="809074" y="3179403"/>
                      <a:pt x="805666" y="3182762"/>
                    </a:cubicBezTo>
                    <a:cubicBezTo>
                      <a:pt x="787414" y="3201536"/>
                      <a:pt x="780751" y="3228059"/>
                      <a:pt x="762994" y="3247137"/>
                    </a:cubicBezTo>
                    <a:cubicBezTo>
                      <a:pt x="751258" y="3259688"/>
                      <a:pt x="753600" y="3265877"/>
                      <a:pt x="769696" y="3269578"/>
                    </a:cubicBezTo>
                    <a:cubicBezTo>
                      <a:pt x="792945" y="3274925"/>
                      <a:pt x="800386" y="3291698"/>
                      <a:pt x="788985" y="3312615"/>
                    </a:cubicBezTo>
                    <a:cubicBezTo>
                      <a:pt x="786568" y="3316577"/>
                      <a:pt x="784452" y="3320045"/>
                      <a:pt x="783024" y="3324613"/>
                    </a:cubicBezTo>
                    <a:cubicBezTo>
                      <a:pt x="776218" y="3343570"/>
                      <a:pt x="776326" y="3342279"/>
                      <a:pt x="758660" y="3335580"/>
                    </a:cubicBezTo>
                    <a:cubicBezTo>
                      <a:pt x="725311" y="3323391"/>
                      <a:pt x="700011" y="3299121"/>
                      <a:pt x="671389" y="3280299"/>
                    </a:cubicBezTo>
                    <a:cubicBezTo>
                      <a:pt x="664454" y="3276068"/>
                      <a:pt x="658316" y="3271644"/>
                      <a:pt x="650969" y="3269201"/>
                    </a:cubicBezTo>
                    <a:cubicBezTo>
                      <a:pt x="647695" y="3267882"/>
                      <a:pt x="644252" y="3262384"/>
                      <a:pt x="641617" y="3268933"/>
                    </a:cubicBezTo>
                    <a:cubicBezTo>
                      <a:pt x="639393" y="3273694"/>
                      <a:pt x="638956" y="3278866"/>
                      <a:pt x="644405" y="3282190"/>
                    </a:cubicBezTo>
                    <a:cubicBezTo>
                      <a:pt x="646387" y="3283399"/>
                      <a:pt x="648476" y="3283314"/>
                      <a:pt x="650760" y="3284028"/>
                    </a:cubicBezTo>
                    <a:cubicBezTo>
                      <a:pt x="655328" y="3285455"/>
                      <a:pt x="662423" y="3281627"/>
                      <a:pt x="664657" y="3289108"/>
                    </a:cubicBezTo>
                    <a:cubicBezTo>
                      <a:pt x="666890" y="3296588"/>
                      <a:pt x="658310" y="3299510"/>
                      <a:pt x="653088" y="3305841"/>
                    </a:cubicBezTo>
                    <a:cubicBezTo>
                      <a:pt x="664943" y="3304236"/>
                      <a:pt x="673994" y="3305000"/>
                      <a:pt x="681811" y="3311127"/>
                    </a:cubicBezTo>
                    <a:cubicBezTo>
                      <a:pt x="686161" y="3315142"/>
                      <a:pt x="689712" y="3319347"/>
                      <a:pt x="681325" y="3323067"/>
                    </a:cubicBezTo>
                    <a:cubicBezTo>
                      <a:pt x="670368" y="3310944"/>
                      <a:pt x="656397" y="3316018"/>
                      <a:pt x="642947" y="3318009"/>
                    </a:cubicBezTo>
                    <a:cubicBezTo>
                      <a:pt x="631587" y="3319914"/>
                      <a:pt x="621135" y="3320335"/>
                      <a:pt x="616859" y="3306171"/>
                    </a:cubicBezTo>
                    <a:cubicBezTo>
                      <a:pt x="612232" y="3299271"/>
                      <a:pt x="615171" y="3292227"/>
                      <a:pt x="615221" y="3285459"/>
                    </a:cubicBezTo>
                    <a:cubicBezTo>
                      <a:pt x="615078" y="3277895"/>
                      <a:pt x="613230" y="3272008"/>
                      <a:pt x="603851" y="3275124"/>
                    </a:cubicBezTo>
                    <a:cubicBezTo>
                      <a:pt x="597338" y="3281347"/>
                      <a:pt x="590822" y="3287567"/>
                      <a:pt x="584006" y="3294285"/>
                    </a:cubicBezTo>
                    <a:cubicBezTo>
                      <a:pt x="581394" y="3297450"/>
                      <a:pt x="579690" y="3299130"/>
                      <a:pt x="576030" y="3296216"/>
                    </a:cubicBezTo>
                    <a:cubicBezTo>
                      <a:pt x="583887" y="3283337"/>
                      <a:pt x="590066" y="3268752"/>
                      <a:pt x="595446" y="3254362"/>
                    </a:cubicBezTo>
                    <a:cubicBezTo>
                      <a:pt x="600717" y="3241264"/>
                      <a:pt x="595184" y="3235849"/>
                      <a:pt x="582146" y="3236050"/>
                    </a:cubicBezTo>
                    <a:cubicBezTo>
                      <a:pt x="574581" y="3236194"/>
                      <a:pt x="566907" y="3237630"/>
                      <a:pt x="559040" y="3238269"/>
                    </a:cubicBezTo>
                    <a:cubicBezTo>
                      <a:pt x="545396" y="3239463"/>
                      <a:pt x="541651" y="3234459"/>
                      <a:pt x="547418" y="3221663"/>
                    </a:cubicBezTo>
                    <a:cubicBezTo>
                      <a:pt x="549644" y="3216903"/>
                      <a:pt x="552364" y="3212444"/>
                      <a:pt x="555276" y="3208783"/>
                    </a:cubicBezTo>
                    <a:cubicBezTo>
                      <a:pt x="563219" y="3197993"/>
                      <a:pt x="565770" y="3189354"/>
                      <a:pt x="552916" y="3178113"/>
                    </a:cubicBezTo>
                    <a:cubicBezTo>
                      <a:pt x="541244" y="3168275"/>
                      <a:pt x="547808" y="3155285"/>
                      <a:pt x="554759" y="3143891"/>
                    </a:cubicBezTo>
                    <a:cubicBezTo>
                      <a:pt x="566243" y="3125067"/>
                      <a:pt x="564975" y="3121575"/>
                      <a:pt x="546452" y="3109595"/>
                    </a:cubicBezTo>
                    <a:cubicBezTo>
                      <a:pt x="540701" y="3106766"/>
                      <a:pt x="532640" y="3106607"/>
                      <a:pt x="531314" y="3097640"/>
                    </a:cubicBezTo>
                    <a:cubicBezTo>
                      <a:pt x="533647" y="3091586"/>
                      <a:pt x="538239" y="3089631"/>
                      <a:pt x="544016" y="3089076"/>
                    </a:cubicBezTo>
                    <a:cubicBezTo>
                      <a:pt x="551086" y="3088629"/>
                      <a:pt x="550917" y="3084449"/>
                      <a:pt x="547970" y="3079252"/>
                    </a:cubicBezTo>
                    <a:cubicBezTo>
                      <a:pt x="535005" y="3069303"/>
                      <a:pt x="524737" y="3058281"/>
                      <a:pt x="536113" y="3040749"/>
                    </a:cubicBezTo>
                    <a:cubicBezTo>
                      <a:pt x="534651" y="3036458"/>
                      <a:pt x="536573" y="3032193"/>
                      <a:pt x="536514" y="3026719"/>
                    </a:cubicBezTo>
                    <a:cubicBezTo>
                      <a:pt x="527825" y="3030935"/>
                      <a:pt x="526650" y="3041773"/>
                      <a:pt x="518069" y="3044697"/>
                    </a:cubicBezTo>
                    <a:cubicBezTo>
                      <a:pt x="513393" y="3044561"/>
                      <a:pt x="509103" y="3046023"/>
                      <a:pt x="505031" y="3044899"/>
                    </a:cubicBezTo>
                    <a:cubicBezTo>
                      <a:pt x="488743" y="3040401"/>
                      <a:pt x="476283" y="3042996"/>
                      <a:pt x="469088" y="3060358"/>
                    </a:cubicBezTo>
                    <a:cubicBezTo>
                      <a:pt x="464531" y="3071173"/>
                      <a:pt x="455891" y="3068621"/>
                      <a:pt x="446865" y="3064475"/>
                    </a:cubicBezTo>
                    <a:cubicBezTo>
                      <a:pt x="427327" y="3055274"/>
                      <a:pt x="427327" y="3055274"/>
                      <a:pt x="428167" y="3076179"/>
                    </a:cubicBezTo>
                    <a:cubicBezTo>
                      <a:pt x="428034" y="3080857"/>
                      <a:pt x="426028" y="3083029"/>
                      <a:pt x="421376" y="3079513"/>
                    </a:cubicBezTo>
                    <a:cubicBezTo>
                      <a:pt x="412206" y="3067802"/>
                      <a:pt x="406748" y="3052236"/>
                      <a:pt x="387850" y="3050902"/>
                    </a:cubicBezTo>
                    <a:cubicBezTo>
                      <a:pt x="376212" y="3049921"/>
                      <a:pt x="366532" y="3053532"/>
                      <a:pt x="356247" y="3058134"/>
                    </a:cubicBezTo>
                    <a:cubicBezTo>
                      <a:pt x="336669" y="3067942"/>
                      <a:pt x="330917" y="3065114"/>
                      <a:pt x="329279" y="3044401"/>
                    </a:cubicBezTo>
                    <a:cubicBezTo>
                      <a:pt x="328084" y="3030757"/>
                      <a:pt x="321452" y="3026031"/>
                      <a:pt x="308607" y="3027031"/>
                    </a:cubicBezTo>
                    <a:cubicBezTo>
                      <a:pt x="279229" y="3029502"/>
                      <a:pt x="278733" y="3029199"/>
                      <a:pt x="279538" y="3001141"/>
                    </a:cubicBezTo>
                    <a:cubicBezTo>
                      <a:pt x="280108" y="2991291"/>
                      <a:pt x="276338" y="2989671"/>
                      <a:pt x="267950" y="2993392"/>
                    </a:cubicBezTo>
                    <a:cubicBezTo>
                      <a:pt x="260856" y="2997221"/>
                      <a:pt x="258597" y="2993124"/>
                      <a:pt x="257547" y="2987046"/>
                    </a:cubicBezTo>
                    <a:cubicBezTo>
                      <a:pt x="260075" y="2981789"/>
                      <a:pt x="261803" y="2976727"/>
                      <a:pt x="263834" y="2971168"/>
                    </a:cubicBezTo>
                    <a:cubicBezTo>
                      <a:pt x="265565" y="2966107"/>
                      <a:pt x="271147" y="2964754"/>
                      <a:pt x="275244" y="2962494"/>
                    </a:cubicBezTo>
                    <a:cubicBezTo>
                      <a:pt x="281540" y="2958859"/>
                      <a:pt x="284865" y="2953409"/>
                      <a:pt x="283127" y="2946230"/>
                    </a:cubicBezTo>
                    <a:cubicBezTo>
                      <a:pt x="281774" y="2940646"/>
                      <a:pt x="277014" y="2938422"/>
                      <a:pt x="271842" y="2937986"/>
                    </a:cubicBezTo>
                    <a:cubicBezTo>
                      <a:pt x="264084" y="2937332"/>
                      <a:pt x="259383" y="2940582"/>
                      <a:pt x="255949" y="2947324"/>
                    </a:cubicBezTo>
                    <a:cubicBezTo>
                      <a:pt x="253724" y="2952085"/>
                      <a:pt x="255959" y="2959566"/>
                      <a:pt x="248671" y="2962598"/>
                    </a:cubicBezTo>
                    <a:cubicBezTo>
                      <a:pt x="239403" y="2964419"/>
                      <a:pt x="230520" y="2967838"/>
                      <a:pt x="220889" y="2964682"/>
                    </a:cubicBezTo>
                    <a:cubicBezTo>
                      <a:pt x="215271" y="2957176"/>
                      <a:pt x="220191" y="2951340"/>
                      <a:pt x="224312" y="2945699"/>
                    </a:cubicBezTo>
                    <a:cubicBezTo>
                      <a:pt x="230248" y="2937083"/>
                      <a:pt x="234093" y="2928553"/>
                      <a:pt x="224403" y="2919922"/>
                    </a:cubicBezTo>
                    <a:cubicBezTo>
                      <a:pt x="221045" y="2916514"/>
                      <a:pt x="220683" y="2911535"/>
                      <a:pt x="221119" y="2906363"/>
                    </a:cubicBezTo>
                    <a:cubicBezTo>
                      <a:pt x="220481" y="2898496"/>
                      <a:pt x="223611" y="2892250"/>
                      <a:pt x="227734" y="2886607"/>
                    </a:cubicBezTo>
                    <a:cubicBezTo>
                      <a:pt x="230949" y="2882452"/>
                      <a:pt x="232570" y="2878681"/>
                      <a:pt x="230419" y="2873291"/>
                    </a:cubicBezTo>
                    <a:cubicBezTo>
                      <a:pt x="231485" y="2863744"/>
                      <a:pt x="216574" y="2861446"/>
                      <a:pt x="220334" y="2850825"/>
                    </a:cubicBezTo>
                    <a:cubicBezTo>
                      <a:pt x="229485" y="2838054"/>
                      <a:pt x="212181" y="2836334"/>
                      <a:pt x="210854" y="2827368"/>
                    </a:cubicBezTo>
                    <a:cubicBezTo>
                      <a:pt x="210642" y="2802088"/>
                      <a:pt x="220203" y="2787527"/>
                      <a:pt x="241764" y="2778929"/>
                    </a:cubicBezTo>
                    <a:cubicBezTo>
                      <a:pt x="254139" y="2774242"/>
                      <a:pt x="256909" y="2763016"/>
                      <a:pt x="255002" y="2751657"/>
                    </a:cubicBezTo>
                    <a:cubicBezTo>
                      <a:pt x="251852" y="2733421"/>
                      <a:pt x="254043" y="2719803"/>
                      <a:pt x="276350" y="2717777"/>
                    </a:cubicBezTo>
                    <a:cubicBezTo>
                      <a:pt x="282127" y="2717223"/>
                      <a:pt x="285837" y="2713370"/>
                      <a:pt x="285282" y="2707593"/>
                    </a:cubicBezTo>
                    <a:cubicBezTo>
                      <a:pt x="284559" y="2697636"/>
                      <a:pt x="286229" y="2687100"/>
                      <a:pt x="276926" y="2680064"/>
                    </a:cubicBezTo>
                    <a:cubicBezTo>
                      <a:pt x="273458" y="2677948"/>
                      <a:pt x="269496" y="2675530"/>
                      <a:pt x="264542" y="2672508"/>
                    </a:cubicBezTo>
                    <a:cubicBezTo>
                      <a:pt x="280384" y="2669938"/>
                      <a:pt x="293859" y="2664564"/>
                      <a:pt x="308116" y="2674621"/>
                    </a:cubicBezTo>
                    <a:cubicBezTo>
                      <a:pt x="315740" y="2679952"/>
                      <a:pt x="323028" y="2676920"/>
                      <a:pt x="327864" y="2668993"/>
                    </a:cubicBezTo>
                    <a:cubicBezTo>
                      <a:pt x="331792" y="2662553"/>
                      <a:pt x="336024" y="2655618"/>
                      <a:pt x="339456" y="2648876"/>
                    </a:cubicBezTo>
                    <a:cubicBezTo>
                      <a:pt x="345913" y="2637181"/>
                      <a:pt x="353636" y="2628976"/>
                      <a:pt x="368061" y="2643216"/>
                    </a:cubicBezTo>
                    <a:cubicBezTo>
                      <a:pt x="369890" y="2624619"/>
                      <a:pt x="377177" y="2621587"/>
                      <a:pt x="389538" y="2632526"/>
                    </a:cubicBezTo>
                    <a:cubicBezTo>
                      <a:pt x="391519" y="2633735"/>
                      <a:pt x="393995" y="2635245"/>
                      <a:pt x="396992" y="2633675"/>
                    </a:cubicBezTo>
                    <a:cubicBezTo>
                      <a:pt x="400292" y="2631609"/>
                      <a:pt x="398721" y="2628612"/>
                      <a:pt x="398142" y="2626219"/>
                    </a:cubicBezTo>
                    <a:cubicBezTo>
                      <a:pt x="394936" y="2615596"/>
                      <a:pt x="395164" y="2602479"/>
                      <a:pt x="385394" y="2597603"/>
                    </a:cubicBezTo>
                    <a:lnTo>
                      <a:pt x="377546" y="2596603"/>
                    </a:lnTo>
                    <a:lnTo>
                      <a:pt x="376221" y="2597323"/>
                    </a:lnTo>
                    <a:cubicBezTo>
                      <a:pt x="371736" y="2598535"/>
                      <a:pt x="367330" y="2598074"/>
                      <a:pt x="363730" y="2594317"/>
                    </a:cubicBezTo>
                    <a:cubicBezTo>
                      <a:pt x="354152" y="2584016"/>
                      <a:pt x="340389" y="2577279"/>
                      <a:pt x="336858" y="2561827"/>
                    </a:cubicBezTo>
                    <a:lnTo>
                      <a:pt x="337956" y="2558256"/>
                    </a:lnTo>
                    <a:lnTo>
                      <a:pt x="331405" y="2552878"/>
                    </a:lnTo>
                    <a:cubicBezTo>
                      <a:pt x="322102" y="2545844"/>
                      <a:pt x="314127" y="2547775"/>
                      <a:pt x="308578" y="2557984"/>
                    </a:cubicBezTo>
                    <a:cubicBezTo>
                      <a:pt x="303440" y="2566405"/>
                      <a:pt x="299100" y="2574634"/>
                      <a:pt x="294264" y="2582561"/>
                    </a:cubicBezTo>
                    <a:cubicBezTo>
                      <a:pt x="292149" y="2586028"/>
                      <a:pt x="290806" y="2592686"/>
                      <a:pt x="283955" y="2590545"/>
                    </a:cubicBezTo>
                    <a:cubicBezTo>
                      <a:pt x="278892" y="2588816"/>
                      <a:pt x="279630" y="2583149"/>
                      <a:pt x="279462" y="2578968"/>
                    </a:cubicBezTo>
                    <a:cubicBezTo>
                      <a:pt x="279671" y="2564141"/>
                      <a:pt x="280677" y="2549121"/>
                      <a:pt x="280886" y="2534293"/>
                    </a:cubicBezTo>
                    <a:cubicBezTo>
                      <a:pt x="282229" y="2527635"/>
                      <a:pt x="287920" y="2524990"/>
                      <a:pt x="293312" y="2522841"/>
                    </a:cubicBezTo>
                    <a:cubicBezTo>
                      <a:pt x="300902" y="2519313"/>
                      <a:pt x="307430" y="2514460"/>
                      <a:pt x="313664" y="2509256"/>
                    </a:cubicBezTo>
                    <a:lnTo>
                      <a:pt x="322562" y="2501743"/>
                    </a:lnTo>
                    <a:lnTo>
                      <a:pt x="322347" y="2500403"/>
                    </a:lnTo>
                    <a:cubicBezTo>
                      <a:pt x="322951" y="2498369"/>
                      <a:pt x="324153" y="2496315"/>
                      <a:pt x="325012" y="2494504"/>
                    </a:cubicBezTo>
                    <a:cubicBezTo>
                      <a:pt x="325942" y="2492996"/>
                      <a:pt x="326566" y="2491562"/>
                      <a:pt x="327121" y="2489822"/>
                    </a:cubicBezTo>
                    <a:cubicBezTo>
                      <a:pt x="327907" y="2487706"/>
                      <a:pt x="327635" y="2485197"/>
                      <a:pt x="325375" y="2483801"/>
                    </a:cubicBezTo>
                    <a:cubicBezTo>
                      <a:pt x="323420" y="2482332"/>
                      <a:pt x="321433" y="2483446"/>
                      <a:pt x="319894" y="2485096"/>
                    </a:cubicBezTo>
                    <a:cubicBezTo>
                      <a:pt x="317513" y="2487268"/>
                      <a:pt x="315060" y="2489134"/>
                      <a:pt x="311599" y="2486736"/>
                    </a:cubicBezTo>
                    <a:cubicBezTo>
                      <a:pt x="308442" y="2484265"/>
                      <a:pt x="309244" y="2480857"/>
                      <a:pt x="310423" y="2477683"/>
                    </a:cubicBezTo>
                    <a:cubicBezTo>
                      <a:pt x="310655" y="2477307"/>
                      <a:pt x="311120" y="2476555"/>
                      <a:pt x="311281" y="2475872"/>
                    </a:cubicBezTo>
                    <a:cubicBezTo>
                      <a:pt x="314962" y="2466960"/>
                      <a:pt x="313921" y="2465274"/>
                      <a:pt x="304224" y="2463706"/>
                    </a:cubicBezTo>
                    <a:cubicBezTo>
                      <a:pt x="299601" y="2463191"/>
                      <a:pt x="295890" y="2462459"/>
                      <a:pt x="295275" y="2457135"/>
                    </a:cubicBezTo>
                    <a:cubicBezTo>
                      <a:pt x="294986" y="2455917"/>
                      <a:pt x="294770" y="2455003"/>
                      <a:pt x="294859" y="2454016"/>
                    </a:cubicBezTo>
                    <a:cubicBezTo>
                      <a:pt x="295461" y="2448405"/>
                      <a:pt x="291944" y="2444410"/>
                      <a:pt x="286910" y="2446244"/>
                    </a:cubicBezTo>
                    <a:cubicBezTo>
                      <a:pt x="281877" y="2448077"/>
                      <a:pt x="279401" y="2445767"/>
                      <a:pt x="278232" y="2442183"/>
                    </a:cubicBezTo>
                    <a:cubicBezTo>
                      <a:pt x="274814" y="2430443"/>
                      <a:pt x="266929" y="2429735"/>
                      <a:pt x="256502" y="2431877"/>
                    </a:cubicBezTo>
                    <a:cubicBezTo>
                      <a:pt x="249121" y="2433301"/>
                      <a:pt x="241379" y="2433200"/>
                      <a:pt x="233566" y="2432796"/>
                    </a:cubicBezTo>
                    <a:cubicBezTo>
                      <a:pt x="229927" y="2432370"/>
                      <a:pt x="227364" y="2431045"/>
                      <a:pt x="225585" y="2427605"/>
                    </a:cubicBezTo>
                    <a:cubicBezTo>
                      <a:pt x="222281" y="2421790"/>
                      <a:pt x="219661" y="2415815"/>
                      <a:pt x="218516" y="2409611"/>
                    </a:cubicBezTo>
                    <a:lnTo>
                      <a:pt x="219702" y="2396654"/>
                    </a:lnTo>
                    <a:lnTo>
                      <a:pt x="203612" y="2390201"/>
                    </a:lnTo>
                    <a:cubicBezTo>
                      <a:pt x="197466" y="2388576"/>
                      <a:pt x="191205" y="2387136"/>
                      <a:pt x="185454" y="2384308"/>
                    </a:cubicBezTo>
                    <a:cubicBezTo>
                      <a:pt x="171667" y="2377936"/>
                      <a:pt x="170122" y="2371555"/>
                      <a:pt x="180651" y="2360984"/>
                    </a:cubicBezTo>
                    <a:cubicBezTo>
                      <a:pt x="183455" y="2358616"/>
                      <a:pt x="186451" y="2357046"/>
                      <a:pt x="188954" y="2355173"/>
                    </a:cubicBezTo>
                    <a:cubicBezTo>
                      <a:pt x="201353" y="2347104"/>
                      <a:pt x="207397" y="2337195"/>
                      <a:pt x="203232" y="2321739"/>
                    </a:cubicBezTo>
                    <a:cubicBezTo>
                      <a:pt x="199949" y="2308181"/>
                      <a:pt x="199553" y="2294345"/>
                      <a:pt x="198358" y="2280702"/>
                    </a:cubicBezTo>
                    <a:cubicBezTo>
                      <a:pt x="196947" y="2269642"/>
                      <a:pt x="193010" y="2263843"/>
                      <a:pt x="181129" y="2268831"/>
                    </a:cubicBezTo>
                    <a:cubicBezTo>
                      <a:pt x="174338" y="2272164"/>
                      <a:pt x="167461" y="2273408"/>
                      <a:pt x="161542" y="2266396"/>
                    </a:cubicBezTo>
                    <a:cubicBezTo>
                      <a:pt x="159249" y="2253442"/>
                      <a:pt x="166586" y="2243644"/>
                      <a:pt x="170152" y="2232225"/>
                    </a:cubicBezTo>
                    <a:cubicBezTo>
                      <a:pt x="172898" y="2224383"/>
                      <a:pt x="177430" y="2216953"/>
                      <a:pt x="182158" y="2210319"/>
                    </a:cubicBezTo>
                    <a:lnTo>
                      <a:pt x="185087" y="2204960"/>
                    </a:lnTo>
                    <a:lnTo>
                      <a:pt x="183548" y="2204931"/>
                    </a:lnTo>
                    <a:cubicBezTo>
                      <a:pt x="180415" y="2206636"/>
                      <a:pt x="178099" y="2203645"/>
                      <a:pt x="176985" y="2201655"/>
                    </a:cubicBezTo>
                    <a:cubicBezTo>
                      <a:pt x="172371" y="2194382"/>
                      <a:pt x="166329" y="2191949"/>
                      <a:pt x="158195" y="2192908"/>
                    </a:cubicBezTo>
                    <a:cubicBezTo>
                      <a:pt x="153178" y="2193451"/>
                      <a:pt x="151831" y="2191838"/>
                      <a:pt x="153725" y="2186242"/>
                    </a:cubicBezTo>
                    <a:lnTo>
                      <a:pt x="153180" y="2181644"/>
                    </a:lnTo>
                    <a:lnTo>
                      <a:pt x="148907" y="2184596"/>
                    </a:lnTo>
                    <a:cubicBezTo>
                      <a:pt x="144000" y="2188740"/>
                      <a:pt x="138907" y="2191241"/>
                      <a:pt x="133549" y="2192221"/>
                    </a:cubicBezTo>
                    <a:lnTo>
                      <a:pt x="130014" y="2191909"/>
                    </a:lnTo>
                    <a:lnTo>
                      <a:pt x="130318" y="2192823"/>
                    </a:lnTo>
                    <a:cubicBezTo>
                      <a:pt x="130000" y="2194023"/>
                      <a:pt x="128756" y="2194881"/>
                      <a:pt x="126282" y="2195305"/>
                    </a:cubicBezTo>
                    <a:cubicBezTo>
                      <a:pt x="119511" y="2196585"/>
                      <a:pt x="113381" y="2195139"/>
                      <a:pt x="107338" y="2192707"/>
                    </a:cubicBezTo>
                    <a:cubicBezTo>
                      <a:pt x="99558" y="2189719"/>
                      <a:pt x="95831" y="2190279"/>
                      <a:pt x="90588" y="2196667"/>
                    </a:cubicBezTo>
                    <a:cubicBezTo>
                      <a:pt x="88512" y="2198766"/>
                      <a:pt x="86957" y="2201708"/>
                      <a:pt x="85329" y="2204345"/>
                    </a:cubicBezTo>
                    <a:cubicBezTo>
                      <a:pt x="84631" y="2205475"/>
                      <a:pt x="84079" y="2207214"/>
                      <a:pt x="82412" y="2206965"/>
                    </a:cubicBezTo>
                    <a:cubicBezTo>
                      <a:pt x="80440" y="2206787"/>
                      <a:pt x="79775" y="2205337"/>
                      <a:pt x="79791" y="2204045"/>
                    </a:cubicBezTo>
                    <a:cubicBezTo>
                      <a:pt x="79714" y="2198273"/>
                      <a:pt x="76988" y="2197631"/>
                      <a:pt x="72187" y="2199087"/>
                    </a:cubicBezTo>
                    <a:cubicBezTo>
                      <a:pt x="66169" y="2200831"/>
                      <a:pt x="60968" y="2197880"/>
                      <a:pt x="56610" y="2194405"/>
                    </a:cubicBezTo>
                    <a:cubicBezTo>
                      <a:pt x="53077" y="2191701"/>
                      <a:pt x="50872" y="2191900"/>
                      <a:pt x="49228" y="2195828"/>
                    </a:cubicBezTo>
                    <a:cubicBezTo>
                      <a:pt x="48443" y="2197945"/>
                      <a:pt x="47513" y="2199452"/>
                      <a:pt x="44932" y="2199419"/>
                    </a:cubicBezTo>
                    <a:cubicBezTo>
                      <a:pt x="41439" y="2199601"/>
                      <a:pt x="41471" y="2197020"/>
                      <a:pt x="40357" y="2195030"/>
                    </a:cubicBezTo>
                    <a:cubicBezTo>
                      <a:pt x="39764" y="2193883"/>
                      <a:pt x="39404" y="2192360"/>
                      <a:pt x="38739" y="2190908"/>
                    </a:cubicBezTo>
                    <a:cubicBezTo>
                      <a:pt x="35881" y="2182898"/>
                      <a:pt x="30881" y="2182150"/>
                      <a:pt x="25029" y="2188681"/>
                    </a:cubicBezTo>
                    <a:cubicBezTo>
                      <a:pt x="24258" y="2189507"/>
                      <a:pt x="23794" y="2190261"/>
                      <a:pt x="22953" y="2190781"/>
                    </a:cubicBezTo>
                    <a:cubicBezTo>
                      <a:pt x="21341" y="2192127"/>
                      <a:pt x="19049" y="2193312"/>
                      <a:pt x="17398" y="2191771"/>
                    </a:cubicBezTo>
                    <a:cubicBezTo>
                      <a:pt x="15820" y="2190537"/>
                      <a:pt x="16534" y="2188116"/>
                      <a:pt x="17464" y="2186609"/>
                    </a:cubicBezTo>
                    <a:cubicBezTo>
                      <a:pt x="18394" y="2185102"/>
                      <a:pt x="19396" y="2183901"/>
                      <a:pt x="20703" y="2182626"/>
                    </a:cubicBezTo>
                    <a:cubicBezTo>
                      <a:pt x="22403" y="2180293"/>
                      <a:pt x="22580" y="2178321"/>
                      <a:pt x="20175" y="2176316"/>
                    </a:cubicBezTo>
                    <a:cubicBezTo>
                      <a:pt x="14847" y="2171463"/>
                      <a:pt x="12726" y="2165208"/>
                      <a:pt x="10908" y="2158882"/>
                    </a:cubicBezTo>
                    <a:cubicBezTo>
                      <a:pt x="8498" y="2151407"/>
                      <a:pt x="7539" y="2143269"/>
                      <a:pt x="3909" y="2136084"/>
                    </a:cubicBezTo>
                    <a:cubicBezTo>
                      <a:pt x="2653" y="2133485"/>
                      <a:pt x="4120" y="2131530"/>
                      <a:pt x="5354" y="2129952"/>
                    </a:cubicBezTo>
                    <a:lnTo>
                      <a:pt x="9185" y="2123453"/>
                    </a:lnTo>
                    <a:lnTo>
                      <a:pt x="8263" y="2119867"/>
                    </a:lnTo>
                    <a:cubicBezTo>
                      <a:pt x="5811" y="2114972"/>
                      <a:pt x="252" y="2112941"/>
                      <a:pt x="0" y="2106669"/>
                    </a:cubicBezTo>
                    <a:cubicBezTo>
                      <a:pt x="6599" y="2102537"/>
                      <a:pt x="1066" y="2097122"/>
                      <a:pt x="1997" y="2092253"/>
                    </a:cubicBezTo>
                    <a:cubicBezTo>
                      <a:pt x="6531" y="2084822"/>
                      <a:pt x="7100" y="2074973"/>
                      <a:pt x="18461" y="2073068"/>
                    </a:cubicBezTo>
                    <a:cubicBezTo>
                      <a:pt x="22642" y="2072898"/>
                      <a:pt x="23573" y="2068029"/>
                      <a:pt x="22909" y="2063545"/>
                    </a:cubicBezTo>
                    <a:cubicBezTo>
                      <a:pt x="21473" y="2055872"/>
                      <a:pt x="23504" y="2050313"/>
                      <a:pt x="31396" y="2046292"/>
                    </a:cubicBezTo>
                    <a:cubicBezTo>
                      <a:pt x="40689" y="2041086"/>
                      <a:pt x="33972" y="2034267"/>
                      <a:pt x="31352" y="2025192"/>
                    </a:cubicBezTo>
                    <a:cubicBezTo>
                      <a:pt x="45852" y="2029280"/>
                      <a:pt x="56523" y="2026274"/>
                      <a:pt x="63886" y="2013091"/>
                    </a:cubicBezTo>
                    <a:cubicBezTo>
                      <a:pt x="65396" y="2010614"/>
                      <a:pt x="74278" y="2007196"/>
                      <a:pt x="81239" y="2008044"/>
                    </a:cubicBezTo>
                    <a:cubicBezTo>
                      <a:pt x="94363" y="2009931"/>
                      <a:pt x="101700" y="2000134"/>
                      <a:pt x="111405" y="1993139"/>
                    </a:cubicBezTo>
                    <a:cubicBezTo>
                      <a:pt x="111305" y="2006673"/>
                      <a:pt x="117770" y="2007219"/>
                      <a:pt x="126677" y="2000417"/>
                    </a:cubicBezTo>
                    <a:cubicBezTo>
                      <a:pt x="131161" y="1999753"/>
                      <a:pt x="135728" y="2001180"/>
                      <a:pt x="139632" y="1998124"/>
                    </a:cubicBezTo>
                    <a:cubicBezTo>
                      <a:pt x="141832" y="1996747"/>
                      <a:pt x="144334" y="1994875"/>
                      <a:pt x="146533" y="1993496"/>
                    </a:cubicBezTo>
                    <a:cubicBezTo>
                      <a:pt x="149035" y="1991624"/>
                      <a:pt x="151948" y="1987964"/>
                      <a:pt x="153736" y="1988375"/>
                    </a:cubicBezTo>
                    <a:cubicBezTo>
                      <a:pt x="158305" y="1989802"/>
                      <a:pt x="154593" y="1993656"/>
                      <a:pt x="154376" y="1996242"/>
                    </a:cubicBezTo>
                    <a:cubicBezTo>
                      <a:pt x="154241" y="2000919"/>
                      <a:pt x="153914" y="2004797"/>
                      <a:pt x="153285" y="2009173"/>
                    </a:cubicBezTo>
                    <a:cubicBezTo>
                      <a:pt x="154336" y="2015250"/>
                      <a:pt x="159397" y="2016979"/>
                      <a:pt x="164872" y="2016921"/>
                    </a:cubicBezTo>
                    <a:cubicBezTo>
                      <a:pt x="168171" y="2014855"/>
                      <a:pt x="171966" y="2013091"/>
                      <a:pt x="175266" y="2011025"/>
                    </a:cubicBezTo>
                    <a:cubicBezTo>
                      <a:pt x="179447" y="2010857"/>
                      <a:pt x="178624" y="2014433"/>
                      <a:pt x="179204" y="2016827"/>
                    </a:cubicBezTo>
                    <a:cubicBezTo>
                      <a:pt x="173050" y="2028027"/>
                      <a:pt x="172975" y="2038177"/>
                      <a:pt x="185964" y="2044743"/>
                    </a:cubicBezTo>
                    <a:cubicBezTo>
                      <a:pt x="191221" y="2047270"/>
                      <a:pt x="195570" y="2051282"/>
                      <a:pt x="192136" y="2058025"/>
                    </a:cubicBezTo>
                    <a:lnTo>
                      <a:pt x="191400" y="2065222"/>
                    </a:lnTo>
                    <a:lnTo>
                      <a:pt x="193705" y="2064625"/>
                    </a:lnTo>
                    <a:cubicBezTo>
                      <a:pt x="196450" y="2062971"/>
                      <a:pt x="198965" y="2060687"/>
                      <a:pt x="201345" y="2058516"/>
                    </a:cubicBezTo>
                    <a:cubicBezTo>
                      <a:pt x="203798" y="2056649"/>
                      <a:pt x="205481" y="2055607"/>
                      <a:pt x="208726" y="2057092"/>
                    </a:cubicBezTo>
                    <a:lnTo>
                      <a:pt x="228242" y="2063119"/>
                    </a:lnTo>
                    <a:lnTo>
                      <a:pt x="231942" y="2058517"/>
                    </a:lnTo>
                    <a:cubicBezTo>
                      <a:pt x="240656" y="2050918"/>
                      <a:pt x="244031" y="2038701"/>
                      <a:pt x="254423" y="2032807"/>
                    </a:cubicBezTo>
                    <a:cubicBezTo>
                      <a:pt x="256237" y="2029835"/>
                      <a:pt x="257748" y="2027358"/>
                      <a:pt x="259562" y="2024385"/>
                    </a:cubicBezTo>
                    <a:cubicBezTo>
                      <a:pt x="258100" y="2020095"/>
                      <a:pt x="261014" y="2016434"/>
                      <a:pt x="260350" y="2011951"/>
                    </a:cubicBezTo>
                    <a:cubicBezTo>
                      <a:pt x="259241" y="2000398"/>
                      <a:pt x="248041" y="1994245"/>
                      <a:pt x="243934" y="1984262"/>
                    </a:cubicBezTo>
                    <a:cubicBezTo>
                      <a:pt x="241288" y="1978570"/>
                      <a:pt x="238148" y="1972575"/>
                      <a:pt x="241968" y="1967429"/>
                    </a:cubicBezTo>
                    <a:cubicBezTo>
                      <a:pt x="245788" y="1962282"/>
                      <a:pt x="252445" y="1963625"/>
                      <a:pt x="257810" y="1964858"/>
                    </a:cubicBezTo>
                    <a:cubicBezTo>
                      <a:pt x="264964" y="1966502"/>
                      <a:pt x="271404" y="1970433"/>
                      <a:pt x="278777" y="1969490"/>
                    </a:cubicBezTo>
                    <a:cubicBezTo>
                      <a:pt x="283973" y="1966543"/>
                      <a:pt x="288817" y="1970860"/>
                      <a:pt x="293797" y="1970497"/>
                    </a:cubicBezTo>
                    <a:cubicBezTo>
                      <a:pt x="297096" y="1968432"/>
                      <a:pt x="300201" y="1965569"/>
                      <a:pt x="304189" y="1964603"/>
                    </a:cubicBezTo>
                    <a:cubicBezTo>
                      <a:pt x="318017" y="1951966"/>
                      <a:pt x="330854" y="1938723"/>
                      <a:pt x="323849" y="1916778"/>
                    </a:cubicBezTo>
                    <a:cubicBezTo>
                      <a:pt x="320347" y="1905805"/>
                      <a:pt x="328953" y="1899498"/>
                      <a:pt x="339900" y="1899380"/>
                    </a:cubicBezTo>
                    <a:cubicBezTo>
                      <a:pt x="348759" y="1899346"/>
                      <a:pt x="357507" y="1900605"/>
                      <a:pt x="366172" y="1899774"/>
                    </a:cubicBezTo>
                    <a:cubicBezTo>
                      <a:pt x="385398" y="1897227"/>
                      <a:pt x="399611" y="1886186"/>
                      <a:pt x="386797" y="1855936"/>
                    </a:cubicBezTo>
                    <a:cubicBezTo>
                      <a:pt x="388937" y="1849084"/>
                      <a:pt x="381809" y="1844057"/>
                      <a:pt x="382353" y="1837591"/>
                    </a:cubicBezTo>
                    <a:cubicBezTo>
                      <a:pt x="386937" y="1823393"/>
                      <a:pt x="387735" y="1823200"/>
                      <a:pt x="397618" y="1832628"/>
                    </a:cubicBezTo>
                    <a:cubicBezTo>
                      <a:pt x="406317" y="1840654"/>
                      <a:pt x="417626" y="1845514"/>
                      <a:pt x="428633" y="1850870"/>
                    </a:cubicBezTo>
                    <a:cubicBezTo>
                      <a:pt x="424695" y="1845069"/>
                      <a:pt x="427138" y="1837723"/>
                      <a:pt x="421799" y="1833105"/>
                    </a:cubicBezTo>
                    <a:cubicBezTo>
                      <a:pt x="418632" y="1830494"/>
                      <a:pt x="416567" y="1827194"/>
                      <a:pt x="416893" y="1823315"/>
                    </a:cubicBezTo>
                    <a:cubicBezTo>
                      <a:pt x="417514" y="1806700"/>
                      <a:pt x="407003" y="1801646"/>
                      <a:pt x="392972" y="1801244"/>
                    </a:cubicBezTo>
                    <a:cubicBezTo>
                      <a:pt x="386338" y="1796518"/>
                      <a:pt x="378867" y="1810993"/>
                      <a:pt x="372974" y="1800599"/>
                    </a:cubicBezTo>
                    <a:cubicBezTo>
                      <a:pt x="365944" y="1782037"/>
                      <a:pt x="382055" y="1770114"/>
                      <a:pt x="385949" y="1754815"/>
                    </a:cubicBezTo>
                    <a:cubicBezTo>
                      <a:pt x="390449" y="1738528"/>
                      <a:pt x="396735" y="1722650"/>
                      <a:pt x="398951" y="1705649"/>
                    </a:cubicBezTo>
                    <a:cubicBezTo>
                      <a:pt x="400621" y="1695112"/>
                      <a:pt x="398001" y="1686035"/>
                      <a:pt x="389494" y="1678807"/>
                    </a:cubicBezTo>
                    <a:cubicBezTo>
                      <a:pt x="379504" y="1670672"/>
                      <a:pt x="371057" y="1668918"/>
                      <a:pt x="363309" y="1680505"/>
                    </a:cubicBezTo>
                    <a:cubicBezTo>
                      <a:pt x="357977" y="1688128"/>
                      <a:pt x="348708" y="1689952"/>
                      <a:pt x="342496" y="1695679"/>
                    </a:cubicBezTo>
                    <a:cubicBezTo>
                      <a:pt x="322085" y="1696822"/>
                      <a:pt x="303295" y="1694196"/>
                      <a:pt x="298105" y="1669277"/>
                    </a:cubicBezTo>
                    <a:cubicBezTo>
                      <a:pt x="297247" y="1663995"/>
                      <a:pt x="292932" y="1668839"/>
                      <a:pt x="291363" y="1665844"/>
                    </a:cubicBezTo>
                    <a:cubicBezTo>
                      <a:pt x="289623" y="1658665"/>
                      <a:pt x="294047" y="1652528"/>
                      <a:pt x="294593" y="1646062"/>
                    </a:cubicBezTo>
                    <a:cubicBezTo>
                      <a:pt x="298136" y="1638026"/>
                      <a:pt x="306825" y="1633812"/>
                      <a:pt x="308882" y="1624869"/>
                    </a:cubicBezTo>
                    <a:cubicBezTo>
                      <a:pt x="322164" y="1618699"/>
                      <a:pt x="335444" y="1612525"/>
                      <a:pt x="350575" y="1612239"/>
                    </a:cubicBezTo>
                    <a:cubicBezTo>
                      <a:pt x="353160" y="1612458"/>
                      <a:pt x="367718" y="1622019"/>
                      <a:pt x="368299" y="1624411"/>
                    </a:cubicBezTo>
                    <a:cubicBezTo>
                      <a:pt x="369433" y="1632581"/>
                      <a:pt x="374496" y="1634309"/>
                      <a:pt x="381481" y="1631773"/>
                    </a:cubicBezTo>
                    <a:cubicBezTo>
                      <a:pt x="403343" y="1622679"/>
                      <a:pt x="426281" y="1616280"/>
                      <a:pt x="447262" y="1605288"/>
                    </a:cubicBezTo>
                    <a:cubicBezTo>
                      <a:pt x="464446" y="1596060"/>
                      <a:pt x="468123" y="1583348"/>
                      <a:pt x="459886" y="1566766"/>
                    </a:cubicBezTo>
                    <a:cubicBezTo>
                      <a:pt x="457820" y="1563467"/>
                      <a:pt x="455754" y="1560167"/>
                      <a:pt x="453689" y="1556868"/>
                    </a:cubicBezTo>
                    <a:cubicBezTo>
                      <a:pt x="438565" y="1529288"/>
                      <a:pt x="441528" y="1518861"/>
                      <a:pt x="470485" y="1505937"/>
                    </a:cubicBezTo>
                    <a:cubicBezTo>
                      <a:pt x="483163" y="1500755"/>
                      <a:pt x="492675" y="1492964"/>
                      <a:pt x="499433" y="1480773"/>
                    </a:cubicBezTo>
                    <a:cubicBezTo>
                      <a:pt x="509925" y="1461343"/>
                      <a:pt x="529127" y="1462182"/>
                      <a:pt x="547531" y="1463211"/>
                    </a:cubicBezTo>
                    <a:cubicBezTo>
                      <a:pt x="553223" y="1460568"/>
                      <a:pt x="560074" y="1462707"/>
                      <a:pt x="567253" y="1460968"/>
                    </a:cubicBezTo>
                    <a:cubicBezTo>
                      <a:pt x="555146" y="1456301"/>
                      <a:pt x="543727" y="1452735"/>
                      <a:pt x="536841" y="1441738"/>
                    </a:cubicBezTo>
                    <a:cubicBezTo>
                      <a:pt x="536648" y="1440939"/>
                      <a:pt x="535657" y="1440335"/>
                      <a:pt x="534666" y="1439730"/>
                    </a:cubicBezTo>
                    <a:cubicBezTo>
                      <a:pt x="534172" y="1439428"/>
                      <a:pt x="533978" y="1438631"/>
                      <a:pt x="534281" y="1438135"/>
                    </a:cubicBezTo>
                    <a:cubicBezTo>
                      <a:pt x="536368" y="1397943"/>
                      <a:pt x="520472" y="1367174"/>
                      <a:pt x="490714" y="1340184"/>
                    </a:cubicBezTo>
                    <a:cubicBezTo>
                      <a:pt x="472519" y="1324325"/>
                      <a:pt x="474298" y="1312494"/>
                      <a:pt x="488780" y="1292099"/>
                    </a:cubicBezTo>
                    <a:cubicBezTo>
                      <a:pt x="500842" y="1275668"/>
                      <a:pt x="496206" y="1256526"/>
                      <a:pt x="496936" y="1238618"/>
                    </a:cubicBezTo>
                    <a:cubicBezTo>
                      <a:pt x="495971" y="1234629"/>
                      <a:pt x="496298" y="1230750"/>
                      <a:pt x="497423" y="1226677"/>
                    </a:cubicBezTo>
                    <a:cubicBezTo>
                      <a:pt x="501501" y="1199937"/>
                      <a:pt x="504781" y="1173389"/>
                      <a:pt x="498708" y="1146573"/>
                    </a:cubicBezTo>
                    <a:cubicBezTo>
                      <a:pt x="501647" y="1139528"/>
                      <a:pt x="498204" y="1134029"/>
                      <a:pt x="494265" y="1128228"/>
                    </a:cubicBezTo>
                    <a:cubicBezTo>
                      <a:pt x="489857" y="1118740"/>
                      <a:pt x="492023" y="1108506"/>
                      <a:pt x="491301" y="1098548"/>
                    </a:cubicBezTo>
                    <a:cubicBezTo>
                      <a:pt x="482720" y="1101471"/>
                      <a:pt x="479673" y="1109808"/>
                      <a:pt x="474258" y="1115342"/>
                    </a:cubicBezTo>
                    <a:cubicBezTo>
                      <a:pt x="465132" y="1124729"/>
                      <a:pt x="456686" y="1122975"/>
                      <a:pt x="456676" y="1110734"/>
                    </a:cubicBezTo>
                    <a:cubicBezTo>
                      <a:pt x="455944" y="1088534"/>
                      <a:pt x="441662" y="1081861"/>
                      <a:pt x="424274" y="1078050"/>
                    </a:cubicBezTo>
                    <a:cubicBezTo>
                      <a:pt x="414341" y="1075391"/>
                      <a:pt x="406802" y="1072150"/>
                      <a:pt x="407590" y="1059716"/>
                    </a:cubicBezTo>
                    <a:cubicBezTo>
                      <a:pt x="407916" y="1055836"/>
                      <a:pt x="406456" y="1051545"/>
                      <a:pt x="403785" y="1049237"/>
                    </a:cubicBezTo>
                    <a:cubicBezTo>
                      <a:pt x="389141" y="1037584"/>
                      <a:pt x="389048" y="1023253"/>
                      <a:pt x="396629" y="1007485"/>
                    </a:cubicBezTo>
                    <a:cubicBezTo>
                      <a:pt x="399483" y="998349"/>
                      <a:pt x="402832" y="989518"/>
                      <a:pt x="398423" y="980030"/>
                    </a:cubicBezTo>
                    <a:cubicBezTo>
                      <a:pt x="398256" y="975849"/>
                      <a:pt x="400177" y="971584"/>
                      <a:pt x="397121" y="967679"/>
                    </a:cubicBezTo>
                    <a:cubicBezTo>
                      <a:pt x="394723" y="962138"/>
                      <a:pt x="393612" y="957553"/>
                      <a:pt x="394920" y="9540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08217271-907A-46D7-9C1B-A179FA2F624B}"/>
                  </a:ext>
                </a:extLst>
              </p:cNvPr>
              <p:cNvSpPr/>
              <p:nvPr/>
            </p:nvSpPr>
            <p:spPr>
              <a:xfrm rot="16200000">
                <a:off x="2929773" y="2468218"/>
                <a:ext cx="1635850" cy="1368088"/>
              </a:xfrm>
              <a:custGeom>
                <a:avLst/>
                <a:gdLst>
                  <a:gd name="connsiteX0" fmla="*/ 1658032 w 1871671"/>
                  <a:gd name="connsiteY0" fmla="*/ 170642 h 1565309"/>
                  <a:gd name="connsiteX1" fmla="*/ 1664022 w 1871671"/>
                  <a:gd name="connsiteY1" fmla="*/ 186763 h 1565309"/>
                  <a:gd name="connsiteX2" fmla="*/ 1667412 w 1871671"/>
                  <a:gd name="connsiteY2" fmla="*/ 192211 h 1565309"/>
                  <a:gd name="connsiteX3" fmla="*/ 1684422 w 1871671"/>
                  <a:gd name="connsiteY3" fmla="*/ 193100 h 1565309"/>
                  <a:gd name="connsiteX4" fmla="*/ 1689986 w 1871671"/>
                  <a:gd name="connsiteY4" fmla="*/ 189789 h 1565309"/>
                  <a:gd name="connsiteX5" fmla="*/ 1696534 w 1871671"/>
                  <a:gd name="connsiteY5" fmla="*/ 191679 h 1565309"/>
                  <a:gd name="connsiteX6" fmla="*/ 1698538 w 1871671"/>
                  <a:gd name="connsiteY6" fmla="*/ 193839 h 1565309"/>
                  <a:gd name="connsiteX7" fmla="*/ 1711764 w 1871671"/>
                  <a:gd name="connsiteY7" fmla="*/ 194536 h 1565309"/>
                  <a:gd name="connsiteX8" fmla="*/ 1724882 w 1871671"/>
                  <a:gd name="connsiteY8" fmla="*/ 185434 h 1565309"/>
                  <a:gd name="connsiteX9" fmla="*/ 1698792 w 1871671"/>
                  <a:gd name="connsiteY9" fmla="*/ 163501 h 1565309"/>
                  <a:gd name="connsiteX10" fmla="*/ 1674063 w 1871671"/>
                  <a:gd name="connsiteY10" fmla="*/ 151882 h 1565309"/>
                  <a:gd name="connsiteX11" fmla="*/ 1670423 w 1871671"/>
                  <a:gd name="connsiteY11" fmla="*/ 159487 h 1565309"/>
                  <a:gd name="connsiteX12" fmla="*/ 1658032 w 1871671"/>
                  <a:gd name="connsiteY12" fmla="*/ 170642 h 1565309"/>
                  <a:gd name="connsiteX13" fmla="*/ 1622735 w 1871671"/>
                  <a:gd name="connsiteY13" fmla="*/ 171115 h 1565309"/>
                  <a:gd name="connsiteX14" fmla="*/ 1620302 w 1871671"/>
                  <a:gd name="connsiteY14" fmla="*/ 178240 h 1565309"/>
                  <a:gd name="connsiteX15" fmla="*/ 1617947 w 1871671"/>
                  <a:gd name="connsiteY15" fmla="*/ 192895 h 1565309"/>
                  <a:gd name="connsiteX16" fmla="*/ 1629543 w 1871671"/>
                  <a:gd name="connsiteY16" fmla="*/ 192240 h 1565309"/>
                  <a:gd name="connsiteX17" fmla="*/ 1626305 w 1871671"/>
                  <a:gd name="connsiteY17" fmla="*/ 187427 h 1565309"/>
                  <a:gd name="connsiteX18" fmla="*/ 1628474 w 1871671"/>
                  <a:gd name="connsiteY18" fmla="*/ 165172 h 1565309"/>
                  <a:gd name="connsiteX19" fmla="*/ 1622735 w 1871671"/>
                  <a:gd name="connsiteY19" fmla="*/ 171115 h 1565309"/>
                  <a:gd name="connsiteX20" fmla="*/ 1516850 w 1871671"/>
                  <a:gd name="connsiteY20" fmla="*/ 256260 h 1565309"/>
                  <a:gd name="connsiteX21" fmla="*/ 1509790 w 1871671"/>
                  <a:gd name="connsiteY21" fmla="*/ 275237 h 1565309"/>
                  <a:gd name="connsiteX22" fmla="*/ 1508128 w 1871671"/>
                  <a:gd name="connsiteY22" fmla="*/ 285328 h 1565309"/>
                  <a:gd name="connsiteX23" fmla="*/ 1509612 w 1871671"/>
                  <a:gd name="connsiteY23" fmla="*/ 287996 h 1565309"/>
                  <a:gd name="connsiteX24" fmla="*/ 1512358 w 1871671"/>
                  <a:gd name="connsiteY24" fmla="*/ 289356 h 1565309"/>
                  <a:gd name="connsiteX25" fmla="*/ 1511135 w 1871671"/>
                  <a:gd name="connsiteY25" fmla="*/ 275987 h 1565309"/>
                  <a:gd name="connsiteX26" fmla="*/ 1523713 w 1871671"/>
                  <a:gd name="connsiteY26" fmla="*/ 264496 h 1565309"/>
                  <a:gd name="connsiteX27" fmla="*/ 1516850 w 1871671"/>
                  <a:gd name="connsiteY27" fmla="*/ 256260 h 1565309"/>
                  <a:gd name="connsiteX28" fmla="*/ 1002172 w 1871671"/>
                  <a:gd name="connsiteY28" fmla="*/ 520370 h 1565309"/>
                  <a:gd name="connsiteX29" fmla="*/ 1002782 w 1871671"/>
                  <a:gd name="connsiteY29" fmla="*/ 520831 h 1565309"/>
                  <a:gd name="connsiteX30" fmla="*/ 1013655 w 1871671"/>
                  <a:gd name="connsiteY30" fmla="*/ 509559 h 1565309"/>
                  <a:gd name="connsiteX31" fmla="*/ 1043544 w 1871671"/>
                  <a:gd name="connsiteY31" fmla="*/ 474343 h 1565309"/>
                  <a:gd name="connsiteX32" fmla="*/ 1047888 w 1871671"/>
                  <a:gd name="connsiteY32" fmla="*/ 469714 h 1565309"/>
                  <a:gd name="connsiteX33" fmla="*/ 1050888 w 1871671"/>
                  <a:gd name="connsiteY33" fmla="*/ 464337 h 1565309"/>
                  <a:gd name="connsiteX34" fmla="*/ 1026465 w 1871671"/>
                  <a:gd name="connsiteY34" fmla="*/ 493900 h 1565309"/>
                  <a:gd name="connsiteX35" fmla="*/ 743374 w 1871671"/>
                  <a:gd name="connsiteY35" fmla="*/ 659170 h 1565309"/>
                  <a:gd name="connsiteX36" fmla="*/ 748536 w 1871671"/>
                  <a:gd name="connsiteY36" fmla="*/ 661672 h 1565309"/>
                  <a:gd name="connsiteX37" fmla="*/ 755415 w 1871671"/>
                  <a:gd name="connsiteY37" fmla="*/ 651176 h 1565309"/>
                  <a:gd name="connsiteX38" fmla="*/ 260404 w 1871671"/>
                  <a:gd name="connsiteY38" fmla="*/ 967747 h 1565309"/>
                  <a:gd name="connsiteX39" fmla="*/ 256791 w 1871671"/>
                  <a:gd name="connsiteY39" fmla="*/ 977070 h 1565309"/>
                  <a:gd name="connsiteX40" fmla="*/ 262050 w 1871671"/>
                  <a:gd name="connsiteY40" fmla="*/ 974628 h 1565309"/>
                  <a:gd name="connsiteX41" fmla="*/ 265598 w 1871671"/>
                  <a:gd name="connsiteY41" fmla="*/ 969446 h 1565309"/>
                  <a:gd name="connsiteX42" fmla="*/ 32 w 1871671"/>
                  <a:gd name="connsiteY42" fmla="*/ 832161 h 1565309"/>
                  <a:gd name="connsiteX43" fmla="*/ 10947 w 1871671"/>
                  <a:gd name="connsiteY43" fmla="*/ 830813 h 1565309"/>
                  <a:gd name="connsiteX44" fmla="*/ 34734 w 1871671"/>
                  <a:gd name="connsiteY44" fmla="*/ 822929 h 1565309"/>
                  <a:gd name="connsiteX45" fmla="*/ 92304 w 1871671"/>
                  <a:gd name="connsiteY45" fmla="*/ 776603 h 1565309"/>
                  <a:gd name="connsiteX46" fmla="*/ 122827 w 1871671"/>
                  <a:gd name="connsiteY46" fmla="*/ 764544 h 1565309"/>
                  <a:gd name="connsiteX47" fmla="*/ 230889 w 1871671"/>
                  <a:gd name="connsiteY47" fmla="*/ 744621 h 1565309"/>
                  <a:gd name="connsiteX48" fmla="*/ 302968 w 1871671"/>
                  <a:gd name="connsiteY48" fmla="*/ 651743 h 1565309"/>
                  <a:gd name="connsiteX49" fmla="*/ 445280 w 1871671"/>
                  <a:gd name="connsiteY49" fmla="*/ 712618 h 1565309"/>
                  <a:gd name="connsiteX50" fmla="*/ 544723 w 1871671"/>
                  <a:gd name="connsiteY50" fmla="*/ 662326 h 1565309"/>
                  <a:gd name="connsiteX51" fmla="*/ 548289 w 1871671"/>
                  <a:gd name="connsiteY51" fmla="*/ 674892 h 1565309"/>
                  <a:gd name="connsiteX52" fmla="*/ 570344 w 1871671"/>
                  <a:gd name="connsiteY52" fmla="*/ 674855 h 1565309"/>
                  <a:gd name="connsiteX53" fmla="*/ 603014 w 1871671"/>
                  <a:gd name="connsiteY53" fmla="*/ 656412 h 1565309"/>
                  <a:gd name="connsiteX54" fmla="*/ 608176 w 1871671"/>
                  <a:gd name="connsiteY54" fmla="*/ 635675 h 1565309"/>
                  <a:gd name="connsiteX55" fmla="*/ 650433 w 1871671"/>
                  <a:gd name="connsiteY55" fmla="*/ 615342 h 1565309"/>
                  <a:gd name="connsiteX56" fmla="*/ 660890 w 1871671"/>
                  <a:gd name="connsiteY56" fmla="*/ 619428 h 1565309"/>
                  <a:gd name="connsiteX57" fmla="*/ 677065 w 1871671"/>
                  <a:gd name="connsiteY57" fmla="*/ 608353 h 1565309"/>
                  <a:gd name="connsiteX58" fmla="*/ 718138 w 1871671"/>
                  <a:gd name="connsiteY58" fmla="*/ 591603 h 1565309"/>
                  <a:gd name="connsiteX59" fmla="*/ 719106 w 1871671"/>
                  <a:gd name="connsiteY59" fmla="*/ 593025 h 1565309"/>
                  <a:gd name="connsiteX60" fmla="*/ 717607 w 1871671"/>
                  <a:gd name="connsiteY60" fmla="*/ 595713 h 1565309"/>
                  <a:gd name="connsiteX61" fmla="*/ 719624 w 1871671"/>
                  <a:gd name="connsiteY61" fmla="*/ 596838 h 1565309"/>
                  <a:gd name="connsiteX62" fmla="*/ 723377 w 1871671"/>
                  <a:gd name="connsiteY62" fmla="*/ 587696 h 1565309"/>
                  <a:gd name="connsiteX63" fmla="*/ 717318 w 1871671"/>
                  <a:gd name="connsiteY63" fmla="*/ 578526 h 1565309"/>
                  <a:gd name="connsiteX64" fmla="*/ 742155 w 1871671"/>
                  <a:gd name="connsiteY64" fmla="*/ 552362 h 1565309"/>
                  <a:gd name="connsiteX65" fmla="*/ 761692 w 1871671"/>
                  <a:gd name="connsiteY65" fmla="*/ 542850 h 1565309"/>
                  <a:gd name="connsiteX66" fmla="*/ 764768 w 1871671"/>
                  <a:gd name="connsiteY66" fmla="*/ 515909 h 1565309"/>
                  <a:gd name="connsiteX67" fmla="*/ 735127 w 1871671"/>
                  <a:gd name="connsiteY67" fmla="*/ 497198 h 1565309"/>
                  <a:gd name="connsiteX68" fmla="*/ 707560 w 1871671"/>
                  <a:gd name="connsiteY68" fmla="*/ 460889 h 1565309"/>
                  <a:gd name="connsiteX69" fmla="*/ 669838 w 1871671"/>
                  <a:gd name="connsiteY69" fmla="*/ 411633 h 1565309"/>
                  <a:gd name="connsiteX70" fmla="*/ 714859 w 1871671"/>
                  <a:gd name="connsiteY70" fmla="*/ 399839 h 1565309"/>
                  <a:gd name="connsiteX71" fmla="*/ 746229 w 1871671"/>
                  <a:gd name="connsiteY71" fmla="*/ 411888 h 1565309"/>
                  <a:gd name="connsiteX72" fmla="*/ 758198 w 1871671"/>
                  <a:gd name="connsiteY72" fmla="*/ 427437 h 1565309"/>
                  <a:gd name="connsiteX73" fmla="*/ 786383 w 1871671"/>
                  <a:gd name="connsiteY73" fmla="*/ 440793 h 1565309"/>
                  <a:gd name="connsiteX74" fmla="*/ 798948 w 1871671"/>
                  <a:gd name="connsiteY74" fmla="*/ 417025 h 1565309"/>
                  <a:gd name="connsiteX75" fmla="*/ 832938 w 1871671"/>
                  <a:gd name="connsiteY75" fmla="*/ 387435 h 1565309"/>
                  <a:gd name="connsiteX76" fmla="*/ 854510 w 1871671"/>
                  <a:gd name="connsiteY76" fmla="*/ 383784 h 1565309"/>
                  <a:gd name="connsiteX77" fmla="*/ 894789 w 1871671"/>
                  <a:gd name="connsiteY77" fmla="*/ 398498 h 1565309"/>
                  <a:gd name="connsiteX78" fmla="*/ 898420 w 1871671"/>
                  <a:gd name="connsiteY78" fmla="*/ 403171 h 1565309"/>
                  <a:gd name="connsiteX79" fmla="*/ 978354 w 1871671"/>
                  <a:gd name="connsiteY79" fmla="*/ 300488 h 1565309"/>
                  <a:gd name="connsiteX80" fmla="*/ 1003001 w 1871671"/>
                  <a:gd name="connsiteY80" fmla="*/ 227864 h 1565309"/>
                  <a:gd name="connsiteX81" fmla="*/ 1006946 w 1871671"/>
                  <a:gd name="connsiteY81" fmla="*/ 193930 h 1565309"/>
                  <a:gd name="connsiteX82" fmla="*/ 1022991 w 1871671"/>
                  <a:gd name="connsiteY82" fmla="*/ 166745 h 1565309"/>
                  <a:gd name="connsiteX83" fmla="*/ 1077177 w 1871671"/>
                  <a:gd name="connsiteY83" fmla="*/ 88565 h 1565309"/>
                  <a:gd name="connsiteX84" fmla="*/ 1117682 w 1871671"/>
                  <a:gd name="connsiteY84" fmla="*/ 53871 h 1565309"/>
                  <a:gd name="connsiteX85" fmla="*/ 1221766 w 1871671"/>
                  <a:gd name="connsiteY85" fmla="*/ 0 h 1565309"/>
                  <a:gd name="connsiteX86" fmla="*/ 1159943 w 1871671"/>
                  <a:gd name="connsiteY86" fmla="*/ 41310 h 1565309"/>
                  <a:gd name="connsiteX87" fmla="*/ 1113905 w 1871671"/>
                  <a:gd name="connsiteY87" fmla="*/ 76443 h 1565309"/>
                  <a:gd name="connsiteX88" fmla="*/ 1188061 w 1871671"/>
                  <a:gd name="connsiteY88" fmla="*/ 36723 h 1565309"/>
                  <a:gd name="connsiteX89" fmla="*/ 1255454 w 1871671"/>
                  <a:gd name="connsiteY89" fmla="*/ 17028 h 1565309"/>
                  <a:gd name="connsiteX90" fmla="*/ 1305703 w 1871671"/>
                  <a:gd name="connsiteY90" fmla="*/ 10685 h 1565309"/>
                  <a:gd name="connsiteX91" fmla="*/ 1319974 w 1871671"/>
                  <a:gd name="connsiteY91" fmla="*/ 15120 h 1565309"/>
                  <a:gd name="connsiteX92" fmla="*/ 1298423 w 1871671"/>
                  <a:gd name="connsiteY92" fmla="*/ 26895 h 1565309"/>
                  <a:gd name="connsiteX93" fmla="*/ 1237405 w 1871671"/>
                  <a:gd name="connsiteY93" fmla="*/ 35164 h 1565309"/>
                  <a:gd name="connsiteX94" fmla="*/ 1161169 w 1871671"/>
                  <a:gd name="connsiteY94" fmla="*/ 67553 h 1565309"/>
                  <a:gd name="connsiteX95" fmla="*/ 1163858 w 1871671"/>
                  <a:gd name="connsiteY95" fmla="*/ 69053 h 1565309"/>
                  <a:gd name="connsiteX96" fmla="*/ 1181440 w 1871671"/>
                  <a:gd name="connsiteY96" fmla="*/ 61233 h 1565309"/>
                  <a:gd name="connsiteX97" fmla="*/ 1182488 w 1871671"/>
                  <a:gd name="connsiteY97" fmla="*/ 60936 h 1565309"/>
                  <a:gd name="connsiteX98" fmla="*/ 1244942 w 1871671"/>
                  <a:gd name="connsiteY98" fmla="*/ 43774 h 1565309"/>
                  <a:gd name="connsiteX99" fmla="*/ 1363680 w 1871671"/>
                  <a:gd name="connsiteY99" fmla="*/ 31568 h 1565309"/>
                  <a:gd name="connsiteX100" fmla="*/ 1369886 w 1871671"/>
                  <a:gd name="connsiteY100" fmla="*/ 31504 h 1565309"/>
                  <a:gd name="connsiteX101" fmla="*/ 1385177 w 1871671"/>
                  <a:gd name="connsiteY101" fmla="*/ 51491 h 1565309"/>
                  <a:gd name="connsiteX102" fmla="*/ 1386069 w 1871671"/>
                  <a:gd name="connsiteY102" fmla="*/ 54633 h 1565309"/>
                  <a:gd name="connsiteX103" fmla="*/ 1386741 w 1871671"/>
                  <a:gd name="connsiteY103" fmla="*/ 55008 h 1565309"/>
                  <a:gd name="connsiteX104" fmla="*/ 1407387 w 1871671"/>
                  <a:gd name="connsiteY104" fmla="*/ 48016 h 1565309"/>
                  <a:gd name="connsiteX105" fmla="*/ 1411717 w 1871671"/>
                  <a:gd name="connsiteY105" fmla="*/ 51313 h 1565309"/>
                  <a:gd name="connsiteX106" fmla="*/ 1397625 w 1871671"/>
                  <a:gd name="connsiteY106" fmla="*/ 73418 h 1565309"/>
                  <a:gd name="connsiteX107" fmla="*/ 1403816 w 1871671"/>
                  <a:gd name="connsiteY107" fmla="*/ 81278 h 1565309"/>
                  <a:gd name="connsiteX108" fmla="*/ 1407254 w 1871671"/>
                  <a:gd name="connsiteY108" fmla="*/ 81433 h 1565309"/>
                  <a:gd name="connsiteX109" fmla="*/ 1418215 w 1871671"/>
                  <a:gd name="connsiteY109" fmla="*/ 98124 h 1565309"/>
                  <a:gd name="connsiteX110" fmla="*/ 1425984 w 1871671"/>
                  <a:gd name="connsiteY110" fmla="*/ 101576 h 1565309"/>
                  <a:gd name="connsiteX111" fmla="*/ 1478831 w 1871671"/>
                  <a:gd name="connsiteY111" fmla="*/ 106376 h 1565309"/>
                  <a:gd name="connsiteX112" fmla="*/ 1484442 w 1871671"/>
                  <a:gd name="connsiteY112" fmla="*/ 104218 h 1565309"/>
                  <a:gd name="connsiteX113" fmla="*/ 1513039 w 1871671"/>
                  <a:gd name="connsiteY113" fmla="*/ 81391 h 1565309"/>
                  <a:gd name="connsiteX114" fmla="*/ 1522258 w 1871671"/>
                  <a:gd name="connsiteY114" fmla="*/ 68025 h 1565309"/>
                  <a:gd name="connsiteX115" fmla="*/ 1528243 w 1871671"/>
                  <a:gd name="connsiteY115" fmla="*/ 65194 h 1565309"/>
                  <a:gd name="connsiteX116" fmla="*/ 1532341 w 1871671"/>
                  <a:gd name="connsiteY116" fmla="*/ 73650 h 1565309"/>
                  <a:gd name="connsiteX117" fmla="*/ 1524079 w 1871671"/>
                  <a:gd name="connsiteY117" fmla="*/ 96362 h 1565309"/>
                  <a:gd name="connsiteX118" fmla="*/ 1530749 w 1871671"/>
                  <a:gd name="connsiteY118" fmla="*/ 85982 h 1565309"/>
                  <a:gd name="connsiteX119" fmla="*/ 1536594 w 1871671"/>
                  <a:gd name="connsiteY119" fmla="*/ 78666 h 1565309"/>
                  <a:gd name="connsiteX120" fmla="*/ 1542204 w 1871671"/>
                  <a:gd name="connsiteY120" fmla="*/ 76507 h 1565309"/>
                  <a:gd name="connsiteX121" fmla="*/ 1569105 w 1871671"/>
                  <a:gd name="connsiteY121" fmla="*/ 83580 h 1565309"/>
                  <a:gd name="connsiteX122" fmla="*/ 1569169 w 1871671"/>
                  <a:gd name="connsiteY122" fmla="*/ 89786 h 1565309"/>
                  <a:gd name="connsiteX123" fmla="*/ 1566970 w 1871671"/>
                  <a:gd name="connsiteY123" fmla="*/ 107949 h 1565309"/>
                  <a:gd name="connsiteX124" fmla="*/ 1626438 w 1871671"/>
                  <a:gd name="connsiteY124" fmla="*/ 88240 h 1565309"/>
                  <a:gd name="connsiteX125" fmla="*/ 1633974 w 1871671"/>
                  <a:gd name="connsiteY125" fmla="*/ 96851 h 1565309"/>
                  <a:gd name="connsiteX126" fmla="*/ 1632899 w 1871671"/>
                  <a:gd name="connsiteY126" fmla="*/ 112997 h 1565309"/>
                  <a:gd name="connsiteX127" fmla="*/ 1637572 w 1871671"/>
                  <a:gd name="connsiteY127" fmla="*/ 108184 h 1565309"/>
                  <a:gd name="connsiteX128" fmla="*/ 1642006 w 1871671"/>
                  <a:gd name="connsiteY128" fmla="*/ 100729 h 1565309"/>
                  <a:gd name="connsiteX129" fmla="*/ 1646842 w 1871671"/>
                  <a:gd name="connsiteY129" fmla="*/ 97171 h 1565309"/>
                  <a:gd name="connsiteX130" fmla="*/ 1647431 w 1871671"/>
                  <a:gd name="connsiteY130" fmla="*/ 96425 h 1565309"/>
                  <a:gd name="connsiteX131" fmla="*/ 1648835 w 1871671"/>
                  <a:gd name="connsiteY131" fmla="*/ 95705 h 1565309"/>
                  <a:gd name="connsiteX132" fmla="*/ 1657764 w 1871671"/>
                  <a:gd name="connsiteY132" fmla="*/ 89136 h 1565309"/>
                  <a:gd name="connsiteX133" fmla="*/ 1661838 w 1871671"/>
                  <a:gd name="connsiteY133" fmla="*/ 90134 h 1565309"/>
                  <a:gd name="connsiteX134" fmla="*/ 1665919 w 1871671"/>
                  <a:gd name="connsiteY134" fmla="*/ 83822 h 1565309"/>
                  <a:gd name="connsiteX135" fmla="*/ 1688865 w 1871671"/>
                  <a:gd name="connsiteY135" fmla="*/ 86927 h 1565309"/>
                  <a:gd name="connsiteX136" fmla="*/ 1686035 w 1871671"/>
                  <a:gd name="connsiteY136" fmla="*/ 118069 h 1565309"/>
                  <a:gd name="connsiteX137" fmla="*/ 1685979 w 1871671"/>
                  <a:gd name="connsiteY137" fmla="*/ 118235 h 1565309"/>
                  <a:gd name="connsiteX138" fmla="*/ 1686041 w 1871671"/>
                  <a:gd name="connsiteY138" fmla="*/ 118302 h 1565309"/>
                  <a:gd name="connsiteX139" fmla="*/ 1756385 w 1871671"/>
                  <a:gd name="connsiteY139" fmla="*/ 119681 h 1565309"/>
                  <a:gd name="connsiteX140" fmla="*/ 1785688 w 1871671"/>
                  <a:gd name="connsiteY140" fmla="*/ 50170 h 1565309"/>
                  <a:gd name="connsiteX141" fmla="*/ 1778511 w 1871671"/>
                  <a:gd name="connsiteY141" fmla="*/ 22838 h 1565309"/>
                  <a:gd name="connsiteX142" fmla="*/ 1782792 w 1871671"/>
                  <a:gd name="connsiteY142" fmla="*/ 6455 h 1565309"/>
                  <a:gd name="connsiteX143" fmla="*/ 1812767 w 1871671"/>
                  <a:gd name="connsiteY143" fmla="*/ 31789 h 1565309"/>
                  <a:gd name="connsiteX144" fmla="*/ 1805364 w 1871671"/>
                  <a:gd name="connsiteY144" fmla="*/ 78382 h 1565309"/>
                  <a:gd name="connsiteX145" fmla="*/ 1820384 w 1871671"/>
                  <a:gd name="connsiteY145" fmla="*/ 87877 h 1565309"/>
                  <a:gd name="connsiteX146" fmla="*/ 1838477 w 1871671"/>
                  <a:gd name="connsiteY146" fmla="*/ 106925 h 1565309"/>
                  <a:gd name="connsiteX147" fmla="*/ 1836015 w 1871671"/>
                  <a:gd name="connsiteY147" fmla="*/ 110259 h 1565309"/>
                  <a:gd name="connsiteX148" fmla="*/ 1810552 w 1871671"/>
                  <a:gd name="connsiteY148" fmla="*/ 134632 h 1565309"/>
                  <a:gd name="connsiteX149" fmla="*/ 1816731 w 1871671"/>
                  <a:gd name="connsiteY149" fmla="*/ 150566 h 1565309"/>
                  <a:gd name="connsiteX150" fmla="*/ 1816502 w 1871671"/>
                  <a:gd name="connsiteY150" fmla="*/ 154484 h 1565309"/>
                  <a:gd name="connsiteX151" fmla="*/ 1820540 w 1871671"/>
                  <a:gd name="connsiteY151" fmla="*/ 178610 h 1565309"/>
                  <a:gd name="connsiteX152" fmla="*/ 1853452 w 1871671"/>
                  <a:gd name="connsiteY152" fmla="*/ 226193 h 1565309"/>
                  <a:gd name="connsiteX153" fmla="*/ 1844653 w 1871671"/>
                  <a:gd name="connsiteY153" fmla="*/ 281172 h 1565309"/>
                  <a:gd name="connsiteX154" fmla="*/ 1824810 w 1871671"/>
                  <a:gd name="connsiteY154" fmla="*/ 338835 h 1565309"/>
                  <a:gd name="connsiteX155" fmla="*/ 1825910 w 1871671"/>
                  <a:gd name="connsiteY155" fmla="*/ 340714 h 1565309"/>
                  <a:gd name="connsiteX156" fmla="*/ 1802539 w 1871671"/>
                  <a:gd name="connsiteY156" fmla="*/ 396659 h 1565309"/>
                  <a:gd name="connsiteX157" fmla="*/ 1772160 w 1871671"/>
                  <a:gd name="connsiteY157" fmla="*/ 409404 h 1565309"/>
                  <a:gd name="connsiteX158" fmla="*/ 1797828 w 1871671"/>
                  <a:gd name="connsiteY158" fmla="*/ 436000 h 1565309"/>
                  <a:gd name="connsiteX159" fmla="*/ 1814338 w 1871671"/>
                  <a:gd name="connsiteY159" fmla="*/ 445883 h 1565309"/>
                  <a:gd name="connsiteX160" fmla="*/ 1804912 w 1871671"/>
                  <a:gd name="connsiteY160" fmla="*/ 454558 h 1565309"/>
                  <a:gd name="connsiteX161" fmla="*/ 1790372 w 1871671"/>
                  <a:gd name="connsiteY161" fmla="*/ 452350 h 1565309"/>
                  <a:gd name="connsiteX162" fmla="*/ 1757734 w 1871671"/>
                  <a:gd name="connsiteY162" fmla="*/ 449389 h 1565309"/>
                  <a:gd name="connsiteX163" fmla="*/ 1735022 w 1871671"/>
                  <a:gd name="connsiteY163" fmla="*/ 478458 h 1565309"/>
                  <a:gd name="connsiteX164" fmla="*/ 1747767 w 1871671"/>
                  <a:gd name="connsiteY164" fmla="*/ 508837 h 1565309"/>
                  <a:gd name="connsiteX165" fmla="*/ 1749765 w 1871671"/>
                  <a:gd name="connsiteY165" fmla="*/ 531634 h 1565309"/>
                  <a:gd name="connsiteX166" fmla="*/ 1738202 w 1871671"/>
                  <a:gd name="connsiteY166" fmla="*/ 537066 h 1565309"/>
                  <a:gd name="connsiteX167" fmla="*/ 1737990 w 1871671"/>
                  <a:gd name="connsiteY167" fmla="*/ 537040 h 1565309"/>
                  <a:gd name="connsiteX168" fmla="*/ 1727348 w 1871671"/>
                  <a:gd name="connsiteY168" fmla="*/ 547683 h 1565309"/>
                  <a:gd name="connsiteX169" fmla="*/ 1744494 w 1871671"/>
                  <a:gd name="connsiteY169" fmla="*/ 582691 h 1565309"/>
                  <a:gd name="connsiteX170" fmla="*/ 1775930 w 1871671"/>
                  <a:gd name="connsiteY170" fmla="*/ 595551 h 1565309"/>
                  <a:gd name="connsiteX171" fmla="*/ 1828084 w 1871671"/>
                  <a:gd name="connsiteY171" fmla="*/ 640560 h 1565309"/>
                  <a:gd name="connsiteX172" fmla="*/ 1830228 w 1871671"/>
                  <a:gd name="connsiteY172" fmla="*/ 675569 h 1565309"/>
                  <a:gd name="connsiteX173" fmla="*/ 1836657 w 1871671"/>
                  <a:gd name="connsiteY173" fmla="*/ 704146 h 1565309"/>
                  <a:gd name="connsiteX174" fmla="*/ 1819510 w 1871671"/>
                  <a:gd name="connsiteY174" fmla="*/ 717006 h 1565309"/>
                  <a:gd name="connsiteX175" fmla="*/ 1768071 w 1871671"/>
                  <a:gd name="connsiteY175" fmla="*/ 730581 h 1565309"/>
                  <a:gd name="connsiteX176" fmla="*/ 1733063 w 1871671"/>
                  <a:gd name="connsiteY176" fmla="*/ 752014 h 1565309"/>
                  <a:gd name="connsiteX177" fmla="*/ 1704485 w 1871671"/>
                  <a:gd name="connsiteY177" fmla="*/ 814171 h 1565309"/>
                  <a:gd name="connsiteX178" fmla="*/ 1706628 w 1871671"/>
                  <a:gd name="connsiteY178" fmla="*/ 832747 h 1565309"/>
                  <a:gd name="connsiteX179" fmla="*/ 1703056 w 1871671"/>
                  <a:gd name="connsiteY179" fmla="*/ 855609 h 1565309"/>
                  <a:gd name="connsiteX180" fmla="*/ 1684481 w 1871671"/>
                  <a:gd name="connsiteY180" fmla="*/ 847036 h 1565309"/>
                  <a:gd name="connsiteX181" fmla="*/ 1673765 w 1871671"/>
                  <a:gd name="connsiteY181" fmla="*/ 843463 h 1565309"/>
                  <a:gd name="connsiteX182" fmla="*/ 1673050 w 1871671"/>
                  <a:gd name="connsiteY182" fmla="*/ 854180 h 1565309"/>
                  <a:gd name="connsiteX183" fmla="*/ 1645900 w 1871671"/>
                  <a:gd name="connsiteY183" fmla="*/ 919195 h 1565309"/>
                  <a:gd name="connsiteX184" fmla="*/ 1611608 w 1871671"/>
                  <a:gd name="connsiteY184" fmla="*/ 936342 h 1565309"/>
                  <a:gd name="connsiteX185" fmla="*/ 1554452 w 1871671"/>
                  <a:gd name="connsiteY185" fmla="*/ 953845 h 1565309"/>
                  <a:gd name="connsiteX186" fmla="*/ 1546673 w 1871671"/>
                  <a:gd name="connsiteY186" fmla="*/ 954145 h 1565309"/>
                  <a:gd name="connsiteX187" fmla="*/ 1543541 w 1871671"/>
                  <a:gd name="connsiteY187" fmla="*/ 964219 h 1565309"/>
                  <a:gd name="connsiteX188" fmla="*/ 1545758 w 1871671"/>
                  <a:gd name="connsiteY188" fmla="*/ 971581 h 1565309"/>
                  <a:gd name="connsiteX189" fmla="*/ 1553690 w 1871671"/>
                  <a:gd name="connsiteY189" fmla="*/ 979530 h 1565309"/>
                  <a:gd name="connsiteX190" fmla="*/ 1553351 w 1871671"/>
                  <a:gd name="connsiteY190" fmla="*/ 986035 h 1565309"/>
                  <a:gd name="connsiteX191" fmla="*/ 1551411 w 1871671"/>
                  <a:gd name="connsiteY191" fmla="*/ 987248 h 1565309"/>
                  <a:gd name="connsiteX192" fmla="*/ 1558275 w 1871671"/>
                  <a:gd name="connsiteY192" fmla="*/ 1000687 h 1565309"/>
                  <a:gd name="connsiteX193" fmla="*/ 1556757 w 1871671"/>
                  <a:gd name="connsiteY193" fmla="*/ 1020576 h 1565309"/>
                  <a:gd name="connsiteX194" fmla="*/ 1526961 w 1871671"/>
                  <a:gd name="connsiteY194" fmla="*/ 1031087 h 1565309"/>
                  <a:gd name="connsiteX195" fmla="*/ 1510604 w 1871671"/>
                  <a:gd name="connsiteY195" fmla="*/ 1041928 h 1565309"/>
                  <a:gd name="connsiteX196" fmla="*/ 1520539 w 1871671"/>
                  <a:gd name="connsiteY196" fmla="*/ 1055662 h 1565309"/>
                  <a:gd name="connsiteX197" fmla="*/ 1524069 w 1871671"/>
                  <a:gd name="connsiteY197" fmla="*/ 1057380 h 1565309"/>
                  <a:gd name="connsiteX198" fmla="*/ 1545563 w 1871671"/>
                  <a:gd name="connsiteY198" fmla="*/ 1072544 h 1565309"/>
                  <a:gd name="connsiteX199" fmla="*/ 1525549 w 1871671"/>
                  <a:gd name="connsiteY199" fmla="*/ 1076065 h 1565309"/>
                  <a:gd name="connsiteX200" fmla="*/ 1503920 w 1871671"/>
                  <a:gd name="connsiteY200" fmla="*/ 1073595 h 1565309"/>
                  <a:gd name="connsiteX201" fmla="*/ 1481369 w 1871671"/>
                  <a:gd name="connsiteY201" fmla="*/ 1105092 h 1565309"/>
                  <a:gd name="connsiteX202" fmla="*/ 1492371 w 1871671"/>
                  <a:gd name="connsiteY202" fmla="*/ 1123877 h 1565309"/>
                  <a:gd name="connsiteX203" fmla="*/ 1470894 w 1871671"/>
                  <a:gd name="connsiteY203" fmla="*/ 1142132 h 1565309"/>
                  <a:gd name="connsiteX204" fmla="*/ 1447809 w 1871671"/>
                  <a:gd name="connsiteY204" fmla="*/ 1136099 h 1565309"/>
                  <a:gd name="connsiteX205" fmla="*/ 1432865 w 1871671"/>
                  <a:gd name="connsiteY205" fmla="*/ 1134679 h 1565309"/>
                  <a:gd name="connsiteX206" fmla="*/ 1423800 w 1871671"/>
                  <a:gd name="connsiteY206" fmla="*/ 1145670 h 1565309"/>
                  <a:gd name="connsiteX207" fmla="*/ 1425154 w 1871671"/>
                  <a:gd name="connsiteY207" fmla="*/ 1146298 h 1565309"/>
                  <a:gd name="connsiteX208" fmla="*/ 1416275 w 1871671"/>
                  <a:gd name="connsiteY208" fmla="*/ 1164232 h 1565309"/>
                  <a:gd name="connsiteX209" fmla="*/ 1361685 w 1871671"/>
                  <a:gd name="connsiteY209" fmla="*/ 1275020 h 1565309"/>
                  <a:gd name="connsiteX210" fmla="*/ 1371191 w 1871671"/>
                  <a:gd name="connsiteY210" fmla="*/ 1295318 h 1565309"/>
                  <a:gd name="connsiteX211" fmla="*/ 1387341 w 1871671"/>
                  <a:gd name="connsiteY211" fmla="*/ 1322078 h 1565309"/>
                  <a:gd name="connsiteX212" fmla="*/ 1357571 w 1871671"/>
                  <a:gd name="connsiteY212" fmla="*/ 1326563 h 1565309"/>
                  <a:gd name="connsiteX213" fmla="*/ 1341252 w 1871671"/>
                  <a:gd name="connsiteY213" fmla="*/ 1365259 h 1565309"/>
                  <a:gd name="connsiteX214" fmla="*/ 1353038 w 1871671"/>
                  <a:gd name="connsiteY214" fmla="*/ 1399900 h 1565309"/>
                  <a:gd name="connsiteX215" fmla="*/ 1353356 w 1871671"/>
                  <a:gd name="connsiteY215" fmla="*/ 1474118 h 1565309"/>
                  <a:gd name="connsiteX216" fmla="*/ 1326424 w 1871671"/>
                  <a:gd name="connsiteY216" fmla="*/ 1500623 h 1565309"/>
                  <a:gd name="connsiteX217" fmla="*/ 1307751 w 1871671"/>
                  <a:gd name="connsiteY217" fmla="*/ 1526062 h 1565309"/>
                  <a:gd name="connsiteX218" fmla="*/ 1285172 w 1871671"/>
                  <a:gd name="connsiteY218" fmla="*/ 1521225 h 1565309"/>
                  <a:gd name="connsiteX219" fmla="*/ 1237756 w 1871671"/>
                  <a:gd name="connsiteY219" fmla="*/ 1489028 h 1565309"/>
                  <a:gd name="connsiteX220" fmla="*/ 1195576 w 1871671"/>
                  <a:gd name="connsiteY220" fmla="*/ 1475742 h 1565309"/>
                  <a:gd name="connsiteX221" fmla="*/ 1124852 w 1871671"/>
                  <a:gd name="connsiteY221" fmla="*/ 1496486 h 1565309"/>
                  <a:gd name="connsiteX222" fmla="*/ 1111275 w 1871671"/>
                  <a:gd name="connsiteY222" fmla="*/ 1511367 h 1565309"/>
                  <a:gd name="connsiteX223" fmla="*/ 1090171 w 1871671"/>
                  <a:gd name="connsiteY223" fmla="*/ 1524637 h 1565309"/>
                  <a:gd name="connsiteX224" fmla="*/ 1083997 w 1871671"/>
                  <a:gd name="connsiteY224" fmla="*/ 1503478 h 1565309"/>
                  <a:gd name="connsiteX225" fmla="*/ 1079321 w 1871671"/>
                  <a:gd name="connsiteY225" fmla="*/ 1492243 h 1565309"/>
                  <a:gd name="connsiteX226" fmla="*/ 1070106 w 1871671"/>
                  <a:gd name="connsiteY226" fmla="*/ 1499243 h 1565309"/>
                  <a:gd name="connsiteX227" fmla="*/ 998072 w 1871671"/>
                  <a:gd name="connsiteY227" fmla="*/ 1523169 h 1565309"/>
                  <a:gd name="connsiteX228" fmla="*/ 959881 w 1871671"/>
                  <a:gd name="connsiteY228" fmla="*/ 1507432 h 1565309"/>
                  <a:gd name="connsiteX229" fmla="*/ 854284 w 1871671"/>
                  <a:gd name="connsiteY229" fmla="*/ 1433017 h 1565309"/>
                  <a:gd name="connsiteX230" fmla="*/ 837620 w 1871671"/>
                  <a:gd name="connsiteY230" fmla="*/ 1437318 h 1565309"/>
                  <a:gd name="connsiteX231" fmla="*/ 821686 w 1871671"/>
                  <a:gd name="connsiteY231" fmla="*/ 1438943 h 1565309"/>
                  <a:gd name="connsiteX232" fmla="*/ 815083 w 1871671"/>
                  <a:gd name="connsiteY232" fmla="*/ 1431358 h 1565309"/>
                  <a:gd name="connsiteX233" fmla="*/ 795498 w 1871671"/>
                  <a:gd name="connsiteY233" fmla="*/ 1437357 h 1565309"/>
                  <a:gd name="connsiteX234" fmla="*/ 790547 w 1871671"/>
                  <a:gd name="connsiteY234" fmla="*/ 1434220 h 1565309"/>
                  <a:gd name="connsiteX235" fmla="*/ 779724 w 1871671"/>
                  <a:gd name="connsiteY235" fmla="*/ 1454041 h 1565309"/>
                  <a:gd name="connsiteX236" fmla="*/ 769563 w 1871671"/>
                  <a:gd name="connsiteY236" fmla="*/ 1435334 h 1565309"/>
                  <a:gd name="connsiteX237" fmla="*/ 752241 w 1871671"/>
                  <a:gd name="connsiteY237" fmla="*/ 1441227 h 1565309"/>
                  <a:gd name="connsiteX238" fmla="*/ 751780 w 1871671"/>
                  <a:gd name="connsiteY238" fmla="*/ 1439334 h 1565309"/>
                  <a:gd name="connsiteX239" fmla="*/ 744070 w 1871671"/>
                  <a:gd name="connsiteY239" fmla="*/ 1455986 h 1565309"/>
                  <a:gd name="connsiteX240" fmla="*/ 724681 w 1871671"/>
                  <a:gd name="connsiteY240" fmla="*/ 1489310 h 1565309"/>
                  <a:gd name="connsiteX241" fmla="*/ 695421 w 1871671"/>
                  <a:gd name="connsiteY241" fmla="*/ 1477387 h 1565309"/>
                  <a:gd name="connsiteX242" fmla="*/ 675992 w 1871671"/>
                  <a:gd name="connsiteY242" fmla="*/ 1474633 h 1565309"/>
                  <a:gd name="connsiteX243" fmla="*/ 674303 w 1871671"/>
                  <a:gd name="connsiteY243" fmla="*/ 1491499 h 1565309"/>
                  <a:gd name="connsiteX244" fmla="*/ 675801 w 1871671"/>
                  <a:gd name="connsiteY244" fmla="*/ 1495127 h 1565309"/>
                  <a:gd name="connsiteX245" fmla="*/ 681806 w 1871671"/>
                  <a:gd name="connsiteY245" fmla="*/ 1520737 h 1565309"/>
                  <a:gd name="connsiteX246" fmla="*/ 664503 w 1871671"/>
                  <a:gd name="connsiteY246" fmla="*/ 1510083 h 1565309"/>
                  <a:gd name="connsiteX247" fmla="*/ 649969 w 1871671"/>
                  <a:gd name="connsiteY247" fmla="*/ 1493875 h 1565309"/>
                  <a:gd name="connsiteX248" fmla="*/ 612193 w 1871671"/>
                  <a:gd name="connsiteY248" fmla="*/ 1502454 h 1565309"/>
                  <a:gd name="connsiteX249" fmla="*/ 607947 w 1871671"/>
                  <a:gd name="connsiteY249" fmla="*/ 1523807 h 1565309"/>
                  <a:gd name="connsiteX250" fmla="*/ 579768 w 1871671"/>
                  <a:gd name="connsiteY250" fmla="*/ 1523197 h 1565309"/>
                  <a:gd name="connsiteX251" fmla="*/ 566510 w 1871671"/>
                  <a:gd name="connsiteY251" fmla="*/ 1503358 h 1565309"/>
                  <a:gd name="connsiteX252" fmla="*/ 540457 w 1871671"/>
                  <a:gd name="connsiteY252" fmla="*/ 1494847 h 1565309"/>
                  <a:gd name="connsiteX253" fmla="*/ 502445 w 1871671"/>
                  <a:gd name="connsiteY253" fmla="*/ 1482295 h 1565309"/>
                  <a:gd name="connsiteX254" fmla="*/ 449919 w 1871671"/>
                  <a:gd name="connsiteY254" fmla="*/ 1472959 h 1565309"/>
                  <a:gd name="connsiteX255" fmla="*/ 429429 w 1871671"/>
                  <a:gd name="connsiteY255" fmla="*/ 1475543 h 1565309"/>
                  <a:gd name="connsiteX256" fmla="*/ 432404 w 1871671"/>
                  <a:gd name="connsiteY256" fmla="*/ 1463371 h 1565309"/>
                  <a:gd name="connsiteX257" fmla="*/ 414888 w 1871671"/>
                  <a:gd name="connsiteY257" fmla="*/ 1453784 h 1565309"/>
                  <a:gd name="connsiteX258" fmla="*/ 375599 w 1871671"/>
                  <a:gd name="connsiteY258" fmla="*/ 1444860 h 1565309"/>
                  <a:gd name="connsiteX259" fmla="*/ 355727 w 1871671"/>
                  <a:gd name="connsiteY259" fmla="*/ 1427592 h 1565309"/>
                  <a:gd name="connsiteX260" fmla="*/ 345658 w 1871671"/>
                  <a:gd name="connsiteY260" fmla="*/ 1394514 h 1565309"/>
                  <a:gd name="connsiteX261" fmla="*/ 318494 w 1871671"/>
                  <a:gd name="connsiteY261" fmla="*/ 1346938 h 1565309"/>
                  <a:gd name="connsiteX262" fmla="*/ 299702 w 1871671"/>
                  <a:gd name="connsiteY262" fmla="*/ 1340981 h 1565309"/>
                  <a:gd name="connsiteX263" fmla="*/ 281950 w 1871671"/>
                  <a:gd name="connsiteY263" fmla="*/ 1310260 h 1565309"/>
                  <a:gd name="connsiteX264" fmla="*/ 271022 w 1871671"/>
                  <a:gd name="connsiteY264" fmla="*/ 1273128 h 1565309"/>
                  <a:gd name="connsiteX265" fmla="*/ 264384 w 1871671"/>
                  <a:gd name="connsiteY265" fmla="*/ 1271344 h 1565309"/>
                  <a:gd name="connsiteX266" fmla="*/ 264571 w 1871671"/>
                  <a:gd name="connsiteY266" fmla="*/ 1318216 h 1565309"/>
                  <a:gd name="connsiteX267" fmla="*/ 265775 w 1871671"/>
                  <a:gd name="connsiteY267" fmla="*/ 1367802 h 1565309"/>
                  <a:gd name="connsiteX268" fmla="*/ 291071 w 1871671"/>
                  <a:gd name="connsiteY268" fmla="*/ 1395133 h 1565309"/>
                  <a:gd name="connsiteX269" fmla="*/ 297560 w 1871671"/>
                  <a:gd name="connsiteY269" fmla="*/ 1404041 h 1565309"/>
                  <a:gd name="connsiteX270" fmla="*/ 261129 w 1871671"/>
                  <a:gd name="connsiteY270" fmla="*/ 1417211 h 1565309"/>
                  <a:gd name="connsiteX271" fmla="*/ 237018 w 1871671"/>
                  <a:gd name="connsiteY271" fmla="*/ 1439896 h 1565309"/>
                  <a:gd name="connsiteX272" fmla="*/ 240764 w 1871671"/>
                  <a:gd name="connsiteY272" fmla="*/ 1479002 h 1565309"/>
                  <a:gd name="connsiteX273" fmla="*/ 226606 w 1871671"/>
                  <a:gd name="connsiteY273" fmla="*/ 1494901 h 1565309"/>
                  <a:gd name="connsiteX274" fmla="*/ 194936 w 1871671"/>
                  <a:gd name="connsiteY274" fmla="*/ 1478997 h 1565309"/>
                  <a:gd name="connsiteX275" fmla="*/ 206080 w 1871671"/>
                  <a:gd name="connsiteY275" fmla="*/ 1476400 h 1565309"/>
                  <a:gd name="connsiteX276" fmla="*/ 201781 w 1871671"/>
                  <a:gd name="connsiteY276" fmla="*/ 1411427 h 1565309"/>
                  <a:gd name="connsiteX277" fmla="*/ 176658 w 1871671"/>
                  <a:gd name="connsiteY277" fmla="*/ 1456464 h 1565309"/>
                  <a:gd name="connsiteX278" fmla="*/ 166713 w 1871671"/>
                  <a:gd name="connsiteY278" fmla="*/ 1501153 h 1565309"/>
                  <a:gd name="connsiteX279" fmla="*/ 151807 w 1871671"/>
                  <a:gd name="connsiteY279" fmla="*/ 1518396 h 1565309"/>
                  <a:gd name="connsiteX280" fmla="*/ 145433 w 1871671"/>
                  <a:gd name="connsiteY280" fmla="*/ 1529823 h 1565309"/>
                  <a:gd name="connsiteX281" fmla="*/ 123027 w 1871671"/>
                  <a:gd name="connsiteY281" fmla="*/ 1560512 h 1565309"/>
                  <a:gd name="connsiteX282" fmla="*/ 97237 w 1871671"/>
                  <a:gd name="connsiteY282" fmla="*/ 1559346 h 1565309"/>
                  <a:gd name="connsiteX283" fmla="*/ 109591 w 1871671"/>
                  <a:gd name="connsiteY283" fmla="*/ 1461357 h 1565309"/>
                  <a:gd name="connsiteX284" fmla="*/ 105699 w 1871671"/>
                  <a:gd name="connsiteY284" fmla="*/ 1463593 h 1565309"/>
                  <a:gd name="connsiteX285" fmla="*/ 117669 w 1871671"/>
                  <a:gd name="connsiteY285" fmla="*/ 1328374 h 1565309"/>
                  <a:gd name="connsiteX286" fmla="*/ 98619 w 1871671"/>
                  <a:gd name="connsiteY286" fmla="*/ 1277204 h 1565309"/>
                  <a:gd name="connsiteX287" fmla="*/ 87658 w 1871671"/>
                  <a:gd name="connsiteY287" fmla="*/ 1260514 h 1565309"/>
                  <a:gd name="connsiteX288" fmla="*/ 12336 w 1871671"/>
                  <a:gd name="connsiteY288" fmla="*/ 1196465 h 1565309"/>
                  <a:gd name="connsiteX289" fmla="*/ 52232 w 1871671"/>
                  <a:gd name="connsiteY289" fmla="*/ 1167602 h 1565309"/>
                  <a:gd name="connsiteX290" fmla="*/ 56499 w 1871671"/>
                  <a:gd name="connsiteY290" fmla="*/ 1164694 h 1565309"/>
                  <a:gd name="connsiteX291" fmla="*/ 103263 w 1871671"/>
                  <a:gd name="connsiteY291" fmla="*/ 1098238 h 1565309"/>
                  <a:gd name="connsiteX292" fmla="*/ 106560 w 1871671"/>
                  <a:gd name="connsiteY292" fmla="*/ 1093908 h 1565309"/>
                  <a:gd name="connsiteX293" fmla="*/ 112934 w 1871671"/>
                  <a:gd name="connsiteY293" fmla="*/ 1082480 h 1565309"/>
                  <a:gd name="connsiteX294" fmla="*/ 108088 w 1871671"/>
                  <a:gd name="connsiteY294" fmla="*/ 1075370 h 1565309"/>
                  <a:gd name="connsiteX295" fmla="*/ 118668 w 1871671"/>
                  <a:gd name="connsiteY295" fmla="*/ 1009001 h 1565309"/>
                  <a:gd name="connsiteX296" fmla="*/ 116729 w 1871671"/>
                  <a:gd name="connsiteY296" fmla="*/ 1006157 h 1565309"/>
                  <a:gd name="connsiteX297" fmla="*/ 110722 w 1871671"/>
                  <a:gd name="connsiteY297" fmla="*/ 983175 h 1565309"/>
                  <a:gd name="connsiteX298" fmla="*/ 104564 w 1871671"/>
                  <a:gd name="connsiteY298" fmla="*/ 978731 h 1565309"/>
                  <a:gd name="connsiteX299" fmla="*/ 70921 w 1871671"/>
                  <a:gd name="connsiteY299" fmla="*/ 997388 h 1565309"/>
                  <a:gd name="connsiteX300" fmla="*/ 70229 w 1871671"/>
                  <a:gd name="connsiteY300" fmla="*/ 1019256 h 1565309"/>
                  <a:gd name="connsiteX301" fmla="*/ 70547 w 1871671"/>
                  <a:gd name="connsiteY301" fmla="*/ 1039964 h 1565309"/>
                  <a:gd name="connsiteX302" fmla="*/ 69481 w 1871671"/>
                  <a:gd name="connsiteY302" fmla="*/ 952207 h 1565309"/>
                  <a:gd name="connsiteX303" fmla="*/ 67052 w 1871671"/>
                  <a:gd name="connsiteY303" fmla="*/ 924552 h 1565309"/>
                  <a:gd name="connsiteX304" fmla="*/ 44593 w 1871671"/>
                  <a:gd name="connsiteY304" fmla="*/ 915171 h 1565309"/>
                  <a:gd name="connsiteX305" fmla="*/ 54152 w 1871671"/>
                  <a:gd name="connsiteY305" fmla="*/ 896313 h 1565309"/>
                  <a:gd name="connsiteX306" fmla="*/ 64228 w 1871671"/>
                  <a:gd name="connsiteY306" fmla="*/ 890660 h 1565309"/>
                  <a:gd name="connsiteX307" fmla="*/ 56396 w 1871671"/>
                  <a:gd name="connsiteY307" fmla="*/ 877317 h 1565309"/>
                  <a:gd name="connsiteX308" fmla="*/ 56849 w 1871671"/>
                  <a:gd name="connsiteY308" fmla="*/ 874925 h 1565309"/>
                  <a:gd name="connsiteX309" fmla="*/ 53785 w 1871671"/>
                  <a:gd name="connsiteY309" fmla="*/ 874098 h 1565309"/>
                  <a:gd name="connsiteX310" fmla="*/ 1961 w 1871671"/>
                  <a:gd name="connsiteY310" fmla="*/ 839021 h 1565309"/>
                  <a:gd name="connsiteX311" fmla="*/ 32 w 1871671"/>
                  <a:gd name="connsiteY311" fmla="*/ 832161 h 1565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</a:cxnLst>
                <a:rect l="l" t="t" r="r" b="b"/>
                <a:pathLst>
                  <a:path w="1871671" h="1565309">
                    <a:moveTo>
                      <a:pt x="1658032" y="170642"/>
                    </a:moveTo>
                    <a:cubicBezTo>
                      <a:pt x="1656118" y="174862"/>
                      <a:pt x="1657268" y="179911"/>
                      <a:pt x="1664022" y="186763"/>
                    </a:cubicBezTo>
                    <a:lnTo>
                      <a:pt x="1667412" y="192211"/>
                    </a:lnTo>
                    <a:lnTo>
                      <a:pt x="1684422" y="193100"/>
                    </a:lnTo>
                    <a:lnTo>
                      <a:pt x="1689986" y="189789"/>
                    </a:lnTo>
                    <a:cubicBezTo>
                      <a:pt x="1692950" y="189018"/>
                      <a:pt x="1695603" y="189397"/>
                      <a:pt x="1696534" y="191679"/>
                    </a:cubicBezTo>
                    <a:lnTo>
                      <a:pt x="1698538" y="193839"/>
                    </a:lnTo>
                    <a:lnTo>
                      <a:pt x="1711764" y="194536"/>
                    </a:lnTo>
                    <a:cubicBezTo>
                      <a:pt x="1718256" y="194045"/>
                      <a:pt x="1723600" y="191861"/>
                      <a:pt x="1724882" y="185434"/>
                    </a:cubicBezTo>
                    <a:cubicBezTo>
                      <a:pt x="1727996" y="173519"/>
                      <a:pt x="1710318" y="168104"/>
                      <a:pt x="1698792" y="163501"/>
                    </a:cubicBezTo>
                    <a:lnTo>
                      <a:pt x="1674063" y="151882"/>
                    </a:lnTo>
                    <a:lnTo>
                      <a:pt x="1670423" y="159487"/>
                    </a:lnTo>
                    <a:cubicBezTo>
                      <a:pt x="1664922" y="163028"/>
                      <a:pt x="1659945" y="166421"/>
                      <a:pt x="1658032" y="170642"/>
                    </a:cubicBezTo>
                    <a:close/>
                    <a:moveTo>
                      <a:pt x="1622735" y="171115"/>
                    </a:moveTo>
                    <a:cubicBezTo>
                      <a:pt x="1621637" y="173477"/>
                      <a:pt x="1621091" y="176036"/>
                      <a:pt x="1620302" y="178240"/>
                    </a:cubicBezTo>
                    <a:lnTo>
                      <a:pt x="1617947" y="192895"/>
                    </a:lnTo>
                    <a:lnTo>
                      <a:pt x="1629543" y="192240"/>
                    </a:lnTo>
                    <a:lnTo>
                      <a:pt x="1626305" y="187427"/>
                    </a:lnTo>
                    <a:cubicBezTo>
                      <a:pt x="1625195" y="180529"/>
                      <a:pt x="1626405" y="172831"/>
                      <a:pt x="1628474" y="165172"/>
                    </a:cubicBezTo>
                    <a:cubicBezTo>
                      <a:pt x="1625481" y="166587"/>
                      <a:pt x="1623832" y="168752"/>
                      <a:pt x="1622735" y="171115"/>
                    </a:cubicBezTo>
                    <a:close/>
                    <a:moveTo>
                      <a:pt x="1516850" y="256260"/>
                    </a:moveTo>
                    <a:cubicBezTo>
                      <a:pt x="1513475" y="262310"/>
                      <a:pt x="1510773" y="268735"/>
                      <a:pt x="1509790" y="275237"/>
                    </a:cubicBezTo>
                    <a:cubicBezTo>
                      <a:pt x="1508775" y="278637"/>
                      <a:pt x="1507928" y="282131"/>
                      <a:pt x="1508128" y="285328"/>
                    </a:cubicBezTo>
                    <a:lnTo>
                      <a:pt x="1509612" y="287996"/>
                    </a:lnTo>
                    <a:lnTo>
                      <a:pt x="1512358" y="289356"/>
                    </a:lnTo>
                    <a:lnTo>
                      <a:pt x="1511135" y="275987"/>
                    </a:lnTo>
                    <a:cubicBezTo>
                      <a:pt x="1513462" y="270235"/>
                      <a:pt x="1518103" y="266655"/>
                      <a:pt x="1523713" y="264496"/>
                    </a:cubicBezTo>
                    <a:cubicBezTo>
                      <a:pt x="1519680" y="262247"/>
                      <a:pt x="1517366" y="260074"/>
                      <a:pt x="1516850" y="256260"/>
                    </a:cubicBezTo>
                    <a:close/>
                    <a:moveTo>
                      <a:pt x="1002172" y="520370"/>
                    </a:moveTo>
                    <a:lnTo>
                      <a:pt x="1002782" y="520831"/>
                    </a:lnTo>
                    <a:lnTo>
                      <a:pt x="1013655" y="509559"/>
                    </a:lnTo>
                    <a:cubicBezTo>
                      <a:pt x="1024197" y="498363"/>
                      <a:pt x="1034365" y="486849"/>
                      <a:pt x="1043544" y="474343"/>
                    </a:cubicBezTo>
                    <a:cubicBezTo>
                      <a:pt x="1044670" y="472325"/>
                      <a:pt x="1046092" y="471356"/>
                      <a:pt x="1047888" y="469714"/>
                    </a:cubicBezTo>
                    <a:cubicBezTo>
                      <a:pt x="1049013" y="467698"/>
                      <a:pt x="1049763" y="466353"/>
                      <a:pt x="1050888" y="464337"/>
                    </a:cubicBezTo>
                    <a:cubicBezTo>
                      <a:pt x="1041230" y="472170"/>
                      <a:pt x="1035154" y="484644"/>
                      <a:pt x="1026465" y="493900"/>
                    </a:cubicBezTo>
                    <a:close/>
                    <a:moveTo>
                      <a:pt x="743374" y="659170"/>
                    </a:moveTo>
                    <a:lnTo>
                      <a:pt x="748536" y="661672"/>
                    </a:lnTo>
                    <a:lnTo>
                      <a:pt x="755415" y="651176"/>
                    </a:lnTo>
                    <a:close/>
                    <a:moveTo>
                      <a:pt x="260404" y="967747"/>
                    </a:moveTo>
                    <a:lnTo>
                      <a:pt x="256791" y="977070"/>
                    </a:lnTo>
                    <a:lnTo>
                      <a:pt x="262050" y="974628"/>
                    </a:lnTo>
                    <a:lnTo>
                      <a:pt x="265598" y="969446"/>
                    </a:lnTo>
                    <a:close/>
                    <a:moveTo>
                      <a:pt x="32" y="832161"/>
                    </a:moveTo>
                    <a:cubicBezTo>
                      <a:pt x="566" y="827501"/>
                      <a:pt x="7418" y="828845"/>
                      <a:pt x="10947" y="830813"/>
                    </a:cubicBezTo>
                    <a:cubicBezTo>
                      <a:pt x="22671" y="838235"/>
                      <a:pt x="26795" y="830840"/>
                      <a:pt x="34734" y="822929"/>
                    </a:cubicBezTo>
                    <a:cubicBezTo>
                      <a:pt x="51735" y="805092"/>
                      <a:pt x="68064" y="786878"/>
                      <a:pt x="92304" y="776603"/>
                    </a:cubicBezTo>
                    <a:cubicBezTo>
                      <a:pt x="102181" y="771537"/>
                      <a:pt x="110792" y="764001"/>
                      <a:pt x="122827" y="764544"/>
                    </a:cubicBezTo>
                    <a:cubicBezTo>
                      <a:pt x="160871" y="769021"/>
                      <a:pt x="196694" y="761681"/>
                      <a:pt x="230889" y="744621"/>
                    </a:cubicBezTo>
                    <a:cubicBezTo>
                      <a:pt x="264645" y="722026"/>
                      <a:pt x="288098" y="691041"/>
                      <a:pt x="302968" y="651743"/>
                    </a:cubicBezTo>
                    <a:cubicBezTo>
                      <a:pt x="341617" y="696217"/>
                      <a:pt x="388231" y="716931"/>
                      <a:pt x="445280" y="712618"/>
                    </a:cubicBezTo>
                    <a:cubicBezTo>
                      <a:pt x="484167" y="706105"/>
                      <a:pt x="515970" y="688591"/>
                      <a:pt x="544723" y="662326"/>
                    </a:cubicBezTo>
                    <a:cubicBezTo>
                      <a:pt x="546959" y="666217"/>
                      <a:pt x="546053" y="671001"/>
                      <a:pt x="548289" y="674892"/>
                    </a:cubicBezTo>
                    <a:cubicBezTo>
                      <a:pt x="555528" y="682455"/>
                      <a:pt x="564655" y="678733"/>
                      <a:pt x="570344" y="674855"/>
                    </a:cubicBezTo>
                    <a:lnTo>
                      <a:pt x="603014" y="656412"/>
                    </a:lnTo>
                    <a:lnTo>
                      <a:pt x="608176" y="635675"/>
                    </a:lnTo>
                    <a:cubicBezTo>
                      <a:pt x="616187" y="617128"/>
                      <a:pt x="629281" y="609145"/>
                      <a:pt x="650433" y="615342"/>
                    </a:cubicBezTo>
                    <a:lnTo>
                      <a:pt x="660890" y="619428"/>
                    </a:lnTo>
                    <a:lnTo>
                      <a:pt x="677065" y="608353"/>
                    </a:lnTo>
                    <a:cubicBezTo>
                      <a:pt x="687848" y="598504"/>
                      <a:pt x="700724" y="588059"/>
                      <a:pt x="718138" y="591603"/>
                    </a:cubicBezTo>
                    <a:cubicBezTo>
                      <a:pt x="718513" y="590931"/>
                      <a:pt x="718809" y="591978"/>
                      <a:pt x="719106" y="593025"/>
                    </a:cubicBezTo>
                    <a:cubicBezTo>
                      <a:pt x="719404" y="594072"/>
                      <a:pt x="719029" y="594744"/>
                      <a:pt x="717607" y="595713"/>
                    </a:cubicBezTo>
                    <a:cubicBezTo>
                      <a:pt x="718280" y="596089"/>
                      <a:pt x="718951" y="596463"/>
                      <a:pt x="719624" y="596838"/>
                    </a:cubicBezTo>
                    <a:lnTo>
                      <a:pt x="723377" y="587696"/>
                    </a:lnTo>
                    <a:lnTo>
                      <a:pt x="717318" y="578526"/>
                    </a:lnTo>
                    <a:cubicBezTo>
                      <a:pt x="710378" y="564857"/>
                      <a:pt x="717350" y="560598"/>
                      <a:pt x="742155" y="552362"/>
                    </a:cubicBezTo>
                    <a:cubicBezTo>
                      <a:pt x="749104" y="550253"/>
                      <a:pt x="755398" y="546551"/>
                      <a:pt x="761692" y="542850"/>
                    </a:cubicBezTo>
                    <a:cubicBezTo>
                      <a:pt x="774787" y="534866"/>
                      <a:pt x="773615" y="525672"/>
                      <a:pt x="764768" y="515909"/>
                    </a:cubicBezTo>
                    <a:cubicBezTo>
                      <a:pt x="756500" y="506653"/>
                      <a:pt x="745776" y="501383"/>
                      <a:pt x="735127" y="497198"/>
                    </a:cubicBezTo>
                    <a:cubicBezTo>
                      <a:pt x="717738" y="490199"/>
                      <a:pt x="708238" y="478846"/>
                      <a:pt x="707560" y="460889"/>
                    </a:cubicBezTo>
                    <a:cubicBezTo>
                      <a:pt x="706514" y="437503"/>
                      <a:pt x="697148" y="420139"/>
                      <a:pt x="669838" y="411633"/>
                    </a:cubicBezTo>
                    <a:cubicBezTo>
                      <a:pt x="687499" y="406612"/>
                      <a:pt x="701395" y="402393"/>
                      <a:pt x="714859" y="399839"/>
                    </a:cubicBezTo>
                    <a:cubicBezTo>
                      <a:pt x="727237" y="397360"/>
                      <a:pt x="737961" y="402630"/>
                      <a:pt x="746229" y="411888"/>
                    </a:cubicBezTo>
                    <a:cubicBezTo>
                      <a:pt x="750363" y="416515"/>
                      <a:pt x="754065" y="422809"/>
                      <a:pt x="758198" y="427437"/>
                    </a:cubicBezTo>
                    <a:cubicBezTo>
                      <a:pt x="765811" y="435102"/>
                      <a:pt x="773573" y="444938"/>
                      <a:pt x="786383" y="440793"/>
                    </a:cubicBezTo>
                    <a:cubicBezTo>
                      <a:pt x="798181" y="437807"/>
                      <a:pt x="797947" y="426367"/>
                      <a:pt x="798948" y="417025"/>
                    </a:cubicBezTo>
                    <a:cubicBezTo>
                      <a:pt x="801382" y="396675"/>
                      <a:pt x="812810" y="388260"/>
                      <a:pt x="832938" y="387435"/>
                    </a:cubicBezTo>
                    <a:cubicBezTo>
                      <a:pt x="840034" y="387497"/>
                      <a:pt x="847487" y="384808"/>
                      <a:pt x="854510" y="383784"/>
                    </a:cubicBezTo>
                    <a:cubicBezTo>
                      <a:pt x="870652" y="380503"/>
                      <a:pt x="883980" y="383960"/>
                      <a:pt x="894789" y="398498"/>
                    </a:cubicBezTo>
                    <a:lnTo>
                      <a:pt x="898420" y="403171"/>
                    </a:lnTo>
                    <a:lnTo>
                      <a:pt x="978354" y="300488"/>
                    </a:lnTo>
                    <a:cubicBezTo>
                      <a:pt x="993042" y="280478"/>
                      <a:pt x="1001459" y="254326"/>
                      <a:pt x="1003001" y="227864"/>
                    </a:cubicBezTo>
                    <a:cubicBezTo>
                      <a:pt x="1004216" y="216203"/>
                      <a:pt x="1005730" y="205590"/>
                      <a:pt x="1006946" y="193930"/>
                    </a:cubicBezTo>
                    <a:cubicBezTo>
                      <a:pt x="1024592" y="192316"/>
                      <a:pt x="1021555" y="175639"/>
                      <a:pt x="1022991" y="166745"/>
                    </a:cubicBezTo>
                    <a:cubicBezTo>
                      <a:pt x="1028062" y="130795"/>
                      <a:pt x="1053143" y="109531"/>
                      <a:pt x="1077177" y="88565"/>
                    </a:cubicBezTo>
                    <a:cubicBezTo>
                      <a:pt x="1090428" y="77448"/>
                      <a:pt x="1101741" y="63488"/>
                      <a:pt x="1117682" y="53871"/>
                    </a:cubicBezTo>
                    <a:cubicBezTo>
                      <a:pt x="1151361" y="32997"/>
                      <a:pt x="1183694" y="11372"/>
                      <a:pt x="1221766" y="0"/>
                    </a:cubicBezTo>
                    <a:cubicBezTo>
                      <a:pt x="1202451" y="15667"/>
                      <a:pt x="1182464" y="30957"/>
                      <a:pt x="1159943" y="41310"/>
                    </a:cubicBezTo>
                    <a:cubicBezTo>
                      <a:pt x="1141314" y="49427"/>
                      <a:pt x="1125671" y="60091"/>
                      <a:pt x="1113905" y="76443"/>
                    </a:cubicBezTo>
                    <a:cubicBezTo>
                      <a:pt x="1138973" y="63104"/>
                      <a:pt x="1163963" y="51485"/>
                      <a:pt x="1188061" y="36723"/>
                    </a:cubicBezTo>
                    <a:cubicBezTo>
                      <a:pt x="1209315" y="23902"/>
                      <a:pt x="1230258" y="17957"/>
                      <a:pt x="1255454" y="17028"/>
                    </a:cubicBezTo>
                    <a:cubicBezTo>
                      <a:pt x="1272350" y="16759"/>
                      <a:pt x="1287915" y="7814"/>
                      <a:pt x="1305703" y="10685"/>
                    </a:cubicBezTo>
                    <a:cubicBezTo>
                      <a:pt x="1310486" y="11591"/>
                      <a:pt x="1315269" y="12496"/>
                      <a:pt x="1319974" y="15120"/>
                    </a:cubicBezTo>
                    <a:cubicBezTo>
                      <a:pt x="1316366" y="26329"/>
                      <a:pt x="1306723" y="26237"/>
                      <a:pt x="1298423" y="26895"/>
                    </a:cubicBezTo>
                    <a:cubicBezTo>
                      <a:pt x="1277636" y="29401"/>
                      <a:pt x="1257818" y="33330"/>
                      <a:pt x="1237405" y="35164"/>
                    </a:cubicBezTo>
                    <a:cubicBezTo>
                      <a:pt x="1209366" y="38031"/>
                      <a:pt x="1185565" y="53839"/>
                      <a:pt x="1161169" y="67553"/>
                    </a:cubicBezTo>
                    <a:cubicBezTo>
                      <a:pt x="1162513" y="68303"/>
                      <a:pt x="1163186" y="68678"/>
                      <a:pt x="1163858" y="69053"/>
                    </a:cubicBezTo>
                    <a:cubicBezTo>
                      <a:pt x="1169469" y="66895"/>
                      <a:pt x="1174860" y="61969"/>
                      <a:pt x="1181440" y="61233"/>
                    </a:cubicBezTo>
                    <a:cubicBezTo>
                      <a:pt x="1182112" y="61608"/>
                      <a:pt x="1182488" y="60936"/>
                      <a:pt x="1182488" y="60936"/>
                    </a:cubicBezTo>
                    <a:cubicBezTo>
                      <a:pt x="1201350" y="47661"/>
                      <a:pt x="1224826" y="46655"/>
                      <a:pt x="1244942" y="43774"/>
                    </a:cubicBezTo>
                    <a:cubicBezTo>
                      <a:pt x="1283827" y="37262"/>
                      <a:pt x="1323024" y="23873"/>
                      <a:pt x="1363680" y="31568"/>
                    </a:cubicBezTo>
                    <a:cubicBezTo>
                      <a:pt x="1365025" y="32319"/>
                      <a:pt x="1367792" y="32099"/>
                      <a:pt x="1369886" y="31504"/>
                    </a:cubicBezTo>
                    <a:cubicBezTo>
                      <a:pt x="1392018" y="29748"/>
                      <a:pt x="1392018" y="29748"/>
                      <a:pt x="1385177" y="51491"/>
                    </a:cubicBezTo>
                    <a:cubicBezTo>
                      <a:pt x="1385475" y="52539"/>
                      <a:pt x="1385771" y="53586"/>
                      <a:pt x="1386069" y="54633"/>
                    </a:cubicBezTo>
                    <a:cubicBezTo>
                      <a:pt x="1386069" y="54633"/>
                      <a:pt x="1386741" y="55008"/>
                      <a:pt x="1386741" y="55008"/>
                    </a:cubicBezTo>
                    <a:cubicBezTo>
                      <a:pt x="1396152" y="60257"/>
                      <a:pt x="1400135" y="48377"/>
                      <a:pt x="1407387" y="48016"/>
                    </a:cubicBezTo>
                    <a:cubicBezTo>
                      <a:pt x="1409107" y="48094"/>
                      <a:pt x="1411123" y="49219"/>
                      <a:pt x="1411717" y="51313"/>
                    </a:cubicBezTo>
                    <a:cubicBezTo>
                      <a:pt x="1406920" y="58332"/>
                      <a:pt x="1402421" y="66399"/>
                      <a:pt x="1397625" y="73418"/>
                    </a:cubicBezTo>
                    <a:cubicBezTo>
                      <a:pt x="1399563" y="76262"/>
                      <a:pt x="1401877" y="78434"/>
                      <a:pt x="1403816" y="81278"/>
                    </a:cubicBezTo>
                    <a:cubicBezTo>
                      <a:pt x="1404862" y="80981"/>
                      <a:pt x="1405910" y="80683"/>
                      <a:pt x="1407254" y="81433"/>
                    </a:cubicBezTo>
                    <a:cubicBezTo>
                      <a:pt x="1415023" y="84886"/>
                      <a:pt x="1420698" y="88932"/>
                      <a:pt x="1418215" y="98124"/>
                    </a:cubicBezTo>
                    <a:cubicBezTo>
                      <a:pt x="1421654" y="98279"/>
                      <a:pt x="1424717" y="99107"/>
                      <a:pt x="1425984" y="101576"/>
                    </a:cubicBezTo>
                    <a:cubicBezTo>
                      <a:pt x="1441792" y="125377"/>
                      <a:pt x="1460577" y="113821"/>
                      <a:pt x="1478831" y="106376"/>
                    </a:cubicBezTo>
                    <a:cubicBezTo>
                      <a:pt x="1480926" y="105783"/>
                      <a:pt x="1482347" y="104813"/>
                      <a:pt x="1484442" y="104218"/>
                    </a:cubicBezTo>
                    <a:cubicBezTo>
                      <a:pt x="1497680" y="101027"/>
                      <a:pt x="1507635" y="94241"/>
                      <a:pt x="1513039" y="81391"/>
                    </a:cubicBezTo>
                    <a:cubicBezTo>
                      <a:pt x="1515664" y="76686"/>
                      <a:pt x="1518288" y="71981"/>
                      <a:pt x="1522258" y="68025"/>
                    </a:cubicBezTo>
                    <a:cubicBezTo>
                      <a:pt x="1524055" y="66384"/>
                      <a:pt x="1526150" y="65789"/>
                      <a:pt x="1528243" y="65194"/>
                    </a:cubicBezTo>
                    <a:cubicBezTo>
                      <a:pt x="1531605" y="67070"/>
                      <a:pt x="1532497" y="70211"/>
                      <a:pt x="1532341" y="73650"/>
                    </a:cubicBezTo>
                    <a:cubicBezTo>
                      <a:pt x="1531280" y="81871"/>
                      <a:pt x="1526483" y="88890"/>
                      <a:pt x="1524079" y="96362"/>
                    </a:cubicBezTo>
                    <a:cubicBezTo>
                      <a:pt x="1526625" y="93376"/>
                      <a:pt x="1528500" y="90015"/>
                      <a:pt x="1530749" y="85982"/>
                    </a:cubicBezTo>
                    <a:cubicBezTo>
                      <a:pt x="1532249" y="83293"/>
                      <a:pt x="1534421" y="80980"/>
                      <a:pt x="1536594" y="78666"/>
                    </a:cubicBezTo>
                    <a:cubicBezTo>
                      <a:pt x="1538016" y="77696"/>
                      <a:pt x="1540110" y="77102"/>
                      <a:pt x="1542204" y="76507"/>
                    </a:cubicBezTo>
                    <a:cubicBezTo>
                      <a:pt x="1551473" y="77271"/>
                      <a:pt x="1560664" y="79753"/>
                      <a:pt x="1569105" y="83580"/>
                    </a:cubicBezTo>
                    <a:cubicBezTo>
                      <a:pt x="1569700" y="85675"/>
                      <a:pt x="1569247" y="88067"/>
                      <a:pt x="1569169" y="89786"/>
                    </a:cubicBezTo>
                    <a:cubicBezTo>
                      <a:pt x="1567514" y="95914"/>
                      <a:pt x="1562795" y="101213"/>
                      <a:pt x="1566970" y="107949"/>
                    </a:cubicBezTo>
                    <a:cubicBezTo>
                      <a:pt x="1586944" y="100582"/>
                      <a:pt x="1606245" y="92841"/>
                      <a:pt x="1626438" y="88240"/>
                    </a:cubicBezTo>
                    <a:cubicBezTo>
                      <a:pt x="1631221" y="89146"/>
                      <a:pt x="1633832" y="92365"/>
                      <a:pt x="1633974" y="96851"/>
                    </a:cubicBezTo>
                    <a:cubicBezTo>
                      <a:pt x="1634413" y="102384"/>
                      <a:pt x="1630444" y="106339"/>
                      <a:pt x="1632899" y="112997"/>
                    </a:cubicBezTo>
                    <a:lnTo>
                      <a:pt x="1637572" y="108184"/>
                    </a:lnTo>
                    <a:lnTo>
                      <a:pt x="1642006" y="100729"/>
                    </a:lnTo>
                    <a:lnTo>
                      <a:pt x="1646842" y="97171"/>
                    </a:lnTo>
                    <a:lnTo>
                      <a:pt x="1647431" y="96425"/>
                    </a:lnTo>
                    <a:lnTo>
                      <a:pt x="1648835" y="95705"/>
                    </a:lnTo>
                    <a:lnTo>
                      <a:pt x="1657764" y="89136"/>
                    </a:lnTo>
                    <a:lnTo>
                      <a:pt x="1661838" y="90134"/>
                    </a:lnTo>
                    <a:lnTo>
                      <a:pt x="1665919" y="83822"/>
                    </a:lnTo>
                    <a:cubicBezTo>
                      <a:pt x="1672655" y="79648"/>
                      <a:pt x="1678187" y="79209"/>
                      <a:pt x="1688865" y="86927"/>
                    </a:cubicBezTo>
                    <a:cubicBezTo>
                      <a:pt x="1692322" y="98110"/>
                      <a:pt x="1689800" y="108161"/>
                      <a:pt x="1686035" y="118069"/>
                    </a:cubicBezTo>
                    <a:lnTo>
                      <a:pt x="1685979" y="118235"/>
                    </a:lnTo>
                    <a:lnTo>
                      <a:pt x="1686041" y="118302"/>
                    </a:lnTo>
                    <a:cubicBezTo>
                      <a:pt x="1707442" y="133442"/>
                      <a:pt x="1735517" y="133321"/>
                      <a:pt x="1756385" y="119681"/>
                    </a:cubicBezTo>
                    <a:cubicBezTo>
                      <a:pt x="1777634" y="105346"/>
                      <a:pt x="1792281" y="79738"/>
                      <a:pt x="1785688" y="50170"/>
                    </a:cubicBezTo>
                    <a:cubicBezTo>
                      <a:pt x="1783911" y="41750"/>
                      <a:pt x="1792626" y="29709"/>
                      <a:pt x="1778511" y="22838"/>
                    </a:cubicBezTo>
                    <a:cubicBezTo>
                      <a:pt x="1774237" y="20925"/>
                      <a:pt x="1772493" y="9331"/>
                      <a:pt x="1782792" y="6455"/>
                    </a:cubicBezTo>
                    <a:cubicBezTo>
                      <a:pt x="1797136" y="9407"/>
                      <a:pt x="1811285" y="13104"/>
                      <a:pt x="1812767" y="31789"/>
                    </a:cubicBezTo>
                    <a:cubicBezTo>
                      <a:pt x="1814086" y="48045"/>
                      <a:pt x="1803103" y="62677"/>
                      <a:pt x="1805364" y="78382"/>
                    </a:cubicBezTo>
                    <a:cubicBezTo>
                      <a:pt x="1806395" y="86608"/>
                      <a:pt x="1806455" y="98557"/>
                      <a:pt x="1820384" y="87877"/>
                    </a:cubicBezTo>
                    <a:cubicBezTo>
                      <a:pt x="1831943" y="89307"/>
                      <a:pt x="1850307" y="82968"/>
                      <a:pt x="1838477" y="106925"/>
                    </a:cubicBezTo>
                    <a:cubicBezTo>
                      <a:pt x="1838088" y="108414"/>
                      <a:pt x="1837893" y="109159"/>
                      <a:pt x="1836015" y="110259"/>
                    </a:cubicBezTo>
                    <a:cubicBezTo>
                      <a:pt x="1823838" y="114237"/>
                      <a:pt x="1819040" y="126508"/>
                      <a:pt x="1810552" y="134632"/>
                    </a:cubicBezTo>
                    <a:cubicBezTo>
                      <a:pt x="1804139" y="140910"/>
                      <a:pt x="1806110" y="148586"/>
                      <a:pt x="1816731" y="150566"/>
                    </a:cubicBezTo>
                    <a:cubicBezTo>
                      <a:pt x="1817281" y="151506"/>
                      <a:pt x="1817636" y="153189"/>
                      <a:pt x="1816502" y="154484"/>
                    </a:cubicBezTo>
                    <a:cubicBezTo>
                      <a:pt x="1819219" y="162354"/>
                      <a:pt x="1813710" y="171256"/>
                      <a:pt x="1820540" y="178610"/>
                    </a:cubicBezTo>
                    <a:cubicBezTo>
                      <a:pt x="1828562" y="196618"/>
                      <a:pt x="1836975" y="213135"/>
                      <a:pt x="1853452" y="226193"/>
                    </a:cubicBezTo>
                    <a:cubicBezTo>
                      <a:pt x="1880836" y="249260"/>
                      <a:pt x="1876910" y="267327"/>
                      <a:pt x="1844653" y="281172"/>
                    </a:cubicBezTo>
                    <a:cubicBezTo>
                      <a:pt x="1809771" y="295923"/>
                      <a:pt x="1806886" y="303921"/>
                      <a:pt x="1824810" y="338835"/>
                    </a:cubicBezTo>
                    <a:cubicBezTo>
                      <a:pt x="1825360" y="339775"/>
                      <a:pt x="1825360" y="339775"/>
                      <a:pt x="1825910" y="340714"/>
                    </a:cubicBezTo>
                    <a:cubicBezTo>
                      <a:pt x="1843606" y="379547"/>
                      <a:pt x="1844867" y="383854"/>
                      <a:pt x="1802539" y="396659"/>
                    </a:cubicBezTo>
                    <a:cubicBezTo>
                      <a:pt x="1791302" y="400086"/>
                      <a:pt x="1774529" y="397294"/>
                      <a:pt x="1772160" y="409404"/>
                    </a:cubicBezTo>
                    <a:cubicBezTo>
                      <a:pt x="1769013" y="424492"/>
                      <a:pt x="1787080" y="428418"/>
                      <a:pt x="1797828" y="436000"/>
                    </a:cubicBezTo>
                    <a:cubicBezTo>
                      <a:pt x="1803201" y="439791"/>
                      <a:pt x="1808769" y="442837"/>
                      <a:pt x="1814338" y="445883"/>
                    </a:cubicBezTo>
                    <a:cubicBezTo>
                      <a:pt x="1816860" y="454498"/>
                      <a:pt x="1811613" y="456309"/>
                      <a:pt x="1804912" y="454558"/>
                    </a:cubicBezTo>
                    <a:cubicBezTo>
                      <a:pt x="1799504" y="453940"/>
                      <a:pt x="1795424" y="451283"/>
                      <a:pt x="1790372" y="452350"/>
                    </a:cubicBezTo>
                    <a:cubicBezTo>
                      <a:pt x="1779557" y="451114"/>
                      <a:pt x="1768743" y="449879"/>
                      <a:pt x="1757734" y="449389"/>
                    </a:cubicBezTo>
                    <a:cubicBezTo>
                      <a:pt x="1734776" y="448958"/>
                      <a:pt x="1728911" y="456177"/>
                      <a:pt x="1735022" y="478458"/>
                    </a:cubicBezTo>
                    <a:cubicBezTo>
                      <a:pt x="1737898" y="488757"/>
                      <a:pt x="1744145" y="498344"/>
                      <a:pt x="1747767" y="508837"/>
                    </a:cubicBezTo>
                    <a:cubicBezTo>
                      <a:pt x="1750678" y="515963"/>
                      <a:pt x="1755629" y="524415"/>
                      <a:pt x="1749765" y="531634"/>
                    </a:cubicBezTo>
                    <a:cubicBezTo>
                      <a:pt x="1746364" y="535519"/>
                      <a:pt x="1742428" y="536877"/>
                      <a:pt x="1738202" y="537066"/>
                    </a:cubicBezTo>
                    <a:lnTo>
                      <a:pt x="1737990" y="537040"/>
                    </a:lnTo>
                    <a:lnTo>
                      <a:pt x="1727348" y="547683"/>
                    </a:lnTo>
                    <a:cubicBezTo>
                      <a:pt x="1719488" y="569831"/>
                      <a:pt x="1723060" y="576261"/>
                      <a:pt x="1744494" y="582691"/>
                    </a:cubicBezTo>
                    <a:cubicBezTo>
                      <a:pt x="1755211" y="585549"/>
                      <a:pt x="1765213" y="592693"/>
                      <a:pt x="1775930" y="595551"/>
                    </a:cubicBezTo>
                    <a:cubicBezTo>
                      <a:pt x="1798078" y="605553"/>
                      <a:pt x="1816653" y="618413"/>
                      <a:pt x="1828084" y="640560"/>
                    </a:cubicBezTo>
                    <a:cubicBezTo>
                      <a:pt x="1834514" y="651992"/>
                      <a:pt x="1833800" y="666281"/>
                      <a:pt x="1830228" y="675569"/>
                    </a:cubicBezTo>
                    <a:cubicBezTo>
                      <a:pt x="1825941" y="686285"/>
                      <a:pt x="1826655" y="692716"/>
                      <a:pt x="1836657" y="704146"/>
                    </a:cubicBezTo>
                    <a:cubicBezTo>
                      <a:pt x="1813081" y="694859"/>
                      <a:pt x="1813081" y="703432"/>
                      <a:pt x="1819510" y="717006"/>
                    </a:cubicBezTo>
                    <a:cubicBezTo>
                      <a:pt x="1800221" y="717721"/>
                      <a:pt x="1783074" y="716292"/>
                      <a:pt x="1768071" y="730581"/>
                    </a:cubicBezTo>
                    <a:cubicBezTo>
                      <a:pt x="1758783" y="739869"/>
                      <a:pt x="1745209" y="744870"/>
                      <a:pt x="1733063" y="752014"/>
                    </a:cubicBezTo>
                    <a:cubicBezTo>
                      <a:pt x="1708771" y="765588"/>
                      <a:pt x="1699484" y="786308"/>
                      <a:pt x="1704485" y="814171"/>
                    </a:cubicBezTo>
                    <a:cubicBezTo>
                      <a:pt x="1705200" y="819887"/>
                      <a:pt x="1705914" y="826317"/>
                      <a:pt x="1706628" y="832747"/>
                    </a:cubicBezTo>
                    <a:cubicBezTo>
                      <a:pt x="1707343" y="840606"/>
                      <a:pt x="1711629" y="850608"/>
                      <a:pt x="1703056" y="855609"/>
                    </a:cubicBezTo>
                    <a:cubicBezTo>
                      <a:pt x="1695197" y="860610"/>
                      <a:pt x="1690197" y="850608"/>
                      <a:pt x="1684481" y="847036"/>
                    </a:cubicBezTo>
                    <a:cubicBezTo>
                      <a:pt x="1680909" y="844893"/>
                      <a:pt x="1677336" y="841320"/>
                      <a:pt x="1673765" y="843463"/>
                    </a:cubicBezTo>
                    <a:cubicBezTo>
                      <a:pt x="1668763" y="846321"/>
                      <a:pt x="1672335" y="851322"/>
                      <a:pt x="1673050" y="854180"/>
                    </a:cubicBezTo>
                    <a:cubicBezTo>
                      <a:pt x="1683052" y="884187"/>
                      <a:pt x="1663047" y="902048"/>
                      <a:pt x="1645900" y="919195"/>
                    </a:cubicBezTo>
                    <a:cubicBezTo>
                      <a:pt x="1638042" y="927768"/>
                      <a:pt x="1629468" y="943486"/>
                      <a:pt x="1611608" y="936342"/>
                    </a:cubicBezTo>
                    <a:cubicBezTo>
                      <a:pt x="1595175" y="952416"/>
                      <a:pt x="1574992" y="953666"/>
                      <a:pt x="1554452" y="953845"/>
                    </a:cubicBezTo>
                    <a:lnTo>
                      <a:pt x="1546673" y="954145"/>
                    </a:lnTo>
                    <a:lnTo>
                      <a:pt x="1543541" y="964219"/>
                    </a:lnTo>
                    <a:lnTo>
                      <a:pt x="1545758" y="971581"/>
                    </a:lnTo>
                    <a:lnTo>
                      <a:pt x="1553690" y="979530"/>
                    </a:lnTo>
                    <a:cubicBezTo>
                      <a:pt x="1554867" y="981637"/>
                      <a:pt x="1555029" y="983785"/>
                      <a:pt x="1553351" y="986035"/>
                    </a:cubicBezTo>
                    <a:lnTo>
                      <a:pt x="1551411" y="987248"/>
                    </a:lnTo>
                    <a:lnTo>
                      <a:pt x="1558275" y="1000687"/>
                    </a:lnTo>
                    <a:cubicBezTo>
                      <a:pt x="1560543" y="1006848"/>
                      <a:pt x="1561035" y="1013341"/>
                      <a:pt x="1556757" y="1020576"/>
                    </a:cubicBezTo>
                    <a:cubicBezTo>
                      <a:pt x="1546458" y="1023454"/>
                      <a:pt x="1536354" y="1025586"/>
                      <a:pt x="1526961" y="1031087"/>
                    </a:cubicBezTo>
                    <a:cubicBezTo>
                      <a:pt x="1521326" y="1034388"/>
                      <a:pt x="1509995" y="1029040"/>
                      <a:pt x="1510604" y="1041928"/>
                    </a:cubicBezTo>
                    <a:cubicBezTo>
                      <a:pt x="1512221" y="1047919"/>
                      <a:pt x="1517790" y="1050965"/>
                      <a:pt x="1520539" y="1055662"/>
                    </a:cubicBezTo>
                    <a:cubicBezTo>
                      <a:pt x="1521089" y="1056602"/>
                      <a:pt x="1522578" y="1056991"/>
                      <a:pt x="1524069" y="1057380"/>
                    </a:cubicBezTo>
                    <a:cubicBezTo>
                      <a:pt x="1530348" y="1063794"/>
                      <a:pt x="1543075" y="1060755"/>
                      <a:pt x="1545563" y="1072544"/>
                    </a:cubicBezTo>
                    <a:cubicBezTo>
                      <a:pt x="1540249" y="1080701"/>
                      <a:pt x="1532446" y="1077071"/>
                      <a:pt x="1525549" y="1076065"/>
                    </a:cubicBezTo>
                    <a:cubicBezTo>
                      <a:pt x="1518653" y="1075057"/>
                      <a:pt x="1511012" y="1073856"/>
                      <a:pt x="1503920" y="1073595"/>
                    </a:cubicBezTo>
                    <a:cubicBezTo>
                      <a:pt x="1476493" y="1071995"/>
                      <a:pt x="1471374" y="1079409"/>
                      <a:pt x="1481369" y="1105092"/>
                    </a:cubicBezTo>
                    <a:cubicBezTo>
                      <a:pt x="1484475" y="1111472"/>
                      <a:pt x="1488325" y="1118047"/>
                      <a:pt x="1492371" y="1123877"/>
                    </a:cubicBezTo>
                    <a:cubicBezTo>
                      <a:pt x="1494437" y="1140328"/>
                      <a:pt x="1485238" y="1145084"/>
                      <a:pt x="1470894" y="1142132"/>
                    </a:cubicBezTo>
                    <a:cubicBezTo>
                      <a:pt x="1463252" y="1140930"/>
                      <a:pt x="1455061" y="1138790"/>
                      <a:pt x="1447809" y="1136099"/>
                    </a:cubicBezTo>
                    <a:cubicBezTo>
                      <a:pt x="1441948" y="1134169"/>
                      <a:pt x="1437010" y="1133276"/>
                      <a:pt x="1432865" y="1134679"/>
                    </a:cubicBezTo>
                    <a:lnTo>
                      <a:pt x="1423800" y="1145670"/>
                    </a:lnTo>
                    <a:lnTo>
                      <a:pt x="1425154" y="1146298"/>
                    </a:lnTo>
                    <a:cubicBezTo>
                      <a:pt x="1428972" y="1154200"/>
                      <a:pt x="1422005" y="1160264"/>
                      <a:pt x="1416275" y="1164232"/>
                    </a:cubicBezTo>
                    <a:cubicBezTo>
                      <a:pt x="1376237" y="1190920"/>
                      <a:pt x="1373736" y="1234937"/>
                      <a:pt x="1361685" y="1275020"/>
                    </a:cubicBezTo>
                    <a:cubicBezTo>
                      <a:pt x="1358837" y="1284643"/>
                      <a:pt x="1366137" y="1289512"/>
                      <a:pt x="1371191" y="1295318"/>
                    </a:cubicBezTo>
                    <a:cubicBezTo>
                      <a:pt x="1377685" y="1303951"/>
                      <a:pt x="1391932" y="1310938"/>
                      <a:pt x="1387341" y="1322078"/>
                    </a:cubicBezTo>
                    <a:cubicBezTo>
                      <a:pt x="1381515" y="1335314"/>
                      <a:pt x="1367139" y="1322316"/>
                      <a:pt x="1357571" y="1326563"/>
                    </a:cubicBezTo>
                    <a:cubicBezTo>
                      <a:pt x="1334014" y="1335844"/>
                      <a:pt x="1331316" y="1343294"/>
                      <a:pt x="1341252" y="1365259"/>
                    </a:cubicBezTo>
                    <a:cubicBezTo>
                      <a:pt x="1346510" y="1375989"/>
                      <a:pt x="1347780" y="1389171"/>
                      <a:pt x="1353038" y="1399900"/>
                    </a:cubicBezTo>
                    <a:cubicBezTo>
                      <a:pt x="1360577" y="1424972"/>
                      <a:pt x="1363267" y="1449164"/>
                      <a:pt x="1353356" y="1474118"/>
                    </a:cubicBezTo>
                    <a:cubicBezTo>
                      <a:pt x="1348614" y="1487429"/>
                      <a:pt x="1336498" y="1496956"/>
                      <a:pt x="1326424" y="1500623"/>
                    </a:cubicBezTo>
                    <a:cubicBezTo>
                      <a:pt x="1314684" y="1504720"/>
                      <a:pt x="1309964" y="1509849"/>
                      <a:pt x="1307751" y="1526062"/>
                    </a:cubicBezTo>
                    <a:cubicBezTo>
                      <a:pt x="1298621" y="1500335"/>
                      <a:pt x="1291655" y="1506400"/>
                      <a:pt x="1285172" y="1521225"/>
                    </a:cubicBezTo>
                    <a:cubicBezTo>
                      <a:pt x="1270946" y="1506057"/>
                      <a:pt x="1259979" y="1491112"/>
                      <a:pt x="1237756" y="1489028"/>
                    </a:cubicBezTo>
                    <a:cubicBezTo>
                      <a:pt x="1223638" y="1488050"/>
                      <a:pt x="1209973" y="1480557"/>
                      <a:pt x="1195576" y="1475742"/>
                    </a:cubicBezTo>
                    <a:cubicBezTo>
                      <a:pt x="1167363" y="1465604"/>
                      <a:pt x="1143957" y="1472713"/>
                      <a:pt x="1124852" y="1496486"/>
                    </a:cubicBezTo>
                    <a:cubicBezTo>
                      <a:pt x="1120714" y="1501110"/>
                      <a:pt x="1115994" y="1506239"/>
                      <a:pt x="1111275" y="1511367"/>
                    </a:cubicBezTo>
                    <a:cubicBezTo>
                      <a:pt x="1105394" y="1517507"/>
                      <a:pt x="1100298" y="1528065"/>
                      <a:pt x="1090171" y="1524637"/>
                    </a:cubicBezTo>
                    <a:cubicBezTo>
                      <a:pt x="1080547" y="1521788"/>
                      <a:pt x="1085138" y="1510649"/>
                      <a:pt x="1083997" y="1503478"/>
                    </a:cubicBezTo>
                    <a:cubicBezTo>
                      <a:pt x="1083212" y="1499059"/>
                      <a:pt x="1083588" y="1493629"/>
                      <a:pt x="1079321" y="1492243"/>
                    </a:cubicBezTo>
                    <a:cubicBezTo>
                      <a:pt x="1073460" y="1490200"/>
                      <a:pt x="1071923" y="1496641"/>
                      <a:pt x="1070106" y="1499243"/>
                    </a:cubicBezTo>
                    <a:cubicBezTo>
                      <a:pt x="1052798" y="1528596"/>
                      <a:pt x="1024134" y="1524975"/>
                      <a:pt x="998072" y="1523169"/>
                    </a:cubicBezTo>
                    <a:cubicBezTo>
                      <a:pt x="985546" y="1522849"/>
                      <a:pt x="966710" y="1526999"/>
                      <a:pt x="959881" y="1507432"/>
                    </a:cubicBezTo>
                    <a:cubicBezTo>
                      <a:pt x="910510" y="1503468"/>
                      <a:pt x="898711" y="1445367"/>
                      <a:pt x="854284" y="1433017"/>
                    </a:cubicBezTo>
                    <a:cubicBezTo>
                      <a:pt x="846759" y="1431405"/>
                      <a:pt x="840619" y="1425524"/>
                      <a:pt x="837620" y="1437318"/>
                    </a:cubicBezTo>
                    <a:cubicBezTo>
                      <a:pt x="833815" y="1452877"/>
                      <a:pt x="827245" y="1445329"/>
                      <a:pt x="821686" y="1438943"/>
                    </a:cubicBezTo>
                    <a:lnTo>
                      <a:pt x="815083" y="1431358"/>
                    </a:lnTo>
                    <a:lnTo>
                      <a:pt x="795498" y="1437357"/>
                    </a:lnTo>
                    <a:lnTo>
                      <a:pt x="790547" y="1434220"/>
                    </a:lnTo>
                    <a:lnTo>
                      <a:pt x="779724" y="1454041"/>
                    </a:lnTo>
                    <a:cubicBezTo>
                      <a:pt x="764445" y="1454074"/>
                      <a:pt x="771864" y="1441494"/>
                      <a:pt x="769563" y="1435334"/>
                    </a:cubicBezTo>
                    <a:cubicBezTo>
                      <a:pt x="762971" y="1435969"/>
                      <a:pt x="759468" y="1447183"/>
                      <a:pt x="752241" y="1441227"/>
                    </a:cubicBezTo>
                    <a:lnTo>
                      <a:pt x="751780" y="1439334"/>
                    </a:lnTo>
                    <a:lnTo>
                      <a:pt x="744070" y="1455986"/>
                    </a:lnTo>
                    <a:cubicBezTo>
                      <a:pt x="740455" y="1468585"/>
                      <a:pt x="740686" y="1484169"/>
                      <a:pt x="724681" y="1489310"/>
                    </a:cubicBezTo>
                    <a:cubicBezTo>
                      <a:pt x="715068" y="1484623"/>
                      <a:pt x="706097" y="1479510"/>
                      <a:pt x="695421" y="1477387"/>
                    </a:cubicBezTo>
                    <a:cubicBezTo>
                      <a:pt x="689016" y="1476113"/>
                      <a:pt x="684093" y="1464591"/>
                      <a:pt x="675992" y="1474633"/>
                    </a:cubicBezTo>
                    <a:cubicBezTo>
                      <a:pt x="673223" y="1480186"/>
                      <a:pt x="675365" y="1486161"/>
                      <a:pt x="674303" y="1491499"/>
                    </a:cubicBezTo>
                    <a:cubicBezTo>
                      <a:pt x="674090" y="1492568"/>
                      <a:pt x="674945" y="1493847"/>
                      <a:pt x="675801" y="1495127"/>
                    </a:cubicBezTo>
                    <a:cubicBezTo>
                      <a:pt x="676238" y="1504093"/>
                      <a:pt x="687772" y="1510270"/>
                      <a:pt x="681806" y="1520737"/>
                    </a:cubicBezTo>
                    <a:cubicBezTo>
                      <a:pt x="672416" y="1523309"/>
                      <a:pt x="668992" y="1515414"/>
                      <a:pt x="664503" y="1510083"/>
                    </a:cubicBezTo>
                    <a:cubicBezTo>
                      <a:pt x="660014" y="1504750"/>
                      <a:pt x="655098" y="1498778"/>
                      <a:pt x="649969" y="1493875"/>
                    </a:cubicBezTo>
                    <a:cubicBezTo>
                      <a:pt x="630522" y="1474469"/>
                      <a:pt x="621771" y="1476613"/>
                      <a:pt x="612193" y="1502454"/>
                    </a:cubicBezTo>
                    <a:cubicBezTo>
                      <a:pt x="610279" y="1509287"/>
                      <a:pt x="608793" y="1516761"/>
                      <a:pt x="607947" y="1523807"/>
                    </a:cubicBezTo>
                    <a:cubicBezTo>
                      <a:pt x="598570" y="1537480"/>
                      <a:pt x="588533" y="1534929"/>
                      <a:pt x="579768" y="1523197"/>
                    </a:cubicBezTo>
                    <a:cubicBezTo>
                      <a:pt x="574851" y="1517225"/>
                      <a:pt x="570147" y="1510186"/>
                      <a:pt x="566510" y="1503358"/>
                    </a:cubicBezTo>
                    <a:cubicBezTo>
                      <a:pt x="560308" y="1492691"/>
                      <a:pt x="554112" y="1487574"/>
                      <a:pt x="540457" y="1494847"/>
                    </a:cubicBezTo>
                    <a:cubicBezTo>
                      <a:pt x="525523" y="1502976"/>
                      <a:pt x="512065" y="1495305"/>
                      <a:pt x="502445" y="1482295"/>
                    </a:cubicBezTo>
                    <a:cubicBezTo>
                      <a:pt x="479570" y="1452219"/>
                      <a:pt x="479570" y="1452219"/>
                      <a:pt x="449919" y="1472959"/>
                    </a:cubicBezTo>
                    <a:cubicBezTo>
                      <a:pt x="443519" y="1477235"/>
                      <a:pt x="438412" y="1491758"/>
                      <a:pt x="429429" y="1475543"/>
                    </a:cubicBezTo>
                    <a:cubicBezTo>
                      <a:pt x="430277" y="1471273"/>
                      <a:pt x="431126" y="1467002"/>
                      <a:pt x="432404" y="1463371"/>
                    </a:cubicBezTo>
                    <a:cubicBezTo>
                      <a:pt x="433241" y="1448000"/>
                      <a:pt x="424278" y="1451212"/>
                      <a:pt x="414888" y="1453784"/>
                    </a:cubicBezTo>
                    <a:cubicBezTo>
                      <a:pt x="399099" y="1460632"/>
                      <a:pt x="386078" y="1461928"/>
                      <a:pt x="375599" y="1444860"/>
                    </a:cubicBezTo>
                    <a:cubicBezTo>
                      <a:pt x="371535" y="1437394"/>
                      <a:pt x="362351" y="1433347"/>
                      <a:pt x="355727" y="1427592"/>
                    </a:cubicBezTo>
                    <a:cubicBezTo>
                      <a:pt x="345898" y="1418423"/>
                      <a:pt x="341830" y="1408180"/>
                      <a:pt x="345658" y="1394514"/>
                    </a:cubicBezTo>
                    <a:cubicBezTo>
                      <a:pt x="352033" y="1368036"/>
                      <a:pt x="344547" y="1355449"/>
                      <a:pt x="318494" y="1346938"/>
                    </a:cubicBezTo>
                    <a:cubicBezTo>
                      <a:pt x="312301" y="1344596"/>
                      <a:pt x="305895" y="1343323"/>
                      <a:pt x="299702" y="1340981"/>
                    </a:cubicBezTo>
                    <a:cubicBezTo>
                      <a:pt x="285179" y="1335874"/>
                      <a:pt x="279404" y="1325846"/>
                      <a:pt x="281950" y="1310260"/>
                    </a:cubicBezTo>
                    <a:cubicBezTo>
                      <a:pt x="284710" y="1296381"/>
                      <a:pt x="291098" y="1281004"/>
                      <a:pt x="271022" y="1273128"/>
                    </a:cubicBezTo>
                    <a:lnTo>
                      <a:pt x="264384" y="1271344"/>
                    </a:lnTo>
                    <a:lnTo>
                      <a:pt x="264571" y="1318216"/>
                    </a:lnTo>
                    <a:cubicBezTo>
                      <a:pt x="265982" y="1334646"/>
                      <a:pt x="267561" y="1351171"/>
                      <a:pt x="265775" y="1367802"/>
                    </a:cubicBezTo>
                    <a:cubicBezTo>
                      <a:pt x="265089" y="1375352"/>
                      <a:pt x="263846" y="1402861"/>
                      <a:pt x="291071" y="1395133"/>
                    </a:cubicBezTo>
                    <a:cubicBezTo>
                      <a:pt x="297355" y="1393350"/>
                      <a:pt x="294575" y="1401494"/>
                      <a:pt x="297560" y="1404041"/>
                    </a:cubicBezTo>
                    <a:cubicBezTo>
                      <a:pt x="287825" y="1413593"/>
                      <a:pt x="272726" y="1412221"/>
                      <a:pt x="261129" y="1417211"/>
                    </a:cubicBezTo>
                    <a:cubicBezTo>
                      <a:pt x="249533" y="1422199"/>
                      <a:pt x="241001" y="1428016"/>
                      <a:pt x="237018" y="1439896"/>
                    </a:cubicBezTo>
                    <a:cubicBezTo>
                      <a:pt x="238490" y="1453056"/>
                      <a:pt x="241010" y="1465919"/>
                      <a:pt x="240764" y="1479002"/>
                    </a:cubicBezTo>
                    <a:cubicBezTo>
                      <a:pt x="241048" y="1487973"/>
                      <a:pt x="240581" y="1498290"/>
                      <a:pt x="226606" y="1494901"/>
                    </a:cubicBezTo>
                    <a:cubicBezTo>
                      <a:pt x="214274" y="1493310"/>
                      <a:pt x="205691" y="1484996"/>
                      <a:pt x="194936" y="1478997"/>
                    </a:cubicBezTo>
                    <a:cubicBezTo>
                      <a:pt x="200780" y="1471681"/>
                      <a:pt x="203765" y="1474228"/>
                      <a:pt x="206080" y="1476400"/>
                    </a:cubicBezTo>
                    <a:cubicBezTo>
                      <a:pt x="189069" y="1456335"/>
                      <a:pt x="203912" y="1432886"/>
                      <a:pt x="201781" y="1411427"/>
                    </a:cubicBezTo>
                    <a:cubicBezTo>
                      <a:pt x="193532" y="1426215"/>
                      <a:pt x="184908" y="1441675"/>
                      <a:pt x="176658" y="1456464"/>
                    </a:cubicBezTo>
                    <a:cubicBezTo>
                      <a:pt x="172223" y="1470735"/>
                      <a:pt x="161958" y="1484398"/>
                      <a:pt x="166713" y="1501153"/>
                    </a:cubicBezTo>
                    <a:cubicBezTo>
                      <a:pt x="161619" y="1507125"/>
                      <a:pt x="156900" y="1512425"/>
                      <a:pt x="151807" y="1518396"/>
                    </a:cubicBezTo>
                    <a:cubicBezTo>
                      <a:pt x="149557" y="1522430"/>
                      <a:pt x="147682" y="1525790"/>
                      <a:pt x="145433" y="1529823"/>
                    </a:cubicBezTo>
                    <a:cubicBezTo>
                      <a:pt x="143763" y="1543875"/>
                      <a:pt x="133059" y="1552006"/>
                      <a:pt x="123027" y="1560512"/>
                    </a:cubicBezTo>
                    <a:cubicBezTo>
                      <a:pt x="114572" y="1564609"/>
                      <a:pt x="105742" y="1569378"/>
                      <a:pt x="97237" y="1559346"/>
                    </a:cubicBezTo>
                    <a:cubicBezTo>
                      <a:pt x="94305" y="1525100"/>
                      <a:pt x="95859" y="1490713"/>
                      <a:pt x="109591" y="1461357"/>
                    </a:cubicBezTo>
                    <a:cubicBezTo>
                      <a:pt x="108841" y="1462702"/>
                      <a:pt x="107793" y="1462998"/>
                      <a:pt x="105699" y="1463593"/>
                    </a:cubicBezTo>
                    <a:cubicBezTo>
                      <a:pt x="122522" y="1419215"/>
                      <a:pt x="129701" y="1374745"/>
                      <a:pt x="117669" y="1328374"/>
                    </a:cubicBezTo>
                    <a:cubicBezTo>
                      <a:pt x="112616" y="1310572"/>
                      <a:pt x="104047" y="1294335"/>
                      <a:pt x="98619" y="1277204"/>
                    </a:cubicBezTo>
                    <a:cubicBezTo>
                      <a:pt x="93319" y="1272486"/>
                      <a:pt x="89066" y="1267470"/>
                      <a:pt x="87658" y="1260514"/>
                    </a:cubicBezTo>
                    <a:cubicBezTo>
                      <a:pt x="67817" y="1234464"/>
                      <a:pt x="42584" y="1213337"/>
                      <a:pt x="12336" y="1196465"/>
                    </a:cubicBezTo>
                    <a:cubicBezTo>
                      <a:pt x="26932" y="1186099"/>
                      <a:pt x="39059" y="1176999"/>
                      <a:pt x="52232" y="1167602"/>
                    </a:cubicBezTo>
                    <a:cubicBezTo>
                      <a:pt x="53655" y="1166632"/>
                      <a:pt x="54405" y="1165288"/>
                      <a:pt x="56499" y="1164694"/>
                    </a:cubicBezTo>
                    <a:cubicBezTo>
                      <a:pt x="73280" y="1144089"/>
                      <a:pt x="91109" y="1123187"/>
                      <a:pt x="103263" y="1098238"/>
                    </a:cubicBezTo>
                    <a:cubicBezTo>
                      <a:pt x="104091" y="1095174"/>
                      <a:pt x="104841" y="1093829"/>
                      <a:pt x="106560" y="1093908"/>
                    </a:cubicBezTo>
                    <a:cubicBezTo>
                      <a:pt x="108138" y="1089500"/>
                      <a:pt x="110013" y="1086139"/>
                      <a:pt x="112934" y="1082480"/>
                    </a:cubicBezTo>
                    <a:cubicBezTo>
                      <a:pt x="123045" y="1072255"/>
                      <a:pt x="107932" y="1078808"/>
                      <a:pt x="108088" y="1075370"/>
                    </a:cubicBezTo>
                    <a:cubicBezTo>
                      <a:pt x="110145" y="1052721"/>
                      <a:pt x="107044" y="1029840"/>
                      <a:pt x="118668" y="1009001"/>
                    </a:cubicBezTo>
                    <a:cubicBezTo>
                      <a:pt x="117996" y="1008626"/>
                      <a:pt x="117026" y="1007205"/>
                      <a:pt x="116729" y="1006157"/>
                    </a:cubicBezTo>
                    <a:lnTo>
                      <a:pt x="110722" y="983175"/>
                    </a:lnTo>
                    <a:lnTo>
                      <a:pt x="104564" y="978731"/>
                    </a:lnTo>
                    <a:cubicBezTo>
                      <a:pt x="81525" y="968845"/>
                      <a:pt x="73059" y="972694"/>
                      <a:pt x="70921" y="997388"/>
                    </a:cubicBezTo>
                    <a:cubicBezTo>
                      <a:pt x="69773" y="1004558"/>
                      <a:pt x="70291" y="1012160"/>
                      <a:pt x="70229" y="1019256"/>
                    </a:cubicBezTo>
                    <a:cubicBezTo>
                      <a:pt x="70672" y="1025772"/>
                      <a:pt x="71115" y="1032288"/>
                      <a:pt x="70547" y="1039964"/>
                    </a:cubicBezTo>
                    <a:cubicBezTo>
                      <a:pt x="40957" y="1005975"/>
                      <a:pt x="40996" y="982515"/>
                      <a:pt x="69481" y="952207"/>
                    </a:cubicBezTo>
                    <a:cubicBezTo>
                      <a:pt x="83218" y="937635"/>
                      <a:pt x="82121" y="929527"/>
                      <a:pt x="67052" y="924552"/>
                    </a:cubicBezTo>
                    <a:cubicBezTo>
                      <a:pt x="58723" y="922391"/>
                      <a:pt x="41494" y="925746"/>
                      <a:pt x="44593" y="915171"/>
                    </a:cubicBezTo>
                    <a:cubicBezTo>
                      <a:pt x="46069" y="908797"/>
                      <a:pt x="49281" y="901896"/>
                      <a:pt x="54152" y="896313"/>
                    </a:cubicBezTo>
                    <a:lnTo>
                      <a:pt x="64228" y="890660"/>
                    </a:lnTo>
                    <a:lnTo>
                      <a:pt x="56396" y="877317"/>
                    </a:lnTo>
                    <a:cubicBezTo>
                      <a:pt x="56771" y="876645"/>
                      <a:pt x="56474" y="875598"/>
                      <a:pt x="56849" y="874925"/>
                    </a:cubicBezTo>
                    <a:cubicBezTo>
                      <a:pt x="56176" y="874550"/>
                      <a:pt x="54457" y="874473"/>
                      <a:pt x="53785" y="874098"/>
                    </a:cubicBezTo>
                    <a:cubicBezTo>
                      <a:pt x="37885" y="859941"/>
                      <a:pt x="17861" y="853178"/>
                      <a:pt x="1961" y="839021"/>
                    </a:cubicBezTo>
                    <a:cubicBezTo>
                      <a:pt x="379" y="835934"/>
                      <a:pt x="-145" y="833714"/>
                      <a:pt x="32" y="83216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20CD6B25-2319-452F-AC87-C10D4D326EF5}"/>
                  </a:ext>
                </a:extLst>
              </p:cNvPr>
              <p:cNvSpPr/>
              <p:nvPr/>
            </p:nvSpPr>
            <p:spPr>
              <a:xfrm rot="13519709">
                <a:off x="3669016" y="4255054"/>
                <a:ext cx="440010" cy="458654"/>
              </a:xfrm>
              <a:custGeom>
                <a:avLst/>
                <a:gdLst>
                  <a:gd name="connsiteX0" fmla="*/ 126460 w 772427"/>
                  <a:gd name="connsiteY0" fmla="*/ 0 h 805156"/>
                  <a:gd name="connsiteX1" fmla="*/ 287327 w 772427"/>
                  <a:gd name="connsiteY1" fmla="*/ 33097 h 805156"/>
                  <a:gd name="connsiteX2" fmla="*/ 315805 w 772427"/>
                  <a:gd name="connsiteY2" fmla="*/ 36176 h 805156"/>
                  <a:gd name="connsiteX3" fmla="*/ 322733 w 772427"/>
                  <a:gd name="connsiteY3" fmla="*/ 37715 h 805156"/>
                  <a:gd name="connsiteX4" fmla="*/ 378151 w 772427"/>
                  <a:gd name="connsiteY4" fmla="*/ 51570 h 805156"/>
                  <a:gd name="connsiteX5" fmla="*/ 454351 w 772427"/>
                  <a:gd name="connsiteY5" fmla="*/ 110836 h 805156"/>
                  <a:gd name="connsiteX6" fmla="*/ 496684 w 772427"/>
                  <a:gd name="connsiteY6" fmla="*/ 118533 h 805156"/>
                  <a:gd name="connsiteX7" fmla="*/ 522854 w 772427"/>
                  <a:gd name="connsiteY7" fmla="*/ 102370 h 805156"/>
                  <a:gd name="connsiteX8" fmla="*/ 606751 w 772427"/>
                  <a:gd name="connsiteY8" fmla="*/ 111606 h 805156"/>
                  <a:gd name="connsiteX9" fmla="*/ 650624 w 772427"/>
                  <a:gd name="connsiteY9" fmla="*/ 150861 h 805156"/>
                  <a:gd name="connsiteX10" fmla="*/ 662939 w 772427"/>
                  <a:gd name="connsiteY10" fmla="*/ 160867 h 805156"/>
                  <a:gd name="connsiteX11" fmla="*/ 679872 w 772427"/>
                  <a:gd name="connsiteY11" fmla="*/ 171642 h 805156"/>
                  <a:gd name="connsiteX12" fmla="*/ 713739 w 772427"/>
                  <a:gd name="connsiteY12" fmla="*/ 176261 h 805156"/>
                  <a:gd name="connsiteX13" fmla="*/ 746836 w 772427"/>
                  <a:gd name="connsiteY13" fmla="*/ 175491 h 805156"/>
                  <a:gd name="connsiteX14" fmla="*/ 772236 w 772427"/>
                  <a:gd name="connsiteY14" fmla="*/ 199351 h 805156"/>
                  <a:gd name="connsiteX15" fmla="*/ 733751 w 772427"/>
                  <a:gd name="connsiteY15" fmla="*/ 331740 h 805156"/>
                  <a:gd name="connsiteX16" fmla="*/ 646775 w 772427"/>
                  <a:gd name="connsiteY16" fmla="*/ 402552 h 805156"/>
                  <a:gd name="connsiteX17" fmla="*/ 551333 w 772427"/>
                  <a:gd name="connsiteY17" fmla="*/ 434880 h 805156"/>
                  <a:gd name="connsiteX18" fmla="*/ 577502 w 772427"/>
                  <a:gd name="connsiteY18" fmla="*/ 446425 h 805156"/>
                  <a:gd name="connsiteX19" fmla="*/ 576731 w 772427"/>
                  <a:gd name="connsiteY19" fmla="*/ 447370 h 805156"/>
                  <a:gd name="connsiteX20" fmla="*/ 595399 w 772427"/>
                  <a:gd name="connsiteY20" fmla="*/ 449503 h 805156"/>
                  <a:gd name="connsiteX21" fmla="*/ 614449 w 772427"/>
                  <a:gd name="connsiteY21" fmla="*/ 456431 h 805156"/>
                  <a:gd name="connsiteX22" fmla="*/ 609061 w 772427"/>
                  <a:gd name="connsiteY22" fmla="*/ 467207 h 805156"/>
                  <a:gd name="connsiteX23" fmla="*/ 577503 w 772427"/>
                  <a:gd name="connsiteY23" fmla="*/ 469420 h 805156"/>
                  <a:gd name="connsiteX24" fmla="*/ 559229 w 772427"/>
                  <a:gd name="connsiteY24" fmla="*/ 471705 h 805156"/>
                  <a:gd name="connsiteX25" fmla="*/ 569324 w 772427"/>
                  <a:gd name="connsiteY25" fmla="*/ 476154 h 805156"/>
                  <a:gd name="connsiteX26" fmla="*/ 586739 w 772427"/>
                  <a:gd name="connsiteY26" fmla="*/ 490298 h 805156"/>
                  <a:gd name="connsiteX27" fmla="*/ 635230 w 772427"/>
                  <a:gd name="connsiteY27" fmla="*/ 525704 h 805156"/>
                  <a:gd name="connsiteX28" fmla="*/ 663708 w 772427"/>
                  <a:gd name="connsiteY28" fmla="*/ 558031 h 805156"/>
                  <a:gd name="connsiteX29" fmla="*/ 665248 w 772427"/>
                  <a:gd name="connsiteY29" fmla="*/ 561880 h 805156"/>
                  <a:gd name="connsiteX30" fmla="*/ 676793 w 772427"/>
                  <a:gd name="connsiteY30" fmla="*/ 574195 h 805156"/>
                  <a:gd name="connsiteX31" fmla="*/ 683720 w 772427"/>
                  <a:gd name="connsiteY31" fmla="*/ 585740 h 805156"/>
                  <a:gd name="connsiteX32" fmla="*/ 690648 w 772427"/>
                  <a:gd name="connsiteY32" fmla="*/ 598055 h 805156"/>
                  <a:gd name="connsiteX33" fmla="*/ 709120 w 772427"/>
                  <a:gd name="connsiteY33" fmla="*/ 700425 h 805156"/>
                  <a:gd name="connsiteX34" fmla="*/ 700654 w 772427"/>
                  <a:gd name="connsiteY34" fmla="*/ 754304 h 805156"/>
                  <a:gd name="connsiteX35" fmla="*/ 684490 w 772427"/>
                  <a:gd name="connsiteY35" fmla="*/ 764310 h 805156"/>
                  <a:gd name="connsiteX36" fmla="*/ 552102 w 772427"/>
                  <a:gd name="connsiteY36" fmla="*/ 778165 h 805156"/>
                  <a:gd name="connsiteX37" fmla="*/ 506690 w 772427"/>
                  <a:gd name="connsiteY37" fmla="*/ 798947 h 805156"/>
                  <a:gd name="connsiteX38" fmla="*/ 428181 w 772427"/>
                  <a:gd name="connsiteY38" fmla="*/ 765080 h 805156"/>
                  <a:gd name="connsiteX39" fmla="*/ 413557 w 772427"/>
                  <a:gd name="connsiteY39" fmla="*/ 745837 h 805156"/>
                  <a:gd name="connsiteX40" fmla="*/ 392005 w 772427"/>
                  <a:gd name="connsiteY40" fmla="*/ 745837 h 805156"/>
                  <a:gd name="connsiteX41" fmla="*/ 218824 w 772427"/>
                  <a:gd name="connsiteY41" fmla="*/ 800486 h 805156"/>
                  <a:gd name="connsiteX42" fmla="*/ 158017 w 772427"/>
                  <a:gd name="connsiteY42" fmla="*/ 794328 h 805156"/>
                  <a:gd name="connsiteX43" fmla="*/ 28708 w 772427"/>
                  <a:gd name="connsiteY43" fmla="*/ 794328 h 805156"/>
                  <a:gd name="connsiteX44" fmla="*/ 21781 w 772427"/>
                  <a:gd name="connsiteY44" fmla="*/ 793559 h 805156"/>
                  <a:gd name="connsiteX45" fmla="*/ 4848 w 772427"/>
                  <a:gd name="connsiteY45" fmla="*/ 745068 h 805156"/>
                  <a:gd name="connsiteX46" fmla="*/ 43333 w 772427"/>
                  <a:gd name="connsiteY46" fmla="*/ 679644 h 805156"/>
                  <a:gd name="connsiteX47" fmla="*/ 54878 w 772427"/>
                  <a:gd name="connsiteY47" fmla="*/ 665019 h 805156"/>
                  <a:gd name="connsiteX48" fmla="*/ 116454 w 772427"/>
                  <a:gd name="connsiteY48" fmla="*/ 603443 h 805156"/>
                  <a:gd name="connsiteX49" fmla="*/ 126460 w 772427"/>
                  <a:gd name="connsiteY49" fmla="*/ 594207 h 805156"/>
                  <a:gd name="connsiteX50" fmla="*/ 196502 w 772427"/>
                  <a:gd name="connsiteY50" fmla="*/ 535710 h 805156"/>
                  <a:gd name="connsiteX51" fmla="*/ 265775 w 772427"/>
                  <a:gd name="connsiteY51" fmla="*/ 488759 h 805156"/>
                  <a:gd name="connsiteX52" fmla="*/ 295793 w 772427"/>
                  <a:gd name="connsiteY52" fmla="*/ 471825 h 805156"/>
                  <a:gd name="connsiteX53" fmla="*/ 300411 w 772427"/>
                  <a:gd name="connsiteY53" fmla="*/ 468746 h 805156"/>
                  <a:gd name="connsiteX54" fmla="*/ 309648 w 772427"/>
                  <a:gd name="connsiteY54" fmla="*/ 462589 h 805156"/>
                  <a:gd name="connsiteX55" fmla="*/ 314266 w 772427"/>
                  <a:gd name="connsiteY55" fmla="*/ 459510 h 805156"/>
                  <a:gd name="connsiteX56" fmla="*/ 318114 w 772427"/>
                  <a:gd name="connsiteY56" fmla="*/ 451813 h 805156"/>
                  <a:gd name="connsiteX57" fmla="*/ 310417 w 772427"/>
                  <a:gd name="connsiteY57" fmla="*/ 452583 h 805156"/>
                  <a:gd name="connsiteX58" fmla="*/ 274242 w 772427"/>
                  <a:gd name="connsiteY58" fmla="*/ 451043 h 805156"/>
                  <a:gd name="connsiteX59" fmla="*/ 261157 w 772427"/>
                  <a:gd name="connsiteY59" fmla="*/ 441807 h 805156"/>
                  <a:gd name="connsiteX60" fmla="*/ 260739 w 772427"/>
                  <a:gd name="connsiteY60" fmla="*/ 441305 h 805156"/>
                  <a:gd name="connsiteX61" fmla="*/ 199485 w 772427"/>
                  <a:gd name="connsiteY61" fmla="*/ 481927 h 805156"/>
                  <a:gd name="connsiteX62" fmla="*/ 130308 w 772427"/>
                  <a:gd name="connsiteY62" fmla="*/ 515698 h 805156"/>
                  <a:gd name="connsiteX63" fmla="*/ 139545 w 772427"/>
                  <a:gd name="connsiteY63" fmla="*/ 500304 h 805156"/>
                  <a:gd name="connsiteX64" fmla="*/ 236527 w 772427"/>
                  <a:gd name="connsiteY64" fmla="*/ 448733 h 805156"/>
                  <a:gd name="connsiteX65" fmla="*/ 258078 w 772427"/>
                  <a:gd name="connsiteY65" fmla="*/ 438727 h 805156"/>
                  <a:gd name="connsiteX66" fmla="*/ 258660 w 772427"/>
                  <a:gd name="connsiteY66" fmla="*/ 438810 h 805156"/>
                  <a:gd name="connsiteX67" fmla="*/ 257308 w 772427"/>
                  <a:gd name="connsiteY67" fmla="*/ 437189 h 805156"/>
                  <a:gd name="connsiteX68" fmla="*/ 257308 w 772427"/>
                  <a:gd name="connsiteY68" fmla="*/ 411019 h 805156"/>
                  <a:gd name="connsiteX69" fmla="*/ 257308 w 772427"/>
                  <a:gd name="connsiteY69" fmla="*/ 411018 h 805156"/>
                  <a:gd name="connsiteX70" fmla="*/ 214207 w 772427"/>
                  <a:gd name="connsiteY70" fmla="*/ 367916 h 805156"/>
                  <a:gd name="connsiteX71" fmla="*/ 149551 w 772427"/>
                  <a:gd name="connsiteY71" fmla="*/ 309418 h 805156"/>
                  <a:gd name="connsiteX72" fmla="*/ 157248 w 772427"/>
                  <a:gd name="connsiteY72" fmla="*/ 305570 h 805156"/>
                  <a:gd name="connsiteX73" fmla="*/ 164945 w 772427"/>
                  <a:gd name="connsiteY73" fmla="*/ 306340 h 805156"/>
                  <a:gd name="connsiteX74" fmla="*/ 178030 w 772427"/>
                  <a:gd name="connsiteY74" fmla="*/ 315576 h 805156"/>
                  <a:gd name="connsiteX75" fmla="*/ 248843 w 772427"/>
                  <a:gd name="connsiteY75" fmla="*/ 389468 h 805156"/>
                  <a:gd name="connsiteX76" fmla="*/ 264997 w 772427"/>
                  <a:gd name="connsiteY76" fmla="*/ 401408 h 805156"/>
                  <a:gd name="connsiteX77" fmla="*/ 266545 w 772427"/>
                  <a:gd name="connsiteY77" fmla="*/ 399474 h 805156"/>
                  <a:gd name="connsiteX78" fmla="*/ 326581 w 772427"/>
                  <a:gd name="connsiteY78" fmla="*/ 401013 h 805156"/>
                  <a:gd name="connsiteX79" fmla="*/ 241914 w 772427"/>
                  <a:gd name="connsiteY79" fmla="*/ 307880 h 805156"/>
                  <a:gd name="connsiteX80" fmla="*/ 230369 w 772427"/>
                  <a:gd name="connsiteY80" fmla="*/ 294024 h 805156"/>
                  <a:gd name="connsiteX81" fmla="*/ 161096 w 772427"/>
                  <a:gd name="connsiteY81" fmla="*/ 210127 h 805156"/>
                  <a:gd name="connsiteX82" fmla="*/ 125690 w 772427"/>
                  <a:gd name="connsiteY82" fmla="*/ 150091 h 805156"/>
                  <a:gd name="connsiteX83" fmla="*/ 122611 w 772427"/>
                  <a:gd name="connsiteY83" fmla="*/ 144703 h 805156"/>
                  <a:gd name="connsiteX84" fmla="*/ 87205 w 772427"/>
                  <a:gd name="connsiteY84" fmla="*/ 54649 h 805156"/>
                  <a:gd name="connsiteX85" fmla="*/ 86436 w 772427"/>
                  <a:gd name="connsiteY85" fmla="*/ 39255 h 805156"/>
                  <a:gd name="connsiteX86" fmla="*/ 126460 w 772427"/>
                  <a:gd name="connsiteY86" fmla="*/ 0 h 805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772427" h="805156">
                    <a:moveTo>
                      <a:pt x="126460" y="0"/>
                    </a:moveTo>
                    <a:cubicBezTo>
                      <a:pt x="179569" y="14624"/>
                      <a:pt x="232678" y="26170"/>
                      <a:pt x="287327" y="33097"/>
                    </a:cubicBezTo>
                    <a:cubicBezTo>
                      <a:pt x="296563" y="33867"/>
                      <a:pt x="306569" y="34636"/>
                      <a:pt x="315805" y="36176"/>
                    </a:cubicBezTo>
                    <a:cubicBezTo>
                      <a:pt x="318114" y="36176"/>
                      <a:pt x="320424" y="36945"/>
                      <a:pt x="322733" y="37715"/>
                    </a:cubicBezTo>
                    <a:cubicBezTo>
                      <a:pt x="340436" y="44642"/>
                      <a:pt x="359678" y="44642"/>
                      <a:pt x="378151" y="51570"/>
                    </a:cubicBezTo>
                    <a:cubicBezTo>
                      <a:pt x="410478" y="63115"/>
                      <a:pt x="435108" y="83127"/>
                      <a:pt x="454351" y="110836"/>
                    </a:cubicBezTo>
                    <a:cubicBezTo>
                      <a:pt x="468205" y="130848"/>
                      <a:pt x="469745" y="143164"/>
                      <a:pt x="496684" y="118533"/>
                    </a:cubicBezTo>
                    <a:cubicBezTo>
                      <a:pt x="504381" y="111606"/>
                      <a:pt x="513617" y="106988"/>
                      <a:pt x="522854" y="102370"/>
                    </a:cubicBezTo>
                    <a:cubicBezTo>
                      <a:pt x="552872" y="87745"/>
                      <a:pt x="581351" y="90054"/>
                      <a:pt x="606751" y="111606"/>
                    </a:cubicBezTo>
                    <a:cubicBezTo>
                      <a:pt x="622145" y="123921"/>
                      <a:pt x="639078" y="134697"/>
                      <a:pt x="650624" y="150861"/>
                    </a:cubicBezTo>
                    <a:cubicBezTo>
                      <a:pt x="652933" y="156248"/>
                      <a:pt x="657551" y="160097"/>
                      <a:pt x="662939" y="160867"/>
                    </a:cubicBezTo>
                    <a:cubicBezTo>
                      <a:pt x="669096" y="163176"/>
                      <a:pt x="675254" y="166255"/>
                      <a:pt x="679872" y="171642"/>
                    </a:cubicBezTo>
                    <a:cubicBezTo>
                      <a:pt x="689878" y="181649"/>
                      <a:pt x="702193" y="175491"/>
                      <a:pt x="713739" y="176261"/>
                    </a:cubicBezTo>
                    <a:cubicBezTo>
                      <a:pt x="724514" y="176261"/>
                      <a:pt x="736060" y="175491"/>
                      <a:pt x="746836" y="175491"/>
                    </a:cubicBezTo>
                    <a:cubicBezTo>
                      <a:pt x="766078" y="174721"/>
                      <a:pt x="773775" y="180109"/>
                      <a:pt x="772236" y="199351"/>
                    </a:cubicBezTo>
                    <a:cubicBezTo>
                      <a:pt x="769157" y="246303"/>
                      <a:pt x="765308" y="293255"/>
                      <a:pt x="733751" y="331740"/>
                    </a:cubicBezTo>
                    <a:cubicBezTo>
                      <a:pt x="707581" y="358680"/>
                      <a:pt x="683720" y="388698"/>
                      <a:pt x="646775" y="402552"/>
                    </a:cubicBezTo>
                    <a:cubicBezTo>
                      <a:pt x="615987" y="414868"/>
                      <a:pt x="585199" y="426413"/>
                      <a:pt x="551333" y="434880"/>
                    </a:cubicBezTo>
                    <a:cubicBezTo>
                      <a:pt x="559799" y="444116"/>
                      <a:pt x="569805" y="443347"/>
                      <a:pt x="577502" y="446425"/>
                    </a:cubicBezTo>
                    <a:lnTo>
                      <a:pt x="576731" y="447370"/>
                    </a:lnTo>
                    <a:lnTo>
                      <a:pt x="595399" y="449503"/>
                    </a:lnTo>
                    <a:cubicBezTo>
                      <a:pt x="601749" y="451620"/>
                      <a:pt x="607907" y="454507"/>
                      <a:pt x="614449" y="456431"/>
                    </a:cubicBezTo>
                    <a:cubicBezTo>
                      <a:pt x="615988" y="461819"/>
                      <a:pt x="613679" y="464898"/>
                      <a:pt x="609061" y="467207"/>
                    </a:cubicBezTo>
                    <a:cubicBezTo>
                      <a:pt x="598670" y="468362"/>
                      <a:pt x="588086" y="468746"/>
                      <a:pt x="577503" y="469420"/>
                    </a:cubicBezTo>
                    <a:lnTo>
                      <a:pt x="559229" y="471705"/>
                    </a:lnTo>
                    <a:lnTo>
                      <a:pt x="569324" y="476154"/>
                    </a:lnTo>
                    <a:cubicBezTo>
                      <a:pt x="575193" y="480676"/>
                      <a:pt x="580581" y="486064"/>
                      <a:pt x="586739" y="490298"/>
                    </a:cubicBezTo>
                    <a:cubicBezTo>
                      <a:pt x="602902" y="501843"/>
                      <a:pt x="619066" y="514158"/>
                      <a:pt x="635230" y="525704"/>
                    </a:cubicBezTo>
                    <a:cubicBezTo>
                      <a:pt x="645236" y="534940"/>
                      <a:pt x="656011" y="544946"/>
                      <a:pt x="663708" y="558031"/>
                    </a:cubicBezTo>
                    <a:cubicBezTo>
                      <a:pt x="663708" y="559571"/>
                      <a:pt x="664478" y="560340"/>
                      <a:pt x="665248" y="561880"/>
                    </a:cubicBezTo>
                    <a:cubicBezTo>
                      <a:pt x="669096" y="565728"/>
                      <a:pt x="675254" y="568037"/>
                      <a:pt x="676793" y="574195"/>
                    </a:cubicBezTo>
                    <a:cubicBezTo>
                      <a:pt x="677563" y="578813"/>
                      <a:pt x="679102" y="582661"/>
                      <a:pt x="683720" y="585740"/>
                    </a:cubicBezTo>
                    <a:cubicBezTo>
                      <a:pt x="686799" y="588819"/>
                      <a:pt x="688339" y="593437"/>
                      <a:pt x="690648" y="598055"/>
                    </a:cubicBezTo>
                    <a:cubicBezTo>
                      <a:pt x="701423" y="631153"/>
                      <a:pt x="712199" y="664249"/>
                      <a:pt x="709120" y="700425"/>
                    </a:cubicBezTo>
                    <a:cubicBezTo>
                      <a:pt x="707581" y="718898"/>
                      <a:pt x="704502" y="736601"/>
                      <a:pt x="700654" y="754304"/>
                    </a:cubicBezTo>
                    <a:cubicBezTo>
                      <a:pt x="698345" y="765080"/>
                      <a:pt x="693726" y="768159"/>
                      <a:pt x="684490" y="764310"/>
                    </a:cubicBezTo>
                    <a:cubicBezTo>
                      <a:pt x="637539" y="745068"/>
                      <a:pt x="594436" y="754304"/>
                      <a:pt x="552102" y="778165"/>
                    </a:cubicBezTo>
                    <a:cubicBezTo>
                      <a:pt x="537478" y="786631"/>
                      <a:pt x="522854" y="795868"/>
                      <a:pt x="506690" y="798947"/>
                    </a:cubicBezTo>
                    <a:cubicBezTo>
                      <a:pt x="472824" y="805874"/>
                      <a:pt x="448963" y="788940"/>
                      <a:pt x="428181" y="765080"/>
                    </a:cubicBezTo>
                    <a:cubicBezTo>
                      <a:pt x="422793" y="758922"/>
                      <a:pt x="418175" y="752765"/>
                      <a:pt x="413557" y="745837"/>
                    </a:cubicBezTo>
                    <a:cubicBezTo>
                      <a:pt x="405860" y="735061"/>
                      <a:pt x="398933" y="735061"/>
                      <a:pt x="392005" y="745837"/>
                    </a:cubicBezTo>
                    <a:cubicBezTo>
                      <a:pt x="346593" y="802795"/>
                      <a:pt x="285787" y="812801"/>
                      <a:pt x="218824" y="800486"/>
                    </a:cubicBezTo>
                    <a:cubicBezTo>
                      <a:pt x="198811" y="796637"/>
                      <a:pt x="178799" y="795098"/>
                      <a:pt x="158017" y="794328"/>
                    </a:cubicBezTo>
                    <a:cubicBezTo>
                      <a:pt x="114914" y="792789"/>
                      <a:pt x="71811" y="792789"/>
                      <a:pt x="28708" y="794328"/>
                    </a:cubicBezTo>
                    <a:cubicBezTo>
                      <a:pt x="26399" y="794328"/>
                      <a:pt x="24090" y="793559"/>
                      <a:pt x="21781" y="793559"/>
                    </a:cubicBezTo>
                    <a:cubicBezTo>
                      <a:pt x="-1310" y="778934"/>
                      <a:pt x="-4389" y="769698"/>
                      <a:pt x="4848" y="745068"/>
                    </a:cubicBezTo>
                    <a:cubicBezTo>
                      <a:pt x="13314" y="720437"/>
                      <a:pt x="27169" y="699656"/>
                      <a:pt x="43333" y="679644"/>
                    </a:cubicBezTo>
                    <a:cubicBezTo>
                      <a:pt x="47951" y="675025"/>
                      <a:pt x="51799" y="670407"/>
                      <a:pt x="54878" y="665019"/>
                    </a:cubicBezTo>
                    <a:cubicBezTo>
                      <a:pt x="73351" y="642698"/>
                      <a:pt x="90284" y="618837"/>
                      <a:pt x="116454" y="603443"/>
                    </a:cubicBezTo>
                    <a:cubicBezTo>
                      <a:pt x="121842" y="602674"/>
                      <a:pt x="128769" y="604213"/>
                      <a:pt x="126460" y="594207"/>
                    </a:cubicBezTo>
                    <a:cubicBezTo>
                      <a:pt x="144163" y="568037"/>
                      <a:pt x="172642" y="554183"/>
                      <a:pt x="196502" y="535710"/>
                    </a:cubicBezTo>
                    <a:cubicBezTo>
                      <a:pt x="218054" y="518777"/>
                      <a:pt x="242684" y="504153"/>
                      <a:pt x="265775" y="488759"/>
                    </a:cubicBezTo>
                    <a:cubicBezTo>
                      <a:pt x="275781" y="483371"/>
                      <a:pt x="286557" y="478752"/>
                      <a:pt x="295793" y="471825"/>
                    </a:cubicBezTo>
                    <a:cubicBezTo>
                      <a:pt x="297333" y="471055"/>
                      <a:pt x="298872" y="469516"/>
                      <a:pt x="300411" y="468746"/>
                    </a:cubicBezTo>
                    <a:cubicBezTo>
                      <a:pt x="303490" y="467207"/>
                      <a:pt x="306569" y="464898"/>
                      <a:pt x="309648" y="462589"/>
                    </a:cubicBezTo>
                    <a:cubicBezTo>
                      <a:pt x="311187" y="461819"/>
                      <a:pt x="312727" y="460280"/>
                      <a:pt x="314266" y="459510"/>
                    </a:cubicBezTo>
                    <a:cubicBezTo>
                      <a:pt x="315036" y="456431"/>
                      <a:pt x="325811" y="458740"/>
                      <a:pt x="318114" y="451813"/>
                    </a:cubicBezTo>
                    <a:cubicBezTo>
                      <a:pt x="315036" y="451813"/>
                      <a:pt x="312727" y="451813"/>
                      <a:pt x="310417" y="452583"/>
                    </a:cubicBezTo>
                    <a:cubicBezTo>
                      <a:pt x="298102" y="456431"/>
                      <a:pt x="285787" y="454892"/>
                      <a:pt x="274242" y="451043"/>
                    </a:cubicBezTo>
                    <a:cubicBezTo>
                      <a:pt x="268854" y="449504"/>
                      <a:pt x="265005" y="445656"/>
                      <a:pt x="261157" y="441807"/>
                    </a:cubicBezTo>
                    <a:lnTo>
                      <a:pt x="260739" y="441305"/>
                    </a:lnTo>
                    <a:lnTo>
                      <a:pt x="199485" y="481927"/>
                    </a:lnTo>
                    <a:cubicBezTo>
                      <a:pt x="178029" y="495878"/>
                      <a:pt x="155708" y="508386"/>
                      <a:pt x="130308" y="515698"/>
                    </a:cubicBezTo>
                    <a:cubicBezTo>
                      <a:pt x="127999" y="504152"/>
                      <a:pt x="137236" y="504922"/>
                      <a:pt x="139545" y="500304"/>
                    </a:cubicBezTo>
                    <a:cubicBezTo>
                      <a:pt x="174951" y="487989"/>
                      <a:pt x="204969" y="466436"/>
                      <a:pt x="236527" y="448733"/>
                    </a:cubicBezTo>
                    <a:cubicBezTo>
                      <a:pt x="243454" y="444884"/>
                      <a:pt x="249612" y="439497"/>
                      <a:pt x="258078" y="438727"/>
                    </a:cubicBezTo>
                    <a:lnTo>
                      <a:pt x="258660" y="438810"/>
                    </a:lnTo>
                    <a:lnTo>
                      <a:pt x="257308" y="437189"/>
                    </a:lnTo>
                    <a:cubicBezTo>
                      <a:pt x="253460" y="428722"/>
                      <a:pt x="249611" y="419486"/>
                      <a:pt x="257308" y="411019"/>
                    </a:cubicBezTo>
                    <a:lnTo>
                      <a:pt x="257308" y="411018"/>
                    </a:lnTo>
                    <a:lnTo>
                      <a:pt x="214207" y="367916"/>
                    </a:lnTo>
                    <a:cubicBezTo>
                      <a:pt x="195734" y="345595"/>
                      <a:pt x="171102" y="329431"/>
                      <a:pt x="149551" y="309418"/>
                    </a:cubicBezTo>
                    <a:cubicBezTo>
                      <a:pt x="151860" y="306340"/>
                      <a:pt x="154554" y="305570"/>
                      <a:pt x="157248" y="305570"/>
                    </a:cubicBezTo>
                    <a:cubicBezTo>
                      <a:pt x="159942" y="305570"/>
                      <a:pt x="162636" y="306340"/>
                      <a:pt x="164945" y="306340"/>
                    </a:cubicBezTo>
                    <a:cubicBezTo>
                      <a:pt x="169563" y="309418"/>
                      <a:pt x="174951" y="310188"/>
                      <a:pt x="178030" y="315576"/>
                    </a:cubicBezTo>
                    <a:cubicBezTo>
                      <a:pt x="205740" y="336358"/>
                      <a:pt x="229600" y="360989"/>
                      <a:pt x="248843" y="389468"/>
                    </a:cubicBezTo>
                    <a:lnTo>
                      <a:pt x="264997" y="401408"/>
                    </a:lnTo>
                    <a:lnTo>
                      <a:pt x="266545" y="399474"/>
                    </a:lnTo>
                    <a:cubicBezTo>
                      <a:pt x="286557" y="380231"/>
                      <a:pt x="305799" y="391007"/>
                      <a:pt x="326581" y="401013"/>
                    </a:cubicBezTo>
                    <a:cubicBezTo>
                      <a:pt x="301181" y="366377"/>
                      <a:pt x="268854" y="339437"/>
                      <a:pt x="241914" y="307880"/>
                    </a:cubicBezTo>
                    <a:cubicBezTo>
                      <a:pt x="238066" y="303261"/>
                      <a:pt x="234987" y="297873"/>
                      <a:pt x="230369" y="294024"/>
                    </a:cubicBezTo>
                    <a:cubicBezTo>
                      <a:pt x="204969" y="267854"/>
                      <a:pt x="183417" y="238606"/>
                      <a:pt x="161096" y="210127"/>
                    </a:cubicBezTo>
                    <a:cubicBezTo>
                      <a:pt x="148011" y="190885"/>
                      <a:pt x="137236" y="170103"/>
                      <a:pt x="125690" y="150091"/>
                    </a:cubicBezTo>
                    <a:cubicBezTo>
                      <a:pt x="124920" y="148551"/>
                      <a:pt x="123381" y="146242"/>
                      <a:pt x="122611" y="144703"/>
                    </a:cubicBezTo>
                    <a:cubicBezTo>
                      <a:pt x="108757" y="115455"/>
                      <a:pt x="94902" y="86206"/>
                      <a:pt x="87205" y="54649"/>
                    </a:cubicBezTo>
                    <a:cubicBezTo>
                      <a:pt x="86436" y="49261"/>
                      <a:pt x="86436" y="44642"/>
                      <a:pt x="86436" y="39255"/>
                    </a:cubicBezTo>
                    <a:cubicBezTo>
                      <a:pt x="86436" y="7697"/>
                      <a:pt x="94132" y="770"/>
                      <a:pt x="126460" y="0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E09661B1-F67E-4255-ADB2-8FA9EC6C181C}"/>
                  </a:ext>
                </a:extLst>
              </p:cNvPr>
              <p:cNvSpPr/>
              <p:nvPr/>
            </p:nvSpPr>
            <p:spPr>
              <a:xfrm>
                <a:off x="4407514" y="3306174"/>
                <a:ext cx="293283" cy="317722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820B5D0A-4DB0-4B95-9201-4EC63B98A40D}"/>
                  </a:ext>
                </a:extLst>
              </p:cNvPr>
              <p:cNvSpPr/>
              <p:nvPr/>
            </p:nvSpPr>
            <p:spPr>
              <a:xfrm>
                <a:off x="3513003" y="4154572"/>
                <a:ext cx="148734" cy="161128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086451F4-BF64-4BFE-9101-1771A854EC58}"/>
                  </a:ext>
                </a:extLst>
              </p:cNvPr>
              <p:cNvSpPr/>
              <p:nvPr/>
            </p:nvSpPr>
            <p:spPr>
              <a:xfrm>
                <a:off x="3274484" y="301900"/>
                <a:ext cx="272654" cy="262167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849428CC-2DB0-45AE-B109-9C4EFAF7BD38}"/>
                  </a:ext>
                </a:extLst>
              </p:cNvPr>
              <p:cNvSpPr/>
              <p:nvPr/>
            </p:nvSpPr>
            <p:spPr>
              <a:xfrm>
                <a:off x="4304354" y="505706"/>
                <a:ext cx="272654" cy="262167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A4A4812E-DA70-46ED-8818-AC192AE7B92A}"/>
                  </a:ext>
                </a:extLst>
              </p:cNvPr>
              <p:cNvSpPr/>
              <p:nvPr/>
            </p:nvSpPr>
            <p:spPr>
              <a:xfrm>
                <a:off x="4476118" y="912125"/>
                <a:ext cx="226423" cy="245291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00FCB4BF-FD5F-49D9-89F4-D5ADB72668E7}"/>
                  </a:ext>
                </a:extLst>
              </p:cNvPr>
              <p:cNvSpPr/>
              <p:nvPr/>
            </p:nvSpPr>
            <p:spPr>
              <a:xfrm>
                <a:off x="3938994" y="149202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FC964D9D-E54A-445A-9B6E-BBA31B512D0B}"/>
                  </a:ext>
                </a:extLst>
              </p:cNvPr>
              <p:cNvSpPr/>
              <p:nvPr/>
            </p:nvSpPr>
            <p:spPr>
              <a:xfrm>
                <a:off x="4958655" y="3404452"/>
                <a:ext cx="317722" cy="305502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7C3B31D2-1873-4D29-892C-E2E1376A3DDC}"/>
                  </a:ext>
                </a:extLst>
              </p:cNvPr>
              <p:cNvSpPr/>
              <p:nvPr/>
            </p:nvSpPr>
            <p:spPr>
              <a:xfrm>
                <a:off x="4944798" y="2446521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2F4C8200-A602-4A82-9D3B-159A7D9741A0}"/>
                  </a:ext>
                </a:extLst>
              </p:cNvPr>
              <p:cNvSpPr/>
              <p:nvPr/>
            </p:nvSpPr>
            <p:spPr>
              <a:xfrm>
                <a:off x="3200399" y="3904948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CE18AF89-30DF-4CFF-A4A1-C45FB297A1EA}"/>
                  </a:ext>
                </a:extLst>
              </p:cNvPr>
              <p:cNvSpPr/>
              <p:nvPr/>
            </p:nvSpPr>
            <p:spPr>
              <a:xfrm rot="19265104" flipH="1">
                <a:off x="4859060" y="178770"/>
                <a:ext cx="613172" cy="639154"/>
              </a:xfrm>
              <a:custGeom>
                <a:avLst/>
                <a:gdLst>
                  <a:gd name="connsiteX0" fmla="*/ 126460 w 772427"/>
                  <a:gd name="connsiteY0" fmla="*/ 0 h 805156"/>
                  <a:gd name="connsiteX1" fmla="*/ 287327 w 772427"/>
                  <a:gd name="connsiteY1" fmla="*/ 33097 h 805156"/>
                  <a:gd name="connsiteX2" fmla="*/ 315805 w 772427"/>
                  <a:gd name="connsiteY2" fmla="*/ 36176 h 805156"/>
                  <a:gd name="connsiteX3" fmla="*/ 322733 w 772427"/>
                  <a:gd name="connsiteY3" fmla="*/ 37715 h 805156"/>
                  <a:gd name="connsiteX4" fmla="*/ 378151 w 772427"/>
                  <a:gd name="connsiteY4" fmla="*/ 51570 h 805156"/>
                  <a:gd name="connsiteX5" fmla="*/ 454351 w 772427"/>
                  <a:gd name="connsiteY5" fmla="*/ 110836 h 805156"/>
                  <a:gd name="connsiteX6" fmla="*/ 496684 w 772427"/>
                  <a:gd name="connsiteY6" fmla="*/ 118533 h 805156"/>
                  <a:gd name="connsiteX7" fmla="*/ 522854 w 772427"/>
                  <a:gd name="connsiteY7" fmla="*/ 102370 h 805156"/>
                  <a:gd name="connsiteX8" fmla="*/ 606751 w 772427"/>
                  <a:gd name="connsiteY8" fmla="*/ 111606 h 805156"/>
                  <a:gd name="connsiteX9" fmla="*/ 650624 w 772427"/>
                  <a:gd name="connsiteY9" fmla="*/ 150861 h 805156"/>
                  <a:gd name="connsiteX10" fmla="*/ 662939 w 772427"/>
                  <a:gd name="connsiteY10" fmla="*/ 160867 h 805156"/>
                  <a:gd name="connsiteX11" fmla="*/ 679872 w 772427"/>
                  <a:gd name="connsiteY11" fmla="*/ 171642 h 805156"/>
                  <a:gd name="connsiteX12" fmla="*/ 713739 w 772427"/>
                  <a:gd name="connsiteY12" fmla="*/ 176261 h 805156"/>
                  <a:gd name="connsiteX13" fmla="*/ 746836 w 772427"/>
                  <a:gd name="connsiteY13" fmla="*/ 175491 h 805156"/>
                  <a:gd name="connsiteX14" fmla="*/ 772236 w 772427"/>
                  <a:gd name="connsiteY14" fmla="*/ 199351 h 805156"/>
                  <a:gd name="connsiteX15" fmla="*/ 733751 w 772427"/>
                  <a:gd name="connsiteY15" fmla="*/ 331740 h 805156"/>
                  <a:gd name="connsiteX16" fmla="*/ 646775 w 772427"/>
                  <a:gd name="connsiteY16" fmla="*/ 402552 h 805156"/>
                  <a:gd name="connsiteX17" fmla="*/ 551333 w 772427"/>
                  <a:gd name="connsiteY17" fmla="*/ 434880 h 805156"/>
                  <a:gd name="connsiteX18" fmla="*/ 577502 w 772427"/>
                  <a:gd name="connsiteY18" fmla="*/ 446425 h 805156"/>
                  <a:gd name="connsiteX19" fmla="*/ 576731 w 772427"/>
                  <a:gd name="connsiteY19" fmla="*/ 447370 h 805156"/>
                  <a:gd name="connsiteX20" fmla="*/ 595399 w 772427"/>
                  <a:gd name="connsiteY20" fmla="*/ 449503 h 805156"/>
                  <a:gd name="connsiteX21" fmla="*/ 614449 w 772427"/>
                  <a:gd name="connsiteY21" fmla="*/ 456431 h 805156"/>
                  <a:gd name="connsiteX22" fmla="*/ 609061 w 772427"/>
                  <a:gd name="connsiteY22" fmla="*/ 467207 h 805156"/>
                  <a:gd name="connsiteX23" fmla="*/ 577503 w 772427"/>
                  <a:gd name="connsiteY23" fmla="*/ 469420 h 805156"/>
                  <a:gd name="connsiteX24" fmla="*/ 559229 w 772427"/>
                  <a:gd name="connsiteY24" fmla="*/ 471705 h 805156"/>
                  <a:gd name="connsiteX25" fmla="*/ 569324 w 772427"/>
                  <a:gd name="connsiteY25" fmla="*/ 476154 h 805156"/>
                  <a:gd name="connsiteX26" fmla="*/ 586739 w 772427"/>
                  <a:gd name="connsiteY26" fmla="*/ 490298 h 805156"/>
                  <a:gd name="connsiteX27" fmla="*/ 635230 w 772427"/>
                  <a:gd name="connsiteY27" fmla="*/ 525704 h 805156"/>
                  <a:gd name="connsiteX28" fmla="*/ 663708 w 772427"/>
                  <a:gd name="connsiteY28" fmla="*/ 558031 h 805156"/>
                  <a:gd name="connsiteX29" fmla="*/ 665248 w 772427"/>
                  <a:gd name="connsiteY29" fmla="*/ 561880 h 805156"/>
                  <a:gd name="connsiteX30" fmla="*/ 676793 w 772427"/>
                  <a:gd name="connsiteY30" fmla="*/ 574195 h 805156"/>
                  <a:gd name="connsiteX31" fmla="*/ 683720 w 772427"/>
                  <a:gd name="connsiteY31" fmla="*/ 585740 h 805156"/>
                  <a:gd name="connsiteX32" fmla="*/ 690648 w 772427"/>
                  <a:gd name="connsiteY32" fmla="*/ 598055 h 805156"/>
                  <a:gd name="connsiteX33" fmla="*/ 709120 w 772427"/>
                  <a:gd name="connsiteY33" fmla="*/ 700425 h 805156"/>
                  <a:gd name="connsiteX34" fmla="*/ 700654 w 772427"/>
                  <a:gd name="connsiteY34" fmla="*/ 754304 h 805156"/>
                  <a:gd name="connsiteX35" fmla="*/ 684490 w 772427"/>
                  <a:gd name="connsiteY35" fmla="*/ 764310 h 805156"/>
                  <a:gd name="connsiteX36" fmla="*/ 552102 w 772427"/>
                  <a:gd name="connsiteY36" fmla="*/ 778165 h 805156"/>
                  <a:gd name="connsiteX37" fmla="*/ 506690 w 772427"/>
                  <a:gd name="connsiteY37" fmla="*/ 798947 h 805156"/>
                  <a:gd name="connsiteX38" fmla="*/ 428181 w 772427"/>
                  <a:gd name="connsiteY38" fmla="*/ 765080 h 805156"/>
                  <a:gd name="connsiteX39" fmla="*/ 413557 w 772427"/>
                  <a:gd name="connsiteY39" fmla="*/ 745837 h 805156"/>
                  <a:gd name="connsiteX40" fmla="*/ 392005 w 772427"/>
                  <a:gd name="connsiteY40" fmla="*/ 745837 h 805156"/>
                  <a:gd name="connsiteX41" fmla="*/ 218824 w 772427"/>
                  <a:gd name="connsiteY41" fmla="*/ 800486 h 805156"/>
                  <a:gd name="connsiteX42" fmla="*/ 158017 w 772427"/>
                  <a:gd name="connsiteY42" fmla="*/ 794328 h 805156"/>
                  <a:gd name="connsiteX43" fmla="*/ 28708 w 772427"/>
                  <a:gd name="connsiteY43" fmla="*/ 794328 h 805156"/>
                  <a:gd name="connsiteX44" fmla="*/ 21781 w 772427"/>
                  <a:gd name="connsiteY44" fmla="*/ 793559 h 805156"/>
                  <a:gd name="connsiteX45" fmla="*/ 4848 w 772427"/>
                  <a:gd name="connsiteY45" fmla="*/ 745068 h 805156"/>
                  <a:gd name="connsiteX46" fmla="*/ 43333 w 772427"/>
                  <a:gd name="connsiteY46" fmla="*/ 679644 h 805156"/>
                  <a:gd name="connsiteX47" fmla="*/ 54878 w 772427"/>
                  <a:gd name="connsiteY47" fmla="*/ 665019 h 805156"/>
                  <a:gd name="connsiteX48" fmla="*/ 116454 w 772427"/>
                  <a:gd name="connsiteY48" fmla="*/ 603443 h 805156"/>
                  <a:gd name="connsiteX49" fmla="*/ 126460 w 772427"/>
                  <a:gd name="connsiteY49" fmla="*/ 594207 h 805156"/>
                  <a:gd name="connsiteX50" fmla="*/ 196502 w 772427"/>
                  <a:gd name="connsiteY50" fmla="*/ 535710 h 805156"/>
                  <a:gd name="connsiteX51" fmla="*/ 265775 w 772427"/>
                  <a:gd name="connsiteY51" fmla="*/ 488759 h 805156"/>
                  <a:gd name="connsiteX52" fmla="*/ 295793 w 772427"/>
                  <a:gd name="connsiteY52" fmla="*/ 471825 h 805156"/>
                  <a:gd name="connsiteX53" fmla="*/ 300411 w 772427"/>
                  <a:gd name="connsiteY53" fmla="*/ 468746 h 805156"/>
                  <a:gd name="connsiteX54" fmla="*/ 309648 w 772427"/>
                  <a:gd name="connsiteY54" fmla="*/ 462589 h 805156"/>
                  <a:gd name="connsiteX55" fmla="*/ 314266 w 772427"/>
                  <a:gd name="connsiteY55" fmla="*/ 459510 h 805156"/>
                  <a:gd name="connsiteX56" fmla="*/ 318114 w 772427"/>
                  <a:gd name="connsiteY56" fmla="*/ 451813 h 805156"/>
                  <a:gd name="connsiteX57" fmla="*/ 310417 w 772427"/>
                  <a:gd name="connsiteY57" fmla="*/ 452583 h 805156"/>
                  <a:gd name="connsiteX58" fmla="*/ 274242 w 772427"/>
                  <a:gd name="connsiteY58" fmla="*/ 451043 h 805156"/>
                  <a:gd name="connsiteX59" fmla="*/ 261157 w 772427"/>
                  <a:gd name="connsiteY59" fmla="*/ 441807 h 805156"/>
                  <a:gd name="connsiteX60" fmla="*/ 260739 w 772427"/>
                  <a:gd name="connsiteY60" fmla="*/ 441305 h 805156"/>
                  <a:gd name="connsiteX61" fmla="*/ 199485 w 772427"/>
                  <a:gd name="connsiteY61" fmla="*/ 481927 h 805156"/>
                  <a:gd name="connsiteX62" fmla="*/ 130308 w 772427"/>
                  <a:gd name="connsiteY62" fmla="*/ 515698 h 805156"/>
                  <a:gd name="connsiteX63" fmla="*/ 139545 w 772427"/>
                  <a:gd name="connsiteY63" fmla="*/ 500304 h 805156"/>
                  <a:gd name="connsiteX64" fmla="*/ 236527 w 772427"/>
                  <a:gd name="connsiteY64" fmla="*/ 448733 h 805156"/>
                  <a:gd name="connsiteX65" fmla="*/ 258078 w 772427"/>
                  <a:gd name="connsiteY65" fmla="*/ 438727 h 805156"/>
                  <a:gd name="connsiteX66" fmla="*/ 258660 w 772427"/>
                  <a:gd name="connsiteY66" fmla="*/ 438810 h 805156"/>
                  <a:gd name="connsiteX67" fmla="*/ 257308 w 772427"/>
                  <a:gd name="connsiteY67" fmla="*/ 437189 h 805156"/>
                  <a:gd name="connsiteX68" fmla="*/ 257308 w 772427"/>
                  <a:gd name="connsiteY68" fmla="*/ 411019 h 805156"/>
                  <a:gd name="connsiteX69" fmla="*/ 257308 w 772427"/>
                  <a:gd name="connsiteY69" fmla="*/ 411018 h 805156"/>
                  <a:gd name="connsiteX70" fmla="*/ 214207 w 772427"/>
                  <a:gd name="connsiteY70" fmla="*/ 367916 h 805156"/>
                  <a:gd name="connsiteX71" fmla="*/ 149551 w 772427"/>
                  <a:gd name="connsiteY71" fmla="*/ 309418 h 805156"/>
                  <a:gd name="connsiteX72" fmla="*/ 157248 w 772427"/>
                  <a:gd name="connsiteY72" fmla="*/ 305570 h 805156"/>
                  <a:gd name="connsiteX73" fmla="*/ 164945 w 772427"/>
                  <a:gd name="connsiteY73" fmla="*/ 306340 h 805156"/>
                  <a:gd name="connsiteX74" fmla="*/ 178030 w 772427"/>
                  <a:gd name="connsiteY74" fmla="*/ 315576 h 805156"/>
                  <a:gd name="connsiteX75" fmla="*/ 248843 w 772427"/>
                  <a:gd name="connsiteY75" fmla="*/ 389468 h 805156"/>
                  <a:gd name="connsiteX76" fmla="*/ 264997 w 772427"/>
                  <a:gd name="connsiteY76" fmla="*/ 401408 h 805156"/>
                  <a:gd name="connsiteX77" fmla="*/ 266545 w 772427"/>
                  <a:gd name="connsiteY77" fmla="*/ 399474 h 805156"/>
                  <a:gd name="connsiteX78" fmla="*/ 326581 w 772427"/>
                  <a:gd name="connsiteY78" fmla="*/ 401013 h 805156"/>
                  <a:gd name="connsiteX79" fmla="*/ 241914 w 772427"/>
                  <a:gd name="connsiteY79" fmla="*/ 307880 h 805156"/>
                  <a:gd name="connsiteX80" fmla="*/ 230369 w 772427"/>
                  <a:gd name="connsiteY80" fmla="*/ 294024 h 805156"/>
                  <a:gd name="connsiteX81" fmla="*/ 161096 w 772427"/>
                  <a:gd name="connsiteY81" fmla="*/ 210127 h 805156"/>
                  <a:gd name="connsiteX82" fmla="*/ 125690 w 772427"/>
                  <a:gd name="connsiteY82" fmla="*/ 150091 h 805156"/>
                  <a:gd name="connsiteX83" fmla="*/ 122611 w 772427"/>
                  <a:gd name="connsiteY83" fmla="*/ 144703 h 805156"/>
                  <a:gd name="connsiteX84" fmla="*/ 87205 w 772427"/>
                  <a:gd name="connsiteY84" fmla="*/ 54649 h 805156"/>
                  <a:gd name="connsiteX85" fmla="*/ 86436 w 772427"/>
                  <a:gd name="connsiteY85" fmla="*/ 39255 h 805156"/>
                  <a:gd name="connsiteX86" fmla="*/ 126460 w 772427"/>
                  <a:gd name="connsiteY86" fmla="*/ 0 h 805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772427" h="805156">
                    <a:moveTo>
                      <a:pt x="126460" y="0"/>
                    </a:moveTo>
                    <a:cubicBezTo>
                      <a:pt x="179569" y="14624"/>
                      <a:pt x="232678" y="26170"/>
                      <a:pt x="287327" y="33097"/>
                    </a:cubicBezTo>
                    <a:cubicBezTo>
                      <a:pt x="296563" y="33867"/>
                      <a:pt x="306569" y="34636"/>
                      <a:pt x="315805" y="36176"/>
                    </a:cubicBezTo>
                    <a:cubicBezTo>
                      <a:pt x="318114" y="36176"/>
                      <a:pt x="320424" y="36945"/>
                      <a:pt x="322733" y="37715"/>
                    </a:cubicBezTo>
                    <a:cubicBezTo>
                      <a:pt x="340436" y="44642"/>
                      <a:pt x="359678" y="44642"/>
                      <a:pt x="378151" y="51570"/>
                    </a:cubicBezTo>
                    <a:cubicBezTo>
                      <a:pt x="410478" y="63115"/>
                      <a:pt x="435108" y="83127"/>
                      <a:pt x="454351" y="110836"/>
                    </a:cubicBezTo>
                    <a:cubicBezTo>
                      <a:pt x="468205" y="130848"/>
                      <a:pt x="469745" y="143164"/>
                      <a:pt x="496684" y="118533"/>
                    </a:cubicBezTo>
                    <a:cubicBezTo>
                      <a:pt x="504381" y="111606"/>
                      <a:pt x="513617" y="106988"/>
                      <a:pt x="522854" y="102370"/>
                    </a:cubicBezTo>
                    <a:cubicBezTo>
                      <a:pt x="552872" y="87745"/>
                      <a:pt x="581351" y="90054"/>
                      <a:pt x="606751" y="111606"/>
                    </a:cubicBezTo>
                    <a:cubicBezTo>
                      <a:pt x="622145" y="123921"/>
                      <a:pt x="639078" y="134697"/>
                      <a:pt x="650624" y="150861"/>
                    </a:cubicBezTo>
                    <a:cubicBezTo>
                      <a:pt x="652933" y="156248"/>
                      <a:pt x="657551" y="160097"/>
                      <a:pt x="662939" y="160867"/>
                    </a:cubicBezTo>
                    <a:cubicBezTo>
                      <a:pt x="669096" y="163176"/>
                      <a:pt x="675254" y="166255"/>
                      <a:pt x="679872" y="171642"/>
                    </a:cubicBezTo>
                    <a:cubicBezTo>
                      <a:pt x="689878" y="181649"/>
                      <a:pt x="702193" y="175491"/>
                      <a:pt x="713739" y="176261"/>
                    </a:cubicBezTo>
                    <a:cubicBezTo>
                      <a:pt x="724514" y="176261"/>
                      <a:pt x="736060" y="175491"/>
                      <a:pt x="746836" y="175491"/>
                    </a:cubicBezTo>
                    <a:cubicBezTo>
                      <a:pt x="766078" y="174721"/>
                      <a:pt x="773775" y="180109"/>
                      <a:pt x="772236" y="199351"/>
                    </a:cubicBezTo>
                    <a:cubicBezTo>
                      <a:pt x="769157" y="246303"/>
                      <a:pt x="765308" y="293255"/>
                      <a:pt x="733751" y="331740"/>
                    </a:cubicBezTo>
                    <a:cubicBezTo>
                      <a:pt x="707581" y="358680"/>
                      <a:pt x="683720" y="388698"/>
                      <a:pt x="646775" y="402552"/>
                    </a:cubicBezTo>
                    <a:cubicBezTo>
                      <a:pt x="615987" y="414868"/>
                      <a:pt x="585199" y="426413"/>
                      <a:pt x="551333" y="434880"/>
                    </a:cubicBezTo>
                    <a:cubicBezTo>
                      <a:pt x="559799" y="444116"/>
                      <a:pt x="569805" y="443347"/>
                      <a:pt x="577502" y="446425"/>
                    </a:cubicBezTo>
                    <a:lnTo>
                      <a:pt x="576731" y="447370"/>
                    </a:lnTo>
                    <a:lnTo>
                      <a:pt x="595399" y="449503"/>
                    </a:lnTo>
                    <a:cubicBezTo>
                      <a:pt x="601749" y="451620"/>
                      <a:pt x="607907" y="454507"/>
                      <a:pt x="614449" y="456431"/>
                    </a:cubicBezTo>
                    <a:cubicBezTo>
                      <a:pt x="615988" y="461819"/>
                      <a:pt x="613679" y="464898"/>
                      <a:pt x="609061" y="467207"/>
                    </a:cubicBezTo>
                    <a:cubicBezTo>
                      <a:pt x="598670" y="468362"/>
                      <a:pt x="588086" y="468746"/>
                      <a:pt x="577503" y="469420"/>
                    </a:cubicBezTo>
                    <a:lnTo>
                      <a:pt x="559229" y="471705"/>
                    </a:lnTo>
                    <a:lnTo>
                      <a:pt x="569324" y="476154"/>
                    </a:lnTo>
                    <a:cubicBezTo>
                      <a:pt x="575193" y="480676"/>
                      <a:pt x="580581" y="486064"/>
                      <a:pt x="586739" y="490298"/>
                    </a:cubicBezTo>
                    <a:cubicBezTo>
                      <a:pt x="602902" y="501843"/>
                      <a:pt x="619066" y="514158"/>
                      <a:pt x="635230" y="525704"/>
                    </a:cubicBezTo>
                    <a:cubicBezTo>
                      <a:pt x="645236" y="534940"/>
                      <a:pt x="656011" y="544946"/>
                      <a:pt x="663708" y="558031"/>
                    </a:cubicBezTo>
                    <a:cubicBezTo>
                      <a:pt x="663708" y="559571"/>
                      <a:pt x="664478" y="560340"/>
                      <a:pt x="665248" y="561880"/>
                    </a:cubicBezTo>
                    <a:cubicBezTo>
                      <a:pt x="669096" y="565728"/>
                      <a:pt x="675254" y="568037"/>
                      <a:pt x="676793" y="574195"/>
                    </a:cubicBezTo>
                    <a:cubicBezTo>
                      <a:pt x="677563" y="578813"/>
                      <a:pt x="679102" y="582661"/>
                      <a:pt x="683720" y="585740"/>
                    </a:cubicBezTo>
                    <a:cubicBezTo>
                      <a:pt x="686799" y="588819"/>
                      <a:pt x="688339" y="593437"/>
                      <a:pt x="690648" y="598055"/>
                    </a:cubicBezTo>
                    <a:cubicBezTo>
                      <a:pt x="701423" y="631153"/>
                      <a:pt x="712199" y="664249"/>
                      <a:pt x="709120" y="700425"/>
                    </a:cubicBezTo>
                    <a:cubicBezTo>
                      <a:pt x="707581" y="718898"/>
                      <a:pt x="704502" y="736601"/>
                      <a:pt x="700654" y="754304"/>
                    </a:cubicBezTo>
                    <a:cubicBezTo>
                      <a:pt x="698345" y="765080"/>
                      <a:pt x="693726" y="768159"/>
                      <a:pt x="684490" y="764310"/>
                    </a:cubicBezTo>
                    <a:cubicBezTo>
                      <a:pt x="637539" y="745068"/>
                      <a:pt x="594436" y="754304"/>
                      <a:pt x="552102" y="778165"/>
                    </a:cubicBezTo>
                    <a:cubicBezTo>
                      <a:pt x="537478" y="786631"/>
                      <a:pt x="522854" y="795868"/>
                      <a:pt x="506690" y="798947"/>
                    </a:cubicBezTo>
                    <a:cubicBezTo>
                      <a:pt x="472824" y="805874"/>
                      <a:pt x="448963" y="788940"/>
                      <a:pt x="428181" y="765080"/>
                    </a:cubicBezTo>
                    <a:cubicBezTo>
                      <a:pt x="422793" y="758922"/>
                      <a:pt x="418175" y="752765"/>
                      <a:pt x="413557" y="745837"/>
                    </a:cubicBezTo>
                    <a:cubicBezTo>
                      <a:pt x="405860" y="735061"/>
                      <a:pt x="398933" y="735061"/>
                      <a:pt x="392005" y="745837"/>
                    </a:cubicBezTo>
                    <a:cubicBezTo>
                      <a:pt x="346593" y="802795"/>
                      <a:pt x="285787" y="812801"/>
                      <a:pt x="218824" y="800486"/>
                    </a:cubicBezTo>
                    <a:cubicBezTo>
                      <a:pt x="198811" y="796637"/>
                      <a:pt x="178799" y="795098"/>
                      <a:pt x="158017" y="794328"/>
                    </a:cubicBezTo>
                    <a:cubicBezTo>
                      <a:pt x="114914" y="792789"/>
                      <a:pt x="71811" y="792789"/>
                      <a:pt x="28708" y="794328"/>
                    </a:cubicBezTo>
                    <a:cubicBezTo>
                      <a:pt x="26399" y="794328"/>
                      <a:pt x="24090" y="793559"/>
                      <a:pt x="21781" y="793559"/>
                    </a:cubicBezTo>
                    <a:cubicBezTo>
                      <a:pt x="-1310" y="778934"/>
                      <a:pt x="-4389" y="769698"/>
                      <a:pt x="4848" y="745068"/>
                    </a:cubicBezTo>
                    <a:cubicBezTo>
                      <a:pt x="13314" y="720437"/>
                      <a:pt x="27169" y="699656"/>
                      <a:pt x="43333" y="679644"/>
                    </a:cubicBezTo>
                    <a:cubicBezTo>
                      <a:pt x="47951" y="675025"/>
                      <a:pt x="51799" y="670407"/>
                      <a:pt x="54878" y="665019"/>
                    </a:cubicBezTo>
                    <a:cubicBezTo>
                      <a:pt x="73351" y="642698"/>
                      <a:pt x="90284" y="618837"/>
                      <a:pt x="116454" y="603443"/>
                    </a:cubicBezTo>
                    <a:cubicBezTo>
                      <a:pt x="121842" y="602674"/>
                      <a:pt x="128769" y="604213"/>
                      <a:pt x="126460" y="594207"/>
                    </a:cubicBezTo>
                    <a:cubicBezTo>
                      <a:pt x="144163" y="568037"/>
                      <a:pt x="172642" y="554183"/>
                      <a:pt x="196502" y="535710"/>
                    </a:cubicBezTo>
                    <a:cubicBezTo>
                      <a:pt x="218054" y="518777"/>
                      <a:pt x="242684" y="504153"/>
                      <a:pt x="265775" y="488759"/>
                    </a:cubicBezTo>
                    <a:cubicBezTo>
                      <a:pt x="275781" y="483371"/>
                      <a:pt x="286557" y="478752"/>
                      <a:pt x="295793" y="471825"/>
                    </a:cubicBezTo>
                    <a:cubicBezTo>
                      <a:pt x="297333" y="471055"/>
                      <a:pt x="298872" y="469516"/>
                      <a:pt x="300411" y="468746"/>
                    </a:cubicBezTo>
                    <a:cubicBezTo>
                      <a:pt x="303490" y="467207"/>
                      <a:pt x="306569" y="464898"/>
                      <a:pt x="309648" y="462589"/>
                    </a:cubicBezTo>
                    <a:cubicBezTo>
                      <a:pt x="311187" y="461819"/>
                      <a:pt x="312727" y="460280"/>
                      <a:pt x="314266" y="459510"/>
                    </a:cubicBezTo>
                    <a:cubicBezTo>
                      <a:pt x="315036" y="456431"/>
                      <a:pt x="325811" y="458740"/>
                      <a:pt x="318114" y="451813"/>
                    </a:cubicBezTo>
                    <a:cubicBezTo>
                      <a:pt x="315036" y="451813"/>
                      <a:pt x="312727" y="451813"/>
                      <a:pt x="310417" y="452583"/>
                    </a:cubicBezTo>
                    <a:cubicBezTo>
                      <a:pt x="298102" y="456431"/>
                      <a:pt x="285787" y="454892"/>
                      <a:pt x="274242" y="451043"/>
                    </a:cubicBezTo>
                    <a:cubicBezTo>
                      <a:pt x="268854" y="449504"/>
                      <a:pt x="265005" y="445656"/>
                      <a:pt x="261157" y="441807"/>
                    </a:cubicBezTo>
                    <a:lnTo>
                      <a:pt x="260739" y="441305"/>
                    </a:lnTo>
                    <a:lnTo>
                      <a:pt x="199485" y="481927"/>
                    </a:lnTo>
                    <a:cubicBezTo>
                      <a:pt x="178029" y="495878"/>
                      <a:pt x="155708" y="508386"/>
                      <a:pt x="130308" y="515698"/>
                    </a:cubicBezTo>
                    <a:cubicBezTo>
                      <a:pt x="127999" y="504152"/>
                      <a:pt x="137236" y="504922"/>
                      <a:pt x="139545" y="500304"/>
                    </a:cubicBezTo>
                    <a:cubicBezTo>
                      <a:pt x="174951" y="487989"/>
                      <a:pt x="204969" y="466436"/>
                      <a:pt x="236527" y="448733"/>
                    </a:cubicBezTo>
                    <a:cubicBezTo>
                      <a:pt x="243454" y="444884"/>
                      <a:pt x="249612" y="439497"/>
                      <a:pt x="258078" y="438727"/>
                    </a:cubicBezTo>
                    <a:lnTo>
                      <a:pt x="258660" y="438810"/>
                    </a:lnTo>
                    <a:lnTo>
                      <a:pt x="257308" y="437189"/>
                    </a:lnTo>
                    <a:cubicBezTo>
                      <a:pt x="253460" y="428722"/>
                      <a:pt x="249611" y="419486"/>
                      <a:pt x="257308" y="411019"/>
                    </a:cubicBezTo>
                    <a:lnTo>
                      <a:pt x="257308" y="411018"/>
                    </a:lnTo>
                    <a:lnTo>
                      <a:pt x="214207" y="367916"/>
                    </a:lnTo>
                    <a:cubicBezTo>
                      <a:pt x="195734" y="345595"/>
                      <a:pt x="171102" y="329431"/>
                      <a:pt x="149551" y="309418"/>
                    </a:cubicBezTo>
                    <a:cubicBezTo>
                      <a:pt x="151860" y="306340"/>
                      <a:pt x="154554" y="305570"/>
                      <a:pt x="157248" y="305570"/>
                    </a:cubicBezTo>
                    <a:cubicBezTo>
                      <a:pt x="159942" y="305570"/>
                      <a:pt x="162636" y="306340"/>
                      <a:pt x="164945" y="306340"/>
                    </a:cubicBezTo>
                    <a:cubicBezTo>
                      <a:pt x="169563" y="309418"/>
                      <a:pt x="174951" y="310188"/>
                      <a:pt x="178030" y="315576"/>
                    </a:cubicBezTo>
                    <a:cubicBezTo>
                      <a:pt x="205740" y="336358"/>
                      <a:pt x="229600" y="360989"/>
                      <a:pt x="248843" y="389468"/>
                    </a:cubicBezTo>
                    <a:lnTo>
                      <a:pt x="264997" y="401408"/>
                    </a:lnTo>
                    <a:lnTo>
                      <a:pt x="266545" y="399474"/>
                    </a:lnTo>
                    <a:cubicBezTo>
                      <a:pt x="286557" y="380231"/>
                      <a:pt x="305799" y="391007"/>
                      <a:pt x="326581" y="401013"/>
                    </a:cubicBezTo>
                    <a:cubicBezTo>
                      <a:pt x="301181" y="366377"/>
                      <a:pt x="268854" y="339437"/>
                      <a:pt x="241914" y="307880"/>
                    </a:cubicBezTo>
                    <a:cubicBezTo>
                      <a:pt x="238066" y="303261"/>
                      <a:pt x="234987" y="297873"/>
                      <a:pt x="230369" y="294024"/>
                    </a:cubicBezTo>
                    <a:cubicBezTo>
                      <a:pt x="204969" y="267854"/>
                      <a:pt x="183417" y="238606"/>
                      <a:pt x="161096" y="210127"/>
                    </a:cubicBezTo>
                    <a:cubicBezTo>
                      <a:pt x="148011" y="190885"/>
                      <a:pt x="137236" y="170103"/>
                      <a:pt x="125690" y="150091"/>
                    </a:cubicBezTo>
                    <a:cubicBezTo>
                      <a:pt x="124920" y="148551"/>
                      <a:pt x="123381" y="146242"/>
                      <a:pt x="122611" y="144703"/>
                    </a:cubicBezTo>
                    <a:cubicBezTo>
                      <a:pt x="108757" y="115455"/>
                      <a:pt x="94902" y="86206"/>
                      <a:pt x="87205" y="54649"/>
                    </a:cubicBezTo>
                    <a:cubicBezTo>
                      <a:pt x="86436" y="49261"/>
                      <a:pt x="86436" y="44642"/>
                      <a:pt x="86436" y="39255"/>
                    </a:cubicBezTo>
                    <a:cubicBezTo>
                      <a:pt x="86436" y="7697"/>
                      <a:pt x="94132" y="770"/>
                      <a:pt x="126460" y="0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3863DDA8-8B21-4983-99CA-7756B34B64C1}"/>
                  </a:ext>
                </a:extLst>
              </p:cNvPr>
              <p:cNvSpPr/>
              <p:nvPr/>
            </p:nvSpPr>
            <p:spPr>
              <a:xfrm flipH="1">
                <a:off x="5024390" y="1376781"/>
                <a:ext cx="763756" cy="769867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09CB4227-38E7-4072-886D-8CBD29647A29}"/>
                  </a:ext>
                </a:extLst>
              </p:cNvPr>
              <p:cNvSpPr/>
              <p:nvPr/>
            </p:nvSpPr>
            <p:spPr>
              <a:xfrm rot="18674865" flipH="1">
                <a:off x="1949389" y="-40217"/>
                <a:ext cx="571570" cy="576142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E48F2555-4232-43AC-BB77-18CD5642DE28}"/>
                  </a:ext>
                </a:extLst>
              </p:cNvPr>
              <p:cNvSpPr/>
              <p:nvPr/>
            </p:nvSpPr>
            <p:spPr>
              <a:xfrm>
                <a:off x="3336084" y="4396388"/>
                <a:ext cx="109981" cy="91651"/>
              </a:xfrm>
              <a:custGeom>
                <a:avLst/>
                <a:gdLst>
                  <a:gd name="connsiteX0" fmla="*/ 34636 w 138545"/>
                  <a:gd name="connsiteY0" fmla="*/ 104546 h 115454"/>
                  <a:gd name="connsiteX1" fmla="*/ 12315 w 138545"/>
                  <a:gd name="connsiteY1" fmla="*/ 78376 h 115454"/>
                  <a:gd name="connsiteX2" fmla="*/ 0 w 138545"/>
                  <a:gd name="connsiteY2" fmla="*/ 68370 h 115454"/>
                  <a:gd name="connsiteX3" fmla="*/ 15394 w 138545"/>
                  <a:gd name="connsiteY3" fmla="*/ 56824 h 115454"/>
                  <a:gd name="connsiteX4" fmla="*/ 2309 w 138545"/>
                  <a:gd name="connsiteY4" fmla="*/ 46818 h 115454"/>
                  <a:gd name="connsiteX5" fmla="*/ 3848 w 138545"/>
                  <a:gd name="connsiteY5" fmla="*/ 43739 h 115454"/>
                  <a:gd name="connsiteX6" fmla="*/ 30018 w 138545"/>
                  <a:gd name="connsiteY6" fmla="*/ 19109 h 115454"/>
                  <a:gd name="connsiteX7" fmla="*/ 137006 w 138545"/>
                  <a:gd name="connsiteY7" fmla="*/ 37582 h 115454"/>
                  <a:gd name="connsiteX8" fmla="*/ 130848 w 138545"/>
                  <a:gd name="connsiteY8" fmla="*/ 96079 h 115454"/>
                  <a:gd name="connsiteX9" fmla="*/ 63885 w 138545"/>
                  <a:gd name="connsiteY9" fmla="*/ 120709 h 115454"/>
                  <a:gd name="connsiteX10" fmla="*/ 43873 w 138545"/>
                  <a:gd name="connsiteY10" fmla="*/ 111473 h 115454"/>
                  <a:gd name="connsiteX11" fmla="*/ 34636 w 138545"/>
                  <a:gd name="connsiteY11" fmla="*/ 104546 h 115454"/>
                  <a:gd name="connsiteX12" fmla="*/ 34636 w 138545"/>
                  <a:gd name="connsiteY12" fmla="*/ 104546 h 115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545" h="115454">
                    <a:moveTo>
                      <a:pt x="34636" y="104546"/>
                    </a:moveTo>
                    <a:cubicBezTo>
                      <a:pt x="26939" y="96079"/>
                      <a:pt x="20012" y="86843"/>
                      <a:pt x="12315" y="78376"/>
                    </a:cubicBezTo>
                    <a:cubicBezTo>
                      <a:pt x="8467" y="74527"/>
                      <a:pt x="1539" y="74527"/>
                      <a:pt x="0" y="68370"/>
                    </a:cubicBezTo>
                    <a:cubicBezTo>
                      <a:pt x="3848" y="62982"/>
                      <a:pt x="13085" y="64521"/>
                      <a:pt x="15394" y="56824"/>
                    </a:cubicBezTo>
                    <a:cubicBezTo>
                      <a:pt x="13855" y="49897"/>
                      <a:pt x="4618" y="52976"/>
                      <a:pt x="2309" y="46818"/>
                    </a:cubicBezTo>
                    <a:cubicBezTo>
                      <a:pt x="3079" y="46049"/>
                      <a:pt x="3079" y="43739"/>
                      <a:pt x="3848" y="43739"/>
                    </a:cubicBezTo>
                    <a:cubicBezTo>
                      <a:pt x="22321" y="46049"/>
                      <a:pt x="21552" y="27576"/>
                      <a:pt x="30018" y="19109"/>
                    </a:cubicBezTo>
                    <a:cubicBezTo>
                      <a:pt x="62346" y="-12448"/>
                      <a:pt x="118534" y="-3982"/>
                      <a:pt x="137006" y="37582"/>
                    </a:cubicBezTo>
                    <a:cubicBezTo>
                      <a:pt x="147782" y="61443"/>
                      <a:pt x="145473" y="81455"/>
                      <a:pt x="130848" y="96079"/>
                    </a:cubicBezTo>
                    <a:cubicBezTo>
                      <a:pt x="116225" y="125327"/>
                      <a:pt x="86976" y="115321"/>
                      <a:pt x="63885" y="120709"/>
                    </a:cubicBezTo>
                    <a:cubicBezTo>
                      <a:pt x="53109" y="127636"/>
                      <a:pt x="53109" y="109164"/>
                      <a:pt x="43873" y="111473"/>
                    </a:cubicBezTo>
                    <a:cubicBezTo>
                      <a:pt x="42333" y="108394"/>
                      <a:pt x="39255" y="106085"/>
                      <a:pt x="34636" y="104546"/>
                    </a:cubicBezTo>
                    <a:lnTo>
                      <a:pt x="34636" y="104546"/>
                    </a:ln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9C4DCAB1-FC6D-4555-A218-A0850FFF51D2}"/>
                  </a:ext>
                </a:extLst>
              </p:cNvPr>
              <p:cNvSpPr/>
              <p:nvPr/>
            </p:nvSpPr>
            <p:spPr>
              <a:xfrm>
                <a:off x="3059413" y="132271"/>
                <a:ext cx="134421" cy="128311"/>
              </a:xfrm>
              <a:custGeom>
                <a:avLst/>
                <a:gdLst>
                  <a:gd name="connsiteX0" fmla="*/ 0 w 169333"/>
                  <a:gd name="connsiteY0" fmla="*/ 60932 h 161636"/>
                  <a:gd name="connsiteX1" fmla="*/ 27709 w 169333"/>
                  <a:gd name="connsiteY1" fmla="*/ 21678 h 161636"/>
                  <a:gd name="connsiteX2" fmla="*/ 123921 w 169333"/>
                  <a:gd name="connsiteY2" fmla="*/ 11672 h 161636"/>
                  <a:gd name="connsiteX3" fmla="*/ 170873 w 169333"/>
                  <a:gd name="connsiteY3" fmla="*/ 60163 h 161636"/>
                  <a:gd name="connsiteX4" fmla="*/ 170873 w 169333"/>
                  <a:gd name="connsiteY4" fmla="*/ 108654 h 161636"/>
                  <a:gd name="connsiteX5" fmla="*/ 167024 w 169333"/>
                  <a:gd name="connsiteY5" fmla="*/ 127126 h 161636"/>
                  <a:gd name="connsiteX6" fmla="*/ 149321 w 169333"/>
                  <a:gd name="connsiteY6" fmla="*/ 138672 h 161636"/>
                  <a:gd name="connsiteX7" fmla="*/ 159327 w 169333"/>
                  <a:gd name="connsiteY7" fmla="*/ 161763 h 161636"/>
                  <a:gd name="connsiteX8" fmla="*/ 94673 w 169333"/>
                  <a:gd name="connsiteY8" fmla="*/ 162532 h 161636"/>
                  <a:gd name="connsiteX9" fmla="*/ 50030 w 169333"/>
                  <a:gd name="connsiteY9" fmla="*/ 156375 h 161636"/>
                  <a:gd name="connsiteX10" fmla="*/ 40794 w 169333"/>
                  <a:gd name="connsiteY10" fmla="*/ 140211 h 161636"/>
                  <a:gd name="connsiteX11" fmla="*/ 14624 w 169333"/>
                  <a:gd name="connsiteY11" fmla="*/ 117120 h 161636"/>
                  <a:gd name="connsiteX12" fmla="*/ 6927 w 169333"/>
                  <a:gd name="connsiteY12" fmla="*/ 82484 h 161636"/>
                  <a:gd name="connsiteX13" fmla="*/ 0 w 169333"/>
                  <a:gd name="connsiteY13" fmla="*/ 60932 h 161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9333" h="161636">
                    <a:moveTo>
                      <a:pt x="0" y="60932"/>
                    </a:moveTo>
                    <a:cubicBezTo>
                      <a:pt x="15394" y="52466"/>
                      <a:pt x="13855" y="33223"/>
                      <a:pt x="27709" y="21678"/>
                    </a:cubicBezTo>
                    <a:cubicBezTo>
                      <a:pt x="55418" y="-2183"/>
                      <a:pt x="90055" y="-7571"/>
                      <a:pt x="123921" y="11672"/>
                    </a:cubicBezTo>
                    <a:cubicBezTo>
                      <a:pt x="145473" y="23987"/>
                      <a:pt x="162406" y="40151"/>
                      <a:pt x="170873" y="60163"/>
                    </a:cubicBezTo>
                    <a:cubicBezTo>
                      <a:pt x="176261" y="72478"/>
                      <a:pt x="179340" y="93260"/>
                      <a:pt x="170873" y="108654"/>
                    </a:cubicBezTo>
                    <a:cubicBezTo>
                      <a:pt x="167794" y="114811"/>
                      <a:pt x="165485" y="120199"/>
                      <a:pt x="167024" y="127126"/>
                    </a:cubicBezTo>
                    <a:cubicBezTo>
                      <a:pt x="167794" y="140981"/>
                      <a:pt x="151630" y="128666"/>
                      <a:pt x="149321" y="138672"/>
                    </a:cubicBezTo>
                    <a:cubicBezTo>
                      <a:pt x="152400" y="145599"/>
                      <a:pt x="154709" y="151757"/>
                      <a:pt x="159327" y="161763"/>
                    </a:cubicBezTo>
                    <a:cubicBezTo>
                      <a:pt x="136236" y="150217"/>
                      <a:pt x="116224" y="163302"/>
                      <a:pt x="94673" y="162532"/>
                    </a:cubicBezTo>
                    <a:cubicBezTo>
                      <a:pt x="79279" y="162532"/>
                      <a:pt x="66964" y="146369"/>
                      <a:pt x="50030" y="156375"/>
                    </a:cubicBezTo>
                    <a:cubicBezTo>
                      <a:pt x="46182" y="158684"/>
                      <a:pt x="50030" y="144060"/>
                      <a:pt x="40794" y="140211"/>
                    </a:cubicBezTo>
                    <a:cubicBezTo>
                      <a:pt x="30788" y="135593"/>
                      <a:pt x="25400" y="124048"/>
                      <a:pt x="14624" y="117120"/>
                    </a:cubicBezTo>
                    <a:cubicBezTo>
                      <a:pt x="3079" y="109423"/>
                      <a:pt x="8467" y="94799"/>
                      <a:pt x="6927" y="82484"/>
                    </a:cubicBezTo>
                    <a:cubicBezTo>
                      <a:pt x="3848" y="77096"/>
                      <a:pt x="5388" y="67860"/>
                      <a:pt x="0" y="60932"/>
                    </a:cubicBezTo>
                    <a:close/>
                  </a:path>
                </a:pathLst>
              </a:custGeom>
              <a:solidFill>
                <a:srgbClr val="85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DB1AB6DC-FC3E-4ECD-A95C-9D44D30F3231}"/>
                  </a:ext>
                </a:extLst>
              </p:cNvPr>
              <p:cNvSpPr/>
              <p:nvPr/>
            </p:nvSpPr>
            <p:spPr>
              <a:xfrm>
                <a:off x="5398711" y="2987718"/>
                <a:ext cx="134421" cy="128311"/>
              </a:xfrm>
              <a:custGeom>
                <a:avLst/>
                <a:gdLst>
                  <a:gd name="connsiteX0" fmla="*/ 125952 w 169333"/>
                  <a:gd name="connsiteY0" fmla="*/ 1880 h 161636"/>
                  <a:gd name="connsiteX1" fmla="*/ 151352 w 169333"/>
                  <a:gd name="connsiteY1" fmla="*/ 20353 h 161636"/>
                  <a:gd name="connsiteX2" fmla="*/ 152121 w 169333"/>
                  <a:gd name="connsiteY2" fmla="*/ 23431 h 161636"/>
                  <a:gd name="connsiteX3" fmla="*/ 160589 w 169333"/>
                  <a:gd name="connsiteY3" fmla="*/ 36516 h 161636"/>
                  <a:gd name="connsiteX4" fmla="*/ 169055 w 169333"/>
                  <a:gd name="connsiteY4" fmla="*/ 92704 h 161636"/>
                  <a:gd name="connsiteX5" fmla="*/ 160589 w 169333"/>
                  <a:gd name="connsiteY5" fmla="*/ 124262 h 161636"/>
                  <a:gd name="connsiteX6" fmla="*/ 114407 w 169333"/>
                  <a:gd name="connsiteY6" fmla="*/ 160437 h 161636"/>
                  <a:gd name="connsiteX7" fmla="*/ 72843 w 169333"/>
                  <a:gd name="connsiteY7" fmla="*/ 165056 h 161636"/>
                  <a:gd name="connsiteX8" fmla="*/ 28970 w 169333"/>
                  <a:gd name="connsiteY8" fmla="*/ 155050 h 161636"/>
                  <a:gd name="connsiteX9" fmla="*/ 8958 w 169333"/>
                  <a:gd name="connsiteY9" fmla="*/ 155819 h 161636"/>
                  <a:gd name="connsiteX10" fmla="*/ 2031 w 169333"/>
                  <a:gd name="connsiteY10" fmla="*/ 128880 h 161636"/>
                  <a:gd name="connsiteX11" fmla="*/ 2031 w 169333"/>
                  <a:gd name="connsiteY11" fmla="*/ 119643 h 161636"/>
                  <a:gd name="connsiteX12" fmla="*/ 2800 w 169333"/>
                  <a:gd name="connsiteY12" fmla="*/ 63455 h 161636"/>
                  <a:gd name="connsiteX13" fmla="*/ 2031 w 169333"/>
                  <a:gd name="connsiteY13" fmla="*/ 49601 h 161636"/>
                  <a:gd name="connsiteX14" fmla="*/ 10497 w 169333"/>
                  <a:gd name="connsiteY14" fmla="*/ 48831 h 161636"/>
                  <a:gd name="connsiteX15" fmla="*/ 63606 w 169333"/>
                  <a:gd name="connsiteY15" fmla="*/ 5728 h 161636"/>
                  <a:gd name="connsiteX16" fmla="*/ 125952 w 169333"/>
                  <a:gd name="connsiteY16" fmla="*/ 1880 h 161636"/>
                  <a:gd name="connsiteX17" fmla="*/ 125952 w 169333"/>
                  <a:gd name="connsiteY17" fmla="*/ 1880 h 161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9333" h="161636">
                    <a:moveTo>
                      <a:pt x="125952" y="1880"/>
                    </a:moveTo>
                    <a:cubicBezTo>
                      <a:pt x="124412" y="21892"/>
                      <a:pt x="139806" y="18813"/>
                      <a:pt x="151352" y="20353"/>
                    </a:cubicBezTo>
                    <a:cubicBezTo>
                      <a:pt x="151352" y="21892"/>
                      <a:pt x="151352" y="22662"/>
                      <a:pt x="152121" y="23431"/>
                    </a:cubicBezTo>
                    <a:cubicBezTo>
                      <a:pt x="155200" y="28050"/>
                      <a:pt x="154431" y="34207"/>
                      <a:pt x="160589" y="36516"/>
                    </a:cubicBezTo>
                    <a:cubicBezTo>
                      <a:pt x="165976" y="54989"/>
                      <a:pt x="176752" y="72692"/>
                      <a:pt x="169055" y="92704"/>
                    </a:cubicBezTo>
                    <a:cubicBezTo>
                      <a:pt x="163667" y="102710"/>
                      <a:pt x="168286" y="115025"/>
                      <a:pt x="160589" y="124262"/>
                    </a:cubicBezTo>
                    <a:cubicBezTo>
                      <a:pt x="145195" y="136577"/>
                      <a:pt x="128261" y="145813"/>
                      <a:pt x="114407" y="160437"/>
                    </a:cubicBezTo>
                    <a:cubicBezTo>
                      <a:pt x="109788" y="165825"/>
                      <a:pt x="87467" y="166595"/>
                      <a:pt x="72843" y="165056"/>
                    </a:cubicBezTo>
                    <a:cubicBezTo>
                      <a:pt x="57449" y="163516"/>
                      <a:pt x="42825" y="160437"/>
                      <a:pt x="28970" y="155050"/>
                    </a:cubicBezTo>
                    <a:cubicBezTo>
                      <a:pt x="22043" y="151971"/>
                      <a:pt x="15116" y="152740"/>
                      <a:pt x="8958" y="155819"/>
                    </a:cubicBezTo>
                    <a:cubicBezTo>
                      <a:pt x="6649" y="145813"/>
                      <a:pt x="29740" y="130419"/>
                      <a:pt x="2031" y="128880"/>
                    </a:cubicBezTo>
                    <a:cubicBezTo>
                      <a:pt x="-1048" y="125801"/>
                      <a:pt x="-278" y="122722"/>
                      <a:pt x="2031" y="119643"/>
                    </a:cubicBezTo>
                    <a:cubicBezTo>
                      <a:pt x="2800" y="101171"/>
                      <a:pt x="-1048" y="81928"/>
                      <a:pt x="2800" y="63455"/>
                    </a:cubicBezTo>
                    <a:cubicBezTo>
                      <a:pt x="16655" y="58067"/>
                      <a:pt x="-1048" y="54219"/>
                      <a:pt x="2031" y="49601"/>
                    </a:cubicBezTo>
                    <a:cubicBezTo>
                      <a:pt x="4340" y="46522"/>
                      <a:pt x="7419" y="46522"/>
                      <a:pt x="10497" y="48831"/>
                    </a:cubicBezTo>
                    <a:cubicBezTo>
                      <a:pt x="21273" y="26510"/>
                      <a:pt x="45134" y="18813"/>
                      <a:pt x="63606" y="5728"/>
                    </a:cubicBezTo>
                    <a:cubicBezTo>
                      <a:pt x="85158" y="-1969"/>
                      <a:pt x="105170" y="-429"/>
                      <a:pt x="125952" y="1880"/>
                    </a:cubicBezTo>
                    <a:lnTo>
                      <a:pt x="125952" y="1880"/>
                    </a:ln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D6DA67E3-0B66-48AF-AFCE-3A7F2DDA7C2A}"/>
                  </a:ext>
                </a:extLst>
              </p:cNvPr>
              <p:cNvSpPr/>
              <p:nvPr/>
            </p:nvSpPr>
            <p:spPr>
              <a:xfrm>
                <a:off x="761627" y="4181419"/>
                <a:ext cx="293283" cy="317722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9366B748-0556-4EE1-ADA5-B4492A36399D}"/>
                  </a:ext>
                </a:extLst>
              </p:cNvPr>
              <p:cNvSpPr/>
              <p:nvPr/>
            </p:nvSpPr>
            <p:spPr>
              <a:xfrm>
                <a:off x="601123" y="3421873"/>
                <a:ext cx="148734" cy="161128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47F42F6E-9722-44D7-84F5-10D35200CBCF}"/>
                  </a:ext>
                </a:extLst>
              </p:cNvPr>
              <p:cNvSpPr/>
              <p:nvPr/>
            </p:nvSpPr>
            <p:spPr>
              <a:xfrm>
                <a:off x="45658" y="4241815"/>
                <a:ext cx="317722" cy="305502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D7502B87-25FF-4B7A-9BBF-9134039CCE49}"/>
                  </a:ext>
                </a:extLst>
              </p:cNvPr>
              <p:cNvSpPr/>
              <p:nvPr/>
            </p:nvSpPr>
            <p:spPr>
              <a:xfrm>
                <a:off x="1298911" y="3321766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395A70BC-57E3-41FD-B158-E8C9E0095A8A}"/>
                  </a:ext>
                </a:extLst>
              </p:cNvPr>
              <p:cNvSpPr/>
              <p:nvPr/>
            </p:nvSpPr>
            <p:spPr>
              <a:xfrm>
                <a:off x="12559" y="3125941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65721D93-E84C-4088-91C8-DA5CBBD8AC2F}"/>
                  </a:ext>
                </a:extLst>
              </p:cNvPr>
              <p:cNvSpPr/>
              <p:nvPr/>
            </p:nvSpPr>
            <p:spPr>
              <a:xfrm>
                <a:off x="148244" y="3617381"/>
                <a:ext cx="109981" cy="91651"/>
              </a:xfrm>
              <a:custGeom>
                <a:avLst/>
                <a:gdLst>
                  <a:gd name="connsiteX0" fmla="*/ 34636 w 138545"/>
                  <a:gd name="connsiteY0" fmla="*/ 104546 h 115454"/>
                  <a:gd name="connsiteX1" fmla="*/ 12315 w 138545"/>
                  <a:gd name="connsiteY1" fmla="*/ 78376 h 115454"/>
                  <a:gd name="connsiteX2" fmla="*/ 0 w 138545"/>
                  <a:gd name="connsiteY2" fmla="*/ 68370 h 115454"/>
                  <a:gd name="connsiteX3" fmla="*/ 15394 w 138545"/>
                  <a:gd name="connsiteY3" fmla="*/ 56824 h 115454"/>
                  <a:gd name="connsiteX4" fmla="*/ 2309 w 138545"/>
                  <a:gd name="connsiteY4" fmla="*/ 46818 h 115454"/>
                  <a:gd name="connsiteX5" fmla="*/ 3848 w 138545"/>
                  <a:gd name="connsiteY5" fmla="*/ 43739 h 115454"/>
                  <a:gd name="connsiteX6" fmla="*/ 30018 w 138545"/>
                  <a:gd name="connsiteY6" fmla="*/ 19109 h 115454"/>
                  <a:gd name="connsiteX7" fmla="*/ 137006 w 138545"/>
                  <a:gd name="connsiteY7" fmla="*/ 37582 h 115454"/>
                  <a:gd name="connsiteX8" fmla="*/ 130848 w 138545"/>
                  <a:gd name="connsiteY8" fmla="*/ 96079 h 115454"/>
                  <a:gd name="connsiteX9" fmla="*/ 63885 w 138545"/>
                  <a:gd name="connsiteY9" fmla="*/ 120709 h 115454"/>
                  <a:gd name="connsiteX10" fmla="*/ 43873 w 138545"/>
                  <a:gd name="connsiteY10" fmla="*/ 111473 h 115454"/>
                  <a:gd name="connsiteX11" fmla="*/ 34636 w 138545"/>
                  <a:gd name="connsiteY11" fmla="*/ 104546 h 115454"/>
                  <a:gd name="connsiteX12" fmla="*/ 34636 w 138545"/>
                  <a:gd name="connsiteY12" fmla="*/ 104546 h 115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545" h="115454">
                    <a:moveTo>
                      <a:pt x="34636" y="104546"/>
                    </a:moveTo>
                    <a:cubicBezTo>
                      <a:pt x="26939" y="96079"/>
                      <a:pt x="20012" y="86843"/>
                      <a:pt x="12315" y="78376"/>
                    </a:cubicBezTo>
                    <a:cubicBezTo>
                      <a:pt x="8467" y="74527"/>
                      <a:pt x="1539" y="74527"/>
                      <a:pt x="0" y="68370"/>
                    </a:cubicBezTo>
                    <a:cubicBezTo>
                      <a:pt x="3848" y="62982"/>
                      <a:pt x="13085" y="64521"/>
                      <a:pt x="15394" y="56824"/>
                    </a:cubicBezTo>
                    <a:cubicBezTo>
                      <a:pt x="13855" y="49897"/>
                      <a:pt x="4618" y="52976"/>
                      <a:pt x="2309" y="46818"/>
                    </a:cubicBezTo>
                    <a:cubicBezTo>
                      <a:pt x="3079" y="46049"/>
                      <a:pt x="3079" y="43739"/>
                      <a:pt x="3848" y="43739"/>
                    </a:cubicBezTo>
                    <a:cubicBezTo>
                      <a:pt x="22321" y="46049"/>
                      <a:pt x="21552" y="27576"/>
                      <a:pt x="30018" y="19109"/>
                    </a:cubicBezTo>
                    <a:cubicBezTo>
                      <a:pt x="62346" y="-12448"/>
                      <a:pt x="118534" y="-3982"/>
                      <a:pt x="137006" y="37582"/>
                    </a:cubicBezTo>
                    <a:cubicBezTo>
                      <a:pt x="147782" y="61443"/>
                      <a:pt x="145473" y="81455"/>
                      <a:pt x="130848" y="96079"/>
                    </a:cubicBezTo>
                    <a:cubicBezTo>
                      <a:pt x="116225" y="125327"/>
                      <a:pt x="86976" y="115321"/>
                      <a:pt x="63885" y="120709"/>
                    </a:cubicBezTo>
                    <a:cubicBezTo>
                      <a:pt x="53109" y="127636"/>
                      <a:pt x="53109" y="109164"/>
                      <a:pt x="43873" y="111473"/>
                    </a:cubicBezTo>
                    <a:cubicBezTo>
                      <a:pt x="42333" y="108394"/>
                      <a:pt x="39255" y="106085"/>
                      <a:pt x="34636" y="104546"/>
                    </a:cubicBezTo>
                    <a:lnTo>
                      <a:pt x="34636" y="104546"/>
                    </a:ln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A0482ED4-8E47-4A31-8626-79EDA8CC5DEA}"/>
                  </a:ext>
                </a:extLst>
              </p:cNvPr>
              <p:cNvSpPr/>
              <p:nvPr/>
            </p:nvSpPr>
            <p:spPr>
              <a:xfrm>
                <a:off x="2130593" y="3646205"/>
                <a:ext cx="134421" cy="128311"/>
              </a:xfrm>
              <a:custGeom>
                <a:avLst/>
                <a:gdLst>
                  <a:gd name="connsiteX0" fmla="*/ 125952 w 169333"/>
                  <a:gd name="connsiteY0" fmla="*/ 1880 h 161636"/>
                  <a:gd name="connsiteX1" fmla="*/ 151352 w 169333"/>
                  <a:gd name="connsiteY1" fmla="*/ 20353 h 161636"/>
                  <a:gd name="connsiteX2" fmla="*/ 152121 w 169333"/>
                  <a:gd name="connsiteY2" fmla="*/ 23431 h 161636"/>
                  <a:gd name="connsiteX3" fmla="*/ 160589 w 169333"/>
                  <a:gd name="connsiteY3" fmla="*/ 36516 h 161636"/>
                  <a:gd name="connsiteX4" fmla="*/ 169055 w 169333"/>
                  <a:gd name="connsiteY4" fmla="*/ 92704 h 161636"/>
                  <a:gd name="connsiteX5" fmla="*/ 160589 w 169333"/>
                  <a:gd name="connsiteY5" fmla="*/ 124262 h 161636"/>
                  <a:gd name="connsiteX6" fmla="*/ 114407 w 169333"/>
                  <a:gd name="connsiteY6" fmla="*/ 160437 h 161636"/>
                  <a:gd name="connsiteX7" fmla="*/ 72843 w 169333"/>
                  <a:gd name="connsiteY7" fmla="*/ 165056 h 161636"/>
                  <a:gd name="connsiteX8" fmla="*/ 28970 w 169333"/>
                  <a:gd name="connsiteY8" fmla="*/ 155050 h 161636"/>
                  <a:gd name="connsiteX9" fmla="*/ 8958 w 169333"/>
                  <a:gd name="connsiteY9" fmla="*/ 155819 h 161636"/>
                  <a:gd name="connsiteX10" fmla="*/ 2031 w 169333"/>
                  <a:gd name="connsiteY10" fmla="*/ 128880 h 161636"/>
                  <a:gd name="connsiteX11" fmla="*/ 2031 w 169333"/>
                  <a:gd name="connsiteY11" fmla="*/ 119643 h 161636"/>
                  <a:gd name="connsiteX12" fmla="*/ 2800 w 169333"/>
                  <a:gd name="connsiteY12" fmla="*/ 63455 h 161636"/>
                  <a:gd name="connsiteX13" fmla="*/ 2031 w 169333"/>
                  <a:gd name="connsiteY13" fmla="*/ 49601 h 161636"/>
                  <a:gd name="connsiteX14" fmla="*/ 10497 w 169333"/>
                  <a:gd name="connsiteY14" fmla="*/ 48831 h 161636"/>
                  <a:gd name="connsiteX15" fmla="*/ 63606 w 169333"/>
                  <a:gd name="connsiteY15" fmla="*/ 5728 h 161636"/>
                  <a:gd name="connsiteX16" fmla="*/ 125952 w 169333"/>
                  <a:gd name="connsiteY16" fmla="*/ 1880 h 161636"/>
                  <a:gd name="connsiteX17" fmla="*/ 125952 w 169333"/>
                  <a:gd name="connsiteY17" fmla="*/ 1880 h 161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9333" h="161636">
                    <a:moveTo>
                      <a:pt x="125952" y="1880"/>
                    </a:moveTo>
                    <a:cubicBezTo>
                      <a:pt x="124412" y="21892"/>
                      <a:pt x="139806" y="18813"/>
                      <a:pt x="151352" y="20353"/>
                    </a:cubicBezTo>
                    <a:cubicBezTo>
                      <a:pt x="151352" y="21892"/>
                      <a:pt x="151352" y="22662"/>
                      <a:pt x="152121" y="23431"/>
                    </a:cubicBezTo>
                    <a:cubicBezTo>
                      <a:pt x="155200" y="28050"/>
                      <a:pt x="154431" y="34207"/>
                      <a:pt x="160589" y="36516"/>
                    </a:cubicBezTo>
                    <a:cubicBezTo>
                      <a:pt x="165976" y="54989"/>
                      <a:pt x="176752" y="72692"/>
                      <a:pt x="169055" y="92704"/>
                    </a:cubicBezTo>
                    <a:cubicBezTo>
                      <a:pt x="163667" y="102710"/>
                      <a:pt x="168286" y="115025"/>
                      <a:pt x="160589" y="124262"/>
                    </a:cubicBezTo>
                    <a:cubicBezTo>
                      <a:pt x="145195" y="136577"/>
                      <a:pt x="128261" y="145813"/>
                      <a:pt x="114407" y="160437"/>
                    </a:cubicBezTo>
                    <a:cubicBezTo>
                      <a:pt x="109788" y="165825"/>
                      <a:pt x="87467" y="166595"/>
                      <a:pt x="72843" y="165056"/>
                    </a:cubicBezTo>
                    <a:cubicBezTo>
                      <a:pt x="57449" y="163516"/>
                      <a:pt x="42825" y="160437"/>
                      <a:pt x="28970" y="155050"/>
                    </a:cubicBezTo>
                    <a:cubicBezTo>
                      <a:pt x="22043" y="151971"/>
                      <a:pt x="15116" y="152740"/>
                      <a:pt x="8958" y="155819"/>
                    </a:cubicBezTo>
                    <a:cubicBezTo>
                      <a:pt x="6649" y="145813"/>
                      <a:pt x="29740" y="130419"/>
                      <a:pt x="2031" y="128880"/>
                    </a:cubicBezTo>
                    <a:cubicBezTo>
                      <a:pt x="-1048" y="125801"/>
                      <a:pt x="-278" y="122722"/>
                      <a:pt x="2031" y="119643"/>
                    </a:cubicBezTo>
                    <a:cubicBezTo>
                      <a:pt x="2800" y="101171"/>
                      <a:pt x="-1048" y="81928"/>
                      <a:pt x="2800" y="63455"/>
                    </a:cubicBezTo>
                    <a:cubicBezTo>
                      <a:pt x="16655" y="58067"/>
                      <a:pt x="-1048" y="54219"/>
                      <a:pt x="2031" y="49601"/>
                    </a:cubicBezTo>
                    <a:cubicBezTo>
                      <a:pt x="4340" y="46522"/>
                      <a:pt x="7419" y="46522"/>
                      <a:pt x="10497" y="48831"/>
                    </a:cubicBezTo>
                    <a:cubicBezTo>
                      <a:pt x="21273" y="26510"/>
                      <a:pt x="45134" y="18813"/>
                      <a:pt x="63606" y="5728"/>
                    </a:cubicBezTo>
                    <a:cubicBezTo>
                      <a:pt x="85158" y="-1969"/>
                      <a:pt x="105170" y="-429"/>
                      <a:pt x="125952" y="1880"/>
                    </a:cubicBezTo>
                    <a:lnTo>
                      <a:pt x="125952" y="1880"/>
                    </a:ln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6E361435-DBA3-4946-839C-2028D67B16B0}"/>
                  </a:ext>
                </a:extLst>
              </p:cNvPr>
              <p:cNvSpPr/>
              <p:nvPr/>
            </p:nvSpPr>
            <p:spPr>
              <a:xfrm>
                <a:off x="1314724" y="384409"/>
                <a:ext cx="148734" cy="161128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7CE199A3-2879-4F6B-9F6A-18380E870B58}"/>
                  </a:ext>
                </a:extLst>
              </p:cNvPr>
              <p:cNvSpPr/>
              <p:nvPr/>
            </p:nvSpPr>
            <p:spPr>
              <a:xfrm>
                <a:off x="1002120" y="134785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A93C8527-3C96-4CC8-88A1-D54054BFC179}"/>
                  </a:ext>
                </a:extLst>
              </p:cNvPr>
              <p:cNvSpPr/>
              <p:nvPr/>
            </p:nvSpPr>
            <p:spPr>
              <a:xfrm>
                <a:off x="1137805" y="626225"/>
                <a:ext cx="109981" cy="91651"/>
              </a:xfrm>
              <a:custGeom>
                <a:avLst/>
                <a:gdLst>
                  <a:gd name="connsiteX0" fmla="*/ 34636 w 138545"/>
                  <a:gd name="connsiteY0" fmla="*/ 104546 h 115454"/>
                  <a:gd name="connsiteX1" fmla="*/ 12315 w 138545"/>
                  <a:gd name="connsiteY1" fmla="*/ 78376 h 115454"/>
                  <a:gd name="connsiteX2" fmla="*/ 0 w 138545"/>
                  <a:gd name="connsiteY2" fmla="*/ 68370 h 115454"/>
                  <a:gd name="connsiteX3" fmla="*/ 15394 w 138545"/>
                  <a:gd name="connsiteY3" fmla="*/ 56824 h 115454"/>
                  <a:gd name="connsiteX4" fmla="*/ 2309 w 138545"/>
                  <a:gd name="connsiteY4" fmla="*/ 46818 h 115454"/>
                  <a:gd name="connsiteX5" fmla="*/ 3848 w 138545"/>
                  <a:gd name="connsiteY5" fmla="*/ 43739 h 115454"/>
                  <a:gd name="connsiteX6" fmla="*/ 30018 w 138545"/>
                  <a:gd name="connsiteY6" fmla="*/ 19109 h 115454"/>
                  <a:gd name="connsiteX7" fmla="*/ 137006 w 138545"/>
                  <a:gd name="connsiteY7" fmla="*/ 37582 h 115454"/>
                  <a:gd name="connsiteX8" fmla="*/ 130848 w 138545"/>
                  <a:gd name="connsiteY8" fmla="*/ 96079 h 115454"/>
                  <a:gd name="connsiteX9" fmla="*/ 63885 w 138545"/>
                  <a:gd name="connsiteY9" fmla="*/ 120709 h 115454"/>
                  <a:gd name="connsiteX10" fmla="*/ 43873 w 138545"/>
                  <a:gd name="connsiteY10" fmla="*/ 111473 h 115454"/>
                  <a:gd name="connsiteX11" fmla="*/ 34636 w 138545"/>
                  <a:gd name="connsiteY11" fmla="*/ 104546 h 115454"/>
                  <a:gd name="connsiteX12" fmla="*/ 34636 w 138545"/>
                  <a:gd name="connsiteY12" fmla="*/ 104546 h 115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545" h="115454">
                    <a:moveTo>
                      <a:pt x="34636" y="104546"/>
                    </a:moveTo>
                    <a:cubicBezTo>
                      <a:pt x="26939" y="96079"/>
                      <a:pt x="20012" y="86843"/>
                      <a:pt x="12315" y="78376"/>
                    </a:cubicBezTo>
                    <a:cubicBezTo>
                      <a:pt x="8467" y="74527"/>
                      <a:pt x="1539" y="74527"/>
                      <a:pt x="0" y="68370"/>
                    </a:cubicBezTo>
                    <a:cubicBezTo>
                      <a:pt x="3848" y="62982"/>
                      <a:pt x="13085" y="64521"/>
                      <a:pt x="15394" y="56824"/>
                    </a:cubicBezTo>
                    <a:cubicBezTo>
                      <a:pt x="13855" y="49897"/>
                      <a:pt x="4618" y="52976"/>
                      <a:pt x="2309" y="46818"/>
                    </a:cubicBezTo>
                    <a:cubicBezTo>
                      <a:pt x="3079" y="46049"/>
                      <a:pt x="3079" y="43739"/>
                      <a:pt x="3848" y="43739"/>
                    </a:cubicBezTo>
                    <a:cubicBezTo>
                      <a:pt x="22321" y="46049"/>
                      <a:pt x="21552" y="27576"/>
                      <a:pt x="30018" y="19109"/>
                    </a:cubicBezTo>
                    <a:cubicBezTo>
                      <a:pt x="62346" y="-12448"/>
                      <a:pt x="118534" y="-3982"/>
                      <a:pt x="137006" y="37582"/>
                    </a:cubicBezTo>
                    <a:cubicBezTo>
                      <a:pt x="147782" y="61443"/>
                      <a:pt x="145473" y="81455"/>
                      <a:pt x="130848" y="96079"/>
                    </a:cubicBezTo>
                    <a:cubicBezTo>
                      <a:pt x="116225" y="125327"/>
                      <a:pt x="86976" y="115321"/>
                      <a:pt x="63885" y="120709"/>
                    </a:cubicBezTo>
                    <a:cubicBezTo>
                      <a:pt x="53109" y="127636"/>
                      <a:pt x="53109" y="109164"/>
                      <a:pt x="43873" y="111473"/>
                    </a:cubicBezTo>
                    <a:cubicBezTo>
                      <a:pt x="42333" y="108394"/>
                      <a:pt x="39255" y="106085"/>
                      <a:pt x="34636" y="104546"/>
                    </a:cubicBezTo>
                    <a:lnTo>
                      <a:pt x="34636" y="104546"/>
                    </a:ln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A94CFD0B-ABC7-4C93-9CD5-20CEF2B5C117}"/>
                  </a:ext>
                </a:extLst>
              </p:cNvPr>
              <p:cNvSpPr/>
              <p:nvPr/>
            </p:nvSpPr>
            <p:spPr>
              <a:xfrm>
                <a:off x="238363" y="233689"/>
                <a:ext cx="148734" cy="161128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02A39DCA-7A98-455E-90F3-4E57259AC6EF}"/>
                  </a:ext>
                </a:extLst>
              </p:cNvPr>
              <p:cNvSpPr/>
              <p:nvPr/>
            </p:nvSpPr>
            <p:spPr>
              <a:xfrm>
                <a:off x="489204" y="-15935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C399AC89-6A77-4A73-8268-982DB1209A35}"/>
                  </a:ext>
                </a:extLst>
              </p:cNvPr>
              <p:cNvSpPr/>
              <p:nvPr/>
            </p:nvSpPr>
            <p:spPr>
              <a:xfrm>
                <a:off x="12836" y="489454"/>
                <a:ext cx="109981" cy="91651"/>
              </a:xfrm>
              <a:custGeom>
                <a:avLst/>
                <a:gdLst>
                  <a:gd name="connsiteX0" fmla="*/ 34636 w 138545"/>
                  <a:gd name="connsiteY0" fmla="*/ 104546 h 115454"/>
                  <a:gd name="connsiteX1" fmla="*/ 12315 w 138545"/>
                  <a:gd name="connsiteY1" fmla="*/ 78376 h 115454"/>
                  <a:gd name="connsiteX2" fmla="*/ 0 w 138545"/>
                  <a:gd name="connsiteY2" fmla="*/ 68370 h 115454"/>
                  <a:gd name="connsiteX3" fmla="*/ 15394 w 138545"/>
                  <a:gd name="connsiteY3" fmla="*/ 56824 h 115454"/>
                  <a:gd name="connsiteX4" fmla="*/ 2309 w 138545"/>
                  <a:gd name="connsiteY4" fmla="*/ 46818 h 115454"/>
                  <a:gd name="connsiteX5" fmla="*/ 3848 w 138545"/>
                  <a:gd name="connsiteY5" fmla="*/ 43739 h 115454"/>
                  <a:gd name="connsiteX6" fmla="*/ 30018 w 138545"/>
                  <a:gd name="connsiteY6" fmla="*/ 19109 h 115454"/>
                  <a:gd name="connsiteX7" fmla="*/ 137006 w 138545"/>
                  <a:gd name="connsiteY7" fmla="*/ 37582 h 115454"/>
                  <a:gd name="connsiteX8" fmla="*/ 130848 w 138545"/>
                  <a:gd name="connsiteY8" fmla="*/ 96079 h 115454"/>
                  <a:gd name="connsiteX9" fmla="*/ 63885 w 138545"/>
                  <a:gd name="connsiteY9" fmla="*/ 120709 h 115454"/>
                  <a:gd name="connsiteX10" fmla="*/ 43873 w 138545"/>
                  <a:gd name="connsiteY10" fmla="*/ 111473 h 115454"/>
                  <a:gd name="connsiteX11" fmla="*/ 34636 w 138545"/>
                  <a:gd name="connsiteY11" fmla="*/ 104546 h 115454"/>
                  <a:gd name="connsiteX12" fmla="*/ 34636 w 138545"/>
                  <a:gd name="connsiteY12" fmla="*/ 104546 h 115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545" h="115454">
                    <a:moveTo>
                      <a:pt x="34636" y="104546"/>
                    </a:moveTo>
                    <a:cubicBezTo>
                      <a:pt x="26939" y="96079"/>
                      <a:pt x="20012" y="86843"/>
                      <a:pt x="12315" y="78376"/>
                    </a:cubicBezTo>
                    <a:cubicBezTo>
                      <a:pt x="8467" y="74527"/>
                      <a:pt x="1539" y="74527"/>
                      <a:pt x="0" y="68370"/>
                    </a:cubicBezTo>
                    <a:cubicBezTo>
                      <a:pt x="3848" y="62982"/>
                      <a:pt x="13085" y="64521"/>
                      <a:pt x="15394" y="56824"/>
                    </a:cubicBezTo>
                    <a:cubicBezTo>
                      <a:pt x="13855" y="49897"/>
                      <a:pt x="4618" y="52976"/>
                      <a:pt x="2309" y="46818"/>
                    </a:cubicBezTo>
                    <a:cubicBezTo>
                      <a:pt x="3079" y="46049"/>
                      <a:pt x="3079" y="43739"/>
                      <a:pt x="3848" y="43739"/>
                    </a:cubicBezTo>
                    <a:cubicBezTo>
                      <a:pt x="22321" y="46049"/>
                      <a:pt x="21552" y="27576"/>
                      <a:pt x="30018" y="19109"/>
                    </a:cubicBezTo>
                    <a:cubicBezTo>
                      <a:pt x="62346" y="-12448"/>
                      <a:pt x="118534" y="-3982"/>
                      <a:pt x="137006" y="37582"/>
                    </a:cubicBezTo>
                    <a:cubicBezTo>
                      <a:pt x="147782" y="61443"/>
                      <a:pt x="145473" y="81455"/>
                      <a:pt x="130848" y="96079"/>
                    </a:cubicBezTo>
                    <a:cubicBezTo>
                      <a:pt x="116225" y="125327"/>
                      <a:pt x="86976" y="115321"/>
                      <a:pt x="63885" y="120709"/>
                    </a:cubicBezTo>
                    <a:cubicBezTo>
                      <a:pt x="53109" y="127636"/>
                      <a:pt x="53109" y="109164"/>
                      <a:pt x="43873" y="111473"/>
                    </a:cubicBezTo>
                    <a:cubicBezTo>
                      <a:pt x="42333" y="108394"/>
                      <a:pt x="39255" y="106085"/>
                      <a:pt x="34636" y="104546"/>
                    </a:cubicBezTo>
                    <a:lnTo>
                      <a:pt x="34636" y="104546"/>
                    </a:ln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274F698-CA0E-4290-A73F-039D473E4D48}"/>
              </a:ext>
            </a:extLst>
          </p:cNvPr>
          <p:cNvSpPr/>
          <p:nvPr/>
        </p:nvSpPr>
        <p:spPr>
          <a:xfrm>
            <a:off x="9148536" y="0"/>
            <a:ext cx="3043464" cy="6810510"/>
          </a:xfrm>
          <a:custGeom>
            <a:avLst/>
            <a:gdLst>
              <a:gd name="connsiteX0" fmla="*/ 1740127 w 3043464"/>
              <a:gd name="connsiteY0" fmla="*/ 1779855 h 6810510"/>
              <a:gd name="connsiteX1" fmla="*/ 1669332 w 3043464"/>
              <a:gd name="connsiteY1" fmla="*/ 2061618 h 6810510"/>
              <a:gd name="connsiteX2" fmla="*/ 1740127 w 3043464"/>
              <a:gd name="connsiteY2" fmla="*/ 1779855 h 6810510"/>
              <a:gd name="connsiteX3" fmla="*/ 1114303 w 3043464"/>
              <a:gd name="connsiteY3" fmla="*/ 722187 h 6810510"/>
              <a:gd name="connsiteX4" fmla="*/ 1136958 w 3043464"/>
              <a:gd name="connsiteY4" fmla="*/ 937402 h 6810510"/>
              <a:gd name="connsiteX5" fmla="*/ 1114303 w 3043464"/>
              <a:gd name="connsiteY5" fmla="*/ 722187 h 6810510"/>
              <a:gd name="connsiteX6" fmla="*/ 1320302 w 3043464"/>
              <a:gd name="connsiteY6" fmla="*/ 497053 h 6810510"/>
              <a:gd name="connsiteX7" fmla="*/ 1319608 w 3043464"/>
              <a:gd name="connsiteY7" fmla="*/ 533872 h 6810510"/>
              <a:gd name="connsiteX8" fmla="*/ 1275715 w 3043464"/>
              <a:gd name="connsiteY8" fmla="*/ 531041 h 6810510"/>
              <a:gd name="connsiteX9" fmla="*/ 1185098 w 3043464"/>
              <a:gd name="connsiteY9" fmla="*/ 550863 h 6810510"/>
              <a:gd name="connsiteX10" fmla="*/ 1275715 w 3043464"/>
              <a:gd name="connsiteY10" fmla="*/ 570686 h 6810510"/>
              <a:gd name="connsiteX11" fmla="*/ 1319608 w 3043464"/>
              <a:gd name="connsiteY11" fmla="*/ 567854 h 6810510"/>
              <a:gd name="connsiteX12" fmla="*/ 1243150 w 3043464"/>
              <a:gd name="connsiteY12" fmla="*/ 1505172 h 6810510"/>
              <a:gd name="connsiteX13" fmla="*/ 1227575 w 3043464"/>
              <a:gd name="connsiteY13" fmla="*/ 1513668 h 6810510"/>
              <a:gd name="connsiteX14" fmla="*/ 1241733 w 3043464"/>
              <a:gd name="connsiteY14" fmla="*/ 1522163 h 6810510"/>
              <a:gd name="connsiteX15" fmla="*/ 1202089 w 3043464"/>
              <a:gd name="connsiteY15" fmla="*/ 2739828 h 6810510"/>
              <a:gd name="connsiteX16" fmla="*/ 1683491 w 3043464"/>
              <a:gd name="connsiteY16" fmla="*/ 1423051 h 6810510"/>
              <a:gd name="connsiteX17" fmla="*/ 1731631 w 3043464"/>
              <a:gd name="connsiteY17" fmla="*/ 1015275 h 6810510"/>
              <a:gd name="connsiteX18" fmla="*/ 1754285 w 3043464"/>
              <a:gd name="connsiteY18" fmla="*/ 1015275 h 6810510"/>
              <a:gd name="connsiteX19" fmla="*/ 1844902 w 3043464"/>
              <a:gd name="connsiteY19" fmla="*/ 995452 h 6810510"/>
              <a:gd name="connsiteX20" fmla="*/ 1754285 w 3043464"/>
              <a:gd name="connsiteY20" fmla="*/ 975630 h 6810510"/>
              <a:gd name="connsiteX21" fmla="*/ 1735879 w 3043464"/>
              <a:gd name="connsiteY21" fmla="*/ 975630 h 6810510"/>
              <a:gd name="connsiteX22" fmla="*/ 1741918 w 3043464"/>
              <a:gd name="connsiteY22" fmla="*/ 866639 h 6810510"/>
              <a:gd name="connsiteX23" fmla="*/ 1729257 w 3043464"/>
              <a:gd name="connsiteY23" fmla="*/ 858597 h 6810510"/>
              <a:gd name="connsiteX24" fmla="*/ 1566600 w 3043464"/>
              <a:gd name="connsiteY24" fmla="*/ 775110 h 6810510"/>
              <a:gd name="connsiteX25" fmla="*/ 1396747 w 3043464"/>
              <a:gd name="connsiteY25" fmla="*/ 603817 h 6810510"/>
              <a:gd name="connsiteX26" fmla="*/ 1272376 w 3043464"/>
              <a:gd name="connsiteY26" fmla="*/ 420684 h 6810510"/>
              <a:gd name="connsiteX27" fmla="*/ 1214943 w 3043464"/>
              <a:gd name="connsiteY27" fmla="*/ 422106 h 6810510"/>
              <a:gd name="connsiteX28" fmla="*/ 1119967 w 3043464"/>
              <a:gd name="connsiteY28" fmla="*/ 440424 h 6810510"/>
              <a:gd name="connsiteX29" fmla="*/ 1275715 w 3043464"/>
              <a:gd name="connsiteY29" fmla="*/ 460246 h 6810510"/>
              <a:gd name="connsiteX30" fmla="*/ 1294950 w 3043464"/>
              <a:gd name="connsiteY30" fmla="*/ 459645 h 6810510"/>
              <a:gd name="connsiteX31" fmla="*/ 1054016 w 3043464"/>
              <a:gd name="connsiteY31" fmla="*/ 0 h 6810510"/>
              <a:gd name="connsiteX32" fmla="*/ 1299697 w 3043464"/>
              <a:gd name="connsiteY32" fmla="*/ 0 h 6810510"/>
              <a:gd name="connsiteX33" fmla="*/ 1315360 w 3043464"/>
              <a:gd name="connsiteY33" fmla="*/ 193529 h 6810510"/>
              <a:gd name="connsiteX34" fmla="*/ 1320103 w 3043464"/>
              <a:gd name="connsiteY34" fmla="*/ 384895 h 6810510"/>
              <a:gd name="connsiteX35" fmla="*/ 1342228 w 3043464"/>
              <a:gd name="connsiteY35" fmla="*/ 433963 h 6810510"/>
              <a:gd name="connsiteX36" fmla="*/ 1425535 w 3043464"/>
              <a:gd name="connsiteY36" fmla="*/ 551997 h 6810510"/>
              <a:gd name="connsiteX37" fmla="*/ 1719181 w 3043464"/>
              <a:gd name="connsiteY37" fmla="*/ 744882 h 6810510"/>
              <a:gd name="connsiteX38" fmla="*/ 1747700 w 3043464"/>
              <a:gd name="connsiteY38" fmla="*/ 762299 h 6810510"/>
              <a:gd name="connsiteX39" fmla="*/ 1754640 w 3043464"/>
              <a:gd name="connsiteY39" fmla="*/ 637056 h 6810510"/>
              <a:gd name="connsiteX40" fmla="*/ 1762781 w 3043464"/>
              <a:gd name="connsiteY40" fmla="*/ 297420 h 6810510"/>
              <a:gd name="connsiteX41" fmla="*/ 1796762 w 3043464"/>
              <a:gd name="connsiteY41" fmla="*/ 287508 h 6810510"/>
              <a:gd name="connsiteX42" fmla="*/ 1762781 w 3043464"/>
              <a:gd name="connsiteY42" fmla="*/ 277597 h 6810510"/>
              <a:gd name="connsiteX43" fmla="*/ 1764197 w 3043464"/>
              <a:gd name="connsiteY43" fmla="*/ 11410 h 6810510"/>
              <a:gd name="connsiteX44" fmla="*/ 1902954 w 3043464"/>
              <a:gd name="connsiteY44" fmla="*/ 11410 h 6810510"/>
              <a:gd name="connsiteX45" fmla="*/ 1919945 w 3043464"/>
              <a:gd name="connsiteY45" fmla="*/ 368214 h 6810510"/>
              <a:gd name="connsiteX46" fmla="*/ 1863309 w 3043464"/>
              <a:gd name="connsiteY46" fmla="*/ 386620 h 6810510"/>
              <a:gd name="connsiteX47" fmla="*/ 1921360 w 3043464"/>
              <a:gd name="connsiteY47" fmla="*/ 405027 h 6810510"/>
              <a:gd name="connsiteX48" fmla="*/ 1928174 w 3043464"/>
              <a:gd name="connsiteY48" fmla="*/ 705837 h 6810510"/>
              <a:gd name="connsiteX49" fmla="*/ 1926308 w 3043464"/>
              <a:gd name="connsiteY49" fmla="*/ 877080 h 6810510"/>
              <a:gd name="connsiteX50" fmla="*/ 2025781 w 3043464"/>
              <a:gd name="connsiteY50" fmla="*/ 949282 h 6810510"/>
              <a:gd name="connsiteX51" fmla="*/ 2018584 w 3043464"/>
              <a:gd name="connsiteY51" fmla="*/ 831248 h 6810510"/>
              <a:gd name="connsiteX52" fmla="*/ 2045933 w 3043464"/>
              <a:gd name="connsiteY52" fmla="*/ 832687 h 6810510"/>
              <a:gd name="connsiteX53" fmla="*/ 2107829 w 3043464"/>
              <a:gd name="connsiteY53" fmla="*/ 821172 h 6810510"/>
              <a:gd name="connsiteX54" fmla="*/ 2045933 w 3043464"/>
              <a:gd name="connsiteY54" fmla="*/ 809656 h 6810510"/>
              <a:gd name="connsiteX55" fmla="*/ 2017144 w 3043464"/>
              <a:gd name="connsiteY55" fmla="*/ 811096 h 6810510"/>
              <a:gd name="connsiteX56" fmla="*/ 1992674 w 3043464"/>
              <a:gd name="connsiteY56" fmla="*/ 436842 h 6810510"/>
              <a:gd name="connsiteX57" fmla="*/ 2048812 w 3043464"/>
              <a:gd name="connsiteY57" fmla="*/ 439720 h 6810510"/>
              <a:gd name="connsiteX58" fmla="*/ 2146694 w 3043464"/>
              <a:gd name="connsiteY58" fmla="*/ 425326 h 6810510"/>
              <a:gd name="connsiteX59" fmla="*/ 2048812 w 3043464"/>
              <a:gd name="connsiteY59" fmla="*/ 410932 h 6810510"/>
              <a:gd name="connsiteX60" fmla="*/ 1991235 w 3043464"/>
              <a:gd name="connsiteY60" fmla="*/ 413810 h 6810510"/>
              <a:gd name="connsiteX61" fmla="*/ 1988356 w 3043464"/>
              <a:gd name="connsiteY61" fmla="*/ 380703 h 6810510"/>
              <a:gd name="connsiteX62" fmla="*/ 2080480 w 3043464"/>
              <a:gd name="connsiteY62" fmla="*/ 386461 h 6810510"/>
              <a:gd name="connsiteX63" fmla="*/ 2211469 w 3043464"/>
              <a:gd name="connsiteY63" fmla="*/ 366309 h 6810510"/>
              <a:gd name="connsiteX64" fmla="*/ 2080480 w 3043464"/>
              <a:gd name="connsiteY64" fmla="*/ 346157 h 6810510"/>
              <a:gd name="connsiteX65" fmla="*/ 1985477 w 3043464"/>
              <a:gd name="connsiteY65" fmla="*/ 351915 h 6810510"/>
              <a:gd name="connsiteX66" fmla="*/ 1962288 w 3043464"/>
              <a:gd name="connsiteY66" fmla="*/ 0 h 6810510"/>
              <a:gd name="connsiteX67" fmla="*/ 2277589 w 3043464"/>
              <a:gd name="connsiteY67" fmla="*/ 0 h 6810510"/>
              <a:gd name="connsiteX68" fmla="*/ 2282946 w 3043464"/>
              <a:gd name="connsiteY68" fmla="*/ 37476 h 6810510"/>
              <a:gd name="connsiteX69" fmla="*/ 2241697 w 3043464"/>
              <a:gd name="connsiteY69" fmla="*/ 657076 h 6810510"/>
              <a:gd name="connsiteX70" fmla="*/ 2175483 w 3043464"/>
              <a:gd name="connsiteY70" fmla="*/ 651318 h 6810510"/>
              <a:gd name="connsiteX71" fmla="*/ 2096314 w 3043464"/>
              <a:gd name="connsiteY71" fmla="*/ 664273 h 6810510"/>
              <a:gd name="connsiteX72" fmla="*/ 2175483 w 3043464"/>
              <a:gd name="connsiteY72" fmla="*/ 677228 h 6810510"/>
              <a:gd name="connsiteX73" fmla="*/ 2240257 w 3043464"/>
              <a:gd name="connsiteY73" fmla="*/ 671470 h 6810510"/>
              <a:gd name="connsiteX74" fmla="*/ 2233060 w 3043464"/>
              <a:gd name="connsiteY74" fmla="*/ 796701 h 6810510"/>
              <a:gd name="connsiteX75" fmla="*/ 2300714 w 3043464"/>
              <a:gd name="connsiteY75" fmla="*/ 1568241 h 6810510"/>
              <a:gd name="connsiteX76" fmla="*/ 2267607 w 3043464"/>
              <a:gd name="connsiteY76" fmla="*/ 2295158 h 6810510"/>
              <a:gd name="connsiteX77" fmla="*/ 2472007 w 3043464"/>
              <a:gd name="connsiteY77" fmla="*/ 2221746 h 6810510"/>
              <a:gd name="connsiteX78" fmla="*/ 2849140 w 3043464"/>
              <a:gd name="connsiteY78" fmla="*/ 1871963 h 6810510"/>
              <a:gd name="connsiteX79" fmla="*/ 3043464 w 3043464"/>
              <a:gd name="connsiteY79" fmla="*/ 1602788 h 6810510"/>
              <a:gd name="connsiteX80" fmla="*/ 2918233 w 3043464"/>
              <a:gd name="connsiteY80" fmla="*/ 1854689 h 6810510"/>
              <a:gd name="connsiteX81" fmla="*/ 2807396 w 3043464"/>
              <a:gd name="connsiteY81" fmla="*/ 2002952 h 6810510"/>
              <a:gd name="connsiteX82" fmla="*/ 2628906 w 3043464"/>
              <a:gd name="connsiteY82" fmla="*/ 2197276 h 6810510"/>
              <a:gd name="connsiteX83" fmla="*/ 2453294 w 3043464"/>
              <a:gd name="connsiteY83" fmla="*/ 2298038 h 6810510"/>
              <a:gd name="connsiteX84" fmla="*/ 2250333 w 3043464"/>
              <a:gd name="connsiteY84" fmla="*/ 2493802 h 6810510"/>
              <a:gd name="connsiteX85" fmla="*/ 2238818 w 3043464"/>
              <a:gd name="connsiteY85" fmla="*/ 2685247 h 6810510"/>
              <a:gd name="connsiteX86" fmla="*/ 2191317 w 3043464"/>
              <a:gd name="connsiteY86" fmla="*/ 2702520 h 6810510"/>
              <a:gd name="connsiteX87" fmla="*/ 2237378 w 3043464"/>
              <a:gd name="connsiteY87" fmla="*/ 2719794 h 6810510"/>
              <a:gd name="connsiteX88" fmla="*/ 2227302 w 3043464"/>
              <a:gd name="connsiteY88" fmla="*/ 3101245 h 6810510"/>
              <a:gd name="connsiteX89" fmla="*/ 2205711 w 3043464"/>
              <a:gd name="connsiteY89" fmla="*/ 3101245 h 6810510"/>
              <a:gd name="connsiteX90" fmla="*/ 2113587 w 3043464"/>
              <a:gd name="connsiteY90" fmla="*/ 3121397 h 6810510"/>
              <a:gd name="connsiteX91" fmla="*/ 2205711 w 3043464"/>
              <a:gd name="connsiteY91" fmla="*/ 3141549 h 6810510"/>
              <a:gd name="connsiteX92" fmla="*/ 2225863 w 3043464"/>
              <a:gd name="connsiteY92" fmla="*/ 3141549 h 6810510"/>
              <a:gd name="connsiteX93" fmla="*/ 2225863 w 3043464"/>
              <a:gd name="connsiteY93" fmla="*/ 3168899 h 6810510"/>
              <a:gd name="connsiteX94" fmla="*/ 2182680 w 3043464"/>
              <a:gd name="connsiteY94" fmla="*/ 3166020 h 6810510"/>
              <a:gd name="connsiteX95" fmla="*/ 2113587 w 3043464"/>
              <a:gd name="connsiteY95" fmla="*/ 3180414 h 6810510"/>
              <a:gd name="connsiteX96" fmla="*/ 2182680 w 3043464"/>
              <a:gd name="connsiteY96" fmla="*/ 3194809 h 6810510"/>
              <a:gd name="connsiteX97" fmla="*/ 2227302 w 3043464"/>
              <a:gd name="connsiteY97" fmla="*/ 3191930 h 6810510"/>
              <a:gd name="connsiteX98" fmla="*/ 2248894 w 3043464"/>
              <a:gd name="connsiteY98" fmla="*/ 3894376 h 6810510"/>
              <a:gd name="connsiteX99" fmla="*/ 2225863 w 3043464"/>
              <a:gd name="connsiteY99" fmla="*/ 3892937 h 6810510"/>
              <a:gd name="connsiteX100" fmla="*/ 2163967 w 3043464"/>
              <a:gd name="connsiteY100" fmla="*/ 3910210 h 6810510"/>
              <a:gd name="connsiteX101" fmla="*/ 2225863 w 3043464"/>
              <a:gd name="connsiteY101" fmla="*/ 3927483 h 6810510"/>
              <a:gd name="connsiteX102" fmla="*/ 2250333 w 3043464"/>
              <a:gd name="connsiteY102" fmla="*/ 3926044 h 6810510"/>
              <a:gd name="connsiteX103" fmla="*/ 2329503 w 3043464"/>
              <a:gd name="connsiteY103" fmla="*/ 4999866 h 6810510"/>
              <a:gd name="connsiteX104" fmla="*/ 2358291 w 3043464"/>
              <a:gd name="connsiteY104" fmla="*/ 5342452 h 6810510"/>
              <a:gd name="connsiteX105" fmla="*/ 2315108 w 3043464"/>
              <a:gd name="connsiteY105" fmla="*/ 5339573 h 6810510"/>
              <a:gd name="connsiteX106" fmla="*/ 2222984 w 3043464"/>
              <a:gd name="connsiteY106" fmla="*/ 5359725 h 6810510"/>
              <a:gd name="connsiteX107" fmla="*/ 2315108 w 3043464"/>
              <a:gd name="connsiteY107" fmla="*/ 5379878 h 6810510"/>
              <a:gd name="connsiteX108" fmla="*/ 2361170 w 3043464"/>
              <a:gd name="connsiteY108" fmla="*/ 5376999 h 6810510"/>
              <a:gd name="connsiteX109" fmla="*/ 2434582 w 3043464"/>
              <a:gd name="connsiteY109" fmla="*/ 6257936 h 6810510"/>
              <a:gd name="connsiteX110" fmla="*/ 2313669 w 3043464"/>
              <a:gd name="connsiteY110" fmla="*/ 6278088 h 6810510"/>
              <a:gd name="connsiteX111" fmla="*/ 2437460 w 3043464"/>
              <a:gd name="connsiteY111" fmla="*/ 6298240 h 6810510"/>
              <a:gd name="connsiteX112" fmla="*/ 2479204 w 3043464"/>
              <a:gd name="connsiteY112" fmla="*/ 6793407 h 6810510"/>
              <a:gd name="connsiteX113" fmla="*/ 2168286 w 3043464"/>
              <a:gd name="connsiteY113" fmla="*/ 6806362 h 6810510"/>
              <a:gd name="connsiteX114" fmla="*/ 2197074 w 3043464"/>
              <a:gd name="connsiteY114" fmla="*/ 6171569 h 6810510"/>
              <a:gd name="connsiteX115" fmla="*/ 2248894 w 3043464"/>
              <a:gd name="connsiteY115" fmla="*/ 6173009 h 6810510"/>
              <a:gd name="connsiteX116" fmla="*/ 2407232 w 3043464"/>
              <a:gd name="connsiteY116" fmla="*/ 6152857 h 6810510"/>
              <a:gd name="connsiteX117" fmla="*/ 2248894 w 3043464"/>
              <a:gd name="connsiteY117" fmla="*/ 6132705 h 6810510"/>
              <a:gd name="connsiteX118" fmla="*/ 2192756 w 3043464"/>
              <a:gd name="connsiteY118" fmla="*/ 6134144 h 6810510"/>
              <a:gd name="connsiteX119" fmla="*/ 1999871 w 3043464"/>
              <a:gd name="connsiteY119" fmla="*/ 4959561 h 6810510"/>
              <a:gd name="connsiteX120" fmla="*/ 1992674 w 3043464"/>
              <a:gd name="connsiteY120" fmla="*/ 3440953 h 6810510"/>
              <a:gd name="connsiteX121" fmla="*/ 2071843 w 3043464"/>
              <a:gd name="connsiteY121" fmla="*/ 3420801 h 6810510"/>
              <a:gd name="connsiteX122" fmla="*/ 1995553 w 3043464"/>
              <a:gd name="connsiteY122" fmla="*/ 3400648 h 6810510"/>
              <a:gd name="connsiteX123" fmla="*/ 2063206 w 3043464"/>
              <a:gd name="connsiteY123" fmla="*/ 2416072 h 6810510"/>
              <a:gd name="connsiteX124" fmla="*/ 2126542 w 3043464"/>
              <a:gd name="connsiteY124" fmla="*/ 2401677 h 6810510"/>
              <a:gd name="connsiteX125" fmla="*/ 2064646 w 3043464"/>
              <a:gd name="connsiteY125" fmla="*/ 2387282 h 6810510"/>
              <a:gd name="connsiteX126" fmla="*/ 2073283 w 3043464"/>
              <a:gd name="connsiteY126" fmla="*/ 2021664 h 6810510"/>
              <a:gd name="connsiteX127" fmla="*/ 2073283 w 3043464"/>
              <a:gd name="connsiteY127" fmla="*/ 1959768 h 6810510"/>
              <a:gd name="connsiteX128" fmla="*/ 2097753 w 3043464"/>
              <a:gd name="connsiteY128" fmla="*/ 1961208 h 6810510"/>
              <a:gd name="connsiteX129" fmla="*/ 2153891 w 3043464"/>
              <a:gd name="connsiteY129" fmla="*/ 1949692 h 6810510"/>
              <a:gd name="connsiteX130" fmla="*/ 2097753 w 3043464"/>
              <a:gd name="connsiteY130" fmla="*/ 1938177 h 6810510"/>
              <a:gd name="connsiteX131" fmla="*/ 2071843 w 3043464"/>
              <a:gd name="connsiteY131" fmla="*/ 1939616 h 6810510"/>
              <a:gd name="connsiteX132" fmla="*/ 2038736 w 3043464"/>
              <a:gd name="connsiteY132" fmla="*/ 1198305 h 6810510"/>
              <a:gd name="connsiteX133" fmla="*/ 2116466 w 3043464"/>
              <a:gd name="connsiteY133" fmla="*/ 1183911 h 6810510"/>
              <a:gd name="connsiteX134" fmla="*/ 2031539 w 3043464"/>
              <a:gd name="connsiteY134" fmla="*/ 1169516 h 6810510"/>
              <a:gd name="connsiteX135" fmla="*/ 1975401 w 3043464"/>
              <a:gd name="connsiteY135" fmla="*/ 1075390 h 6810510"/>
              <a:gd name="connsiteX136" fmla="*/ 1924456 w 3043464"/>
              <a:gd name="connsiteY136" fmla="*/ 1014011 h 6810510"/>
              <a:gd name="connsiteX137" fmla="*/ 1907821 w 3043464"/>
              <a:gd name="connsiteY137" fmla="*/ 1304803 h 6810510"/>
              <a:gd name="connsiteX138" fmla="*/ 1873220 w 3043464"/>
              <a:gd name="connsiteY138" fmla="*/ 1600038 h 6810510"/>
              <a:gd name="connsiteX139" fmla="*/ 1808089 w 3043464"/>
              <a:gd name="connsiteY139" fmla="*/ 1619860 h 6810510"/>
              <a:gd name="connsiteX140" fmla="*/ 1867557 w 3043464"/>
              <a:gd name="connsiteY140" fmla="*/ 1638266 h 6810510"/>
              <a:gd name="connsiteX141" fmla="*/ 1631104 w 3043464"/>
              <a:gd name="connsiteY141" fmla="*/ 2449571 h 6810510"/>
              <a:gd name="connsiteX142" fmla="*/ 1407393 w 3043464"/>
              <a:gd name="connsiteY142" fmla="*/ 2928142 h 6810510"/>
              <a:gd name="connsiteX143" fmla="*/ 1373412 w 3043464"/>
              <a:gd name="connsiteY143" fmla="*/ 2928142 h 6810510"/>
              <a:gd name="connsiteX144" fmla="*/ 1230406 w 3043464"/>
              <a:gd name="connsiteY144" fmla="*/ 2946548 h 6810510"/>
              <a:gd name="connsiteX145" fmla="*/ 1373412 w 3043464"/>
              <a:gd name="connsiteY145" fmla="*/ 2963538 h 6810510"/>
              <a:gd name="connsiteX146" fmla="*/ 1394649 w 3043464"/>
              <a:gd name="connsiteY146" fmla="*/ 2963538 h 6810510"/>
              <a:gd name="connsiteX147" fmla="*/ 1346509 w 3043464"/>
              <a:gd name="connsiteY147" fmla="*/ 3130613 h 6810510"/>
              <a:gd name="connsiteX148" fmla="*/ 1339431 w 3043464"/>
              <a:gd name="connsiteY148" fmla="*/ 3170258 h 6810510"/>
              <a:gd name="connsiteX149" fmla="*/ 1210584 w 3043464"/>
              <a:gd name="connsiteY149" fmla="*/ 3190081 h 6810510"/>
              <a:gd name="connsiteX150" fmla="*/ 1333767 w 3043464"/>
              <a:gd name="connsiteY150" fmla="*/ 3208488 h 6810510"/>
              <a:gd name="connsiteX151" fmla="*/ 1355005 w 3043464"/>
              <a:gd name="connsiteY151" fmla="*/ 3810240 h 6810510"/>
              <a:gd name="connsiteX152" fmla="*/ 1451285 w 3043464"/>
              <a:gd name="connsiteY152" fmla="*/ 4417658 h 6810510"/>
              <a:gd name="connsiteX153" fmla="*/ 1503674 w 3043464"/>
              <a:gd name="connsiteY153" fmla="*/ 4627209 h 6810510"/>
              <a:gd name="connsiteX154" fmla="*/ 1469692 w 3043464"/>
              <a:gd name="connsiteY154" fmla="*/ 4627209 h 6810510"/>
              <a:gd name="connsiteX155" fmla="*/ 1332350 w 3043464"/>
              <a:gd name="connsiteY155" fmla="*/ 4647032 h 6810510"/>
              <a:gd name="connsiteX156" fmla="*/ 1469692 w 3043464"/>
              <a:gd name="connsiteY156" fmla="*/ 4666854 h 6810510"/>
              <a:gd name="connsiteX157" fmla="*/ 1513584 w 3043464"/>
              <a:gd name="connsiteY157" fmla="*/ 4665437 h 6810510"/>
              <a:gd name="connsiteX158" fmla="*/ 1530575 w 3043464"/>
              <a:gd name="connsiteY158" fmla="*/ 4746144 h 6810510"/>
              <a:gd name="connsiteX159" fmla="*/ 1537655 w 3043464"/>
              <a:gd name="connsiteY159" fmla="*/ 4782957 h 6810510"/>
              <a:gd name="connsiteX160" fmla="*/ 1534823 w 3043464"/>
              <a:gd name="connsiteY160" fmla="*/ 4782957 h 6810510"/>
              <a:gd name="connsiteX161" fmla="*/ 1444206 w 3043464"/>
              <a:gd name="connsiteY161" fmla="*/ 4802779 h 6810510"/>
              <a:gd name="connsiteX162" fmla="*/ 1534823 w 3043464"/>
              <a:gd name="connsiteY162" fmla="*/ 4822602 h 6810510"/>
              <a:gd name="connsiteX163" fmla="*/ 1543319 w 3043464"/>
              <a:gd name="connsiteY163" fmla="*/ 4822602 h 6810510"/>
              <a:gd name="connsiteX164" fmla="*/ 1571636 w 3043464"/>
              <a:gd name="connsiteY164" fmla="*/ 5152503 h 6810510"/>
              <a:gd name="connsiteX165" fmla="*/ 1591459 w 3043464"/>
              <a:gd name="connsiteY165" fmla="*/ 5483821 h 6810510"/>
              <a:gd name="connsiteX166" fmla="*/ 1534823 w 3043464"/>
              <a:gd name="connsiteY166" fmla="*/ 5497980 h 6810510"/>
              <a:gd name="connsiteX167" fmla="*/ 1592874 w 3043464"/>
              <a:gd name="connsiteY167" fmla="*/ 5512139 h 6810510"/>
              <a:gd name="connsiteX168" fmla="*/ 1611281 w 3043464"/>
              <a:gd name="connsiteY168" fmla="*/ 5839210 h 6810510"/>
              <a:gd name="connsiteX169" fmla="*/ 1573051 w 3043464"/>
              <a:gd name="connsiteY169" fmla="*/ 5839210 h 6810510"/>
              <a:gd name="connsiteX170" fmla="*/ 1417304 w 3043464"/>
              <a:gd name="connsiteY170" fmla="*/ 5859033 h 6810510"/>
              <a:gd name="connsiteX171" fmla="*/ 1573051 w 3043464"/>
              <a:gd name="connsiteY171" fmla="*/ 5878855 h 6810510"/>
              <a:gd name="connsiteX172" fmla="*/ 1612696 w 3043464"/>
              <a:gd name="connsiteY172" fmla="*/ 5878855 h 6810510"/>
              <a:gd name="connsiteX173" fmla="*/ 1639599 w 3043464"/>
              <a:gd name="connsiteY173" fmla="*/ 6343267 h 6810510"/>
              <a:gd name="connsiteX174" fmla="*/ 1601369 w 3043464"/>
              <a:gd name="connsiteY174" fmla="*/ 6343267 h 6810510"/>
              <a:gd name="connsiteX175" fmla="*/ 1445621 w 3043464"/>
              <a:gd name="connsiteY175" fmla="*/ 6364506 h 6810510"/>
              <a:gd name="connsiteX176" fmla="*/ 1601369 w 3043464"/>
              <a:gd name="connsiteY176" fmla="*/ 6384327 h 6810510"/>
              <a:gd name="connsiteX177" fmla="*/ 1641014 w 3043464"/>
              <a:gd name="connsiteY177" fmla="*/ 6381495 h 6810510"/>
              <a:gd name="connsiteX178" fmla="*/ 1663668 w 3043464"/>
              <a:gd name="connsiteY178" fmla="*/ 6766617 h 6810510"/>
              <a:gd name="connsiteX179" fmla="*/ 1369163 w 3043464"/>
              <a:gd name="connsiteY179" fmla="*/ 6810510 h 6810510"/>
              <a:gd name="connsiteX180" fmla="*/ 1296954 w 3043464"/>
              <a:gd name="connsiteY180" fmla="*/ 6153538 h 6810510"/>
              <a:gd name="connsiteX181" fmla="*/ 1330935 w 3043464"/>
              <a:gd name="connsiteY181" fmla="*/ 6140794 h 6810510"/>
              <a:gd name="connsiteX182" fmla="*/ 1298369 w 3043464"/>
              <a:gd name="connsiteY182" fmla="*/ 6128052 h 6810510"/>
              <a:gd name="connsiteX183" fmla="*/ 1299786 w 3043464"/>
              <a:gd name="connsiteY183" fmla="*/ 6102566 h 6810510"/>
              <a:gd name="connsiteX184" fmla="*/ 1374827 w 3043464"/>
              <a:gd name="connsiteY184" fmla="*/ 6082743 h 6810510"/>
              <a:gd name="connsiteX185" fmla="*/ 1302617 w 3043464"/>
              <a:gd name="connsiteY185" fmla="*/ 6062921 h 6810510"/>
              <a:gd name="connsiteX186" fmla="*/ 1356421 w 3043464"/>
              <a:gd name="connsiteY186" fmla="*/ 5714612 h 6810510"/>
              <a:gd name="connsiteX187" fmla="*/ 1338014 w 3043464"/>
              <a:gd name="connsiteY187" fmla="*/ 5299756 h 6810510"/>
              <a:gd name="connsiteX188" fmla="*/ 1323855 w 3043464"/>
              <a:gd name="connsiteY188" fmla="*/ 5189317 h 6810510"/>
              <a:gd name="connsiteX189" fmla="*/ 1350758 w 3043464"/>
              <a:gd name="connsiteY189" fmla="*/ 5190733 h 6810510"/>
              <a:gd name="connsiteX190" fmla="*/ 1441375 w 3043464"/>
              <a:gd name="connsiteY190" fmla="*/ 5170911 h 6810510"/>
              <a:gd name="connsiteX191" fmla="*/ 1350758 w 3043464"/>
              <a:gd name="connsiteY191" fmla="*/ 5151088 h 6810510"/>
              <a:gd name="connsiteX192" fmla="*/ 1319608 w 3043464"/>
              <a:gd name="connsiteY192" fmla="*/ 5152503 h 6810510"/>
              <a:gd name="connsiteX193" fmla="*/ 1156780 w 3043464"/>
              <a:gd name="connsiteY193" fmla="*/ 4181203 h 6810510"/>
              <a:gd name="connsiteX194" fmla="*/ 1207752 w 3043464"/>
              <a:gd name="connsiteY194" fmla="*/ 4184035 h 6810510"/>
              <a:gd name="connsiteX195" fmla="*/ 1298369 w 3043464"/>
              <a:gd name="connsiteY195" fmla="*/ 4164213 h 6810510"/>
              <a:gd name="connsiteX196" fmla="*/ 1207752 w 3043464"/>
              <a:gd name="connsiteY196" fmla="*/ 4144390 h 6810510"/>
              <a:gd name="connsiteX197" fmla="*/ 1151117 w 3043464"/>
              <a:gd name="connsiteY197" fmla="*/ 4148639 h 6810510"/>
              <a:gd name="connsiteX198" fmla="*/ 1049173 w 3043464"/>
              <a:gd name="connsiteY198" fmla="*/ 3536974 h 6810510"/>
              <a:gd name="connsiteX199" fmla="*/ 698032 w 3043464"/>
              <a:gd name="connsiteY199" fmla="*/ 3287778 h 6810510"/>
              <a:gd name="connsiteX200" fmla="*/ 698032 w 3043464"/>
              <a:gd name="connsiteY200" fmla="*/ 3289193 h 6810510"/>
              <a:gd name="connsiteX201" fmla="*/ 696617 w 3043464"/>
              <a:gd name="connsiteY201" fmla="*/ 3287778 h 6810510"/>
              <a:gd name="connsiteX202" fmla="*/ 648477 w 3043464"/>
              <a:gd name="connsiteY202" fmla="*/ 3253797 h 6810510"/>
              <a:gd name="connsiteX203" fmla="*/ 317159 w 3043464"/>
              <a:gd name="connsiteY203" fmla="*/ 2963538 h 6810510"/>
              <a:gd name="connsiteX204" fmla="*/ 0 w 3043464"/>
              <a:gd name="connsiteY204" fmla="*/ 2496295 h 6810510"/>
              <a:gd name="connsiteX205" fmla="*/ 324237 w 3043464"/>
              <a:gd name="connsiteY205" fmla="*/ 2889912 h 6810510"/>
              <a:gd name="connsiteX206" fmla="*/ 499808 w 3043464"/>
              <a:gd name="connsiteY206" fmla="*/ 3030086 h 6810510"/>
              <a:gd name="connsiteX207" fmla="*/ 583346 w 3043464"/>
              <a:gd name="connsiteY207" fmla="*/ 3116455 h 6810510"/>
              <a:gd name="connsiteX208" fmla="*/ 634318 w 3043464"/>
              <a:gd name="connsiteY208" fmla="*/ 3034333 h 6810510"/>
              <a:gd name="connsiteX209" fmla="*/ 669714 w 3043464"/>
              <a:gd name="connsiteY209" fmla="*/ 2694520 h 6810510"/>
              <a:gd name="connsiteX210" fmla="*/ 698032 w 3043464"/>
              <a:gd name="connsiteY210" fmla="*/ 2976282 h 6810510"/>
              <a:gd name="connsiteX211" fmla="*/ 654140 w 3043464"/>
              <a:gd name="connsiteY211" fmla="*/ 3115040 h 6810510"/>
              <a:gd name="connsiteX212" fmla="*/ 656972 w 3043464"/>
              <a:gd name="connsiteY212" fmla="*/ 3195744 h 6810510"/>
              <a:gd name="connsiteX213" fmla="*/ 774490 w 3043464"/>
              <a:gd name="connsiteY213" fmla="*/ 3294857 h 6810510"/>
              <a:gd name="connsiteX214" fmla="*/ 1027935 w 3043464"/>
              <a:gd name="connsiteY214" fmla="*/ 3393969 h 6810510"/>
              <a:gd name="connsiteX215" fmla="*/ 991122 w 3043464"/>
              <a:gd name="connsiteY215" fmla="*/ 3083890 h 6810510"/>
              <a:gd name="connsiteX216" fmla="*/ 1070412 w 3043464"/>
              <a:gd name="connsiteY216" fmla="*/ 3086722 h 6810510"/>
              <a:gd name="connsiteX217" fmla="*/ 1226159 w 3043464"/>
              <a:gd name="connsiteY217" fmla="*/ 3066899 h 6810510"/>
              <a:gd name="connsiteX218" fmla="*/ 1070412 w 3043464"/>
              <a:gd name="connsiteY218" fmla="*/ 3047077 h 6810510"/>
              <a:gd name="connsiteX219" fmla="*/ 988290 w 3043464"/>
              <a:gd name="connsiteY219" fmla="*/ 3049909 h 6810510"/>
              <a:gd name="connsiteX220" fmla="*/ 971299 w 3043464"/>
              <a:gd name="connsiteY220" fmla="*/ 2844604 h 6810510"/>
              <a:gd name="connsiteX221" fmla="*/ 954309 w 3043464"/>
              <a:gd name="connsiteY221" fmla="*/ 2167809 h 6810510"/>
              <a:gd name="connsiteX222" fmla="*/ 959972 w 3043464"/>
              <a:gd name="connsiteY222" fmla="*/ 2167809 h 6810510"/>
              <a:gd name="connsiteX223" fmla="*/ 1027935 w 3043464"/>
              <a:gd name="connsiteY223" fmla="*/ 2153650 h 6810510"/>
              <a:gd name="connsiteX224" fmla="*/ 959972 w 3043464"/>
              <a:gd name="connsiteY224" fmla="*/ 2139491 h 6810510"/>
              <a:gd name="connsiteX225" fmla="*/ 955724 w 3043464"/>
              <a:gd name="connsiteY225" fmla="*/ 2139491 h 6810510"/>
              <a:gd name="connsiteX226" fmla="*/ 955724 w 3043464"/>
              <a:gd name="connsiteY226" fmla="*/ 2115422 h 6810510"/>
              <a:gd name="connsiteX227" fmla="*/ 982627 w 3043464"/>
              <a:gd name="connsiteY227" fmla="*/ 2116837 h 6810510"/>
              <a:gd name="connsiteX228" fmla="*/ 1073243 w 3043464"/>
              <a:gd name="connsiteY228" fmla="*/ 2097014 h 6810510"/>
              <a:gd name="connsiteX229" fmla="*/ 982627 w 3043464"/>
              <a:gd name="connsiteY229" fmla="*/ 2077192 h 6810510"/>
              <a:gd name="connsiteX230" fmla="*/ 955724 w 3043464"/>
              <a:gd name="connsiteY230" fmla="*/ 2078608 h 6810510"/>
              <a:gd name="connsiteX231" fmla="*/ 989705 w 3043464"/>
              <a:gd name="connsiteY231" fmla="*/ 1219163 h 6810510"/>
              <a:gd name="connsiteX232" fmla="*/ 991122 w 3043464"/>
              <a:gd name="connsiteY232" fmla="*/ 1200757 h 6810510"/>
              <a:gd name="connsiteX233" fmla="*/ 1047757 w 3043464"/>
              <a:gd name="connsiteY233" fmla="*/ 1205004 h 6810510"/>
              <a:gd name="connsiteX234" fmla="*/ 1138374 w 3043464"/>
              <a:gd name="connsiteY234" fmla="*/ 1185182 h 6810510"/>
              <a:gd name="connsiteX235" fmla="*/ 1047757 w 3043464"/>
              <a:gd name="connsiteY235" fmla="*/ 1165359 h 6810510"/>
              <a:gd name="connsiteX236" fmla="*/ 992537 w 3043464"/>
              <a:gd name="connsiteY236" fmla="*/ 1169608 h 6810510"/>
              <a:gd name="connsiteX237" fmla="*/ 1053421 w 3043464"/>
              <a:gd name="connsiteY237" fmla="*/ 83 h 6810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3043464" h="6810510"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cubicBezTo>
                  <a:pt x="2365489" y="6260815"/>
                  <a:pt x="2313669" y="6268012"/>
                  <a:pt x="2313669" y="6278088"/>
                </a:cubicBezTo>
                <a:cubicBezTo>
                  <a:pt x="2313669" y="6288164"/>
                  <a:pt x="2366928" y="6296801"/>
                  <a:pt x="2437460" y="6298240"/>
                </a:cubicBezTo>
                <a:cubicBezTo>
                  <a:pt x="2451855" y="6463776"/>
                  <a:pt x="2464810" y="6627872"/>
                  <a:pt x="2479204" y="6793407"/>
                </a:cubicBezTo>
                <a:cubicBezTo>
                  <a:pt x="2375565" y="6797725"/>
                  <a:pt x="2271925" y="6802044"/>
                  <a:pt x="2168286" y="6806362"/>
                </a:cubicBezTo>
                <a:cubicBezTo>
                  <a:pt x="2211469" y="6596204"/>
                  <a:pt x="2214347" y="6384607"/>
                  <a:pt x="2197074" y="6171569"/>
                </a:cubicBezTo>
                <a:cubicBezTo>
                  <a:pt x="2212908" y="6173009"/>
                  <a:pt x="2230181" y="6173009"/>
                  <a:pt x="2248894" y="6173009"/>
                </a:cubicBezTo>
                <a:cubicBezTo>
                  <a:pt x="2336700" y="6173009"/>
                  <a:pt x="2407232" y="6164372"/>
                  <a:pt x="2407232" y="6152857"/>
                </a:cubicBezTo>
                <a:cubicBezTo>
                  <a:pt x="2407232" y="6141341"/>
                  <a:pt x="2336700" y="6132705"/>
                  <a:pt x="2248894" y="6132705"/>
                </a:cubicBez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cubicBezTo>
                  <a:pt x="1621192" y="6033187"/>
                  <a:pt x="1631104" y="6188934"/>
                  <a:pt x="1639599" y="6343267"/>
                </a:cubicBezTo>
                <a:cubicBezTo>
                  <a:pt x="1628272" y="6343267"/>
                  <a:pt x="1614113" y="6343267"/>
                  <a:pt x="1601369" y="6343267"/>
                </a:cubicBezTo>
                <a:cubicBezTo>
                  <a:pt x="1515001" y="6344684"/>
                  <a:pt x="1445621" y="6353177"/>
                  <a:pt x="1445621" y="6364506"/>
                </a:cubicBezTo>
                <a:cubicBezTo>
                  <a:pt x="1445621" y="6375832"/>
                  <a:pt x="1515001" y="6384327"/>
                  <a:pt x="1601369" y="6384327"/>
                </a:cubicBezTo>
                <a:cubicBezTo>
                  <a:pt x="1615528" y="6384327"/>
                  <a:pt x="1629687" y="6384327"/>
                  <a:pt x="1641014" y="6381495"/>
                </a:cubicBezTo>
                <a:cubicBezTo>
                  <a:pt x="1648094" y="6510342"/>
                  <a:pt x="1656590" y="6637772"/>
                  <a:pt x="1663668" y="6766617"/>
                </a:cubicBezTo>
                <a:cubicBezTo>
                  <a:pt x="1564556" y="6780776"/>
                  <a:pt x="1466861" y="6796352"/>
                  <a:pt x="1369163" y="6810510"/>
                </a:cubicBezTo>
                <a:cubicBezTo>
                  <a:pt x="1328103" y="6593879"/>
                  <a:pt x="1287042" y="6373001"/>
                  <a:pt x="1296954" y="6153538"/>
                </a:cubicBez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Graphic 41">
            <a:extLst>
              <a:ext uri="{FF2B5EF4-FFF2-40B4-BE49-F238E27FC236}">
                <a16:creationId xmlns:a16="http://schemas.microsoft.com/office/drawing/2014/main" id="{1BB2F7DD-497C-4727-B308-01E48C2A84F0}"/>
              </a:ext>
            </a:extLst>
          </p:cNvPr>
          <p:cNvSpPr/>
          <p:nvPr/>
        </p:nvSpPr>
        <p:spPr>
          <a:xfrm>
            <a:off x="-17930" y="5896216"/>
            <a:ext cx="12304294" cy="979714"/>
          </a:xfrm>
          <a:custGeom>
            <a:avLst/>
            <a:gdLst>
              <a:gd name="connsiteX0" fmla="*/ 7144 w 6400800"/>
              <a:gd name="connsiteY0" fmla="*/ 511016 h 514350"/>
              <a:gd name="connsiteX1" fmla="*/ 6354604 w 6400800"/>
              <a:gd name="connsiteY1" fmla="*/ 511016 h 514350"/>
              <a:gd name="connsiteX2" fmla="*/ 6354604 w 6400800"/>
              <a:gd name="connsiteY2" fmla="*/ 409099 h 514350"/>
              <a:gd name="connsiteX3" fmla="*/ 6327934 w 6400800"/>
              <a:gd name="connsiteY3" fmla="*/ 415766 h 514350"/>
              <a:gd name="connsiteX4" fmla="*/ 6327934 w 6400800"/>
              <a:gd name="connsiteY4" fmla="*/ 404336 h 514350"/>
              <a:gd name="connsiteX5" fmla="*/ 6328887 w 6400800"/>
              <a:gd name="connsiteY5" fmla="*/ 383381 h 514350"/>
              <a:gd name="connsiteX6" fmla="*/ 6329839 w 6400800"/>
              <a:gd name="connsiteY6" fmla="*/ 365284 h 514350"/>
              <a:gd name="connsiteX7" fmla="*/ 6324124 w 6400800"/>
              <a:gd name="connsiteY7" fmla="*/ 383381 h 514350"/>
              <a:gd name="connsiteX8" fmla="*/ 6319362 w 6400800"/>
              <a:gd name="connsiteY8" fmla="*/ 404336 h 514350"/>
              <a:gd name="connsiteX9" fmla="*/ 6316504 w 6400800"/>
              <a:gd name="connsiteY9" fmla="*/ 419576 h 514350"/>
              <a:gd name="connsiteX10" fmla="*/ 6303169 w 6400800"/>
              <a:gd name="connsiteY10" fmla="*/ 423386 h 514350"/>
              <a:gd name="connsiteX11" fmla="*/ 6304121 w 6400800"/>
              <a:gd name="connsiteY11" fmla="*/ 405289 h 514350"/>
              <a:gd name="connsiteX12" fmla="*/ 6319362 w 6400800"/>
              <a:gd name="connsiteY12" fmla="*/ 358616 h 514350"/>
              <a:gd name="connsiteX13" fmla="*/ 6322219 w 6400800"/>
              <a:gd name="connsiteY13" fmla="*/ 349091 h 514350"/>
              <a:gd name="connsiteX14" fmla="*/ 6334601 w 6400800"/>
              <a:gd name="connsiteY14" fmla="*/ 312896 h 514350"/>
              <a:gd name="connsiteX15" fmla="*/ 6349842 w 6400800"/>
              <a:gd name="connsiteY15" fmla="*/ 269081 h 514350"/>
              <a:gd name="connsiteX16" fmla="*/ 6363176 w 6400800"/>
              <a:gd name="connsiteY16" fmla="*/ 228124 h 514350"/>
              <a:gd name="connsiteX17" fmla="*/ 6375559 w 6400800"/>
              <a:gd name="connsiteY17" fmla="*/ 190976 h 514350"/>
              <a:gd name="connsiteX18" fmla="*/ 6393656 w 6400800"/>
              <a:gd name="connsiteY18" fmla="*/ 134779 h 514350"/>
              <a:gd name="connsiteX19" fmla="*/ 6400324 w 6400800"/>
              <a:gd name="connsiteY19" fmla="*/ 113824 h 514350"/>
              <a:gd name="connsiteX20" fmla="*/ 6389846 w 6400800"/>
              <a:gd name="connsiteY20" fmla="*/ 133826 h 514350"/>
              <a:gd name="connsiteX21" fmla="*/ 6380321 w 6400800"/>
              <a:gd name="connsiteY21" fmla="*/ 153829 h 514350"/>
              <a:gd name="connsiteX22" fmla="*/ 6392704 w 6400800"/>
              <a:gd name="connsiteY22" fmla="*/ 110966 h 514350"/>
              <a:gd name="connsiteX23" fmla="*/ 6399371 w 6400800"/>
              <a:gd name="connsiteY23" fmla="*/ 87154 h 514350"/>
              <a:gd name="connsiteX24" fmla="*/ 6388894 w 6400800"/>
              <a:gd name="connsiteY24" fmla="*/ 109061 h 514350"/>
              <a:gd name="connsiteX25" fmla="*/ 6377464 w 6400800"/>
              <a:gd name="connsiteY25" fmla="*/ 134779 h 514350"/>
              <a:gd name="connsiteX26" fmla="*/ 6364129 w 6400800"/>
              <a:gd name="connsiteY26" fmla="*/ 168116 h 514350"/>
              <a:gd name="connsiteX27" fmla="*/ 6332696 w 6400800"/>
              <a:gd name="connsiteY27" fmla="*/ 253841 h 514350"/>
              <a:gd name="connsiteX28" fmla="*/ 6316504 w 6400800"/>
              <a:gd name="connsiteY28" fmla="*/ 302419 h 514350"/>
              <a:gd name="connsiteX29" fmla="*/ 6314599 w 6400800"/>
              <a:gd name="connsiteY29" fmla="*/ 308134 h 514350"/>
              <a:gd name="connsiteX30" fmla="*/ 6317456 w 6400800"/>
              <a:gd name="connsiteY30" fmla="*/ 287179 h 514350"/>
              <a:gd name="connsiteX31" fmla="*/ 6319362 w 6400800"/>
              <a:gd name="connsiteY31" fmla="*/ 267176 h 514350"/>
              <a:gd name="connsiteX32" fmla="*/ 6320314 w 6400800"/>
              <a:gd name="connsiteY32" fmla="*/ 250031 h 514350"/>
              <a:gd name="connsiteX33" fmla="*/ 6314599 w 6400800"/>
              <a:gd name="connsiteY33" fmla="*/ 266224 h 514350"/>
              <a:gd name="connsiteX34" fmla="*/ 6302217 w 6400800"/>
              <a:gd name="connsiteY34" fmla="*/ 310039 h 514350"/>
              <a:gd name="connsiteX35" fmla="*/ 6293644 w 6400800"/>
              <a:gd name="connsiteY35" fmla="*/ 339566 h 514350"/>
              <a:gd name="connsiteX36" fmla="*/ 6286976 w 6400800"/>
              <a:gd name="connsiteY36" fmla="*/ 362426 h 514350"/>
              <a:gd name="connsiteX37" fmla="*/ 6284119 w 6400800"/>
              <a:gd name="connsiteY37" fmla="*/ 335756 h 514350"/>
              <a:gd name="connsiteX38" fmla="*/ 6288881 w 6400800"/>
              <a:gd name="connsiteY38" fmla="*/ 318611 h 514350"/>
              <a:gd name="connsiteX39" fmla="*/ 6302217 w 6400800"/>
              <a:gd name="connsiteY39" fmla="*/ 274796 h 514350"/>
              <a:gd name="connsiteX40" fmla="*/ 6307931 w 6400800"/>
              <a:gd name="connsiteY40" fmla="*/ 255746 h 514350"/>
              <a:gd name="connsiteX41" fmla="*/ 6313646 w 6400800"/>
              <a:gd name="connsiteY41" fmla="*/ 238601 h 514350"/>
              <a:gd name="connsiteX42" fmla="*/ 6323171 w 6400800"/>
              <a:gd name="connsiteY42" fmla="*/ 210026 h 514350"/>
              <a:gd name="connsiteX43" fmla="*/ 6330792 w 6400800"/>
              <a:gd name="connsiteY43" fmla="*/ 185261 h 514350"/>
              <a:gd name="connsiteX44" fmla="*/ 6319362 w 6400800"/>
              <a:gd name="connsiteY44" fmla="*/ 208121 h 514350"/>
              <a:gd name="connsiteX45" fmla="*/ 6306026 w 6400800"/>
              <a:gd name="connsiteY45" fmla="*/ 234791 h 514350"/>
              <a:gd name="connsiteX46" fmla="*/ 6298406 w 6400800"/>
              <a:gd name="connsiteY46" fmla="*/ 250984 h 514350"/>
              <a:gd name="connsiteX47" fmla="*/ 6290787 w 6400800"/>
              <a:gd name="connsiteY47" fmla="*/ 270034 h 514350"/>
              <a:gd name="connsiteX48" fmla="*/ 6278404 w 6400800"/>
              <a:gd name="connsiteY48" fmla="*/ 301466 h 514350"/>
              <a:gd name="connsiteX49" fmla="*/ 6277451 w 6400800"/>
              <a:gd name="connsiteY49" fmla="*/ 292894 h 514350"/>
              <a:gd name="connsiteX50" fmla="*/ 6276499 w 6400800"/>
              <a:gd name="connsiteY50" fmla="*/ 306229 h 514350"/>
              <a:gd name="connsiteX51" fmla="*/ 6273642 w 6400800"/>
              <a:gd name="connsiteY51" fmla="*/ 312896 h 514350"/>
              <a:gd name="connsiteX52" fmla="*/ 6269831 w 6400800"/>
              <a:gd name="connsiteY52" fmla="*/ 322421 h 514350"/>
              <a:gd name="connsiteX53" fmla="*/ 6273642 w 6400800"/>
              <a:gd name="connsiteY53" fmla="*/ 300514 h 514350"/>
              <a:gd name="connsiteX54" fmla="*/ 6283167 w 6400800"/>
              <a:gd name="connsiteY54" fmla="*/ 252889 h 514350"/>
              <a:gd name="connsiteX55" fmla="*/ 6287929 w 6400800"/>
              <a:gd name="connsiteY55" fmla="*/ 231934 h 514350"/>
              <a:gd name="connsiteX56" fmla="*/ 6292692 w 6400800"/>
              <a:gd name="connsiteY56" fmla="*/ 212884 h 514350"/>
              <a:gd name="connsiteX57" fmla="*/ 6300312 w 6400800"/>
              <a:gd name="connsiteY57" fmla="*/ 181451 h 514350"/>
              <a:gd name="connsiteX58" fmla="*/ 6306026 w 6400800"/>
              <a:gd name="connsiteY58" fmla="*/ 153829 h 514350"/>
              <a:gd name="connsiteX59" fmla="*/ 6296501 w 6400800"/>
              <a:gd name="connsiteY59" fmla="*/ 180499 h 514350"/>
              <a:gd name="connsiteX60" fmla="*/ 6286024 w 6400800"/>
              <a:gd name="connsiteY60" fmla="*/ 210979 h 514350"/>
              <a:gd name="connsiteX61" fmla="*/ 6279356 w 6400800"/>
              <a:gd name="connsiteY61" fmla="*/ 230029 h 514350"/>
              <a:gd name="connsiteX62" fmla="*/ 6273642 w 6400800"/>
              <a:gd name="connsiteY62" fmla="*/ 250984 h 514350"/>
              <a:gd name="connsiteX63" fmla="*/ 6260306 w 6400800"/>
              <a:gd name="connsiteY63" fmla="*/ 298609 h 514350"/>
              <a:gd name="connsiteX64" fmla="*/ 6246971 w 6400800"/>
              <a:gd name="connsiteY64" fmla="*/ 351949 h 514350"/>
              <a:gd name="connsiteX65" fmla="*/ 6236494 w 6400800"/>
              <a:gd name="connsiteY65" fmla="*/ 396716 h 514350"/>
              <a:gd name="connsiteX66" fmla="*/ 6235542 w 6400800"/>
              <a:gd name="connsiteY66" fmla="*/ 394811 h 514350"/>
              <a:gd name="connsiteX67" fmla="*/ 6234589 w 6400800"/>
              <a:gd name="connsiteY67" fmla="*/ 370046 h 514350"/>
              <a:gd name="connsiteX68" fmla="*/ 6230779 w 6400800"/>
              <a:gd name="connsiteY68" fmla="*/ 389096 h 514350"/>
              <a:gd name="connsiteX69" fmla="*/ 6227921 w 6400800"/>
              <a:gd name="connsiteY69" fmla="*/ 384334 h 514350"/>
              <a:gd name="connsiteX70" fmla="*/ 6216492 w 6400800"/>
              <a:gd name="connsiteY70" fmla="*/ 367189 h 514350"/>
              <a:gd name="connsiteX71" fmla="*/ 6223159 w 6400800"/>
              <a:gd name="connsiteY71" fmla="*/ 348139 h 514350"/>
              <a:gd name="connsiteX72" fmla="*/ 6236494 w 6400800"/>
              <a:gd name="connsiteY72" fmla="*/ 310991 h 514350"/>
              <a:gd name="connsiteX73" fmla="*/ 6247924 w 6400800"/>
              <a:gd name="connsiteY73" fmla="*/ 279559 h 514350"/>
              <a:gd name="connsiteX74" fmla="*/ 6256496 w 6400800"/>
              <a:gd name="connsiteY74" fmla="*/ 254794 h 514350"/>
              <a:gd name="connsiteX75" fmla="*/ 6264117 w 6400800"/>
              <a:gd name="connsiteY75" fmla="*/ 233839 h 514350"/>
              <a:gd name="connsiteX76" fmla="*/ 6252687 w 6400800"/>
              <a:gd name="connsiteY76" fmla="*/ 253841 h 514350"/>
              <a:gd name="connsiteX77" fmla="*/ 6240304 w 6400800"/>
              <a:gd name="connsiteY77" fmla="*/ 276701 h 514350"/>
              <a:gd name="connsiteX78" fmla="*/ 6225064 w 6400800"/>
              <a:gd name="connsiteY78" fmla="*/ 307181 h 514350"/>
              <a:gd name="connsiteX79" fmla="*/ 6208871 w 6400800"/>
              <a:gd name="connsiteY79" fmla="*/ 343376 h 514350"/>
              <a:gd name="connsiteX80" fmla="*/ 6205062 w 6400800"/>
              <a:gd name="connsiteY80" fmla="*/ 351949 h 514350"/>
              <a:gd name="connsiteX81" fmla="*/ 6204109 w 6400800"/>
              <a:gd name="connsiteY81" fmla="*/ 350996 h 514350"/>
              <a:gd name="connsiteX82" fmla="*/ 6210776 w 6400800"/>
              <a:gd name="connsiteY82" fmla="*/ 320516 h 514350"/>
              <a:gd name="connsiteX83" fmla="*/ 6222206 w 6400800"/>
              <a:gd name="connsiteY83" fmla="*/ 268129 h 514350"/>
              <a:gd name="connsiteX84" fmla="*/ 6226017 w 6400800"/>
              <a:gd name="connsiteY84" fmla="*/ 248126 h 514350"/>
              <a:gd name="connsiteX85" fmla="*/ 6218396 w 6400800"/>
              <a:gd name="connsiteY85" fmla="*/ 267176 h 514350"/>
              <a:gd name="connsiteX86" fmla="*/ 6209824 w 6400800"/>
              <a:gd name="connsiteY86" fmla="*/ 289084 h 514350"/>
              <a:gd name="connsiteX87" fmla="*/ 6199346 w 6400800"/>
              <a:gd name="connsiteY87" fmla="*/ 317659 h 514350"/>
              <a:gd name="connsiteX88" fmla="*/ 6193631 w 6400800"/>
              <a:gd name="connsiteY88" fmla="*/ 335756 h 514350"/>
              <a:gd name="connsiteX89" fmla="*/ 6184106 w 6400800"/>
              <a:gd name="connsiteY89" fmla="*/ 322421 h 514350"/>
              <a:gd name="connsiteX90" fmla="*/ 6181249 w 6400800"/>
              <a:gd name="connsiteY90" fmla="*/ 318611 h 514350"/>
              <a:gd name="connsiteX91" fmla="*/ 6184106 w 6400800"/>
              <a:gd name="connsiteY91" fmla="*/ 302419 h 514350"/>
              <a:gd name="connsiteX92" fmla="*/ 6189821 w 6400800"/>
              <a:gd name="connsiteY92" fmla="*/ 274796 h 514350"/>
              <a:gd name="connsiteX93" fmla="*/ 6195537 w 6400800"/>
              <a:gd name="connsiteY93" fmla="*/ 250984 h 514350"/>
              <a:gd name="connsiteX94" fmla="*/ 6186012 w 6400800"/>
              <a:gd name="connsiteY94" fmla="*/ 273844 h 514350"/>
              <a:gd name="connsiteX95" fmla="*/ 6176487 w 6400800"/>
              <a:gd name="connsiteY95" fmla="*/ 300514 h 514350"/>
              <a:gd name="connsiteX96" fmla="*/ 6173629 w 6400800"/>
              <a:gd name="connsiteY96" fmla="*/ 309086 h 514350"/>
              <a:gd name="connsiteX97" fmla="*/ 6172676 w 6400800"/>
              <a:gd name="connsiteY97" fmla="*/ 308134 h 514350"/>
              <a:gd name="connsiteX98" fmla="*/ 6174581 w 6400800"/>
              <a:gd name="connsiteY98" fmla="*/ 294799 h 514350"/>
              <a:gd name="connsiteX99" fmla="*/ 6180296 w 6400800"/>
              <a:gd name="connsiteY99" fmla="*/ 263366 h 514350"/>
              <a:gd name="connsiteX100" fmla="*/ 6185059 w 6400800"/>
              <a:gd name="connsiteY100" fmla="*/ 236696 h 514350"/>
              <a:gd name="connsiteX101" fmla="*/ 6188869 w 6400800"/>
              <a:gd name="connsiteY101" fmla="*/ 215741 h 514350"/>
              <a:gd name="connsiteX102" fmla="*/ 6192679 w 6400800"/>
              <a:gd name="connsiteY102" fmla="*/ 197644 h 514350"/>
              <a:gd name="connsiteX103" fmla="*/ 6185059 w 6400800"/>
              <a:gd name="connsiteY103" fmla="*/ 214789 h 514350"/>
              <a:gd name="connsiteX104" fmla="*/ 6168867 w 6400800"/>
              <a:gd name="connsiteY104" fmla="*/ 260509 h 514350"/>
              <a:gd name="connsiteX105" fmla="*/ 6163151 w 6400800"/>
              <a:gd name="connsiteY105" fmla="*/ 280511 h 514350"/>
              <a:gd name="connsiteX106" fmla="*/ 6159342 w 6400800"/>
              <a:gd name="connsiteY106" fmla="*/ 253841 h 514350"/>
              <a:gd name="connsiteX107" fmla="*/ 6154579 w 6400800"/>
              <a:gd name="connsiteY107" fmla="*/ 225266 h 514350"/>
              <a:gd name="connsiteX108" fmla="*/ 6156484 w 6400800"/>
              <a:gd name="connsiteY108" fmla="*/ 285274 h 514350"/>
              <a:gd name="connsiteX109" fmla="*/ 6143149 w 6400800"/>
              <a:gd name="connsiteY109" fmla="*/ 268129 h 514350"/>
              <a:gd name="connsiteX110" fmla="*/ 6143149 w 6400800"/>
              <a:gd name="connsiteY110" fmla="*/ 267176 h 514350"/>
              <a:gd name="connsiteX111" fmla="*/ 6146006 w 6400800"/>
              <a:gd name="connsiteY111" fmla="*/ 256699 h 514350"/>
              <a:gd name="connsiteX112" fmla="*/ 6161246 w 6400800"/>
              <a:gd name="connsiteY112" fmla="*/ 178594 h 514350"/>
              <a:gd name="connsiteX113" fmla="*/ 6152674 w 6400800"/>
              <a:gd name="connsiteY113" fmla="*/ 200501 h 514350"/>
              <a:gd name="connsiteX114" fmla="*/ 6152674 w 6400800"/>
              <a:gd name="connsiteY114" fmla="*/ 197644 h 514350"/>
              <a:gd name="connsiteX115" fmla="*/ 6156484 w 6400800"/>
              <a:gd name="connsiteY115" fmla="*/ 172879 h 514350"/>
              <a:gd name="connsiteX116" fmla="*/ 6160294 w 6400800"/>
              <a:gd name="connsiteY116" fmla="*/ 150971 h 514350"/>
              <a:gd name="connsiteX117" fmla="*/ 6152674 w 6400800"/>
              <a:gd name="connsiteY117" fmla="*/ 171926 h 514350"/>
              <a:gd name="connsiteX118" fmla="*/ 6145054 w 6400800"/>
              <a:gd name="connsiteY118" fmla="*/ 196691 h 514350"/>
              <a:gd name="connsiteX119" fmla="*/ 6138387 w 6400800"/>
              <a:gd name="connsiteY119" fmla="*/ 220504 h 514350"/>
              <a:gd name="connsiteX120" fmla="*/ 6135529 w 6400800"/>
              <a:gd name="connsiteY120" fmla="*/ 202406 h 514350"/>
              <a:gd name="connsiteX121" fmla="*/ 6134576 w 6400800"/>
              <a:gd name="connsiteY121" fmla="*/ 221456 h 514350"/>
              <a:gd name="connsiteX122" fmla="*/ 6132671 w 6400800"/>
              <a:gd name="connsiteY122" fmla="*/ 242411 h 514350"/>
              <a:gd name="connsiteX123" fmla="*/ 6131719 w 6400800"/>
              <a:gd name="connsiteY123" fmla="*/ 249079 h 514350"/>
              <a:gd name="connsiteX124" fmla="*/ 6130767 w 6400800"/>
              <a:gd name="connsiteY124" fmla="*/ 253841 h 514350"/>
              <a:gd name="connsiteX125" fmla="*/ 6129814 w 6400800"/>
              <a:gd name="connsiteY125" fmla="*/ 251936 h 514350"/>
              <a:gd name="connsiteX126" fmla="*/ 6130767 w 6400800"/>
              <a:gd name="connsiteY126" fmla="*/ 254794 h 514350"/>
              <a:gd name="connsiteX127" fmla="*/ 6129814 w 6400800"/>
              <a:gd name="connsiteY127" fmla="*/ 261461 h 514350"/>
              <a:gd name="connsiteX128" fmla="*/ 6129814 w 6400800"/>
              <a:gd name="connsiteY128" fmla="*/ 243364 h 514350"/>
              <a:gd name="connsiteX129" fmla="*/ 6126004 w 6400800"/>
              <a:gd name="connsiteY129" fmla="*/ 274796 h 514350"/>
              <a:gd name="connsiteX130" fmla="*/ 6125051 w 6400800"/>
              <a:gd name="connsiteY130" fmla="*/ 281464 h 514350"/>
              <a:gd name="connsiteX131" fmla="*/ 6122194 w 6400800"/>
              <a:gd name="connsiteY131" fmla="*/ 267176 h 514350"/>
              <a:gd name="connsiteX132" fmla="*/ 6117431 w 6400800"/>
              <a:gd name="connsiteY132" fmla="*/ 243364 h 514350"/>
              <a:gd name="connsiteX133" fmla="*/ 6118384 w 6400800"/>
              <a:gd name="connsiteY133" fmla="*/ 267176 h 514350"/>
              <a:gd name="connsiteX134" fmla="*/ 6119337 w 6400800"/>
              <a:gd name="connsiteY134" fmla="*/ 300514 h 514350"/>
              <a:gd name="connsiteX135" fmla="*/ 6114574 w 6400800"/>
              <a:gd name="connsiteY135" fmla="*/ 317659 h 514350"/>
              <a:gd name="connsiteX136" fmla="*/ 6114574 w 6400800"/>
              <a:gd name="connsiteY136" fmla="*/ 307181 h 514350"/>
              <a:gd name="connsiteX137" fmla="*/ 6112669 w 6400800"/>
              <a:gd name="connsiteY137" fmla="*/ 286226 h 514350"/>
              <a:gd name="connsiteX138" fmla="*/ 6109812 w 6400800"/>
              <a:gd name="connsiteY138" fmla="*/ 270986 h 514350"/>
              <a:gd name="connsiteX139" fmla="*/ 6105049 w 6400800"/>
              <a:gd name="connsiteY139" fmla="*/ 258604 h 514350"/>
              <a:gd name="connsiteX140" fmla="*/ 6106001 w 6400800"/>
              <a:gd name="connsiteY140" fmla="*/ 272891 h 514350"/>
              <a:gd name="connsiteX141" fmla="*/ 6106001 w 6400800"/>
              <a:gd name="connsiteY141" fmla="*/ 282416 h 514350"/>
              <a:gd name="connsiteX142" fmla="*/ 6104096 w 6400800"/>
              <a:gd name="connsiteY142" fmla="*/ 273844 h 514350"/>
              <a:gd name="connsiteX143" fmla="*/ 6102192 w 6400800"/>
              <a:gd name="connsiteY143" fmla="*/ 268129 h 514350"/>
              <a:gd name="connsiteX144" fmla="*/ 6101239 w 6400800"/>
              <a:gd name="connsiteY144" fmla="*/ 253841 h 514350"/>
              <a:gd name="connsiteX145" fmla="*/ 6103144 w 6400800"/>
              <a:gd name="connsiteY145" fmla="*/ 247174 h 514350"/>
              <a:gd name="connsiteX146" fmla="*/ 6107906 w 6400800"/>
              <a:gd name="connsiteY146" fmla="*/ 225266 h 514350"/>
              <a:gd name="connsiteX147" fmla="*/ 6111717 w 6400800"/>
              <a:gd name="connsiteY147" fmla="*/ 205264 h 514350"/>
              <a:gd name="connsiteX148" fmla="*/ 6104096 w 6400800"/>
              <a:gd name="connsiteY148" fmla="*/ 223361 h 514350"/>
              <a:gd name="connsiteX149" fmla="*/ 6099334 w 6400800"/>
              <a:gd name="connsiteY149" fmla="*/ 234791 h 514350"/>
              <a:gd name="connsiteX150" fmla="*/ 6096476 w 6400800"/>
              <a:gd name="connsiteY150" fmla="*/ 206216 h 514350"/>
              <a:gd name="connsiteX151" fmla="*/ 6097429 w 6400800"/>
              <a:gd name="connsiteY151" fmla="*/ 199549 h 514350"/>
              <a:gd name="connsiteX152" fmla="*/ 6101239 w 6400800"/>
              <a:gd name="connsiteY152" fmla="*/ 177641 h 514350"/>
              <a:gd name="connsiteX153" fmla="*/ 6104096 w 6400800"/>
              <a:gd name="connsiteY153" fmla="*/ 157639 h 514350"/>
              <a:gd name="connsiteX154" fmla="*/ 6107906 w 6400800"/>
              <a:gd name="connsiteY154" fmla="*/ 124301 h 514350"/>
              <a:gd name="connsiteX155" fmla="*/ 6110764 w 6400800"/>
              <a:gd name="connsiteY155" fmla="*/ 95726 h 514350"/>
              <a:gd name="connsiteX156" fmla="*/ 6104096 w 6400800"/>
              <a:gd name="connsiteY156" fmla="*/ 124301 h 514350"/>
              <a:gd name="connsiteX157" fmla="*/ 6096476 w 6400800"/>
              <a:gd name="connsiteY157" fmla="*/ 156686 h 514350"/>
              <a:gd name="connsiteX158" fmla="*/ 6091714 w 6400800"/>
              <a:gd name="connsiteY158" fmla="*/ 176689 h 514350"/>
              <a:gd name="connsiteX159" fmla="*/ 6085999 w 6400800"/>
              <a:gd name="connsiteY159" fmla="*/ 198596 h 514350"/>
              <a:gd name="connsiteX160" fmla="*/ 6081237 w 6400800"/>
              <a:gd name="connsiteY160" fmla="*/ 214789 h 514350"/>
              <a:gd name="connsiteX161" fmla="*/ 6074569 w 6400800"/>
              <a:gd name="connsiteY161" fmla="*/ 201454 h 514350"/>
              <a:gd name="connsiteX162" fmla="*/ 6079331 w 6400800"/>
              <a:gd name="connsiteY162" fmla="*/ 219551 h 514350"/>
              <a:gd name="connsiteX163" fmla="*/ 6073617 w 6400800"/>
              <a:gd name="connsiteY163" fmla="*/ 230029 h 514350"/>
              <a:gd name="connsiteX164" fmla="*/ 6069806 w 6400800"/>
              <a:gd name="connsiteY164" fmla="*/ 237649 h 514350"/>
              <a:gd name="connsiteX165" fmla="*/ 6069806 w 6400800"/>
              <a:gd name="connsiteY165" fmla="*/ 228124 h 514350"/>
              <a:gd name="connsiteX166" fmla="*/ 6069806 w 6400800"/>
              <a:gd name="connsiteY166" fmla="*/ 205264 h 514350"/>
              <a:gd name="connsiteX167" fmla="*/ 6065996 w 6400800"/>
              <a:gd name="connsiteY167" fmla="*/ 228124 h 514350"/>
              <a:gd name="connsiteX168" fmla="*/ 6061234 w 6400800"/>
              <a:gd name="connsiteY168" fmla="*/ 253841 h 514350"/>
              <a:gd name="connsiteX169" fmla="*/ 6059329 w 6400800"/>
              <a:gd name="connsiteY169" fmla="*/ 263366 h 514350"/>
              <a:gd name="connsiteX170" fmla="*/ 6057424 w 6400800"/>
              <a:gd name="connsiteY170" fmla="*/ 268129 h 514350"/>
              <a:gd name="connsiteX171" fmla="*/ 6048851 w 6400800"/>
              <a:gd name="connsiteY171" fmla="*/ 294799 h 514350"/>
              <a:gd name="connsiteX172" fmla="*/ 6041231 w 6400800"/>
              <a:gd name="connsiteY172" fmla="*/ 324326 h 514350"/>
              <a:gd name="connsiteX173" fmla="*/ 6041231 w 6400800"/>
              <a:gd name="connsiteY173" fmla="*/ 325279 h 514350"/>
              <a:gd name="connsiteX174" fmla="*/ 6033612 w 6400800"/>
              <a:gd name="connsiteY174" fmla="*/ 306229 h 514350"/>
              <a:gd name="connsiteX175" fmla="*/ 6029801 w 6400800"/>
              <a:gd name="connsiteY175" fmla="*/ 296704 h 514350"/>
              <a:gd name="connsiteX176" fmla="*/ 6029801 w 6400800"/>
              <a:gd name="connsiteY176" fmla="*/ 295751 h 514350"/>
              <a:gd name="connsiteX177" fmla="*/ 6031706 w 6400800"/>
              <a:gd name="connsiteY177" fmla="*/ 281464 h 514350"/>
              <a:gd name="connsiteX178" fmla="*/ 6033612 w 6400800"/>
              <a:gd name="connsiteY178" fmla="*/ 269081 h 514350"/>
              <a:gd name="connsiteX179" fmla="*/ 6027896 w 6400800"/>
              <a:gd name="connsiteY179" fmla="*/ 280511 h 514350"/>
              <a:gd name="connsiteX180" fmla="*/ 6025039 w 6400800"/>
              <a:gd name="connsiteY180" fmla="*/ 286226 h 514350"/>
              <a:gd name="connsiteX181" fmla="*/ 6020276 w 6400800"/>
              <a:gd name="connsiteY181" fmla="*/ 272891 h 514350"/>
              <a:gd name="connsiteX182" fmla="*/ 6008846 w 6400800"/>
              <a:gd name="connsiteY182" fmla="*/ 244316 h 514350"/>
              <a:gd name="connsiteX183" fmla="*/ 6016467 w 6400800"/>
              <a:gd name="connsiteY183" fmla="*/ 273844 h 514350"/>
              <a:gd name="connsiteX184" fmla="*/ 6022181 w 6400800"/>
              <a:gd name="connsiteY184" fmla="*/ 293846 h 514350"/>
              <a:gd name="connsiteX185" fmla="*/ 6019324 w 6400800"/>
              <a:gd name="connsiteY185" fmla="*/ 302419 h 514350"/>
              <a:gd name="connsiteX186" fmla="*/ 6016467 w 6400800"/>
              <a:gd name="connsiteY186" fmla="*/ 311944 h 514350"/>
              <a:gd name="connsiteX187" fmla="*/ 6010751 w 6400800"/>
              <a:gd name="connsiteY187" fmla="*/ 333851 h 514350"/>
              <a:gd name="connsiteX188" fmla="*/ 6010751 w 6400800"/>
              <a:gd name="connsiteY188" fmla="*/ 334804 h 514350"/>
              <a:gd name="connsiteX189" fmla="*/ 6003131 w 6400800"/>
              <a:gd name="connsiteY189" fmla="*/ 320516 h 514350"/>
              <a:gd name="connsiteX190" fmla="*/ 5996464 w 6400800"/>
              <a:gd name="connsiteY190" fmla="*/ 308134 h 514350"/>
              <a:gd name="connsiteX191" fmla="*/ 5999321 w 6400800"/>
              <a:gd name="connsiteY191" fmla="*/ 302419 h 514350"/>
              <a:gd name="connsiteX192" fmla="*/ 6007894 w 6400800"/>
              <a:gd name="connsiteY192" fmla="*/ 283369 h 514350"/>
              <a:gd name="connsiteX193" fmla="*/ 6014562 w 6400800"/>
              <a:gd name="connsiteY193" fmla="*/ 267176 h 514350"/>
              <a:gd name="connsiteX194" fmla="*/ 6004084 w 6400800"/>
              <a:gd name="connsiteY194" fmla="*/ 281464 h 514350"/>
              <a:gd name="connsiteX195" fmla="*/ 5993606 w 6400800"/>
              <a:gd name="connsiteY195" fmla="*/ 297656 h 514350"/>
              <a:gd name="connsiteX196" fmla="*/ 5989796 w 6400800"/>
              <a:gd name="connsiteY196" fmla="*/ 273844 h 514350"/>
              <a:gd name="connsiteX197" fmla="*/ 5991701 w 6400800"/>
              <a:gd name="connsiteY197" fmla="*/ 250984 h 514350"/>
              <a:gd name="connsiteX198" fmla="*/ 5997417 w 6400800"/>
              <a:gd name="connsiteY198" fmla="*/ 212884 h 514350"/>
              <a:gd name="connsiteX199" fmla="*/ 6003131 w 6400800"/>
              <a:gd name="connsiteY199" fmla="*/ 179546 h 514350"/>
              <a:gd name="connsiteX200" fmla="*/ 5993606 w 6400800"/>
              <a:gd name="connsiteY200" fmla="*/ 211931 h 514350"/>
              <a:gd name="connsiteX201" fmla="*/ 5985034 w 6400800"/>
              <a:gd name="connsiteY201" fmla="*/ 248126 h 514350"/>
              <a:gd name="connsiteX202" fmla="*/ 5974556 w 6400800"/>
              <a:gd name="connsiteY202" fmla="*/ 206216 h 514350"/>
              <a:gd name="connsiteX203" fmla="*/ 5974556 w 6400800"/>
              <a:gd name="connsiteY203" fmla="*/ 206216 h 514350"/>
              <a:gd name="connsiteX204" fmla="*/ 5977414 w 6400800"/>
              <a:gd name="connsiteY204" fmla="*/ 178594 h 514350"/>
              <a:gd name="connsiteX205" fmla="*/ 5979319 w 6400800"/>
              <a:gd name="connsiteY205" fmla="*/ 153829 h 514350"/>
              <a:gd name="connsiteX206" fmla="*/ 5973604 w 6400800"/>
              <a:gd name="connsiteY206" fmla="*/ 177641 h 514350"/>
              <a:gd name="connsiteX207" fmla="*/ 5969794 w 6400800"/>
              <a:gd name="connsiteY207" fmla="*/ 191929 h 514350"/>
              <a:gd name="connsiteX208" fmla="*/ 5959317 w 6400800"/>
              <a:gd name="connsiteY208" fmla="*/ 160496 h 514350"/>
              <a:gd name="connsiteX209" fmla="*/ 5946934 w 6400800"/>
              <a:gd name="connsiteY209" fmla="*/ 130016 h 514350"/>
              <a:gd name="connsiteX210" fmla="*/ 5934551 w 6400800"/>
              <a:gd name="connsiteY210" fmla="*/ 104299 h 514350"/>
              <a:gd name="connsiteX211" fmla="*/ 5943124 w 6400800"/>
              <a:gd name="connsiteY211" fmla="*/ 131921 h 514350"/>
              <a:gd name="connsiteX212" fmla="*/ 5951696 w 6400800"/>
              <a:gd name="connsiteY212" fmla="*/ 163354 h 514350"/>
              <a:gd name="connsiteX213" fmla="*/ 5961221 w 6400800"/>
              <a:gd name="connsiteY213" fmla="*/ 204311 h 514350"/>
              <a:gd name="connsiteX214" fmla="*/ 5964079 w 6400800"/>
              <a:gd name="connsiteY214" fmla="*/ 216694 h 514350"/>
              <a:gd name="connsiteX215" fmla="*/ 5962174 w 6400800"/>
              <a:gd name="connsiteY215" fmla="*/ 222409 h 514350"/>
              <a:gd name="connsiteX216" fmla="*/ 5958364 w 6400800"/>
              <a:gd name="connsiteY216" fmla="*/ 235744 h 514350"/>
              <a:gd name="connsiteX217" fmla="*/ 5956459 w 6400800"/>
              <a:gd name="connsiteY217" fmla="*/ 232886 h 514350"/>
              <a:gd name="connsiteX218" fmla="*/ 5956459 w 6400800"/>
              <a:gd name="connsiteY218" fmla="*/ 231934 h 514350"/>
              <a:gd name="connsiteX219" fmla="*/ 5956459 w 6400800"/>
              <a:gd name="connsiteY219" fmla="*/ 232886 h 514350"/>
              <a:gd name="connsiteX220" fmla="*/ 5938362 w 6400800"/>
              <a:gd name="connsiteY220" fmla="*/ 199549 h 514350"/>
              <a:gd name="connsiteX221" fmla="*/ 5927884 w 6400800"/>
              <a:gd name="connsiteY221" fmla="*/ 180499 h 514350"/>
              <a:gd name="connsiteX222" fmla="*/ 5953601 w 6400800"/>
              <a:gd name="connsiteY222" fmla="*/ 250984 h 514350"/>
              <a:gd name="connsiteX223" fmla="*/ 5952649 w 6400800"/>
              <a:gd name="connsiteY223" fmla="*/ 255746 h 514350"/>
              <a:gd name="connsiteX224" fmla="*/ 5945029 w 6400800"/>
              <a:gd name="connsiteY224" fmla="*/ 282416 h 514350"/>
              <a:gd name="connsiteX225" fmla="*/ 5944076 w 6400800"/>
              <a:gd name="connsiteY225" fmla="*/ 285274 h 514350"/>
              <a:gd name="connsiteX226" fmla="*/ 5940267 w 6400800"/>
              <a:gd name="connsiteY226" fmla="*/ 271939 h 514350"/>
              <a:gd name="connsiteX227" fmla="*/ 5928837 w 6400800"/>
              <a:gd name="connsiteY227" fmla="*/ 237649 h 514350"/>
              <a:gd name="connsiteX228" fmla="*/ 5922169 w 6400800"/>
              <a:gd name="connsiteY228" fmla="*/ 220504 h 514350"/>
              <a:gd name="connsiteX229" fmla="*/ 5923121 w 6400800"/>
              <a:gd name="connsiteY229" fmla="*/ 216694 h 514350"/>
              <a:gd name="connsiteX230" fmla="*/ 5921217 w 6400800"/>
              <a:gd name="connsiteY230" fmla="*/ 219551 h 514350"/>
              <a:gd name="connsiteX231" fmla="*/ 5917406 w 6400800"/>
              <a:gd name="connsiteY231" fmla="*/ 211931 h 514350"/>
              <a:gd name="connsiteX232" fmla="*/ 5908834 w 6400800"/>
              <a:gd name="connsiteY232" fmla="*/ 194786 h 514350"/>
              <a:gd name="connsiteX233" fmla="*/ 5907881 w 6400800"/>
              <a:gd name="connsiteY233" fmla="*/ 183356 h 514350"/>
              <a:gd name="connsiteX234" fmla="*/ 5905024 w 6400800"/>
              <a:gd name="connsiteY234" fmla="*/ 159544 h 514350"/>
              <a:gd name="connsiteX235" fmla="*/ 5904071 w 6400800"/>
              <a:gd name="connsiteY235" fmla="*/ 184309 h 514350"/>
              <a:gd name="connsiteX236" fmla="*/ 5903119 w 6400800"/>
              <a:gd name="connsiteY236" fmla="*/ 211931 h 514350"/>
              <a:gd name="connsiteX237" fmla="*/ 5902167 w 6400800"/>
              <a:gd name="connsiteY237" fmla="*/ 229076 h 514350"/>
              <a:gd name="connsiteX238" fmla="*/ 5902167 w 6400800"/>
              <a:gd name="connsiteY238" fmla="*/ 248126 h 514350"/>
              <a:gd name="connsiteX239" fmla="*/ 5903119 w 6400800"/>
              <a:gd name="connsiteY239" fmla="*/ 270034 h 514350"/>
              <a:gd name="connsiteX240" fmla="*/ 5900262 w 6400800"/>
              <a:gd name="connsiteY240" fmla="*/ 285274 h 514350"/>
              <a:gd name="connsiteX241" fmla="*/ 5899309 w 6400800"/>
              <a:gd name="connsiteY241" fmla="*/ 282416 h 514350"/>
              <a:gd name="connsiteX242" fmla="*/ 5895499 w 6400800"/>
              <a:gd name="connsiteY242" fmla="*/ 263366 h 514350"/>
              <a:gd name="connsiteX243" fmla="*/ 5891689 w 6400800"/>
              <a:gd name="connsiteY243" fmla="*/ 248126 h 514350"/>
              <a:gd name="connsiteX244" fmla="*/ 5891689 w 6400800"/>
              <a:gd name="connsiteY244" fmla="*/ 245269 h 514350"/>
              <a:gd name="connsiteX245" fmla="*/ 5890737 w 6400800"/>
              <a:gd name="connsiteY245" fmla="*/ 247174 h 514350"/>
              <a:gd name="connsiteX246" fmla="*/ 5890737 w 6400800"/>
              <a:gd name="connsiteY246" fmla="*/ 247174 h 514350"/>
              <a:gd name="connsiteX247" fmla="*/ 5890737 w 6400800"/>
              <a:gd name="connsiteY247" fmla="*/ 248126 h 514350"/>
              <a:gd name="connsiteX248" fmla="*/ 5881212 w 6400800"/>
              <a:gd name="connsiteY248" fmla="*/ 275749 h 514350"/>
              <a:gd name="connsiteX249" fmla="*/ 5878354 w 6400800"/>
              <a:gd name="connsiteY249" fmla="*/ 262414 h 514350"/>
              <a:gd name="connsiteX250" fmla="*/ 5874544 w 6400800"/>
              <a:gd name="connsiteY250" fmla="*/ 240506 h 514350"/>
              <a:gd name="connsiteX251" fmla="*/ 5874544 w 6400800"/>
              <a:gd name="connsiteY251" fmla="*/ 262414 h 514350"/>
              <a:gd name="connsiteX252" fmla="*/ 5875496 w 6400800"/>
              <a:gd name="connsiteY252" fmla="*/ 290989 h 514350"/>
              <a:gd name="connsiteX253" fmla="*/ 5873592 w 6400800"/>
              <a:gd name="connsiteY253" fmla="*/ 298609 h 514350"/>
              <a:gd name="connsiteX254" fmla="*/ 5870734 w 6400800"/>
              <a:gd name="connsiteY254" fmla="*/ 271939 h 514350"/>
              <a:gd name="connsiteX255" fmla="*/ 5867876 w 6400800"/>
              <a:gd name="connsiteY255" fmla="*/ 292894 h 514350"/>
              <a:gd name="connsiteX256" fmla="*/ 5866924 w 6400800"/>
              <a:gd name="connsiteY256" fmla="*/ 269081 h 514350"/>
              <a:gd name="connsiteX257" fmla="*/ 5865971 w 6400800"/>
              <a:gd name="connsiteY257" fmla="*/ 243364 h 514350"/>
              <a:gd name="connsiteX258" fmla="*/ 5873592 w 6400800"/>
              <a:gd name="connsiteY258" fmla="*/ 225266 h 514350"/>
              <a:gd name="connsiteX259" fmla="*/ 5865971 w 6400800"/>
              <a:gd name="connsiteY259" fmla="*/ 237649 h 514350"/>
              <a:gd name="connsiteX260" fmla="*/ 5865971 w 6400800"/>
              <a:gd name="connsiteY260" fmla="*/ 230029 h 514350"/>
              <a:gd name="connsiteX261" fmla="*/ 5865019 w 6400800"/>
              <a:gd name="connsiteY261" fmla="*/ 194786 h 514350"/>
              <a:gd name="connsiteX262" fmla="*/ 5863114 w 6400800"/>
              <a:gd name="connsiteY262" fmla="*/ 141446 h 514350"/>
              <a:gd name="connsiteX263" fmla="*/ 5862162 w 6400800"/>
              <a:gd name="connsiteY263" fmla="*/ 121444 h 514350"/>
              <a:gd name="connsiteX264" fmla="*/ 5859304 w 6400800"/>
              <a:gd name="connsiteY264" fmla="*/ 141446 h 514350"/>
              <a:gd name="connsiteX265" fmla="*/ 5856446 w 6400800"/>
              <a:gd name="connsiteY265" fmla="*/ 161449 h 514350"/>
              <a:gd name="connsiteX266" fmla="*/ 5853589 w 6400800"/>
              <a:gd name="connsiteY266" fmla="*/ 120491 h 514350"/>
              <a:gd name="connsiteX267" fmla="*/ 5851684 w 6400800"/>
              <a:gd name="connsiteY267" fmla="*/ 98584 h 514350"/>
              <a:gd name="connsiteX268" fmla="*/ 5849779 w 6400800"/>
              <a:gd name="connsiteY268" fmla="*/ 120491 h 514350"/>
              <a:gd name="connsiteX269" fmla="*/ 5847874 w 6400800"/>
              <a:gd name="connsiteY269" fmla="*/ 146209 h 514350"/>
              <a:gd name="connsiteX270" fmla="*/ 5846921 w 6400800"/>
              <a:gd name="connsiteY270" fmla="*/ 179546 h 514350"/>
              <a:gd name="connsiteX271" fmla="*/ 5846921 w 6400800"/>
              <a:gd name="connsiteY271" fmla="*/ 262414 h 514350"/>
              <a:gd name="connsiteX272" fmla="*/ 5846921 w 6400800"/>
              <a:gd name="connsiteY272" fmla="*/ 269081 h 514350"/>
              <a:gd name="connsiteX273" fmla="*/ 5843112 w 6400800"/>
              <a:gd name="connsiteY273" fmla="*/ 274796 h 514350"/>
              <a:gd name="connsiteX274" fmla="*/ 5840254 w 6400800"/>
              <a:gd name="connsiteY274" fmla="*/ 261461 h 514350"/>
              <a:gd name="connsiteX275" fmla="*/ 5841206 w 6400800"/>
              <a:gd name="connsiteY275" fmla="*/ 242411 h 514350"/>
              <a:gd name="connsiteX276" fmla="*/ 5841206 w 6400800"/>
              <a:gd name="connsiteY276" fmla="*/ 223361 h 514350"/>
              <a:gd name="connsiteX277" fmla="*/ 5837396 w 6400800"/>
              <a:gd name="connsiteY277" fmla="*/ 242411 h 514350"/>
              <a:gd name="connsiteX278" fmla="*/ 5836444 w 6400800"/>
              <a:gd name="connsiteY278" fmla="*/ 245269 h 514350"/>
              <a:gd name="connsiteX279" fmla="*/ 5829776 w 6400800"/>
              <a:gd name="connsiteY279" fmla="*/ 215741 h 514350"/>
              <a:gd name="connsiteX280" fmla="*/ 5824062 w 6400800"/>
              <a:gd name="connsiteY280" fmla="*/ 189071 h 514350"/>
              <a:gd name="connsiteX281" fmla="*/ 5825967 w 6400800"/>
              <a:gd name="connsiteY281" fmla="*/ 215741 h 514350"/>
              <a:gd name="connsiteX282" fmla="*/ 5828824 w 6400800"/>
              <a:gd name="connsiteY282" fmla="*/ 246221 h 514350"/>
              <a:gd name="connsiteX283" fmla="*/ 5831681 w 6400800"/>
              <a:gd name="connsiteY283" fmla="*/ 268129 h 514350"/>
              <a:gd name="connsiteX284" fmla="*/ 5826919 w 6400800"/>
              <a:gd name="connsiteY284" fmla="*/ 276701 h 514350"/>
              <a:gd name="connsiteX285" fmla="*/ 5825967 w 6400800"/>
              <a:gd name="connsiteY285" fmla="*/ 270986 h 514350"/>
              <a:gd name="connsiteX286" fmla="*/ 5822156 w 6400800"/>
              <a:gd name="connsiteY286" fmla="*/ 250031 h 514350"/>
              <a:gd name="connsiteX287" fmla="*/ 5818346 w 6400800"/>
              <a:gd name="connsiteY287" fmla="*/ 231934 h 514350"/>
              <a:gd name="connsiteX288" fmla="*/ 5818346 w 6400800"/>
              <a:gd name="connsiteY288" fmla="*/ 250031 h 514350"/>
              <a:gd name="connsiteX289" fmla="*/ 5818346 w 6400800"/>
              <a:gd name="connsiteY289" fmla="*/ 270986 h 514350"/>
              <a:gd name="connsiteX290" fmla="*/ 5812631 w 6400800"/>
              <a:gd name="connsiteY290" fmla="*/ 262414 h 514350"/>
              <a:gd name="connsiteX291" fmla="*/ 5812631 w 6400800"/>
              <a:gd name="connsiteY291" fmla="*/ 246221 h 514350"/>
              <a:gd name="connsiteX292" fmla="*/ 5814537 w 6400800"/>
              <a:gd name="connsiteY292" fmla="*/ 220504 h 514350"/>
              <a:gd name="connsiteX293" fmla="*/ 5816442 w 6400800"/>
              <a:gd name="connsiteY293" fmla="*/ 221456 h 514350"/>
              <a:gd name="connsiteX294" fmla="*/ 5819299 w 6400800"/>
              <a:gd name="connsiteY294" fmla="*/ 224314 h 514350"/>
              <a:gd name="connsiteX295" fmla="*/ 5822156 w 6400800"/>
              <a:gd name="connsiteY295" fmla="*/ 231934 h 514350"/>
              <a:gd name="connsiteX296" fmla="*/ 5821204 w 6400800"/>
              <a:gd name="connsiteY296" fmla="*/ 223361 h 514350"/>
              <a:gd name="connsiteX297" fmla="*/ 5818346 w 6400800"/>
              <a:gd name="connsiteY297" fmla="*/ 219551 h 514350"/>
              <a:gd name="connsiteX298" fmla="*/ 5813584 w 6400800"/>
              <a:gd name="connsiteY298" fmla="*/ 217646 h 514350"/>
              <a:gd name="connsiteX299" fmla="*/ 5811679 w 6400800"/>
              <a:gd name="connsiteY299" fmla="*/ 217646 h 514350"/>
              <a:gd name="connsiteX300" fmla="*/ 5811679 w 6400800"/>
              <a:gd name="connsiteY300" fmla="*/ 219551 h 514350"/>
              <a:gd name="connsiteX301" fmla="*/ 5805012 w 6400800"/>
              <a:gd name="connsiteY301" fmla="*/ 246221 h 514350"/>
              <a:gd name="connsiteX302" fmla="*/ 5803106 w 6400800"/>
              <a:gd name="connsiteY302" fmla="*/ 256699 h 514350"/>
              <a:gd name="connsiteX303" fmla="*/ 5796439 w 6400800"/>
              <a:gd name="connsiteY303" fmla="*/ 264319 h 514350"/>
              <a:gd name="connsiteX304" fmla="*/ 5795487 w 6400800"/>
              <a:gd name="connsiteY304" fmla="*/ 253841 h 514350"/>
              <a:gd name="connsiteX305" fmla="*/ 5794534 w 6400800"/>
              <a:gd name="connsiteY305" fmla="*/ 248126 h 514350"/>
              <a:gd name="connsiteX306" fmla="*/ 5794534 w 6400800"/>
              <a:gd name="connsiteY306" fmla="*/ 253841 h 514350"/>
              <a:gd name="connsiteX307" fmla="*/ 5793581 w 6400800"/>
              <a:gd name="connsiteY307" fmla="*/ 268129 h 514350"/>
              <a:gd name="connsiteX308" fmla="*/ 5791676 w 6400800"/>
              <a:gd name="connsiteY308" fmla="*/ 270034 h 514350"/>
              <a:gd name="connsiteX309" fmla="*/ 5791676 w 6400800"/>
              <a:gd name="connsiteY309" fmla="*/ 270034 h 514350"/>
              <a:gd name="connsiteX310" fmla="*/ 5787867 w 6400800"/>
              <a:gd name="connsiteY310" fmla="*/ 239554 h 514350"/>
              <a:gd name="connsiteX311" fmla="*/ 5793581 w 6400800"/>
              <a:gd name="connsiteY311" fmla="*/ 224314 h 514350"/>
              <a:gd name="connsiteX312" fmla="*/ 5786914 w 6400800"/>
              <a:gd name="connsiteY312" fmla="*/ 234791 h 514350"/>
              <a:gd name="connsiteX313" fmla="*/ 5785009 w 6400800"/>
              <a:gd name="connsiteY313" fmla="*/ 205264 h 514350"/>
              <a:gd name="connsiteX314" fmla="*/ 5795487 w 6400800"/>
              <a:gd name="connsiteY314" fmla="*/ 183356 h 514350"/>
              <a:gd name="connsiteX315" fmla="*/ 5795487 w 6400800"/>
              <a:gd name="connsiteY315" fmla="*/ 184309 h 514350"/>
              <a:gd name="connsiteX316" fmla="*/ 5795487 w 6400800"/>
              <a:gd name="connsiteY316" fmla="*/ 183356 h 514350"/>
              <a:gd name="connsiteX317" fmla="*/ 5797392 w 6400800"/>
              <a:gd name="connsiteY317" fmla="*/ 178594 h 514350"/>
              <a:gd name="connsiteX318" fmla="*/ 5812631 w 6400800"/>
              <a:gd name="connsiteY318" fmla="*/ 145256 h 514350"/>
              <a:gd name="connsiteX319" fmla="*/ 5825967 w 6400800"/>
              <a:gd name="connsiteY319" fmla="*/ 115729 h 514350"/>
              <a:gd name="connsiteX320" fmla="*/ 5809774 w 6400800"/>
              <a:gd name="connsiteY320" fmla="*/ 143351 h 514350"/>
              <a:gd name="connsiteX321" fmla="*/ 5791676 w 6400800"/>
              <a:gd name="connsiteY321" fmla="*/ 173831 h 514350"/>
              <a:gd name="connsiteX322" fmla="*/ 5788819 w 6400800"/>
              <a:gd name="connsiteY322" fmla="*/ 170974 h 514350"/>
              <a:gd name="connsiteX323" fmla="*/ 5783104 w 6400800"/>
              <a:gd name="connsiteY323" fmla="*/ 169069 h 514350"/>
              <a:gd name="connsiteX324" fmla="*/ 5781199 w 6400800"/>
              <a:gd name="connsiteY324" fmla="*/ 169069 h 514350"/>
              <a:gd name="connsiteX325" fmla="*/ 5781199 w 6400800"/>
              <a:gd name="connsiteY325" fmla="*/ 170974 h 514350"/>
              <a:gd name="connsiteX326" fmla="*/ 5777389 w 6400800"/>
              <a:gd name="connsiteY326" fmla="*/ 197644 h 514350"/>
              <a:gd name="connsiteX327" fmla="*/ 5766912 w 6400800"/>
              <a:gd name="connsiteY327" fmla="*/ 217646 h 514350"/>
              <a:gd name="connsiteX328" fmla="*/ 5752624 w 6400800"/>
              <a:gd name="connsiteY328" fmla="*/ 244316 h 514350"/>
              <a:gd name="connsiteX329" fmla="*/ 5751671 w 6400800"/>
              <a:gd name="connsiteY329" fmla="*/ 233839 h 514350"/>
              <a:gd name="connsiteX330" fmla="*/ 5749767 w 6400800"/>
              <a:gd name="connsiteY330" fmla="*/ 216694 h 514350"/>
              <a:gd name="connsiteX331" fmla="*/ 5757387 w 6400800"/>
              <a:gd name="connsiteY331" fmla="*/ 190024 h 514350"/>
              <a:gd name="connsiteX332" fmla="*/ 5749767 w 6400800"/>
              <a:gd name="connsiteY332" fmla="*/ 210979 h 514350"/>
              <a:gd name="connsiteX333" fmla="*/ 5748814 w 6400800"/>
              <a:gd name="connsiteY333" fmla="*/ 204311 h 514350"/>
              <a:gd name="connsiteX334" fmla="*/ 5745004 w 6400800"/>
              <a:gd name="connsiteY334" fmla="*/ 178594 h 514350"/>
              <a:gd name="connsiteX335" fmla="*/ 5745004 w 6400800"/>
              <a:gd name="connsiteY335" fmla="*/ 204311 h 514350"/>
              <a:gd name="connsiteX336" fmla="*/ 5745004 w 6400800"/>
              <a:gd name="connsiteY336" fmla="*/ 222409 h 514350"/>
              <a:gd name="connsiteX337" fmla="*/ 5744051 w 6400800"/>
              <a:gd name="connsiteY337" fmla="*/ 225266 h 514350"/>
              <a:gd name="connsiteX338" fmla="*/ 5731669 w 6400800"/>
              <a:gd name="connsiteY338" fmla="*/ 259556 h 514350"/>
              <a:gd name="connsiteX339" fmla="*/ 5731669 w 6400800"/>
              <a:gd name="connsiteY339" fmla="*/ 258604 h 514350"/>
              <a:gd name="connsiteX340" fmla="*/ 5734526 w 6400800"/>
              <a:gd name="connsiteY340" fmla="*/ 238601 h 514350"/>
              <a:gd name="connsiteX341" fmla="*/ 5727859 w 6400800"/>
              <a:gd name="connsiteY341" fmla="*/ 258604 h 514350"/>
              <a:gd name="connsiteX342" fmla="*/ 5725954 w 6400800"/>
              <a:gd name="connsiteY342" fmla="*/ 264319 h 514350"/>
              <a:gd name="connsiteX343" fmla="*/ 5725954 w 6400800"/>
              <a:gd name="connsiteY343" fmla="*/ 263366 h 514350"/>
              <a:gd name="connsiteX344" fmla="*/ 5725954 w 6400800"/>
              <a:gd name="connsiteY344" fmla="*/ 262414 h 514350"/>
              <a:gd name="connsiteX345" fmla="*/ 5726906 w 6400800"/>
              <a:gd name="connsiteY345" fmla="*/ 256699 h 514350"/>
              <a:gd name="connsiteX346" fmla="*/ 5729764 w 6400800"/>
              <a:gd name="connsiteY346" fmla="*/ 242411 h 514350"/>
              <a:gd name="connsiteX347" fmla="*/ 5732621 w 6400800"/>
              <a:gd name="connsiteY347" fmla="*/ 230029 h 514350"/>
              <a:gd name="connsiteX348" fmla="*/ 5737384 w 6400800"/>
              <a:gd name="connsiteY348" fmla="*/ 210026 h 514350"/>
              <a:gd name="connsiteX349" fmla="*/ 5741194 w 6400800"/>
              <a:gd name="connsiteY349" fmla="*/ 191929 h 514350"/>
              <a:gd name="connsiteX350" fmla="*/ 5739289 w 6400800"/>
              <a:gd name="connsiteY350" fmla="*/ 196691 h 514350"/>
              <a:gd name="connsiteX351" fmla="*/ 5740242 w 6400800"/>
              <a:gd name="connsiteY351" fmla="*/ 190024 h 514350"/>
              <a:gd name="connsiteX352" fmla="*/ 5731669 w 6400800"/>
              <a:gd name="connsiteY352" fmla="*/ 211931 h 514350"/>
              <a:gd name="connsiteX353" fmla="*/ 5726906 w 6400800"/>
              <a:gd name="connsiteY353" fmla="*/ 224314 h 514350"/>
              <a:gd name="connsiteX354" fmla="*/ 5725001 w 6400800"/>
              <a:gd name="connsiteY354" fmla="*/ 228124 h 514350"/>
              <a:gd name="connsiteX355" fmla="*/ 5720239 w 6400800"/>
              <a:gd name="connsiteY355" fmla="*/ 240506 h 514350"/>
              <a:gd name="connsiteX356" fmla="*/ 5717381 w 6400800"/>
              <a:gd name="connsiteY356" fmla="*/ 250031 h 514350"/>
              <a:gd name="connsiteX357" fmla="*/ 5715476 w 6400800"/>
              <a:gd name="connsiteY357" fmla="*/ 254794 h 514350"/>
              <a:gd name="connsiteX358" fmla="*/ 5709762 w 6400800"/>
              <a:gd name="connsiteY358" fmla="*/ 272891 h 514350"/>
              <a:gd name="connsiteX359" fmla="*/ 5704046 w 6400800"/>
              <a:gd name="connsiteY359" fmla="*/ 290989 h 514350"/>
              <a:gd name="connsiteX360" fmla="*/ 5696426 w 6400800"/>
              <a:gd name="connsiteY360" fmla="*/ 275749 h 514350"/>
              <a:gd name="connsiteX361" fmla="*/ 5695474 w 6400800"/>
              <a:gd name="connsiteY361" fmla="*/ 269081 h 514350"/>
              <a:gd name="connsiteX362" fmla="*/ 5695474 w 6400800"/>
              <a:gd name="connsiteY362" fmla="*/ 272891 h 514350"/>
              <a:gd name="connsiteX363" fmla="*/ 5688806 w 6400800"/>
              <a:gd name="connsiteY363" fmla="*/ 259556 h 514350"/>
              <a:gd name="connsiteX364" fmla="*/ 5680234 w 6400800"/>
              <a:gd name="connsiteY364" fmla="*/ 243364 h 514350"/>
              <a:gd name="connsiteX365" fmla="*/ 5684996 w 6400800"/>
              <a:gd name="connsiteY365" fmla="*/ 260509 h 514350"/>
              <a:gd name="connsiteX366" fmla="*/ 5694521 w 6400800"/>
              <a:gd name="connsiteY366" fmla="*/ 292894 h 514350"/>
              <a:gd name="connsiteX367" fmla="*/ 5694521 w 6400800"/>
              <a:gd name="connsiteY367" fmla="*/ 309086 h 514350"/>
              <a:gd name="connsiteX368" fmla="*/ 5694521 w 6400800"/>
              <a:gd name="connsiteY368" fmla="*/ 323374 h 514350"/>
              <a:gd name="connsiteX369" fmla="*/ 5691664 w 6400800"/>
              <a:gd name="connsiteY369" fmla="*/ 331946 h 514350"/>
              <a:gd name="connsiteX370" fmla="*/ 5689759 w 6400800"/>
              <a:gd name="connsiteY370" fmla="*/ 329089 h 514350"/>
              <a:gd name="connsiteX371" fmla="*/ 5689759 w 6400800"/>
              <a:gd name="connsiteY371" fmla="*/ 320516 h 514350"/>
              <a:gd name="connsiteX372" fmla="*/ 5687854 w 6400800"/>
              <a:gd name="connsiteY372" fmla="*/ 286226 h 514350"/>
              <a:gd name="connsiteX373" fmla="*/ 5684996 w 6400800"/>
              <a:gd name="connsiteY373" fmla="*/ 319564 h 514350"/>
              <a:gd name="connsiteX374" fmla="*/ 5681187 w 6400800"/>
              <a:gd name="connsiteY374" fmla="*/ 312896 h 514350"/>
              <a:gd name="connsiteX375" fmla="*/ 5675471 w 6400800"/>
              <a:gd name="connsiteY375" fmla="*/ 273844 h 514350"/>
              <a:gd name="connsiteX376" fmla="*/ 5672614 w 6400800"/>
              <a:gd name="connsiteY376" fmla="*/ 253841 h 514350"/>
              <a:gd name="connsiteX377" fmla="*/ 5670709 w 6400800"/>
              <a:gd name="connsiteY377" fmla="*/ 235744 h 514350"/>
              <a:gd name="connsiteX378" fmla="*/ 5667851 w 6400800"/>
              <a:gd name="connsiteY378" fmla="*/ 207169 h 514350"/>
              <a:gd name="connsiteX379" fmla="*/ 5665946 w 6400800"/>
              <a:gd name="connsiteY379" fmla="*/ 188119 h 514350"/>
              <a:gd name="connsiteX380" fmla="*/ 5666899 w 6400800"/>
              <a:gd name="connsiteY380" fmla="*/ 183356 h 514350"/>
              <a:gd name="connsiteX381" fmla="*/ 5665946 w 6400800"/>
              <a:gd name="connsiteY381" fmla="*/ 186214 h 514350"/>
              <a:gd name="connsiteX382" fmla="*/ 5664994 w 6400800"/>
              <a:gd name="connsiteY382" fmla="*/ 181451 h 514350"/>
              <a:gd name="connsiteX383" fmla="*/ 5664994 w 6400800"/>
              <a:gd name="connsiteY383" fmla="*/ 188119 h 514350"/>
              <a:gd name="connsiteX384" fmla="*/ 5654517 w 6400800"/>
              <a:gd name="connsiteY384" fmla="*/ 211931 h 514350"/>
              <a:gd name="connsiteX385" fmla="*/ 5653564 w 6400800"/>
              <a:gd name="connsiteY385" fmla="*/ 205264 h 514350"/>
              <a:gd name="connsiteX386" fmla="*/ 5652612 w 6400800"/>
              <a:gd name="connsiteY386" fmla="*/ 189071 h 514350"/>
              <a:gd name="connsiteX387" fmla="*/ 5657374 w 6400800"/>
              <a:gd name="connsiteY387" fmla="*/ 179546 h 514350"/>
              <a:gd name="connsiteX388" fmla="*/ 5652612 w 6400800"/>
              <a:gd name="connsiteY388" fmla="*/ 187166 h 514350"/>
              <a:gd name="connsiteX389" fmla="*/ 5652612 w 6400800"/>
              <a:gd name="connsiteY389" fmla="*/ 185261 h 514350"/>
              <a:gd name="connsiteX390" fmla="*/ 5651659 w 6400800"/>
              <a:gd name="connsiteY390" fmla="*/ 167164 h 514350"/>
              <a:gd name="connsiteX391" fmla="*/ 5649754 w 6400800"/>
              <a:gd name="connsiteY391" fmla="*/ 179546 h 514350"/>
              <a:gd name="connsiteX392" fmla="*/ 5649754 w 6400800"/>
              <a:gd name="connsiteY392" fmla="*/ 178594 h 514350"/>
              <a:gd name="connsiteX393" fmla="*/ 5647849 w 6400800"/>
              <a:gd name="connsiteY393" fmla="*/ 159544 h 514350"/>
              <a:gd name="connsiteX394" fmla="*/ 5646896 w 6400800"/>
              <a:gd name="connsiteY394" fmla="*/ 142399 h 514350"/>
              <a:gd name="connsiteX395" fmla="*/ 5645944 w 6400800"/>
              <a:gd name="connsiteY395" fmla="*/ 114776 h 514350"/>
              <a:gd name="connsiteX396" fmla="*/ 5644992 w 6400800"/>
              <a:gd name="connsiteY396" fmla="*/ 90011 h 514350"/>
              <a:gd name="connsiteX397" fmla="*/ 5641181 w 6400800"/>
              <a:gd name="connsiteY397" fmla="*/ 113824 h 514350"/>
              <a:gd name="connsiteX398" fmla="*/ 5639276 w 6400800"/>
              <a:gd name="connsiteY398" fmla="*/ 141446 h 514350"/>
              <a:gd name="connsiteX399" fmla="*/ 5638324 w 6400800"/>
              <a:gd name="connsiteY399" fmla="*/ 158591 h 514350"/>
              <a:gd name="connsiteX400" fmla="*/ 5638324 w 6400800"/>
              <a:gd name="connsiteY400" fmla="*/ 177641 h 514350"/>
              <a:gd name="connsiteX401" fmla="*/ 5639276 w 6400800"/>
              <a:gd name="connsiteY401" fmla="*/ 205264 h 514350"/>
              <a:gd name="connsiteX402" fmla="*/ 5637371 w 6400800"/>
              <a:gd name="connsiteY402" fmla="*/ 208121 h 514350"/>
              <a:gd name="connsiteX403" fmla="*/ 5636419 w 6400800"/>
              <a:gd name="connsiteY403" fmla="*/ 209074 h 514350"/>
              <a:gd name="connsiteX404" fmla="*/ 5636419 w 6400800"/>
              <a:gd name="connsiteY404" fmla="*/ 208121 h 514350"/>
              <a:gd name="connsiteX405" fmla="*/ 5636419 w 6400800"/>
              <a:gd name="connsiteY405" fmla="*/ 209074 h 514350"/>
              <a:gd name="connsiteX406" fmla="*/ 5631656 w 6400800"/>
              <a:gd name="connsiteY406" fmla="*/ 215741 h 514350"/>
              <a:gd name="connsiteX407" fmla="*/ 5626894 w 6400800"/>
              <a:gd name="connsiteY407" fmla="*/ 192881 h 514350"/>
              <a:gd name="connsiteX408" fmla="*/ 5626894 w 6400800"/>
              <a:gd name="connsiteY408" fmla="*/ 222409 h 514350"/>
              <a:gd name="connsiteX409" fmla="*/ 5626894 w 6400800"/>
              <a:gd name="connsiteY409" fmla="*/ 223361 h 514350"/>
              <a:gd name="connsiteX410" fmla="*/ 5618321 w 6400800"/>
              <a:gd name="connsiteY410" fmla="*/ 211931 h 514350"/>
              <a:gd name="connsiteX411" fmla="*/ 5593556 w 6400800"/>
              <a:gd name="connsiteY411" fmla="*/ 181451 h 514350"/>
              <a:gd name="connsiteX412" fmla="*/ 5570696 w 6400800"/>
              <a:gd name="connsiteY412" fmla="*/ 155734 h 514350"/>
              <a:gd name="connsiteX413" fmla="*/ 5590699 w 6400800"/>
              <a:gd name="connsiteY413" fmla="*/ 184309 h 514350"/>
              <a:gd name="connsiteX414" fmla="*/ 5612606 w 6400800"/>
              <a:gd name="connsiteY414" fmla="*/ 217646 h 514350"/>
              <a:gd name="connsiteX415" fmla="*/ 5616417 w 6400800"/>
              <a:gd name="connsiteY415" fmla="*/ 223361 h 514350"/>
              <a:gd name="connsiteX416" fmla="*/ 5620226 w 6400800"/>
              <a:gd name="connsiteY416" fmla="*/ 233839 h 514350"/>
              <a:gd name="connsiteX417" fmla="*/ 5620226 w 6400800"/>
              <a:gd name="connsiteY417" fmla="*/ 234791 h 514350"/>
              <a:gd name="connsiteX418" fmla="*/ 5616417 w 6400800"/>
              <a:gd name="connsiteY418" fmla="*/ 241459 h 514350"/>
              <a:gd name="connsiteX419" fmla="*/ 5616417 w 6400800"/>
              <a:gd name="connsiteY419" fmla="*/ 240506 h 514350"/>
              <a:gd name="connsiteX420" fmla="*/ 5616417 w 6400800"/>
              <a:gd name="connsiteY420" fmla="*/ 241459 h 514350"/>
              <a:gd name="connsiteX421" fmla="*/ 5614512 w 6400800"/>
              <a:gd name="connsiteY421" fmla="*/ 245269 h 514350"/>
              <a:gd name="connsiteX422" fmla="*/ 5594509 w 6400800"/>
              <a:gd name="connsiteY422" fmla="*/ 280511 h 514350"/>
              <a:gd name="connsiteX423" fmla="*/ 5594509 w 6400800"/>
              <a:gd name="connsiteY423" fmla="*/ 275749 h 514350"/>
              <a:gd name="connsiteX424" fmla="*/ 5594509 w 6400800"/>
              <a:gd name="connsiteY424" fmla="*/ 268129 h 514350"/>
              <a:gd name="connsiteX425" fmla="*/ 5596414 w 6400800"/>
              <a:gd name="connsiteY425" fmla="*/ 256699 h 514350"/>
              <a:gd name="connsiteX426" fmla="*/ 5594509 w 6400800"/>
              <a:gd name="connsiteY426" fmla="*/ 263366 h 514350"/>
              <a:gd name="connsiteX427" fmla="*/ 5594509 w 6400800"/>
              <a:gd name="connsiteY427" fmla="*/ 262414 h 514350"/>
              <a:gd name="connsiteX428" fmla="*/ 5592604 w 6400800"/>
              <a:gd name="connsiteY428" fmla="*/ 250031 h 514350"/>
              <a:gd name="connsiteX429" fmla="*/ 5590699 w 6400800"/>
              <a:gd name="connsiteY429" fmla="*/ 232886 h 514350"/>
              <a:gd name="connsiteX430" fmla="*/ 5596414 w 6400800"/>
              <a:gd name="connsiteY430" fmla="*/ 217646 h 514350"/>
              <a:gd name="connsiteX431" fmla="*/ 5589746 w 6400800"/>
              <a:gd name="connsiteY431" fmla="*/ 230029 h 514350"/>
              <a:gd name="connsiteX432" fmla="*/ 5589746 w 6400800"/>
              <a:gd name="connsiteY432" fmla="*/ 230029 h 514350"/>
              <a:gd name="connsiteX433" fmla="*/ 5586889 w 6400800"/>
              <a:gd name="connsiteY433" fmla="*/ 211931 h 514350"/>
              <a:gd name="connsiteX434" fmla="*/ 5585937 w 6400800"/>
              <a:gd name="connsiteY434" fmla="*/ 230029 h 514350"/>
              <a:gd name="connsiteX435" fmla="*/ 5585937 w 6400800"/>
              <a:gd name="connsiteY435" fmla="*/ 230981 h 514350"/>
              <a:gd name="connsiteX436" fmla="*/ 5583079 w 6400800"/>
              <a:gd name="connsiteY436" fmla="*/ 213836 h 514350"/>
              <a:gd name="connsiteX437" fmla="*/ 5583079 w 6400800"/>
              <a:gd name="connsiteY437" fmla="*/ 242411 h 514350"/>
              <a:gd name="connsiteX438" fmla="*/ 5581174 w 6400800"/>
              <a:gd name="connsiteY438" fmla="*/ 246221 h 514350"/>
              <a:gd name="connsiteX439" fmla="*/ 5579269 w 6400800"/>
              <a:gd name="connsiteY439" fmla="*/ 250031 h 514350"/>
              <a:gd name="connsiteX440" fmla="*/ 5571649 w 6400800"/>
              <a:gd name="connsiteY440" fmla="*/ 209074 h 514350"/>
              <a:gd name="connsiteX441" fmla="*/ 5567839 w 6400800"/>
              <a:gd name="connsiteY441" fmla="*/ 189071 h 514350"/>
              <a:gd name="connsiteX442" fmla="*/ 5563076 w 6400800"/>
              <a:gd name="connsiteY442" fmla="*/ 170974 h 514350"/>
              <a:gd name="connsiteX443" fmla="*/ 5555456 w 6400800"/>
              <a:gd name="connsiteY443" fmla="*/ 141446 h 514350"/>
              <a:gd name="connsiteX444" fmla="*/ 5548789 w 6400800"/>
              <a:gd name="connsiteY444" fmla="*/ 115729 h 514350"/>
              <a:gd name="connsiteX445" fmla="*/ 5551646 w 6400800"/>
              <a:gd name="connsiteY445" fmla="*/ 142399 h 514350"/>
              <a:gd name="connsiteX446" fmla="*/ 5555456 w 6400800"/>
              <a:gd name="connsiteY446" fmla="*/ 172879 h 514350"/>
              <a:gd name="connsiteX447" fmla="*/ 5558314 w 6400800"/>
              <a:gd name="connsiteY447" fmla="*/ 190976 h 514350"/>
              <a:gd name="connsiteX448" fmla="*/ 5560219 w 6400800"/>
              <a:gd name="connsiteY448" fmla="*/ 211931 h 514350"/>
              <a:gd name="connsiteX449" fmla="*/ 5564981 w 6400800"/>
              <a:gd name="connsiteY449" fmla="*/ 257651 h 514350"/>
              <a:gd name="connsiteX450" fmla="*/ 5565934 w 6400800"/>
              <a:gd name="connsiteY450" fmla="*/ 274796 h 514350"/>
              <a:gd name="connsiteX451" fmla="*/ 5564029 w 6400800"/>
              <a:gd name="connsiteY451" fmla="*/ 278606 h 514350"/>
              <a:gd name="connsiteX452" fmla="*/ 5561171 w 6400800"/>
              <a:gd name="connsiteY452" fmla="*/ 284321 h 514350"/>
              <a:gd name="connsiteX453" fmla="*/ 5549742 w 6400800"/>
              <a:gd name="connsiteY453" fmla="*/ 264319 h 514350"/>
              <a:gd name="connsiteX454" fmla="*/ 5548789 w 6400800"/>
              <a:gd name="connsiteY454" fmla="*/ 261461 h 514350"/>
              <a:gd name="connsiteX455" fmla="*/ 5544026 w 6400800"/>
              <a:gd name="connsiteY455" fmla="*/ 247174 h 514350"/>
              <a:gd name="connsiteX456" fmla="*/ 5547837 w 6400800"/>
              <a:gd name="connsiteY456" fmla="*/ 228124 h 514350"/>
              <a:gd name="connsiteX457" fmla="*/ 5542121 w 6400800"/>
              <a:gd name="connsiteY457" fmla="*/ 241459 h 514350"/>
              <a:gd name="connsiteX458" fmla="*/ 5541169 w 6400800"/>
              <a:gd name="connsiteY458" fmla="*/ 238601 h 514350"/>
              <a:gd name="connsiteX459" fmla="*/ 5538312 w 6400800"/>
              <a:gd name="connsiteY459" fmla="*/ 230029 h 514350"/>
              <a:gd name="connsiteX460" fmla="*/ 5551646 w 6400800"/>
              <a:gd name="connsiteY460" fmla="*/ 167164 h 514350"/>
              <a:gd name="connsiteX461" fmla="*/ 5528787 w 6400800"/>
              <a:gd name="connsiteY461" fmla="*/ 225266 h 514350"/>
              <a:gd name="connsiteX462" fmla="*/ 5524976 w 6400800"/>
              <a:gd name="connsiteY462" fmla="*/ 217646 h 514350"/>
              <a:gd name="connsiteX463" fmla="*/ 5524024 w 6400800"/>
              <a:gd name="connsiteY463" fmla="*/ 207169 h 514350"/>
              <a:gd name="connsiteX464" fmla="*/ 5521167 w 6400800"/>
              <a:gd name="connsiteY464" fmla="*/ 185261 h 514350"/>
              <a:gd name="connsiteX465" fmla="*/ 5520214 w 6400800"/>
              <a:gd name="connsiteY465" fmla="*/ 207169 h 514350"/>
              <a:gd name="connsiteX466" fmla="*/ 5520214 w 6400800"/>
              <a:gd name="connsiteY466" fmla="*/ 232886 h 514350"/>
              <a:gd name="connsiteX467" fmla="*/ 5520214 w 6400800"/>
              <a:gd name="connsiteY467" fmla="*/ 248126 h 514350"/>
              <a:gd name="connsiteX468" fmla="*/ 5520214 w 6400800"/>
              <a:gd name="connsiteY468" fmla="*/ 250984 h 514350"/>
              <a:gd name="connsiteX469" fmla="*/ 5505926 w 6400800"/>
              <a:gd name="connsiteY469" fmla="*/ 291941 h 514350"/>
              <a:gd name="connsiteX470" fmla="*/ 5503069 w 6400800"/>
              <a:gd name="connsiteY470" fmla="*/ 300514 h 514350"/>
              <a:gd name="connsiteX471" fmla="*/ 5498306 w 6400800"/>
              <a:gd name="connsiteY471" fmla="*/ 290989 h 514350"/>
              <a:gd name="connsiteX472" fmla="*/ 5498306 w 6400800"/>
              <a:gd name="connsiteY472" fmla="*/ 285274 h 514350"/>
              <a:gd name="connsiteX473" fmla="*/ 5499259 w 6400800"/>
              <a:gd name="connsiteY473" fmla="*/ 269081 h 514350"/>
              <a:gd name="connsiteX474" fmla="*/ 5494496 w 6400800"/>
              <a:gd name="connsiteY474" fmla="*/ 284321 h 514350"/>
              <a:gd name="connsiteX475" fmla="*/ 5481162 w 6400800"/>
              <a:gd name="connsiteY475" fmla="*/ 257651 h 514350"/>
              <a:gd name="connsiteX476" fmla="*/ 5483067 w 6400800"/>
              <a:gd name="connsiteY476" fmla="*/ 251936 h 514350"/>
              <a:gd name="connsiteX477" fmla="*/ 5492592 w 6400800"/>
              <a:gd name="connsiteY477" fmla="*/ 224314 h 514350"/>
              <a:gd name="connsiteX478" fmla="*/ 5500212 w 6400800"/>
              <a:gd name="connsiteY478" fmla="*/ 200501 h 514350"/>
              <a:gd name="connsiteX479" fmla="*/ 5493544 w 6400800"/>
              <a:gd name="connsiteY479" fmla="*/ 212884 h 514350"/>
              <a:gd name="connsiteX480" fmla="*/ 5502117 w 6400800"/>
              <a:gd name="connsiteY480" fmla="*/ 188119 h 514350"/>
              <a:gd name="connsiteX481" fmla="*/ 5511642 w 6400800"/>
              <a:gd name="connsiteY481" fmla="*/ 160496 h 514350"/>
              <a:gd name="connsiteX482" fmla="*/ 5498306 w 6400800"/>
              <a:gd name="connsiteY482" fmla="*/ 186214 h 514350"/>
              <a:gd name="connsiteX483" fmla="*/ 5484019 w 6400800"/>
              <a:gd name="connsiteY483" fmla="*/ 215741 h 514350"/>
              <a:gd name="connsiteX484" fmla="*/ 5475446 w 6400800"/>
              <a:gd name="connsiteY484" fmla="*/ 233839 h 514350"/>
              <a:gd name="connsiteX485" fmla="*/ 5472589 w 6400800"/>
              <a:gd name="connsiteY485" fmla="*/ 241459 h 514350"/>
              <a:gd name="connsiteX486" fmla="*/ 5461159 w 6400800"/>
              <a:gd name="connsiteY486" fmla="*/ 221456 h 514350"/>
              <a:gd name="connsiteX487" fmla="*/ 5469731 w 6400800"/>
              <a:gd name="connsiteY487" fmla="*/ 248126 h 514350"/>
              <a:gd name="connsiteX488" fmla="*/ 5466874 w 6400800"/>
              <a:gd name="connsiteY488" fmla="*/ 254794 h 514350"/>
              <a:gd name="connsiteX489" fmla="*/ 5465921 w 6400800"/>
              <a:gd name="connsiteY489" fmla="*/ 257651 h 514350"/>
              <a:gd name="connsiteX490" fmla="*/ 5464969 w 6400800"/>
              <a:gd name="connsiteY490" fmla="*/ 256699 h 514350"/>
              <a:gd name="connsiteX491" fmla="*/ 5455444 w 6400800"/>
              <a:gd name="connsiteY491" fmla="*/ 246221 h 514350"/>
              <a:gd name="connsiteX492" fmla="*/ 5452587 w 6400800"/>
              <a:gd name="connsiteY492" fmla="*/ 230029 h 514350"/>
              <a:gd name="connsiteX493" fmla="*/ 5448776 w 6400800"/>
              <a:gd name="connsiteY493" fmla="*/ 214789 h 514350"/>
              <a:gd name="connsiteX494" fmla="*/ 5442109 w 6400800"/>
              <a:gd name="connsiteY494" fmla="*/ 190024 h 514350"/>
              <a:gd name="connsiteX495" fmla="*/ 5442109 w 6400800"/>
              <a:gd name="connsiteY495" fmla="*/ 190024 h 514350"/>
              <a:gd name="connsiteX496" fmla="*/ 5442109 w 6400800"/>
              <a:gd name="connsiteY496" fmla="*/ 180499 h 514350"/>
              <a:gd name="connsiteX497" fmla="*/ 5441156 w 6400800"/>
              <a:gd name="connsiteY497" fmla="*/ 186214 h 514350"/>
              <a:gd name="connsiteX498" fmla="*/ 5436394 w 6400800"/>
              <a:gd name="connsiteY498" fmla="*/ 169069 h 514350"/>
              <a:gd name="connsiteX499" fmla="*/ 5438299 w 6400800"/>
              <a:gd name="connsiteY499" fmla="*/ 190976 h 514350"/>
              <a:gd name="connsiteX500" fmla="*/ 5439251 w 6400800"/>
              <a:gd name="connsiteY500" fmla="*/ 195739 h 514350"/>
              <a:gd name="connsiteX501" fmla="*/ 5433537 w 6400800"/>
              <a:gd name="connsiteY501" fmla="*/ 225266 h 514350"/>
              <a:gd name="connsiteX502" fmla="*/ 5429726 w 6400800"/>
              <a:gd name="connsiteY502" fmla="*/ 221456 h 514350"/>
              <a:gd name="connsiteX503" fmla="*/ 5433537 w 6400800"/>
              <a:gd name="connsiteY503" fmla="*/ 225266 h 514350"/>
              <a:gd name="connsiteX504" fmla="*/ 5430679 w 6400800"/>
              <a:gd name="connsiteY504" fmla="*/ 240506 h 514350"/>
              <a:gd name="connsiteX505" fmla="*/ 5428774 w 6400800"/>
              <a:gd name="connsiteY505" fmla="*/ 228124 h 514350"/>
              <a:gd name="connsiteX506" fmla="*/ 5428774 w 6400800"/>
              <a:gd name="connsiteY506" fmla="*/ 242411 h 514350"/>
              <a:gd name="connsiteX507" fmla="*/ 5424012 w 6400800"/>
              <a:gd name="connsiteY507" fmla="*/ 222409 h 514350"/>
              <a:gd name="connsiteX508" fmla="*/ 5419249 w 6400800"/>
              <a:gd name="connsiteY508" fmla="*/ 200501 h 514350"/>
              <a:gd name="connsiteX509" fmla="*/ 5420201 w 6400800"/>
              <a:gd name="connsiteY509" fmla="*/ 223361 h 514350"/>
              <a:gd name="connsiteX510" fmla="*/ 5424964 w 6400800"/>
              <a:gd name="connsiteY510" fmla="*/ 274796 h 514350"/>
              <a:gd name="connsiteX511" fmla="*/ 5420201 w 6400800"/>
              <a:gd name="connsiteY511" fmla="*/ 299561 h 514350"/>
              <a:gd name="connsiteX512" fmla="*/ 5418296 w 6400800"/>
              <a:gd name="connsiteY512" fmla="*/ 305276 h 514350"/>
              <a:gd name="connsiteX513" fmla="*/ 5415439 w 6400800"/>
              <a:gd name="connsiteY513" fmla="*/ 298609 h 514350"/>
              <a:gd name="connsiteX514" fmla="*/ 5417344 w 6400800"/>
              <a:gd name="connsiteY514" fmla="*/ 291941 h 514350"/>
              <a:gd name="connsiteX515" fmla="*/ 5414487 w 6400800"/>
              <a:gd name="connsiteY515" fmla="*/ 296704 h 514350"/>
              <a:gd name="connsiteX516" fmla="*/ 5414487 w 6400800"/>
              <a:gd name="connsiteY516" fmla="*/ 295751 h 514350"/>
              <a:gd name="connsiteX517" fmla="*/ 5411629 w 6400800"/>
              <a:gd name="connsiteY517" fmla="*/ 287179 h 514350"/>
              <a:gd name="connsiteX518" fmla="*/ 5414487 w 6400800"/>
              <a:gd name="connsiteY518" fmla="*/ 268129 h 514350"/>
              <a:gd name="connsiteX519" fmla="*/ 5409724 w 6400800"/>
              <a:gd name="connsiteY519" fmla="*/ 282416 h 514350"/>
              <a:gd name="connsiteX520" fmla="*/ 5404009 w 6400800"/>
              <a:gd name="connsiteY520" fmla="*/ 267176 h 514350"/>
              <a:gd name="connsiteX521" fmla="*/ 5399246 w 6400800"/>
              <a:gd name="connsiteY521" fmla="*/ 253841 h 514350"/>
              <a:gd name="connsiteX522" fmla="*/ 5400199 w 6400800"/>
              <a:gd name="connsiteY522" fmla="*/ 232886 h 514350"/>
              <a:gd name="connsiteX523" fmla="*/ 5396389 w 6400800"/>
              <a:gd name="connsiteY523" fmla="*/ 247174 h 514350"/>
              <a:gd name="connsiteX524" fmla="*/ 5395437 w 6400800"/>
              <a:gd name="connsiteY524" fmla="*/ 244316 h 514350"/>
              <a:gd name="connsiteX525" fmla="*/ 5387817 w 6400800"/>
              <a:gd name="connsiteY525" fmla="*/ 224314 h 514350"/>
              <a:gd name="connsiteX526" fmla="*/ 5391626 w 6400800"/>
              <a:gd name="connsiteY526" fmla="*/ 245269 h 514350"/>
              <a:gd name="connsiteX527" fmla="*/ 5394484 w 6400800"/>
              <a:gd name="connsiteY527" fmla="*/ 257651 h 514350"/>
              <a:gd name="connsiteX528" fmla="*/ 5384959 w 6400800"/>
              <a:gd name="connsiteY528" fmla="*/ 300514 h 514350"/>
              <a:gd name="connsiteX529" fmla="*/ 5384006 w 6400800"/>
              <a:gd name="connsiteY529" fmla="*/ 297656 h 514350"/>
              <a:gd name="connsiteX530" fmla="*/ 5382101 w 6400800"/>
              <a:gd name="connsiteY530" fmla="*/ 283369 h 514350"/>
              <a:gd name="connsiteX531" fmla="*/ 5382101 w 6400800"/>
              <a:gd name="connsiteY531" fmla="*/ 287179 h 514350"/>
              <a:gd name="connsiteX532" fmla="*/ 5380196 w 6400800"/>
              <a:gd name="connsiteY532" fmla="*/ 276701 h 514350"/>
              <a:gd name="connsiteX533" fmla="*/ 5379244 w 6400800"/>
              <a:gd name="connsiteY533" fmla="*/ 272891 h 514350"/>
              <a:gd name="connsiteX534" fmla="*/ 5380196 w 6400800"/>
              <a:gd name="connsiteY534" fmla="*/ 269081 h 514350"/>
              <a:gd name="connsiteX535" fmla="*/ 5379244 w 6400800"/>
              <a:gd name="connsiteY535" fmla="*/ 271939 h 514350"/>
              <a:gd name="connsiteX536" fmla="*/ 5372576 w 6400800"/>
              <a:gd name="connsiteY536" fmla="*/ 241459 h 514350"/>
              <a:gd name="connsiteX537" fmla="*/ 5373529 w 6400800"/>
              <a:gd name="connsiteY537" fmla="*/ 232886 h 514350"/>
              <a:gd name="connsiteX538" fmla="*/ 5378292 w 6400800"/>
              <a:gd name="connsiteY538" fmla="*/ 190024 h 514350"/>
              <a:gd name="connsiteX539" fmla="*/ 5384006 w 6400800"/>
              <a:gd name="connsiteY539" fmla="*/ 153829 h 514350"/>
              <a:gd name="connsiteX540" fmla="*/ 5386864 w 6400800"/>
              <a:gd name="connsiteY540" fmla="*/ 138589 h 514350"/>
              <a:gd name="connsiteX541" fmla="*/ 5389721 w 6400800"/>
              <a:gd name="connsiteY541" fmla="*/ 126206 h 514350"/>
              <a:gd name="connsiteX542" fmla="*/ 5394484 w 6400800"/>
              <a:gd name="connsiteY542" fmla="*/ 102394 h 514350"/>
              <a:gd name="connsiteX543" fmla="*/ 5385912 w 6400800"/>
              <a:gd name="connsiteY543" fmla="*/ 125254 h 514350"/>
              <a:gd name="connsiteX544" fmla="*/ 5381149 w 6400800"/>
              <a:gd name="connsiteY544" fmla="*/ 137636 h 514350"/>
              <a:gd name="connsiteX545" fmla="*/ 5376387 w 6400800"/>
              <a:gd name="connsiteY545" fmla="*/ 151924 h 514350"/>
              <a:gd name="connsiteX546" fmla="*/ 5366862 w 6400800"/>
              <a:gd name="connsiteY546" fmla="*/ 188119 h 514350"/>
              <a:gd name="connsiteX547" fmla="*/ 5363051 w 6400800"/>
              <a:gd name="connsiteY547" fmla="*/ 205264 h 514350"/>
              <a:gd name="connsiteX548" fmla="*/ 5360194 w 6400800"/>
              <a:gd name="connsiteY548" fmla="*/ 196691 h 514350"/>
              <a:gd name="connsiteX549" fmla="*/ 5361146 w 6400800"/>
              <a:gd name="connsiteY549" fmla="*/ 210979 h 514350"/>
              <a:gd name="connsiteX550" fmla="*/ 5357337 w 6400800"/>
              <a:gd name="connsiteY550" fmla="*/ 230981 h 514350"/>
              <a:gd name="connsiteX551" fmla="*/ 5355431 w 6400800"/>
              <a:gd name="connsiteY551" fmla="*/ 245269 h 514350"/>
              <a:gd name="connsiteX552" fmla="*/ 5354479 w 6400800"/>
              <a:gd name="connsiteY552" fmla="*/ 235744 h 514350"/>
              <a:gd name="connsiteX553" fmla="*/ 5354479 w 6400800"/>
              <a:gd name="connsiteY553" fmla="*/ 230029 h 514350"/>
              <a:gd name="connsiteX554" fmla="*/ 5355431 w 6400800"/>
              <a:gd name="connsiteY554" fmla="*/ 210979 h 514350"/>
              <a:gd name="connsiteX555" fmla="*/ 5352574 w 6400800"/>
              <a:gd name="connsiteY555" fmla="*/ 222409 h 514350"/>
              <a:gd name="connsiteX556" fmla="*/ 5347812 w 6400800"/>
              <a:gd name="connsiteY556" fmla="*/ 190024 h 514350"/>
              <a:gd name="connsiteX557" fmla="*/ 5347812 w 6400800"/>
              <a:gd name="connsiteY557" fmla="*/ 179546 h 514350"/>
              <a:gd name="connsiteX558" fmla="*/ 5347812 w 6400800"/>
              <a:gd name="connsiteY558" fmla="*/ 160496 h 514350"/>
              <a:gd name="connsiteX559" fmla="*/ 5344954 w 6400800"/>
              <a:gd name="connsiteY559" fmla="*/ 173831 h 514350"/>
              <a:gd name="connsiteX560" fmla="*/ 5341144 w 6400800"/>
              <a:gd name="connsiteY560" fmla="*/ 150019 h 514350"/>
              <a:gd name="connsiteX561" fmla="*/ 5342096 w 6400800"/>
              <a:gd name="connsiteY561" fmla="*/ 177641 h 514350"/>
              <a:gd name="connsiteX562" fmla="*/ 5342096 w 6400800"/>
              <a:gd name="connsiteY562" fmla="*/ 187166 h 514350"/>
              <a:gd name="connsiteX563" fmla="*/ 5340192 w 6400800"/>
              <a:gd name="connsiteY563" fmla="*/ 200501 h 514350"/>
              <a:gd name="connsiteX564" fmla="*/ 5337334 w 6400800"/>
              <a:gd name="connsiteY564" fmla="*/ 229076 h 514350"/>
              <a:gd name="connsiteX565" fmla="*/ 5336381 w 6400800"/>
              <a:gd name="connsiteY565" fmla="*/ 263366 h 514350"/>
              <a:gd name="connsiteX566" fmla="*/ 5336381 w 6400800"/>
              <a:gd name="connsiteY566" fmla="*/ 282416 h 514350"/>
              <a:gd name="connsiteX567" fmla="*/ 5336381 w 6400800"/>
              <a:gd name="connsiteY567" fmla="*/ 282416 h 514350"/>
              <a:gd name="connsiteX568" fmla="*/ 5333524 w 6400800"/>
              <a:gd name="connsiteY568" fmla="*/ 293846 h 514350"/>
              <a:gd name="connsiteX569" fmla="*/ 5332571 w 6400800"/>
              <a:gd name="connsiteY569" fmla="*/ 291941 h 514350"/>
              <a:gd name="connsiteX570" fmla="*/ 5327809 w 6400800"/>
              <a:gd name="connsiteY570" fmla="*/ 278606 h 514350"/>
              <a:gd name="connsiteX571" fmla="*/ 5319237 w 6400800"/>
              <a:gd name="connsiteY571" fmla="*/ 252889 h 514350"/>
              <a:gd name="connsiteX572" fmla="*/ 5310664 w 6400800"/>
              <a:gd name="connsiteY572" fmla="*/ 230029 h 514350"/>
              <a:gd name="connsiteX573" fmla="*/ 5315426 w 6400800"/>
              <a:gd name="connsiteY573" fmla="*/ 253841 h 514350"/>
              <a:gd name="connsiteX574" fmla="*/ 5318284 w 6400800"/>
              <a:gd name="connsiteY574" fmla="*/ 267176 h 514350"/>
              <a:gd name="connsiteX575" fmla="*/ 5315426 w 6400800"/>
              <a:gd name="connsiteY575" fmla="*/ 263366 h 514350"/>
              <a:gd name="connsiteX576" fmla="*/ 5320189 w 6400800"/>
              <a:gd name="connsiteY576" fmla="*/ 276701 h 514350"/>
              <a:gd name="connsiteX577" fmla="*/ 5321142 w 6400800"/>
              <a:gd name="connsiteY577" fmla="*/ 281464 h 514350"/>
              <a:gd name="connsiteX578" fmla="*/ 5324951 w 6400800"/>
              <a:gd name="connsiteY578" fmla="*/ 297656 h 514350"/>
              <a:gd name="connsiteX579" fmla="*/ 5326856 w 6400800"/>
              <a:gd name="connsiteY579" fmla="*/ 306229 h 514350"/>
              <a:gd name="connsiteX580" fmla="*/ 5316379 w 6400800"/>
              <a:gd name="connsiteY580" fmla="*/ 322421 h 514350"/>
              <a:gd name="connsiteX581" fmla="*/ 5306854 w 6400800"/>
              <a:gd name="connsiteY581" fmla="*/ 338614 h 514350"/>
              <a:gd name="connsiteX582" fmla="*/ 5298281 w 6400800"/>
              <a:gd name="connsiteY582" fmla="*/ 354806 h 514350"/>
              <a:gd name="connsiteX583" fmla="*/ 5298281 w 6400800"/>
              <a:gd name="connsiteY583" fmla="*/ 344329 h 514350"/>
              <a:gd name="connsiteX584" fmla="*/ 5301139 w 6400800"/>
              <a:gd name="connsiteY584" fmla="*/ 318611 h 514350"/>
              <a:gd name="connsiteX585" fmla="*/ 5305901 w 6400800"/>
              <a:gd name="connsiteY585" fmla="*/ 291941 h 514350"/>
              <a:gd name="connsiteX586" fmla="*/ 5311617 w 6400800"/>
              <a:gd name="connsiteY586" fmla="*/ 269081 h 514350"/>
              <a:gd name="connsiteX587" fmla="*/ 5302092 w 6400800"/>
              <a:gd name="connsiteY587" fmla="*/ 290989 h 514350"/>
              <a:gd name="connsiteX588" fmla="*/ 5299234 w 6400800"/>
              <a:gd name="connsiteY588" fmla="*/ 298609 h 514350"/>
              <a:gd name="connsiteX589" fmla="*/ 5299234 w 6400800"/>
              <a:gd name="connsiteY589" fmla="*/ 263366 h 514350"/>
              <a:gd name="connsiteX590" fmla="*/ 5290662 w 6400800"/>
              <a:gd name="connsiteY590" fmla="*/ 317659 h 514350"/>
              <a:gd name="connsiteX591" fmla="*/ 5289709 w 6400800"/>
              <a:gd name="connsiteY591" fmla="*/ 312896 h 514350"/>
              <a:gd name="connsiteX592" fmla="*/ 5284946 w 6400800"/>
              <a:gd name="connsiteY592" fmla="*/ 295751 h 514350"/>
              <a:gd name="connsiteX593" fmla="*/ 5284946 w 6400800"/>
              <a:gd name="connsiteY593" fmla="*/ 295751 h 514350"/>
              <a:gd name="connsiteX594" fmla="*/ 5284946 w 6400800"/>
              <a:gd name="connsiteY594" fmla="*/ 295751 h 514350"/>
              <a:gd name="connsiteX595" fmla="*/ 5282089 w 6400800"/>
              <a:gd name="connsiteY595" fmla="*/ 284321 h 514350"/>
              <a:gd name="connsiteX596" fmla="*/ 5281137 w 6400800"/>
              <a:gd name="connsiteY596" fmla="*/ 282416 h 514350"/>
              <a:gd name="connsiteX597" fmla="*/ 5288756 w 6400800"/>
              <a:gd name="connsiteY597" fmla="*/ 252889 h 514350"/>
              <a:gd name="connsiteX598" fmla="*/ 5279231 w 6400800"/>
              <a:gd name="connsiteY598" fmla="*/ 273844 h 514350"/>
              <a:gd name="connsiteX599" fmla="*/ 5275421 w 6400800"/>
              <a:gd name="connsiteY599" fmla="*/ 262414 h 514350"/>
              <a:gd name="connsiteX600" fmla="*/ 5268754 w 6400800"/>
              <a:gd name="connsiteY600" fmla="*/ 243364 h 514350"/>
              <a:gd name="connsiteX601" fmla="*/ 5271612 w 6400800"/>
              <a:gd name="connsiteY601" fmla="*/ 262414 h 514350"/>
              <a:gd name="connsiteX602" fmla="*/ 5274469 w 6400800"/>
              <a:gd name="connsiteY602" fmla="*/ 283369 h 514350"/>
              <a:gd name="connsiteX603" fmla="*/ 5263039 w 6400800"/>
              <a:gd name="connsiteY603" fmla="*/ 310039 h 514350"/>
              <a:gd name="connsiteX604" fmla="*/ 5263039 w 6400800"/>
              <a:gd name="connsiteY604" fmla="*/ 302419 h 514350"/>
              <a:gd name="connsiteX605" fmla="*/ 5260181 w 6400800"/>
              <a:gd name="connsiteY605" fmla="*/ 310039 h 514350"/>
              <a:gd name="connsiteX606" fmla="*/ 5260181 w 6400800"/>
              <a:gd name="connsiteY606" fmla="*/ 309086 h 514350"/>
              <a:gd name="connsiteX607" fmla="*/ 5261134 w 6400800"/>
              <a:gd name="connsiteY607" fmla="*/ 301466 h 514350"/>
              <a:gd name="connsiteX608" fmla="*/ 5262087 w 6400800"/>
              <a:gd name="connsiteY608" fmla="*/ 284321 h 514350"/>
              <a:gd name="connsiteX609" fmla="*/ 5263039 w 6400800"/>
              <a:gd name="connsiteY609" fmla="*/ 269081 h 514350"/>
              <a:gd name="connsiteX610" fmla="*/ 5258276 w 6400800"/>
              <a:gd name="connsiteY610" fmla="*/ 283369 h 514350"/>
              <a:gd name="connsiteX611" fmla="*/ 5257324 w 6400800"/>
              <a:gd name="connsiteY611" fmla="*/ 287179 h 514350"/>
              <a:gd name="connsiteX612" fmla="*/ 5255419 w 6400800"/>
              <a:gd name="connsiteY612" fmla="*/ 273844 h 514350"/>
              <a:gd name="connsiteX613" fmla="*/ 5255419 w 6400800"/>
              <a:gd name="connsiteY613" fmla="*/ 271939 h 514350"/>
              <a:gd name="connsiteX614" fmla="*/ 5255419 w 6400800"/>
              <a:gd name="connsiteY614" fmla="*/ 270986 h 514350"/>
              <a:gd name="connsiteX615" fmla="*/ 5256371 w 6400800"/>
              <a:gd name="connsiteY615" fmla="*/ 266224 h 514350"/>
              <a:gd name="connsiteX616" fmla="*/ 5255419 w 6400800"/>
              <a:gd name="connsiteY616" fmla="*/ 268129 h 514350"/>
              <a:gd name="connsiteX617" fmla="*/ 5258276 w 6400800"/>
              <a:gd name="connsiteY617" fmla="*/ 232886 h 514350"/>
              <a:gd name="connsiteX618" fmla="*/ 5263039 w 6400800"/>
              <a:gd name="connsiteY618" fmla="*/ 158591 h 514350"/>
              <a:gd name="connsiteX619" fmla="*/ 5252562 w 6400800"/>
              <a:gd name="connsiteY619" fmla="*/ 204311 h 514350"/>
              <a:gd name="connsiteX620" fmla="*/ 5255419 w 6400800"/>
              <a:gd name="connsiteY620" fmla="*/ 173831 h 514350"/>
              <a:gd name="connsiteX621" fmla="*/ 5258276 w 6400800"/>
              <a:gd name="connsiteY621" fmla="*/ 140494 h 514350"/>
              <a:gd name="connsiteX622" fmla="*/ 5260181 w 6400800"/>
              <a:gd name="connsiteY622" fmla="*/ 110966 h 514350"/>
              <a:gd name="connsiteX623" fmla="*/ 5254467 w 6400800"/>
              <a:gd name="connsiteY623" fmla="*/ 139541 h 514350"/>
              <a:gd name="connsiteX624" fmla="*/ 5247799 w 6400800"/>
              <a:gd name="connsiteY624" fmla="*/ 172879 h 514350"/>
              <a:gd name="connsiteX625" fmla="*/ 5243989 w 6400800"/>
              <a:gd name="connsiteY625" fmla="*/ 192881 h 514350"/>
              <a:gd name="connsiteX626" fmla="*/ 5243037 w 6400800"/>
              <a:gd name="connsiteY626" fmla="*/ 201454 h 514350"/>
              <a:gd name="connsiteX627" fmla="*/ 5241131 w 6400800"/>
              <a:gd name="connsiteY627" fmla="*/ 194786 h 514350"/>
              <a:gd name="connsiteX628" fmla="*/ 5241131 w 6400800"/>
              <a:gd name="connsiteY628" fmla="*/ 209074 h 514350"/>
              <a:gd name="connsiteX629" fmla="*/ 5240179 w 6400800"/>
              <a:gd name="connsiteY629" fmla="*/ 215741 h 514350"/>
              <a:gd name="connsiteX630" fmla="*/ 5235417 w 6400800"/>
              <a:gd name="connsiteY630" fmla="*/ 246221 h 514350"/>
              <a:gd name="connsiteX631" fmla="*/ 5230654 w 6400800"/>
              <a:gd name="connsiteY631" fmla="*/ 252889 h 514350"/>
              <a:gd name="connsiteX632" fmla="*/ 5222081 w 6400800"/>
              <a:gd name="connsiteY632" fmla="*/ 266224 h 514350"/>
              <a:gd name="connsiteX633" fmla="*/ 5215414 w 6400800"/>
              <a:gd name="connsiteY633" fmla="*/ 279559 h 514350"/>
              <a:gd name="connsiteX634" fmla="*/ 5215414 w 6400800"/>
              <a:gd name="connsiteY634" fmla="*/ 278606 h 514350"/>
              <a:gd name="connsiteX635" fmla="*/ 5216367 w 6400800"/>
              <a:gd name="connsiteY635" fmla="*/ 275749 h 514350"/>
              <a:gd name="connsiteX636" fmla="*/ 5215414 w 6400800"/>
              <a:gd name="connsiteY636" fmla="*/ 277654 h 514350"/>
              <a:gd name="connsiteX637" fmla="*/ 5211604 w 6400800"/>
              <a:gd name="connsiteY637" fmla="*/ 249079 h 514350"/>
              <a:gd name="connsiteX638" fmla="*/ 5208746 w 6400800"/>
              <a:gd name="connsiteY638" fmla="*/ 224314 h 514350"/>
              <a:gd name="connsiteX639" fmla="*/ 5205889 w 6400800"/>
              <a:gd name="connsiteY639" fmla="*/ 202406 h 514350"/>
              <a:gd name="connsiteX640" fmla="*/ 5204937 w 6400800"/>
              <a:gd name="connsiteY640" fmla="*/ 224314 h 514350"/>
              <a:gd name="connsiteX641" fmla="*/ 5204937 w 6400800"/>
              <a:gd name="connsiteY641" fmla="*/ 249079 h 514350"/>
              <a:gd name="connsiteX642" fmla="*/ 5204937 w 6400800"/>
              <a:gd name="connsiteY642" fmla="*/ 264319 h 514350"/>
              <a:gd name="connsiteX643" fmla="*/ 5205889 w 6400800"/>
              <a:gd name="connsiteY643" fmla="*/ 281464 h 514350"/>
              <a:gd name="connsiteX644" fmla="*/ 5205889 w 6400800"/>
              <a:gd name="connsiteY644" fmla="*/ 289084 h 514350"/>
              <a:gd name="connsiteX645" fmla="*/ 5203984 w 6400800"/>
              <a:gd name="connsiteY645" fmla="*/ 286226 h 514350"/>
              <a:gd name="connsiteX646" fmla="*/ 5205889 w 6400800"/>
              <a:gd name="connsiteY646" fmla="*/ 290989 h 514350"/>
              <a:gd name="connsiteX647" fmla="*/ 5205889 w 6400800"/>
              <a:gd name="connsiteY647" fmla="*/ 291941 h 514350"/>
              <a:gd name="connsiteX648" fmla="*/ 5203984 w 6400800"/>
              <a:gd name="connsiteY648" fmla="*/ 287179 h 514350"/>
              <a:gd name="connsiteX649" fmla="*/ 5203984 w 6400800"/>
              <a:gd name="connsiteY649" fmla="*/ 287179 h 514350"/>
              <a:gd name="connsiteX650" fmla="*/ 5203984 w 6400800"/>
              <a:gd name="connsiteY650" fmla="*/ 287179 h 514350"/>
              <a:gd name="connsiteX651" fmla="*/ 5199221 w 6400800"/>
              <a:gd name="connsiteY651" fmla="*/ 278606 h 514350"/>
              <a:gd name="connsiteX652" fmla="*/ 5202079 w 6400800"/>
              <a:gd name="connsiteY652" fmla="*/ 290989 h 514350"/>
              <a:gd name="connsiteX653" fmla="*/ 5198269 w 6400800"/>
              <a:gd name="connsiteY653" fmla="*/ 300514 h 514350"/>
              <a:gd name="connsiteX654" fmla="*/ 5195412 w 6400800"/>
              <a:gd name="connsiteY654" fmla="*/ 295751 h 514350"/>
              <a:gd name="connsiteX655" fmla="*/ 5191601 w 6400800"/>
              <a:gd name="connsiteY655" fmla="*/ 263366 h 514350"/>
              <a:gd name="connsiteX656" fmla="*/ 5184934 w 6400800"/>
              <a:gd name="connsiteY656" fmla="*/ 190024 h 514350"/>
              <a:gd name="connsiteX657" fmla="*/ 5183981 w 6400800"/>
              <a:gd name="connsiteY657" fmla="*/ 169069 h 514350"/>
              <a:gd name="connsiteX658" fmla="*/ 5183981 w 6400800"/>
              <a:gd name="connsiteY658" fmla="*/ 161449 h 514350"/>
              <a:gd name="connsiteX659" fmla="*/ 5183029 w 6400800"/>
              <a:gd name="connsiteY659" fmla="*/ 169069 h 514350"/>
              <a:gd name="connsiteX660" fmla="*/ 5181124 w 6400800"/>
              <a:gd name="connsiteY660" fmla="*/ 190024 h 514350"/>
              <a:gd name="connsiteX661" fmla="*/ 5180171 w 6400800"/>
              <a:gd name="connsiteY661" fmla="*/ 211931 h 514350"/>
              <a:gd name="connsiteX662" fmla="*/ 5177314 w 6400800"/>
              <a:gd name="connsiteY662" fmla="*/ 215741 h 514350"/>
              <a:gd name="connsiteX663" fmla="*/ 5165884 w 6400800"/>
              <a:gd name="connsiteY663" fmla="*/ 231934 h 514350"/>
              <a:gd name="connsiteX664" fmla="*/ 5163979 w 6400800"/>
              <a:gd name="connsiteY664" fmla="*/ 235744 h 514350"/>
              <a:gd name="connsiteX665" fmla="*/ 5161121 w 6400800"/>
              <a:gd name="connsiteY665" fmla="*/ 230029 h 514350"/>
              <a:gd name="connsiteX666" fmla="*/ 5161121 w 6400800"/>
              <a:gd name="connsiteY666" fmla="*/ 229076 h 514350"/>
              <a:gd name="connsiteX667" fmla="*/ 5163026 w 6400800"/>
              <a:gd name="connsiteY667" fmla="*/ 213836 h 514350"/>
              <a:gd name="connsiteX668" fmla="*/ 5163979 w 6400800"/>
              <a:gd name="connsiteY668" fmla="*/ 208121 h 514350"/>
              <a:gd name="connsiteX669" fmla="*/ 5158264 w 6400800"/>
              <a:gd name="connsiteY669" fmla="*/ 224314 h 514350"/>
              <a:gd name="connsiteX670" fmla="*/ 5156359 w 6400800"/>
              <a:gd name="connsiteY670" fmla="*/ 220504 h 514350"/>
              <a:gd name="connsiteX671" fmla="*/ 5147787 w 6400800"/>
              <a:gd name="connsiteY671" fmla="*/ 205264 h 514350"/>
              <a:gd name="connsiteX672" fmla="*/ 5144929 w 6400800"/>
              <a:gd name="connsiteY672" fmla="*/ 178594 h 514350"/>
              <a:gd name="connsiteX673" fmla="*/ 5141119 w 6400800"/>
              <a:gd name="connsiteY673" fmla="*/ 149066 h 514350"/>
              <a:gd name="connsiteX674" fmla="*/ 5141119 w 6400800"/>
              <a:gd name="connsiteY674" fmla="*/ 178594 h 514350"/>
              <a:gd name="connsiteX675" fmla="*/ 5141119 w 6400800"/>
              <a:gd name="connsiteY675" fmla="*/ 255746 h 514350"/>
              <a:gd name="connsiteX676" fmla="*/ 5141119 w 6400800"/>
              <a:gd name="connsiteY676" fmla="*/ 258604 h 514350"/>
              <a:gd name="connsiteX677" fmla="*/ 5139214 w 6400800"/>
              <a:gd name="connsiteY677" fmla="*/ 260509 h 514350"/>
              <a:gd name="connsiteX678" fmla="*/ 5134451 w 6400800"/>
              <a:gd name="connsiteY678" fmla="*/ 265271 h 514350"/>
              <a:gd name="connsiteX679" fmla="*/ 5128737 w 6400800"/>
              <a:gd name="connsiteY679" fmla="*/ 184309 h 514350"/>
              <a:gd name="connsiteX680" fmla="*/ 5124926 w 6400800"/>
              <a:gd name="connsiteY680" fmla="*/ 236696 h 514350"/>
              <a:gd name="connsiteX681" fmla="*/ 5119212 w 6400800"/>
              <a:gd name="connsiteY681" fmla="*/ 219551 h 514350"/>
              <a:gd name="connsiteX682" fmla="*/ 5123974 w 6400800"/>
              <a:gd name="connsiteY682" fmla="*/ 249079 h 514350"/>
              <a:gd name="connsiteX683" fmla="*/ 5123021 w 6400800"/>
              <a:gd name="connsiteY683" fmla="*/ 258604 h 514350"/>
              <a:gd name="connsiteX684" fmla="*/ 5120164 w 6400800"/>
              <a:gd name="connsiteY684" fmla="*/ 279559 h 514350"/>
              <a:gd name="connsiteX685" fmla="*/ 5116354 w 6400800"/>
              <a:gd name="connsiteY685" fmla="*/ 285274 h 514350"/>
              <a:gd name="connsiteX686" fmla="*/ 5106829 w 6400800"/>
              <a:gd name="connsiteY686" fmla="*/ 298609 h 514350"/>
              <a:gd name="connsiteX687" fmla="*/ 5103971 w 6400800"/>
              <a:gd name="connsiteY687" fmla="*/ 303371 h 514350"/>
              <a:gd name="connsiteX688" fmla="*/ 5085874 w 6400800"/>
              <a:gd name="connsiteY688" fmla="*/ 261461 h 514350"/>
              <a:gd name="connsiteX689" fmla="*/ 5086826 w 6400800"/>
              <a:gd name="connsiteY689" fmla="*/ 261461 h 514350"/>
              <a:gd name="connsiteX690" fmla="*/ 5091589 w 6400800"/>
              <a:gd name="connsiteY690" fmla="*/ 260509 h 514350"/>
              <a:gd name="connsiteX691" fmla="*/ 5086826 w 6400800"/>
              <a:gd name="connsiteY691" fmla="*/ 260509 h 514350"/>
              <a:gd name="connsiteX692" fmla="*/ 5085874 w 6400800"/>
              <a:gd name="connsiteY692" fmla="*/ 260509 h 514350"/>
              <a:gd name="connsiteX693" fmla="*/ 5071587 w 6400800"/>
              <a:gd name="connsiteY693" fmla="*/ 230029 h 514350"/>
              <a:gd name="connsiteX694" fmla="*/ 5071587 w 6400800"/>
              <a:gd name="connsiteY694" fmla="*/ 222409 h 514350"/>
              <a:gd name="connsiteX695" fmla="*/ 5069681 w 6400800"/>
              <a:gd name="connsiteY695" fmla="*/ 227171 h 514350"/>
              <a:gd name="connsiteX696" fmla="*/ 5062062 w 6400800"/>
              <a:gd name="connsiteY696" fmla="*/ 192881 h 514350"/>
              <a:gd name="connsiteX697" fmla="*/ 5058251 w 6400800"/>
              <a:gd name="connsiteY697" fmla="*/ 174784 h 514350"/>
              <a:gd name="connsiteX698" fmla="*/ 5055394 w 6400800"/>
              <a:gd name="connsiteY698" fmla="*/ 159544 h 514350"/>
              <a:gd name="connsiteX699" fmla="*/ 5049679 w 6400800"/>
              <a:gd name="connsiteY699" fmla="*/ 130016 h 514350"/>
              <a:gd name="connsiteX700" fmla="*/ 5050631 w 6400800"/>
              <a:gd name="connsiteY700" fmla="*/ 159544 h 514350"/>
              <a:gd name="connsiteX701" fmla="*/ 5051584 w 6400800"/>
              <a:gd name="connsiteY701" fmla="*/ 174784 h 514350"/>
              <a:gd name="connsiteX702" fmla="*/ 5053489 w 6400800"/>
              <a:gd name="connsiteY702" fmla="*/ 192881 h 514350"/>
              <a:gd name="connsiteX703" fmla="*/ 5059204 w 6400800"/>
              <a:gd name="connsiteY703" fmla="*/ 236696 h 514350"/>
              <a:gd name="connsiteX704" fmla="*/ 5061109 w 6400800"/>
              <a:gd name="connsiteY704" fmla="*/ 249079 h 514350"/>
              <a:gd name="connsiteX705" fmla="*/ 5055394 w 6400800"/>
              <a:gd name="connsiteY705" fmla="*/ 270034 h 514350"/>
              <a:gd name="connsiteX706" fmla="*/ 5052537 w 6400800"/>
              <a:gd name="connsiteY706" fmla="*/ 271939 h 514350"/>
              <a:gd name="connsiteX707" fmla="*/ 5052537 w 6400800"/>
              <a:gd name="connsiteY707" fmla="*/ 271939 h 514350"/>
              <a:gd name="connsiteX708" fmla="*/ 5051584 w 6400800"/>
              <a:gd name="connsiteY708" fmla="*/ 267176 h 514350"/>
              <a:gd name="connsiteX709" fmla="*/ 5051584 w 6400800"/>
              <a:gd name="connsiteY709" fmla="*/ 269081 h 514350"/>
              <a:gd name="connsiteX710" fmla="*/ 5048726 w 6400800"/>
              <a:gd name="connsiteY710" fmla="*/ 261461 h 514350"/>
              <a:gd name="connsiteX711" fmla="*/ 5048726 w 6400800"/>
              <a:gd name="connsiteY711" fmla="*/ 261461 h 514350"/>
              <a:gd name="connsiteX712" fmla="*/ 5050631 w 6400800"/>
              <a:gd name="connsiteY712" fmla="*/ 252889 h 514350"/>
              <a:gd name="connsiteX713" fmla="*/ 5047774 w 6400800"/>
              <a:gd name="connsiteY713" fmla="*/ 259556 h 514350"/>
              <a:gd name="connsiteX714" fmla="*/ 5039201 w 6400800"/>
              <a:gd name="connsiteY714" fmla="*/ 236696 h 514350"/>
              <a:gd name="connsiteX715" fmla="*/ 5031581 w 6400800"/>
              <a:gd name="connsiteY715" fmla="*/ 214789 h 514350"/>
              <a:gd name="connsiteX716" fmla="*/ 5035392 w 6400800"/>
              <a:gd name="connsiteY716" fmla="*/ 237649 h 514350"/>
              <a:gd name="connsiteX717" fmla="*/ 5039201 w 6400800"/>
              <a:gd name="connsiteY717" fmla="*/ 256699 h 514350"/>
              <a:gd name="connsiteX718" fmla="*/ 5034439 w 6400800"/>
              <a:gd name="connsiteY718" fmla="*/ 265271 h 514350"/>
              <a:gd name="connsiteX719" fmla="*/ 5034439 w 6400800"/>
              <a:gd name="connsiteY719" fmla="*/ 262414 h 514350"/>
              <a:gd name="connsiteX720" fmla="*/ 5030629 w 6400800"/>
              <a:gd name="connsiteY720" fmla="*/ 241459 h 514350"/>
              <a:gd name="connsiteX721" fmla="*/ 5026819 w 6400800"/>
              <a:gd name="connsiteY721" fmla="*/ 223361 h 514350"/>
              <a:gd name="connsiteX722" fmla="*/ 5025867 w 6400800"/>
              <a:gd name="connsiteY722" fmla="*/ 242411 h 514350"/>
              <a:gd name="connsiteX723" fmla="*/ 5025867 w 6400800"/>
              <a:gd name="connsiteY723" fmla="*/ 263366 h 514350"/>
              <a:gd name="connsiteX724" fmla="*/ 5025867 w 6400800"/>
              <a:gd name="connsiteY724" fmla="*/ 276701 h 514350"/>
              <a:gd name="connsiteX725" fmla="*/ 5025867 w 6400800"/>
              <a:gd name="connsiteY725" fmla="*/ 281464 h 514350"/>
              <a:gd name="connsiteX726" fmla="*/ 5010626 w 6400800"/>
              <a:gd name="connsiteY726" fmla="*/ 263366 h 514350"/>
              <a:gd name="connsiteX727" fmla="*/ 4995387 w 6400800"/>
              <a:gd name="connsiteY727" fmla="*/ 248126 h 514350"/>
              <a:gd name="connsiteX728" fmla="*/ 4997292 w 6400800"/>
              <a:gd name="connsiteY728" fmla="*/ 243364 h 514350"/>
              <a:gd name="connsiteX729" fmla="*/ 4994434 w 6400800"/>
              <a:gd name="connsiteY729" fmla="*/ 248126 h 514350"/>
              <a:gd name="connsiteX730" fmla="*/ 4992529 w 6400800"/>
              <a:gd name="connsiteY730" fmla="*/ 246221 h 514350"/>
              <a:gd name="connsiteX731" fmla="*/ 4994434 w 6400800"/>
              <a:gd name="connsiteY731" fmla="*/ 190024 h 514350"/>
              <a:gd name="connsiteX732" fmla="*/ 4983004 w 6400800"/>
              <a:gd name="connsiteY732" fmla="*/ 240506 h 514350"/>
              <a:gd name="connsiteX733" fmla="*/ 4981099 w 6400800"/>
              <a:gd name="connsiteY733" fmla="*/ 238601 h 514350"/>
              <a:gd name="connsiteX734" fmla="*/ 4959192 w 6400800"/>
              <a:gd name="connsiteY734" fmla="*/ 219551 h 514350"/>
              <a:gd name="connsiteX735" fmla="*/ 4978242 w 6400800"/>
              <a:gd name="connsiteY735" fmla="*/ 241459 h 514350"/>
              <a:gd name="connsiteX736" fmla="*/ 4982051 w 6400800"/>
              <a:gd name="connsiteY736" fmla="*/ 246221 h 514350"/>
              <a:gd name="connsiteX737" fmla="*/ 4982051 w 6400800"/>
              <a:gd name="connsiteY737" fmla="*/ 248126 h 514350"/>
              <a:gd name="connsiteX738" fmla="*/ 4976337 w 6400800"/>
              <a:gd name="connsiteY738" fmla="*/ 279559 h 514350"/>
              <a:gd name="connsiteX739" fmla="*/ 4969669 w 6400800"/>
              <a:gd name="connsiteY739" fmla="*/ 290989 h 514350"/>
              <a:gd name="connsiteX740" fmla="*/ 4960144 w 6400800"/>
              <a:gd name="connsiteY740" fmla="*/ 265271 h 514350"/>
              <a:gd name="connsiteX741" fmla="*/ 4960144 w 6400800"/>
              <a:gd name="connsiteY741" fmla="*/ 264319 h 514350"/>
              <a:gd name="connsiteX742" fmla="*/ 4959192 w 6400800"/>
              <a:gd name="connsiteY742" fmla="*/ 237649 h 514350"/>
              <a:gd name="connsiteX743" fmla="*/ 4958239 w 6400800"/>
              <a:gd name="connsiteY743" fmla="*/ 214789 h 514350"/>
              <a:gd name="connsiteX744" fmla="*/ 4968717 w 6400800"/>
              <a:gd name="connsiteY744" fmla="*/ 164306 h 514350"/>
              <a:gd name="connsiteX745" fmla="*/ 4974431 w 6400800"/>
              <a:gd name="connsiteY745" fmla="*/ 134779 h 514350"/>
              <a:gd name="connsiteX746" fmla="*/ 4964906 w 6400800"/>
              <a:gd name="connsiteY746" fmla="*/ 163354 h 514350"/>
              <a:gd name="connsiteX747" fmla="*/ 4955381 w 6400800"/>
              <a:gd name="connsiteY747" fmla="*/ 191929 h 514350"/>
              <a:gd name="connsiteX748" fmla="*/ 4955381 w 6400800"/>
              <a:gd name="connsiteY748" fmla="*/ 176689 h 514350"/>
              <a:gd name="connsiteX749" fmla="*/ 4952524 w 6400800"/>
              <a:gd name="connsiteY749" fmla="*/ 202406 h 514350"/>
              <a:gd name="connsiteX750" fmla="*/ 4952524 w 6400800"/>
              <a:gd name="connsiteY750" fmla="*/ 203359 h 514350"/>
              <a:gd name="connsiteX751" fmla="*/ 4944904 w 6400800"/>
              <a:gd name="connsiteY751" fmla="*/ 227171 h 514350"/>
              <a:gd name="connsiteX752" fmla="*/ 4944904 w 6400800"/>
              <a:gd name="connsiteY752" fmla="*/ 226219 h 514350"/>
              <a:gd name="connsiteX753" fmla="*/ 4936331 w 6400800"/>
              <a:gd name="connsiteY753" fmla="*/ 199549 h 514350"/>
              <a:gd name="connsiteX754" fmla="*/ 4942046 w 6400800"/>
              <a:gd name="connsiteY754" fmla="*/ 236696 h 514350"/>
              <a:gd name="connsiteX755" fmla="*/ 4941094 w 6400800"/>
              <a:gd name="connsiteY755" fmla="*/ 239554 h 514350"/>
              <a:gd name="connsiteX756" fmla="*/ 4922996 w 6400800"/>
              <a:gd name="connsiteY756" fmla="*/ 292894 h 514350"/>
              <a:gd name="connsiteX757" fmla="*/ 4922996 w 6400800"/>
              <a:gd name="connsiteY757" fmla="*/ 289084 h 514350"/>
              <a:gd name="connsiteX758" fmla="*/ 4920139 w 6400800"/>
              <a:gd name="connsiteY758" fmla="*/ 269081 h 514350"/>
              <a:gd name="connsiteX759" fmla="*/ 4919187 w 6400800"/>
              <a:gd name="connsiteY759" fmla="*/ 290036 h 514350"/>
              <a:gd name="connsiteX760" fmla="*/ 4919187 w 6400800"/>
              <a:gd name="connsiteY760" fmla="*/ 296704 h 514350"/>
              <a:gd name="connsiteX761" fmla="*/ 4917281 w 6400800"/>
              <a:gd name="connsiteY761" fmla="*/ 289084 h 514350"/>
              <a:gd name="connsiteX762" fmla="*/ 4911567 w 6400800"/>
              <a:gd name="connsiteY762" fmla="*/ 266224 h 514350"/>
              <a:gd name="connsiteX763" fmla="*/ 4904899 w 6400800"/>
              <a:gd name="connsiteY763" fmla="*/ 246221 h 514350"/>
              <a:gd name="connsiteX764" fmla="*/ 4907756 w 6400800"/>
              <a:gd name="connsiteY764" fmla="*/ 267176 h 514350"/>
              <a:gd name="connsiteX765" fmla="*/ 4909662 w 6400800"/>
              <a:gd name="connsiteY765" fmla="*/ 290989 h 514350"/>
              <a:gd name="connsiteX766" fmla="*/ 4911567 w 6400800"/>
              <a:gd name="connsiteY766" fmla="*/ 321469 h 514350"/>
              <a:gd name="connsiteX767" fmla="*/ 4908709 w 6400800"/>
              <a:gd name="connsiteY767" fmla="*/ 327184 h 514350"/>
              <a:gd name="connsiteX768" fmla="*/ 4902042 w 6400800"/>
              <a:gd name="connsiteY768" fmla="*/ 313849 h 514350"/>
              <a:gd name="connsiteX769" fmla="*/ 4894421 w 6400800"/>
              <a:gd name="connsiteY769" fmla="*/ 298609 h 514350"/>
              <a:gd name="connsiteX770" fmla="*/ 4892517 w 6400800"/>
              <a:gd name="connsiteY770" fmla="*/ 285274 h 514350"/>
              <a:gd name="connsiteX771" fmla="*/ 4891564 w 6400800"/>
              <a:gd name="connsiteY771" fmla="*/ 293846 h 514350"/>
              <a:gd name="connsiteX772" fmla="*/ 4888706 w 6400800"/>
              <a:gd name="connsiteY772" fmla="*/ 289084 h 514350"/>
              <a:gd name="connsiteX773" fmla="*/ 4891564 w 6400800"/>
              <a:gd name="connsiteY773" fmla="*/ 295751 h 514350"/>
              <a:gd name="connsiteX774" fmla="*/ 4887754 w 6400800"/>
              <a:gd name="connsiteY774" fmla="*/ 348139 h 514350"/>
              <a:gd name="connsiteX775" fmla="*/ 4887754 w 6400800"/>
              <a:gd name="connsiteY775" fmla="*/ 357664 h 514350"/>
              <a:gd name="connsiteX776" fmla="*/ 4882991 w 6400800"/>
              <a:gd name="connsiteY776" fmla="*/ 350996 h 514350"/>
              <a:gd name="connsiteX777" fmla="*/ 4882039 w 6400800"/>
              <a:gd name="connsiteY777" fmla="*/ 338614 h 514350"/>
              <a:gd name="connsiteX778" fmla="*/ 4882039 w 6400800"/>
              <a:gd name="connsiteY778" fmla="*/ 337661 h 514350"/>
              <a:gd name="connsiteX779" fmla="*/ 4883944 w 6400800"/>
              <a:gd name="connsiteY779" fmla="*/ 327184 h 514350"/>
              <a:gd name="connsiteX780" fmla="*/ 4885849 w 6400800"/>
              <a:gd name="connsiteY780" fmla="*/ 319564 h 514350"/>
              <a:gd name="connsiteX781" fmla="*/ 4887754 w 6400800"/>
              <a:gd name="connsiteY781" fmla="*/ 312896 h 514350"/>
              <a:gd name="connsiteX782" fmla="*/ 4884896 w 6400800"/>
              <a:gd name="connsiteY782" fmla="*/ 318611 h 514350"/>
              <a:gd name="connsiteX783" fmla="*/ 4882039 w 6400800"/>
              <a:gd name="connsiteY783" fmla="*/ 326231 h 514350"/>
              <a:gd name="connsiteX784" fmla="*/ 4882039 w 6400800"/>
              <a:gd name="connsiteY784" fmla="*/ 328136 h 514350"/>
              <a:gd name="connsiteX785" fmla="*/ 4882039 w 6400800"/>
              <a:gd name="connsiteY785" fmla="*/ 326231 h 514350"/>
              <a:gd name="connsiteX786" fmla="*/ 4877276 w 6400800"/>
              <a:gd name="connsiteY786" fmla="*/ 288131 h 514350"/>
              <a:gd name="connsiteX787" fmla="*/ 4873466 w 6400800"/>
              <a:gd name="connsiteY787" fmla="*/ 263366 h 514350"/>
              <a:gd name="connsiteX788" fmla="*/ 4878229 w 6400800"/>
              <a:gd name="connsiteY788" fmla="*/ 238601 h 514350"/>
              <a:gd name="connsiteX789" fmla="*/ 4882039 w 6400800"/>
              <a:gd name="connsiteY789" fmla="*/ 211931 h 514350"/>
              <a:gd name="connsiteX790" fmla="*/ 4874419 w 6400800"/>
              <a:gd name="connsiteY790" fmla="*/ 237649 h 514350"/>
              <a:gd name="connsiteX791" fmla="*/ 4870609 w 6400800"/>
              <a:gd name="connsiteY791" fmla="*/ 249079 h 514350"/>
              <a:gd name="connsiteX792" fmla="*/ 4866799 w 6400800"/>
              <a:gd name="connsiteY792" fmla="*/ 231934 h 514350"/>
              <a:gd name="connsiteX793" fmla="*/ 4862037 w 6400800"/>
              <a:gd name="connsiteY793" fmla="*/ 210979 h 514350"/>
              <a:gd name="connsiteX794" fmla="*/ 4862989 w 6400800"/>
              <a:gd name="connsiteY794" fmla="*/ 232886 h 514350"/>
              <a:gd name="connsiteX795" fmla="*/ 4863941 w 6400800"/>
              <a:gd name="connsiteY795" fmla="*/ 248126 h 514350"/>
              <a:gd name="connsiteX796" fmla="*/ 4863941 w 6400800"/>
              <a:gd name="connsiteY796" fmla="*/ 261461 h 514350"/>
              <a:gd name="connsiteX797" fmla="*/ 4860131 w 6400800"/>
              <a:gd name="connsiteY797" fmla="*/ 264319 h 514350"/>
              <a:gd name="connsiteX798" fmla="*/ 4843939 w 6400800"/>
              <a:gd name="connsiteY798" fmla="*/ 281464 h 514350"/>
              <a:gd name="connsiteX799" fmla="*/ 4841081 w 6400800"/>
              <a:gd name="connsiteY799" fmla="*/ 270986 h 514350"/>
              <a:gd name="connsiteX800" fmla="*/ 4842987 w 6400800"/>
              <a:gd name="connsiteY800" fmla="*/ 266224 h 514350"/>
              <a:gd name="connsiteX801" fmla="*/ 4841081 w 6400800"/>
              <a:gd name="connsiteY801" fmla="*/ 269081 h 514350"/>
              <a:gd name="connsiteX802" fmla="*/ 4840129 w 6400800"/>
              <a:gd name="connsiteY802" fmla="*/ 262414 h 514350"/>
              <a:gd name="connsiteX803" fmla="*/ 4840129 w 6400800"/>
              <a:gd name="connsiteY803" fmla="*/ 270034 h 514350"/>
              <a:gd name="connsiteX804" fmla="*/ 4833462 w 6400800"/>
              <a:gd name="connsiteY804" fmla="*/ 278606 h 514350"/>
              <a:gd name="connsiteX805" fmla="*/ 4822984 w 6400800"/>
              <a:gd name="connsiteY805" fmla="*/ 294799 h 514350"/>
              <a:gd name="connsiteX806" fmla="*/ 4816316 w 6400800"/>
              <a:gd name="connsiteY806" fmla="*/ 304324 h 514350"/>
              <a:gd name="connsiteX807" fmla="*/ 4809649 w 6400800"/>
              <a:gd name="connsiteY807" fmla="*/ 315754 h 514350"/>
              <a:gd name="connsiteX808" fmla="*/ 4807744 w 6400800"/>
              <a:gd name="connsiteY808" fmla="*/ 318611 h 514350"/>
              <a:gd name="connsiteX809" fmla="*/ 4807744 w 6400800"/>
              <a:gd name="connsiteY809" fmla="*/ 304324 h 514350"/>
              <a:gd name="connsiteX810" fmla="*/ 4803934 w 6400800"/>
              <a:gd name="connsiteY810" fmla="*/ 327184 h 514350"/>
              <a:gd name="connsiteX811" fmla="*/ 4795362 w 6400800"/>
              <a:gd name="connsiteY811" fmla="*/ 342424 h 514350"/>
              <a:gd name="connsiteX812" fmla="*/ 4795362 w 6400800"/>
              <a:gd name="connsiteY812" fmla="*/ 324326 h 514350"/>
              <a:gd name="connsiteX813" fmla="*/ 4795362 w 6400800"/>
              <a:gd name="connsiteY813" fmla="*/ 311944 h 514350"/>
              <a:gd name="connsiteX814" fmla="*/ 4796314 w 6400800"/>
              <a:gd name="connsiteY814" fmla="*/ 302419 h 514350"/>
              <a:gd name="connsiteX815" fmla="*/ 4797266 w 6400800"/>
              <a:gd name="connsiteY815" fmla="*/ 297656 h 514350"/>
              <a:gd name="connsiteX816" fmla="*/ 4803934 w 6400800"/>
              <a:gd name="connsiteY816" fmla="*/ 264319 h 514350"/>
              <a:gd name="connsiteX817" fmla="*/ 4815364 w 6400800"/>
              <a:gd name="connsiteY817" fmla="*/ 192881 h 514350"/>
              <a:gd name="connsiteX818" fmla="*/ 4792504 w 6400800"/>
              <a:gd name="connsiteY818" fmla="*/ 262414 h 514350"/>
              <a:gd name="connsiteX819" fmla="*/ 4790599 w 6400800"/>
              <a:gd name="connsiteY819" fmla="*/ 268129 h 514350"/>
              <a:gd name="connsiteX820" fmla="*/ 4788694 w 6400800"/>
              <a:gd name="connsiteY820" fmla="*/ 250031 h 514350"/>
              <a:gd name="connsiteX821" fmla="*/ 4787741 w 6400800"/>
              <a:gd name="connsiteY821" fmla="*/ 270986 h 514350"/>
              <a:gd name="connsiteX822" fmla="*/ 4787741 w 6400800"/>
              <a:gd name="connsiteY822" fmla="*/ 281464 h 514350"/>
              <a:gd name="connsiteX823" fmla="*/ 4782979 w 6400800"/>
              <a:gd name="connsiteY823" fmla="*/ 299561 h 514350"/>
              <a:gd name="connsiteX824" fmla="*/ 4782979 w 6400800"/>
              <a:gd name="connsiteY824" fmla="*/ 293846 h 514350"/>
              <a:gd name="connsiteX825" fmla="*/ 4784884 w 6400800"/>
              <a:gd name="connsiteY825" fmla="*/ 263366 h 514350"/>
              <a:gd name="connsiteX826" fmla="*/ 4786789 w 6400800"/>
              <a:gd name="connsiteY826" fmla="*/ 239554 h 514350"/>
              <a:gd name="connsiteX827" fmla="*/ 4789647 w 6400800"/>
              <a:gd name="connsiteY827" fmla="*/ 218599 h 514350"/>
              <a:gd name="connsiteX828" fmla="*/ 4782979 w 6400800"/>
              <a:gd name="connsiteY828" fmla="*/ 238601 h 514350"/>
              <a:gd name="connsiteX829" fmla="*/ 4777264 w 6400800"/>
              <a:gd name="connsiteY829" fmla="*/ 262414 h 514350"/>
              <a:gd name="connsiteX830" fmla="*/ 4776312 w 6400800"/>
              <a:gd name="connsiteY830" fmla="*/ 269081 h 514350"/>
              <a:gd name="connsiteX831" fmla="*/ 4773454 w 6400800"/>
              <a:gd name="connsiteY831" fmla="*/ 251936 h 514350"/>
              <a:gd name="connsiteX832" fmla="*/ 4773454 w 6400800"/>
              <a:gd name="connsiteY832" fmla="*/ 284321 h 514350"/>
              <a:gd name="connsiteX833" fmla="*/ 4771549 w 6400800"/>
              <a:gd name="connsiteY833" fmla="*/ 293846 h 514350"/>
              <a:gd name="connsiteX834" fmla="*/ 4771549 w 6400800"/>
              <a:gd name="connsiteY834" fmla="*/ 295751 h 514350"/>
              <a:gd name="connsiteX835" fmla="*/ 4767739 w 6400800"/>
              <a:gd name="connsiteY835" fmla="*/ 260509 h 514350"/>
              <a:gd name="connsiteX836" fmla="*/ 4764881 w 6400800"/>
              <a:gd name="connsiteY836" fmla="*/ 297656 h 514350"/>
              <a:gd name="connsiteX837" fmla="*/ 4755356 w 6400800"/>
              <a:gd name="connsiteY837" fmla="*/ 276701 h 514350"/>
              <a:gd name="connsiteX838" fmla="*/ 4750594 w 6400800"/>
              <a:gd name="connsiteY838" fmla="*/ 270034 h 514350"/>
              <a:gd name="connsiteX839" fmla="*/ 4758214 w 6400800"/>
              <a:gd name="connsiteY839" fmla="*/ 243364 h 514350"/>
              <a:gd name="connsiteX840" fmla="*/ 4780122 w 6400800"/>
              <a:gd name="connsiteY840" fmla="*/ 161449 h 514350"/>
              <a:gd name="connsiteX841" fmla="*/ 4787741 w 6400800"/>
              <a:gd name="connsiteY841" fmla="*/ 130016 h 514350"/>
              <a:gd name="connsiteX842" fmla="*/ 4776312 w 6400800"/>
              <a:gd name="connsiteY842" fmla="*/ 160496 h 514350"/>
              <a:gd name="connsiteX843" fmla="*/ 4747737 w 6400800"/>
              <a:gd name="connsiteY843" fmla="*/ 240506 h 514350"/>
              <a:gd name="connsiteX844" fmla="*/ 4742022 w 6400800"/>
              <a:gd name="connsiteY844" fmla="*/ 257651 h 514350"/>
              <a:gd name="connsiteX845" fmla="*/ 4742022 w 6400800"/>
              <a:gd name="connsiteY845" fmla="*/ 257651 h 514350"/>
              <a:gd name="connsiteX846" fmla="*/ 4727734 w 6400800"/>
              <a:gd name="connsiteY846" fmla="*/ 244316 h 514350"/>
              <a:gd name="connsiteX847" fmla="*/ 4721066 w 6400800"/>
              <a:gd name="connsiteY847" fmla="*/ 240506 h 514350"/>
              <a:gd name="connsiteX848" fmla="*/ 4716304 w 6400800"/>
              <a:gd name="connsiteY848" fmla="*/ 238601 h 514350"/>
              <a:gd name="connsiteX849" fmla="*/ 4712494 w 6400800"/>
              <a:gd name="connsiteY849" fmla="*/ 237649 h 514350"/>
              <a:gd name="connsiteX850" fmla="*/ 4716304 w 6400800"/>
              <a:gd name="connsiteY850" fmla="*/ 239554 h 514350"/>
              <a:gd name="connsiteX851" fmla="*/ 4725829 w 6400800"/>
              <a:gd name="connsiteY851" fmla="*/ 246221 h 514350"/>
              <a:gd name="connsiteX852" fmla="*/ 4736306 w 6400800"/>
              <a:gd name="connsiteY852" fmla="*/ 260509 h 514350"/>
              <a:gd name="connsiteX853" fmla="*/ 4739164 w 6400800"/>
              <a:gd name="connsiteY853" fmla="*/ 266224 h 514350"/>
              <a:gd name="connsiteX854" fmla="*/ 4729639 w 6400800"/>
              <a:gd name="connsiteY854" fmla="*/ 293846 h 514350"/>
              <a:gd name="connsiteX855" fmla="*/ 4728687 w 6400800"/>
              <a:gd name="connsiteY855" fmla="*/ 295751 h 514350"/>
              <a:gd name="connsiteX856" fmla="*/ 4728687 w 6400800"/>
              <a:gd name="connsiteY856" fmla="*/ 294799 h 514350"/>
              <a:gd name="connsiteX857" fmla="*/ 4728687 w 6400800"/>
              <a:gd name="connsiteY857" fmla="*/ 290989 h 514350"/>
              <a:gd name="connsiteX858" fmla="*/ 4727734 w 6400800"/>
              <a:gd name="connsiteY858" fmla="*/ 293846 h 514350"/>
              <a:gd name="connsiteX859" fmla="*/ 4717256 w 6400800"/>
              <a:gd name="connsiteY859" fmla="*/ 270986 h 514350"/>
              <a:gd name="connsiteX860" fmla="*/ 4714399 w 6400800"/>
              <a:gd name="connsiteY860" fmla="*/ 265271 h 514350"/>
              <a:gd name="connsiteX861" fmla="*/ 4716304 w 6400800"/>
              <a:gd name="connsiteY861" fmla="*/ 252889 h 514350"/>
              <a:gd name="connsiteX862" fmla="*/ 4713447 w 6400800"/>
              <a:gd name="connsiteY862" fmla="*/ 262414 h 514350"/>
              <a:gd name="connsiteX863" fmla="*/ 4706779 w 6400800"/>
              <a:gd name="connsiteY863" fmla="*/ 248126 h 514350"/>
              <a:gd name="connsiteX864" fmla="*/ 4712494 w 6400800"/>
              <a:gd name="connsiteY864" fmla="*/ 267176 h 514350"/>
              <a:gd name="connsiteX865" fmla="*/ 4708684 w 6400800"/>
              <a:gd name="connsiteY865" fmla="*/ 277654 h 514350"/>
              <a:gd name="connsiteX866" fmla="*/ 4694397 w 6400800"/>
              <a:gd name="connsiteY866" fmla="*/ 236696 h 514350"/>
              <a:gd name="connsiteX867" fmla="*/ 4702969 w 6400800"/>
              <a:gd name="connsiteY867" fmla="*/ 293846 h 514350"/>
              <a:gd name="connsiteX868" fmla="*/ 4691539 w 6400800"/>
              <a:gd name="connsiteY868" fmla="*/ 331946 h 514350"/>
              <a:gd name="connsiteX869" fmla="*/ 4690587 w 6400800"/>
              <a:gd name="connsiteY869" fmla="*/ 329089 h 514350"/>
              <a:gd name="connsiteX870" fmla="*/ 4682966 w 6400800"/>
              <a:gd name="connsiteY870" fmla="*/ 313849 h 514350"/>
              <a:gd name="connsiteX871" fmla="*/ 4684872 w 6400800"/>
              <a:gd name="connsiteY871" fmla="*/ 322421 h 514350"/>
              <a:gd name="connsiteX872" fmla="*/ 4684872 w 6400800"/>
              <a:gd name="connsiteY872" fmla="*/ 322421 h 514350"/>
              <a:gd name="connsiteX873" fmla="*/ 4671537 w 6400800"/>
              <a:gd name="connsiteY873" fmla="*/ 304324 h 514350"/>
              <a:gd name="connsiteX874" fmla="*/ 4682014 w 6400800"/>
              <a:gd name="connsiteY874" fmla="*/ 324326 h 514350"/>
              <a:gd name="connsiteX875" fmla="*/ 4688681 w 6400800"/>
              <a:gd name="connsiteY875" fmla="*/ 337661 h 514350"/>
              <a:gd name="connsiteX876" fmla="*/ 4689634 w 6400800"/>
              <a:gd name="connsiteY876" fmla="*/ 340519 h 514350"/>
              <a:gd name="connsiteX877" fmla="*/ 4682966 w 6400800"/>
              <a:gd name="connsiteY877" fmla="*/ 366236 h 514350"/>
              <a:gd name="connsiteX878" fmla="*/ 4678204 w 6400800"/>
              <a:gd name="connsiteY878" fmla="*/ 359569 h 514350"/>
              <a:gd name="connsiteX879" fmla="*/ 4669631 w 6400800"/>
              <a:gd name="connsiteY879" fmla="*/ 349091 h 514350"/>
              <a:gd name="connsiteX880" fmla="*/ 4668679 w 6400800"/>
              <a:gd name="connsiteY880" fmla="*/ 348139 h 514350"/>
              <a:gd name="connsiteX881" fmla="*/ 4669631 w 6400800"/>
              <a:gd name="connsiteY881" fmla="*/ 330994 h 514350"/>
              <a:gd name="connsiteX882" fmla="*/ 4669631 w 6400800"/>
              <a:gd name="connsiteY882" fmla="*/ 310991 h 514350"/>
              <a:gd name="connsiteX883" fmla="*/ 4669631 w 6400800"/>
              <a:gd name="connsiteY883" fmla="*/ 313849 h 514350"/>
              <a:gd name="connsiteX884" fmla="*/ 4670584 w 6400800"/>
              <a:gd name="connsiteY884" fmla="*/ 301466 h 514350"/>
              <a:gd name="connsiteX885" fmla="*/ 4670584 w 6400800"/>
              <a:gd name="connsiteY885" fmla="*/ 287179 h 514350"/>
              <a:gd name="connsiteX886" fmla="*/ 4675347 w 6400800"/>
              <a:gd name="connsiteY886" fmla="*/ 274796 h 514350"/>
              <a:gd name="connsiteX887" fmla="*/ 4689634 w 6400800"/>
              <a:gd name="connsiteY887" fmla="*/ 250984 h 514350"/>
              <a:gd name="connsiteX888" fmla="*/ 4681062 w 6400800"/>
              <a:gd name="connsiteY888" fmla="*/ 262414 h 514350"/>
              <a:gd name="connsiteX889" fmla="*/ 4686776 w 6400800"/>
              <a:gd name="connsiteY889" fmla="*/ 248126 h 514350"/>
              <a:gd name="connsiteX890" fmla="*/ 4675347 w 6400800"/>
              <a:gd name="connsiteY890" fmla="*/ 265271 h 514350"/>
              <a:gd name="connsiteX891" fmla="*/ 4670584 w 6400800"/>
              <a:gd name="connsiteY891" fmla="*/ 272891 h 514350"/>
              <a:gd name="connsiteX892" fmla="*/ 4670584 w 6400800"/>
              <a:gd name="connsiteY892" fmla="*/ 268129 h 514350"/>
              <a:gd name="connsiteX893" fmla="*/ 4668679 w 6400800"/>
              <a:gd name="connsiteY893" fmla="*/ 250984 h 514350"/>
              <a:gd name="connsiteX894" fmla="*/ 4669631 w 6400800"/>
              <a:gd name="connsiteY894" fmla="*/ 247174 h 514350"/>
              <a:gd name="connsiteX895" fmla="*/ 4671537 w 6400800"/>
              <a:gd name="connsiteY895" fmla="*/ 222409 h 514350"/>
              <a:gd name="connsiteX896" fmla="*/ 4670584 w 6400800"/>
              <a:gd name="connsiteY896" fmla="*/ 229076 h 514350"/>
              <a:gd name="connsiteX897" fmla="*/ 4666774 w 6400800"/>
              <a:gd name="connsiteY897" fmla="*/ 242411 h 514350"/>
              <a:gd name="connsiteX898" fmla="*/ 4666774 w 6400800"/>
              <a:gd name="connsiteY898" fmla="*/ 241459 h 514350"/>
              <a:gd name="connsiteX899" fmla="*/ 4666774 w 6400800"/>
              <a:gd name="connsiteY899" fmla="*/ 241459 h 514350"/>
              <a:gd name="connsiteX900" fmla="*/ 4666774 w 6400800"/>
              <a:gd name="connsiteY900" fmla="*/ 241459 h 514350"/>
              <a:gd name="connsiteX901" fmla="*/ 4662012 w 6400800"/>
              <a:gd name="connsiteY901" fmla="*/ 228124 h 514350"/>
              <a:gd name="connsiteX902" fmla="*/ 4660106 w 6400800"/>
              <a:gd name="connsiteY902" fmla="*/ 222409 h 514350"/>
              <a:gd name="connsiteX903" fmla="*/ 4661059 w 6400800"/>
              <a:gd name="connsiteY903" fmla="*/ 228124 h 514350"/>
              <a:gd name="connsiteX904" fmla="*/ 4662964 w 6400800"/>
              <a:gd name="connsiteY904" fmla="*/ 244316 h 514350"/>
              <a:gd name="connsiteX905" fmla="*/ 4662964 w 6400800"/>
              <a:gd name="connsiteY905" fmla="*/ 246221 h 514350"/>
              <a:gd name="connsiteX906" fmla="*/ 4662964 w 6400800"/>
              <a:gd name="connsiteY906" fmla="*/ 246221 h 514350"/>
              <a:gd name="connsiteX907" fmla="*/ 4654391 w 6400800"/>
              <a:gd name="connsiteY907" fmla="*/ 262414 h 514350"/>
              <a:gd name="connsiteX908" fmla="*/ 4650581 w 6400800"/>
              <a:gd name="connsiteY908" fmla="*/ 271939 h 514350"/>
              <a:gd name="connsiteX909" fmla="*/ 4646772 w 6400800"/>
              <a:gd name="connsiteY909" fmla="*/ 261461 h 514350"/>
              <a:gd name="connsiteX910" fmla="*/ 4645819 w 6400800"/>
              <a:gd name="connsiteY910" fmla="*/ 259556 h 514350"/>
              <a:gd name="connsiteX911" fmla="*/ 4646772 w 6400800"/>
              <a:gd name="connsiteY911" fmla="*/ 253841 h 514350"/>
              <a:gd name="connsiteX912" fmla="*/ 4653439 w 6400800"/>
              <a:gd name="connsiteY912" fmla="*/ 227171 h 514350"/>
              <a:gd name="connsiteX913" fmla="*/ 4660106 w 6400800"/>
              <a:gd name="connsiteY913" fmla="*/ 204311 h 514350"/>
              <a:gd name="connsiteX914" fmla="*/ 4650581 w 6400800"/>
              <a:gd name="connsiteY914" fmla="*/ 226219 h 514350"/>
              <a:gd name="connsiteX915" fmla="*/ 4641056 w 6400800"/>
              <a:gd name="connsiteY915" fmla="*/ 251936 h 514350"/>
              <a:gd name="connsiteX916" fmla="*/ 4636294 w 6400800"/>
              <a:gd name="connsiteY916" fmla="*/ 267176 h 514350"/>
              <a:gd name="connsiteX917" fmla="*/ 4636294 w 6400800"/>
              <a:gd name="connsiteY917" fmla="*/ 259556 h 514350"/>
              <a:gd name="connsiteX918" fmla="*/ 4638199 w 6400800"/>
              <a:gd name="connsiteY918" fmla="*/ 242411 h 514350"/>
              <a:gd name="connsiteX919" fmla="*/ 4639151 w 6400800"/>
              <a:gd name="connsiteY919" fmla="*/ 235744 h 514350"/>
              <a:gd name="connsiteX920" fmla="*/ 4637247 w 6400800"/>
              <a:gd name="connsiteY920" fmla="*/ 241459 h 514350"/>
              <a:gd name="connsiteX921" fmla="*/ 4632484 w 6400800"/>
              <a:gd name="connsiteY921" fmla="*/ 258604 h 514350"/>
              <a:gd name="connsiteX922" fmla="*/ 4632484 w 6400800"/>
              <a:gd name="connsiteY922" fmla="*/ 258604 h 514350"/>
              <a:gd name="connsiteX923" fmla="*/ 4631531 w 6400800"/>
              <a:gd name="connsiteY923" fmla="*/ 254794 h 514350"/>
              <a:gd name="connsiteX924" fmla="*/ 4632484 w 6400800"/>
              <a:gd name="connsiteY924" fmla="*/ 259556 h 514350"/>
              <a:gd name="connsiteX925" fmla="*/ 4628674 w 6400800"/>
              <a:gd name="connsiteY925" fmla="*/ 285274 h 514350"/>
              <a:gd name="connsiteX926" fmla="*/ 4628674 w 6400800"/>
              <a:gd name="connsiteY926" fmla="*/ 293846 h 514350"/>
              <a:gd name="connsiteX927" fmla="*/ 4625816 w 6400800"/>
              <a:gd name="connsiteY927" fmla="*/ 303371 h 514350"/>
              <a:gd name="connsiteX928" fmla="*/ 4610576 w 6400800"/>
              <a:gd name="connsiteY928" fmla="*/ 293846 h 514350"/>
              <a:gd name="connsiteX929" fmla="*/ 4604862 w 6400800"/>
              <a:gd name="connsiteY929" fmla="*/ 290989 h 514350"/>
              <a:gd name="connsiteX930" fmla="*/ 4610576 w 6400800"/>
              <a:gd name="connsiteY930" fmla="*/ 294799 h 514350"/>
              <a:gd name="connsiteX931" fmla="*/ 4624864 w 6400800"/>
              <a:gd name="connsiteY931" fmla="*/ 307181 h 514350"/>
              <a:gd name="connsiteX932" fmla="*/ 4625816 w 6400800"/>
              <a:gd name="connsiteY932" fmla="*/ 308134 h 514350"/>
              <a:gd name="connsiteX933" fmla="*/ 4622006 w 6400800"/>
              <a:gd name="connsiteY933" fmla="*/ 325279 h 514350"/>
              <a:gd name="connsiteX934" fmla="*/ 4619149 w 6400800"/>
              <a:gd name="connsiteY934" fmla="*/ 343376 h 514350"/>
              <a:gd name="connsiteX935" fmla="*/ 4607719 w 6400800"/>
              <a:gd name="connsiteY935" fmla="*/ 306229 h 514350"/>
              <a:gd name="connsiteX936" fmla="*/ 4602956 w 6400800"/>
              <a:gd name="connsiteY936" fmla="*/ 290989 h 514350"/>
              <a:gd name="connsiteX937" fmla="*/ 4601051 w 6400800"/>
              <a:gd name="connsiteY937" fmla="*/ 269081 h 514350"/>
              <a:gd name="connsiteX938" fmla="*/ 4599147 w 6400800"/>
              <a:gd name="connsiteY938" fmla="*/ 248126 h 514350"/>
              <a:gd name="connsiteX939" fmla="*/ 4597241 w 6400800"/>
              <a:gd name="connsiteY939" fmla="*/ 269081 h 514350"/>
              <a:gd name="connsiteX940" fmla="*/ 4597241 w 6400800"/>
              <a:gd name="connsiteY940" fmla="*/ 271939 h 514350"/>
              <a:gd name="connsiteX941" fmla="*/ 4589622 w 6400800"/>
              <a:gd name="connsiteY941" fmla="*/ 250031 h 514350"/>
              <a:gd name="connsiteX942" fmla="*/ 4589622 w 6400800"/>
              <a:gd name="connsiteY942" fmla="*/ 240506 h 514350"/>
              <a:gd name="connsiteX943" fmla="*/ 4590574 w 6400800"/>
              <a:gd name="connsiteY943" fmla="*/ 197644 h 514350"/>
              <a:gd name="connsiteX944" fmla="*/ 4590574 w 6400800"/>
              <a:gd name="connsiteY944" fmla="*/ 109061 h 514350"/>
              <a:gd name="connsiteX945" fmla="*/ 4579144 w 6400800"/>
              <a:gd name="connsiteY945" fmla="*/ 197644 h 514350"/>
              <a:gd name="connsiteX946" fmla="*/ 4574381 w 6400800"/>
              <a:gd name="connsiteY946" fmla="*/ 240506 h 514350"/>
              <a:gd name="connsiteX947" fmla="*/ 4573429 w 6400800"/>
              <a:gd name="connsiteY947" fmla="*/ 256699 h 514350"/>
              <a:gd name="connsiteX948" fmla="*/ 4572476 w 6400800"/>
              <a:gd name="connsiteY948" fmla="*/ 257651 h 514350"/>
              <a:gd name="connsiteX949" fmla="*/ 4563904 w 6400800"/>
              <a:gd name="connsiteY949" fmla="*/ 265271 h 514350"/>
              <a:gd name="connsiteX950" fmla="*/ 4563904 w 6400800"/>
              <a:gd name="connsiteY950" fmla="*/ 264319 h 514350"/>
              <a:gd name="connsiteX951" fmla="*/ 4559141 w 6400800"/>
              <a:gd name="connsiteY951" fmla="*/ 255746 h 514350"/>
              <a:gd name="connsiteX952" fmla="*/ 4560094 w 6400800"/>
              <a:gd name="connsiteY952" fmla="*/ 249079 h 514350"/>
              <a:gd name="connsiteX953" fmla="*/ 4576287 w 6400800"/>
              <a:gd name="connsiteY953" fmla="*/ 159544 h 514350"/>
              <a:gd name="connsiteX954" fmla="*/ 4550569 w 6400800"/>
              <a:gd name="connsiteY954" fmla="*/ 243364 h 514350"/>
              <a:gd name="connsiteX955" fmla="*/ 4550569 w 6400800"/>
              <a:gd name="connsiteY955" fmla="*/ 243364 h 514350"/>
              <a:gd name="connsiteX956" fmla="*/ 4550569 w 6400800"/>
              <a:gd name="connsiteY956" fmla="*/ 243364 h 514350"/>
              <a:gd name="connsiteX957" fmla="*/ 4549616 w 6400800"/>
              <a:gd name="connsiteY957" fmla="*/ 246221 h 514350"/>
              <a:gd name="connsiteX958" fmla="*/ 4548664 w 6400800"/>
              <a:gd name="connsiteY958" fmla="*/ 248126 h 514350"/>
              <a:gd name="connsiteX959" fmla="*/ 4548664 w 6400800"/>
              <a:gd name="connsiteY959" fmla="*/ 248126 h 514350"/>
              <a:gd name="connsiteX960" fmla="*/ 4548664 w 6400800"/>
              <a:gd name="connsiteY960" fmla="*/ 248126 h 514350"/>
              <a:gd name="connsiteX961" fmla="*/ 4536281 w 6400800"/>
              <a:gd name="connsiteY961" fmla="*/ 292894 h 514350"/>
              <a:gd name="connsiteX962" fmla="*/ 4531519 w 6400800"/>
              <a:gd name="connsiteY962" fmla="*/ 241459 h 514350"/>
              <a:gd name="connsiteX963" fmla="*/ 4525804 w 6400800"/>
              <a:gd name="connsiteY963" fmla="*/ 303371 h 514350"/>
              <a:gd name="connsiteX964" fmla="*/ 4525804 w 6400800"/>
              <a:gd name="connsiteY964" fmla="*/ 309086 h 514350"/>
              <a:gd name="connsiteX965" fmla="*/ 4524851 w 6400800"/>
              <a:gd name="connsiteY965" fmla="*/ 308134 h 514350"/>
              <a:gd name="connsiteX966" fmla="*/ 4525804 w 6400800"/>
              <a:gd name="connsiteY966" fmla="*/ 310039 h 514350"/>
              <a:gd name="connsiteX967" fmla="*/ 4523899 w 6400800"/>
              <a:gd name="connsiteY967" fmla="*/ 333851 h 514350"/>
              <a:gd name="connsiteX968" fmla="*/ 4523899 w 6400800"/>
              <a:gd name="connsiteY968" fmla="*/ 337661 h 514350"/>
              <a:gd name="connsiteX969" fmla="*/ 4522947 w 6400800"/>
              <a:gd name="connsiteY969" fmla="*/ 339566 h 514350"/>
              <a:gd name="connsiteX970" fmla="*/ 4517231 w 6400800"/>
              <a:gd name="connsiteY970" fmla="*/ 322421 h 514350"/>
              <a:gd name="connsiteX971" fmla="*/ 4514374 w 6400800"/>
              <a:gd name="connsiteY971" fmla="*/ 301466 h 514350"/>
              <a:gd name="connsiteX972" fmla="*/ 4517231 w 6400800"/>
              <a:gd name="connsiteY972" fmla="*/ 297656 h 514350"/>
              <a:gd name="connsiteX973" fmla="*/ 4521041 w 6400800"/>
              <a:gd name="connsiteY973" fmla="*/ 291941 h 514350"/>
              <a:gd name="connsiteX974" fmla="*/ 4516279 w 6400800"/>
              <a:gd name="connsiteY974" fmla="*/ 297656 h 514350"/>
              <a:gd name="connsiteX975" fmla="*/ 4514374 w 6400800"/>
              <a:gd name="connsiteY975" fmla="*/ 300514 h 514350"/>
              <a:gd name="connsiteX976" fmla="*/ 4514374 w 6400800"/>
              <a:gd name="connsiteY976" fmla="*/ 298609 h 514350"/>
              <a:gd name="connsiteX977" fmla="*/ 4517231 w 6400800"/>
              <a:gd name="connsiteY977" fmla="*/ 293846 h 514350"/>
              <a:gd name="connsiteX978" fmla="*/ 4520089 w 6400800"/>
              <a:gd name="connsiteY978" fmla="*/ 288131 h 514350"/>
              <a:gd name="connsiteX979" fmla="*/ 4516279 w 6400800"/>
              <a:gd name="connsiteY979" fmla="*/ 292894 h 514350"/>
              <a:gd name="connsiteX980" fmla="*/ 4514374 w 6400800"/>
              <a:gd name="connsiteY980" fmla="*/ 295751 h 514350"/>
              <a:gd name="connsiteX981" fmla="*/ 4512469 w 6400800"/>
              <a:gd name="connsiteY981" fmla="*/ 281464 h 514350"/>
              <a:gd name="connsiteX982" fmla="*/ 4511516 w 6400800"/>
              <a:gd name="connsiteY982" fmla="*/ 268129 h 514350"/>
              <a:gd name="connsiteX983" fmla="*/ 4510564 w 6400800"/>
              <a:gd name="connsiteY983" fmla="*/ 272891 h 514350"/>
              <a:gd name="connsiteX984" fmla="*/ 4506754 w 6400800"/>
              <a:gd name="connsiteY984" fmla="*/ 250984 h 514350"/>
              <a:gd name="connsiteX985" fmla="*/ 4506754 w 6400800"/>
              <a:gd name="connsiteY985" fmla="*/ 292894 h 514350"/>
              <a:gd name="connsiteX986" fmla="*/ 4501991 w 6400800"/>
              <a:gd name="connsiteY986" fmla="*/ 282416 h 514350"/>
              <a:gd name="connsiteX987" fmla="*/ 4494372 w 6400800"/>
              <a:gd name="connsiteY987" fmla="*/ 267176 h 514350"/>
              <a:gd name="connsiteX988" fmla="*/ 4486751 w 6400800"/>
              <a:gd name="connsiteY988" fmla="*/ 254794 h 514350"/>
              <a:gd name="connsiteX989" fmla="*/ 4480084 w 6400800"/>
              <a:gd name="connsiteY989" fmla="*/ 245269 h 514350"/>
              <a:gd name="connsiteX990" fmla="*/ 4474369 w 6400800"/>
              <a:gd name="connsiteY990" fmla="*/ 238601 h 514350"/>
              <a:gd name="connsiteX991" fmla="*/ 4469606 w 6400800"/>
              <a:gd name="connsiteY991" fmla="*/ 233839 h 514350"/>
              <a:gd name="connsiteX992" fmla="*/ 4471512 w 6400800"/>
              <a:gd name="connsiteY992" fmla="*/ 225266 h 514350"/>
              <a:gd name="connsiteX993" fmla="*/ 4477226 w 6400800"/>
              <a:gd name="connsiteY993" fmla="*/ 198596 h 514350"/>
              <a:gd name="connsiteX994" fmla="*/ 4481037 w 6400800"/>
              <a:gd name="connsiteY994" fmla="*/ 175736 h 514350"/>
              <a:gd name="connsiteX995" fmla="*/ 4473416 w 6400800"/>
              <a:gd name="connsiteY995" fmla="*/ 197644 h 514350"/>
              <a:gd name="connsiteX996" fmla="*/ 4463891 w 6400800"/>
              <a:gd name="connsiteY996" fmla="*/ 222409 h 514350"/>
              <a:gd name="connsiteX997" fmla="*/ 4455319 w 6400800"/>
              <a:gd name="connsiteY997" fmla="*/ 244316 h 514350"/>
              <a:gd name="connsiteX998" fmla="*/ 4453414 w 6400800"/>
              <a:gd name="connsiteY998" fmla="*/ 237649 h 514350"/>
              <a:gd name="connsiteX999" fmla="*/ 4454366 w 6400800"/>
              <a:gd name="connsiteY999" fmla="*/ 247174 h 514350"/>
              <a:gd name="connsiteX1000" fmla="*/ 4451509 w 6400800"/>
              <a:gd name="connsiteY1000" fmla="*/ 253841 h 514350"/>
              <a:gd name="connsiteX1001" fmla="*/ 4436269 w 6400800"/>
              <a:gd name="connsiteY1001" fmla="*/ 289084 h 514350"/>
              <a:gd name="connsiteX1002" fmla="*/ 4435316 w 6400800"/>
              <a:gd name="connsiteY1002" fmla="*/ 287179 h 514350"/>
              <a:gd name="connsiteX1003" fmla="*/ 4438174 w 6400800"/>
              <a:gd name="connsiteY1003" fmla="*/ 274796 h 514350"/>
              <a:gd name="connsiteX1004" fmla="*/ 4444841 w 6400800"/>
              <a:gd name="connsiteY1004" fmla="*/ 247174 h 514350"/>
              <a:gd name="connsiteX1005" fmla="*/ 4454366 w 6400800"/>
              <a:gd name="connsiteY1005" fmla="*/ 195739 h 514350"/>
              <a:gd name="connsiteX1006" fmla="*/ 4460081 w 6400800"/>
              <a:gd name="connsiteY1006" fmla="*/ 151924 h 514350"/>
              <a:gd name="connsiteX1007" fmla="*/ 4461987 w 6400800"/>
              <a:gd name="connsiteY1007" fmla="*/ 133826 h 514350"/>
              <a:gd name="connsiteX1008" fmla="*/ 4462939 w 6400800"/>
              <a:gd name="connsiteY1008" fmla="*/ 118586 h 514350"/>
              <a:gd name="connsiteX1009" fmla="*/ 4463891 w 6400800"/>
              <a:gd name="connsiteY1009" fmla="*/ 89059 h 514350"/>
              <a:gd name="connsiteX1010" fmla="*/ 4458176 w 6400800"/>
              <a:gd name="connsiteY1010" fmla="*/ 118586 h 514350"/>
              <a:gd name="connsiteX1011" fmla="*/ 4455319 w 6400800"/>
              <a:gd name="connsiteY1011" fmla="*/ 133826 h 514350"/>
              <a:gd name="connsiteX1012" fmla="*/ 4451509 w 6400800"/>
              <a:gd name="connsiteY1012" fmla="*/ 151924 h 514350"/>
              <a:gd name="connsiteX1013" fmla="*/ 4441984 w 6400800"/>
              <a:gd name="connsiteY1013" fmla="*/ 194786 h 514350"/>
              <a:gd name="connsiteX1014" fmla="*/ 4428649 w 6400800"/>
              <a:gd name="connsiteY1014" fmla="*/ 245269 h 514350"/>
              <a:gd name="connsiteX1015" fmla="*/ 4421981 w 6400800"/>
              <a:gd name="connsiteY1015" fmla="*/ 269081 h 514350"/>
              <a:gd name="connsiteX1016" fmla="*/ 4414362 w 6400800"/>
              <a:gd name="connsiteY1016" fmla="*/ 258604 h 514350"/>
              <a:gd name="connsiteX1017" fmla="*/ 4394359 w 6400800"/>
              <a:gd name="connsiteY1017" fmla="*/ 230029 h 514350"/>
              <a:gd name="connsiteX1018" fmla="*/ 4387691 w 6400800"/>
              <a:gd name="connsiteY1018" fmla="*/ 221456 h 514350"/>
              <a:gd name="connsiteX1019" fmla="*/ 4395312 w 6400800"/>
              <a:gd name="connsiteY1019" fmla="*/ 180499 h 514350"/>
              <a:gd name="connsiteX1020" fmla="*/ 4382929 w 6400800"/>
              <a:gd name="connsiteY1020" fmla="*/ 215741 h 514350"/>
              <a:gd name="connsiteX1021" fmla="*/ 4375309 w 6400800"/>
              <a:gd name="connsiteY1021" fmla="*/ 206216 h 514350"/>
              <a:gd name="connsiteX1022" fmla="*/ 4381976 w 6400800"/>
              <a:gd name="connsiteY1022" fmla="*/ 218599 h 514350"/>
              <a:gd name="connsiteX1023" fmla="*/ 4369594 w 6400800"/>
              <a:gd name="connsiteY1023" fmla="*/ 259556 h 514350"/>
              <a:gd name="connsiteX1024" fmla="*/ 4368641 w 6400800"/>
              <a:gd name="connsiteY1024" fmla="*/ 241459 h 514350"/>
              <a:gd name="connsiteX1025" fmla="*/ 4366737 w 6400800"/>
              <a:gd name="connsiteY1025" fmla="*/ 263366 h 514350"/>
              <a:gd name="connsiteX1026" fmla="*/ 4365784 w 6400800"/>
              <a:gd name="connsiteY1026" fmla="*/ 274796 h 514350"/>
              <a:gd name="connsiteX1027" fmla="*/ 4362926 w 6400800"/>
              <a:gd name="connsiteY1027" fmla="*/ 285274 h 514350"/>
              <a:gd name="connsiteX1028" fmla="*/ 4362926 w 6400800"/>
              <a:gd name="connsiteY1028" fmla="*/ 282416 h 514350"/>
              <a:gd name="connsiteX1029" fmla="*/ 4361022 w 6400800"/>
              <a:gd name="connsiteY1029" fmla="*/ 261461 h 514350"/>
              <a:gd name="connsiteX1030" fmla="*/ 4359116 w 6400800"/>
              <a:gd name="connsiteY1030" fmla="*/ 283369 h 514350"/>
              <a:gd name="connsiteX1031" fmla="*/ 4359116 w 6400800"/>
              <a:gd name="connsiteY1031" fmla="*/ 290989 h 514350"/>
              <a:gd name="connsiteX1032" fmla="*/ 4357212 w 6400800"/>
              <a:gd name="connsiteY1032" fmla="*/ 295751 h 514350"/>
              <a:gd name="connsiteX1033" fmla="*/ 4351497 w 6400800"/>
              <a:gd name="connsiteY1033" fmla="*/ 284321 h 514350"/>
              <a:gd name="connsiteX1034" fmla="*/ 4351497 w 6400800"/>
              <a:gd name="connsiteY1034" fmla="*/ 257651 h 514350"/>
              <a:gd name="connsiteX1035" fmla="*/ 4351497 w 6400800"/>
              <a:gd name="connsiteY1035" fmla="*/ 238601 h 514350"/>
              <a:gd name="connsiteX1036" fmla="*/ 4349591 w 6400800"/>
              <a:gd name="connsiteY1036" fmla="*/ 221456 h 514350"/>
              <a:gd name="connsiteX1037" fmla="*/ 4345781 w 6400800"/>
              <a:gd name="connsiteY1037" fmla="*/ 194786 h 514350"/>
              <a:gd name="connsiteX1038" fmla="*/ 4342924 w 6400800"/>
              <a:gd name="connsiteY1038" fmla="*/ 170974 h 514350"/>
              <a:gd name="connsiteX1039" fmla="*/ 4341972 w 6400800"/>
              <a:gd name="connsiteY1039" fmla="*/ 194786 h 514350"/>
              <a:gd name="connsiteX1040" fmla="*/ 4341972 w 6400800"/>
              <a:gd name="connsiteY1040" fmla="*/ 217646 h 514350"/>
              <a:gd name="connsiteX1041" fmla="*/ 4340066 w 6400800"/>
              <a:gd name="connsiteY1041" fmla="*/ 205264 h 514350"/>
              <a:gd name="connsiteX1042" fmla="*/ 4339114 w 6400800"/>
              <a:gd name="connsiteY1042" fmla="*/ 226219 h 514350"/>
              <a:gd name="connsiteX1043" fmla="*/ 4338162 w 6400800"/>
              <a:gd name="connsiteY1043" fmla="*/ 250031 h 514350"/>
              <a:gd name="connsiteX1044" fmla="*/ 4338162 w 6400800"/>
              <a:gd name="connsiteY1044" fmla="*/ 252889 h 514350"/>
              <a:gd name="connsiteX1045" fmla="*/ 4337209 w 6400800"/>
              <a:gd name="connsiteY1045" fmla="*/ 250984 h 514350"/>
              <a:gd name="connsiteX1046" fmla="*/ 4318159 w 6400800"/>
              <a:gd name="connsiteY1046" fmla="*/ 196691 h 514350"/>
              <a:gd name="connsiteX1047" fmla="*/ 4289584 w 6400800"/>
              <a:gd name="connsiteY1047" fmla="*/ 116681 h 514350"/>
              <a:gd name="connsiteX1048" fmla="*/ 4278154 w 6400800"/>
              <a:gd name="connsiteY1048" fmla="*/ 86201 h 514350"/>
              <a:gd name="connsiteX1049" fmla="*/ 4285774 w 6400800"/>
              <a:gd name="connsiteY1049" fmla="*/ 117634 h 514350"/>
              <a:gd name="connsiteX1050" fmla="*/ 4307681 w 6400800"/>
              <a:gd name="connsiteY1050" fmla="*/ 199549 h 514350"/>
              <a:gd name="connsiteX1051" fmla="*/ 4334351 w 6400800"/>
              <a:gd name="connsiteY1051" fmla="*/ 295751 h 514350"/>
              <a:gd name="connsiteX1052" fmla="*/ 4334351 w 6400800"/>
              <a:gd name="connsiteY1052" fmla="*/ 296704 h 514350"/>
              <a:gd name="connsiteX1053" fmla="*/ 4334351 w 6400800"/>
              <a:gd name="connsiteY1053" fmla="*/ 294799 h 514350"/>
              <a:gd name="connsiteX1054" fmla="*/ 4334351 w 6400800"/>
              <a:gd name="connsiteY1054" fmla="*/ 301466 h 514350"/>
              <a:gd name="connsiteX1055" fmla="*/ 4333399 w 6400800"/>
              <a:gd name="connsiteY1055" fmla="*/ 315754 h 514350"/>
              <a:gd name="connsiteX1056" fmla="*/ 4329589 w 6400800"/>
              <a:gd name="connsiteY1056" fmla="*/ 344329 h 514350"/>
              <a:gd name="connsiteX1057" fmla="*/ 4328637 w 6400800"/>
              <a:gd name="connsiteY1057" fmla="*/ 343376 h 514350"/>
              <a:gd name="connsiteX1058" fmla="*/ 4326731 w 6400800"/>
              <a:gd name="connsiteY1058" fmla="*/ 340519 h 514350"/>
              <a:gd name="connsiteX1059" fmla="*/ 4325779 w 6400800"/>
              <a:gd name="connsiteY1059" fmla="*/ 333851 h 514350"/>
              <a:gd name="connsiteX1060" fmla="*/ 4315301 w 6400800"/>
              <a:gd name="connsiteY1060" fmla="*/ 267176 h 514350"/>
              <a:gd name="connsiteX1061" fmla="*/ 4301966 w 6400800"/>
              <a:gd name="connsiteY1061" fmla="*/ 202406 h 514350"/>
              <a:gd name="connsiteX1062" fmla="*/ 4303872 w 6400800"/>
              <a:gd name="connsiteY1062" fmla="*/ 268129 h 514350"/>
              <a:gd name="connsiteX1063" fmla="*/ 4303872 w 6400800"/>
              <a:gd name="connsiteY1063" fmla="*/ 274796 h 514350"/>
              <a:gd name="connsiteX1064" fmla="*/ 4301966 w 6400800"/>
              <a:gd name="connsiteY1064" fmla="*/ 290036 h 514350"/>
              <a:gd name="connsiteX1065" fmla="*/ 4300062 w 6400800"/>
              <a:gd name="connsiteY1065" fmla="*/ 300514 h 514350"/>
              <a:gd name="connsiteX1066" fmla="*/ 4288631 w 6400800"/>
              <a:gd name="connsiteY1066" fmla="*/ 286226 h 514350"/>
              <a:gd name="connsiteX1067" fmla="*/ 4299109 w 6400800"/>
              <a:gd name="connsiteY1067" fmla="*/ 305276 h 514350"/>
              <a:gd name="connsiteX1068" fmla="*/ 4296251 w 6400800"/>
              <a:gd name="connsiteY1068" fmla="*/ 323374 h 514350"/>
              <a:gd name="connsiteX1069" fmla="*/ 4292441 w 6400800"/>
              <a:gd name="connsiteY1069" fmla="*/ 346234 h 514350"/>
              <a:gd name="connsiteX1070" fmla="*/ 4290537 w 6400800"/>
              <a:gd name="connsiteY1070" fmla="*/ 343376 h 514350"/>
              <a:gd name="connsiteX1071" fmla="*/ 4288631 w 6400800"/>
              <a:gd name="connsiteY1071" fmla="*/ 308134 h 514350"/>
              <a:gd name="connsiteX1072" fmla="*/ 4281964 w 6400800"/>
              <a:gd name="connsiteY1072" fmla="*/ 231934 h 514350"/>
              <a:gd name="connsiteX1073" fmla="*/ 4277201 w 6400800"/>
              <a:gd name="connsiteY1073" fmla="*/ 309086 h 514350"/>
              <a:gd name="connsiteX1074" fmla="*/ 4277201 w 6400800"/>
              <a:gd name="connsiteY1074" fmla="*/ 318611 h 514350"/>
              <a:gd name="connsiteX1075" fmla="*/ 4273391 w 6400800"/>
              <a:gd name="connsiteY1075" fmla="*/ 310039 h 514350"/>
              <a:gd name="connsiteX1076" fmla="*/ 4272439 w 6400800"/>
              <a:gd name="connsiteY1076" fmla="*/ 303371 h 514350"/>
              <a:gd name="connsiteX1077" fmla="*/ 4270534 w 6400800"/>
              <a:gd name="connsiteY1077" fmla="*/ 273844 h 514350"/>
              <a:gd name="connsiteX1078" fmla="*/ 4269581 w 6400800"/>
              <a:gd name="connsiteY1078" fmla="*/ 260509 h 514350"/>
              <a:gd name="connsiteX1079" fmla="*/ 4269581 w 6400800"/>
              <a:gd name="connsiteY1079" fmla="*/ 255746 h 514350"/>
              <a:gd name="connsiteX1080" fmla="*/ 4270534 w 6400800"/>
              <a:gd name="connsiteY1080" fmla="*/ 234791 h 514350"/>
              <a:gd name="connsiteX1081" fmla="*/ 4273391 w 6400800"/>
              <a:gd name="connsiteY1081" fmla="*/ 155734 h 514350"/>
              <a:gd name="connsiteX1082" fmla="*/ 4259104 w 6400800"/>
              <a:gd name="connsiteY1082" fmla="*/ 233839 h 514350"/>
              <a:gd name="connsiteX1083" fmla="*/ 4253389 w 6400800"/>
              <a:gd name="connsiteY1083" fmla="*/ 271939 h 514350"/>
              <a:gd name="connsiteX1084" fmla="*/ 4252437 w 6400800"/>
              <a:gd name="connsiteY1084" fmla="*/ 270034 h 514350"/>
              <a:gd name="connsiteX1085" fmla="*/ 4253389 w 6400800"/>
              <a:gd name="connsiteY1085" fmla="*/ 262414 h 514350"/>
              <a:gd name="connsiteX1086" fmla="*/ 4255294 w 6400800"/>
              <a:gd name="connsiteY1086" fmla="*/ 240506 h 514350"/>
              <a:gd name="connsiteX1087" fmla="*/ 4249579 w 6400800"/>
              <a:gd name="connsiteY1087" fmla="*/ 262414 h 514350"/>
              <a:gd name="connsiteX1088" fmla="*/ 4248626 w 6400800"/>
              <a:gd name="connsiteY1088" fmla="*/ 264319 h 514350"/>
              <a:gd name="connsiteX1089" fmla="*/ 4246722 w 6400800"/>
              <a:gd name="connsiteY1089" fmla="*/ 261461 h 514350"/>
              <a:gd name="connsiteX1090" fmla="*/ 4244816 w 6400800"/>
              <a:gd name="connsiteY1090" fmla="*/ 257651 h 514350"/>
              <a:gd name="connsiteX1091" fmla="*/ 4244816 w 6400800"/>
              <a:gd name="connsiteY1091" fmla="*/ 251936 h 514350"/>
              <a:gd name="connsiteX1092" fmla="*/ 4243864 w 6400800"/>
              <a:gd name="connsiteY1092" fmla="*/ 256699 h 514350"/>
              <a:gd name="connsiteX1093" fmla="*/ 4240054 w 6400800"/>
              <a:gd name="connsiteY1093" fmla="*/ 251936 h 514350"/>
              <a:gd name="connsiteX1094" fmla="*/ 4229576 w 6400800"/>
              <a:gd name="connsiteY1094" fmla="*/ 235744 h 514350"/>
              <a:gd name="connsiteX1095" fmla="*/ 4220051 w 6400800"/>
              <a:gd name="connsiteY1095" fmla="*/ 222409 h 514350"/>
              <a:gd name="connsiteX1096" fmla="*/ 4226719 w 6400800"/>
              <a:gd name="connsiteY1096" fmla="*/ 237649 h 514350"/>
              <a:gd name="connsiteX1097" fmla="*/ 4234339 w 6400800"/>
              <a:gd name="connsiteY1097" fmla="*/ 254794 h 514350"/>
              <a:gd name="connsiteX1098" fmla="*/ 4236244 w 6400800"/>
              <a:gd name="connsiteY1098" fmla="*/ 258604 h 514350"/>
              <a:gd name="connsiteX1099" fmla="*/ 4231481 w 6400800"/>
              <a:gd name="connsiteY1099" fmla="*/ 251936 h 514350"/>
              <a:gd name="connsiteX1100" fmla="*/ 4220051 w 6400800"/>
              <a:gd name="connsiteY1100" fmla="*/ 237649 h 514350"/>
              <a:gd name="connsiteX1101" fmla="*/ 4202906 w 6400800"/>
              <a:gd name="connsiteY1101" fmla="*/ 219551 h 514350"/>
              <a:gd name="connsiteX1102" fmla="*/ 4196239 w 6400800"/>
              <a:gd name="connsiteY1102" fmla="*/ 213836 h 514350"/>
              <a:gd name="connsiteX1103" fmla="*/ 4201954 w 6400800"/>
              <a:gd name="connsiteY1103" fmla="*/ 220504 h 514350"/>
              <a:gd name="connsiteX1104" fmla="*/ 4216241 w 6400800"/>
              <a:gd name="connsiteY1104" fmla="*/ 240506 h 514350"/>
              <a:gd name="connsiteX1105" fmla="*/ 4225766 w 6400800"/>
              <a:gd name="connsiteY1105" fmla="*/ 255746 h 514350"/>
              <a:gd name="connsiteX1106" fmla="*/ 4235291 w 6400800"/>
              <a:gd name="connsiteY1106" fmla="*/ 273844 h 514350"/>
              <a:gd name="connsiteX1107" fmla="*/ 4235291 w 6400800"/>
              <a:gd name="connsiteY1107" fmla="*/ 274796 h 514350"/>
              <a:gd name="connsiteX1108" fmla="*/ 4235291 w 6400800"/>
              <a:gd name="connsiteY1108" fmla="*/ 282416 h 514350"/>
              <a:gd name="connsiteX1109" fmla="*/ 4234339 w 6400800"/>
              <a:gd name="connsiteY1109" fmla="*/ 281464 h 514350"/>
              <a:gd name="connsiteX1110" fmla="*/ 4229576 w 6400800"/>
              <a:gd name="connsiteY1110" fmla="*/ 276701 h 514350"/>
              <a:gd name="connsiteX1111" fmla="*/ 4233387 w 6400800"/>
              <a:gd name="connsiteY1111" fmla="*/ 282416 h 514350"/>
              <a:gd name="connsiteX1112" fmla="*/ 4235291 w 6400800"/>
              <a:gd name="connsiteY1112" fmla="*/ 284321 h 514350"/>
              <a:gd name="connsiteX1113" fmla="*/ 4235291 w 6400800"/>
              <a:gd name="connsiteY1113" fmla="*/ 285274 h 514350"/>
              <a:gd name="connsiteX1114" fmla="*/ 4229576 w 6400800"/>
              <a:gd name="connsiteY1114" fmla="*/ 310039 h 514350"/>
              <a:gd name="connsiteX1115" fmla="*/ 4222909 w 6400800"/>
              <a:gd name="connsiteY1115" fmla="*/ 295751 h 514350"/>
              <a:gd name="connsiteX1116" fmla="*/ 4228624 w 6400800"/>
              <a:gd name="connsiteY1116" fmla="*/ 316706 h 514350"/>
              <a:gd name="connsiteX1117" fmla="*/ 4226719 w 6400800"/>
              <a:gd name="connsiteY1117" fmla="*/ 327184 h 514350"/>
              <a:gd name="connsiteX1118" fmla="*/ 4223862 w 6400800"/>
              <a:gd name="connsiteY1118" fmla="*/ 341471 h 514350"/>
              <a:gd name="connsiteX1119" fmla="*/ 4222909 w 6400800"/>
              <a:gd name="connsiteY1119" fmla="*/ 334804 h 514350"/>
              <a:gd name="connsiteX1120" fmla="*/ 4219099 w 6400800"/>
              <a:gd name="connsiteY1120" fmla="*/ 311944 h 514350"/>
              <a:gd name="connsiteX1121" fmla="*/ 4219099 w 6400800"/>
              <a:gd name="connsiteY1121" fmla="*/ 331946 h 514350"/>
              <a:gd name="connsiteX1122" fmla="*/ 4217194 w 6400800"/>
              <a:gd name="connsiteY1122" fmla="*/ 322421 h 514350"/>
              <a:gd name="connsiteX1123" fmla="*/ 4198144 w 6400800"/>
              <a:gd name="connsiteY1123" fmla="*/ 240506 h 514350"/>
              <a:gd name="connsiteX1124" fmla="*/ 4205764 w 6400800"/>
              <a:gd name="connsiteY1124" fmla="*/ 323374 h 514350"/>
              <a:gd name="connsiteX1125" fmla="*/ 4210526 w 6400800"/>
              <a:gd name="connsiteY1125" fmla="*/ 364331 h 514350"/>
              <a:gd name="connsiteX1126" fmla="*/ 4210526 w 6400800"/>
              <a:gd name="connsiteY1126" fmla="*/ 363379 h 514350"/>
              <a:gd name="connsiteX1127" fmla="*/ 4206716 w 6400800"/>
              <a:gd name="connsiteY1127" fmla="*/ 350044 h 514350"/>
              <a:gd name="connsiteX1128" fmla="*/ 4202906 w 6400800"/>
              <a:gd name="connsiteY1128" fmla="*/ 338614 h 514350"/>
              <a:gd name="connsiteX1129" fmla="*/ 4202906 w 6400800"/>
              <a:gd name="connsiteY1129" fmla="*/ 350996 h 514350"/>
              <a:gd name="connsiteX1130" fmla="*/ 4202906 w 6400800"/>
              <a:gd name="connsiteY1130" fmla="*/ 365284 h 514350"/>
              <a:gd name="connsiteX1131" fmla="*/ 4202906 w 6400800"/>
              <a:gd name="connsiteY1131" fmla="*/ 373856 h 514350"/>
              <a:gd name="connsiteX1132" fmla="*/ 4202906 w 6400800"/>
              <a:gd name="connsiteY1132" fmla="*/ 380524 h 514350"/>
              <a:gd name="connsiteX1133" fmla="*/ 4201954 w 6400800"/>
              <a:gd name="connsiteY1133" fmla="*/ 378619 h 514350"/>
              <a:gd name="connsiteX1134" fmla="*/ 4201001 w 6400800"/>
              <a:gd name="connsiteY1134" fmla="*/ 361474 h 514350"/>
              <a:gd name="connsiteX1135" fmla="*/ 4196239 w 6400800"/>
              <a:gd name="connsiteY1135" fmla="*/ 290989 h 514350"/>
              <a:gd name="connsiteX1136" fmla="*/ 4191476 w 6400800"/>
              <a:gd name="connsiteY1136" fmla="*/ 343376 h 514350"/>
              <a:gd name="connsiteX1137" fmla="*/ 4188619 w 6400800"/>
              <a:gd name="connsiteY1137" fmla="*/ 335756 h 514350"/>
              <a:gd name="connsiteX1138" fmla="*/ 4181951 w 6400800"/>
              <a:gd name="connsiteY1138" fmla="*/ 319564 h 514350"/>
              <a:gd name="connsiteX1139" fmla="*/ 4180999 w 6400800"/>
              <a:gd name="connsiteY1139" fmla="*/ 316706 h 514350"/>
              <a:gd name="connsiteX1140" fmla="*/ 4180999 w 6400800"/>
              <a:gd name="connsiteY1140" fmla="*/ 256699 h 514350"/>
              <a:gd name="connsiteX1141" fmla="*/ 4180999 w 6400800"/>
              <a:gd name="connsiteY1141" fmla="*/ 230029 h 514350"/>
              <a:gd name="connsiteX1142" fmla="*/ 4177189 w 6400800"/>
              <a:gd name="connsiteY1142" fmla="*/ 256699 h 514350"/>
              <a:gd name="connsiteX1143" fmla="*/ 4175284 w 6400800"/>
              <a:gd name="connsiteY1143" fmla="*/ 270034 h 514350"/>
              <a:gd name="connsiteX1144" fmla="*/ 4174331 w 6400800"/>
              <a:gd name="connsiteY1144" fmla="*/ 251936 h 514350"/>
              <a:gd name="connsiteX1145" fmla="*/ 4168616 w 6400800"/>
              <a:gd name="connsiteY1145" fmla="*/ 176689 h 514350"/>
              <a:gd name="connsiteX1146" fmla="*/ 4162901 w 6400800"/>
              <a:gd name="connsiteY1146" fmla="*/ 251936 h 514350"/>
              <a:gd name="connsiteX1147" fmla="*/ 4160996 w 6400800"/>
              <a:gd name="connsiteY1147" fmla="*/ 287179 h 514350"/>
              <a:gd name="connsiteX1148" fmla="*/ 4154329 w 6400800"/>
              <a:gd name="connsiteY1148" fmla="*/ 303371 h 514350"/>
              <a:gd name="connsiteX1149" fmla="*/ 4146709 w 6400800"/>
              <a:gd name="connsiteY1149" fmla="*/ 280511 h 514350"/>
              <a:gd name="connsiteX1150" fmla="*/ 4140041 w 6400800"/>
              <a:gd name="connsiteY1150" fmla="*/ 246221 h 514350"/>
              <a:gd name="connsiteX1151" fmla="*/ 4133374 w 6400800"/>
              <a:gd name="connsiteY1151" fmla="*/ 224314 h 514350"/>
              <a:gd name="connsiteX1152" fmla="*/ 4134326 w 6400800"/>
              <a:gd name="connsiteY1152" fmla="*/ 230029 h 514350"/>
              <a:gd name="connsiteX1153" fmla="*/ 4136231 w 6400800"/>
              <a:gd name="connsiteY1153" fmla="*/ 247174 h 514350"/>
              <a:gd name="connsiteX1154" fmla="*/ 4136231 w 6400800"/>
              <a:gd name="connsiteY1154" fmla="*/ 250031 h 514350"/>
              <a:gd name="connsiteX1155" fmla="*/ 4118134 w 6400800"/>
              <a:gd name="connsiteY1155" fmla="*/ 197644 h 514350"/>
              <a:gd name="connsiteX1156" fmla="*/ 4093369 w 6400800"/>
              <a:gd name="connsiteY1156" fmla="*/ 121444 h 514350"/>
              <a:gd name="connsiteX1157" fmla="*/ 4083844 w 6400800"/>
              <a:gd name="connsiteY1157" fmla="*/ 92869 h 514350"/>
              <a:gd name="connsiteX1158" fmla="*/ 4089559 w 6400800"/>
              <a:gd name="connsiteY1158" fmla="*/ 122396 h 514350"/>
              <a:gd name="connsiteX1159" fmla="*/ 4106704 w 6400800"/>
              <a:gd name="connsiteY1159" fmla="*/ 200501 h 514350"/>
              <a:gd name="connsiteX1160" fmla="*/ 4119086 w 6400800"/>
              <a:gd name="connsiteY1160" fmla="*/ 248126 h 514350"/>
              <a:gd name="connsiteX1161" fmla="*/ 4117181 w 6400800"/>
              <a:gd name="connsiteY1161" fmla="*/ 262414 h 514350"/>
              <a:gd name="connsiteX1162" fmla="*/ 4114324 w 6400800"/>
              <a:gd name="connsiteY1162" fmla="*/ 290036 h 514350"/>
              <a:gd name="connsiteX1163" fmla="*/ 4110514 w 6400800"/>
              <a:gd name="connsiteY1163" fmla="*/ 284321 h 514350"/>
              <a:gd name="connsiteX1164" fmla="*/ 4114324 w 6400800"/>
              <a:gd name="connsiteY1164" fmla="*/ 269081 h 514350"/>
              <a:gd name="connsiteX1165" fmla="*/ 4108609 w 6400800"/>
              <a:gd name="connsiteY1165" fmla="*/ 282416 h 514350"/>
              <a:gd name="connsiteX1166" fmla="*/ 4102894 w 6400800"/>
              <a:gd name="connsiteY1166" fmla="*/ 273844 h 514350"/>
              <a:gd name="connsiteX1167" fmla="*/ 4096226 w 6400800"/>
              <a:gd name="connsiteY1167" fmla="*/ 263366 h 514350"/>
              <a:gd name="connsiteX1168" fmla="*/ 4097179 w 6400800"/>
              <a:gd name="connsiteY1168" fmla="*/ 262414 h 514350"/>
              <a:gd name="connsiteX1169" fmla="*/ 4096226 w 6400800"/>
              <a:gd name="connsiteY1169" fmla="*/ 263366 h 514350"/>
              <a:gd name="connsiteX1170" fmla="*/ 4090511 w 6400800"/>
              <a:gd name="connsiteY1170" fmla="*/ 253841 h 514350"/>
              <a:gd name="connsiteX1171" fmla="*/ 4090511 w 6400800"/>
              <a:gd name="connsiteY1171" fmla="*/ 252889 h 514350"/>
              <a:gd name="connsiteX1172" fmla="*/ 4090511 w 6400800"/>
              <a:gd name="connsiteY1172" fmla="*/ 238601 h 514350"/>
              <a:gd name="connsiteX1173" fmla="*/ 4090511 w 6400800"/>
              <a:gd name="connsiteY1173" fmla="*/ 215741 h 514350"/>
              <a:gd name="connsiteX1174" fmla="*/ 4089559 w 6400800"/>
              <a:gd name="connsiteY1174" fmla="*/ 195739 h 514350"/>
              <a:gd name="connsiteX1175" fmla="*/ 4086701 w 6400800"/>
              <a:gd name="connsiteY1175" fmla="*/ 214789 h 514350"/>
              <a:gd name="connsiteX1176" fmla="*/ 4083844 w 6400800"/>
              <a:gd name="connsiteY1176" fmla="*/ 236696 h 514350"/>
              <a:gd name="connsiteX1177" fmla="*/ 4083844 w 6400800"/>
              <a:gd name="connsiteY1177" fmla="*/ 239554 h 514350"/>
              <a:gd name="connsiteX1178" fmla="*/ 4081939 w 6400800"/>
              <a:gd name="connsiteY1178" fmla="*/ 236696 h 514350"/>
              <a:gd name="connsiteX1179" fmla="*/ 4081939 w 6400800"/>
              <a:gd name="connsiteY1179" fmla="*/ 234791 h 514350"/>
              <a:gd name="connsiteX1180" fmla="*/ 4081939 w 6400800"/>
              <a:gd name="connsiteY1180" fmla="*/ 210026 h 514350"/>
              <a:gd name="connsiteX1181" fmla="*/ 4081939 w 6400800"/>
              <a:gd name="connsiteY1181" fmla="*/ 188119 h 514350"/>
              <a:gd name="connsiteX1182" fmla="*/ 4078129 w 6400800"/>
              <a:gd name="connsiteY1182" fmla="*/ 210026 h 514350"/>
              <a:gd name="connsiteX1183" fmla="*/ 4075271 w 6400800"/>
              <a:gd name="connsiteY1183" fmla="*/ 227171 h 514350"/>
              <a:gd name="connsiteX1184" fmla="*/ 4059079 w 6400800"/>
              <a:gd name="connsiteY1184" fmla="*/ 202406 h 514350"/>
              <a:gd name="connsiteX1185" fmla="*/ 4073366 w 6400800"/>
              <a:gd name="connsiteY1185" fmla="*/ 236696 h 514350"/>
              <a:gd name="connsiteX1186" fmla="*/ 4071461 w 6400800"/>
              <a:gd name="connsiteY1186" fmla="*/ 250984 h 514350"/>
              <a:gd name="connsiteX1187" fmla="*/ 4067651 w 6400800"/>
              <a:gd name="connsiteY1187" fmla="*/ 268129 h 514350"/>
              <a:gd name="connsiteX1188" fmla="*/ 4064794 w 6400800"/>
              <a:gd name="connsiteY1188" fmla="*/ 279559 h 514350"/>
              <a:gd name="connsiteX1189" fmla="*/ 4061936 w 6400800"/>
              <a:gd name="connsiteY1189" fmla="*/ 253841 h 514350"/>
              <a:gd name="connsiteX1190" fmla="*/ 4054316 w 6400800"/>
              <a:gd name="connsiteY1190" fmla="*/ 207169 h 514350"/>
              <a:gd name="connsiteX1191" fmla="*/ 4050506 w 6400800"/>
              <a:gd name="connsiteY1191" fmla="*/ 186214 h 514350"/>
              <a:gd name="connsiteX1192" fmla="*/ 4046696 w 6400800"/>
              <a:gd name="connsiteY1192" fmla="*/ 168116 h 514350"/>
              <a:gd name="connsiteX1193" fmla="*/ 4040029 w 6400800"/>
              <a:gd name="connsiteY1193" fmla="*/ 137636 h 514350"/>
              <a:gd name="connsiteX1194" fmla="*/ 4034314 w 6400800"/>
              <a:gd name="connsiteY1194" fmla="*/ 111919 h 514350"/>
              <a:gd name="connsiteX1195" fmla="*/ 4036219 w 6400800"/>
              <a:gd name="connsiteY1195" fmla="*/ 138589 h 514350"/>
              <a:gd name="connsiteX1196" fmla="*/ 4039076 w 6400800"/>
              <a:gd name="connsiteY1196" fmla="*/ 169069 h 514350"/>
              <a:gd name="connsiteX1197" fmla="*/ 4042886 w 6400800"/>
              <a:gd name="connsiteY1197" fmla="*/ 208121 h 514350"/>
              <a:gd name="connsiteX1198" fmla="*/ 4044791 w 6400800"/>
              <a:gd name="connsiteY1198" fmla="*/ 238601 h 514350"/>
              <a:gd name="connsiteX1199" fmla="*/ 4031456 w 6400800"/>
              <a:gd name="connsiteY1199" fmla="*/ 170021 h 514350"/>
              <a:gd name="connsiteX1200" fmla="*/ 4036219 w 6400800"/>
              <a:gd name="connsiteY1200" fmla="*/ 252889 h 514350"/>
              <a:gd name="connsiteX1201" fmla="*/ 4037171 w 6400800"/>
              <a:gd name="connsiteY1201" fmla="*/ 264319 h 514350"/>
              <a:gd name="connsiteX1202" fmla="*/ 4035266 w 6400800"/>
              <a:gd name="connsiteY1202" fmla="*/ 271939 h 514350"/>
              <a:gd name="connsiteX1203" fmla="*/ 4030504 w 6400800"/>
              <a:gd name="connsiteY1203" fmla="*/ 266224 h 514350"/>
              <a:gd name="connsiteX1204" fmla="*/ 4023836 w 6400800"/>
              <a:gd name="connsiteY1204" fmla="*/ 258604 h 514350"/>
              <a:gd name="connsiteX1205" fmla="*/ 4009549 w 6400800"/>
              <a:gd name="connsiteY1205" fmla="*/ 229076 h 514350"/>
              <a:gd name="connsiteX1206" fmla="*/ 3996214 w 6400800"/>
              <a:gd name="connsiteY1206" fmla="*/ 203359 h 514350"/>
              <a:gd name="connsiteX1207" fmla="*/ 4005739 w 6400800"/>
              <a:gd name="connsiteY1207" fmla="*/ 230981 h 514350"/>
              <a:gd name="connsiteX1208" fmla="*/ 4014311 w 6400800"/>
              <a:gd name="connsiteY1208" fmla="*/ 255746 h 514350"/>
              <a:gd name="connsiteX1209" fmla="*/ 4007644 w 6400800"/>
              <a:gd name="connsiteY1209" fmla="*/ 243364 h 514350"/>
              <a:gd name="connsiteX1210" fmla="*/ 4015264 w 6400800"/>
              <a:gd name="connsiteY1210" fmla="*/ 267176 h 514350"/>
              <a:gd name="connsiteX1211" fmla="*/ 4024789 w 6400800"/>
              <a:gd name="connsiteY1211" fmla="*/ 294799 h 514350"/>
              <a:gd name="connsiteX1212" fmla="*/ 4026694 w 6400800"/>
              <a:gd name="connsiteY1212" fmla="*/ 301466 h 514350"/>
              <a:gd name="connsiteX1213" fmla="*/ 4017169 w 6400800"/>
              <a:gd name="connsiteY1213" fmla="*/ 329089 h 514350"/>
              <a:gd name="connsiteX1214" fmla="*/ 4016216 w 6400800"/>
              <a:gd name="connsiteY1214" fmla="*/ 328136 h 514350"/>
              <a:gd name="connsiteX1215" fmla="*/ 4005739 w 6400800"/>
              <a:gd name="connsiteY1215" fmla="*/ 320516 h 514350"/>
              <a:gd name="connsiteX1216" fmla="*/ 4005739 w 6400800"/>
              <a:gd name="connsiteY1216" fmla="*/ 318611 h 514350"/>
              <a:gd name="connsiteX1217" fmla="*/ 4004786 w 6400800"/>
              <a:gd name="connsiteY1217" fmla="*/ 310991 h 514350"/>
              <a:gd name="connsiteX1218" fmla="*/ 4002881 w 6400800"/>
              <a:gd name="connsiteY1218" fmla="*/ 269081 h 514350"/>
              <a:gd name="connsiteX1219" fmla="*/ 4000024 w 6400800"/>
              <a:gd name="connsiteY1219" fmla="*/ 284321 h 514350"/>
              <a:gd name="connsiteX1220" fmla="*/ 3993356 w 6400800"/>
              <a:gd name="connsiteY1220" fmla="*/ 248126 h 514350"/>
              <a:gd name="connsiteX1221" fmla="*/ 3993356 w 6400800"/>
              <a:gd name="connsiteY1221" fmla="*/ 286226 h 514350"/>
              <a:gd name="connsiteX1222" fmla="*/ 3992404 w 6400800"/>
              <a:gd name="connsiteY1222" fmla="*/ 286226 h 514350"/>
              <a:gd name="connsiteX1223" fmla="*/ 3990499 w 6400800"/>
              <a:gd name="connsiteY1223" fmla="*/ 287179 h 514350"/>
              <a:gd name="connsiteX1224" fmla="*/ 3985736 w 6400800"/>
              <a:gd name="connsiteY1224" fmla="*/ 292894 h 514350"/>
              <a:gd name="connsiteX1225" fmla="*/ 3985736 w 6400800"/>
              <a:gd name="connsiteY1225" fmla="*/ 292894 h 514350"/>
              <a:gd name="connsiteX1226" fmla="*/ 3985736 w 6400800"/>
              <a:gd name="connsiteY1226" fmla="*/ 293846 h 514350"/>
              <a:gd name="connsiteX1227" fmla="*/ 3983831 w 6400800"/>
              <a:gd name="connsiteY1227" fmla="*/ 313849 h 514350"/>
              <a:gd name="connsiteX1228" fmla="*/ 3978116 w 6400800"/>
              <a:gd name="connsiteY1228" fmla="*/ 303371 h 514350"/>
              <a:gd name="connsiteX1229" fmla="*/ 3987641 w 6400800"/>
              <a:gd name="connsiteY1229" fmla="*/ 272891 h 514350"/>
              <a:gd name="connsiteX1230" fmla="*/ 3976211 w 6400800"/>
              <a:gd name="connsiteY1230" fmla="*/ 298609 h 514350"/>
              <a:gd name="connsiteX1231" fmla="*/ 3973354 w 6400800"/>
              <a:gd name="connsiteY1231" fmla="*/ 293846 h 514350"/>
              <a:gd name="connsiteX1232" fmla="*/ 3973354 w 6400800"/>
              <a:gd name="connsiteY1232" fmla="*/ 288131 h 514350"/>
              <a:gd name="connsiteX1233" fmla="*/ 3973354 w 6400800"/>
              <a:gd name="connsiteY1233" fmla="*/ 287179 h 514350"/>
              <a:gd name="connsiteX1234" fmla="*/ 3977164 w 6400800"/>
              <a:gd name="connsiteY1234" fmla="*/ 278606 h 514350"/>
              <a:gd name="connsiteX1235" fmla="*/ 3980974 w 6400800"/>
              <a:gd name="connsiteY1235" fmla="*/ 270986 h 514350"/>
              <a:gd name="connsiteX1236" fmla="*/ 3976211 w 6400800"/>
              <a:gd name="connsiteY1236" fmla="*/ 277654 h 514350"/>
              <a:gd name="connsiteX1237" fmla="*/ 3973354 w 6400800"/>
              <a:gd name="connsiteY1237" fmla="*/ 282416 h 514350"/>
              <a:gd name="connsiteX1238" fmla="*/ 3974306 w 6400800"/>
              <a:gd name="connsiteY1238" fmla="*/ 254794 h 514350"/>
              <a:gd name="connsiteX1239" fmla="*/ 3975259 w 6400800"/>
              <a:gd name="connsiteY1239" fmla="*/ 230029 h 514350"/>
              <a:gd name="connsiteX1240" fmla="*/ 3970496 w 6400800"/>
              <a:gd name="connsiteY1240" fmla="*/ 254794 h 514350"/>
              <a:gd name="connsiteX1241" fmla="*/ 3965734 w 6400800"/>
              <a:gd name="connsiteY1241" fmla="*/ 281464 h 514350"/>
              <a:gd name="connsiteX1242" fmla="*/ 3961924 w 6400800"/>
              <a:gd name="connsiteY1242" fmla="*/ 274796 h 514350"/>
              <a:gd name="connsiteX1243" fmla="*/ 3962876 w 6400800"/>
              <a:gd name="connsiteY1243" fmla="*/ 269081 h 514350"/>
              <a:gd name="connsiteX1244" fmla="*/ 3966686 w 6400800"/>
              <a:gd name="connsiteY1244" fmla="*/ 245269 h 514350"/>
              <a:gd name="connsiteX1245" fmla="*/ 3959066 w 6400800"/>
              <a:gd name="connsiteY1245" fmla="*/ 268129 h 514350"/>
              <a:gd name="connsiteX1246" fmla="*/ 3959066 w 6400800"/>
              <a:gd name="connsiteY1246" fmla="*/ 269081 h 514350"/>
              <a:gd name="connsiteX1247" fmla="*/ 3958114 w 6400800"/>
              <a:gd name="connsiteY1247" fmla="*/ 267176 h 514350"/>
              <a:gd name="connsiteX1248" fmla="*/ 3958114 w 6400800"/>
              <a:gd name="connsiteY1248" fmla="*/ 269081 h 514350"/>
              <a:gd name="connsiteX1249" fmla="*/ 3955256 w 6400800"/>
              <a:gd name="connsiteY1249" fmla="*/ 264319 h 514350"/>
              <a:gd name="connsiteX1250" fmla="*/ 3954304 w 6400800"/>
              <a:gd name="connsiteY1250" fmla="*/ 247174 h 514350"/>
              <a:gd name="connsiteX1251" fmla="*/ 3951446 w 6400800"/>
              <a:gd name="connsiteY1251" fmla="*/ 214789 h 514350"/>
              <a:gd name="connsiteX1252" fmla="*/ 3947636 w 6400800"/>
              <a:gd name="connsiteY1252" fmla="*/ 190024 h 514350"/>
              <a:gd name="connsiteX1253" fmla="*/ 3943826 w 6400800"/>
              <a:gd name="connsiteY1253" fmla="*/ 169069 h 514350"/>
              <a:gd name="connsiteX1254" fmla="*/ 3943826 w 6400800"/>
              <a:gd name="connsiteY1254" fmla="*/ 190024 h 514350"/>
              <a:gd name="connsiteX1255" fmla="*/ 3943826 w 6400800"/>
              <a:gd name="connsiteY1255" fmla="*/ 214789 h 514350"/>
              <a:gd name="connsiteX1256" fmla="*/ 3943826 w 6400800"/>
              <a:gd name="connsiteY1256" fmla="*/ 225266 h 514350"/>
              <a:gd name="connsiteX1257" fmla="*/ 3940969 w 6400800"/>
              <a:gd name="connsiteY1257" fmla="*/ 215741 h 514350"/>
              <a:gd name="connsiteX1258" fmla="*/ 3939064 w 6400800"/>
              <a:gd name="connsiteY1258" fmla="*/ 207169 h 514350"/>
              <a:gd name="connsiteX1259" fmla="*/ 3940016 w 6400800"/>
              <a:gd name="connsiteY1259" fmla="*/ 205264 h 514350"/>
              <a:gd name="connsiteX1260" fmla="*/ 3939064 w 6400800"/>
              <a:gd name="connsiteY1260" fmla="*/ 206216 h 514350"/>
              <a:gd name="connsiteX1261" fmla="*/ 3936206 w 6400800"/>
              <a:gd name="connsiteY1261" fmla="*/ 197644 h 514350"/>
              <a:gd name="connsiteX1262" fmla="*/ 3937159 w 6400800"/>
              <a:gd name="connsiteY1262" fmla="*/ 208121 h 514350"/>
              <a:gd name="connsiteX1263" fmla="*/ 3929539 w 6400800"/>
              <a:gd name="connsiteY1263" fmla="*/ 216694 h 514350"/>
              <a:gd name="connsiteX1264" fmla="*/ 3925729 w 6400800"/>
              <a:gd name="connsiteY1264" fmla="*/ 197644 h 514350"/>
              <a:gd name="connsiteX1265" fmla="*/ 3916204 w 6400800"/>
              <a:gd name="connsiteY1265" fmla="*/ 158591 h 514350"/>
              <a:gd name="connsiteX1266" fmla="*/ 3912394 w 6400800"/>
              <a:gd name="connsiteY1266" fmla="*/ 144304 h 514350"/>
              <a:gd name="connsiteX1267" fmla="*/ 3915251 w 6400800"/>
              <a:gd name="connsiteY1267" fmla="*/ 139541 h 514350"/>
              <a:gd name="connsiteX1268" fmla="*/ 3935254 w 6400800"/>
              <a:gd name="connsiteY1268" fmla="*/ 110966 h 514350"/>
              <a:gd name="connsiteX1269" fmla="*/ 3912394 w 6400800"/>
              <a:gd name="connsiteY1269" fmla="*/ 136684 h 514350"/>
              <a:gd name="connsiteX1270" fmla="*/ 3910489 w 6400800"/>
              <a:gd name="connsiteY1270" fmla="*/ 138589 h 514350"/>
              <a:gd name="connsiteX1271" fmla="*/ 3906679 w 6400800"/>
              <a:gd name="connsiteY1271" fmla="*/ 128111 h 514350"/>
              <a:gd name="connsiteX1272" fmla="*/ 3898106 w 6400800"/>
              <a:gd name="connsiteY1272" fmla="*/ 102394 h 514350"/>
              <a:gd name="connsiteX1273" fmla="*/ 3902869 w 6400800"/>
              <a:gd name="connsiteY1273" fmla="*/ 129064 h 514350"/>
              <a:gd name="connsiteX1274" fmla="*/ 3905726 w 6400800"/>
              <a:gd name="connsiteY1274" fmla="*/ 143351 h 514350"/>
              <a:gd name="connsiteX1275" fmla="*/ 3905726 w 6400800"/>
              <a:gd name="connsiteY1275" fmla="*/ 143351 h 514350"/>
              <a:gd name="connsiteX1276" fmla="*/ 3887629 w 6400800"/>
              <a:gd name="connsiteY1276" fmla="*/ 167164 h 514350"/>
              <a:gd name="connsiteX1277" fmla="*/ 3866674 w 6400800"/>
              <a:gd name="connsiteY1277" fmla="*/ 195739 h 514350"/>
              <a:gd name="connsiteX1278" fmla="*/ 3862864 w 6400800"/>
              <a:gd name="connsiteY1278" fmla="*/ 182404 h 514350"/>
              <a:gd name="connsiteX1279" fmla="*/ 3854291 w 6400800"/>
              <a:gd name="connsiteY1279" fmla="*/ 155734 h 514350"/>
              <a:gd name="connsiteX1280" fmla="*/ 3859054 w 6400800"/>
              <a:gd name="connsiteY1280" fmla="*/ 183356 h 514350"/>
              <a:gd name="connsiteX1281" fmla="*/ 3862864 w 6400800"/>
              <a:gd name="connsiteY1281" fmla="*/ 202406 h 514350"/>
              <a:gd name="connsiteX1282" fmla="*/ 3858101 w 6400800"/>
              <a:gd name="connsiteY1282" fmla="*/ 209074 h 514350"/>
              <a:gd name="connsiteX1283" fmla="*/ 3853339 w 6400800"/>
              <a:gd name="connsiteY1283" fmla="*/ 216694 h 514350"/>
              <a:gd name="connsiteX1284" fmla="*/ 3849529 w 6400800"/>
              <a:gd name="connsiteY1284" fmla="*/ 195739 h 514350"/>
              <a:gd name="connsiteX1285" fmla="*/ 3852386 w 6400800"/>
              <a:gd name="connsiteY1285" fmla="*/ 178594 h 514350"/>
              <a:gd name="connsiteX1286" fmla="*/ 3855244 w 6400800"/>
              <a:gd name="connsiteY1286" fmla="*/ 158591 h 514350"/>
              <a:gd name="connsiteX1287" fmla="*/ 3848576 w 6400800"/>
              <a:gd name="connsiteY1287" fmla="*/ 177641 h 514350"/>
              <a:gd name="connsiteX1288" fmla="*/ 3841909 w 6400800"/>
              <a:gd name="connsiteY1288" fmla="*/ 199549 h 514350"/>
              <a:gd name="connsiteX1289" fmla="*/ 3838099 w 6400800"/>
              <a:gd name="connsiteY1289" fmla="*/ 212884 h 514350"/>
              <a:gd name="connsiteX1290" fmla="*/ 3835241 w 6400800"/>
              <a:gd name="connsiteY1290" fmla="*/ 225266 h 514350"/>
              <a:gd name="connsiteX1291" fmla="*/ 3834289 w 6400800"/>
              <a:gd name="connsiteY1291" fmla="*/ 222409 h 514350"/>
              <a:gd name="connsiteX1292" fmla="*/ 3825716 w 6400800"/>
              <a:gd name="connsiteY1292" fmla="*/ 209074 h 514350"/>
              <a:gd name="connsiteX1293" fmla="*/ 3809524 w 6400800"/>
              <a:gd name="connsiteY1293" fmla="*/ 184309 h 514350"/>
              <a:gd name="connsiteX1294" fmla="*/ 3821906 w 6400800"/>
              <a:gd name="connsiteY1294" fmla="*/ 210979 h 514350"/>
              <a:gd name="connsiteX1295" fmla="*/ 3828574 w 6400800"/>
              <a:gd name="connsiteY1295" fmla="*/ 224314 h 514350"/>
              <a:gd name="connsiteX1296" fmla="*/ 3832384 w 6400800"/>
              <a:gd name="connsiteY1296" fmla="*/ 234791 h 514350"/>
              <a:gd name="connsiteX1297" fmla="*/ 3828574 w 6400800"/>
              <a:gd name="connsiteY1297" fmla="*/ 254794 h 514350"/>
              <a:gd name="connsiteX1298" fmla="*/ 3825716 w 6400800"/>
              <a:gd name="connsiteY1298" fmla="*/ 259556 h 514350"/>
              <a:gd name="connsiteX1299" fmla="*/ 3820954 w 6400800"/>
              <a:gd name="connsiteY1299" fmla="*/ 269081 h 514350"/>
              <a:gd name="connsiteX1300" fmla="*/ 3820001 w 6400800"/>
              <a:gd name="connsiteY1300" fmla="*/ 267176 h 514350"/>
              <a:gd name="connsiteX1301" fmla="*/ 3804761 w 6400800"/>
              <a:gd name="connsiteY1301" fmla="*/ 249079 h 514350"/>
              <a:gd name="connsiteX1302" fmla="*/ 3817144 w 6400800"/>
              <a:gd name="connsiteY1302" fmla="*/ 270034 h 514350"/>
              <a:gd name="connsiteX1303" fmla="*/ 3819049 w 6400800"/>
              <a:gd name="connsiteY1303" fmla="*/ 272891 h 514350"/>
              <a:gd name="connsiteX1304" fmla="*/ 3806666 w 6400800"/>
              <a:gd name="connsiteY1304" fmla="*/ 294799 h 514350"/>
              <a:gd name="connsiteX1305" fmla="*/ 3806666 w 6400800"/>
              <a:gd name="connsiteY1305" fmla="*/ 294799 h 514350"/>
              <a:gd name="connsiteX1306" fmla="*/ 3803809 w 6400800"/>
              <a:gd name="connsiteY1306" fmla="*/ 290989 h 514350"/>
              <a:gd name="connsiteX1307" fmla="*/ 3802856 w 6400800"/>
              <a:gd name="connsiteY1307" fmla="*/ 287179 h 514350"/>
              <a:gd name="connsiteX1308" fmla="*/ 3799999 w 6400800"/>
              <a:gd name="connsiteY1308" fmla="*/ 276701 h 514350"/>
              <a:gd name="connsiteX1309" fmla="*/ 3795236 w 6400800"/>
              <a:gd name="connsiteY1309" fmla="*/ 260509 h 514350"/>
              <a:gd name="connsiteX1310" fmla="*/ 3790474 w 6400800"/>
              <a:gd name="connsiteY1310" fmla="*/ 246221 h 514350"/>
              <a:gd name="connsiteX1311" fmla="*/ 3791426 w 6400800"/>
              <a:gd name="connsiteY1311" fmla="*/ 260509 h 514350"/>
              <a:gd name="connsiteX1312" fmla="*/ 3792379 w 6400800"/>
              <a:gd name="connsiteY1312" fmla="*/ 273844 h 514350"/>
              <a:gd name="connsiteX1313" fmla="*/ 3787616 w 6400800"/>
              <a:gd name="connsiteY1313" fmla="*/ 268129 h 514350"/>
              <a:gd name="connsiteX1314" fmla="*/ 3777139 w 6400800"/>
              <a:gd name="connsiteY1314" fmla="*/ 255746 h 514350"/>
              <a:gd name="connsiteX1315" fmla="*/ 3773329 w 6400800"/>
              <a:gd name="connsiteY1315" fmla="*/ 246221 h 514350"/>
              <a:gd name="connsiteX1316" fmla="*/ 3764756 w 6400800"/>
              <a:gd name="connsiteY1316" fmla="*/ 224314 h 514350"/>
              <a:gd name="connsiteX1317" fmla="*/ 3769519 w 6400800"/>
              <a:gd name="connsiteY1317" fmla="*/ 247174 h 514350"/>
              <a:gd name="connsiteX1318" fmla="*/ 3776186 w 6400800"/>
              <a:gd name="connsiteY1318" fmla="*/ 273844 h 514350"/>
              <a:gd name="connsiteX1319" fmla="*/ 3781901 w 6400800"/>
              <a:gd name="connsiteY1319" fmla="*/ 299561 h 514350"/>
              <a:gd name="connsiteX1320" fmla="*/ 3760946 w 6400800"/>
              <a:gd name="connsiteY1320" fmla="*/ 234791 h 514350"/>
              <a:gd name="connsiteX1321" fmla="*/ 3755231 w 6400800"/>
              <a:gd name="connsiteY1321" fmla="*/ 218599 h 514350"/>
              <a:gd name="connsiteX1322" fmla="*/ 3759041 w 6400800"/>
              <a:gd name="connsiteY1322" fmla="*/ 211931 h 514350"/>
              <a:gd name="connsiteX1323" fmla="*/ 3754279 w 6400800"/>
              <a:gd name="connsiteY1323" fmla="*/ 217646 h 514350"/>
              <a:gd name="connsiteX1324" fmla="*/ 3750469 w 6400800"/>
              <a:gd name="connsiteY1324" fmla="*/ 208121 h 514350"/>
              <a:gd name="connsiteX1325" fmla="*/ 3752374 w 6400800"/>
              <a:gd name="connsiteY1325" fmla="*/ 197644 h 514350"/>
              <a:gd name="connsiteX1326" fmla="*/ 3748564 w 6400800"/>
              <a:gd name="connsiteY1326" fmla="*/ 205264 h 514350"/>
              <a:gd name="connsiteX1327" fmla="*/ 3734276 w 6400800"/>
              <a:gd name="connsiteY1327" fmla="*/ 167164 h 514350"/>
              <a:gd name="connsiteX1328" fmla="*/ 3742849 w 6400800"/>
              <a:gd name="connsiteY1328" fmla="*/ 217646 h 514350"/>
              <a:gd name="connsiteX1329" fmla="*/ 3736181 w 6400800"/>
              <a:gd name="connsiteY1329" fmla="*/ 236696 h 514350"/>
              <a:gd name="connsiteX1330" fmla="*/ 3735229 w 6400800"/>
              <a:gd name="connsiteY1330" fmla="*/ 238601 h 514350"/>
              <a:gd name="connsiteX1331" fmla="*/ 3730466 w 6400800"/>
              <a:gd name="connsiteY1331" fmla="*/ 245269 h 514350"/>
              <a:gd name="connsiteX1332" fmla="*/ 3726656 w 6400800"/>
              <a:gd name="connsiteY1332" fmla="*/ 236696 h 514350"/>
              <a:gd name="connsiteX1333" fmla="*/ 3726656 w 6400800"/>
              <a:gd name="connsiteY1333" fmla="*/ 232886 h 514350"/>
              <a:gd name="connsiteX1334" fmla="*/ 3725704 w 6400800"/>
              <a:gd name="connsiteY1334" fmla="*/ 214789 h 514350"/>
              <a:gd name="connsiteX1335" fmla="*/ 3722846 w 6400800"/>
              <a:gd name="connsiteY1335" fmla="*/ 230029 h 514350"/>
              <a:gd name="connsiteX1336" fmla="*/ 3721894 w 6400800"/>
              <a:gd name="connsiteY1336" fmla="*/ 229076 h 514350"/>
              <a:gd name="connsiteX1337" fmla="*/ 3721894 w 6400800"/>
              <a:gd name="connsiteY1337" fmla="*/ 229076 h 514350"/>
              <a:gd name="connsiteX1338" fmla="*/ 3725704 w 6400800"/>
              <a:gd name="connsiteY1338" fmla="*/ 190976 h 514350"/>
              <a:gd name="connsiteX1339" fmla="*/ 3727609 w 6400800"/>
              <a:gd name="connsiteY1339" fmla="*/ 172879 h 514350"/>
              <a:gd name="connsiteX1340" fmla="*/ 3730466 w 6400800"/>
              <a:gd name="connsiteY1340" fmla="*/ 155734 h 514350"/>
              <a:gd name="connsiteX1341" fmla="*/ 3734276 w 6400800"/>
              <a:gd name="connsiteY1341" fmla="*/ 128111 h 514350"/>
              <a:gd name="connsiteX1342" fmla="*/ 3737134 w 6400800"/>
              <a:gd name="connsiteY1342" fmla="*/ 104299 h 514350"/>
              <a:gd name="connsiteX1343" fmla="*/ 3730466 w 6400800"/>
              <a:gd name="connsiteY1343" fmla="*/ 127159 h 514350"/>
              <a:gd name="connsiteX1344" fmla="*/ 3722846 w 6400800"/>
              <a:gd name="connsiteY1344" fmla="*/ 153829 h 514350"/>
              <a:gd name="connsiteX1345" fmla="*/ 3718084 w 6400800"/>
              <a:gd name="connsiteY1345" fmla="*/ 170021 h 514350"/>
              <a:gd name="connsiteX1346" fmla="*/ 3714274 w 6400800"/>
              <a:gd name="connsiteY1346" fmla="*/ 188119 h 514350"/>
              <a:gd name="connsiteX1347" fmla="*/ 3710464 w 6400800"/>
              <a:gd name="connsiteY1347" fmla="*/ 208121 h 514350"/>
              <a:gd name="connsiteX1348" fmla="*/ 3710464 w 6400800"/>
              <a:gd name="connsiteY1348" fmla="*/ 207169 h 514350"/>
              <a:gd name="connsiteX1349" fmla="*/ 3691414 w 6400800"/>
              <a:gd name="connsiteY1349" fmla="*/ 174784 h 514350"/>
              <a:gd name="connsiteX1350" fmla="*/ 3677126 w 6400800"/>
              <a:gd name="connsiteY1350" fmla="*/ 150971 h 514350"/>
              <a:gd name="connsiteX1351" fmla="*/ 3678079 w 6400800"/>
              <a:gd name="connsiteY1351" fmla="*/ 137636 h 514350"/>
              <a:gd name="connsiteX1352" fmla="*/ 3675221 w 6400800"/>
              <a:gd name="connsiteY1352" fmla="*/ 149066 h 514350"/>
              <a:gd name="connsiteX1353" fmla="*/ 3674269 w 6400800"/>
              <a:gd name="connsiteY1353" fmla="*/ 147161 h 514350"/>
              <a:gd name="connsiteX1354" fmla="*/ 3675221 w 6400800"/>
              <a:gd name="connsiteY1354" fmla="*/ 150019 h 514350"/>
              <a:gd name="connsiteX1355" fmla="*/ 3672364 w 6400800"/>
              <a:gd name="connsiteY1355" fmla="*/ 164306 h 514350"/>
              <a:gd name="connsiteX1356" fmla="*/ 3665696 w 6400800"/>
              <a:gd name="connsiteY1356" fmla="*/ 194786 h 514350"/>
              <a:gd name="connsiteX1357" fmla="*/ 3662839 w 6400800"/>
              <a:gd name="connsiteY1357" fmla="*/ 209074 h 514350"/>
              <a:gd name="connsiteX1358" fmla="*/ 3661886 w 6400800"/>
              <a:gd name="connsiteY1358" fmla="*/ 210026 h 514350"/>
              <a:gd name="connsiteX1359" fmla="*/ 3658076 w 6400800"/>
              <a:gd name="connsiteY1359" fmla="*/ 216694 h 514350"/>
              <a:gd name="connsiteX1360" fmla="*/ 3658076 w 6400800"/>
              <a:gd name="connsiteY1360" fmla="*/ 174784 h 514350"/>
              <a:gd name="connsiteX1361" fmla="*/ 3645694 w 6400800"/>
              <a:gd name="connsiteY1361" fmla="*/ 239554 h 514350"/>
              <a:gd name="connsiteX1362" fmla="*/ 3644741 w 6400800"/>
              <a:gd name="connsiteY1362" fmla="*/ 246221 h 514350"/>
              <a:gd name="connsiteX1363" fmla="*/ 3643789 w 6400800"/>
              <a:gd name="connsiteY1363" fmla="*/ 249079 h 514350"/>
              <a:gd name="connsiteX1364" fmla="*/ 3640931 w 6400800"/>
              <a:gd name="connsiteY1364" fmla="*/ 259556 h 514350"/>
              <a:gd name="connsiteX1365" fmla="*/ 3633311 w 6400800"/>
              <a:gd name="connsiteY1365" fmla="*/ 243364 h 514350"/>
              <a:gd name="connsiteX1366" fmla="*/ 3639979 w 6400800"/>
              <a:gd name="connsiteY1366" fmla="*/ 265271 h 514350"/>
              <a:gd name="connsiteX1367" fmla="*/ 3637121 w 6400800"/>
              <a:gd name="connsiteY1367" fmla="*/ 275749 h 514350"/>
              <a:gd name="connsiteX1368" fmla="*/ 3627596 w 6400800"/>
              <a:gd name="connsiteY1368" fmla="*/ 261461 h 514350"/>
              <a:gd name="connsiteX1369" fmla="*/ 3635216 w 6400800"/>
              <a:gd name="connsiteY1369" fmla="*/ 280511 h 514350"/>
              <a:gd name="connsiteX1370" fmla="*/ 3635216 w 6400800"/>
              <a:gd name="connsiteY1370" fmla="*/ 281464 h 514350"/>
              <a:gd name="connsiteX1371" fmla="*/ 3630454 w 6400800"/>
              <a:gd name="connsiteY1371" fmla="*/ 309086 h 514350"/>
              <a:gd name="connsiteX1372" fmla="*/ 3627596 w 6400800"/>
              <a:gd name="connsiteY1372" fmla="*/ 332899 h 514350"/>
              <a:gd name="connsiteX1373" fmla="*/ 3620929 w 6400800"/>
              <a:gd name="connsiteY1373" fmla="*/ 312896 h 514350"/>
              <a:gd name="connsiteX1374" fmla="*/ 3620929 w 6400800"/>
              <a:gd name="connsiteY1374" fmla="*/ 309086 h 514350"/>
              <a:gd name="connsiteX1375" fmla="*/ 3619976 w 6400800"/>
              <a:gd name="connsiteY1375" fmla="*/ 310991 h 514350"/>
              <a:gd name="connsiteX1376" fmla="*/ 3619024 w 6400800"/>
              <a:gd name="connsiteY1376" fmla="*/ 308134 h 514350"/>
              <a:gd name="connsiteX1377" fmla="*/ 3622834 w 6400800"/>
              <a:gd name="connsiteY1377" fmla="*/ 272891 h 514350"/>
              <a:gd name="connsiteX1378" fmla="*/ 3626644 w 6400800"/>
              <a:gd name="connsiteY1378" fmla="*/ 221456 h 514350"/>
              <a:gd name="connsiteX1379" fmla="*/ 3630454 w 6400800"/>
              <a:gd name="connsiteY1379" fmla="*/ 211931 h 514350"/>
              <a:gd name="connsiteX1380" fmla="*/ 3626644 w 6400800"/>
              <a:gd name="connsiteY1380" fmla="*/ 216694 h 514350"/>
              <a:gd name="connsiteX1381" fmla="*/ 3626644 w 6400800"/>
              <a:gd name="connsiteY1381" fmla="*/ 214789 h 514350"/>
              <a:gd name="connsiteX1382" fmla="*/ 3626644 w 6400800"/>
              <a:gd name="connsiteY1382" fmla="*/ 192881 h 514350"/>
              <a:gd name="connsiteX1383" fmla="*/ 3622834 w 6400800"/>
              <a:gd name="connsiteY1383" fmla="*/ 214789 h 514350"/>
              <a:gd name="connsiteX1384" fmla="*/ 3620929 w 6400800"/>
              <a:gd name="connsiteY1384" fmla="*/ 226219 h 514350"/>
              <a:gd name="connsiteX1385" fmla="*/ 3620929 w 6400800"/>
              <a:gd name="connsiteY1385" fmla="*/ 227171 h 514350"/>
              <a:gd name="connsiteX1386" fmla="*/ 3609499 w 6400800"/>
              <a:gd name="connsiteY1386" fmla="*/ 243364 h 514350"/>
              <a:gd name="connsiteX1387" fmla="*/ 3603784 w 6400800"/>
              <a:gd name="connsiteY1387" fmla="*/ 251936 h 514350"/>
              <a:gd name="connsiteX1388" fmla="*/ 3613309 w 6400800"/>
              <a:gd name="connsiteY1388" fmla="*/ 225266 h 514350"/>
              <a:gd name="connsiteX1389" fmla="*/ 3619024 w 6400800"/>
              <a:gd name="connsiteY1389" fmla="*/ 208121 h 514350"/>
              <a:gd name="connsiteX1390" fmla="*/ 3624739 w 6400800"/>
              <a:gd name="connsiteY1390" fmla="*/ 192881 h 514350"/>
              <a:gd name="connsiteX1391" fmla="*/ 3634264 w 6400800"/>
              <a:gd name="connsiteY1391" fmla="*/ 168116 h 514350"/>
              <a:gd name="connsiteX1392" fmla="*/ 3642836 w 6400800"/>
              <a:gd name="connsiteY1392" fmla="*/ 146209 h 514350"/>
              <a:gd name="connsiteX1393" fmla="*/ 3631406 w 6400800"/>
              <a:gd name="connsiteY1393" fmla="*/ 166211 h 514350"/>
              <a:gd name="connsiteX1394" fmla="*/ 3618071 w 6400800"/>
              <a:gd name="connsiteY1394" fmla="*/ 189071 h 514350"/>
              <a:gd name="connsiteX1395" fmla="*/ 3610451 w 6400800"/>
              <a:gd name="connsiteY1395" fmla="*/ 203359 h 514350"/>
              <a:gd name="connsiteX1396" fmla="*/ 3602831 w 6400800"/>
              <a:gd name="connsiteY1396" fmla="*/ 219551 h 514350"/>
              <a:gd name="connsiteX1397" fmla="*/ 3588544 w 6400800"/>
              <a:gd name="connsiteY1397" fmla="*/ 250031 h 514350"/>
              <a:gd name="connsiteX1398" fmla="*/ 3588544 w 6400800"/>
              <a:gd name="connsiteY1398" fmla="*/ 242411 h 514350"/>
              <a:gd name="connsiteX1399" fmla="*/ 3585686 w 6400800"/>
              <a:gd name="connsiteY1399" fmla="*/ 256699 h 514350"/>
              <a:gd name="connsiteX1400" fmla="*/ 3585686 w 6400800"/>
              <a:gd name="connsiteY1400" fmla="*/ 257651 h 514350"/>
              <a:gd name="connsiteX1401" fmla="*/ 3579971 w 6400800"/>
              <a:gd name="connsiteY1401" fmla="*/ 270986 h 514350"/>
              <a:gd name="connsiteX1402" fmla="*/ 3573304 w 6400800"/>
              <a:gd name="connsiteY1402" fmla="*/ 282416 h 514350"/>
              <a:gd name="connsiteX1403" fmla="*/ 3568541 w 6400800"/>
              <a:gd name="connsiteY1403" fmla="*/ 263366 h 514350"/>
              <a:gd name="connsiteX1404" fmla="*/ 3564731 w 6400800"/>
              <a:gd name="connsiteY1404" fmla="*/ 248126 h 514350"/>
              <a:gd name="connsiteX1405" fmla="*/ 3564731 w 6400800"/>
              <a:gd name="connsiteY1405" fmla="*/ 248126 h 514350"/>
              <a:gd name="connsiteX1406" fmla="*/ 3562826 w 6400800"/>
              <a:gd name="connsiteY1406" fmla="*/ 237649 h 514350"/>
              <a:gd name="connsiteX1407" fmla="*/ 3561874 w 6400800"/>
              <a:gd name="connsiteY1407" fmla="*/ 233839 h 514350"/>
              <a:gd name="connsiteX1408" fmla="*/ 3566636 w 6400800"/>
              <a:gd name="connsiteY1408" fmla="*/ 227171 h 514350"/>
              <a:gd name="connsiteX1409" fmla="*/ 3561874 w 6400800"/>
              <a:gd name="connsiteY1409" fmla="*/ 230981 h 514350"/>
              <a:gd name="connsiteX1410" fmla="*/ 3559016 w 6400800"/>
              <a:gd name="connsiteY1410" fmla="*/ 218599 h 514350"/>
              <a:gd name="connsiteX1411" fmla="*/ 3559016 w 6400800"/>
              <a:gd name="connsiteY1411" fmla="*/ 231934 h 514350"/>
              <a:gd name="connsiteX1412" fmla="*/ 3554254 w 6400800"/>
              <a:gd name="connsiteY1412" fmla="*/ 220504 h 514350"/>
              <a:gd name="connsiteX1413" fmla="*/ 3569494 w 6400800"/>
              <a:gd name="connsiteY1413" fmla="*/ 197644 h 514350"/>
              <a:gd name="connsiteX1414" fmla="*/ 3585686 w 6400800"/>
              <a:gd name="connsiteY1414" fmla="*/ 174784 h 514350"/>
              <a:gd name="connsiteX1415" fmla="*/ 3600926 w 6400800"/>
              <a:gd name="connsiteY1415" fmla="*/ 154781 h 514350"/>
              <a:gd name="connsiteX1416" fmla="*/ 3582829 w 6400800"/>
              <a:gd name="connsiteY1416" fmla="*/ 171926 h 514350"/>
              <a:gd name="connsiteX1417" fmla="*/ 3562826 w 6400800"/>
              <a:gd name="connsiteY1417" fmla="*/ 192881 h 514350"/>
              <a:gd name="connsiteX1418" fmla="*/ 3549491 w 6400800"/>
              <a:gd name="connsiteY1418" fmla="*/ 209074 h 514350"/>
              <a:gd name="connsiteX1419" fmla="*/ 3542824 w 6400800"/>
              <a:gd name="connsiteY1419" fmla="*/ 193834 h 514350"/>
              <a:gd name="connsiteX1420" fmla="*/ 3546634 w 6400800"/>
              <a:gd name="connsiteY1420" fmla="*/ 212884 h 514350"/>
              <a:gd name="connsiteX1421" fmla="*/ 3539966 w 6400800"/>
              <a:gd name="connsiteY1421" fmla="*/ 222409 h 514350"/>
              <a:gd name="connsiteX1422" fmla="*/ 3539014 w 6400800"/>
              <a:gd name="connsiteY1422" fmla="*/ 223361 h 514350"/>
              <a:gd name="connsiteX1423" fmla="*/ 3539014 w 6400800"/>
              <a:gd name="connsiteY1423" fmla="*/ 210979 h 514350"/>
              <a:gd name="connsiteX1424" fmla="*/ 3539014 w 6400800"/>
              <a:gd name="connsiteY1424" fmla="*/ 184309 h 514350"/>
              <a:gd name="connsiteX1425" fmla="*/ 3539014 w 6400800"/>
              <a:gd name="connsiteY1425" fmla="*/ 173831 h 514350"/>
              <a:gd name="connsiteX1426" fmla="*/ 3540919 w 6400800"/>
              <a:gd name="connsiteY1426" fmla="*/ 170021 h 514350"/>
              <a:gd name="connsiteX1427" fmla="*/ 3539014 w 6400800"/>
              <a:gd name="connsiteY1427" fmla="*/ 172879 h 514350"/>
              <a:gd name="connsiteX1428" fmla="*/ 3539014 w 6400800"/>
              <a:gd name="connsiteY1428" fmla="*/ 162401 h 514350"/>
              <a:gd name="connsiteX1429" fmla="*/ 3537109 w 6400800"/>
              <a:gd name="connsiteY1429" fmla="*/ 176689 h 514350"/>
              <a:gd name="connsiteX1430" fmla="*/ 3527584 w 6400800"/>
              <a:gd name="connsiteY1430" fmla="*/ 190976 h 514350"/>
              <a:gd name="connsiteX1431" fmla="*/ 3511391 w 6400800"/>
              <a:gd name="connsiteY1431" fmla="*/ 214789 h 514350"/>
              <a:gd name="connsiteX1432" fmla="*/ 3510439 w 6400800"/>
              <a:gd name="connsiteY1432" fmla="*/ 215741 h 514350"/>
              <a:gd name="connsiteX1433" fmla="*/ 3508534 w 6400800"/>
              <a:gd name="connsiteY1433" fmla="*/ 201454 h 514350"/>
              <a:gd name="connsiteX1434" fmla="*/ 3505676 w 6400800"/>
              <a:gd name="connsiteY1434" fmla="*/ 180499 h 514350"/>
              <a:gd name="connsiteX1435" fmla="*/ 3504724 w 6400800"/>
              <a:gd name="connsiteY1435" fmla="*/ 202406 h 514350"/>
              <a:gd name="connsiteX1436" fmla="*/ 3503771 w 6400800"/>
              <a:gd name="connsiteY1436" fmla="*/ 226219 h 514350"/>
              <a:gd name="connsiteX1437" fmla="*/ 3500914 w 6400800"/>
              <a:gd name="connsiteY1437" fmla="*/ 230981 h 514350"/>
              <a:gd name="connsiteX1438" fmla="*/ 3491389 w 6400800"/>
              <a:gd name="connsiteY1438" fmla="*/ 247174 h 514350"/>
              <a:gd name="connsiteX1439" fmla="*/ 3483769 w 6400800"/>
              <a:gd name="connsiteY1439" fmla="*/ 230029 h 514350"/>
              <a:gd name="connsiteX1440" fmla="*/ 3469481 w 6400800"/>
              <a:gd name="connsiteY1440" fmla="*/ 200501 h 514350"/>
              <a:gd name="connsiteX1441" fmla="*/ 3471386 w 6400800"/>
              <a:gd name="connsiteY1441" fmla="*/ 190976 h 514350"/>
              <a:gd name="connsiteX1442" fmla="*/ 3477101 w 6400800"/>
              <a:gd name="connsiteY1442" fmla="*/ 167164 h 514350"/>
              <a:gd name="connsiteX1443" fmla="*/ 3482816 w 6400800"/>
              <a:gd name="connsiteY1443" fmla="*/ 146209 h 514350"/>
              <a:gd name="connsiteX1444" fmla="*/ 3492341 w 6400800"/>
              <a:gd name="connsiteY1444" fmla="*/ 111919 h 514350"/>
              <a:gd name="connsiteX1445" fmla="*/ 3499961 w 6400800"/>
              <a:gd name="connsiteY1445" fmla="*/ 82391 h 514350"/>
              <a:gd name="connsiteX1446" fmla="*/ 3488531 w 6400800"/>
              <a:gd name="connsiteY1446" fmla="*/ 110966 h 514350"/>
              <a:gd name="connsiteX1447" fmla="*/ 3476149 w 6400800"/>
              <a:gd name="connsiteY1447" fmla="*/ 144304 h 514350"/>
              <a:gd name="connsiteX1448" fmla="*/ 3468529 w 6400800"/>
              <a:gd name="connsiteY1448" fmla="*/ 164306 h 514350"/>
              <a:gd name="connsiteX1449" fmla="*/ 3461861 w 6400800"/>
              <a:gd name="connsiteY1449" fmla="*/ 185261 h 514350"/>
              <a:gd name="connsiteX1450" fmla="*/ 3452336 w 6400800"/>
              <a:gd name="connsiteY1450" fmla="*/ 168116 h 514350"/>
              <a:gd name="connsiteX1451" fmla="*/ 3460909 w 6400800"/>
              <a:gd name="connsiteY1451" fmla="*/ 189071 h 514350"/>
              <a:gd name="connsiteX1452" fmla="*/ 3450431 w 6400800"/>
              <a:gd name="connsiteY1452" fmla="*/ 225266 h 514350"/>
              <a:gd name="connsiteX1453" fmla="*/ 3441859 w 6400800"/>
              <a:gd name="connsiteY1453" fmla="*/ 210026 h 514350"/>
              <a:gd name="connsiteX1454" fmla="*/ 3442811 w 6400800"/>
              <a:gd name="connsiteY1454" fmla="*/ 208121 h 514350"/>
              <a:gd name="connsiteX1455" fmla="*/ 3445669 w 6400800"/>
              <a:gd name="connsiteY1455" fmla="*/ 190976 h 514350"/>
              <a:gd name="connsiteX1456" fmla="*/ 3439001 w 6400800"/>
              <a:gd name="connsiteY1456" fmla="*/ 205264 h 514350"/>
              <a:gd name="connsiteX1457" fmla="*/ 3439001 w 6400800"/>
              <a:gd name="connsiteY1457" fmla="*/ 205264 h 514350"/>
              <a:gd name="connsiteX1458" fmla="*/ 3438049 w 6400800"/>
              <a:gd name="connsiteY1458" fmla="*/ 165259 h 514350"/>
              <a:gd name="connsiteX1459" fmla="*/ 3437096 w 6400800"/>
              <a:gd name="connsiteY1459" fmla="*/ 135731 h 514350"/>
              <a:gd name="connsiteX1460" fmla="*/ 3435191 w 6400800"/>
              <a:gd name="connsiteY1460" fmla="*/ 112871 h 514350"/>
              <a:gd name="connsiteX1461" fmla="*/ 3433286 w 6400800"/>
              <a:gd name="connsiteY1461" fmla="*/ 92869 h 514350"/>
              <a:gd name="connsiteX1462" fmla="*/ 3431381 w 6400800"/>
              <a:gd name="connsiteY1462" fmla="*/ 112871 h 514350"/>
              <a:gd name="connsiteX1463" fmla="*/ 3428524 w 6400800"/>
              <a:gd name="connsiteY1463" fmla="*/ 149066 h 514350"/>
              <a:gd name="connsiteX1464" fmla="*/ 3428524 w 6400800"/>
              <a:gd name="connsiteY1464" fmla="*/ 150019 h 514350"/>
              <a:gd name="connsiteX1465" fmla="*/ 3426619 w 6400800"/>
              <a:gd name="connsiteY1465" fmla="*/ 131921 h 514350"/>
              <a:gd name="connsiteX1466" fmla="*/ 3423761 w 6400800"/>
              <a:gd name="connsiteY1466" fmla="*/ 113824 h 514350"/>
              <a:gd name="connsiteX1467" fmla="*/ 3422809 w 6400800"/>
              <a:gd name="connsiteY1467" fmla="*/ 131921 h 514350"/>
              <a:gd name="connsiteX1468" fmla="*/ 3420904 w 6400800"/>
              <a:gd name="connsiteY1468" fmla="*/ 174784 h 514350"/>
              <a:gd name="connsiteX1469" fmla="*/ 3412331 w 6400800"/>
              <a:gd name="connsiteY1469" fmla="*/ 162401 h 514350"/>
              <a:gd name="connsiteX1470" fmla="*/ 3398044 w 6400800"/>
              <a:gd name="connsiteY1470" fmla="*/ 141446 h 514350"/>
              <a:gd name="connsiteX1471" fmla="*/ 3401854 w 6400800"/>
              <a:gd name="connsiteY1471" fmla="*/ 123349 h 514350"/>
              <a:gd name="connsiteX1472" fmla="*/ 3396139 w 6400800"/>
              <a:gd name="connsiteY1472" fmla="*/ 139541 h 514350"/>
              <a:gd name="connsiteX1473" fmla="*/ 3391376 w 6400800"/>
              <a:gd name="connsiteY1473" fmla="*/ 132874 h 514350"/>
              <a:gd name="connsiteX1474" fmla="*/ 3395186 w 6400800"/>
              <a:gd name="connsiteY1474" fmla="*/ 139541 h 514350"/>
              <a:gd name="connsiteX1475" fmla="*/ 3395186 w 6400800"/>
              <a:gd name="connsiteY1475" fmla="*/ 141446 h 514350"/>
              <a:gd name="connsiteX1476" fmla="*/ 3382804 w 6400800"/>
              <a:gd name="connsiteY1476" fmla="*/ 177641 h 514350"/>
              <a:gd name="connsiteX1477" fmla="*/ 3382804 w 6400800"/>
              <a:gd name="connsiteY1477" fmla="*/ 172879 h 514350"/>
              <a:gd name="connsiteX1478" fmla="*/ 3381851 w 6400800"/>
              <a:gd name="connsiteY1478" fmla="*/ 150971 h 514350"/>
              <a:gd name="connsiteX1479" fmla="*/ 3378994 w 6400800"/>
              <a:gd name="connsiteY1479" fmla="*/ 172879 h 514350"/>
              <a:gd name="connsiteX1480" fmla="*/ 3376136 w 6400800"/>
              <a:gd name="connsiteY1480" fmla="*/ 197644 h 514350"/>
              <a:gd name="connsiteX1481" fmla="*/ 3365659 w 6400800"/>
              <a:gd name="connsiteY1481" fmla="*/ 234791 h 514350"/>
              <a:gd name="connsiteX1482" fmla="*/ 3358991 w 6400800"/>
              <a:gd name="connsiteY1482" fmla="*/ 253841 h 514350"/>
              <a:gd name="connsiteX1483" fmla="*/ 3358039 w 6400800"/>
              <a:gd name="connsiteY1483" fmla="*/ 257651 h 514350"/>
              <a:gd name="connsiteX1484" fmla="*/ 3351371 w 6400800"/>
              <a:gd name="connsiteY1484" fmla="*/ 239554 h 514350"/>
              <a:gd name="connsiteX1485" fmla="*/ 3351371 w 6400800"/>
              <a:gd name="connsiteY1485" fmla="*/ 237649 h 514350"/>
              <a:gd name="connsiteX1486" fmla="*/ 3351371 w 6400800"/>
              <a:gd name="connsiteY1486" fmla="*/ 238601 h 514350"/>
              <a:gd name="connsiteX1487" fmla="*/ 3344704 w 6400800"/>
              <a:gd name="connsiteY1487" fmla="*/ 221456 h 514350"/>
              <a:gd name="connsiteX1488" fmla="*/ 3349466 w 6400800"/>
              <a:gd name="connsiteY1488" fmla="*/ 248126 h 514350"/>
              <a:gd name="connsiteX1489" fmla="*/ 3347561 w 6400800"/>
              <a:gd name="connsiteY1489" fmla="*/ 265271 h 514350"/>
              <a:gd name="connsiteX1490" fmla="*/ 3345656 w 6400800"/>
              <a:gd name="connsiteY1490" fmla="*/ 283369 h 514350"/>
              <a:gd name="connsiteX1491" fmla="*/ 3343751 w 6400800"/>
              <a:gd name="connsiteY1491" fmla="*/ 287179 h 514350"/>
              <a:gd name="connsiteX1492" fmla="*/ 3339941 w 6400800"/>
              <a:gd name="connsiteY1492" fmla="*/ 274796 h 514350"/>
              <a:gd name="connsiteX1493" fmla="*/ 3325654 w 6400800"/>
              <a:gd name="connsiteY1493" fmla="*/ 231934 h 514350"/>
              <a:gd name="connsiteX1494" fmla="*/ 3328511 w 6400800"/>
              <a:gd name="connsiteY1494" fmla="*/ 216694 h 514350"/>
              <a:gd name="connsiteX1495" fmla="*/ 3338036 w 6400800"/>
              <a:gd name="connsiteY1495" fmla="*/ 170974 h 514350"/>
              <a:gd name="connsiteX1496" fmla="*/ 3346609 w 6400800"/>
              <a:gd name="connsiteY1496" fmla="*/ 136684 h 514350"/>
              <a:gd name="connsiteX1497" fmla="*/ 3355181 w 6400800"/>
              <a:gd name="connsiteY1497" fmla="*/ 106204 h 514350"/>
              <a:gd name="connsiteX1498" fmla="*/ 3342799 w 6400800"/>
              <a:gd name="connsiteY1498" fmla="*/ 134779 h 514350"/>
              <a:gd name="connsiteX1499" fmla="*/ 3330416 w 6400800"/>
              <a:gd name="connsiteY1499" fmla="*/ 169069 h 514350"/>
              <a:gd name="connsiteX1500" fmla="*/ 3318986 w 6400800"/>
              <a:gd name="connsiteY1500" fmla="*/ 208121 h 514350"/>
              <a:gd name="connsiteX1501" fmla="*/ 3318986 w 6400800"/>
              <a:gd name="connsiteY1501" fmla="*/ 203359 h 514350"/>
              <a:gd name="connsiteX1502" fmla="*/ 3320891 w 6400800"/>
              <a:gd name="connsiteY1502" fmla="*/ 195739 h 514350"/>
              <a:gd name="connsiteX1503" fmla="*/ 3327559 w 6400800"/>
              <a:gd name="connsiteY1503" fmla="*/ 170021 h 514350"/>
              <a:gd name="connsiteX1504" fmla="*/ 3332321 w 6400800"/>
              <a:gd name="connsiteY1504" fmla="*/ 147161 h 514350"/>
              <a:gd name="connsiteX1505" fmla="*/ 3323749 w 6400800"/>
              <a:gd name="connsiteY1505" fmla="*/ 169069 h 514350"/>
              <a:gd name="connsiteX1506" fmla="*/ 3322796 w 6400800"/>
              <a:gd name="connsiteY1506" fmla="*/ 171926 h 514350"/>
              <a:gd name="connsiteX1507" fmla="*/ 3323749 w 6400800"/>
              <a:gd name="connsiteY1507" fmla="*/ 165259 h 514350"/>
              <a:gd name="connsiteX1508" fmla="*/ 3328511 w 6400800"/>
              <a:gd name="connsiteY1508" fmla="*/ 147161 h 514350"/>
              <a:gd name="connsiteX1509" fmla="*/ 3336131 w 6400800"/>
              <a:gd name="connsiteY1509" fmla="*/ 116681 h 514350"/>
              <a:gd name="connsiteX1510" fmla="*/ 3341846 w 6400800"/>
              <a:gd name="connsiteY1510" fmla="*/ 90011 h 514350"/>
              <a:gd name="connsiteX1511" fmla="*/ 3332321 w 6400800"/>
              <a:gd name="connsiteY1511" fmla="*/ 114776 h 514350"/>
              <a:gd name="connsiteX1512" fmla="*/ 3321844 w 6400800"/>
              <a:gd name="connsiteY1512" fmla="*/ 143351 h 514350"/>
              <a:gd name="connsiteX1513" fmla="*/ 3315176 w 6400800"/>
              <a:gd name="connsiteY1513" fmla="*/ 161449 h 514350"/>
              <a:gd name="connsiteX1514" fmla="*/ 3308509 w 6400800"/>
              <a:gd name="connsiteY1514" fmla="*/ 181451 h 514350"/>
              <a:gd name="connsiteX1515" fmla="*/ 3308509 w 6400800"/>
              <a:gd name="connsiteY1515" fmla="*/ 181451 h 514350"/>
              <a:gd name="connsiteX1516" fmla="*/ 3306604 w 6400800"/>
              <a:gd name="connsiteY1516" fmla="*/ 176689 h 514350"/>
              <a:gd name="connsiteX1517" fmla="*/ 3292316 w 6400800"/>
              <a:gd name="connsiteY1517" fmla="*/ 140494 h 514350"/>
              <a:gd name="connsiteX1518" fmla="*/ 3305651 w 6400800"/>
              <a:gd name="connsiteY1518" fmla="*/ 189071 h 514350"/>
              <a:gd name="connsiteX1519" fmla="*/ 3294221 w 6400800"/>
              <a:gd name="connsiteY1519" fmla="*/ 227171 h 514350"/>
              <a:gd name="connsiteX1520" fmla="*/ 3293269 w 6400800"/>
              <a:gd name="connsiteY1520" fmla="*/ 230981 h 514350"/>
              <a:gd name="connsiteX1521" fmla="*/ 3292316 w 6400800"/>
              <a:gd name="connsiteY1521" fmla="*/ 229076 h 514350"/>
              <a:gd name="connsiteX1522" fmla="*/ 3277076 w 6400800"/>
              <a:gd name="connsiteY1522" fmla="*/ 197644 h 514350"/>
              <a:gd name="connsiteX1523" fmla="*/ 3291364 w 6400800"/>
              <a:gd name="connsiteY1523" fmla="*/ 237649 h 514350"/>
              <a:gd name="connsiteX1524" fmla="*/ 3285649 w 6400800"/>
              <a:gd name="connsiteY1524" fmla="*/ 257651 h 514350"/>
              <a:gd name="connsiteX1525" fmla="*/ 3277076 w 6400800"/>
              <a:gd name="connsiteY1525" fmla="*/ 246221 h 514350"/>
              <a:gd name="connsiteX1526" fmla="*/ 3274219 w 6400800"/>
              <a:gd name="connsiteY1526" fmla="*/ 242411 h 514350"/>
              <a:gd name="connsiteX1527" fmla="*/ 3277076 w 6400800"/>
              <a:gd name="connsiteY1527" fmla="*/ 199549 h 514350"/>
              <a:gd name="connsiteX1528" fmla="*/ 3272314 w 6400800"/>
              <a:gd name="connsiteY1528" fmla="*/ 217646 h 514350"/>
              <a:gd name="connsiteX1529" fmla="*/ 3268504 w 6400800"/>
              <a:gd name="connsiteY1529" fmla="*/ 234791 h 514350"/>
              <a:gd name="connsiteX1530" fmla="*/ 3258979 w 6400800"/>
              <a:gd name="connsiteY1530" fmla="*/ 223361 h 514350"/>
              <a:gd name="connsiteX1531" fmla="*/ 3241834 w 6400800"/>
              <a:gd name="connsiteY1531" fmla="*/ 203359 h 514350"/>
              <a:gd name="connsiteX1532" fmla="*/ 3256121 w 6400800"/>
              <a:gd name="connsiteY1532" fmla="*/ 226219 h 514350"/>
              <a:gd name="connsiteX1533" fmla="*/ 3266599 w 6400800"/>
              <a:gd name="connsiteY1533" fmla="*/ 243364 h 514350"/>
              <a:gd name="connsiteX1534" fmla="*/ 3260884 w 6400800"/>
              <a:gd name="connsiteY1534" fmla="*/ 265271 h 514350"/>
              <a:gd name="connsiteX1535" fmla="*/ 3256121 w 6400800"/>
              <a:gd name="connsiteY1535" fmla="*/ 288131 h 514350"/>
              <a:gd name="connsiteX1536" fmla="*/ 3256121 w 6400800"/>
              <a:gd name="connsiteY1536" fmla="*/ 287179 h 514350"/>
              <a:gd name="connsiteX1537" fmla="*/ 3256121 w 6400800"/>
              <a:gd name="connsiteY1537" fmla="*/ 289084 h 514350"/>
              <a:gd name="connsiteX1538" fmla="*/ 3255169 w 6400800"/>
              <a:gd name="connsiteY1538" fmla="*/ 293846 h 514350"/>
              <a:gd name="connsiteX1539" fmla="*/ 3253264 w 6400800"/>
              <a:gd name="connsiteY1539" fmla="*/ 290036 h 514350"/>
              <a:gd name="connsiteX1540" fmla="*/ 3254216 w 6400800"/>
              <a:gd name="connsiteY1540" fmla="*/ 280511 h 514350"/>
              <a:gd name="connsiteX1541" fmla="*/ 3252311 w 6400800"/>
              <a:gd name="connsiteY1541" fmla="*/ 287179 h 514350"/>
              <a:gd name="connsiteX1542" fmla="*/ 3246596 w 6400800"/>
              <a:gd name="connsiteY1542" fmla="*/ 276701 h 514350"/>
              <a:gd name="connsiteX1543" fmla="*/ 3251359 w 6400800"/>
              <a:gd name="connsiteY1543" fmla="*/ 290989 h 514350"/>
              <a:gd name="connsiteX1544" fmla="*/ 3249454 w 6400800"/>
              <a:gd name="connsiteY1544" fmla="*/ 298609 h 514350"/>
              <a:gd name="connsiteX1545" fmla="*/ 3247549 w 6400800"/>
              <a:gd name="connsiteY1545" fmla="*/ 304324 h 514350"/>
              <a:gd name="connsiteX1546" fmla="*/ 3246596 w 6400800"/>
              <a:gd name="connsiteY1546" fmla="*/ 301466 h 514350"/>
              <a:gd name="connsiteX1547" fmla="*/ 3246596 w 6400800"/>
              <a:gd name="connsiteY1547" fmla="*/ 306229 h 514350"/>
              <a:gd name="connsiteX1548" fmla="*/ 3243739 w 6400800"/>
              <a:gd name="connsiteY1548" fmla="*/ 317659 h 514350"/>
              <a:gd name="connsiteX1549" fmla="*/ 3239929 w 6400800"/>
              <a:gd name="connsiteY1549" fmla="*/ 304324 h 514350"/>
              <a:gd name="connsiteX1550" fmla="*/ 3242786 w 6400800"/>
              <a:gd name="connsiteY1550" fmla="*/ 296704 h 514350"/>
              <a:gd name="connsiteX1551" fmla="*/ 3238976 w 6400800"/>
              <a:gd name="connsiteY1551" fmla="*/ 302419 h 514350"/>
              <a:gd name="connsiteX1552" fmla="*/ 3236119 w 6400800"/>
              <a:gd name="connsiteY1552" fmla="*/ 293846 h 514350"/>
              <a:gd name="connsiteX1553" fmla="*/ 3235166 w 6400800"/>
              <a:gd name="connsiteY1553" fmla="*/ 290036 h 514350"/>
              <a:gd name="connsiteX1554" fmla="*/ 3241834 w 6400800"/>
              <a:gd name="connsiteY1554" fmla="*/ 273844 h 514350"/>
              <a:gd name="connsiteX1555" fmla="*/ 3249454 w 6400800"/>
              <a:gd name="connsiteY1555" fmla="*/ 256699 h 514350"/>
              <a:gd name="connsiteX1556" fmla="*/ 3256121 w 6400800"/>
              <a:gd name="connsiteY1556" fmla="*/ 242411 h 514350"/>
              <a:gd name="connsiteX1557" fmla="*/ 3245644 w 6400800"/>
              <a:gd name="connsiteY1557" fmla="*/ 254794 h 514350"/>
              <a:gd name="connsiteX1558" fmla="*/ 3235166 w 6400800"/>
              <a:gd name="connsiteY1558" fmla="*/ 270034 h 514350"/>
              <a:gd name="connsiteX1559" fmla="*/ 3230404 w 6400800"/>
              <a:gd name="connsiteY1559" fmla="*/ 276701 h 514350"/>
              <a:gd name="connsiteX1560" fmla="*/ 3229451 w 6400800"/>
              <a:gd name="connsiteY1560" fmla="*/ 272891 h 514350"/>
              <a:gd name="connsiteX1561" fmla="*/ 3222784 w 6400800"/>
              <a:gd name="connsiteY1561" fmla="*/ 253841 h 514350"/>
              <a:gd name="connsiteX1562" fmla="*/ 3218021 w 6400800"/>
              <a:gd name="connsiteY1562" fmla="*/ 241459 h 514350"/>
              <a:gd name="connsiteX1563" fmla="*/ 3218021 w 6400800"/>
              <a:gd name="connsiteY1563" fmla="*/ 236696 h 514350"/>
              <a:gd name="connsiteX1564" fmla="*/ 3222784 w 6400800"/>
              <a:gd name="connsiteY1564" fmla="*/ 206216 h 514350"/>
              <a:gd name="connsiteX1565" fmla="*/ 3229451 w 6400800"/>
              <a:gd name="connsiteY1565" fmla="*/ 166211 h 514350"/>
              <a:gd name="connsiteX1566" fmla="*/ 3235166 w 6400800"/>
              <a:gd name="connsiteY1566" fmla="*/ 135731 h 514350"/>
              <a:gd name="connsiteX1567" fmla="*/ 3239929 w 6400800"/>
              <a:gd name="connsiteY1567" fmla="*/ 109061 h 514350"/>
              <a:gd name="connsiteX1568" fmla="*/ 3231356 w 6400800"/>
              <a:gd name="connsiteY1568" fmla="*/ 134779 h 514350"/>
              <a:gd name="connsiteX1569" fmla="*/ 3212306 w 6400800"/>
              <a:gd name="connsiteY1569" fmla="*/ 204311 h 514350"/>
              <a:gd name="connsiteX1570" fmla="*/ 3209449 w 6400800"/>
              <a:gd name="connsiteY1570" fmla="*/ 215741 h 514350"/>
              <a:gd name="connsiteX1571" fmla="*/ 3204686 w 6400800"/>
              <a:gd name="connsiteY1571" fmla="*/ 204311 h 514350"/>
              <a:gd name="connsiteX1572" fmla="*/ 3203734 w 6400800"/>
              <a:gd name="connsiteY1572" fmla="*/ 175736 h 514350"/>
              <a:gd name="connsiteX1573" fmla="*/ 3200876 w 6400800"/>
              <a:gd name="connsiteY1573" fmla="*/ 206216 h 514350"/>
              <a:gd name="connsiteX1574" fmla="*/ 3196114 w 6400800"/>
              <a:gd name="connsiteY1574" fmla="*/ 240506 h 514350"/>
              <a:gd name="connsiteX1575" fmla="*/ 3195161 w 6400800"/>
              <a:gd name="connsiteY1575" fmla="*/ 243364 h 514350"/>
              <a:gd name="connsiteX1576" fmla="*/ 3196114 w 6400800"/>
              <a:gd name="connsiteY1576" fmla="*/ 217646 h 514350"/>
              <a:gd name="connsiteX1577" fmla="*/ 3198019 w 6400800"/>
              <a:gd name="connsiteY1577" fmla="*/ 180499 h 514350"/>
              <a:gd name="connsiteX1578" fmla="*/ 3199924 w 6400800"/>
              <a:gd name="connsiteY1578" fmla="*/ 151924 h 514350"/>
              <a:gd name="connsiteX1579" fmla="*/ 3200876 w 6400800"/>
              <a:gd name="connsiteY1579" fmla="*/ 127159 h 514350"/>
              <a:gd name="connsiteX1580" fmla="*/ 3195161 w 6400800"/>
              <a:gd name="connsiteY1580" fmla="*/ 151924 h 514350"/>
              <a:gd name="connsiteX1581" fmla="*/ 3184684 w 6400800"/>
              <a:gd name="connsiteY1581" fmla="*/ 217646 h 514350"/>
              <a:gd name="connsiteX1582" fmla="*/ 3181826 w 6400800"/>
              <a:gd name="connsiteY1582" fmla="*/ 235744 h 514350"/>
              <a:gd name="connsiteX1583" fmla="*/ 3179921 w 6400800"/>
              <a:gd name="connsiteY1583" fmla="*/ 231934 h 514350"/>
              <a:gd name="connsiteX1584" fmla="*/ 3179921 w 6400800"/>
              <a:gd name="connsiteY1584" fmla="*/ 224314 h 514350"/>
              <a:gd name="connsiteX1585" fmla="*/ 3178969 w 6400800"/>
              <a:gd name="connsiteY1585" fmla="*/ 230029 h 514350"/>
              <a:gd name="connsiteX1586" fmla="*/ 3177064 w 6400800"/>
              <a:gd name="connsiteY1586" fmla="*/ 227171 h 514350"/>
              <a:gd name="connsiteX1587" fmla="*/ 3178016 w 6400800"/>
              <a:gd name="connsiteY1587" fmla="*/ 231934 h 514350"/>
              <a:gd name="connsiteX1588" fmla="*/ 3174206 w 6400800"/>
              <a:gd name="connsiteY1588" fmla="*/ 250984 h 514350"/>
              <a:gd name="connsiteX1589" fmla="*/ 3170396 w 6400800"/>
              <a:gd name="connsiteY1589" fmla="*/ 277654 h 514350"/>
              <a:gd name="connsiteX1590" fmla="*/ 3169444 w 6400800"/>
              <a:gd name="connsiteY1590" fmla="*/ 275749 h 514350"/>
              <a:gd name="connsiteX1591" fmla="*/ 3163729 w 6400800"/>
              <a:gd name="connsiteY1591" fmla="*/ 215741 h 514350"/>
              <a:gd name="connsiteX1592" fmla="*/ 3162776 w 6400800"/>
              <a:gd name="connsiteY1592" fmla="*/ 207169 h 514350"/>
              <a:gd name="connsiteX1593" fmla="*/ 3163729 w 6400800"/>
              <a:gd name="connsiteY1593" fmla="*/ 203359 h 514350"/>
              <a:gd name="connsiteX1594" fmla="*/ 3174206 w 6400800"/>
              <a:gd name="connsiteY1594" fmla="*/ 132874 h 514350"/>
              <a:gd name="connsiteX1595" fmla="*/ 3178016 w 6400800"/>
              <a:gd name="connsiteY1595" fmla="*/ 106204 h 514350"/>
              <a:gd name="connsiteX1596" fmla="*/ 3170396 w 6400800"/>
              <a:gd name="connsiteY1596" fmla="*/ 131921 h 514350"/>
              <a:gd name="connsiteX1597" fmla="*/ 3158014 w 6400800"/>
              <a:gd name="connsiteY1597" fmla="*/ 177641 h 514350"/>
              <a:gd name="connsiteX1598" fmla="*/ 3154204 w 6400800"/>
              <a:gd name="connsiteY1598" fmla="*/ 159544 h 514350"/>
              <a:gd name="connsiteX1599" fmla="*/ 3149441 w 6400800"/>
              <a:gd name="connsiteY1599" fmla="*/ 134779 h 514350"/>
              <a:gd name="connsiteX1600" fmla="*/ 3143726 w 6400800"/>
              <a:gd name="connsiteY1600" fmla="*/ 112871 h 514350"/>
              <a:gd name="connsiteX1601" fmla="*/ 3133249 w 6400800"/>
              <a:gd name="connsiteY1601" fmla="*/ 77629 h 514350"/>
              <a:gd name="connsiteX1602" fmla="*/ 3122771 w 6400800"/>
              <a:gd name="connsiteY1602" fmla="*/ 47149 h 514350"/>
              <a:gd name="connsiteX1603" fmla="*/ 3129439 w 6400800"/>
              <a:gd name="connsiteY1603" fmla="*/ 78581 h 514350"/>
              <a:gd name="connsiteX1604" fmla="*/ 3136106 w 6400800"/>
              <a:gd name="connsiteY1604" fmla="*/ 114776 h 514350"/>
              <a:gd name="connsiteX1605" fmla="*/ 3139916 w 6400800"/>
              <a:gd name="connsiteY1605" fmla="*/ 136684 h 514350"/>
              <a:gd name="connsiteX1606" fmla="*/ 3142774 w 6400800"/>
              <a:gd name="connsiteY1606" fmla="*/ 161449 h 514350"/>
              <a:gd name="connsiteX1607" fmla="*/ 3147536 w 6400800"/>
              <a:gd name="connsiteY1607" fmla="*/ 213836 h 514350"/>
              <a:gd name="connsiteX1608" fmla="*/ 3146584 w 6400800"/>
              <a:gd name="connsiteY1608" fmla="*/ 217646 h 514350"/>
              <a:gd name="connsiteX1609" fmla="*/ 3143726 w 6400800"/>
              <a:gd name="connsiteY1609" fmla="*/ 210026 h 514350"/>
              <a:gd name="connsiteX1610" fmla="*/ 3138964 w 6400800"/>
              <a:gd name="connsiteY1610" fmla="*/ 196691 h 514350"/>
              <a:gd name="connsiteX1611" fmla="*/ 3134201 w 6400800"/>
              <a:gd name="connsiteY1611" fmla="*/ 179546 h 514350"/>
              <a:gd name="connsiteX1612" fmla="*/ 3126581 w 6400800"/>
              <a:gd name="connsiteY1612" fmla="*/ 155734 h 514350"/>
              <a:gd name="connsiteX1613" fmla="*/ 3129439 w 6400800"/>
              <a:gd name="connsiteY1613" fmla="*/ 172879 h 514350"/>
              <a:gd name="connsiteX1614" fmla="*/ 3118961 w 6400800"/>
              <a:gd name="connsiteY1614" fmla="*/ 150019 h 514350"/>
              <a:gd name="connsiteX1615" fmla="*/ 3112294 w 6400800"/>
              <a:gd name="connsiteY1615" fmla="*/ 136684 h 514350"/>
              <a:gd name="connsiteX1616" fmla="*/ 3102769 w 6400800"/>
              <a:gd name="connsiteY1616" fmla="*/ 113824 h 514350"/>
              <a:gd name="connsiteX1617" fmla="*/ 3090386 w 6400800"/>
              <a:gd name="connsiteY1617" fmla="*/ 87154 h 514350"/>
              <a:gd name="connsiteX1618" fmla="*/ 3099911 w 6400800"/>
              <a:gd name="connsiteY1618" fmla="*/ 114776 h 514350"/>
              <a:gd name="connsiteX1619" fmla="*/ 3109436 w 6400800"/>
              <a:gd name="connsiteY1619" fmla="*/ 146209 h 514350"/>
              <a:gd name="connsiteX1620" fmla="*/ 3115151 w 6400800"/>
              <a:gd name="connsiteY1620" fmla="*/ 167164 h 514350"/>
              <a:gd name="connsiteX1621" fmla="*/ 3109436 w 6400800"/>
              <a:gd name="connsiteY1621" fmla="*/ 155734 h 514350"/>
              <a:gd name="connsiteX1622" fmla="*/ 3116104 w 6400800"/>
              <a:gd name="connsiteY1622" fmla="*/ 176689 h 514350"/>
              <a:gd name="connsiteX1623" fmla="*/ 3121819 w 6400800"/>
              <a:gd name="connsiteY1623" fmla="*/ 194786 h 514350"/>
              <a:gd name="connsiteX1624" fmla="*/ 3125629 w 6400800"/>
              <a:gd name="connsiteY1624" fmla="*/ 213836 h 514350"/>
              <a:gd name="connsiteX1625" fmla="*/ 3123724 w 6400800"/>
              <a:gd name="connsiteY1625" fmla="*/ 215741 h 514350"/>
              <a:gd name="connsiteX1626" fmla="*/ 3122771 w 6400800"/>
              <a:gd name="connsiteY1626" fmla="*/ 210979 h 514350"/>
              <a:gd name="connsiteX1627" fmla="*/ 3122771 w 6400800"/>
              <a:gd name="connsiteY1627" fmla="*/ 216694 h 514350"/>
              <a:gd name="connsiteX1628" fmla="*/ 3113246 w 6400800"/>
              <a:gd name="connsiteY1628" fmla="*/ 228124 h 514350"/>
              <a:gd name="connsiteX1629" fmla="*/ 3113246 w 6400800"/>
              <a:gd name="connsiteY1629" fmla="*/ 228124 h 514350"/>
              <a:gd name="connsiteX1630" fmla="*/ 3110389 w 6400800"/>
              <a:gd name="connsiteY1630" fmla="*/ 191929 h 514350"/>
              <a:gd name="connsiteX1631" fmla="*/ 3108484 w 6400800"/>
              <a:gd name="connsiteY1631" fmla="*/ 171926 h 514350"/>
              <a:gd name="connsiteX1632" fmla="*/ 3106579 w 6400800"/>
              <a:gd name="connsiteY1632" fmla="*/ 192881 h 514350"/>
              <a:gd name="connsiteX1633" fmla="*/ 3104674 w 6400800"/>
              <a:gd name="connsiteY1633" fmla="*/ 228124 h 514350"/>
              <a:gd name="connsiteX1634" fmla="*/ 3104674 w 6400800"/>
              <a:gd name="connsiteY1634" fmla="*/ 227171 h 514350"/>
              <a:gd name="connsiteX1635" fmla="*/ 3097054 w 6400800"/>
              <a:gd name="connsiteY1635" fmla="*/ 208121 h 514350"/>
              <a:gd name="connsiteX1636" fmla="*/ 3100864 w 6400800"/>
              <a:gd name="connsiteY1636" fmla="*/ 228124 h 514350"/>
              <a:gd name="connsiteX1637" fmla="*/ 3103721 w 6400800"/>
              <a:gd name="connsiteY1637" fmla="*/ 244316 h 514350"/>
              <a:gd name="connsiteX1638" fmla="*/ 3096101 w 6400800"/>
              <a:gd name="connsiteY1638" fmla="*/ 255746 h 514350"/>
              <a:gd name="connsiteX1639" fmla="*/ 3087529 w 6400800"/>
              <a:gd name="connsiteY1639" fmla="*/ 270034 h 514350"/>
              <a:gd name="connsiteX1640" fmla="*/ 3082766 w 6400800"/>
              <a:gd name="connsiteY1640" fmla="*/ 252889 h 514350"/>
              <a:gd name="connsiteX1641" fmla="*/ 3077051 w 6400800"/>
              <a:gd name="connsiteY1641" fmla="*/ 233839 h 514350"/>
              <a:gd name="connsiteX1642" fmla="*/ 3078956 w 6400800"/>
              <a:gd name="connsiteY1642" fmla="*/ 252889 h 514350"/>
              <a:gd name="connsiteX1643" fmla="*/ 3079909 w 6400800"/>
              <a:gd name="connsiteY1643" fmla="*/ 264319 h 514350"/>
              <a:gd name="connsiteX1644" fmla="*/ 3077051 w 6400800"/>
              <a:gd name="connsiteY1644" fmla="*/ 255746 h 514350"/>
              <a:gd name="connsiteX1645" fmla="*/ 3074194 w 6400800"/>
              <a:gd name="connsiteY1645" fmla="*/ 248126 h 514350"/>
              <a:gd name="connsiteX1646" fmla="*/ 3074194 w 6400800"/>
              <a:gd name="connsiteY1646" fmla="*/ 242411 h 514350"/>
              <a:gd name="connsiteX1647" fmla="*/ 3075146 w 6400800"/>
              <a:gd name="connsiteY1647" fmla="*/ 229076 h 514350"/>
              <a:gd name="connsiteX1648" fmla="*/ 3077051 w 6400800"/>
              <a:gd name="connsiteY1648" fmla="*/ 220504 h 514350"/>
              <a:gd name="connsiteX1649" fmla="*/ 3086576 w 6400800"/>
              <a:gd name="connsiteY1649" fmla="*/ 189071 h 514350"/>
              <a:gd name="connsiteX1650" fmla="*/ 3096101 w 6400800"/>
              <a:gd name="connsiteY1650" fmla="*/ 161449 h 514350"/>
              <a:gd name="connsiteX1651" fmla="*/ 3083719 w 6400800"/>
              <a:gd name="connsiteY1651" fmla="*/ 188119 h 514350"/>
              <a:gd name="connsiteX1652" fmla="*/ 3071336 w 6400800"/>
              <a:gd name="connsiteY1652" fmla="*/ 218599 h 514350"/>
              <a:gd name="connsiteX1653" fmla="*/ 3068479 w 6400800"/>
              <a:gd name="connsiteY1653" fmla="*/ 224314 h 514350"/>
              <a:gd name="connsiteX1654" fmla="*/ 3068479 w 6400800"/>
              <a:gd name="connsiteY1654" fmla="*/ 216694 h 514350"/>
              <a:gd name="connsiteX1655" fmla="*/ 3069431 w 6400800"/>
              <a:gd name="connsiteY1655" fmla="*/ 209074 h 514350"/>
              <a:gd name="connsiteX1656" fmla="*/ 3072289 w 6400800"/>
              <a:gd name="connsiteY1656" fmla="*/ 181451 h 514350"/>
              <a:gd name="connsiteX1657" fmla="*/ 3073241 w 6400800"/>
              <a:gd name="connsiteY1657" fmla="*/ 157639 h 514350"/>
              <a:gd name="connsiteX1658" fmla="*/ 3067526 w 6400800"/>
              <a:gd name="connsiteY1658" fmla="*/ 180499 h 514350"/>
              <a:gd name="connsiteX1659" fmla="*/ 3066574 w 6400800"/>
              <a:gd name="connsiteY1659" fmla="*/ 183356 h 514350"/>
              <a:gd name="connsiteX1660" fmla="*/ 3064669 w 6400800"/>
              <a:gd name="connsiteY1660" fmla="*/ 148114 h 514350"/>
              <a:gd name="connsiteX1661" fmla="*/ 3064669 w 6400800"/>
              <a:gd name="connsiteY1661" fmla="*/ 145256 h 514350"/>
              <a:gd name="connsiteX1662" fmla="*/ 3064669 w 6400800"/>
              <a:gd name="connsiteY1662" fmla="*/ 146209 h 514350"/>
              <a:gd name="connsiteX1663" fmla="*/ 3063716 w 6400800"/>
              <a:gd name="connsiteY1663" fmla="*/ 131921 h 514350"/>
              <a:gd name="connsiteX1664" fmla="*/ 3058954 w 6400800"/>
              <a:gd name="connsiteY1664" fmla="*/ 174784 h 514350"/>
              <a:gd name="connsiteX1665" fmla="*/ 3056096 w 6400800"/>
              <a:gd name="connsiteY1665" fmla="*/ 190976 h 514350"/>
              <a:gd name="connsiteX1666" fmla="*/ 3054191 w 6400800"/>
              <a:gd name="connsiteY1666" fmla="*/ 201454 h 514350"/>
              <a:gd name="connsiteX1667" fmla="*/ 3049429 w 6400800"/>
              <a:gd name="connsiteY1667" fmla="*/ 189071 h 514350"/>
              <a:gd name="connsiteX1668" fmla="*/ 3049429 w 6400800"/>
              <a:gd name="connsiteY1668" fmla="*/ 188119 h 514350"/>
              <a:gd name="connsiteX1669" fmla="*/ 3056096 w 6400800"/>
              <a:gd name="connsiteY1669" fmla="*/ 151924 h 514350"/>
              <a:gd name="connsiteX1670" fmla="*/ 3062764 w 6400800"/>
              <a:gd name="connsiteY1670" fmla="*/ 120491 h 514350"/>
              <a:gd name="connsiteX1671" fmla="*/ 3052286 w 6400800"/>
              <a:gd name="connsiteY1671" fmla="*/ 150971 h 514350"/>
              <a:gd name="connsiteX1672" fmla="*/ 3041809 w 6400800"/>
              <a:gd name="connsiteY1672" fmla="*/ 186214 h 514350"/>
              <a:gd name="connsiteX1673" fmla="*/ 3036094 w 6400800"/>
              <a:gd name="connsiteY1673" fmla="*/ 208121 h 514350"/>
              <a:gd name="connsiteX1674" fmla="*/ 3034189 w 6400800"/>
              <a:gd name="connsiteY1674" fmla="*/ 215741 h 514350"/>
              <a:gd name="connsiteX1675" fmla="*/ 3032284 w 6400800"/>
              <a:gd name="connsiteY1675" fmla="*/ 205264 h 514350"/>
              <a:gd name="connsiteX1676" fmla="*/ 3048476 w 6400800"/>
              <a:gd name="connsiteY1676" fmla="*/ 148114 h 514350"/>
              <a:gd name="connsiteX1677" fmla="*/ 3057049 w 6400800"/>
              <a:gd name="connsiteY1677" fmla="*/ 123349 h 514350"/>
              <a:gd name="connsiteX1678" fmla="*/ 3054191 w 6400800"/>
              <a:gd name="connsiteY1678" fmla="*/ 129064 h 514350"/>
              <a:gd name="connsiteX1679" fmla="*/ 3045619 w 6400800"/>
              <a:gd name="connsiteY1679" fmla="*/ 146209 h 514350"/>
              <a:gd name="connsiteX1680" fmla="*/ 3029426 w 6400800"/>
              <a:gd name="connsiteY1680" fmla="*/ 184309 h 514350"/>
              <a:gd name="connsiteX1681" fmla="*/ 3029426 w 6400800"/>
              <a:gd name="connsiteY1681" fmla="*/ 167164 h 514350"/>
              <a:gd name="connsiteX1682" fmla="*/ 3030379 w 6400800"/>
              <a:gd name="connsiteY1682" fmla="*/ 140494 h 514350"/>
              <a:gd name="connsiteX1683" fmla="*/ 3025616 w 6400800"/>
              <a:gd name="connsiteY1683" fmla="*/ 166211 h 514350"/>
              <a:gd name="connsiteX1684" fmla="*/ 3022759 w 6400800"/>
              <a:gd name="connsiteY1684" fmla="*/ 196691 h 514350"/>
              <a:gd name="connsiteX1685" fmla="*/ 3022759 w 6400800"/>
              <a:gd name="connsiteY1685" fmla="*/ 202406 h 514350"/>
              <a:gd name="connsiteX1686" fmla="*/ 3019901 w 6400800"/>
              <a:gd name="connsiteY1686" fmla="*/ 210979 h 514350"/>
              <a:gd name="connsiteX1687" fmla="*/ 3011329 w 6400800"/>
              <a:gd name="connsiteY1687" fmla="*/ 234791 h 514350"/>
              <a:gd name="connsiteX1688" fmla="*/ 3007519 w 6400800"/>
              <a:gd name="connsiteY1688" fmla="*/ 226219 h 514350"/>
              <a:gd name="connsiteX1689" fmla="*/ 3011329 w 6400800"/>
              <a:gd name="connsiteY1689" fmla="*/ 215741 h 514350"/>
              <a:gd name="connsiteX1690" fmla="*/ 3006566 w 6400800"/>
              <a:gd name="connsiteY1690" fmla="*/ 222409 h 514350"/>
              <a:gd name="connsiteX1691" fmla="*/ 3001804 w 6400800"/>
              <a:gd name="connsiteY1691" fmla="*/ 202406 h 514350"/>
              <a:gd name="connsiteX1692" fmla="*/ 3000851 w 6400800"/>
              <a:gd name="connsiteY1692" fmla="*/ 197644 h 514350"/>
              <a:gd name="connsiteX1693" fmla="*/ 3003709 w 6400800"/>
              <a:gd name="connsiteY1693" fmla="*/ 189071 h 514350"/>
              <a:gd name="connsiteX1694" fmla="*/ 3011329 w 6400800"/>
              <a:gd name="connsiteY1694" fmla="*/ 164306 h 514350"/>
              <a:gd name="connsiteX1695" fmla="*/ 3018949 w 6400800"/>
              <a:gd name="connsiteY1695" fmla="*/ 142399 h 514350"/>
              <a:gd name="connsiteX1696" fmla="*/ 3007519 w 6400800"/>
              <a:gd name="connsiteY1696" fmla="*/ 162401 h 514350"/>
              <a:gd name="connsiteX1697" fmla="*/ 2997994 w 6400800"/>
              <a:gd name="connsiteY1697" fmla="*/ 182404 h 514350"/>
              <a:gd name="connsiteX1698" fmla="*/ 2995136 w 6400800"/>
              <a:gd name="connsiteY1698" fmla="*/ 169069 h 514350"/>
              <a:gd name="connsiteX1699" fmla="*/ 3014186 w 6400800"/>
              <a:gd name="connsiteY1699" fmla="*/ 100489 h 514350"/>
              <a:gd name="connsiteX1700" fmla="*/ 3021806 w 6400800"/>
              <a:gd name="connsiteY1700" fmla="*/ 76676 h 514350"/>
              <a:gd name="connsiteX1701" fmla="*/ 3024664 w 6400800"/>
              <a:gd name="connsiteY1701" fmla="*/ 68104 h 514350"/>
              <a:gd name="connsiteX1702" fmla="*/ 3020854 w 6400800"/>
              <a:gd name="connsiteY1702" fmla="*/ 75724 h 514350"/>
              <a:gd name="connsiteX1703" fmla="*/ 3010376 w 6400800"/>
              <a:gd name="connsiteY1703" fmla="*/ 98584 h 514350"/>
              <a:gd name="connsiteX1704" fmla="*/ 2996089 w 6400800"/>
              <a:gd name="connsiteY1704" fmla="*/ 134779 h 514350"/>
              <a:gd name="connsiteX1705" fmla="*/ 2991326 w 6400800"/>
              <a:gd name="connsiteY1705" fmla="*/ 148114 h 514350"/>
              <a:gd name="connsiteX1706" fmla="*/ 2987516 w 6400800"/>
              <a:gd name="connsiteY1706" fmla="*/ 122396 h 514350"/>
              <a:gd name="connsiteX1707" fmla="*/ 2984659 w 6400800"/>
              <a:gd name="connsiteY1707" fmla="*/ 91916 h 514350"/>
              <a:gd name="connsiteX1708" fmla="*/ 2983706 w 6400800"/>
              <a:gd name="connsiteY1708" fmla="*/ 122396 h 514350"/>
              <a:gd name="connsiteX1709" fmla="*/ 2985611 w 6400800"/>
              <a:gd name="connsiteY1709" fmla="*/ 157639 h 514350"/>
              <a:gd name="connsiteX1710" fmla="*/ 2985611 w 6400800"/>
              <a:gd name="connsiteY1710" fmla="*/ 163354 h 514350"/>
              <a:gd name="connsiteX1711" fmla="*/ 2978944 w 6400800"/>
              <a:gd name="connsiteY1711" fmla="*/ 182404 h 514350"/>
              <a:gd name="connsiteX1712" fmla="*/ 2960846 w 6400800"/>
              <a:gd name="connsiteY1712" fmla="*/ 238601 h 514350"/>
              <a:gd name="connsiteX1713" fmla="*/ 2959894 w 6400800"/>
              <a:gd name="connsiteY1713" fmla="*/ 234791 h 514350"/>
              <a:gd name="connsiteX1714" fmla="*/ 2960846 w 6400800"/>
              <a:gd name="connsiteY1714" fmla="*/ 239554 h 514350"/>
              <a:gd name="connsiteX1715" fmla="*/ 2950369 w 6400800"/>
              <a:gd name="connsiteY1715" fmla="*/ 274796 h 514350"/>
              <a:gd name="connsiteX1716" fmla="*/ 2952274 w 6400800"/>
              <a:gd name="connsiteY1716" fmla="*/ 264319 h 514350"/>
              <a:gd name="connsiteX1717" fmla="*/ 2944654 w 6400800"/>
              <a:gd name="connsiteY1717" fmla="*/ 284321 h 514350"/>
              <a:gd name="connsiteX1718" fmla="*/ 2944654 w 6400800"/>
              <a:gd name="connsiteY1718" fmla="*/ 283369 h 514350"/>
              <a:gd name="connsiteX1719" fmla="*/ 2945606 w 6400800"/>
              <a:gd name="connsiteY1719" fmla="*/ 277654 h 514350"/>
              <a:gd name="connsiteX1720" fmla="*/ 2949416 w 6400800"/>
              <a:gd name="connsiteY1720" fmla="*/ 238601 h 514350"/>
              <a:gd name="connsiteX1721" fmla="*/ 2951321 w 6400800"/>
              <a:gd name="connsiteY1721" fmla="*/ 221456 h 514350"/>
              <a:gd name="connsiteX1722" fmla="*/ 2953226 w 6400800"/>
              <a:gd name="connsiteY1722" fmla="*/ 205264 h 514350"/>
              <a:gd name="connsiteX1723" fmla="*/ 2956084 w 6400800"/>
              <a:gd name="connsiteY1723" fmla="*/ 179546 h 514350"/>
              <a:gd name="connsiteX1724" fmla="*/ 2958941 w 6400800"/>
              <a:gd name="connsiteY1724" fmla="*/ 156686 h 514350"/>
              <a:gd name="connsiteX1725" fmla="*/ 2952274 w 6400800"/>
              <a:gd name="connsiteY1725" fmla="*/ 178594 h 514350"/>
              <a:gd name="connsiteX1726" fmla="*/ 2945606 w 6400800"/>
              <a:gd name="connsiteY1726" fmla="*/ 203359 h 514350"/>
              <a:gd name="connsiteX1727" fmla="*/ 2941796 w 6400800"/>
              <a:gd name="connsiteY1727" fmla="*/ 218599 h 514350"/>
              <a:gd name="connsiteX1728" fmla="*/ 2937986 w 6400800"/>
              <a:gd name="connsiteY1728" fmla="*/ 235744 h 514350"/>
              <a:gd name="connsiteX1729" fmla="*/ 2931319 w 6400800"/>
              <a:gd name="connsiteY1729" fmla="*/ 270034 h 514350"/>
              <a:gd name="connsiteX1730" fmla="*/ 2929414 w 6400800"/>
              <a:gd name="connsiteY1730" fmla="*/ 260509 h 514350"/>
              <a:gd name="connsiteX1731" fmla="*/ 2928461 w 6400800"/>
              <a:gd name="connsiteY1731" fmla="*/ 256699 h 514350"/>
              <a:gd name="connsiteX1732" fmla="*/ 2931319 w 6400800"/>
              <a:gd name="connsiteY1732" fmla="*/ 251936 h 514350"/>
              <a:gd name="connsiteX1733" fmla="*/ 2927509 w 6400800"/>
              <a:gd name="connsiteY1733" fmla="*/ 254794 h 514350"/>
              <a:gd name="connsiteX1734" fmla="*/ 2925604 w 6400800"/>
              <a:gd name="connsiteY1734" fmla="*/ 247174 h 514350"/>
              <a:gd name="connsiteX1735" fmla="*/ 2931319 w 6400800"/>
              <a:gd name="connsiteY1735" fmla="*/ 231934 h 514350"/>
              <a:gd name="connsiteX1736" fmla="*/ 2924651 w 6400800"/>
              <a:gd name="connsiteY1736" fmla="*/ 243364 h 514350"/>
              <a:gd name="connsiteX1737" fmla="*/ 2922746 w 6400800"/>
              <a:gd name="connsiteY1737" fmla="*/ 237649 h 514350"/>
              <a:gd name="connsiteX1738" fmla="*/ 2922746 w 6400800"/>
              <a:gd name="connsiteY1738" fmla="*/ 236696 h 514350"/>
              <a:gd name="connsiteX1739" fmla="*/ 2921794 w 6400800"/>
              <a:gd name="connsiteY1739" fmla="*/ 236696 h 514350"/>
              <a:gd name="connsiteX1740" fmla="*/ 2916079 w 6400800"/>
              <a:gd name="connsiteY1740" fmla="*/ 236696 h 514350"/>
              <a:gd name="connsiteX1741" fmla="*/ 2916079 w 6400800"/>
              <a:gd name="connsiteY1741" fmla="*/ 236696 h 514350"/>
              <a:gd name="connsiteX1742" fmla="*/ 2935129 w 6400800"/>
              <a:gd name="connsiteY1742" fmla="*/ 176689 h 514350"/>
              <a:gd name="connsiteX1743" fmla="*/ 2909411 w 6400800"/>
              <a:gd name="connsiteY1743" fmla="*/ 230029 h 514350"/>
              <a:gd name="connsiteX1744" fmla="*/ 2902744 w 6400800"/>
              <a:gd name="connsiteY1744" fmla="*/ 211931 h 514350"/>
              <a:gd name="connsiteX1745" fmla="*/ 2900839 w 6400800"/>
              <a:gd name="connsiteY1745" fmla="*/ 195739 h 514350"/>
              <a:gd name="connsiteX1746" fmla="*/ 2897981 w 6400800"/>
              <a:gd name="connsiteY1746" fmla="*/ 173831 h 514350"/>
              <a:gd name="connsiteX1747" fmla="*/ 2896076 w 6400800"/>
              <a:gd name="connsiteY1747" fmla="*/ 153829 h 514350"/>
              <a:gd name="connsiteX1748" fmla="*/ 2893219 w 6400800"/>
              <a:gd name="connsiteY1748" fmla="*/ 121444 h 514350"/>
              <a:gd name="connsiteX1749" fmla="*/ 2890361 w 6400800"/>
              <a:gd name="connsiteY1749" fmla="*/ 93821 h 514350"/>
              <a:gd name="connsiteX1750" fmla="*/ 2889409 w 6400800"/>
              <a:gd name="connsiteY1750" fmla="*/ 121444 h 514350"/>
              <a:gd name="connsiteX1751" fmla="*/ 2889409 w 6400800"/>
              <a:gd name="connsiteY1751" fmla="*/ 153829 h 514350"/>
              <a:gd name="connsiteX1752" fmla="*/ 2889409 w 6400800"/>
              <a:gd name="connsiteY1752" fmla="*/ 173831 h 514350"/>
              <a:gd name="connsiteX1753" fmla="*/ 2890361 w 6400800"/>
              <a:gd name="connsiteY1753" fmla="*/ 195739 h 514350"/>
              <a:gd name="connsiteX1754" fmla="*/ 2891314 w 6400800"/>
              <a:gd name="connsiteY1754" fmla="*/ 211931 h 514350"/>
              <a:gd name="connsiteX1755" fmla="*/ 2887504 w 6400800"/>
              <a:gd name="connsiteY1755" fmla="*/ 217646 h 514350"/>
              <a:gd name="connsiteX1756" fmla="*/ 2885599 w 6400800"/>
              <a:gd name="connsiteY1756" fmla="*/ 221456 h 514350"/>
              <a:gd name="connsiteX1757" fmla="*/ 2880836 w 6400800"/>
              <a:gd name="connsiteY1757" fmla="*/ 195739 h 514350"/>
              <a:gd name="connsiteX1758" fmla="*/ 2874169 w 6400800"/>
              <a:gd name="connsiteY1758" fmla="*/ 166211 h 514350"/>
              <a:gd name="connsiteX1759" fmla="*/ 2867501 w 6400800"/>
              <a:gd name="connsiteY1759" fmla="*/ 144304 h 514350"/>
              <a:gd name="connsiteX1760" fmla="*/ 2860834 w 6400800"/>
              <a:gd name="connsiteY1760" fmla="*/ 125254 h 514350"/>
              <a:gd name="connsiteX1761" fmla="*/ 2863691 w 6400800"/>
              <a:gd name="connsiteY1761" fmla="*/ 145256 h 514350"/>
              <a:gd name="connsiteX1762" fmla="*/ 2866549 w 6400800"/>
              <a:gd name="connsiteY1762" fmla="*/ 168116 h 514350"/>
              <a:gd name="connsiteX1763" fmla="*/ 2869406 w 6400800"/>
              <a:gd name="connsiteY1763" fmla="*/ 197644 h 514350"/>
              <a:gd name="connsiteX1764" fmla="*/ 2872264 w 6400800"/>
              <a:gd name="connsiteY1764" fmla="*/ 232886 h 514350"/>
              <a:gd name="connsiteX1765" fmla="*/ 2873216 w 6400800"/>
              <a:gd name="connsiteY1765" fmla="*/ 247174 h 514350"/>
              <a:gd name="connsiteX1766" fmla="*/ 2864644 w 6400800"/>
              <a:gd name="connsiteY1766" fmla="*/ 270034 h 514350"/>
              <a:gd name="connsiteX1767" fmla="*/ 2863691 w 6400800"/>
              <a:gd name="connsiteY1767" fmla="*/ 274796 h 514350"/>
              <a:gd name="connsiteX1768" fmla="*/ 2855119 w 6400800"/>
              <a:gd name="connsiteY1768" fmla="*/ 257651 h 514350"/>
              <a:gd name="connsiteX1769" fmla="*/ 2841784 w 6400800"/>
              <a:gd name="connsiteY1769" fmla="*/ 230029 h 514350"/>
              <a:gd name="connsiteX1770" fmla="*/ 2855119 w 6400800"/>
              <a:gd name="connsiteY1770" fmla="*/ 226219 h 514350"/>
              <a:gd name="connsiteX1771" fmla="*/ 2853214 w 6400800"/>
              <a:gd name="connsiteY1771" fmla="*/ 231934 h 514350"/>
              <a:gd name="connsiteX1772" fmla="*/ 2840831 w 6400800"/>
              <a:gd name="connsiteY1772" fmla="*/ 209074 h 514350"/>
              <a:gd name="connsiteX1773" fmla="*/ 2866549 w 6400800"/>
              <a:gd name="connsiteY1773" fmla="*/ 150971 h 514350"/>
              <a:gd name="connsiteX1774" fmla="*/ 2835116 w 6400800"/>
              <a:gd name="connsiteY1774" fmla="*/ 198596 h 514350"/>
              <a:gd name="connsiteX1775" fmla="*/ 2829401 w 6400800"/>
              <a:gd name="connsiteY1775" fmla="*/ 188119 h 514350"/>
              <a:gd name="connsiteX1776" fmla="*/ 2820829 w 6400800"/>
              <a:gd name="connsiteY1776" fmla="*/ 132874 h 514350"/>
              <a:gd name="connsiteX1777" fmla="*/ 2821781 w 6400800"/>
              <a:gd name="connsiteY1777" fmla="*/ 173831 h 514350"/>
              <a:gd name="connsiteX1778" fmla="*/ 2807494 w 6400800"/>
              <a:gd name="connsiteY1778" fmla="*/ 151924 h 514350"/>
              <a:gd name="connsiteX1779" fmla="*/ 2782729 w 6400800"/>
              <a:gd name="connsiteY1779" fmla="*/ 115729 h 514350"/>
              <a:gd name="connsiteX1780" fmla="*/ 2759869 w 6400800"/>
              <a:gd name="connsiteY1780" fmla="*/ 85249 h 514350"/>
              <a:gd name="connsiteX1781" fmla="*/ 2778919 w 6400800"/>
              <a:gd name="connsiteY1781" fmla="*/ 118586 h 514350"/>
              <a:gd name="connsiteX1782" fmla="*/ 2799874 w 6400800"/>
              <a:gd name="connsiteY1782" fmla="*/ 156686 h 514350"/>
              <a:gd name="connsiteX1783" fmla="*/ 2812256 w 6400800"/>
              <a:gd name="connsiteY1783" fmla="*/ 180499 h 514350"/>
              <a:gd name="connsiteX1784" fmla="*/ 2820829 w 6400800"/>
              <a:gd name="connsiteY1784" fmla="*/ 197644 h 514350"/>
              <a:gd name="connsiteX1785" fmla="*/ 2820829 w 6400800"/>
              <a:gd name="connsiteY1785" fmla="*/ 204311 h 514350"/>
              <a:gd name="connsiteX1786" fmla="*/ 2821781 w 6400800"/>
              <a:gd name="connsiteY1786" fmla="*/ 218599 h 514350"/>
              <a:gd name="connsiteX1787" fmla="*/ 2817019 w 6400800"/>
              <a:gd name="connsiteY1787" fmla="*/ 227171 h 514350"/>
              <a:gd name="connsiteX1788" fmla="*/ 2806541 w 6400800"/>
              <a:gd name="connsiteY1788" fmla="*/ 211931 h 514350"/>
              <a:gd name="connsiteX1789" fmla="*/ 2805589 w 6400800"/>
              <a:gd name="connsiteY1789" fmla="*/ 210026 h 514350"/>
              <a:gd name="connsiteX1790" fmla="*/ 2806541 w 6400800"/>
              <a:gd name="connsiteY1790" fmla="*/ 208121 h 514350"/>
              <a:gd name="connsiteX1791" fmla="*/ 2805589 w 6400800"/>
              <a:gd name="connsiteY1791" fmla="*/ 209074 h 514350"/>
              <a:gd name="connsiteX1792" fmla="*/ 2792254 w 6400800"/>
              <a:gd name="connsiteY1792" fmla="*/ 191929 h 514350"/>
              <a:gd name="connsiteX1793" fmla="*/ 2767489 w 6400800"/>
              <a:gd name="connsiteY1793" fmla="*/ 161449 h 514350"/>
              <a:gd name="connsiteX1794" fmla="*/ 2765584 w 6400800"/>
              <a:gd name="connsiteY1794" fmla="*/ 158591 h 514350"/>
              <a:gd name="connsiteX1795" fmla="*/ 2765584 w 6400800"/>
              <a:gd name="connsiteY1795" fmla="*/ 155734 h 514350"/>
              <a:gd name="connsiteX1796" fmla="*/ 2762726 w 6400800"/>
              <a:gd name="connsiteY1796" fmla="*/ 128111 h 514350"/>
              <a:gd name="connsiteX1797" fmla="*/ 2759869 w 6400800"/>
              <a:gd name="connsiteY1797" fmla="*/ 103346 h 514350"/>
              <a:gd name="connsiteX1798" fmla="*/ 2758916 w 6400800"/>
              <a:gd name="connsiteY1798" fmla="*/ 128111 h 514350"/>
              <a:gd name="connsiteX1799" fmla="*/ 2758916 w 6400800"/>
              <a:gd name="connsiteY1799" fmla="*/ 150019 h 514350"/>
              <a:gd name="connsiteX1800" fmla="*/ 2745581 w 6400800"/>
              <a:gd name="connsiteY1800" fmla="*/ 135731 h 514350"/>
              <a:gd name="connsiteX1801" fmla="*/ 2758916 w 6400800"/>
              <a:gd name="connsiteY1801" fmla="*/ 153829 h 514350"/>
              <a:gd name="connsiteX1802" fmla="*/ 2758916 w 6400800"/>
              <a:gd name="connsiteY1802" fmla="*/ 155734 h 514350"/>
              <a:gd name="connsiteX1803" fmla="*/ 2758916 w 6400800"/>
              <a:gd name="connsiteY1803" fmla="*/ 172879 h 514350"/>
              <a:gd name="connsiteX1804" fmla="*/ 2759869 w 6400800"/>
              <a:gd name="connsiteY1804" fmla="*/ 191929 h 514350"/>
              <a:gd name="connsiteX1805" fmla="*/ 2761774 w 6400800"/>
              <a:gd name="connsiteY1805" fmla="*/ 219551 h 514350"/>
              <a:gd name="connsiteX1806" fmla="*/ 2760821 w 6400800"/>
              <a:gd name="connsiteY1806" fmla="*/ 217646 h 514350"/>
              <a:gd name="connsiteX1807" fmla="*/ 2760821 w 6400800"/>
              <a:gd name="connsiteY1807" fmla="*/ 216694 h 514350"/>
              <a:gd name="connsiteX1808" fmla="*/ 2760821 w 6400800"/>
              <a:gd name="connsiteY1808" fmla="*/ 217646 h 514350"/>
              <a:gd name="connsiteX1809" fmla="*/ 2741771 w 6400800"/>
              <a:gd name="connsiteY1809" fmla="*/ 172879 h 514350"/>
              <a:gd name="connsiteX1810" fmla="*/ 2757011 w 6400800"/>
              <a:gd name="connsiteY1810" fmla="*/ 228124 h 514350"/>
              <a:gd name="connsiteX1811" fmla="*/ 2743676 w 6400800"/>
              <a:gd name="connsiteY1811" fmla="*/ 268129 h 514350"/>
              <a:gd name="connsiteX1812" fmla="*/ 2736056 w 6400800"/>
              <a:gd name="connsiteY1812" fmla="*/ 254794 h 514350"/>
              <a:gd name="connsiteX1813" fmla="*/ 2737009 w 6400800"/>
              <a:gd name="connsiteY1813" fmla="*/ 232886 h 514350"/>
              <a:gd name="connsiteX1814" fmla="*/ 2732246 w 6400800"/>
              <a:gd name="connsiteY1814" fmla="*/ 249079 h 514350"/>
              <a:gd name="connsiteX1815" fmla="*/ 2730341 w 6400800"/>
              <a:gd name="connsiteY1815" fmla="*/ 246221 h 514350"/>
              <a:gd name="connsiteX1816" fmla="*/ 2731294 w 6400800"/>
              <a:gd name="connsiteY1816" fmla="*/ 250031 h 514350"/>
              <a:gd name="connsiteX1817" fmla="*/ 2729389 w 6400800"/>
              <a:gd name="connsiteY1817" fmla="*/ 258604 h 514350"/>
              <a:gd name="connsiteX1818" fmla="*/ 2729389 w 6400800"/>
              <a:gd name="connsiteY1818" fmla="*/ 247174 h 514350"/>
              <a:gd name="connsiteX1819" fmla="*/ 2731294 w 6400800"/>
              <a:gd name="connsiteY1819" fmla="*/ 218599 h 514350"/>
              <a:gd name="connsiteX1820" fmla="*/ 2733199 w 6400800"/>
              <a:gd name="connsiteY1820" fmla="*/ 219551 h 514350"/>
              <a:gd name="connsiteX1821" fmla="*/ 2736056 w 6400800"/>
              <a:gd name="connsiteY1821" fmla="*/ 222409 h 514350"/>
              <a:gd name="connsiteX1822" fmla="*/ 2738914 w 6400800"/>
              <a:gd name="connsiteY1822" fmla="*/ 230981 h 514350"/>
              <a:gd name="connsiteX1823" fmla="*/ 2737961 w 6400800"/>
              <a:gd name="connsiteY1823" fmla="*/ 222409 h 514350"/>
              <a:gd name="connsiteX1824" fmla="*/ 2735104 w 6400800"/>
              <a:gd name="connsiteY1824" fmla="*/ 218599 h 514350"/>
              <a:gd name="connsiteX1825" fmla="*/ 2730341 w 6400800"/>
              <a:gd name="connsiteY1825" fmla="*/ 216694 h 514350"/>
              <a:gd name="connsiteX1826" fmla="*/ 2728436 w 6400800"/>
              <a:gd name="connsiteY1826" fmla="*/ 216694 h 514350"/>
              <a:gd name="connsiteX1827" fmla="*/ 2728436 w 6400800"/>
              <a:gd name="connsiteY1827" fmla="*/ 218599 h 514350"/>
              <a:gd name="connsiteX1828" fmla="*/ 2721769 w 6400800"/>
              <a:gd name="connsiteY1828" fmla="*/ 248126 h 514350"/>
              <a:gd name="connsiteX1829" fmla="*/ 2719864 w 6400800"/>
              <a:gd name="connsiteY1829" fmla="*/ 260509 h 514350"/>
              <a:gd name="connsiteX1830" fmla="*/ 2717006 w 6400800"/>
              <a:gd name="connsiteY1830" fmla="*/ 254794 h 514350"/>
              <a:gd name="connsiteX1831" fmla="*/ 2717006 w 6400800"/>
              <a:gd name="connsiteY1831" fmla="*/ 253841 h 514350"/>
              <a:gd name="connsiteX1832" fmla="*/ 2718911 w 6400800"/>
              <a:gd name="connsiteY1832" fmla="*/ 238601 h 514350"/>
              <a:gd name="connsiteX1833" fmla="*/ 2716054 w 6400800"/>
              <a:gd name="connsiteY1833" fmla="*/ 247174 h 514350"/>
              <a:gd name="connsiteX1834" fmla="*/ 2716054 w 6400800"/>
              <a:gd name="connsiteY1834" fmla="*/ 176689 h 514350"/>
              <a:gd name="connsiteX1835" fmla="*/ 2713196 w 6400800"/>
              <a:gd name="connsiteY1835" fmla="*/ 198596 h 514350"/>
              <a:gd name="connsiteX1836" fmla="*/ 2709386 w 6400800"/>
              <a:gd name="connsiteY1836" fmla="*/ 230029 h 514350"/>
              <a:gd name="connsiteX1837" fmla="*/ 2704624 w 6400800"/>
              <a:gd name="connsiteY1837" fmla="*/ 218599 h 514350"/>
              <a:gd name="connsiteX1838" fmla="*/ 2703671 w 6400800"/>
              <a:gd name="connsiteY1838" fmla="*/ 199549 h 514350"/>
              <a:gd name="connsiteX1839" fmla="*/ 2703671 w 6400800"/>
              <a:gd name="connsiteY1839" fmla="*/ 163354 h 514350"/>
              <a:gd name="connsiteX1840" fmla="*/ 2706529 w 6400800"/>
              <a:gd name="connsiteY1840" fmla="*/ 164306 h 514350"/>
              <a:gd name="connsiteX1841" fmla="*/ 2710339 w 6400800"/>
              <a:gd name="connsiteY1841" fmla="*/ 167164 h 514350"/>
              <a:gd name="connsiteX1842" fmla="*/ 2714149 w 6400800"/>
              <a:gd name="connsiteY1842" fmla="*/ 176689 h 514350"/>
              <a:gd name="connsiteX1843" fmla="*/ 2712244 w 6400800"/>
              <a:gd name="connsiteY1843" fmla="*/ 166211 h 514350"/>
              <a:gd name="connsiteX1844" fmla="*/ 2708434 w 6400800"/>
              <a:gd name="connsiteY1844" fmla="*/ 161449 h 514350"/>
              <a:gd name="connsiteX1845" fmla="*/ 2702719 w 6400800"/>
              <a:gd name="connsiteY1845" fmla="*/ 159544 h 514350"/>
              <a:gd name="connsiteX1846" fmla="*/ 2700814 w 6400800"/>
              <a:gd name="connsiteY1846" fmla="*/ 159544 h 514350"/>
              <a:gd name="connsiteX1847" fmla="*/ 2700814 w 6400800"/>
              <a:gd name="connsiteY1847" fmla="*/ 161449 h 514350"/>
              <a:gd name="connsiteX1848" fmla="*/ 2697004 w 6400800"/>
              <a:gd name="connsiteY1848" fmla="*/ 193834 h 514350"/>
              <a:gd name="connsiteX1849" fmla="*/ 2693194 w 6400800"/>
              <a:gd name="connsiteY1849" fmla="*/ 181451 h 514350"/>
              <a:gd name="connsiteX1850" fmla="*/ 2697004 w 6400800"/>
              <a:gd name="connsiteY1850" fmla="*/ 198596 h 514350"/>
              <a:gd name="connsiteX1851" fmla="*/ 2697004 w 6400800"/>
              <a:gd name="connsiteY1851" fmla="*/ 198596 h 514350"/>
              <a:gd name="connsiteX1852" fmla="*/ 2696051 w 6400800"/>
              <a:gd name="connsiteY1852" fmla="*/ 236696 h 514350"/>
              <a:gd name="connsiteX1853" fmla="*/ 2697004 w 6400800"/>
              <a:gd name="connsiteY1853" fmla="*/ 262414 h 514350"/>
              <a:gd name="connsiteX1854" fmla="*/ 2697004 w 6400800"/>
              <a:gd name="connsiteY1854" fmla="*/ 263366 h 514350"/>
              <a:gd name="connsiteX1855" fmla="*/ 2696051 w 6400800"/>
              <a:gd name="connsiteY1855" fmla="*/ 265271 h 514350"/>
              <a:gd name="connsiteX1856" fmla="*/ 2694146 w 6400800"/>
              <a:gd name="connsiteY1856" fmla="*/ 261461 h 514350"/>
              <a:gd name="connsiteX1857" fmla="*/ 2685574 w 6400800"/>
              <a:gd name="connsiteY1857" fmla="*/ 246221 h 514350"/>
              <a:gd name="connsiteX1858" fmla="*/ 2677954 w 6400800"/>
              <a:gd name="connsiteY1858" fmla="*/ 210979 h 514350"/>
              <a:gd name="connsiteX1859" fmla="*/ 2676049 w 6400800"/>
              <a:gd name="connsiteY1859" fmla="*/ 200501 h 514350"/>
              <a:gd name="connsiteX1860" fmla="*/ 2681764 w 6400800"/>
              <a:gd name="connsiteY1860" fmla="*/ 173831 h 514350"/>
              <a:gd name="connsiteX1861" fmla="*/ 2687479 w 6400800"/>
              <a:gd name="connsiteY1861" fmla="*/ 144304 h 514350"/>
              <a:gd name="connsiteX1862" fmla="*/ 2691289 w 6400800"/>
              <a:gd name="connsiteY1862" fmla="*/ 118586 h 514350"/>
              <a:gd name="connsiteX1863" fmla="*/ 2683669 w 6400800"/>
              <a:gd name="connsiteY1863" fmla="*/ 143351 h 514350"/>
              <a:gd name="connsiteX1864" fmla="*/ 2677954 w 6400800"/>
              <a:gd name="connsiteY1864" fmla="*/ 162401 h 514350"/>
              <a:gd name="connsiteX1865" fmla="*/ 2673191 w 6400800"/>
              <a:gd name="connsiteY1865" fmla="*/ 176689 h 514350"/>
              <a:gd name="connsiteX1866" fmla="*/ 2673191 w 6400800"/>
              <a:gd name="connsiteY1866" fmla="*/ 177641 h 514350"/>
              <a:gd name="connsiteX1867" fmla="*/ 2672239 w 6400800"/>
              <a:gd name="connsiteY1867" fmla="*/ 173831 h 514350"/>
              <a:gd name="connsiteX1868" fmla="*/ 2666524 w 6400800"/>
              <a:gd name="connsiteY1868" fmla="*/ 146209 h 514350"/>
              <a:gd name="connsiteX1869" fmla="*/ 2661761 w 6400800"/>
              <a:gd name="connsiteY1869" fmla="*/ 121444 h 514350"/>
              <a:gd name="connsiteX1870" fmla="*/ 2662714 w 6400800"/>
              <a:gd name="connsiteY1870" fmla="*/ 146209 h 514350"/>
              <a:gd name="connsiteX1871" fmla="*/ 2666524 w 6400800"/>
              <a:gd name="connsiteY1871" fmla="*/ 196691 h 514350"/>
              <a:gd name="connsiteX1872" fmla="*/ 2665571 w 6400800"/>
              <a:gd name="connsiteY1872" fmla="*/ 200501 h 514350"/>
              <a:gd name="connsiteX1873" fmla="*/ 2664619 w 6400800"/>
              <a:gd name="connsiteY1873" fmla="*/ 204311 h 514350"/>
              <a:gd name="connsiteX1874" fmla="*/ 2649379 w 6400800"/>
              <a:gd name="connsiteY1874" fmla="*/ 174784 h 514350"/>
              <a:gd name="connsiteX1875" fmla="*/ 2634139 w 6400800"/>
              <a:gd name="connsiteY1875" fmla="*/ 141446 h 514350"/>
              <a:gd name="connsiteX1876" fmla="*/ 2646521 w 6400800"/>
              <a:gd name="connsiteY1876" fmla="*/ 176689 h 514350"/>
              <a:gd name="connsiteX1877" fmla="*/ 2661761 w 6400800"/>
              <a:gd name="connsiteY1877" fmla="*/ 214789 h 514350"/>
              <a:gd name="connsiteX1878" fmla="*/ 2660809 w 6400800"/>
              <a:gd name="connsiteY1878" fmla="*/ 216694 h 514350"/>
              <a:gd name="connsiteX1879" fmla="*/ 2652236 w 6400800"/>
              <a:gd name="connsiteY1879" fmla="*/ 201454 h 514350"/>
              <a:gd name="connsiteX1880" fmla="*/ 2648426 w 6400800"/>
              <a:gd name="connsiteY1880" fmla="*/ 196691 h 514350"/>
              <a:gd name="connsiteX1881" fmla="*/ 2651284 w 6400800"/>
              <a:gd name="connsiteY1881" fmla="*/ 202406 h 514350"/>
              <a:gd name="connsiteX1882" fmla="*/ 2657951 w 6400800"/>
              <a:gd name="connsiteY1882" fmla="*/ 218599 h 514350"/>
              <a:gd name="connsiteX1883" fmla="*/ 2658904 w 6400800"/>
              <a:gd name="connsiteY1883" fmla="*/ 223361 h 514350"/>
              <a:gd name="connsiteX1884" fmla="*/ 2657951 w 6400800"/>
              <a:gd name="connsiteY1884" fmla="*/ 226219 h 514350"/>
              <a:gd name="connsiteX1885" fmla="*/ 2647474 w 6400800"/>
              <a:gd name="connsiteY1885" fmla="*/ 193834 h 514350"/>
              <a:gd name="connsiteX1886" fmla="*/ 2638901 w 6400800"/>
              <a:gd name="connsiteY1886" fmla="*/ 169069 h 514350"/>
              <a:gd name="connsiteX1887" fmla="*/ 2631281 w 6400800"/>
              <a:gd name="connsiteY1887" fmla="*/ 147161 h 514350"/>
              <a:gd name="connsiteX1888" fmla="*/ 2635091 w 6400800"/>
              <a:gd name="connsiteY1888" fmla="*/ 170021 h 514350"/>
              <a:gd name="connsiteX1889" fmla="*/ 2647474 w 6400800"/>
              <a:gd name="connsiteY1889" fmla="*/ 230029 h 514350"/>
              <a:gd name="connsiteX1890" fmla="*/ 2651284 w 6400800"/>
              <a:gd name="connsiteY1890" fmla="*/ 247174 h 514350"/>
              <a:gd name="connsiteX1891" fmla="*/ 2642711 w 6400800"/>
              <a:gd name="connsiteY1891" fmla="*/ 273844 h 514350"/>
              <a:gd name="connsiteX1892" fmla="*/ 2640806 w 6400800"/>
              <a:gd name="connsiteY1892" fmla="*/ 270034 h 514350"/>
              <a:gd name="connsiteX1893" fmla="*/ 2639854 w 6400800"/>
              <a:gd name="connsiteY1893" fmla="*/ 268129 h 514350"/>
              <a:gd name="connsiteX1894" fmla="*/ 2643664 w 6400800"/>
              <a:gd name="connsiteY1894" fmla="*/ 220504 h 514350"/>
              <a:gd name="connsiteX1895" fmla="*/ 2636996 w 6400800"/>
              <a:gd name="connsiteY1895" fmla="*/ 247174 h 514350"/>
              <a:gd name="connsiteX1896" fmla="*/ 2636044 w 6400800"/>
              <a:gd name="connsiteY1896" fmla="*/ 204311 h 514350"/>
              <a:gd name="connsiteX1897" fmla="*/ 2630329 w 6400800"/>
              <a:gd name="connsiteY1897" fmla="*/ 240506 h 514350"/>
              <a:gd name="connsiteX1898" fmla="*/ 2623661 w 6400800"/>
              <a:gd name="connsiteY1898" fmla="*/ 206216 h 514350"/>
              <a:gd name="connsiteX1899" fmla="*/ 2610326 w 6400800"/>
              <a:gd name="connsiteY1899" fmla="*/ 147161 h 514350"/>
              <a:gd name="connsiteX1900" fmla="*/ 2615089 w 6400800"/>
              <a:gd name="connsiteY1900" fmla="*/ 137636 h 514350"/>
              <a:gd name="connsiteX1901" fmla="*/ 2610326 w 6400800"/>
              <a:gd name="connsiteY1901" fmla="*/ 145256 h 514350"/>
              <a:gd name="connsiteX1902" fmla="*/ 2609374 w 6400800"/>
              <a:gd name="connsiteY1902" fmla="*/ 143351 h 514350"/>
              <a:gd name="connsiteX1903" fmla="*/ 2603659 w 6400800"/>
              <a:gd name="connsiteY1903" fmla="*/ 119539 h 514350"/>
              <a:gd name="connsiteX1904" fmla="*/ 2605564 w 6400800"/>
              <a:gd name="connsiteY1904" fmla="*/ 144304 h 514350"/>
              <a:gd name="connsiteX1905" fmla="*/ 2606516 w 6400800"/>
              <a:gd name="connsiteY1905" fmla="*/ 150971 h 514350"/>
              <a:gd name="connsiteX1906" fmla="*/ 2600801 w 6400800"/>
              <a:gd name="connsiteY1906" fmla="*/ 158591 h 514350"/>
              <a:gd name="connsiteX1907" fmla="*/ 2589371 w 6400800"/>
              <a:gd name="connsiteY1907" fmla="*/ 175736 h 514350"/>
              <a:gd name="connsiteX1908" fmla="*/ 2588419 w 6400800"/>
              <a:gd name="connsiteY1908" fmla="*/ 171926 h 514350"/>
              <a:gd name="connsiteX1909" fmla="*/ 2583656 w 6400800"/>
              <a:gd name="connsiteY1909" fmla="*/ 147161 h 514350"/>
              <a:gd name="connsiteX1910" fmla="*/ 2584609 w 6400800"/>
              <a:gd name="connsiteY1910" fmla="*/ 171926 h 514350"/>
              <a:gd name="connsiteX1911" fmla="*/ 2585561 w 6400800"/>
              <a:gd name="connsiteY1911" fmla="*/ 182404 h 514350"/>
              <a:gd name="connsiteX1912" fmla="*/ 2585561 w 6400800"/>
              <a:gd name="connsiteY1912" fmla="*/ 182404 h 514350"/>
              <a:gd name="connsiteX1913" fmla="*/ 2576036 w 6400800"/>
              <a:gd name="connsiteY1913" fmla="*/ 198596 h 514350"/>
              <a:gd name="connsiteX1914" fmla="*/ 2574131 w 6400800"/>
              <a:gd name="connsiteY1914" fmla="*/ 177641 h 514350"/>
              <a:gd name="connsiteX1915" fmla="*/ 2573179 w 6400800"/>
              <a:gd name="connsiteY1915" fmla="*/ 157639 h 514350"/>
              <a:gd name="connsiteX1916" fmla="*/ 2571274 w 6400800"/>
              <a:gd name="connsiteY1916" fmla="*/ 170974 h 514350"/>
              <a:gd name="connsiteX1917" fmla="*/ 2571274 w 6400800"/>
              <a:gd name="connsiteY1917" fmla="*/ 170021 h 514350"/>
              <a:gd name="connsiteX1918" fmla="*/ 2569369 w 6400800"/>
              <a:gd name="connsiteY1918" fmla="*/ 149066 h 514350"/>
              <a:gd name="connsiteX1919" fmla="*/ 2568416 w 6400800"/>
              <a:gd name="connsiteY1919" fmla="*/ 130016 h 514350"/>
              <a:gd name="connsiteX1920" fmla="*/ 2567464 w 6400800"/>
              <a:gd name="connsiteY1920" fmla="*/ 99536 h 514350"/>
              <a:gd name="connsiteX1921" fmla="*/ 2566511 w 6400800"/>
              <a:gd name="connsiteY1921" fmla="*/ 72866 h 514350"/>
              <a:gd name="connsiteX1922" fmla="*/ 2562701 w 6400800"/>
              <a:gd name="connsiteY1922" fmla="*/ 99536 h 514350"/>
              <a:gd name="connsiteX1923" fmla="*/ 2560796 w 6400800"/>
              <a:gd name="connsiteY1923" fmla="*/ 130016 h 514350"/>
              <a:gd name="connsiteX1924" fmla="*/ 2559844 w 6400800"/>
              <a:gd name="connsiteY1924" fmla="*/ 149066 h 514350"/>
              <a:gd name="connsiteX1925" fmla="*/ 2559844 w 6400800"/>
              <a:gd name="connsiteY1925" fmla="*/ 170021 h 514350"/>
              <a:gd name="connsiteX1926" fmla="*/ 2560796 w 6400800"/>
              <a:gd name="connsiteY1926" fmla="*/ 195739 h 514350"/>
              <a:gd name="connsiteX1927" fmla="*/ 2558891 w 6400800"/>
              <a:gd name="connsiteY1927" fmla="*/ 191929 h 514350"/>
              <a:gd name="connsiteX1928" fmla="*/ 2561749 w 6400800"/>
              <a:gd name="connsiteY1928" fmla="*/ 200501 h 514350"/>
              <a:gd name="connsiteX1929" fmla="*/ 2562701 w 6400800"/>
              <a:gd name="connsiteY1929" fmla="*/ 217646 h 514350"/>
              <a:gd name="connsiteX1930" fmla="*/ 2562701 w 6400800"/>
              <a:gd name="connsiteY1930" fmla="*/ 223361 h 514350"/>
              <a:gd name="connsiteX1931" fmla="*/ 2551271 w 6400800"/>
              <a:gd name="connsiteY1931" fmla="*/ 247174 h 514350"/>
              <a:gd name="connsiteX1932" fmla="*/ 2549366 w 6400800"/>
              <a:gd name="connsiteY1932" fmla="*/ 230029 h 514350"/>
              <a:gd name="connsiteX1933" fmla="*/ 2555081 w 6400800"/>
              <a:gd name="connsiteY1933" fmla="*/ 212884 h 514350"/>
              <a:gd name="connsiteX1934" fmla="*/ 2546509 w 6400800"/>
              <a:gd name="connsiteY1934" fmla="*/ 228124 h 514350"/>
              <a:gd name="connsiteX1935" fmla="*/ 2547461 w 6400800"/>
              <a:gd name="connsiteY1935" fmla="*/ 222409 h 514350"/>
              <a:gd name="connsiteX1936" fmla="*/ 2553176 w 6400800"/>
              <a:gd name="connsiteY1936" fmla="*/ 196691 h 514350"/>
              <a:gd name="connsiteX1937" fmla="*/ 2543651 w 6400800"/>
              <a:gd name="connsiteY1937" fmla="*/ 221456 h 514350"/>
              <a:gd name="connsiteX1938" fmla="*/ 2536984 w 6400800"/>
              <a:gd name="connsiteY1938" fmla="*/ 246221 h 514350"/>
              <a:gd name="connsiteX1939" fmla="*/ 2536984 w 6400800"/>
              <a:gd name="connsiteY1939" fmla="*/ 244316 h 514350"/>
              <a:gd name="connsiteX1940" fmla="*/ 2534126 w 6400800"/>
              <a:gd name="connsiteY1940" fmla="*/ 221456 h 514350"/>
              <a:gd name="connsiteX1941" fmla="*/ 2533174 w 6400800"/>
              <a:gd name="connsiteY1941" fmla="*/ 244316 h 514350"/>
              <a:gd name="connsiteX1942" fmla="*/ 2533174 w 6400800"/>
              <a:gd name="connsiteY1942" fmla="*/ 250984 h 514350"/>
              <a:gd name="connsiteX1943" fmla="*/ 2532221 w 6400800"/>
              <a:gd name="connsiteY1943" fmla="*/ 245269 h 514350"/>
              <a:gd name="connsiteX1944" fmla="*/ 2524601 w 6400800"/>
              <a:gd name="connsiteY1944" fmla="*/ 213836 h 514350"/>
              <a:gd name="connsiteX1945" fmla="*/ 2517934 w 6400800"/>
              <a:gd name="connsiteY1945" fmla="*/ 190024 h 514350"/>
              <a:gd name="connsiteX1946" fmla="*/ 2511266 w 6400800"/>
              <a:gd name="connsiteY1946" fmla="*/ 169069 h 514350"/>
              <a:gd name="connsiteX1947" fmla="*/ 2514124 w 6400800"/>
              <a:gd name="connsiteY1947" fmla="*/ 190976 h 514350"/>
              <a:gd name="connsiteX1948" fmla="*/ 2516981 w 6400800"/>
              <a:gd name="connsiteY1948" fmla="*/ 215741 h 514350"/>
              <a:gd name="connsiteX1949" fmla="*/ 2520791 w 6400800"/>
              <a:gd name="connsiteY1949" fmla="*/ 248126 h 514350"/>
              <a:gd name="connsiteX1950" fmla="*/ 2523649 w 6400800"/>
              <a:gd name="connsiteY1950" fmla="*/ 277654 h 514350"/>
              <a:gd name="connsiteX1951" fmla="*/ 2521744 w 6400800"/>
              <a:gd name="connsiteY1951" fmla="*/ 282416 h 514350"/>
              <a:gd name="connsiteX1952" fmla="*/ 2516981 w 6400800"/>
              <a:gd name="connsiteY1952" fmla="*/ 263366 h 514350"/>
              <a:gd name="connsiteX1953" fmla="*/ 2511266 w 6400800"/>
              <a:gd name="connsiteY1953" fmla="*/ 243364 h 514350"/>
              <a:gd name="connsiteX1954" fmla="*/ 2513171 w 6400800"/>
              <a:gd name="connsiteY1954" fmla="*/ 264319 h 514350"/>
              <a:gd name="connsiteX1955" fmla="*/ 2514124 w 6400800"/>
              <a:gd name="connsiteY1955" fmla="*/ 277654 h 514350"/>
              <a:gd name="connsiteX1956" fmla="*/ 2504599 w 6400800"/>
              <a:gd name="connsiteY1956" fmla="*/ 256699 h 514350"/>
              <a:gd name="connsiteX1957" fmla="*/ 2504599 w 6400800"/>
              <a:gd name="connsiteY1957" fmla="*/ 253841 h 514350"/>
              <a:gd name="connsiteX1958" fmla="*/ 2503646 w 6400800"/>
              <a:gd name="connsiteY1958" fmla="*/ 255746 h 514350"/>
              <a:gd name="connsiteX1959" fmla="*/ 2497931 w 6400800"/>
              <a:gd name="connsiteY1959" fmla="*/ 243364 h 514350"/>
              <a:gd name="connsiteX1960" fmla="*/ 2502694 w 6400800"/>
              <a:gd name="connsiteY1960" fmla="*/ 259556 h 514350"/>
              <a:gd name="connsiteX1961" fmla="*/ 2499836 w 6400800"/>
              <a:gd name="connsiteY1961" fmla="*/ 267176 h 514350"/>
              <a:gd name="connsiteX1962" fmla="*/ 2498884 w 6400800"/>
              <a:gd name="connsiteY1962" fmla="*/ 270034 h 514350"/>
              <a:gd name="connsiteX1963" fmla="*/ 2494121 w 6400800"/>
              <a:gd name="connsiteY1963" fmla="*/ 223361 h 514350"/>
              <a:gd name="connsiteX1964" fmla="*/ 2496026 w 6400800"/>
              <a:gd name="connsiteY1964" fmla="*/ 220504 h 514350"/>
              <a:gd name="connsiteX1965" fmla="*/ 2506504 w 6400800"/>
              <a:gd name="connsiteY1965" fmla="*/ 203359 h 514350"/>
              <a:gd name="connsiteX1966" fmla="*/ 2510314 w 6400800"/>
              <a:gd name="connsiteY1966" fmla="*/ 197644 h 514350"/>
              <a:gd name="connsiteX1967" fmla="*/ 2505551 w 6400800"/>
              <a:gd name="connsiteY1967" fmla="*/ 203359 h 514350"/>
              <a:gd name="connsiteX1968" fmla="*/ 2493169 w 6400800"/>
              <a:gd name="connsiteY1968" fmla="*/ 217646 h 514350"/>
              <a:gd name="connsiteX1969" fmla="*/ 2493169 w 6400800"/>
              <a:gd name="connsiteY1969" fmla="*/ 216694 h 514350"/>
              <a:gd name="connsiteX1970" fmla="*/ 2491264 w 6400800"/>
              <a:gd name="connsiteY1970" fmla="*/ 196691 h 514350"/>
              <a:gd name="connsiteX1971" fmla="*/ 2501741 w 6400800"/>
              <a:gd name="connsiteY1971" fmla="*/ 183356 h 514350"/>
              <a:gd name="connsiteX1972" fmla="*/ 2490311 w 6400800"/>
              <a:gd name="connsiteY1972" fmla="*/ 192881 h 514350"/>
              <a:gd name="connsiteX1973" fmla="*/ 2489359 w 6400800"/>
              <a:gd name="connsiteY1973" fmla="*/ 176689 h 514350"/>
              <a:gd name="connsiteX1974" fmla="*/ 2497931 w 6400800"/>
              <a:gd name="connsiteY1974" fmla="*/ 165259 h 514350"/>
              <a:gd name="connsiteX1975" fmla="*/ 2502694 w 6400800"/>
              <a:gd name="connsiteY1975" fmla="*/ 159544 h 514350"/>
              <a:gd name="connsiteX1976" fmla="*/ 2496979 w 6400800"/>
              <a:gd name="connsiteY1976" fmla="*/ 164306 h 514350"/>
              <a:gd name="connsiteX1977" fmla="*/ 2489359 w 6400800"/>
              <a:gd name="connsiteY1977" fmla="*/ 171926 h 514350"/>
              <a:gd name="connsiteX1978" fmla="*/ 2488406 w 6400800"/>
              <a:gd name="connsiteY1978" fmla="*/ 153829 h 514350"/>
              <a:gd name="connsiteX1979" fmla="*/ 2487454 w 6400800"/>
              <a:gd name="connsiteY1979" fmla="*/ 135731 h 514350"/>
              <a:gd name="connsiteX1980" fmla="*/ 2494121 w 6400800"/>
              <a:gd name="connsiteY1980" fmla="*/ 125254 h 514350"/>
              <a:gd name="connsiteX1981" fmla="*/ 2487454 w 6400800"/>
              <a:gd name="connsiteY1981" fmla="*/ 132874 h 514350"/>
              <a:gd name="connsiteX1982" fmla="*/ 2487454 w 6400800"/>
              <a:gd name="connsiteY1982" fmla="*/ 129064 h 514350"/>
              <a:gd name="connsiteX1983" fmla="*/ 2486501 w 6400800"/>
              <a:gd name="connsiteY1983" fmla="*/ 132874 h 514350"/>
              <a:gd name="connsiteX1984" fmla="*/ 2475071 w 6400800"/>
              <a:gd name="connsiteY1984" fmla="*/ 146209 h 514350"/>
              <a:gd name="connsiteX1985" fmla="*/ 2455069 w 6400800"/>
              <a:gd name="connsiteY1985" fmla="*/ 171926 h 514350"/>
              <a:gd name="connsiteX1986" fmla="*/ 2442686 w 6400800"/>
              <a:gd name="connsiteY1986" fmla="*/ 188119 h 514350"/>
              <a:gd name="connsiteX1987" fmla="*/ 2433161 w 6400800"/>
              <a:gd name="connsiteY1987" fmla="*/ 203359 h 514350"/>
              <a:gd name="connsiteX1988" fmla="*/ 2432209 w 6400800"/>
              <a:gd name="connsiteY1988" fmla="*/ 191929 h 514350"/>
              <a:gd name="connsiteX1989" fmla="*/ 2425541 w 6400800"/>
              <a:gd name="connsiteY1989" fmla="*/ 110966 h 514350"/>
              <a:gd name="connsiteX1990" fmla="*/ 2424589 w 6400800"/>
              <a:gd name="connsiteY1990" fmla="*/ 88106 h 514350"/>
              <a:gd name="connsiteX1991" fmla="*/ 2424589 w 6400800"/>
              <a:gd name="connsiteY1991" fmla="*/ 80486 h 514350"/>
              <a:gd name="connsiteX1992" fmla="*/ 2423636 w 6400800"/>
              <a:gd name="connsiteY1992" fmla="*/ 88106 h 514350"/>
              <a:gd name="connsiteX1993" fmla="*/ 2421731 w 6400800"/>
              <a:gd name="connsiteY1993" fmla="*/ 110966 h 514350"/>
              <a:gd name="connsiteX1994" fmla="*/ 2420779 w 6400800"/>
              <a:gd name="connsiteY1994" fmla="*/ 146209 h 514350"/>
              <a:gd name="connsiteX1995" fmla="*/ 2421731 w 6400800"/>
              <a:gd name="connsiteY1995" fmla="*/ 191929 h 514350"/>
              <a:gd name="connsiteX1996" fmla="*/ 2422684 w 6400800"/>
              <a:gd name="connsiteY1996" fmla="*/ 220504 h 514350"/>
              <a:gd name="connsiteX1997" fmla="*/ 2405539 w 6400800"/>
              <a:gd name="connsiteY1997" fmla="*/ 250031 h 514350"/>
              <a:gd name="connsiteX1998" fmla="*/ 2401729 w 6400800"/>
              <a:gd name="connsiteY1998" fmla="*/ 256699 h 514350"/>
              <a:gd name="connsiteX1999" fmla="*/ 2400776 w 6400800"/>
              <a:gd name="connsiteY1999" fmla="*/ 255746 h 514350"/>
              <a:gd name="connsiteX2000" fmla="*/ 2392204 w 6400800"/>
              <a:gd name="connsiteY2000" fmla="*/ 233839 h 514350"/>
              <a:gd name="connsiteX2001" fmla="*/ 2385536 w 6400800"/>
              <a:gd name="connsiteY2001" fmla="*/ 170974 h 514350"/>
              <a:gd name="connsiteX2002" fmla="*/ 2382679 w 6400800"/>
              <a:gd name="connsiteY2002" fmla="*/ 150971 h 514350"/>
              <a:gd name="connsiteX2003" fmla="*/ 2384584 w 6400800"/>
              <a:gd name="connsiteY2003" fmla="*/ 140494 h 514350"/>
              <a:gd name="connsiteX2004" fmla="*/ 2382679 w 6400800"/>
              <a:gd name="connsiteY2004" fmla="*/ 135731 h 514350"/>
              <a:gd name="connsiteX2005" fmla="*/ 2390299 w 6400800"/>
              <a:gd name="connsiteY2005" fmla="*/ 114776 h 514350"/>
              <a:gd name="connsiteX2006" fmla="*/ 2427446 w 6400800"/>
              <a:gd name="connsiteY2006" fmla="*/ 12859 h 514350"/>
              <a:gd name="connsiteX2007" fmla="*/ 2380774 w 6400800"/>
              <a:gd name="connsiteY2007" fmla="*/ 110014 h 514350"/>
              <a:gd name="connsiteX2008" fmla="*/ 2358866 w 6400800"/>
              <a:gd name="connsiteY2008" fmla="*/ 157639 h 514350"/>
              <a:gd name="connsiteX2009" fmla="*/ 2355056 w 6400800"/>
              <a:gd name="connsiteY2009" fmla="*/ 166211 h 514350"/>
              <a:gd name="connsiteX2010" fmla="*/ 2357914 w 6400800"/>
              <a:gd name="connsiteY2010" fmla="*/ 155734 h 514350"/>
              <a:gd name="connsiteX2011" fmla="*/ 2362676 w 6400800"/>
              <a:gd name="connsiteY2011" fmla="*/ 132874 h 514350"/>
              <a:gd name="connsiteX2012" fmla="*/ 2354104 w 6400800"/>
              <a:gd name="connsiteY2012" fmla="*/ 154781 h 514350"/>
              <a:gd name="connsiteX2013" fmla="*/ 2344579 w 6400800"/>
              <a:gd name="connsiteY2013" fmla="*/ 179546 h 514350"/>
              <a:gd name="connsiteX2014" fmla="*/ 2334101 w 6400800"/>
              <a:gd name="connsiteY2014" fmla="*/ 211931 h 514350"/>
              <a:gd name="connsiteX2015" fmla="*/ 2334101 w 6400800"/>
              <a:gd name="connsiteY2015" fmla="*/ 211931 h 514350"/>
              <a:gd name="connsiteX2016" fmla="*/ 2340769 w 6400800"/>
              <a:gd name="connsiteY2016" fmla="*/ 171926 h 514350"/>
              <a:gd name="connsiteX2017" fmla="*/ 2347436 w 6400800"/>
              <a:gd name="connsiteY2017" fmla="*/ 130969 h 514350"/>
              <a:gd name="connsiteX2018" fmla="*/ 2354104 w 6400800"/>
              <a:gd name="connsiteY2018" fmla="*/ 99536 h 514350"/>
              <a:gd name="connsiteX2019" fmla="*/ 2358866 w 6400800"/>
              <a:gd name="connsiteY2019" fmla="*/ 71914 h 514350"/>
              <a:gd name="connsiteX2020" fmla="*/ 2350294 w 6400800"/>
              <a:gd name="connsiteY2020" fmla="*/ 98584 h 514350"/>
              <a:gd name="connsiteX2021" fmla="*/ 2340769 w 6400800"/>
              <a:gd name="connsiteY2021" fmla="*/ 129064 h 514350"/>
              <a:gd name="connsiteX2022" fmla="*/ 2330291 w 6400800"/>
              <a:gd name="connsiteY2022" fmla="*/ 170021 h 514350"/>
              <a:gd name="connsiteX2023" fmla="*/ 2324576 w 6400800"/>
              <a:gd name="connsiteY2023" fmla="*/ 193834 h 514350"/>
              <a:gd name="connsiteX2024" fmla="*/ 2320766 w 6400800"/>
              <a:gd name="connsiteY2024" fmla="*/ 185261 h 514350"/>
              <a:gd name="connsiteX2025" fmla="*/ 2326481 w 6400800"/>
              <a:gd name="connsiteY2025" fmla="*/ 157639 h 514350"/>
              <a:gd name="connsiteX2026" fmla="*/ 2318861 w 6400800"/>
              <a:gd name="connsiteY2026" fmla="*/ 179546 h 514350"/>
              <a:gd name="connsiteX2027" fmla="*/ 2315051 w 6400800"/>
              <a:gd name="connsiteY2027" fmla="*/ 170974 h 514350"/>
              <a:gd name="connsiteX2028" fmla="*/ 2317909 w 6400800"/>
              <a:gd name="connsiteY2028" fmla="*/ 181451 h 514350"/>
              <a:gd name="connsiteX2029" fmla="*/ 2313146 w 6400800"/>
              <a:gd name="connsiteY2029" fmla="*/ 193834 h 514350"/>
              <a:gd name="connsiteX2030" fmla="*/ 2311241 w 6400800"/>
              <a:gd name="connsiteY2030" fmla="*/ 190976 h 514350"/>
              <a:gd name="connsiteX2031" fmla="*/ 2314099 w 6400800"/>
              <a:gd name="connsiteY2031" fmla="*/ 141446 h 514350"/>
              <a:gd name="connsiteX2032" fmla="*/ 2298859 w 6400800"/>
              <a:gd name="connsiteY2032" fmla="*/ 202406 h 514350"/>
              <a:gd name="connsiteX2033" fmla="*/ 2292191 w 6400800"/>
              <a:gd name="connsiteY2033" fmla="*/ 231934 h 514350"/>
              <a:gd name="connsiteX2034" fmla="*/ 2289334 w 6400800"/>
              <a:gd name="connsiteY2034" fmla="*/ 250031 h 514350"/>
              <a:gd name="connsiteX2035" fmla="*/ 2285524 w 6400800"/>
              <a:gd name="connsiteY2035" fmla="*/ 259556 h 514350"/>
              <a:gd name="connsiteX2036" fmla="*/ 2275999 w 6400800"/>
              <a:gd name="connsiteY2036" fmla="*/ 287179 h 514350"/>
              <a:gd name="connsiteX2037" fmla="*/ 2275999 w 6400800"/>
              <a:gd name="connsiteY2037" fmla="*/ 288131 h 514350"/>
              <a:gd name="connsiteX2038" fmla="*/ 2275999 w 6400800"/>
              <a:gd name="connsiteY2038" fmla="*/ 282416 h 514350"/>
              <a:gd name="connsiteX2039" fmla="*/ 2276951 w 6400800"/>
              <a:gd name="connsiteY2039" fmla="*/ 265271 h 514350"/>
              <a:gd name="connsiteX2040" fmla="*/ 2272189 w 6400800"/>
              <a:gd name="connsiteY2040" fmla="*/ 281464 h 514350"/>
              <a:gd name="connsiteX2041" fmla="*/ 2269331 w 6400800"/>
              <a:gd name="connsiteY2041" fmla="*/ 290989 h 514350"/>
              <a:gd name="connsiteX2042" fmla="*/ 2269331 w 6400800"/>
              <a:gd name="connsiteY2042" fmla="*/ 290989 h 514350"/>
              <a:gd name="connsiteX2043" fmla="*/ 2269331 w 6400800"/>
              <a:gd name="connsiteY2043" fmla="*/ 261461 h 514350"/>
              <a:gd name="connsiteX2044" fmla="*/ 2270284 w 6400800"/>
              <a:gd name="connsiteY2044" fmla="*/ 238601 h 514350"/>
              <a:gd name="connsiteX2045" fmla="*/ 2272189 w 6400800"/>
              <a:gd name="connsiteY2045" fmla="*/ 225266 h 514350"/>
              <a:gd name="connsiteX2046" fmla="*/ 2275999 w 6400800"/>
              <a:gd name="connsiteY2046" fmla="*/ 210979 h 514350"/>
              <a:gd name="connsiteX2047" fmla="*/ 2266474 w 6400800"/>
              <a:gd name="connsiteY2047" fmla="*/ 232886 h 514350"/>
              <a:gd name="connsiteX2048" fmla="*/ 2267426 w 6400800"/>
              <a:gd name="connsiteY2048" fmla="*/ 228124 h 514350"/>
              <a:gd name="connsiteX2049" fmla="*/ 2263616 w 6400800"/>
              <a:gd name="connsiteY2049" fmla="*/ 235744 h 514350"/>
              <a:gd name="connsiteX2050" fmla="*/ 2265521 w 6400800"/>
              <a:gd name="connsiteY2050" fmla="*/ 220504 h 514350"/>
              <a:gd name="connsiteX2051" fmla="*/ 2256949 w 6400800"/>
              <a:gd name="connsiteY2051" fmla="*/ 247174 h 514350"/>
              <a:gd name="connsiteX2052" fmla="*/ 2252186 w 6400800"/>
              <a:gd name="connsiteY2052" fmla="*/ 258604 h 514350"/>
              <a:gd name="connsiteX2053" fmla="*/ 2250281 w 6400800"/>
              <a:gd name="connsiteY2053" fmla="*/ 262414 h 514350"/>
              <a:gd name="connsiteX2054" fmla="*/ 2255044 w 6400800"/>
              <a:gd name="connsiteY2054" fmla="*/ 243364 h 514350"/>
              <a:gd name="connsiteX2055" fmla="*/ 2267426 w 6400800"/>
              <a:gd name="connsiteY2055" fmla="*/ 178594 h 514350"/>
              <a:gd name="connsiteX2056" fmla="*/ 2270284 w 6400800"/>
              <a:gd name="connsiteY2056" fmla="*/ 153829 h 514350"/>
              <a:gd name="connsiteX2057" fmla="*/ 2262664 w 6400800"/>
              <a:gd name="connsiteY2057" fmla="*/ 177641 h 514350"/>
              <a:gd name="connsiteX2058" fmla="*/ 2254091 w 6400800"/>
              <a:gd name="connsiteY2058" fmla="*/ 205264 h 514350"/>
              <a:gd name="connsiteX2059" fmla="*/ 2246471 w 6400800"/>
              <a:gd name="connsiteY2059" fmla="*/ 230981 h 514350"/>
              <a:gd name="connsiteX2060" fmla="*/ 2241709 w 6400800"/>
              <a:gd name="connsiteY2060" fmla="*/ 244316 h 514350"/>
              <a:gd name="connsiteX2061" fmla="*/ 2239804 w 6400800"/>
              <a:gd name="connsiteY2061" fmla="*/ 233839 h 514350"/>
              <a:gd name="connsiteX2062" fmla="*/ 2233136 w 6400800"/>
              <a:gd name="connsiteY2062" fmla="*/ 205264 h 514350"/>
              <a:gd name="connsiteX2063" fmla="*/ 2237899 w 6400800"/>
              <a:gd name="connsiteY2063" fmla="*/ 255746 h 514350"/>
              <a:gd name="connsiteX2064" fmla="*/ 2234089 w 6400800"/>
              <a:gd name="connsiteY2064" fmla="*/ 269081 h 514350"/>
              <a:gd name="connsiteX2065" fmla="*/ 2233136 w 6400800"/>
              <a:gd name="connsiteY2065" fmla="*/ 270034 h 514350"/>
              <a:gd name="connsiteX2066" fmla="*/ 2233136 w 6400800"/>
              <a:gd name="connsiteY2066" fmla="*/ 263366 h 514350"/>
              <a:gd name="connsiteX2067" fmla="*/ 2231231 w 6400800"/>
              <a:gd name="connsiteY2067" fmla="*/ 234791 h 514350"/>
              <a:gd name="connsiteX2068" fmla="*/ 2228374 w 6400800"/>
              <a:gd name="connsiteY2068" fmla="*/ 207169 h 514350"/>
              <a:gd name="connsiteX2069" fmla="*/ 2230279 w 6400800"/>
              <a:gd name="connsiteY2069" fmla="*/ 193834 h 514350"/>
              <a:gd name="connsiteX2070" fmla="*/ 2226469 w 6400800"/>
              <a:gd name="connsiteY2070" fmla="*/ 204311 h 514350"/>
              <a:gd name="connsiteX2071" fmla="*/ 2222659 w 6400800"/>
              <a:gd name="connsiteY2071" fmla="*/ 200501 h 514350"/>
              <a:gd name="connsiteX2072" fmla="*/ 2220754 w 6400800"/>
              <a:gd name="connsiteY2072" fmla="*/ 199549 h 514350"/>
              <a:gd name="connsiteX2073" fmla="*/ 2217896 w 6400800"/>
              <a:gd name="connsiteY2073" fmla="*/ 199549 h 514350"/>
              <a:gd name="connsiteX2074" fmla="*/ 2215039 w 6400800"/>
              <a:gd name="connsiteY2074" fmla="*/ 202406 h 514350"/>
              <a:gd name="connsiteX2075" fmla="*/ 2213134 w 6400800"/>
              <a:gd name="connsiteY2075" fmla="*/ 214789 h 514350"/>
              <a:gd name="connsiteX2076" fmla="*/ 2217896 w 6400800"/>
              <a:gd name="connsiteY2076" fmla="*/ 203359 h 514350"/>
              <a:gd name="connsiteX2077" fmla="*/ 2219801 w 6400800"/>
              <a:gd name="connsiteY2077" fmla="*/ 201454 h 514350"/>
              <a:gd name="connsiteX2078" fmla="*/ 2220754 w 6400800"/>
              <a:gd name="connsiteY2078" fmla="*/ 202406 h 514350"/>
              <a:gd name="connsiteX2079" fmla="*/ 2223611 w 6400800"/>
              <a:gd name="connsiteY2079" fmla="*/ 207169 h 514350"/>
              <a:gd name="connsiteX2080" fmla="*/ 2223611 w 6400800"/>
              <a:gd name="connsiteY2080" fmla="*/ 215741 h 514350"/>
              <a:gd name="connsiteX2081" fmla="*/ 2223611 w 6400800"/>
              <a:gd name="connsiteY2081" fmla="*/ 215741 h 514350"/>
              <a:gd name="connsiteX2082" fmla="*/ 2215991 w 6400800"/>
              <a:gd name="connsiteY2082" fmla="*/ 241459 h 514350"/>
              <a:gd name="connsiteX2083" fmla="*/ 2206466 w 6400800"/>
              <a:gd name="connsiteY2083" fmla="*/ 274796 h 514350"/>
              <a:gd name="connsiteX2084" fmla="*/ 2196941 w 6400800"/>
              <a:gd name="connsiteY2084" fmla="*/ 313849 h 514350"/>
              <a:gd name="connsiteX2085" fmla="*/ 2195989 w 6400800"/>
              <a:gd name="connsiteY2085" fmla="*/ 305276 h 514350"/>
              <a:gd name="connsiteX2086" fmla="*/ 2195036 w 6400800"/>
              <a:gd name="connsiteY2086" fmla="*/ 317659 h 514350"/>
              <a:gd name="connsiteX2087" fmla="*/ 2193131 w 6400800"/>
              <a:gd name="connsiteY2087" fmla="*/ 314801 h 514350"/>
              <a:gd name="connsiteX2088" fmla="*/ 2195036 w 6400800"/>
              <a:gd name="connsiteY2088" fmla="*/ 318611 h 514350"/>
              <a:gd name="connsiteX2089" fmla="*/ 2195036 w 6400800"/>
              <a:gd name="connsiteY2089" fmla="*/ 323374 h 514350"/>
              <a:gd name="connsiteX2090" fmla="*/ 2192179 w 6400800"/>
              <a:gd name="connsiteY2090" fmla="*/ 334804 h 514350"/>
              <a:gd name="connsiteX2091" fmla="*/ 2190274 w 6400800"/>
              <a:gd name="connsiteY2091" fmla="*/ 330994 h 514350"/>
              <a:gd name="connsiteX2092" fmla="*/ 2191226 w 6400800"/>
              <a:gd name="connsiteY2092" fmla="*/ 330041 h 514350"/>
              <a:gd name="connsiteX2093" fmla="*/ 2190274 w 6400800"/>
              <a:gd name="connsiteY2093" fmla="*/ 330994 h 514350"/>
              <a:gd name="connsiteX2094" fmla="*/ 2188369 w 6400800"/>
              <a:gd name="connsiteY2094" fmla="*/ 326231 h 514350"/>
              <a:gd name="connsiteX2095" fmla="*/ 2189321 w 6400800"/>
              <a:gd name="connsiteY2095" fmla="*/ 331946 h 514350"/>
              <a:gd name="connsiteX2096" fmla="*/ 2188369 w 6400800"/>
              <a:gd name="connsiteY2096" fmla="*/ 332899 h 514350"/>
              <a:gd name="connsiteX2097" fmla="*/ 2185511 w 6400800"/>
              <a:gd name="connsiteY2097" fmla="*/ 315754 h 514350"/>
              <a:gd name="connsiteX2098" fmla="*/ 2184559 w 6400800"/>
              <a:gd name="connsiteY2098" fmla="*/ 336709 h 514350"/>
              <a:gd name="connsiteX2099" fmla="*/ 2184559 w 6400800"/>
              <a:gd name="connsiteY2099" fmla="*/ 337661 h 514350"/>
              <a:gd name="connsiteX2100" fmla="*/ 2179796 w 6400800"/>
              <a:gd name="connsiteY2100" fmla="*/ 343376 h 514350"/>
              <a:gd name="connsiteX2101" fmla="*/ 2178844 w 6400800"/>
              <a:gd name="connsiteY2101" fmla="*/ 340519 h 514350"/>
              <a:gd name="connsiteX2102" fmla="*/ 2192179 w 6400800"/>
              <a:gd name="connsiteY2102" fmla="*/ 283369 h 514350"/>
              <a:gd name="connsiteX2103" fmla="*/ 2212181 w 6400800"/>
              <a:gd name="connsiteY2103" fmla="*/ 190024 h 514350"/>
              <a:gd name="connsiteX2104" fmla="*/ 2183606 w 6400800"/>
              <a:gd name="connsiteY2104" fmla="*/ 272891 h 514350"/>
              <a:gd name="connsiteX2105" fmla="*/ 2187416 w 6400800"/>
              <a:gd name="connsiteY2105" fmla="*/ 253841 h 514350"/>
              <a:gd name="connsiteX2106" fmla="*/ 2192179 w 6400800"/>
              <a:gd name="connsiteY2106" fmla="*/ 231934 h 514350"/>
              <a:gd name="connsiteX2107" fmla="*/ 2196941 w 6400800"/>
              <a:gd name="connsiteY2107" fmla="*/ 210026 h 514350"/>
              <a:gd name="connsiteX2108" fmla="*/ 2200751 w 6400800"/>
              <a:gd name="connsiteY2108" fmla="*/ 193834 h 514350"/>
              <a:gd name="connsiteX2109" fmla="*/ 2204561 w 6400800"/>
              <a:gd name="connsiteY2109" fmla="*/ 179546 h 514350"/>
              <a:gd name="connsiteX2110" fmla="*/ 2211229 w 6400800"/>
              <a:gd name="connsiteY2110" fmla="*/ 155734 h 514350"/>
              <a:gd name="connsiteX2111" fmla="*/ 2217896 w 6400800"/>
              <a:gd name="connsiteY2111" fmla="*/ 134779 h 514350"/>
              <a:gd name="connsiteX2112" fmla="*/ 2211229 w 6400800"/>
              <a:gd name="connsiteY2112" fmla="*/ 148114 h 514350"/>
              <a:gd name="connsiteX2113" fmla="*/ 2211229 w 6400800"/>
              <a:gd name="connsiteY2113" fmla="*/ 147161 h 514350"/>
              <a:gd name="connsiteX2114" fmla="*/ 2216944 w 6400800"/>
              <a:gd name="connsiteY2114" fmla="*/ 125254 h 514350"/>
              <a:gd name="connsiteX2115" fmla="*/ 2222659 w 6400800"/>
              <a:gd name="connsiteY2115" fmla="*/ 105251 h 514350"/>
              <a:gd name="connsiteX2116" fmla="*/ 2233136 w 6400800"/>
              <a:gd name="connsiteY2116" fmla="*/ 72866 h 514350"/>
              <a:gd name="connsiteX2117" fmla="*/ 2242661 w 6400800"/>
              <a:gd name="connsiteY2117" fmla="*/ 45244 h 514350"/>
              <a:gd name="connsiteX2118" fmla="*/ 2229326 w 6400800"/>
              <a:gd name="connsiteY2118" fmla="*/ 71914 h 514350"/>
              <a:gd name="connsiteX2119" fmla="*/ 2215991 w 6400800"/>
              <a:gd name="connsiteY2119" fmla="*/ 103346 h 514350"/>
              <a:gd name="connsiteX2120" fmla="*/ 2208371 w 6400800"/>
              <a:gd name="connsiteY2120" fmla="*/ 122396 h 514350"/>
              <a:gd name="connsiteX2121" fmla="*/ 2200751 w 6400800"/>
              <a:gd name="connsiteY2121" fmla="*/ 144304 h 514350"/>
              <a:gd name="connsiteX2122" fmla="*/ 2184559 w 6400800"/>
              <a:gd name="connsiteY2122" fmla="*/ 193834 h 514350"/>
              <a:gd name="connsiteX2123" fmla="*/ 2175034 w 6400800"/>
              <a:gd name="connsiteY2123" fmla="*/ 228124 h 514350"/>
              <a:gd name="connsiteX2124" fmla="*/ 2177891 w 6400800"/>
              <a:gd name="connsiteY2124" fmla="*/ 203359 h 514350"/>
              <a:gd name="connsiteX2125" fmla="*/ 2178844 w 6400800"/>
              <a:gd name="connsiteY2125" fmla="*/ 190024 h 514350"/>
              <a:gd name="connsiteX2126" fmla="*/ 2180749 w 6400800"/>
              <a:gd name="connsiteY2126" fmla="*/ 184309 h 514350"/>
              <a:gd name="connsiteX2127" fmla="*/ 2179796 w 6400800"/>
              <a:gd name="connsiteY2127" fmla="*/ 187166 h 514350"/>
              <a:gd name="connsiteX2128" fmla="*/ 2180749 w 6400800"/>
              <a:gd name="connsiteY2128" fmla="*/ 176689 h 514350"/>
              <a:gd name="connsiteX2129" fmla="*/ 2175986 w 6400800"/>
              <a:gd name="connsiteY2129" fmla="*/ 194786 h 514350"/>
              <a:gd name="connsiteX2130" fmla="*/ 2170271 w 6400800"/>
              <a:gd name="connsiteY2130" fmla="*/ 208121 h 514350"/>
              <a:gd name="connsiteX2131" fmla="*/ 2144554 w 6400800"/>
              <a:gd name="connsiteY2131" fmla="*/ 271939 h 514350"/>
              <a:gd name="connsiteX2132" fmla="*/ 2135029 w 6400800"/>
              <a:gd name="connsiteY2132" fmla="*/ 296704 h 514350"/>
              <a:gd name="connsiteX2133" fmla="*/ 2135029 w 6400800"/>
              <a:gd name="connsiteY2133" fmla="*/ 295751 h 514350"/>
              <a:gd name="connsiteX2134" fmla="*/ 2129314 w 6400800"/>
              <a:gd name="connsiteY2134" fmla="*/ 282416 h 514350"/>
              <a:gd name="connsiteX2135" fmla="*/ 2137886 w 6400800"/>
              <a:gd name="connsiteY2135" fmla="*/ 231934 h 514350"/>
              <a:gd name="connsiteX2136" fmla="*/ 2141696 w 6400800"/>
              <a:gd name="connsiteY2136" fmla="*/ 210026 h 514350"/>
              <a:gd name="connsiteX2137" fmla="*/ 2134076 w 6400800"/>
              <a:gd name="connsiteY2137" fmla="*/ 230981 h 514350"/>
              <a:gd name="connsiteX2138" fmla="*/ 2123599 w 6400800"/>
              <a:gd name="connsiteY2138" fmla="*/ 263366 h 514350"/>
              <a:gd name="connsiteX2139" fmla="*/ 2122646 w 6400800"/>
              <a:gd name="connsiteY2139" fmla="*/ 253841 h 514350"/>
              <a:gd name="connsiteX2140" fmla="*/ 2117884 w 6400800"/>
              <a:gd name="connsiteY2140" fmla="*/ 211931 h 514350"/>
              <a:gd name="connsiteX2141" fmla="*/ 2112169 w 6400800"/>
              <a:gd name="connsiteY2141" fmla="*/ 176689 h 514350"/>
              <a:gd name="connsiteX2142" fmla="*/ 2107406 w 6400800"/>
              <a:gd name="connsiteY2142" fmla="*/ 150019 h 514350"/>
              <a:gd name="connsiteX2143" fmla="*/ 2102644 w 6400800"/>
              <a:gd name="connsiteY2143" fmla="*/ 127159 h 514350"/>
              <a:gd name="connsiteX2144" fmla="*/ 2103596 w 6400800"/>
              <a:gd name="connsiteY2144" fmla="*/ 150971 h 514350"/>
              <a:gd name="connsiteX2145" fmla="*/ 2104549 w 6400800"/>
              <a:gd name="connsiteY2145" fmla="*/ 168116 h 514350"/>
              <a:gd name="connsiteX2146" fmla="*/ 2104549 w 6400800"/>
              <a:gd name="connsiteY2146" fmla="*/ 183356 h 514350"/>
              <a:gd name="connsiteX2147" fmla="*/ 2105501 w 6400800"/>
              <a:gd name="connsiteY2147" fmla="*/ 207169 h 514350"/>
              <a:gd name="connsiteX2148" fmla="*/ 2106454 w 6400800"/>
              <a:gd name="connsiteY2148" fmla="*/ 225266 h 514350"/>
              <a:gd name="connsiteX2149" fmla="*/ 2104549 w 6400800"/>
              <a:gd name="connsiteY2149" fmla="*/ 221456 h 514350"/>
              <a:gd name="connsiteX2150" fmla="*/ 2104549 w 6400800"/>
              <a:gd name="connsiteY2150" fmla="*/ 221456 h 514350"/>
              <a:gd name="connsiteX2151" fmla="*/ 2104549 w 6400800"/>
              <a:gd name="connsiteY2151" fmla="*/ 221456 h 514350"/>
              <a:gd name="connsiteX2152" fmla="*/ 2102644 w 6400800"/>
              <a:gd name="connsiteY2152" fmla="*/ 215741 h 514350"/>
              <a:gd name="connsiteX2153" fmla="*/ 2101691 w 6400800"/>
              <a:gd name="connsiteY2153" fmla="*/ 205264 h 514350"/>
              <a:gd name="connsiteX2154" fmla="*/ 2098834 w 6400800"/>
              <a:gd name="connsiteY2154" fmla="*/ 176689 h 514350"/>
              <a:gd name="connsiteX2155" fmla="*/ 2097881 w 6400800"/>
              <a:gd name="connsiteY2155" fmla="*/ 168116 h 514350"/>
              <a:gd name="connsiteX2156" fmla="*/ 2102644 w 6400800"/>
              <a:gd name="connsiteY2156" fmla="*/ 149066 h 514350"/>
              <a:gd name="connsiteX2157" fmla="*/ 2096929 w 6400800"/>
              <a:gd name="connsiteY2157" fmla="*/ 162401 h 514350"/>
              <a:gd name="connsiteX2158" fmla="*/ 2095024 w 6400800"/>
              <a:gd name="connsiteY2158" fmla="*/ 151924 h 514350"/>
              <a:gd name="connsiteX2159" fmla="*/ 2095024 w 6400800"/>
              <a:gd name="connsiteY2159" fmla="*/ 167164 h 514350"/>
              <a:gd name="connsiteX2160" fmla="*/ 2066449 w 6400800"/>
              <a:gd name="connsiteY2160" fmla="*/ 235744 h 514350"/>
              <a:gd name="connsiteX2161" fmla="*/ 2056924 w 6400800"/>
              <a:gd name="connsiteY2161" fmla="*/ 259556 h 514350"/>
              <a:gd name="connsiteX2162" fmla="*/ 2063591 w 6400800"/>
              <a:gd name="connsiteY2162" fmla="*/ 219551 h 514350"/>
              <a:gd name="connsiteX2163" fmla="*/ 2052161 w 6400800"/>
              <a:gd name="connsiteY2163" fmla="*/ 252889 h 514350"/>
              <a:gd name="connsiteX2164" fmla="*/ 2050256 w 6400800"/>
              <a:gd name="connsiteY2164" fmla="*/ 248126 h 514350"/>
              <a:gd name="connsiteX2165" fmla="*/ 2050256 w 6400800"/>
              <a:gd name="connsiteY2165" fmla="*/ 233839 h 514350"/>
              <a:gd name="connsiteX2166" fmla="*/ 2048351 w 6400800"/>
              <a:gd name="connsiteY2166" fmla="*/ 244316 h 514350"/>
              <a:gd name="connsiteX2167" fmla="*/ 2046446 w 6400800"/>
              <a:gd name="connsiteY2167" fmla="*/ 240506 h 514350"/>
              <a:gd name="connsiteX2168" fmla="*/ 2047399 w 6400800"/>
              <a:gd name="connsiteY2168" fmla="*/ 247174 h 514350"/>
              <a:gd name="connsiteX2169" fmla="*/ 2044541 w 6400800"/>
              <a:gd name="connsiteY2169" fmla="*/ 266224 h 514350"/>
              <a:gd name="connsiteX2170" fmla="*/ 2043589 w 6400800"/>
              <a:gd name="connsiteY2170" fmla="*/ 259556 h 514350"/>
              <a:gd name="connsiteX2171" fmla="*/ 2041684 w 6400800"/>
              <a:gd name="connsiteY2171" fmla="*/ 249079 h 514350"/>
              <a:gd name="connsiteX2172" fmla="*/ 2048351 w 6400800"/>
              <a:gd name="connsiteY2172" fmla="*/ 184309 h 514350"/>
              <a:gd name="connsiteX2173" fmla="*/ 2039779 w 6400800"/>
              <a:gd name="connsiteY2173" fmla="*/ 216694 h 514350"/>
              <a:gd name="connsiteX2174" fmla="*/ 2036921 w 6400800"/>
              <a:gd name="connsiteY2174" fmla="*/ 223361 h 514350"/>
              <a:gd name="connsiteX2175" fmla="*/ 2035969 w 6400800"/>
              <a:gd name="connsiteY2175" fmla="*/ 218599 h 514350"/>
              <a:gd name="connsiteX2176" fmla="*/ 2031206 w 6400800"/>
              <a:gd name="connsiteY2176" fmla="*/ 187166 h 514350"/>
              <a:gd name="connsiteX2177" fmla="*/ 2028349 w 6400800"/>
              <a:gd name="connsiteY2177" fmla="*/ 169069 h 514350"/>
              <a:gd name="connsiteX2178" fmla="*/ 2031206 w 6400800"/>
              <a:gd name="connsiteY2178" fmla="*/ 147161 h 514350"/>
              <a:gd name="connsiteX2179" fmla="*/ 2028349 w 6400800"/>
              <a:gd name="connsiteY2179" fmla="*/ 157639 h 514350"/>
              <a:gd name="connsiteX2180" fmla="*/ 2030254 w 6400800"/>
              <a:gd name="connsiteY2180" fmla="*/ 138589 h 514350"/>
              <a:gd name="connsiteX2181" fmla="*/ 2023586 w 6400800"/>
              <a:gd name="connsiteY2181" fmla="*/ 160496 h 514350"/>
              <a:gd name="connsiteX2182" fmla="*/ 2017871 w 6400800"/>
              <a:gd name="connsiteY2182" fmla="*/ 186214 h 514350"/>
              <a:gd name="connsiteX2183" fmla="*/ 2016919 w 6400800"/>
              <a:gd name="connsiteY2183" fmla="*/ 191929 h 514350"/>
              <a:gd name="connsiteX2184" fmla="*/ 2016919 w 6400800"/>
              <a:gd name="connsiteY2184" fmla="*/ 190976 h 514350"/>
              <a:gd name="connsiteX2185" fmla="*/ 2019776 w 6400800"/>
              <a:gd name="connsiteY2185" fmla="*/ 158591 h 514350"/>
              <a:gd name="connsiteX2186" fmla="*/ 2015014 w 6400800"/>
              <a:gd name="connsiteY2186" fmla="*/ 178594 h 514350"/>
              <a:gd name="connsiteX2187" fmla="*/ 2014061 w 6400800"/>
              <a:gd name="connsiteY2187" fmla="*/ 174784 h 514350"/>
              <a:gd name="connsiteX2188" fmla="*/ 2014061 w 6400800"/>
              <a:gd name="connsiteY2188" fmla="*/ 177641 h 514350"/>
              <a:gd name="connsiteX2189" fmla="*/ 2011204 w 6400800"/>
              <a:gd name="connsiteY2189" fmla="*/ 163354 h 514350"/>
              <a:gd name="connsiteX2190" fmla="*/ 2003584 w 6400800"/>
              <a:gd name="connsiteY2190" fmla="*/ 125254 h 514350"/>
              <a:gd name="connsiteX2191" fmla="*/ 1996916 w 6400800"/>
              <a:gd name="connsiteY2191" fmla="*/ 91916 h 514350"/>
              <a:gd name="connsiteX2192" fmla="*/ 1999774 w 6400800"/>
              <a:gd name="connsiteY2192" fmla="*/ 125254 h 514350"/>
              <a:gd name="connsiteX2193" fmla="*/ 2003584 w 6400800"/>
              <a:gd name="connsiteY2193" fmla="*/ 164306 h 514350"/>
              <a:gd name="connsiteX2194" fmla="*/ 2008346 w 6400800"/>
              <a:gd name="connsiteY2194" fmla="*/ 203359 h 514350"/>
              <a:gd name="connsiteX2195" fmla="*/ 1999774 w 6400800"/>
              <a:gd name="connsiteY2195" fmla="*/ 240506 h 514350"/>
              <a:gd name="connsiteX2196" fmla="*/ 1984534 w 6400800"/>
              <a:gd name="connsiteY2196" fmla="*/ 314801 h 514350"/>
              <a:gd name="connsiteX2197" fmla="*/ 1984534 w 6400800"/>
              <a:gd name="connsiteY2197" fmla="*/ 283369 h 514350"/>
              <a:gd name="connsiteX2198" fmla="*/ 1984534 w 6400800"/>
              <a:gd name="connsiteY2198" fmla="*/ 267176 h 514350"/>
              <a:gd name="connsiteX2199" fmla="*/ 1986439 w 6400800"/>
              <a:gd name="connsiteY2199" fmla="*/ 263366 h 514350"/>
              <a:gd name="connsiteX2200" fmla="*/ 1984534 w 6400800"/>
              <a:gd name="connsiteY2200" fmla="*/ 265271 h 514350"/>
              <a:gd name="connsiteX2201" fmla="*/ 1985486 w 6400800"/>
              <a:gd name="connsiteY2201" fmla="*/ 243364 h 514350"/>
              <a:gd name="connsiteX2202" fmla="*/ 1987391 w 6400800"/>
              <a:gd name="connsiteY2202" fmla="*/ 212884 h 514350"/>
              <a:gd name="connsiteX2203" fmla="*/ 1989296 w 6400800"/>
              <a:gd name="connsiteY2203" fmla="*/ 186214 h 514350"/>
              <a:gd name="connsiteX2204" fmla="*/ 1983581 w 6400800"/>
              <a:gd name="connsiteY2204" fmla="*/ 211931 h 514350"/>
              <a:gd name="connsiteX2205" fmla="*/ 1978819 w 6400800"/>
              <a:gd name="connsiteY2205" fmla="*/ 242411 h 514350"/>
              <a:gd name="connsiteX2206" fmla="*/ 1974056 w 6400800"/>
              <a:gd name="connsiteY2206" fmla="*/ 281464 h 514350"/>
              <a:gd name="connsiteX2207" fmla="*/ 1973104 w 6400800"/>
              <a:gd name="connsiteY2207" fmla="*/ 282416 h 514350"/>
              <a:gd name="connsiteX2208" fmla="*/ 1968341 w 6400800"/>
              <a:gd name="connsiteY2208" fmla="*/ 289084 h 514350"/>
              <a:gd name="connsiteX2209" fmla="*/ 1968341 w 6400800"/>
              <a:gd name="connsiteY2209" fmla="*/ 283369 h 514350"/>
              <a:gd name="connsiteX2210" fmla="*/ 1973104 w 6400800"/>
              <a:gd name="connsiteY2210" fmla="*/ 274796 h 514350"/>
              <a:gd name="connsiteX2211" fmla="*/ 1968341 w 6400800"/>
              <a:gd name="connsiteY2211" fmla="*/ 280511 h 514350"/>
              <a:gd name="connsiteX2212" fmla="*/ 1973104 w 6400800"/>
              <a:gd name="connsiteY2212" fmla="*/ 224314 h 514350"/>
              <a:gd name="connsiteX2213" fmla="*/ 1976914 w 6400800"/>
              <a:gd name="connsiteY2213" fmla="*/ 187166 h 514350"/>
              <a:gd name="connsiteX2214" fmla="*/ 1967389 w 6400800"/>
              <a:gd name="connsiteY2214" fmla="*/ 218599 h 514350"/>
              <a:gd name="connsiteX2215" fmla="*/ 1967389 w 6400800"/>
              <a:gd name="connsiteY2215" fmla="*/ 216694 h 514350"/>
              <a:gd name="connsiteX2216" fmla="*/ 1966436 w 6400800"/>
              <a:gd name="connsiteY2216" fmla="*/ 220504 h 514350"/>
              <a:gd name="connsiteX2217" fmla="*/ 1957864 w 6400800"/>
              <a:gd name="connsiteY2217" fmla="*/ 250031 h 514350"/>
              <a:gd name="connsiteX2218" fmla="*/ 1952149 w 6400800"/>
              <a:gd name="connsiteY2218" fmla="*/ 271939 h 514350"/>
              <a:gd name="connsiteX2219" fmla="*/ 1941671 w 6400800"/>
              <a:gd name="connsiteY2219" fmla="*/ 221456 h 514350"/>
              <a:gd name="connsiteX2220" fmla="*/ 1942624 w 6400800"/>
              <a:gd name="connsiteY2220" fmla="*/ 213836 h 514350"/>
              <a:gd name="connsiteX2221" fmla="*/ 1952149 w 6400800"/>
              <a:gd name="connsiteY2221" fmla="*/ 186214 h 514350"/>
              <a:gd name="connsiteX2222" fmla="*/ 1962626 w 6400800"/>
              <a:gd name="connsiteY2222" fmla="*/ 157639 h 514350"/>
              <a:gd name="connsiteX2223" fmla="*/ 1948339 w 6400800"/>
              <a:gd name="connsiteY2223" fmla="*/ 185261 h 514350"/>
              <a:gd name="connsiteX2224" fmla="*/ 1945481 w 6400800"/>
              <a:gd name="connsiteY2224" fmla="*/ 190976 h 514350"/>
              <a:gd name="connsiteX2225" fmla="*/ 1945481 w 6400800"/>
              <a:gd name="connsiteY2225" fmla="*/ 189071 h 514350"/>
              <a:gd name="connsiteX2226" fmla="*/ 1944529 w 6400800"/>
              <a:gd name="connsiteY2226" fmla="*/ 192881 h 514350"/>
              <a:gd name="connsiteX2227" fmla="*/ 1938814 w 6400800"/>
              <a:gd name="connsiteY2227" fmla="*/ 205264 h 514350"/>
              <a:gd name="connsiteX2228" fmla="*/ 1935004 w 6400800"/>
              <a:gd name="connsiteY2228" fmla="*/ 148114 h 514350"/>
              <a:gd name="connsiteX2229" fmla="*/ 1928336 w 6400800"/>
              <a:gd name="connsiteY2229" fmla="*/ 224314 h 514350"/>
              <a:gd name="connsiteX2230" fmla="*/ 1928336 w 6400800"/>
              <a:gd name="connsiteY2230" fmla="*/ 229076 h 514350"/>
              <a:gd name="connsiteX2231" fmla="*/ 1924526 w 6400800"/>
              <a:gd name="connsiteY2231" fmla="*/ 236696 h 514350"/>
              <a:gd name="connsiteX2232" fmla="*/ 1915001 w 6400800"/>
              <a:gd name="connsiteY2232" fmla="*/ 258604 h 514350"/>
              <a:gd name="connsiteX2233" fmla="*/ 1911191 w 6400800"/>
              <a:gd name="connsiteY2233" fmla="*/ 268129 h 514350"/>
              <a:gd name="connsiteX2234" fmla="*/ 1907381 w 6400800"/>
              <a:gd name="connsiteY2234" fmla="*/ 259556 h 514350"/>
              <a:gd name="connsiteX2235" fmla="*/ 1907381 w 6400800"/>
              <a:gd name="connsiteY2235" fmla="*/ 258604 h 514350"/>
              <a:gd name="connsiteX2236" fmla="*/ 1907381 w 6400800"/>
              <a:gd name="connsiteY2236" fmla="*/ 258604 h 514350"/>
              <a:gd name="connsiteX2237" fmla="*/ 1900714 w 6400800"/>
              <a:gd name="connsiteY2237" fmla="*/ 253841 h 514350"/>
              <a:gd name="connsiteX2238" fmla="*/ 1897856 w 6400800"/>
              <a:gd name="connsiteY2238" fmla="*/ 252889 h 514350"/>
              <a:gd name="connsiteX2239" fmla="*/ 1896904 w 6400800"/>
              <a:gd name="connsiteY2239" fmla="*/ 252889 h 514350"/>
              <a:gd name="connsiteX2240" fmla="*/ 1896904 w 6400800"/>
              <a:gd name="connsiteY2240" fmla="*/ 250984 h 514350"/>
              <a:gd name="connsiteX2241" fmla="*/ 1897856 w 6400800"/>
              <a:gd name="connsiteY2241" fmla="*/ 246221 h 514350"/>
              <a:gd name="connsiteX2242" fmla="*/ 1902619 w 6400800"/>
              <a:gd name="connsiteY2242" fmla="*/ 230029 h 514350"/>
              <a:gd name="connsiteX2243" fmla="*/ 1903571 w 6400800"/>
              <a:gd name="connsiteY2243" fmla="*/ 226219 h 514350"/>
              <a:gd name="connsiteX2244" fmla="*/ 1902619 w 6400800"/>
              <a:gd name="connsiteY2244" fmla="*/ 227171 h 514350"/>
              <a:gd name="connsiteX2245" fmla="*/ 1906429 w 6400800"/>
              <a:gd name="connsiteY2245" fmla="*/ 214789 h 514350"/>
              <a:gd name="connsiteX2246" fmla="*/ 1915001 w 6400800"/>
              <a:gd name="connsiteY2246" fmla="*/ 190976 h 514350"/>
              <a:gd name="connsiteX2247" fmla="*/ 1922621 w 6400800"/>
              <a:gd name="connsiteY2247" fmla="*/ 170021 h 514350"/>
              <a:gd name="connsiteX2248" fmla="*/ 1911191 w 6400800"/>
              <a:gd name="connsiteY2248" fmla="*/ 189071 h 514350"/>
              <a:gd name="connsiteX2249" fmla="*/ 1899761 w 6400800"/>
              <a:gd name="connsiteY2249" fmla="*/ 211931 h 514350"/>
              <a:gd name="connsiteX2250" fmla="*/ 1893094 w 6400800"/>
              <a:gd name="connsiteY2250" fmla="*/ 226219 h 514350"/>
              <a:gd name="connsiteX2251" fmla="*/ 1889284 w 6400800"/>
              <a:gd name="connsiteY2251" fmla="*/ 235744 h 514350"/>
              <a:gd name="connsiteX2252" fmla="*/ 1888331 w 6400800"/>
              <a:gd name="connsiteY2252" fmla="*/ 232886 h 514350"/>
              <a:gd name="connsiteX2253" fmla="*/ 1889284 w 6400800"/>
              <a:gd name="connsiteY2253" fmla="*/ 216694 h 514350"/>
              <a:gd name="connsiteX2254" fmla="*/ 1891189 w 6400800"/>
              <a:gd name="connsiteY2254" fmla="*/ 200501 h 514350"/>
              <a:gd name="connsiteX2255" fmla="*/ 1894046 w 6400800"/>
              <a:gd name="connsiteY2255" fmla="*/ 187166 h 514350"/>
              <a:gd name="connsiteX2256" fmla="*/ 1899761 w 6400800"/>
              <a:gd name="connsiteY2256" fmla="*/ 169069 h 514350"/>
              <a:gd name="connsiteX2257" fmla="*/ 1902619 w 6400800"/>
              <a:gd name="connsiteY2257" fmla="*/ 162401 h 514350"/>
              <a:gd name="connsiteX2258" fmla="*/ 1898809 w 6400800"/>
              <a:gd name="connsiteY2258" fmla="*/ 168116 h 514350"/>
              <a:gd name="connsiteX2259" fmla="*/ 1890236 w 6400800"/>
              <a:gd name="connsiteY2259" fmla="*/ 186214 h 514350"/>
              <a:gd name="connsiteX2260" fmla="*/ 1885474 w 6400800"/>
              <a:gd name="connsiteY2260" fmla="*/ 199549 h 514350"/>
              <a:gd name="connsiteX2261" fmla="*/ 1882616 w 6400800"/>
              <a:gd name="connsiteY2261" fmla="*/ 213836 h 514350"/>
              <a:gd name="connsiteX2262" fmla="*/ 1882616 w 6400800"/>
              <a:gd name="connsiteY2262" fmla="*/ 210026 h 514350"/>
              <a:gd name="connsiteX2263" fmla="*/ 1878806 w 6400800"/>
              <a:gd name="connsiteY2263" fmla="*/ 228124 h 514350"/>
              <a:gd name="connsiteX2264" fmla="*/ 1874996 w 6400800"/>
              <a:gd name="connsiteY2264" fmla="*/ 243364 h 514350"/>
              <a:gd name="connsiteX2265" fmla="*/ 1874996 w 6400800"/>
              <a:gd name="connsiteY2265" fmla="*/ 237649 h 514350"/>
              <a:gd name="connsiteX2266" fmla="*/ 1872139 w 6400800"/>
              <a:gd name="connsiteY2266" fmla="*/ 255746 h 514350"/>
              <a:gd name="connsiteX2267" fmla="*/ 1868329 w 6400800"/>
              <a:gd name="connsiteY2267" fmla="*/ 270986 h 514350"/>
              <a:gd name="connsiteX2268" fmla="*/ 1869281 w 6400800"/>
              <a:gd name="connsiteY2268" fmla="*/ 259556 h 514350"/>
              <a:gd name="connsiteX2269" fmla="*/ 1874996 w 6400800"/>
              <a:gd name="connsiteY2269" fmla="*/ 213836 h 514350"/>
              <a:gd name="connsiteX2270" fmla="*/ 1877854 w 6400800"/>
              <a:gd name="connsiteY2270" fmla="*/ 193834 h 514350"/>
              <a:gd name="connsiteX2271" fmla="*/ 1881664 w 6400800"/>
              <a:gd name="connsiteY2271" fmla="*/ 175736 h 514350"/>
              <a:gd name="connsiteX2272" fmla="*/ 1888331 w 6400800"/>
              <a:gd name="connsiteY2272" fmla="*/ 146209 h 514350"/>
              <a:gd name="connsiteX2273" fmla="*/ 1894999 w 6400800"/>
              <a:gd name="connsiteY2273" fmla="*/ 120491 h 514350"/>
              <a:gd name="connsiteX2274" fmla="*/ 1885474 w 6400800"/>
              <a:gd name="connsiteY2274" fmla="*/ 144304 h 514350"/>
              <a:gd name="connsiteX2275" fmla="*/ 1875949 w 6400800"/>
              <a:gd name="connsiteY2275" fmla="*/ 172879 h 514350"/>
              <a:gd name="connsiteX2276" fmla="*/ 1870234 w 6400800"/>
              <a:gd name="connsiteY2276" fmla="*/ 190976 h 514350"/>
              <a:gd name="connsiteX2277" fmla="*/ 1865471 w 6400800"/>
              <a:gd name="connsiteY2277" fmla="*/ 210979 h 514350"/>
              <a:gd name="connsiteX2278" fmla="*/ 1858804 w 6400800"/>
              <a:gd name="connsiteY2278" fmla="*/ 238601 h 514350"/>
              <a:gd name="connsiteX2279" fmla="*/ 1856899 w 6400800"/>
              <a:gd name="connsiteY2279" fmla="*/ 194786 h 514350"/>
              <a:gd name="connsiteX2280" fmla="*/ 1854994 w 6400800"/>
              <a:gd name="connsiteY2280" fmla="*/ 172879 h 514350"/>
              <a:gd name="connsiteX2281" fmla="*/ 1853089 w 6400800"/>
              <a:gd name="connsiteY2281" fmla="*/ 194786 h 514350"/>
              <a:gd name="connsiteX2282" fmla="*/ 1848326 w 6400800"/>
              <a:gd name="connsiteY2282" fmla="*/ 250984 h 514350"/>
              <a:gd name="connsiteX2283" fmla="*/ 1845469 w 6400800"/>
              <a:gd name="connsiteY2283" fmla="*/ 282416 h 514350"/>
              <a:gd name="connsiteX2284" fmla="*/ 1839754 w 6400800"/>
              <a:gd name="connsiteY2284" fmla="*/ 273844 h 514350"/>
              <a:gd name="connsiteX2285" fmla="*/ 1838801 w 6400800"/>
              <a:gd name="connsiteY2285" fmla="*/ 269081 h 514350"/>
              <a:gd name="connsiteX2286" fmla="*/ 1838801 w 6400800"/>
              <a:gd name="connsiteY2286" fmla="*/ 272891 h 514350"/>
              <a:gd name="connsiteX2287" fmla="*/ 1827371 w 6400800"/>
              <a:gd name="connsiteY2287" fmla="*/ 256699 h 514350"/>
              <a:gd name="connsiteX2288" fmla="*/ 1828324 w 6400800"/>
              <a:gd name="connsiteY2288" fmla="*/ 190976 h 514350"/>
              <a:gd name="connsiteX2289" fmla="*/ 1822609 w 6400800"/>
              <a:gd name="connsiteY2289" fmla="*/ 222409 h 514350"/>
              <a:gd name="connsiteX2290" fmla="*/ 1822609 w 6400800"/>
              <a:gd name="connsiteY2290" fmla="*/ 214789 h 514350"/>
              <a:gd name="connsiteX2291" fmla="*/ 1822609 w 6400800"/>
              <a:gd name="connsiteY2291" fmla="*/ 161449 h 514350"/>
              <a:gd name="connsiteX2292" fmla="*/ 1823561 w 6400800"/>
              <a:gd name="connsiteY2292" fmla="*/ 113824 h 514350"/>
              <a:gd name="connsiteX2293" fmla="*/ 1823561 w 6400800"/>
              <a:gd name="connsiteY2293" fmla="*/ 15716 h 514350"/>
              <a:gd name="connsiteX2294" fmla="*/ 1812131 w 6400800"/>
              <a:gd name="connsiteY2294" fmla="*/ 112871 h 514350"/>
              <a:gd name="connsiteX2295" fmla="*/ 1807369 w 6400800"/>
              <a:gd name="connsiteY2295" fmla="*/ 160496 h 514350"/>
              <a:gd name="connsiteX2296" fmla="*/ 1805464 w 6400800"/>
              <a:gd name="connsiteY2296" fmla="*/ 209074 h 514350"/>
              <a:gd name="connsiteX2297" fmla="*/ 1801654 w 6400800"/>
              <a:gd name="connsiteY2297" fmla="*/ 211931 h 514350"/>
              <a:gd name="connsiteX2298" fmla="*/ 1801654 w 6400800"/>
              <a:gd name="connsiteY2298" fmla="*/ 211931 h 514350"/>
              <a:gd name="connsiteX2299" fmla="*/ 1801654 w 6400800"/>
              <a:gd name="connsiteY2299" fmla="*/ 212884 h 514350"/>
              <a:gd name="connsiteX2300" fmla="*/ 1790224 w 6400800"/>
              <a:gd name="connsiteY2300" fmla="*/ 237649 h 514350"/>
              <a:gd name="connsiteX2301" fmla="*/ 1790224 w 6400800"/>
              <a:gd name="connsiteY2301" fmla="*/ 207169 h 514350"/>
              <a:gd name="connsiteX2302" fmla="*/ 1786414 w 6400800"/>
              <a:gd name="connsiteY2302" fmla="*/ 239554 h 514350"/>
              <a:gd name="connsiteX2303" fmla="*/ 1784509 w 6400800"/>
              <a:gd name="connsiteY2303" fmla="*/ 250984 h 514350"/>
              <a:gd name="connsiteX2304" fmla="*/ 1783556 w 6400800"/>
              <a:gd name="connsiteY2304" fmla="*/ 252889 h 514350"/>
              <a:gd name="connsiteX2305" fmla="*/ 1776889 w 6400800"/>
              <a:gd name="connsiteY2305" fmla="*/ 226219 h 514350"/>
              <a:gd name="connsiteX2306" fmla="*/ 1777841 w 6400800"/>
              <a:gd name="connsiteY2306" fmla="*/ 253841 h 514350"/>
              <a:gd name="connsiteX2307" fmla="*/ 1768316 w 6400800"/>
              <a:gd name="connsiteY2307" fmla="*/ 230029 h 514350"/>
              <a:gd name="connsiteX2308" fmla="*/ 1759744 w 6400800"/>
              <a:gd name="connsiteY2308" fmla="*/ 209074 h 514350"/>
              <a:gd name="connsiteX2309" fmla="*/ 1759744 w 6400800"/>
              <a:gd name="connsiteY2309" fmla="*/ 208121 h 514350"/>
              <a:gd name="connsiteX2310" fmla="*/ 1761649 w 6400800"/>
              <a:gd name="connsiteY2310" fmla="*/ 198596 h 514350"/>
              <a:gd name="connsiteX2311" fmla="*/ 1759744 w 6400800"/>
              <a:gd name="connsiteY2311" fmla="*/ 203359 h 514350"/>
              <a:gd name="connsiteX2312" fmla="*/ 1759744 w 6400800"/>
              <a:gd name="connsiteY2312" fmla="*/ 195739 h 514350"/>
              <a:gd name="connsiteX2313" fmla="*/ 1761649 w 6400800"/>
              <a:gd name="connsiteY2313" fmla="*/ 171926 h 514350"/>
              <a:gd name="connsiteX2314" fmla="*/ 1762601 w 6400800"/>
              <a:gd name="connsiteY2314" fmla="*/ 151924 h 514350"/>
              <a:gd name="connsiteX2315" fmla="*/ 1756886 w 6400800"/>
              <a:gd name="connsiteY2315" fmla="*/ 171926 h 514350"/>
              <a:gd name="connsiteX2316" fmla="*/ 1749266 w 6400800"/>
              <a:gd name="connsiteY2316" fmla="*/ 205264 h 514350"/>
              <a:gd name="connsiteX2317" fmla="*/ 1745456 w 6400800"/>
              <a:gd name="connsiteY2317" fmla="*/ 197644 h 514350"/>
              <a:gd name="connsiteX2318" fmla="*/ 1749266 w 6400800"/>
              <a:gd name="connsiteY2318" fmla="*/ 208121 h 514350"/>
              <a:gd name="connsiteX2319" fmla="*/ 1746409 w 6400800"/>
              <a:gd name="connsiteY2319" fmla="*/ 225266 h 514350"/>
              <a:gd name="connsiteX2320" fmla="*/ 1746409 w 6400800"/>
              <a:gd name="connsiteY2320" fmla="*/ 228124 h 514350"/>
              <a:gd name="connsiteX2321" fmla="*/ 1737836 w 6400800"/>
              <a:gd name="connsiteY2321" fmla="*/ 171926 h 514350"/>
              <a:gd name="connsiteX2322" fmla="*/ 1738789 w 6400800"/>
              <a:gd name="connsiteY2322" fmla="*/ 252889 h 514350"/>
              <a:gd name="connsiteX2323" fmla="*/ 1736884 w 6400800"/>
              <a:gd name="connsiteY2323" fmla="*/ 256699 h 514350"/>
              <a:gd name="connsiteX2324" fmla="*/ 1735931 w 6400800"/>
              <a:gd name="connsiteY2324" fmla="*/ 252889 h 514350"/>
              <a:gd name="connsiteX2325" fmla="*/ 1735931 w 6400800"/>
              <a:gd name="connsiteY2325" fmla="*/ 257651 h 514350"/>
              <a:gd name="connsiteX2326" fmla="*/ 1733074 w 6400800"/>
              <a:gd name="connsiteY2326" fmla="*/ 264319 h 514350"/>
              <a:gd name="connsiteX2327" fmla="*/ 1727359 w 6400800"/>
              <a:gd name="connsiteY2327" fmla="*/ 283369 h 514350"/>
              <a:gd name="connsiteX2328" fmla="*/ 1722596 w 6400800"/>
              <a:gd name="connsiteY2328" fmla="*/ 299561 h 514350"/>
              <a:gd name="connsiteX2329" fmla="*/ 1718786 w 6400800"/>
              <a:gd name="connsiteY2329" fmla="*/ 267176 h 514350"/>
              <a:gd name="connsiteX2330" fmla="*/ 1716881 w 6400800"/>
              <a:gd name="connsiteY2330" fmla="*/ 317659 h 514350"/>
              <a:gd name="connsiteX2331" fmla="*/ 1716881 w 6400800"/>
              <a:gd name="connsiteY2331" fmla="*/ 318611 h 514350"/>
              <a:gd name="connsiteX2332" fmla="*/ 1714976 w 6400800"/>
              <a:gd name="connsiteY2332" fmla="*/ 316706 h 514350"/>
              <a:gd name="connsiteX2333" fmla="*/ 1707356 w 6400800"/>
              <a:gd name="connsiteY2333" fmla="*/ 288131 h 514350"/>
              <a:gd name="connsiteX2334" fmla="*/ 1709261 w 6400800"/>
              <a:gd name="connsiteY2334" fmla="*/ 237649 h 514350"/>
              <a:gd name="connsiteX2335" fmla="*/ 1710214 w 6400800"/>
              <a:gd name="connsiteY2335" fmla="*/ 163354 h 514350"/>
              <a:gd name="connsiteX2336" fmla="*/ 1698784 w 6400800"/>
              <a:gd name="connsiteY2336" fmla="*/ 229076 h 514350"/>
              <a:gd name="connsiteX2337" fmla="*/ 1694021 w 6400800"/>
              <a:gd name="connsiteY2337" fmla="*/ 203359 h 514350"/>
              <a:gd name="connsiteX2338" fmla="*/ 1699736 w 6400800"/>
              <a:gd name="connsiteY2338" fmla="*/ 170021 h 514350"/>
              <a:gd name="connsiteX2339" fmla="*/ 1706404 w 6400800"/>
              <a:gd name="connsiteY2339" fmla="*/ 119539 h 514350"/>
              <a:gd name="connsiteX2340" fmla="*/ 1710214 w 6400800"/>
              <a:gd name="connsiteY2340" fmla="*/ 80486 h 514350"/>
              <a:gd name="connsiteX2341" fmla="*/ 1713071 w 6400800"/>
              <a:gd name="connsiteY2341" fmla="*/ 47149 h 514350"/>
              <a:gd name="connsiteX2342" fmla="*/ 1706404 w 6400800"/>
              <a:gd name="connsiteY2342" fmla="*/ 80486 h 514350"/>
              <a:gd name="connsiteX2343" fmla="*/ 1698784 w 6400800"/>
              <a:gd name="connsiteY2343" fmla="*/ 118586 h 514350"/>
              <a:gd name="connsiteX2344" fmla="*/ 1688306 w 6400800"/>
              <a:gd name="connsiteY2344" fmla="*/ 168116 h 514350"/>
              <a:gd name="connsiteX2345" fmla="*/ 1687354 w 6400800"/>
              <a:gd name="connsiteY2345" fmla="*/ 171926 h 514350"/>
              <a:gd name="connsiteX2346" fmla="*/ 1684496 w 6400800"/>
              <a:gd name="connsiteY2346" fmla="*/ 160496 h 514350"/>
              <a:gd name="connsiteX2347" fmla="*/ 1685449 w 6400800"/>
              <a:gd name="connsiteY2347" fmla="*/ 179546 h 514350"/>
              <a:gd name="connsiteX2348" fmla="*/ 1681639 w 6400800"/>
              <a:gd name="connsiteY2348" fmla="*/ 197644 h 514350"/>
              <a:gd name="connsiteX2349" fmla="*/ 1680686 w 6400800"/>
              <a:gd name="connsiteY2349" fmla="*/ 192881 h 514350"/>
              <a:gd name="connsiteX2350" fmla="*/ 1681639 w 6400800"/>
              <a:gd name="connsiteY2350" fmla="*/ 174784 h 514350"/>
              <a:gd name="connsiteX2351" fmla="*/ 1682591 w 6400800"/>
              <a:gd name="connsiteY2351" fmla="*/ 143351 h 514350"/>
              <a:gd name="connsiteX2352" fmla="*/ 1683544 w 6400800"/>
              <a:gd name="connsiteY2352" fmla="*/ 115729 h 514350"/>
              <a:gd name="connsiteX2353" fmla="*/ 1678781 w 6400800"/>
              <a:gd name="connsiteY2353" fmla="*/ 143351 h 514350"/>
              <a:gd name="connsiteX2354" fmla="*/ 1674019 w 6400800"/>
              <a:gd name="connsiteY2354" fmla="*/ 174784 h 514350"/>
              <a:gd name="connsiteX2355" fmla="*/ 1666399 w 6400800"/>
              <a:gd name="connsiteY2355" fmla="*/ 215741 h 514350"/>
              <a:gd name="connsiteX2356" fmla="*/ 1663541 w 6400800"/>
              <a:gd name="connsiteY2356" fmla="*/ 231934 h 514350"/>
              <a:gd name="connsiteX2357" fmla="*/ 1661636 w 6400800"/>
              <a:gd name="connsiteY2357" fmla="*/ 225266 h 514350"/>
              <a:gd name="connsiteX2358" fmla="*/ 1662589 w 6400800"/>
              <a:gd name="connsiteY2358" fmla="*/ 236696 h 514350"/>
              <a:gd name="connsiteX2359" fmla="*/ 1659731 w 6400800"/>
              <a:gd name="connsiteY2359" fmla="*/ 253841 h 514350"/>
              <a:gd name="connsiteX2360" fmla="*/ 1658779 w 6400800"/>
              <a:gd name="connsiteY2360" fmla="*/ 251936 h 514350"/>
              <a:gd name="connsiteX2361" fmla="*/ 1646396 w 6400800"/>
              <a:gd name="connsiteY2361" fmla="*/ 223361 h 514350"/>
              <a:gd name="connsiteX2362" fmla="*/ 1642586 w 6400800"/>
              <a:gd name="connsiteY2362" fmla="*/ 215741 h 514350"/>
              <a:gd name="connsiteX2363" fmla="*/ 1642586 w 6400800"/>
              <a:gd name="connsiteY2363" fmla="*/ 202406 h 514350"/>
              <a:gd name="connsiteX2364" fmla="*/ 1640681 w 6400800"/>
              <a:gd name="connsiteY2364" fmla="*/ 154781 h 514350"/>
              <a:gd name="connsiteX2365" fmla="*/ 1635919 w 6400800"/>
              <a:gd name="connsiteY2365" fmla="*/ 111919 h 514350"/>
              <a:gd name="connsiteX2366" fmla="*/ 1624489 w 6400800"/>
              <a:gd name="connsiteY2366" fmla="*/ 23336 h 514350"/>
              <a:gd name="connsiteX2367" fmla="*/ 1624489 w 6400800"/>
              <a:gd name="connsiteY2367" fmla="*/ 111919 h 514350"/>
              <a:gd name="connsiteX2368" fmla="*/ 1625441 w 6400800"/>
              <a:gd name="connsiteY2368" fmla="*/ 154781 h 514350"/>
              <a:gd name="connsiteX2369" fmla="*/ 1625441 w 6400800"/>
              <a:gd name="connsiteY2369" fmla="*/ 202406 h 514350"/>
              <a:gd name="connsiteX2370" fmla="*/ 1625441 w 6400800"/>
              <a:gd name="connsiteY2370" fmla="*/ 225266 h 514350"/>
              <a:gd name="connsiteX2371" fmla="*/ 1625441 w 6400800"/>
              <a:gd name="connsiteY2371" fmla="*/ 230981 h 514350"/>
              <a:gd name="connsiteX2372" fmla="*/ 1623536 w 6400800"/>
              <a:gd name="connsiteY2372" fmla="*/ 227171 h 514350"/>
              <a:gd name="connsiteX2373" fmla="*/ 1619726 w 6400800"/>
              <a:gd name="connsiteY2373" fmla="*/ 203359 h 514350"/>
              <a:gd name="connsiteX2374" fmla="*/ 1619726 w 6400800"/>
              <a:gd name="connsiteY2374" fmla="*/ 217646 h 514350"/>
              <a:gd name="connsiteX2375" fmla="*/ 1608296 w 6400800"/>
              <a:gd name="connsiteY2375" fmla="*/ 190976 h 514350"/>
              <a:gd name="connsiteX2376" fmla="*/ 1619726 w 6400800"/>
              <a:gd name="connsiteY2376" fmla="*/ 233839 h 514350"/>
              <a:gd name="connsiteX2377" fmla="*/ 1619726 w 6400800"/>
              <a:gd name="connsiteY2377" fmla="*/ 242411 h 514350"/>
              <a:gd name="connsiteX2378" fmla="*/ 1613059 w 6400800"/>
              <a:gd name="connsiteY2378" fmla="*/ 233839 h 514350"/>
              <a:gd name="connsiteX2379" fmla="*/ 1619726 w 6400800"/>
              <a:gd name="connsiteY2379" fmla="*/ 247174 h 514350"/>
              <a:gd name="connsiteX2380" fmla="*/ 1610201 w 6400800"/>
              <a:gd name="connsiteY2380" fmla="*/ 264319 h 514350"/>
              <a:gd name="connsiteX2381" fmla="*/ 1607344 w 6400800"/>
              <a:gd name="connsiteY2381" fmla="*/ 270034 h 514350"/>
              <a:gd name="connsiteX2382" fmla="*/ 1606391 w 6400800"/>
              <a:gd name="connsiteY2382" fmla="*/ 269081 h 514350"/>
              <a:gd name="connsiteX2383" fmla="*/ 1607344 w 6400800"/>
              <a:gd name="connsiteY2383" fmla="*/ 270034 h 514350"/>
              <a:gd name="connsiteX2384" fmla="*/ 1601629 w 6400800"/>
              <a:gd name="connsiteY2384" fmla="*/ 282416 h 514350"/>
              <a:gd name="connsiteX2385" fmla="*/ 1600676 w 6400800"/>
              <a:gd name="connsiteY2385" fmla="*/ 269081 h 514350"/>
              <a:gd name="connsiteX2386" fmla="*/ 1595914 w 6400800"/>
              <a:gd name="connsiteY2386" fmla="*/ 207169 h 514350"/>
              <a:gd name="connsiteX2387" fmla="*/ 1594009 w 6400800"/>
              <a:gd name="connsiteY2387" fmla="*/ 183356 h 514350"/>
              <a:gd name="connsiteX2388" fmla="*/ 1592104 w 6400800"/>
              <a:gd name="connsiteY2388" fmla="*/ 207169 h 514350"/>
              <a:gd name="connsiteX2389" fmla="*/ 1591151 w 6400800"/>
              <a:gd name="connsiteY2389" fmla="*/ 227171 h 514350"/>
              <a:gd name="connsiteX2390" fmla="*/ 1583531 w 6400800"/>
              <a:gd name="connsiteY2390" fmla="*/ 197644 h 514350"/>
              <a:gd name="connsiteX2391" fmla="*/ 1578769 w 6400800"/>
              <a:gd name="connsiteY2391" fmla="*/ 179546 h 514350"/>
              <a:gd name="connsiteX2392" fmla="*/ 1573054 w 6400800"/>
              <a:gd name="connsiteY2392" fmla="*/ 163354 h 514350"/>
              <a:gd name="connsiteX2393" fmla="*/ 1563529 w 6400800"/>
              <a:gd name="connsiteY2393" fmla="*/ 137636 h 514350"/>
              <a:gd name="connsiteX2394" fmla="*/ 1554004 w 6400800"/>
              <a:gd name="connsiteY2394" fmla="*/ 115729 h 514350"/>
              <a:gd name="connsiteX2395" fmla="*/ 1560671 w 6400800"/>
              <a:gd name="connsiteY2395" fmla="*/ 138589 h 514350"/>
              <a:gd name="connsiteX2396" fmla="*/ 1567339 w 6400800"/>
              <a:gd name="connsiteY2396" fmla="*/ 165259 h 514350"/>
              <a:gd name="connsiteX2397" fmla="*/ 1571149 w 6400800"/>
              <a:gd name="connsiteY2397" fmla="*/ 181451 h 514350"/>
              <a:gd name="connsiteX2398" fmla="*/ 1574006 w 6400800"/>
              <a:gd name="connsiteY2398" fmla="*/ 199549 h 514350"/>
              <a:gd name="connsiteX2399" fmla="*/ 1579721 w 6400800"/>
              <a:gd name="connsiteY2399" fmla="*/ 240506 h 514350"/>
              <a:gd name="connsiteX2400" fmla="*/ 1584484 w 6400800"/>
              <a:gd name="connsiteY2400" fmla="*/ 283369 h 514350"/>
              <a:gd name="connsiteX2401" fmla="*/ 1576864 w 6400800"/>
              <a:gd name="connsiteY2401" fmla="*/ 258604 h 514350"/>
              <a:gd name="connsiteX2402" fmla="*/ 1573054 w 6400800"/>
              <a:gd name="connsiteY2402" fmla="*/ 249079 h 514350"/>
              <a:gd name="connsiteX2403" fmla="*/ 1573054 w 6400800"/>
              <a:gd name="connsiteY2403" fmla="*/ 247174 h 514350"/>
              <a:gd name="connsiteX2404" fmla="*/ 1572101 w 6400800"/>
              <a:gd name="connsiteY2404" fmla="*/ 234791 h 514350"/>
              <a:gd name="connsiteX2405" fmla="*/ 1567339 w 6400800"/>
              <a:gd name="connsiteY2405" fmla="*/ 198596 h 514350"/>
              <a:gd name="connsiteX2406" fmla="*/ 1563529 w 6400800"/>
              <a:gd name="connsiteY2406" fmla="*/ 184309 h 514350"/>
              <a:gd name="connsiteX2407" fmla="*/ 1558766 w 6400800"/>
              <a:gd name="connsiteY2407" fmla="*/ 171926 h 514350"/>
              <a:gd name="connsiteX2408" fmla="*/ 1550194 w 6400800"/>
              <a:gd name="connsiteY2408" fmla="*/ 155734 h 514350"/>
              <a:gd name="connsiteX2409" fmla="*/ 1546384 w 6400800"/>
              <a:gd name="connsiteY2409" fmla="*/ 150019 h 514350"/>
              <a:gd name="connsiteX2410" fmla="*/ 1549241 w 6400800"/>
              <a:gd name="connsiteY2410" fmla="*/ 155734 h 514350"/>
              <a:gd name="connsiteX2411" fmla="*/ 1554956 w 6400800"/>
              <a:gd name="connsiteY2411" fmla="*/ 171926 h 514350"/>
              <a:gd name="connsiteX2412" fmla="*/ 1557814 w 6400800"/>
              <a:gd name="connsiteY2412" fmla="*/ 184309 h 514350"/>
              <a:gd name="connsiteX2413" fmla="*/ 1559719 w 6400800"/>
              <a:gd name="connsiteY2413" fmla="*/ 198596 h 514350"/>
              <a:gd name="connsiteX2414" fmla="*/ 1560671 w 6400800"/>
              <a:gd name="connsiteY2414" fmla="*/ 213836 h 514350"/>
              <a:gd name="connsiteX2415" fmla="*/ 1559719 w 6400800"/>
              <a:gd name="connsiteY2415" fmla="*/ 216694 h 514350"/>
              <a:gd name="connsiteX2416" fmla="*/ 1555909 w 6400800"/>
              <a:gd name="connsiteY2416" fmla="*/ 208121 h 514350"/>
              <a:gd name="connsiteX2417" fmla="*/ 1549241 w 6400800"/>
              <a:gd name="connsiteY2417" fmla="*/ 194786 h 514350"/>
              <a:gd name="connsiteX2418" fmla="*/ 1537811 w 6400800"/>
              <a:gd name="connsiteY2418" fmla="*/ 173831 h 514350"/>
              <a:gd name="connsiteX2419" fmla="*/ 1526381 w 6400800"/>
              <a:gd name="connsiteY2419" fmla="*/ 156686 h 514350"/>
              <a:gd name="connsiteX2420" fmla="*/ 1534001 w 6400800"/>
              <a:gd name="connsiteY2420" fmla="*/ 175736 h 514350"/>
              <a:gd name="connsiteX2421" fmla="*/ 1542574 w 6400800"/>
              <a:gd name="connsiteY2421" fmla="*/ 197644 h 514350"/>
              <a:gd name="connsiteX2422" fmla="*/ 1546384 w 6400800"/>
              <a:gd name="connsiteY2422" fmla="*/ 209074 h 514350"/>
              <a:gd name="connsiteX2423" fmla="*/ 1545431 w 6400800"/>
              <a:gd name="connsiteY2423" fmla="*/ 208121 h 514350"/>
              <a:gd name="connsiteX2424" fmla="*/ 1546384 w 6400800"/>
              <a:gd name="connsiteY2424" fmla="*/ 210979 h 514350"/>
              <a:gd name="connsiteX2425" fmla="*/ 1551146 w 6400800"/>
              <a:gd name="connsiteY2425" fmla="*/ 226219 h 514350"/>
              <a:gd name="connsiteX2426" fmla="*/ 1552099 w 6400800"/>
              <a:gd name="connsiteY2426" fmla="*/ 230981 h 514350"/>
              <a:gd name="connsiteX2427" fmla="*/ 1553051 w 6400800"/>
              <a:gd name="connsiteY2427" fmla="*/ 235744 h 514350"/>
              <a:gd name="connsiteX2428" fmla="*/ 1554004 w 6400800"/>
              <a:gd name="connsiteY2428" fmla="*/ 241459 h 514350"/>
              <a:gd name="connsiteX2429" fmla="*/ 1554004 w 6400800"/>
              <a:gd name="connsiteY2429" fmla="*/ 244316 h 514350"/>
              <a:gd name="connsiteX2430" fmla="*/ 1553051 w 6400800"/>
              <a:gd name="connsiteY2430" fmla="*/ 250031 h 514350"/>
              <a:gd name="connsiteX2431" fmla="*/ 1547336 w 6400800"/>
              <a:gd name="connsiteY2431" fmla="*/ 263366 h 514350"/>
              <a:gd name="connsiteX2432" fmla="*/ 1542574 w 6400800"/>
              <a:gd name="connsiteY2432" fmla="*/ 251936 h 514350"/>
              <a:gd name="connsiteX2433" fmla="*/ 1542574 w 6400800"/>
              <a:gd name="connsiteY2433" fmla="*/ 243364 h 514350"/>
              <a:gd name="connsiteX2434" fmla="*/ 1542574 w 6400800"/>
              <a:gd name="connsiteY2434" fmla="*/ 222409 h 514350"/>
              <a:gd name="connsiteX2435" fmla="*/ 1538764 w 6400800"/>
              <a:gd name="connsiteY2435" fmla="*/ 243364 h 514350"/>
              <a:gd name="connsiteX2436" fmla="*/ 1538764 w 6400800"/>
              <a:gd name="connsiteY2436" fmla="*/ 243364 h 514350"/>
              <a:gd name="connsiteX2437" fmla="*/ 1531144 w 6400800"/>
              <a:gd name="connsiteY2437" fmla="*/ 226219 h 514350"/>
              <a:gd name="connsiteX2438" fmla="*/ 1537811 w 6400800"/>
              <a:gd name="connsiteY2438" fmla="*/ 250031 h 514350"/>
              <a:gd name="connsiteX2439" fmla="*/ 1536859 w 6400800"/>
              <a:gd name="connsiteY2439" fmla="*/ 258604 h 514350"/>
              <a:gd name="connsiteX2440" fmla="*/ 1531144 w 6400800"/>
              <a:gd name="connsiteY2440" fmla="*/ 239554 h 514350"/>
              <a:gd name="connsiteX2441" fmla="*/ 1525429 w 6400800"/>
              <a:gd name="connsiteY2441" fmla="*/ 220504 h 514350"/>
              <a:gd name="connsiteX2442" fmla="*/ 1521619 w 6400800"/>
              <a:gd name="connsiteY2442" fmla="*/ 211931 h 514350"/>
              <a:gd name="connsiteX2443" fmla="*/ 1515904 w 6400800"/>
              <a:gd name="connsiteY2443" fmla="*/ 150019 h 514350"/>
              <a:gd name="connsiteX2444" fmla="*/ 1513046 w 6400800"/>
              <a:gd name="connsiteY2444" fmla="*/ 192881 h 514350"/>
              <a:gd name="connsiteX2445" fmla="*/ 1506379 w 6400800"/>
              <a:gd name="connsiteY2445" fmla="*/ 177641 h 514350"/>
              <a:gd name="connsiteX2446" fmla="*/ 1495901 w 6400800"/>
              <a:gd name="connsiteY2446" fmla="*/ 154781 h 514350"/>
              <a:gd name="connsiteX2447" fmla="*/ 1502569 w 6400800"/>
              <a:gd name="connsiteY2447" fmla="*/ 178594 h 514350"/>
              <a:gd name="connsiteX2448" fmla="*/ 1505426 w 6400800"/>
              <a:gd name="connsiteY2448" fmla="*/ 190024 h 514350"/>
              <a:gd name="connsiteX2449" fmla="*/ 1504474 w 6400800"/>
              <a:gd name="connsiteY2449" fmla="*/ 189071 h 514350"/>
              <a:gd name="connsiteX2450" fmla="*/ 1510189 w 6400800"/>
              <a:gd name="connsiteY2450" fmla="*/ 210026 h 514350"/>
              <a:gd name="connsiteX2451" fmla="*/ 1511141 w 6400800"/>
              <a:gd name="connsiteY2451" fmla="*/ 213836 h 514350"/>
              <a:gd name="connsiteX2452" fmla="*/ 1510189 w 6400800"/>
              <a:gd name="connsiteY2452" fmla="*/ 233839 h 514350"/>
              <a:gd name="connsiteX2453" fmla="*/ 1509236 w 6400800"/>
              <a:gd name="connsiteY2453" fmla="*/ 258604 h 514350"/>
              <a:gd name="connsiteX2454" fmla="*/ 1498759 w 6400800"/>
              <a:gd name="connsiteY2454" fmla="*/ 230981 h 514350"/>
              <a:gd name="connsiteX2455" fmla="*/ 1508284 w 6400800"/>
              <a:gd name="connsiteY2455" fmla="*/ 275749 h 514350"/>
              <a:gd name="connsiteX2456" fmla="*/ 1507331 w 6400800"/>
              <a:gd name="connsiteY2456" fmla="*/ 288131 h 514350"/>
              <a:gd name="connsiteX2457" fmla="*/ 1504474 w 6400800"/>
              <a:gd name="connsiteY2457" fmla="*/ 292894 h 514350"/>
              <a:gd name="connsiteX2458" fmla="*/ 1500664 w 6400800"/>
              <a:gd name="connsiteY2458" fmla="*/ 298609 h 514350"/>
              <a:gd name="connsiteX2459" fmla="*/ 1493044 w 6400800"/>
              <a:gd name="connsiteY2459" fmla="*/ 266224 h 514350"/>
              <a:gd name="connsiteX2460" fmla="*/ 1497806 w 6400800"/>
              <a:gd name="connsiteY2460" fmla="*/ 246221 h 514350"/>
              <a:gd name="connsiteX2461" fmla="*/ 1491139 w 6400800"/>
              <a:gd name="connsiteY2461" fmla="*/ 260509 h 514350"/>
              <a:gd name="connsiteX2462" fmla="*/ 1491139 w 6400800"/>
              <a:gd name="connsiteY2462" fmla="*/ 259556 h 514350"/>
              <a:gd name="connsiteX2463" fmla="*/ 1490186 w 6400800"/>
              <a:gd name="connsiteY2463" fmla="*/ 244316 h 514350"/>
              <a:gd name="connsiteX2464" fmla="*/ 1489234 w 6400800"/>
              <a:gd name="connsiteY2464" fmla="*/ 238601 h 514350"/>
              <a:gd name="connsiteX2465" fmla="*/ 1489234 w 6400800"/>
              <a:gd name="connsiteY2465" fmla="*/ 237649 h 514350"/>
              <a:gd name="connsiteX2466" fmla="*/ 1489234 w 6400800"/>
              <a:gd name="connsiteY2466" fmla="*/ 238601 h 514350"/>
              <a:gd name="connsiteX2467" fmla="*/ 1486376 w 6400800"/>
              <a:gd name="connsiteY2467" fmla="*/ 219551 h 514350"/>
              <a:gd name="connsiteX2468" fmla="*/ 1482566 w 6400800"/>
              <a:gd name="connsiteY2468" fmla="*/ 198596 h 514350"/>
              <a:gd name="connsiteX2469" fmla="*/ 1482566 w 6400800"/>
              <a:gd name="connsiteY2469" fmla="*/ 220504 h 514350"/>
              <a:gd name="connsiteX2470" fmla="*/ 1482566 w 6400800"/>
              <a:gd name="connsiteY2470" fmla="*/ 228124 h 514350"/>
              <a:gd name="connsiteX2471" fmla="*/ 1473041 w 6400800"/>
              <a:gd name="connsiteY2471" fmla="*/ 193834 h 514350"/>
              <a:gd name="connsiteX2472" fmla="*/ 1479709 w 6400800"/>
              <a:gd name="connsiteY2472" fmla="*/ 259556 h 514350"/>
              <a:gd name="connsiteX2473" fmla="*/ 1478756 w 6400800"/>
              <a:gd name="connsiteY2473" fmla="*/ 262414 h 514350"/>
              <a:gd name="connsiteX2474" fmla="*/ 1476851 w 6400800"/>
              <a:gd name="connsiteY2474" fmla="*/ 266224 h 514350"/>
              <a:gd name="connsiteX2475" fmla="*/ 1475899 w 6400800"/>
              <a:gd name="connsiteY2475" fmla="*/ 257651 h 514350"/>
              <a:gd name="connsiteX2476" fmla="*/ 1471136 w 6400800"/>
              <a:gd name="connsiteY2476" fmla="*/ 221456 h 514350"/>
              <a:gd name="connsiteX2477" fmla="*/ 1466374 w 6400800"/>
              <a:gd name="connsiteY2477" fmla="*/ 193834 h 514350"/>
              <a:gd name="connsiteX2478" fmla="*/ 1460659 w 6400800"/>
              <a:gd name="connsiteY2478" fmla="*/ 170021 h 514350"/>
              <a:gd name="connsiteX2479" fmla="*/ 1462564 w 6400800"/>
              <a:gd name="connsiteY2479" fmla="*/ 193834 h 514350"/>
              <a:gd name="connsiteX2480" fmla="*/ 1464469 w 6400800"/>
              <a:gd name="connsiteY2480" fmla="*/ 221456 h 514350"/>
              <a:gd name="connsiteX2481" fmla="*/ 1465421 w 6400800"/>
              <a:gd name="connsiteY2481" fmla="*/ 257651 h 514350"/>
              <a:gd name="connsiteX2482" fmla="*/ 1465421 w 6400800"/>
              <a:gd name="connsiteY2482" fmla="*/ 275749 h 514350"/>
              <a:gd name="connsiteX2483" fmla="*/ 1455896 w 6400800"/>
              <a:gd name="connsiteY2483" fmla="*/ 246221 h 514350"/>
              <a:gd name="connsiteX2484" fmla="*/ 1447324 w 6400800"/>
              <a:gd name="connsiteY2484" fmla="*/ 218599 h 514350"/>
              <a:gd name="connsiteX2485" fmla="*/ 1439704 w 6400800"/>
              <a:gd name="connsiteY2485" fmla="*/ 194786 h 514350"/>
              <a:gd name="connsiteX2486" fmla="*/ 1442561 w 6400800"/>
              <a:gd name="connsiteY2486" fmla="*/ 215741 h 514350"/>
              <a:gd name="connsiteX2487" fmla="*/ 1435894 w 6400800"/>
              <a:gd name="connsiteY2487" fmla="*/ 185261 h 514350"/>
              <a:gd name="connsiteX2488" fmla="*/ 1435894 w 6400800"/>
              <a:gd name="connsiteY2488" fmla="*/ 159544 h 514350"/>
              <a:gd name="connsiteX2489" fmla="*/ 1433036 w 6400800"/>
              <a:gd name="connsiteY2489" fmla="*/ 173831 h 514350"/>
              <a:gd name="connsiteX2490" fmla="*/ 1430179 w 6400800"/>
              <a:gd name="connsiteY2490" fmla="*/ 160496 h 514350"/>
              <a:gd name="connsiteX2491" fmla="*/ 1430179 w 6400800"/>
              <a:gd name="connsiteY2491" fmla="*/ 166211 h 514350"/>
              <a:gd name="connsiteX2492" fmla="*/ 1425416 w 6400800"/>
              <a:gd name="connsiteY2492" fmla="*/ 147161 h 514350"/>
              <a:gd name="connsiteX2493" fmla="*/ 1418749 w 6400800"/>
              <a:gd name="connsiteY2493" fmla="*/ 127159 h 514350"/>
              <a:gd name="connsiteX2494" fmla="*/ 1421606 w 6400800"/>
              <a:gd name="connsiteY2494" fmla="*/ 148114 h 514350"/>
              <a:gd name="connsiteX2495" fmla="*/ 1423511 w 6400800"/>
              <a:gd name="connsiteY2495" fmla="*/ 171926 h 514350"/>
              <a:gd name="connsiteX2496" fmla="*/ 1425416 w 6400800"/>
              <a:gd name="connsiteY2496" fmla="*/ 202406 h 514350"/>
              <a:gd name="connsiteX2497" fmla="*/ 1426369 w 6400800"/>
              <a:gd name="connsiteY2497" fmla="*/ 218599 h 514350"/>
              <a:gd name="connsiteX2498" fmla="*/ 1424464 w 6400800"/>
              <a:gd name="connsiteY2498" fmla="*/ 235744 h 514350"/>
              <a:gd name="connsiteX2499" fmla="*/ 1421606 w 6400800"/>
              <a:gd name="connsiteY2499" fmla="*/ 226219 h 514350"/>
              <a:gd name="connsiteX2500" fmla="*/ 1415891 w 6400800"/>
              <a:gd name="connsiteY2500" fmla="*/ 210026 h 514350"/>
              <a:gd name="connsiteX2501" fmla="*/ 1410176 w 6400800"/>
              <a:gd name="connsiteY2501" fmla="*/ 195739 h 514350"/>
              <a:gd name="connsiteX2502" fmla="*/ 1412081 w 6400800"/>
              <a:gd name="connsiteY2502" fmla="*/ 210979 h 514350"/>
              <a:gd name="connsiteX2503" fmla="*/ 1414939 w 6400800"/>
              <a:gd name="connsiteY2503" fmla="*/ 228124 h 514350"/>
              <a:gd name="connsiteX2504" fmla="*/ 1416844 w 6400800"/>
              <a:gd name="connsiteY2504" fmla="*/ 250031 h 514350"/>
              <a:gd name="connsiteX2505" fmla="*/ 1418749 w 6400800"/>
              <a:gd name="connsiteY2505" fmla="*/ 268129 h 514350"/>
              <a:gd name="connsiteX2506" fmla="*/ 1413034 w 6400800"/>
              <a:gd name="connsiteY2506" fmla="*/ 277654 h 514350"/>
              <a:gd name="connsiteX2507" fmla="*/ 1411129 w 6400800"/>
              <a:gd name="connsiteY2507" fmla="*/ 271939 h 514350"/>
              <a:gd name="connsiteX2508" fmla="*/ 1401604 w 6400800"/>
              <a:gd name="connsiteY2508" fmla="*/ 215741 h 514350"/>
              <a:gd name="connsiteX2509" fmla="*/ 1400651 w 6400800"/>
              <a:gd name="connsiteY2509" fmla="*/ 243364 h 514350"/>
              <a:gd name="connsiteX2510" fmla="*/ 1392079 w 6400800"/>
              <a:gd name="connsiteY2510" fmla="*/ 219551 h 514350"/>
              <a:gd name="connsiteX2511" fmla="*/ 1393031 w 6400800"/>
              <a:gd name="connsiteY2511" fmla="*/ 213836 h 514350"/>
              <a:gd name="connsiteX2512" fmla="*/ 1395889 w 6400800"/>
              <a:gd name="connsiteY2512" fmla="*/ 210979 h 514350"/>
              <a:gd name="connsiteX2513" fmla="*/ 1400651 w 6400800"/>
              <a:gd name="connsiteY2513" fmla="*/ 205264 h 514350"/>
              <a:gd name="connsiteX2514" fmla="*/ 1394936 w 6400800"/>
              <a:gd name="connsiteY2514" fmla="*/ 210026 h 514350"/>
              <a:gd name="connsiteX2515" fmla="*/ 1393031 w 6400800"/>
              <a:gd name="connsiteY2515" fmla="*/ 210979 h 514350"/>
              <a:gd name="connsiteX2516" fmla="*/ 1394936 w 6400800"/>
              <a:gd name="connsiteY2516" fmla="*/ 202406 h 514350"/>
              <a:gd name="connsiteX2517" fmla="*/ 1391126 w 6400800"/>
              <a:gd name="connsiteY2517" fmla="*/ 212884 h 514350"/>
              <a:gd name="connsiteX2518" fmla="*/ 1390174 w 6400800"/>
              <a:gd name="connsiteY2518" fmla="*/ 213836 h 514350"/>
              <a:gd name="connsiteX2519" fmla="*/ 1384459 w 6400800"/>
              <a:gd name="connsiteY2519" fmla="*/ 199549 h 514350"/>
              <a:gd name="connsiteX2520" fmla="*/ 1387316 w 6400800"/>
              <a:gd name="connsiteY2520" fmla="*/ 215741 h 514350"/>
              <a:gd name="connsiteX2521" fmla="*/ 1378744 w 6400800"/>
              <a:gd name="connsiteY2521" fmla="*/ 224314 h 514350"/>
              <a:gd name="connsiteX2522" fmla="*/ 1367314 w 6400800"/>
              <a:gd name="connsiteY2522" fmla="*/ 240506 h 514350"/>
              <a:gd name="connsiteX2523" fmla="*/ 1354931 w 6400800"/>
              <a:gd name="connsiteY2523" fmla="*/ 209074 h 514350"/>
              <a:gd name="connsiteX2524" fmla="*/ 1354931 w 6400800"/>
              <a:gd name="connsiteY2524" fmla="*/ 185261 h 514350"/>
              <a:gd name="connsiteX2525" fmla="*/ 1354931 w 6400800"/>
              <a:gd name="connsiteY2525" fmla="*/ 157639 h 514350"/>
              <a:gd name="connsiteX2526" fmla="*/ 1351121 w 6400800"/>
              <a:gd name="connsiteY2526" fmla="*/ 185261 h 514350"/>
              <a:gd name="connsiteX2527" fmla="*/ 1349216 w 6400800"/>
              <a:gd name="connsiteY2527" fmla="*/ 197644 h 514350"/>
              <a:gd name="connsiteX2528" fmla="*/ 1343501 w 6400800"/>
              <a:gd name="connsiteY2528" fmla="*/ 186214 h 514350"/>
              <a:gd name="connsiteX2529" fmla="*/ 1344454 w 6400800"/>
              <a:gd name="connsiteY2529" fmla="*/ 171926 h 514350"/>
              <a:gd name="connsiteX2530" fmla="*/ 1344454 w 6400800"/>
              <a:gd name="connsiteY2530" fmla="*/ 157639 h 514350"/>
              <a:gd name="connsiteX2531" fmla="*/ 1345406 w 6400800"/>
              <a:gd name="connsiteY2531" fmla="*/ 142399 h 514350"/>
              <a:gd name="connsiteX2532" fmla="*/ 1346359 w 6400800"/>
              <a:gd name="connsiteY2532" fmla="*/ 120491 h 514350"/>
              <a:gd name="connsiteX2533" fmla="*/ 1341596 w 6400800"/>
              <a:gd name="connsiteY2533" fmla="*/ 141446 h 514350"/>
              <a:gd name="connsiteX2534" fmla="*/ 1336834 w 6400800"/>
              <a:gd name="connsiteY2534" fmla="*/ 166211 h 514350"/>
              <a:gd name="connsiteX2535" fmla="*/ 1335881 w 6400800"/>
              <a:gd name="connsiteY2535" fmla="*/ 169069 h 514350"/>
              <a:gd name="connsiteX2536" fmla="*/ 1327309 w 6400800"/>
              <a:gd name="connsiteY2536" fmla="*/ 150971 h 514350"/>
              <a:gd name="connsiteX2537" fmla="*/ 1280636 w 6400800"/>
              <a:gd name="connsiteY2537" fmla="*/ 53816 h 514350"/>
              <a:gd name="connsiteX2538" fmla="*/ 1317784 w 6400800"/>
              <a:gd name="connsiteY2538" fmla="*/ 155734 h 514350"/>
              <a:gd name="connsiteX2539" fmla="*/ 1332071 w 6400800"/>
              <a:gd name="connsiteY2539" fmla="*/ 193834 h 514350"/>
              <a:gd name="connsiteX2540" fmla="*/ 1331119 w 6400800"/>
              <a:gd name="connsiteY2540" fmla="*/ 197644 h 514350"/>
              <a:gd name="connsiteX2541" fmla="*/ 1326356 w 6400800"/>
              <a:gd name="connsiteY2541" fmla="*/ 235744 h 514350"/>
              <a:gd name="connsiteX2542" fmla="*/ 1321594 w 6400800"/>
              <a:gd name="connsiteY2542" fmla="*/ 277654 h 514350"/>
              <a:gd name="connsiteX2543" fmla="*/ 1319689 w 6400800"/>
              <a:gd name="connsiteY2543" fmla="*/ 293846 h 514350"/>
              <a:gd name="connsiteX2544" fmla="*/ 1317784 w 6400800"/>
              <a:gd name="connsiteY2544" fmla="*/ 290989 h 514350"/>
              <a:gd name="connsiteX2545" fmla="*/ 1317784 w 6400800"/>
              <a:gd name="connsiteY2545" fmla="*/ 289084 h 514350"/>
              <a:gd name="connsiteX2546" fmla="*/ 1316831 w 6400800"/>
              <a:gd name="connsiteY2546" fmla="*/ 290989 h 514350"/>
              <a:gd name="connsiteX2547" fmla="*/ 1315879 w 6400800"/>
              <a:gd name="connsiteY2547" fmla="*/ 288131 h 514350"/>
              <a:gd name="connsiteX2548" fmla="*/ 1313974 w 6400800"/>
              <a:gd name="connsiteY2548" fmla="*/ 285274 h 514350"/>
              <a:gd name="connsiteX2549" fmla="*/ 1316831 w 6400800"/>
              <a:gd name="connsiteY2549" fmla="*/ 244316 h 514350"/>
              <a:gd name="connsiteX2550" fmla="*/ 1309211 w 6400800"/>
              <a:gd name="connsiteY2550" fmla="*/ 277654 h 514350"/>
              <a:gd name="connsiteX2551" fmla="*/ 1298734 w 6400800"/>
              <a:gd name="connsiteY2551" fmla="*/ 260509 h 514350"/>
              <a:gd name="connsiteX2552" fmla="*/ 1313974 w 6400800"/>
              <a:gd name="connsiteY2552" fmla="*/ 199549 h 514350"/>
              <a:gd name="connsiteX2553" fmla="*/ 1319689 w 6400800"/>
              <a:gd name="connsiteY2553" fmla="*/ 172879 h 514350"/>
              <a:gd name="connsiteX2554" fmla="*/ 1291114 w 6400800"/>
              <a:gd name="connsiteY2554" fmla="*/ 249079 h 514350"/>
              <a:gd name="connsiteX2555" fmla="*/ 1281589 w 6400800"/>
              <a:gd name="connsiteY2555" fmla="*/ 234791 h 514350"/>
              <a:gd name="connsiteX2556" fmla="*/ 1267301 w 6400800"/>
              <a:gd name="connsiteY2556" fmla="*/ 215741 h 514350"/>
              <a:gd name="connsiteX2557" fmla="*/ 1275874 w 6400800"/>
              <a:gd name="connsiteY2557" fmla="*/ 232886 h 514350"/>
              <a:gd name="connsiteX2558" fmla="*/ 1272064 w 6400800"/>
              <a:gd name="connsiteY2558" fmla="*/ 243364 h 514350"/>
              <a:gd name="connsiteX2559" fmla="*/ 1261586 w 6400800"/>
              <a:gd name="connsiteY2559" fmla="*/ 227171 h 514350"/>
              <a:gd name="connsiteX2560" fmla="*/ 1249204 w 6400800"/>
              <a:gd name="connsiteY2560" fmla="*/ 210979 h 514350"/>
              <a:gd name="connsiteX2561" fmla="*/ 1247299 w 6400800"/>
              <a:gd name="connsiteY2561" fmla="*/ 208121 h 514350"/>
              <a:gd name="connsiteX2562" fmla="*/ 1251109 w 6400800"/>
              <a:gd name="connsiteY2562" fmla="*/ 199549 h 514350"/>
              <a:gd name="connsiteX2563" fmla="*/ 1246346 w 6400800"/>
              <a:gd name="connsiteY2563" fmla="*/ 206216 h 514350"/>
              <a:gd name="connsiteX2564" fmla="*/ 1229201 w 6400800"/>
              <a:gd name="connsiteY2564" fmla="*/ 184309 h 514350"/>
              <a:gd name="connsiteX2565" fmla="*/ 1211104 w 6400800"/>
              <a:gd name="connsiteY2565" fmla="*/ 162401 h 514350"/>
              <a:gd name="connsiteX2566" fmla="*/ 1226344 w 6400800"/>
              <a:gd name="connsiteY2566" fmla="*/ 186214 h 514350"/>
              <a:gd name="connsiteX2567" fmla="*/ 1242536 w 6400800"/>
              <a:gd name="connsiteY2567" fmla="*/ 211931 h 514350"/>
              <a:gd name="connsiteX2568" fmla="*/ 1236821 w 6400800"/>
              <a:gd name="connsiteY2568" fmla="*/ 220504 h 514350"/>
              <a:gd name="connsiteX2569" fmla="*/ 1233011 w 6400800"/>
              <a:gd name="connsiteY2569" fmla="*/ 226219 h 514350"/>
              <a:gd name="connsiteX2570" fmla="*/ 1231106 w 6400800"/>
              <a:gd name="connsiteY2570" fmla="*/ 212884 h 514350"/>
              <a:gd name="connsiteX2571" fmla="*/ 1228249 w 6400800"/>
              <a:gd name="connsiteY2571" fmla="*/ 209074 h 514350"/>
              <a:gd name="connsiteX2572" fmla="*/ 1226344 w 6400800"/>
              <a:gd name="connsiteY2572" fmla="*/ 209074 h 514350"/>
              <a:gd name="connsiteX2573" fmla="*/ 1223486 w 6400800"/>
              <a:gd name="connsiteY2573" fmla="*/ 199549 h 514350"/>
              <a:gd name="connsiteX2574" fmla="*/ 1215866 w 6400800"/>
              <a:gd name="connsiteY2574" fmla="*/ 179546 h 514350"/>
              <a:gd name="connsiteX2575" fmla="*/ 1219676 w 6400800"/>
              <a:gd name="connsiteY2575" fmla="*/ 200501 h 514350"/>
              <a:gd name="connsiteX2576" fmla="*/ 1221581 w 6400800"/>
              <a:gd name="connsiteY2576" fmla="*/ 211931 h 514350"/>
              <a:gd name="connsiteX2577" fmla="*/ 1220629 w 6400800"/>
              <a:gd name="connsiteY2577" fmla="*/ 213836 h 514350"/>
              <a:gd name="connsiteX2578" fmla="*/ 1207294 w 6400800"/>
              <a:gd name="connsiteY2578" fmla="*/ 200501 h 514350"/>
              <a:gd name="connsiteX2579" fmla="*/ 1201579 w 6400800"/>
              <a:gd name="connsiteY2579" fmla="*/ 195739 h 514350"/>
              <a:gd name="connsiteX2580" fmla="*/ 1206341 w 6400800"/>
              <a:gd name="connsiteY2580" fmla="*/ 201454 h 514350"/>
              <a:gd name="connsiteX2581" fmla="*/ 1217771 w 6400800"/>
              <a:gd name="connsiteY2581" fmla="*/ 217646 h 514350"/>
              <a:gd name="connsiteX2582" fmla="*/ 1217771 w 6400800"/>
              <a:gd name="connsiteY2582" fmla="*/ 217646 h 514350"/>
              <a:gd name="connsiteX2583" fmla="*/ 1216819 w 6400800"/>
              <a:gd name="connsiteY2583" fmla="*/ 231934 h 514350"/>
              <a:gd name="connsiteX2584" fmla="*/ 1202531 w 6400800"/>
              <a:gd name="connsiteY2584" fmla="*/ 219551 h 514350"/>
              <a:gd name="connsiteX2585" fmla="*/ 1215866 w 6400800"/>
              <a:gd name="connsiteY2585" fmla="*/ 236696 h 514350"/>
              <a:gd name="connsiteX2586" fmla="*/ 1214914 w 6400800"/>
              <a:gd name="connsiteY2586" fmla="*/ 249079 h 514350"/>
              <a:gd name="connsiteX2587" fmla="*/ 1214914 w 6400800"/>
              <a:gd name="connsiteY2587" fmla="*/ 255746 h 514350"/>
              <a:gd name="connsiteX2588" fmla="*/ 1213961 w 6400800"/>
              <a:gd name="connsiteY2588" fmla="*/ 250984 h 514350"/>
              <a:gd name="connsiteX2589" fmla="*/ 1213961 w 6400800"/>
              <a:gd name="connsiteY2589" fmla="*/ 250031 h 514350"/>
              <a:gd name="connsiteX2590" fmla="*/ 1214914 w 6400800"/>
              <a:gd name="connsiteY2590" fmla="*/ 249079 h 514350"/>
              <a:gd name="connsiteX2591" fmla="*/ 1213961 w 6400800"/>
              <a:gd name="connsiteY2591" fmla="*/ 250031 h 514350"/>
              <a:gd name="connsiteX2592" fmla="*/ 1207294 w 6400800"/>
              <a:gd name="connsiteY2592" fmla="*/ 229076 h 514350"/>
              <a:gd name="connsiteX2593" fmla="*/ 1200626 w 6400800"/>
              <a:gd name="connsiteY2593" fmla="*/ 212884 h 514350"/>
              <a:gd name="connsiteX2594" fmla="*/ 1193959 w 6400800"/>
              <a:gd name="connsiteY2594" fmla="*/ 198596 h 514350"/>
              <a:gd name="connsiteX2595" fmla="*/ 1196816 w 6400800"/>
              <a:gd name="connsiteY2595" fmla="*/ 213836 h 514350"/>
              <a:gd name="connsiteX2596" fmla="*/ 1200626 w 6400800"/>
              <a:gd name="connsiteY2596" fmla="*/ 230981 h 514350"/>
              <a:gd name="connsiteX2597" fmla="*/ 1204436 w 6400800"/>
              <a:gd name="connsiteY2597" fmla="*/ 252889 h 514350"/>
              <a:gd name="connsiteX2598" fmla="*/ 1205389 w 6400800"/>
              <a:gd name="connsiteY2598" fmla="*/ 258604 h 514350"/>
              <a:gd name="connsiteX2599" fmla="*/ 1196816 w 6400800"/>
              <a:gd name="connsiteY2599" fmla="*/ 239554 h 514350"/>
              <a:gd name="connsiteX2600" fmla="*/ 1189196 w 6400800"/>
              <a:gd name="connsiteY2600" fmla="*/ 224314 h 514350"/>
              <a:gd name="connsiteX2601" fmla="*/ 1181576 w 6400800"/>
              <a:gd name="connsiteY2601" fmla="*/ 211931 h 514350"/>
              <a:gd name="connsiteX2602" fmla="*/ 1185386 w 6400800"/>
              <a:gd name="connsiteY2602" fmla="*/ 225266 h 514350"/>
              <a:gd name="connsiteX2603" fmla="*/ 1190149 w 6400800"/>
              <a:gd name="connsiteY2603" fmla="*/ 241459 h 514350"/>
              <a:gd name="connsiteX2604" fmla="*/ 1194911 w 6400800"/>
              <a:gd name="connsiteY2604" fmla="*/ 262414 h 514350"/>
              <a:gd name="connsiteX2605" fmla="*/ 1197769 w 6400800"/>
              <a:gd name="connsiteY2605" fmla="*/ 276701 h 514350"/>
              <a:gd name="connsiteX2606" fmla="*/ 1193959 w 6400800"/>
              <a:gd name="connsiteY2606" fmla="*/ 284321 h 514350"/>
              <a:gd name="connsiteX2607" fmla="*/ 1193959 w 6400800"/>
              <a:gd name="connsiteY2607" fmla="*/ 283369 h 514350"/>
              <a:gd name="connsiteX2608" fmla="*/ 1193006 w 6400800"/>
              <a:gd name="connsiteY2608" fmla="*/ 279559 h 514350"/>
              <a:gd name="connsiteX2609" fmla="*/ 1193959 w 6400800"/>
              <a:gd name="connsiteY2609" fmla="*/ 276701 h 514350"/>
              <a:gd name="connsiteX2610" fmla="*/ 1193006 w 6400800"/>
              <a:gd name="connsiteY2610" fmla="*/ 278606 h 514350"/>
              <a:gd name="connsiteX2611" fmla="*/ 1184434 w 6400800"/>
              <a:gd name="connsiteY2611" fmla="*/ 250984 h 514350"/>
              <a:gd name="connsiteX2612" fmla="*/ 1174909 w 6400800"/>
              <a:gd name="connsiteY2612" fmla="*/ 227171 h 514350"/>
              <a:gd name="connsiteX2613" fmla="*/ 1174909 w 6400800"/>
              <a:gd name="connsiteY2613" fmla="*/ 223361 h 514350"/>
              <a:gd name="connsiteX2614" fmla="*/ 1175861 w 6400800"/>
              <a:gd name="connsiteY2614" fmla="*/ 196691 h 514350"/>
              <a:gd name="connsiteX2615" fmla="*/ 1174909 w 6400800"/>
              <a:gd name="connsiteY2615" fmla="*/ 173831 h 514350"/>
              <a:gd name="connsiteX2616" fmla="*/ 1172051 w 6400800"/>
              <a:gd name="connsiteY2616" fmla="*/ 196691 h 514350"/>
              <a:gd name="connsiteX2617" fmla="*/ 1168241 w 6400800"/>
              <a:gd name="connsiteY2617" fmla="*/ 223361 h 514350"/>
              <a:gd name="connsiteX2618" fmla="*/ 1168241 w 6400800"/>
              <a:gd name="connsiteY2618" fmla="*/ 226219 h 514350"/>
              <a:gd name="connsiteX2619" fmla="*/ 1162526 w 6400800"/>
              <a:gd name="connsiteY2619" fmla="*/ 238601 h 514350"/>
              <a:gd name="connsiteX2620" fmla="*/ 1158716 w 6400800"/>
              <a:gd name="connsiteY2620" fmla="*/ 215741 h 514350"/>
              <a:gd name="connsiteX2621" fmla="*/ 1152049 w 6400800"/>
              <a:gd name="connsiteY2621" fmla="*/ 189071 h 514350"/>
              <a:gd name="connsiteX2622" fmla="*/ 1136809 w 6400800"/>
              <a:gd name="connsiteY2622" fmla="*/ 133826 h 514350"/>
              <a:gd name="connsiteX2623" fmla="*/ 1140619 w 6400800"/>
              <a:gd name="connsiteY2623" fmla="*/ 190024 h 514350"/>
              <a:gd name="connsiteX2624" fmla="*/ 1143476 w 6400800"/>
              <a:gd name="connsiteY2624" fmla="*/ 217646 h 514350"/>
              <a:gd name="connsiteX2625" fmla="*/ 1146334 w 6400800"/>
              <a:gd name="connsiteY2625" fmla="*/ 248126 h 514350"/>
              <a:gd name="connsiteX2626" fmla="*/ 1147286 w 6400800"/>
              <a:gd name="connsiteY2626" fmla="*/ 261461 h 514350"/>
              <a:gd name="connsiteX2627" fmla="*/ 1147286 w 6400800"/>
              <a:gd name="connsiteY2627" fmla="*/ 261461 h 514350"/>
              <a:gd name="connsiteX2628" fmla="*/ 1147286 w 6400800"/>
              <a:gd name="connsiteY2628" fmla="*/ 258604 h 514350"/>
              <a:gd name="connsiteX2629" fmla="*/ 1147286 w 6400800"/>
              <a:gd name="connsiteY2629" fmla="*/ 260509 h 514350"/>
              <a:gd name="connsiteX2630" fmla="*/ 1143476 w 6400800"/>
              <a:gd name="connsiteY2630" fmla="*/ 251936 h 514350"/>
              <a:gd name="connsiteX2631" fmla="*/ 1141571 w 6400800"/>
              <a:gd name="connsiteY2631" fmla="*/ 249079 h 514350"/>
              <a:gd name="connsiteX2632" fmla="*/ 1141571 w 6400800"/>
              <a:gd name="connsiteY2632" fmla="*/ 237649 h 514350"/>
              <a:gd name="connsiteX2633" fmla="*/ 1139666 w 6400800"/>
              <a:gd name="connsiteY2633" fmla="*/ 246221 h 514350"/>
              <a:gd name="connsiteX2634" fmla="*/ 1132046 w 6400800"/>
              <a:gd name="connsiteY2634" fmla="*/ 231934 h 514350"/>
              <a:gd name="connsiteX2635" fmla="*/ 1132046 w 6400800"/>
              <a:gd name="connsiteY2635" fmla="*/ 230981 h 514350"/>
              <a:gd name="connsiteX2636" fmla="*/ 1120616 w 6400800"/>
              <a:gd name="connsiteY2636" fmla="*/ 177641 h 514350"/>
              <a:gd name="connsiteX2637" fmla="*/ 1110139 w 6400800"/>
              <a:gd name="connsiteY2637" fmla="*/ 132874 h 514350"/>
              <a:gd name="connsiteX2638" fmla="*/ 1100614 w 6400800"/>
              <a:gd name="connsiteY2638" fmla="*/ 98584 h 514350"/>
              <a:gd name="connsiteX2639" fmla="*/ 1092041 w 6400800"/>
              <a:gd name="connsiteY2639" fmla="*/ 69056 h 514350"/>
              <a:gd name="connsiteX2640" fmla="*/ 1096804 w 6400800"/>
              <a:gd name="connsiteY2640" fmla="*/ 99536 h 514350"/>
              <a:gd name="connsiteX2641" fmla="*/ 1103471 w 6400800"/>
              <a:gd name="connsiteY2641" fmla="*/ 134779 h 514350"/>
              <a:gd name="connsiteX2642" fmla="*/ 1110139 w 6400800"/>
              <a:gd name="connsiteY2642" fmla="*/ 180499 h 514350"/>
              <a:gd name="connsiteX2643" fmla="*/ 1112996 w 6400800"/>
              <a:gd name="connsiteY2643" fmla="*/ 199549 h 514350"/>
              <a:gd name="connsiteX2644" fmla="*/ 1110139 w 6400800"/>
              <a:gd name="connsiteY2644" fmla="*/ 194786 h 514350"/>
              <a:gd name="connsiteX2645" fmla="*/ 1106329 w 6400800"/>
              <a:gd name="connsiteY2645" fmla="*/ 190024 h 514350"/>
              <a:gd name="connsiteX2646" fmla="*/ 1105376 w 6400800"/>
              <a:gd name="connsiteY2646" fmla="*/ 188119 h 514350"/>
              <a:gd name="connsiteX2647" fmla="*/ 1095851 w 6400800"/>
              <a:gd name="connsiteY2647" fmla="*/ 160496 h 514350"/>
              <a:gd name="connsiteX2648" fmla="*/ 1087279 w 6400800"/>
              <a:gd name="connsiteY2648" fmla="*/ 136684 h 514350"/>
              <a:gd name="connsiteX2649" fmla="*/ 1092041 w 6400800"/>
              <a:gd name="connsiteY2649" fmla="*/ 161449 h 514350"/>
              <a:gd name="connsiteX2650" fmla="*/ 1098709 w 6400800"/>
              <a:gd name="connsiteY2650" fmla="*/ 190024 h 514350"/>
              <a:gd name="connsiteX2651" fmla="*/ 1103471 w 6400800"/>
              <a:gd name="connsiteY2651" fmla="*/ 215741 h 514350"/>
              <a:gd name="connsiteX2652" fmla="*/ 1097756 w 6400800"/>
              <a:gd name="connsiteY2652" fmla="*/ 200501 h 514350"/>
              <a:gd name="connsiteX2653" fmla="*/ 1102519 w 6400800"/>
              <a:gd name="connsiteY2653" fmla="*/ 224314 h 514350"/>
              <a:gd name="connsiteX2654" fmla="*/ 1094899 w 6400800"/>
              <a:gd name="connsiteY2654" fmla="*/ 233839 h 514350"/>
              <a:gd name="connsiteX2655" fmla="*/ 1089184 w 6400800"/>
              <a:gd name="connsiteY2655" fmla="*/ 209074 h 514350"/>
              <a:gd name="connsiteX2656" fmla="*/ 1084421 w 6400800"/>
              <a:gd name="connsiteY2656" fmla="*/ 166211 h 514350"/>
              <a:gd name="connsiteX2657" fmla="*/ 1083469 w 6400800"/>
              <a:gd name="connsiteY2657" fmla="*/ 184309 h 514350"/>
              <a:gd name="connsiteX2658" fmla="*/ 1073944 w 6400800"/>
              <a:gd name="connsiteY2658" fmla="*/ 149066 h 514350"/>
              <a:gd name="connsiteX2659" fmla="*/ 1066324 w 6400800"/>
              <a:gd name="connsiteY2659" fmla="*/ 123349 h 514350"/>
              <a:gd name="connsiteX2660" fmla="*/ 1075849 w 6400800"/>
              <a:gd name="connsiteY2660" fmla="*/ 94774 h 514350"/>
              <a:gd name="connsiteX2661" fmla="*/ 1064419 w 6400800"/>
              <a:gd name="connsiteY2661" fmla="*/ 119539 h 514350"/>
              <a:gd name="connsiteX2662" fmla="*/ 1057751 w 6400800"/>
              <a:gd name="connsiteY2662" fmla="*/ 100489 h 514350"/>
              <a:gd name="connsiteX2663" fmla="*/ 1050131 w 6400800"/>
              <a:gd name="connsiteY2663" fmla="*/ 78581 h 514350"/>
              <a:gd name="connsiteX2664" fmla="*/ 1042511 w 6400800"/>
              <a:gd name="connsiteY2664" fmla="*/ 59531 h 514350"/>
              <a:gd name="connsiteX2665" fmla="*/ 1029176 w 6400800"/>
              <a:gd name="connsiteY2665" fmla="*/ 28099 h 514350"/>
              <a:gd name="connsiteX2666" fmla="*/ 1012984 w 6400800"/>
              <a:gd name="connsiteY2666" fmla="*/ 7144 h 514350"/>
              <a:gd name="connsiteX2667" fmla="*/ 1022509 w 6400800"/>
              <a:gd name="connsiteY2667" fmla="*/ 34766 h 514350"/>
              <a:gd name="connsiteX2668" fmla="*/ 1032986 w 6400800"/>
              <a:gd name="connsiteY2668" fmla="*/ 67151 h 514350"/>
              <a:gd name="connsiteX2669" fmla="*/ 1038701 w 6400800"/>
              <a:gd name="connsiteY2669" fmla="*/ 87154 h 514350"/>
              <a:gd name="connsiteX2670" fmla="*/ 1044416 w 6400800"/>
              <a:gd name="connsiteY2670" fmla="*/ 109061 h 514350"/>
              <a:gd name="connsiteX2671" fmla="*/ 1044416 w 6400800"/>
              <a:gd name="connsiteY2671" fmla="*/ 110014 h 514350"/>
              <a:gd name="connsiteX2672" fmla="*/ 1037749 w 6400800"/>
              <a:gd name="connsiteY2672" fmla="*/ 96679 h 514350"/>
              <a:gd name="connsiteX2673" fmla="*/ 1044416 w 6400800"/>
              <a:gd name="connsiteY2673" fmla="*/ 117634 h 514350"/>
              <a:gd name="connsiteX2674" fmla="*/ 1051084 w 6400800"/>
              <a:gd name="connsiteY2674" fmla="*/ 141446 h 514350"/>
              <a:gd name="connsiteX2675" fmla="*/ 1052036 w 6400800"/>
              <a:gd name="connsiteY2675" fmla="*/ 146209 h 514350"/>
              <a:gd name="connsiteX2676" fmla="*/ 1037749 w 6400800"/>
              <a:gd name="connsiteY2676" fmla="*/ 172879 h 514350"/>
              <a:gd name="connsiteX2677" fmla="*/ 1024414 w 6400800"/>
              <a:gd name="connsiteY2677" fmla="*/ 195739 h 514350"/>
              <a:gd name="connsiteX2678" fmla="*/ 1023461 w 6400800"/>
              <a:gd name="connsiteY2678" fmla="*/ 192881 h 514350"/>
              <a:gd name="connsiteX2679" fmla="*/ 1023461 w 6400800"/>
              <a:gd name="connsiteY2679" fmla="*/ 184309 h 514350"/>
              <a:gd name="connsiteX2680" fmla="*/ 1024414 w 6400800"/>
              <a:gd name="connsiteY2680" fmla="*/ 142399 h 514350"/>
              <a:gd name="connsiteX2681" fmla="*/ 1023461 w 6400800"/>
              <a:gd name="connsiteY2681" fmla="*/ 110014 h 514350"/>
              <a:gd name="connsiteX2682" fmla="*/ 1021556 w 6400800"/>
              <a:gd name="connsiteY2682" fmla="*/ 89059 h 514350"/>
              <a:gd name="connsiteX2683" fmla="*/ 1020604 w 6400800"/>
              <a:gd name="connsiteY2683" fmla="*/ 81439 h 514350"/>
              <a:gd name="connsiteX2684" fmla="*/ 1020604 w 6400800"/>
              <a:gd name="connsiteY2684" fmla="*/ 89059 h 514350"/>
              <a:gd name="connsiteX2685" fmla="*/ 1019651 w 6400800"/>
              <a:gd name="connsiteY2685" fmla="*/ 110014 h 514350"/>
              <a:gd name="connsiteX2686" fmla="*/ 1014889 w 6400800"/>
              <a:gd name="connsiteY2686" fmla="*/ 165259 h 514350"/>
              <a:gd name="connsiteX2687" fmla="*/ 1013936 w 6400800"/>
              <a:gd name="connsiteY2687" fmla="*/ 161449 h 514350"/>
              <a:gd name="connsiteX2688" fmla="*/ 1014889 w 6400800"/>
              <a:gd name="connsiteY2688" fmla="*/ 168116 h 514350"/>
              <a:gd name="connsiteX2689" fmla="*/ 1012984 w 6400800"/>
              <a:gd name="connsiteY2689" fmla="*/ 183356 h 514350"/>
              <a:gd name="connsiteX2690" fmla="*/ 1007269 w 6400800"/>
              <a:gd name="connsiteY2690" fmla="*/ 224314 h 514350"/>
              <a:gd name="connsiteX2691" fmla="*/ 972026 w 6400800"/>
              <a:gd name="connsiteY2691" fmla="*/ 283369 h 514350"/>
              <a:gd name="connsiteX2692" fmla="*/ 971074 w 6400800"/>
              <a:gd name="connsiteY2692" fmla="*/ 269081 h 514350"/>
              <a:gd name="connsiteX2693" fmla="*/ 977741 w 6400800"/>
              <a:gd name="connsiteY2693" fmla="*/ 251936 h 514350"/>
              <a:gd name="connsiteX2694" fmla="*/ 992981 w 6400800"/>
              <a:gd name="connsiteY2694" fmla="*/ 206216 h 514350"/>
              <a:gd name="connsiteX2695" fmla="*/ 1002506 w 6400800"/>
              <a:gd name="connsiteY2695" fmla="*/ 170974 h 514350"/>
              <a:gd name="connsiteX2696" fmla="*/ 1009174 w 6400800"/>
              <a:gd name="connsiteY2696" fmla="*/ 139541 h 514350"/>
              <a:gd name="connsiteX2697" fmla="*/ 998696 w 6400800"/>
              <a:gd name="connsiteY2697" fmla="*/ 170021 h 514350"/>
              <a:gd name="connsiteX2698" fmla="*/ 985361 w 6400800"/>
              <a:gd name="connsiteY2698" fmla="*/ 204311 h 514350"/>
              <a:gd name="connsiteX2699" fmla="*/ 966311 w 6400800"/>
              <a:gd name="connsiteY2699" fmla="*/ 248126 h 514350"/>
              <a:gd name="connsiteX2700" fmla="*/ 960596 w 6400800"/>
              <a:gd name="connsiteY2700" fmla="*/ 260509 h 514350"/>
              <a:gd name="connsiteX2701" fmla="*/ 961549 w 6400800"/>
              <a:gd name="connsiteY2701" fmla="*/ 225266 h 514350"/>
              <a:gd name="connsiteX2702" fmla="*/ 969169 w 6400800"/>
              <a:gd name="connsiteY2702" fmla="*/ 206216 h 514350"/>
              <a:gd name="connsiteX2703" fmla="*/ 961549 w 6400800"/>
              <a:gd name="connsiteY2703" fmla="*/ 218599 h 514350"/>
              <a:gd name="connsiteX2704" fmla="*/ 961549 w 6400800"/>
              <a:gd name="connsiteY2704" fmla="*/ 206216 h 514350"/>
              <a:gd name="connsiteX2705" fmla="*/ 958691 w 6400800"/>
              <a:gd name="connsiteY2705" fmla="*/ 149066 h 514350"/>
              <a:gd name="connsiteX2706" fmla="*/ 956786 w 6400800"/>
              <a:gd name="connsiteY2706" fmla="*/ 134779 h 514350"/>
              <a:gd name="connsiteX2707" fmla="*/ 957739 w 6400800"/>
              <a:gd name="connsiteY2707" fmla="*/ 131921 h 514350"/>
              <a:gd name="connsiteX2708" fmla="*/ 956786 w 6400800"/>
              <a:gd name="connsiteY2708" fmla="*/ 133826 h 514350"/>
              <a:gd name="connsiteX2709" fmla="*/ 956786 w 6400800"/>
              <a:gd name="connsiteY2709" fmla="*/ 132874 h 514350"/>
              <a:gd name="connsiteX2710" fmla="*/ 955834 w 6400800"/>
              <a:gd name="connsiteY2710" fmla="*/ 127159 h 514350"/>
              <a:gd name="connsiteX2711" fmla="*/ 955834 w 6400800"/>
              <a:gd name="connsiteY2711" fmla="*/ 136684 h 514350"/>
              <a:gd name="connsiteX2712" fmla="*/ 927259 w 6400800"/>
              <a:gd name="connsiteY2712" fmla="*/ 206216 h 514350"/>
              <a:gd name="connsiteX2713" fmla="*/ 927259 w 6400800"/>
              <a:gd name="connsiteY2713" fmla="*/ 205264 h 514350"/>
              <a:gd name="connsiteX2714" fmla="*/ 930116 w 6400800"/>
              <a:gd name="connsiteY2714" fmla="*/ 183356 h 514350"/>
              <a:gd name="connsiteX2715" fmla="*/ 932974 w 6400800"/>
              <a:gd name="connsiteY2715" fmla="*/ 164306 h 514350"/>
              <a:gd name="connsiteX2716" fmla="*/ 926306 w 6400800"/>
              <a:gd name="connsiteY2716" fmla="*/ 183356 h 514350"/>
              <a:gd name="connsiteX2717" fmla="*/ 920591 w 6400800"/>
              <a:gd name="connsiteY2717" fmla="*/ 203359 h 514350"/>
              <a:gd name="connsiteX2718" fmla="*/ 910114 w 6400800"/>
              <a:gd name="connsiteY2718" fmla="*/ 171926 h 514350"/>
              <a:gd name="connsiteX2719" fmla="*/ 907256 w 6400800"/>
              <a:gd name="connsiteY2719" fmla="*/ 164306 h 514350"/>
              <a:gd name="connsiteX2720" fmla="*/ 912019 w 6400800"/>
              <a:gd name="connsiteY2720" fmla="*/ 157639 h 514350"/>
              <a:gd name="connsiteX2721" fmla="*/ 933926 w 6400800"/>
              <a:gd name="connsiteY2721" fmla="*/ 124301 h 514350"/>
              <a:gd name="connsiteX2722" fmla="*/ 953929 w 6400800"/>
              <a:gd name="connsiteY2722" fmla="*/ 95726 h 514350"/>
              <a:gd name="connsiteX2723" fmla="*/ 931069 w 6400800"/>
              <a:gd name="connsiteY2723" fmla="*/ 121444 h 514350"/>
              <a:gd name="connsiteX2724" fmla="*/ 906304 w 6400800"/>
              <a:gd name="connsiteY2724" fmla="*/ 151924 h 514350"/>
              <a:gd name="connsiteX2725" fmla="*/ 904399 w 6400800"/>
              <a:gd name="connsiteY2725" fmla="*/ 154781 h 514350"/>
              <a:gd name="connsiteX2726" fmla="*/ 894874 w 6400800"/>
              <a:gd name="connsiteY2726" fmla="*/ 131921 h 514350"/>
              <a:gd name="connsiteX2727" fmla="*/ 892016 w 6400800"/>
              <a:gd name="connsiteY2727" fmla="*/ 126206 h 514350"/>
              <a:gd name="connsiteX2728" fmla="*/ 897731 w 6400800"/>
              <a:gd name="connsiteY2728" fmla="*/ 115729 h 514350"/>
              <a:gd name="connsiteX2729" fmla="*/ 918686 w 6400800"/>
              <a:gd name="connsiteY2729" fmla="*/ 77629 h 514350"/>
              <a:gd name="connsiteX2730" fmla="*/ 937736 w 6400800"/>
              <a:gd name="connsiteY2730" fmla="*/ 44291 h 514350"/>
              <a:gd name="connsiteX2731" fmla="*/ 914876 w 6400800"/>
              <a:gd name="connsiteY2731" fmla="*/ 74771 h 514350"/>
              <a:gd name="connsiteX2732" fmla="*/ 890111 w 6400800"/>
              <a:gd name="connsiteY2732" fmla="*/ 110966 h 514350"/>
              <a:gd name="connsiteX2733" fmla="*/ 886301 w 6400800"/>
              <a:gd name="connsiteY2733" fmla="*/ 116681 h 514350"/>
              <a:gd name="connsiteX2734" fmla="*/ 874871 w 6400800"/>
              <a:gd name="connsiteY2734" fmla="*/ 92869 h 514350"/>
              <a:gd name="connsiteX2735" fmla="*/ 873919 w 6400800"/>
              <a:gd name="connsiteY2735" fmla="*/ 90964 h 514350"/>
              <a:gd name="connsiteX2736" fmla="*/ 872966 w 6400800"/>
              <a:gd name="connsiteY2736" fmla="*/ 91916 h 514350"/>
              <a:gd name="connsiteX2737" fmla="*/ 868204 w 6400800"/>
              <a:gd name="connsiteY2737" fmla="*/ 95726 h 514350"/>
              <a:gd name="connsiteX2738" fmla="*/ 866299 w 6400800"/>
              <a:gd name="connsiteY2738" fmla="*/ 101441 h 514350"/>
              <a:gd name="connsiteX2739" fmla="*/ 868204 w 6400800"/>
              <a:gd name="connsiteY2739" fmla="*/ 113824 h 514350"/>
              <a:gd name="connsiteX2740" fmla="*/ 868204 w 6400800"/>
              <a:gd name="connsiteY2740" fmla="*/ 102394 h 514350"/>
              <a:gd name="connsiteX2741" fmla="*/ 870109 w 6400800"/>
              <a:gd name="connsiteY2741" fmla="*/ 97631 h 514350"/>
              <a:gd name="connsiteX2742" fmla="*/ 872966 w 6400800"/>
              <a:gd name="connsiteY2742" fmla="*/ 95726 h 514350"/>
              <a:gd name="connsiteX2743" fmla="*/ 882491 w 6400800"/>
              <a:gd name="connsiteY2743" fmla="*/ 122396 h 514350"/>
              <a:gd name="connsiteX2744" fmla="*/ 875824 w 6400800"/>
              <a:gd name="connsiteY2744" fmla="*/ 132874 h 514350"/>
              <a:gd name="connsiteX2745" fmla="*/ 860584 w 6400800"/>
              <a:gd name="connsiteY2745" fmla="*/ 159544 h 514350"/>
              <a:gd name="connsiteX2746" fmla="*/ 837724 w 6400800"/>
              <a:gd name="connsiteY2746" fmla="*/ 203359 h 514350"/>
              <a:gd name="connsiteX2747" fmla="*/ 832009 w 6400800"/>
              <a:gd name="connsiteY2747" fmla="*/ 194786 h 514350"/>
              <a:gd name="connsiteX2748" fmla="*/ 838676 w 6400800"/>
              <a:gd name="connsiteY2748" fmla="*/ 137636 h 514350"/>
              <a:gd name="connsiteX2749" fmla="*/ 840581 w 6400800"/>
              <a:gd name="connsiteY2749" fmla="*/ 115729 h 514350"/>
              <a:gd name="connsiteX2750" fmla="*/ 834866 w 6400800"/>
              <a:gd name="connsiteY2750" fmla="*/ 137636 h 514350"/>
              <a:gd name="connsiteX2751" fmla="*/ 820579 w 6400800"/>
              <a:gd name="connsiteY2751" fmla="*/ 194786 h 514350"/>
              <a:gd name="connsiteX2752" fmla="*/ 818674 w 6400800"/>
              <a:gd name="connsiteY2752" fmla="*/ 204311 h 514350"/>
              <a:gd name="connsiteX2753" fmla="*/ 815816 w 6400800"/>
              <a:gd name="connsiteY2753" fmla="*/ 197644 h 514350"/>
              <a:gd name="connsiteX2754" fmla="*/ 807244 w 6400800"/>
              <a:gd name="connsiteY2754" fmla="*/ 174784 h 514350"/>
              <a:gd name="connsiteX2755" fmla="*/ 812006 w 6400800"/>
              <a:gd name="connsiteY2755" fmla="*/ 198596 h 514350"/>
              <a:gd name="connsiteX2756" fmla="*/ 814864 w 6400800"/>
              <a:gd name="connsiteY2756" fmla="*/ 210979 h 514350"/>
              <a:gd name="connsiteX2757" fmla="*/ 815816 w 6400800"/>
              <a:gd name="connsiteY2757" fmla="*/ 216694 h 514350"/>
              <a:gd name="connsiteX2758" fmla="*/ 811054 w 6400800"/>
              <a:gd name="connsiteY2758" fmla="*/ 239554 h 514350"/>
              <a:gd name="connsiteX2759" fmla="*/ 808196 w 6400800"/>
              <a:gd name="connsiteY2759" fmla="*/ 219551 h 514350"/>
              <a:gd name="connsiteX2760" fmla="*/ 807244 w 6400800"/>
              <a:gd name="connsiteY2760" fmla="*/ 264319 h 514350"/>
              <a:gd name="connsiteX2761" fmla="*/ 807244 w 6400800"/>
              <a:gd name="connsiteY2761" fmla="*/ 266224 h 514350"/>
              <a:gd name="connsiteX2762" fmla="*/ 798671 w 6400800"/>
              <a:gd name="connsiteY2762" fmla="*/ 246221 h 514350"/>
              <a:gd name="connsiteX2763" fmla="*/ 800576 w 6400800"/>
              <a:gd name="connsiteY2763" fmla="*/ 239554 h 514350"/>
              <a:gd name="connsiteX2764" fmla="*/ 797719 w 6400800"/>
              <a:gd name="connsiteY2764" fmla="*/ 245269 h 514350"/>
              <a:gd name="connsiteX2765" fmla="*/ 796766 w 6400800"/>
              <a:gd name="connsiteY2765" fmla="*/ 242411 h 514350"/>
              <a:gd name="connsiteX2766" fmla="*/ 792956 w 6400800"/>
              <a:gd name="connsiteY2766" fmla="*/ 233839 h 514350"/>
              <a:gd name="connsiteX2767" fmla="*/ 796766 w 6400800"/>
              <a:gd name="connsiteY2767" fmla="*/ 218599 h 514350"/>
              <a:gd name="connsiteX2768" fmla="*/ 809149 w 6400800"/>
              <a:gd name="connsiteY2768" fmla="*/ 164306 h 514350"/>
              <a:gd name="connsiteX2769" fmla="*/ 812959 w 6400800"/>
              <a:gd name="connsiteY2769" fmla="*/ 143351 h 514350"/>
              <a:gd name="connsiteX2770" fmla="*/ 805339 w 6400800"/>
              <a:gd name="connsiteY2770" fmla="*/ 163354 h 514350"/>
              <a:gd name="connsiteX2771" fmla="*/ 796766 w 6400800"/>
              <a:gd name="connsiteY2771" fmla="*/ 186214 h 514350"/>
              <a:gd name="connsiteX2772" fmla="*/ 785336 w 6400800"/>
              <a:gd name="connsiteY2772" fmla="*/ 215741 h 514350"/>
              <a:gd name="connsiteX2773" fmla="*/ 784384 w 6400800"/>
              <a:gd name="connsiteY2773" fmla="*/ 218599 h 514350"/>
              <a:gd name="connsiteX2774" fmla="*/ 776764 w 6400800"/>
              <a:gd name="connsiteY2774" fmla="*/ 205264 h 514350"/>
              <a:gd name="connsiteX2775" fmla="*/ 774859 w 6400800"/>
              <a:gd name="connsiteY2775" fmla="*/ 202406 h 514350"/>
              <a:gd name="connsiteX2776" fmla="*/ 774859 w 6400800"/>
              <a:gd name="connsiteY2776" fmla="*/ 201454 h 514350"/>
              <a:gd name="connsiteX2777" fmla="*/ 780574 w 6400800"/>
              <a:gd name="connsiteY2777" fmla="*/ 142399 h 514350"/>
              <a:gd name="connsiteX2778" fmla="*/ 781526 w 6400800"/>
              <a:gd name="connsiteY2778" fmla="*/ 119539 h 514350"/>
              <a:gd name="connsiteX2779" fmla="*/ 776764 w 6400800"/>
              <a:gd name="connsiteY2779" fmla="*/ 141446 h 514350"/>
              <a:gd name="connsiteX2780" fmla="*/ 771049 w 6400800"/>
              <a:gd name="connsiteY2780" fmla="*/ 167164 h 514350"/>
              <a:gd name="connsiteX2781" fmla="*/ 766286 w 6400800"/>
              <a:gd name="connsiteY2781" fmla="*/ 189071 h 514350"/>
              <a:gd name="connsiteX2782" fmla="*/ 758666 w 6400800"/>
              <a:gd name="connsiteY2782" fmla="*/ 178594 h 514350"/>
              <a:gd name="connsiteX2783" fmla="*/ 745331 w 6400800"/>
              <a:gd name="connsiteY2783" fmla="*/ 163354 h 514350"/>
              <a:gd name="connsiteX2784" fmla="*/ 740569 w 6400800"/>
              <a:gd name="connsiteY2784" fmla="*/ 157639 h 514350"/>
              <a:gd name="connsiteX2785" fmla="*/ 744379 w 6400800"/>
              <a:gd name="connsiteY2785" fmla="*/ 163354 h 514350"/>
              <a:gd name="connsiteX2786" fmla="*/ 754856 w 6400800"/>
              <a:gd name="connsiteY2786" fmla="*/ 180499 h 514350"/>
              <a:gd name="connsiteX2787" fmla="*/ 763429 w 6400800"/>
              <a:gd name="connsiteY2787" fmla="*/ 196691 h 514350"/>
              <a:gd name="connsiteX2788" fmla="*/ 762476 w 6400800"/>
              <a:gd name="connsiteY2788" fmla="*/ 199549 h 514350"/>
              <a:gd name="connsiteX2789" fmla="*/ 753904 w 6400800"/>
              <a:gd name="connsiteY2789" fmla="*/ 238601 h 514350"/>
              <a:gd name="connsiteX2790" fmla="*/ 747236 w 6400800"/>
              <a:gd name="connsiteY2790" fmla="*/ 224314 h 514350"/>
              <a:gd name="connsiteX2791" fmla="*/ 752951 w 6400800"/>
              <a:gd name="connsiteY2791" fmla="*/ 241459 h 514350"/>
              <a:gd name="connsiteX2792" fmla="*/ 751046 w 6400800"/>
              <a:gd name="connsiteY2792" fmla="*/ 243364 h 514350"/>
              <a:gd name="connsiteX2793" fmla="*/ 749141 w 6400800"/>
              <a:gd name="connsiteY2793" fmla="*/ 252889 h 514350"/>
              <a:gd name="connsiteX2794" fmla="*/ 752951 w 6400800"/>
              <a:gd name="connsiteY2794" fmla="*/ 244316 h 514350"/>
              <a:gd name="connsiteX2795" fmla="*/ 752951 w 6400800"/>
              <a:gd name="connsiteY2795" fmla="*/ 244316 h 514350"/>
              <a:gd name="connsiteX2796" fmla="*/ 744379 w 6400800"/>
              <a:gd name="connsiteY2796" fmla="*/ 282416 h 514350"/>
              <a:gd name="connsiteX2797" fmla="*/ 741521 w 6400800"/>
              <a:gd name="connsiteY2797" fmla="*/ 296704 h 514350"/>
              <a:gd name="connsiteX2798" fmla="*/ 738664 w 6400800"/>
              <a:gd name="connsiteY2798" fmla="*/ 306229 h 514350"/>
              <a:gd name="connsiteX2799" fmla="*/ 738664 w 6400800"/>
              <a:gd name="connsiteY2799" fmla="*/ 306229 h 514350"/>
              <a:gd name="connsiteX2800" fmla="*/ 737711 w 6400800"/>
              <a:gd name="connsiteY2800" fmla="*/ 293846 h 514350"/>
              <a:gd name="connsiteX2801" fmla="*/ 733901 w 6400800"/>
              <a:gd name="connsiteY2801" fmla="*/ 270034 h 514350"/>
              <a:gd name="connsiteX2802" fmla="*/ 731996 w 6400800"/>
              <a:gd name="connsiteY2802" fmla="*/ 259556 h 514350"/>
              <a:gd name="connsiteX2803" fmla="*/ 731044 w 6400800"/>
              <a:gd name="connsiteY2803" fmla="*/ 257651 h 514350"/>
              <a:gd name="connsiteX2804" fmla="*/ 725329 w 6400800"/>
              <a:gd name="connsiteY2804" fmla="*/ 210979 h 514350"/>
              <a:gd name="connsiteX2805" fmla="*/ 722471 w 6400800"/>
              <a:gd name="connsiteY2805" fmla="*/ 186214 h 514350"/>
              <a:gd name="connsiteX2806" fmla="*/ 722471 w 6400800"/>
              <a:gd name="connsiteY2806" fmla="*/ 199549 h 514350"/>
              <a:gd name="connsiteX2807" fmla="*/ 709136 w 6400800"/>
              <a:gd name="connsiteY2807" fmla="*/ 243364 h 514350"/>
              <a:gd name="connsiteX2808" fmla="*/ 704374 w 6400800"/>
              <a:gd name="connsiteY2808" fmla="*/ 229076 h 514350"/>
              <a:gd name="connsiteX2809" fmla="*/ 687229 w 6400800"/>
              <a:gd name="connsiteY2809" fmla="*/ 181451 h 514350"/>
              <a:gd name="connsiteX2810" fmla="*/ 679609 w 6400800"/>
              <a:gd name="connsiteY2810" fmla="*/ 161449 h 514350"/>
              <a:gd name="connsiteX2811" fmla="*/ 679609 w 6400800"/>
              <a:gd name="connsiteY2811" fmla="*/ 148114 h 514350"/>
              <a:gd name="connsiteX2812" fmla="*/ 679609 w 6400800"/>
              <a:gd name="connsiteY2812" fmla="*/ 122396 h 514350"/>
              <a:gd name="connsiteX2813" fmla="*/ 678656 w 6400800"/>
              <a:gd name="connsiteY2813" fmla="*/ 100489 h 514350"/>
              <a:gd name="connsiteX2814" fmla="*/ 675799 w 6400800"/>
              <a:gd name="connsiteY2814" fmla="*/ 122396 h 514350"/>
              <a:gd name="connsiteX2815" fmla="*/ 672941 w 6400800"/>
              <a:gd name="connsiteY2815" fmla="*/ 144304 h 514350"/>
              <a:gd name="connsiteX2816" fmla="*/ 663416 w 6400800"/>
              <a:gd name="connsiteY2816" fmla="*/ 122396 h 514350"/>
              <a:gd name="connsiteX2817" fmla="*/ 659606 w 6400800"/>
              <a:gd name="connsiteY2817" fmla="*/ 114776 h 514350"/>
              <a:gd name="connsiteX2818" fmla="*/ 662464 w 6400800"/>
              <a:gd name="connsiteY2818" fmla="*/ 123349 h 514350"/>
              <a:gd name="connsiteX2819" fmla="*/ 670084 w 6400800"/>
              <a:gd name="connsiteY2819" fmla="*/ 147161 h 514350"/>
              <a:gd name="connsiteX2820" fmla="*/ 671989 w 6400800"/>
              <a:gd name="connsiteY2820" fmla="*/ 153829 h 514350"/>
              <a:gd name="connsiteX2821" fmla="*/ 671036 w 6400800"/>
              <a:gd name="connsiteY2821" fmla="*/ 164306 h 514350"/>
              <a:gd name="connsiteX2822" fmla="*/ 668179 w 6400800"/>
              <a:gd name="connsiteY2822" fmla="*/ 181451 h 514350"/>
              <a:gd name="connsiteX2823" fmla="*/ 662464 w 6400800"/>
              <a:gd name="connsiteY2823" fmla="*/ 219551 h 514350"/>
              <a:gd name="connsiteX2824" fmla="*/ 658654 w 6400800"/>
              <a:gd name="connsiteY2824" fmla="*/ 239554 h 514350"/>
              <a:gd name="connsiteX2825" fmla="*/ 655796 w 6400800"/>
              <a:gd name="connsiteY2825" fmla="*/ 231934 h 514350"/>
              <a:gd name="connsiteX2826" fmla="*/ 657701 w 6400800"/>
              <a:gd name="connsiteY2826" fmla="*/ 210026 h 514350"/>
              <a:gd name="connsiteX2827" fmla="*/ 653891 w 6400800"/>
              <a:gd name="connsiteY2827" fmla="*/ 226219 h 514350"/>
              <a:gd name="connsiteX2828" fmla="*/ 638651 w 6400800"/>
              <a:gd name="connsiteY2828" fmla="*/ 191929 h 514350"/>
              <a:gd name="connsiteX2829" fmla="*/ 630079 w 6400800"/>
              <a:gd name="connsiteY2829" fmla="*/ 174784 h 514350"/>
              <a:gd name="connsiteX2830" fmla="*/ 627221 w 6400800"/>
              <a:gd name="connsiteY2830" fmla="*/ 169069 h 514350"/>
              <a:gd name="connsiteX2831" fmla="*/ 635794 w 6400800"/>
              <a:gd name="connsiteY2831" fmla="*/ 193834 h 514350"/>
              <a:gd name="connsiteX2832" fmla="*/ 649129 w 6400800"/>
              <a:gd name="connsiteY2832" fmla="*/ 240506 h 514350"/>
              <a:gd name="connsiteX2833" fmla="*/ 650081 w 6400800"/>
              <a:gd name="connsiteY2833" fmla="*/ 244316 h 514350"/>
              <a:gd name="connsiteX2834" fmla="*/ 647224 w 6400800"/>
              <a:gd name="connsiteY2834" fmla="*/ 262414 h 514350"/>
              <a:gd name="connsiteX2835" fmla="*/ 644366 w 6400800"/>
              <a:gd name="connsiteY2835" fmla="*/ 279559 h 514350"/>
              <a:gd name="connsiteX2836" fmla="*/ 642461 w 6400800"/>
              <a:gd name="connsiteY2836" fmla="*/ 298609 h 514350"/>
              <a:gd name="connsiteX2837" fmla="*/ 642461 w 6400800"/>
              <a:gd name="connsiteY2837" fmla="*/ 298609 h 514350"/>
              <a:gd name="connsiteX2838" fmla="*/ 642461 w 6400800"/>
              <a:gd name="connsiteY2838" fmla="*/ 294799 h 514350"/>
              <a:gd name="connsiteX2839" fmla="*/ 641509 w 6400800"/>
              <a:gd name="connsiteY2839" fmla="*/ 315754 h 514350"/>
              <a:gd name="connsiteX2840" fmla="*/ 641509 w 6400800"/>
              <a:gd name="connsiteY2840" fmla="*/ 317659 h 514350"/>
              <a:gd name="connsiteX2841" fmla="*/ 639604 w 6400800"/>
              <a:gd name="connsiteY2841" fmla="*/ 309086 h 514350"/>
              <a:gd name="connsiteX2842" fmla="*/ 640556 w 6400800"/>
              <a:gd name="connsiteY2842" fmla="*/ 304324 h 514350"/>
              <a:gd name="connsiteX2843" fmla="*/ 638651 w 6400800"/>
              <a:gd name="connsiteY2843" fmla="*/ 307181 h 514350"/>
              <a:gd name="connsiteX2844" fmla="*/ 632936 w 6400800"/>
              <a:gd name="connsiteY2844" fmla="*/ 284321 h 514350"/>
              <a:gd name="connsiteX2845" fmla="*/ 624364 w 6400800"/>
              <a:gd name="connsiteY2845" fmla="*/ 250031 h 514350"/>
              <a:gd name="connsiteX2846" fmla="*/ 617696 w 6400800"/>
              <a:gd name="connsiteY2846" fmla="*/ 223361 h 514350"/>
              <a:gd name="connsiteX2847" fmla="*/ 614839 w 6400800"/>
              <a:gd name="connsiteY2847" fmla="*/ 210979 h 514350"/>
              <a:gd name="connsiteX2848" fmla="*/ 615791 w 6400800"/>
              <a:gd name="connsiteY2848" fmla="*/ 190024 h 514350"/>
              <a:gd name="connsiteX2849" fmla="*/ 617696 w 6400800"/>
              <a:gd name="connsiteY2849" fmla="*/ 126206 h 514350"/>
              <a:gd name="connsiteX2850" fmla="*/ 607219 w 6400800"/>
              <a:gd name="connsiteY2850" fmla="*/ 187166 h 514350"/>
              <a:gd name="connsiteX2851" fmla="*/ 606266 w 6400800"/>
              <a:gd name="connsiteY2851" fmla="*/ 184309 h 514350"/>
              <a:gd name="connsiteX2852" fmla="*/ 606266 w 6400800"/>
              <a:gd name="connsiteY2852" fmla="*/ 189071 h 514350"/>
              <a:gd name="connsiteX2853" fmla="*/ 601504 w 6400800"/>
              <a:gd name="connsiteY2853" fmla="*/ 215741 h 514350"/>
              <a:gd name="connsiteX2854" fmla="*/ 599599 w 6400800"/>
              <a:gd name="connsiteY2854" fmla="*/ 210979 h 514350"/>
              <a:gd name="connsiteX2855" fmla="*/ 591026 w 6400800"/>
              <a:gd name="connsiteY2855" fmla="*/ 191929 h 514350"/>
              <a:gd name="connsiteX2856" fmla="*/ 595789 w 6400800"/>
              <a:gd name="connsiteY2856" fmla="*/ 212884 h 514350"/>
              <a:gd name="connsiteX2857" fmla="*/ 599599 w 6400800"/>
              <a:gd name="connsiteY2857" fmla="*/ 230029 h 514350"/>
              <a:gd name="connsiteX2858" fmla="*/ 595789 w 6400800"/>
              <a:gd name="connsiteY2858" fmla="*/ 251936 h 514350"/>
              <a:gd name="connsiteX2859" fmla="*/ 589121 w 6400800"/>
              <a:gd name="connsiteY2859" fmla="*/ 294799 h 514350"/>
              <a:gd name="connsiteX2860" fmla="*/ 582454 w 6400800"/>
              <a:gd name="connsiteY2860" fmla="*/ 284321 h 514350"/>
              <a:gd name="connsiteX2861" fmla="*/ 585311 w 6400800"/>
              <a:gd name="connsiteY2861" fmla="*/ 265271 h 514350"/>
              <a:gd name="connsiteX2862" fmla="*/ 588169 w 6400800"/>
              <a:gd name="connsiteY2862" fmla="*/ 244316 h 514350"/>
              <a:gd name="connsiteX2863" fmla="*/ 591026 w 6400800"/>
              <a:gd name="connsiteY2863" fmla="*/ 225266 h 514350"/>
              <a:gd name="connsiteX2864" fmla="*/ 584359 w 6400800"/>
              <a:gd name="connsiteY2864" fmla="*/ 243364 h 514350"/>
              <a:gd name="connsiteX2865" fmla="*/ 579596 w 6400800"/>
              <a:gd name="connsiteY2865" fmla="*/ 258604 h 514350"/>
              <a:gd name="connsiteX2866" fmla="*/ 577691 w 6400800"/>
              <a:gd name="connsiteY2866" fmla="*/ 231934 h 514350"/>
              <a:gd name="connsiteX2867" fmla="*/ 575786 w 6400800"/>
              <a:gd name="connsiteY2867" fmla="*/ 210979 h 514350"/>
              <a:gd name="connsiteX2868" fmla="*/ 573881 w 6400800"/>
              <a:gd name="connsiteY2868" fmla="*/ 230981 h 514350"/>
              <a:gd name="connsiteX2869" fmla="*/ 571024 w 6400800"/>
              <a:gd name="connsiteY2869" fmla="*/ 267176 h 514350"/>
              <a:gd name="connsiteX2870" fmla="*/ 571024 w 6400800"/>
              <a:gd name="connsiteY2870" fmla="*/ 267176 h 514350"/>
              <a:gd name="connsiteX2871" fmla="*/ 567214 w 6400800"/>
              <a:gd name="connsiteY2871" fmla="*/ 262414 h 514350"/>
              <a:gd name="connsiteX2872" fmla="*/ 552926 w 6400800"/>
              <a:gd name="connsiteY2872" fmla="*/ 219551 h 514350"/>
              <a:gd name="connsiteX2873" fmla="*/ 552926 w 6400800"/>
              <a:gd name="connsiteY2873" fmla="*/ 218599 h 514350"/>
              <a:gd name="connsiteX2874" fmla="*/ 555784 w 6400800"/>
              <a:gd name="connsiteY2874" fmla="*/ 189071 h 514350"/>
              <a:gd name="connsiteX2875" fmla="*/ 558641 w 6400800"/>
              <a:gd name="connsiteY2875" fmla="*/ 162401 h 514350"/>
              <a:gd name="connsiteX2876" fmla="*/ 561499 w 6400800"/>
              <a:gd name="connsiteY2876" fmla="*/ 141446 h 514350"/>
              <a:gd name="connsiteX2877" fmla="*/ 564356 w 6400800"/>
              <a:gd name="connsiteY2877" fmla="*/ 123349 h 514350"/>
              <a:gd name="connsiteX2878" fmla="*/ 557689 w 6400800"/>
              <a:gd name="connsiteY2878" fmla="*/ 140494 h 514350"/>
              <a:gd name="connsiteX2879" fmla="*/ 551021 w 6400800"/>
              <a:gd name="connsiteY2879" fmla="*/ 160496 h 514350"/>
              <a:gd name="connsiteX2880" fmla="*/ 544354 w 6400800"/>
              <a:gd name="connsiteY2880" fmla="*/ 187166 h 514350"/>
              <a:gd name="connsiteX2881" fmla="*/ 537686 w 6400800"/>
              <a:gd name="connsiteY2881" fmla="*/ 218599 h 514350"/>
              <a:gd name="connsiteX2882" fmla="*/ 535781 w 6400800"/>
              <a:gd name="connsiteY2882" fmla="*/ 231934 h 514350"/>
              <a:gd name="connsiteX2883" fmla="*/ 534829 w 6400800"/>
              <a:gd name="connsiteY2883" fmla="*/ 220504 h 514350"/>
              <a:gd name="connsiteX2884" fmla="*/ 532924 w 6400800"/>
              <a:gd name="connsiteY2884" fmla="*/ 205264 h 514350"/>
              <a:gd name="connsiteX2885" fmla="*/ 533876 w 6400800"/>
              <a:gd name="connsiteY2885" fmla="*/ 186214 h 514350"/>
              <a:gd name="connsiteX2886" fmla="*/ 534829 w 6400800"/>
              <a:gd name="connsiteY2886" fmla="*/ 166211 h 514350"/>
              <a:gd name="connsiteX2887" fmla="*/ 534829 w 6400800"/>
              <a:gd name="connsiteY2887" fmla="*/ 148114 h 514350"/>
              <a:gd name="connsiteX2888" fmla="*/ 534829 w 6400800"/>
              <a:gd name="connsiteY2888" fmla="*/ 118586 h 514350"/>
              <a:gd name="connsiteX2889" fmla="*/ 533876 w 6400800"/>
              <a:gd name="connsiteY2889" fmla="*/ 92869 h 514350"/>
              <a:gd name="connsiteX2890" fmla="*/ 531019 w 6400800"/>
              <a:gd name="connsiteY2890" fmla="*/ 118586 h 514350"/>
              <a:gd name="connsiteX2891" fmla="*/ 528161 w 6400800"/>
              <a:gd name="connsiteY2891" fmla="*/ 147161 h 514350"/>
              <a:gd name="connsiteX2892" fmla="*/ 526256 w 6400800"/>
              <a:gd name="connsiteY2892" fmla="*/ 165259 h 514350"/>
              <a:gd name="connsiteX2893" fmla="*/ 523399 w 6400800"/>
              <a:gd name="connsiteY2893" fmla="*/ 185261 h 514350"/>
              <a:gd name="connsiteX2894" fmla="*/ 521494 w 6400800"/>
              <a:gd name="connsiteY2894" fmla="*/ 197644 h 514350"/>
              <a:gd name="connsiteX2895" fmla="*/ 513874 w 6400800"/>
              <a:gd name="connsiteY2895" fmla="*/ 170021 h 514350"/>
              <a:gd name="connsiteX2896" fmla="*/ 506254 w 6400800"/>
              <a:gd name="connsiteY2896" fmla="*/ 144304 h 514350"/>
              <a:gd name="connsiteX2897" fmla="*/ 510064 w 6400800"/>
              <a:gd name="connsiteY2897" fmla="*/ 170974 h 514350"/>
              <a:gd name="connsiteX2898" fmla="*/ 517684 w 6400800"/>
              <a:gd name="connsiteY2898" fmla="*/ 222409 h 514350"/>
              <a:gd name="connsiteX2899" fmla="*/ 516731 w 6400800"/>
              <a:gd name="connsiteY2899" fmla="*/ 230029 h 514350"/>
              <a:gd name="connsiteX2900" fmla="*/ 512921 w 6400800"/>
              <a:gd name="connsiteY2900" fmla="*/ 251936 h 514350"/>
              <a:gd name="connsiteX2901" fmla="*/ 487204 w 6400800"/>
              <a:gd name="connsiteY2901" fmla="*/ 172879 h 514350"/>
              <a:gd name="connsiteX2902" fmla="*/ 485299 w 6400800"/>
              <a:gd name="connsiteY2902" fmla="*/ 164306 h 514350"/>
              <a:gd name="connsiteX2903" fmla="*/ 486251 w 6400800"/>
              <a:gd name="connsiteY2903" fmla="*/ 189071 h 514350"/>
              <a:gd name="connsiteX2904" fmla="*/ 488156 w 6400800"/>
              <a:gd name="connsiteY2904" fmla="*/ 217646 h 514350"/>
              <a:gd name="connsiteX2905" fmla="*/ 489109 w 6400800"/>
              <a:gd name="connsiteY2905" fmla="*/ 238601 h 514350"/>
              <a:gd name="connsiteX2906" fmla="*/ 486251 w 6400800"/>
              <a:gd name="connsiteY2906" fmla="*/ 223361 h 514350"/>
              <a:gd name="connsiteX2907" fmla="*/ 482441 w 6400800"/>
              <a:gd name="connsiteY2907" fmla="*/ 207169 h 514350"/>
              <a:gd name="connsiteX2908" fmla="*/ 478631 w 6400800"/>
              <a:gd name="connsiteY2908" fmla="*/ 192881 h 514350"/>
              <a:gd name="connsiteX2909" fmla="*/ 471964 w 6400800"/>
              <a:gd name="connsiteY2909" fmla="*/ 170021 h 514350"/>
              <a:gd name="connsiteX2910" fmla="*/ 465296 w 6400800"/>
              <a:gd name="connsiteY2910" fmla="*/ 150019 h 514350"/>
              <a:gd name="connsiteX2911" fmla="*/ 468154 w 6400800"/>
              <a:gd name="connsiteY2911" fmla="*/ 170021 h 514350"/>
              <a:gd name="connsiteX2912" fmla="*/ 471011 w 6400800"/>
              <a:gd name="connsiteY2912" fmla="*/ 193834 h 514350"/>
              <a:gd name="connsiteX2913" fmla="*/ 472916 w 6400800"/>
              <a:gd name="connsiteY2913" fmla="*/ 208121 h 514350"/>
              <a:gd name="connsiteX2914" fmla="*/ 474821 w 6400800"/>
              <a:gd name="connsiteY2914" fmla="*/ 224314 h 514350"/>
              <a:gd name="connsiteX2915" fmla="*/ 478631 w 6400800"/>
              <a:gd name="connsiteY2915" fmla="*/ 255746 h 514350"/>
              <a:gd name="connsiteX2916" fmla="*/ 474821 w 6400800"/>
              <a:gd name="connsiteY2916" fmla="*/ 240506 h 514350"/>
              <a:gd name="connsiteX2917" fmla="*/ 455771 w 6400800"/>
              <a:gd name="connsiteY2917" fmla="*/ 170974 h 514350"/>
              <a:gd name="connsiteX2918" fmla="*/ 447199 w 6400800"/>
              <a:gd name="connsiteY2918" fmla="*/ 145256 h 514350"/>
              <a:gd name="connsiteX2919" fmla="*/ 451961 w 6400800"/>
              <a:gd name="connsiteY2919" fmla="*/ 171926 h 514350"/>
              <a:gd name="connsiteX2920" fmla="*/ 457676 w 6400800"/>
              <a:gd name="connsiteY2920" fmla="*/ 202406 h 514350"/>
              <a:gd name="connsiteX2921" fmla="*/ 464344 w 6400800"/>
              <a:gd name="connsiteY2921" fmla="*/ 242411 h 514350"/>
              <a:gd name="connsiteX2922" fmla="*/ 471011 w 6400800"/>
              <a:gd name="connsiteY2922" fmla="*/ 282416 h 514350"/>
              <a:gd name="connsiteX2923" fmla="*/ 467201 w 6400800"/>
              <a:gd name="connsiteY2923" fmla="*/ 272891 h 514350"/>
              <a:gd name="connsiteX2924" fmla="*/ 459581 w 6400800"/>
              <a:gd name="connsiteY2924" fmla="*/ 255746 h 514350"/>
              <a:gd name="connsiteX2925" fmla="*/ 463391 w 6400800"/>
              <a:gd name="connsiteY2925" fmla="*/ 273844 h 514350"/>
              <a:gd name="connsiteX2926" fmla="*/ 468154 w 6400800"/>
              <a:gd name="connsiteY2926" fmla="*/ 293846 h 514350"/>
              <a:gd name="connsiteX2927" fmla="*/ 471011 w 6400800"/>
              <a:gd name="connsiteY2927" fmla="*/ 306229 h 514350"/>
              <a:gd name="connsiteX2928" fmla="*/ 473869 w 6400800"/>
              <a:gd name="connsiteY2928" fmla="*/ 320516 h 514350"/>
              <a:gd name="connsiteX2929" fmla="*/ 479584 w 6400800"/>
              <a:gd name="connsiteY2929" fmla="*/ 351949 h 514350"/>
              <a:gd name="connsiteX2930" fmla="*/ 479584 w 6400800"/>
              <a:gd name="connsiteY2930" fmla="*/ 353854 h 514350"/>
              <a:gd name="connsiteX2931" fmla="*/ 478631 w 6400800"/>
              <a:gd name="connsiteY2931" fmla="*/ 351949 h 514350"/>
              <a:gd name="connsiteX2932" fmla="*/ 471964 w 6400800"/>
              <a:gd name="connsiteY2932" fmla="*/ 338614 h 514350"/>
              <a:gd name="connsiteX2933" fmla="*/ 470059 w 6400800"/>
              <a:gd name="connsiteY2933" fmla="*/ 324326 h 514350"/>
              <a:gd name="connsiteX2934" fmla="*/ 462439 w 6400800"/>
              <a:gd name="connsiteY2934" fmla="*/ 280511 h 514350"/>
              <a:gd name="connsiteX2935" fmla="*/ 452914 w 6400800"/>
              <a:gd name="connsiteY2935" fmla="*/ 240506 h 514350"/>
              <a:gd name="connsiteX2936" fmla="*/ 441484 w 6400800"/>
              <a:gd name="connsiteY2936" fmla="*/ 205264 h 514350"/>
              <a:gd name="connsiteX2937" fmla="*/ 437674 w 6400800"/>
              <a:gd name="connsiteY2937" fmla="*/ 194786 h 514350"/>
              <a:gd name="connsiteX2938" fmla="*/ 440531 w 6400800"/>
              <a:gd name="connsiteY2938" fmla="*/ 167164 h 514350"/>
              <a:gd name="connsiteX2939" fmla="*/ 442436 w 6400800"/>
              <a:gd name="connsiteY2939" fmla="*/ 128111 h 514350"/>
              <a:gd name="connsiteX2940" fmla="*/ 441484 w 6400800"/>
              <a:gd name="connsiteY2940" fmla="*/ 94774 h 514350"/>
              <a:gd name="connsiteX2941" fmla="*/ 438626 w 6400800"/>
              <a:gd name="connsiteY2941" fmla="*/ 128111 h 514350"/>
              <a:gd name="connsiteX2942" fmla="*/ 433864 w 6400800"/>
              <a:gd name="connsiteY2942" fmla="*/ 166211 h 514350"/>
              <a:gd name="connsiteX2943" fmla="*/ 431959 w 6400800"/>
              <a:gd name="connsiteY2943" fmla="*/ 178594 h 514350"/>
              <a:gd name="connsiteX2944" fmla="*/ 431006 w 6400800"/>
              <a:gd name="connsiteY2944" fmla="*/ 175736 h 514350"/>
              <a:gd name="connsiteX2945" fmla="*/ 419576 w 6400800"/>
              <a:gd name="connsiteY2945" fmla="*/ 153829 h 514350"/>
              <a:gd name="connsiteX2946" fmla="*/ 408146 w 6400800"/>
              <a:gd name="connsiteY2946" fmla="*/ 135731 h 514350"/>
              <a:gd name="connsiteX2947" fmla="*/ 415766 w 6400800"/>
              <a:gd name="connsiteY2947" fmla="*/ 155734 h 514350"/>
              <a:gd name="connsiteX2948" fmla="*/ 423386 w 6400800"/>
              <a:gd name="connsiteY2948" fmla="*/ 178594 h 514350"/>
              <a:gd name="connsiteX2949" fmla="*/ 428149 w 6400800"/>
              <a:gd name="connsiteY2949" fmla="*/ 195739 h 514350"/>
              <a:gd name="connsiteX2950" fmla="*/ 424339 w 6400800"/>
              <a:gd name="connsiteY2950" fmla="*/ 214789 h 514350"/>
              <a:gd name="connsiteX2951" fmla="*/ 424339 w 6400800"/>
              <a:gd name="connsiteY2951" fmla="*/ 214789 h 514350"/>
              <a:gd name="connsiteX2952" fmla="*/ 415766 w 6400800"/>
              <a:gd name="connsiteY2952" fmla="*/ 202406 h 514350"/>
              <a:gd name="connsiteX2953" fmla="*/ 421481 w 6400800"/>
              <a:gd name="connsiteY2953" fmla="*/ 216694 h 514350"/>
              <a:gd name="connsiteX2954" fmla="*/ 423386 w 6400800"/>
              <a:gd name="connsiteY2954" fmla="*/ 223361 h 514350"/>
              <a:gd name="connsiteX2955" fmla="*/ 412909 w 6400800"/>
              <a:gd name="connsiteY2955" fmla="*/ 272891 h 514350"/>
              <a:gd name="connsiteX2956" fmla="*/ 405289 w 6400800"/>
              <a:gd name="connsiteY2956" fmla="*/ 253841 h 514350"/>
              <a:gd name="connsiteX2957" fmla="*/ 405289 w 6400800"/>
              <a:gd name="connsiteY2957" fmla="*/ 253841 h 514350"/>
              <a:gd name="connsiteX2958" fmla="*/ 404336 w 6400800"/>
              <a:gd name="connsiteY2958" fmla="*/ 210026 h 514350"/>
              <a:gd name="connsiteX2959" fmla="*/ 401479 w 6400800"/>
              <a:gd name="connsiteY2959" fmla="*/ 176689 h 514350"/>
              <a:gd name="connsiteX2960" fmla="*/ 396716 w 6400800"/>
              <a:gd name="connsiteY2960" fmla="*/ 148114 h 514350"/>
              <a:gd name="connsiteX2961" fmla="*/ 397669 w 6400800"/>
              <a:gd name="connsiteY2961" fmla="*/ 177641 h 514350"/>
              <a:gd name="connsiteX2962" fmla="*/ 396716 w 6400800"/>
              <a:gd name="connsiteY2962" fmla="*/ 206216 h 514350"/>
              <a:gd name="connsiteX2963" fmla="*/ 389096 w 6400800"/>
              <a:gd name="connsiteY2963" fmla="*/ 244316 h 514350"/>
              <a:gd name="connsiteX2964" fmla="*/ 381476 w 6400800"/>
              <a:gd name="connsiteY2964" fmla="*/ 219551 h 514350"/>
              <a:gd name="connsiteX2965" fmla="*/ 374809 w 6400800"/>
              <a:gd name="connsiteY2965" fmla="*/ 199549 h 514350"/>
              <a:gd name="connsiteX2966" fmla="*/ 372904 w 6400800"/>
              <a:gd name="connsiteY2966" fmla="*/ 194786 h 514350"/>
              <a:gd name="connsiteX2967" fmla="*/ 372904 w 6400800"/>
              <a:gd name="connsiteY2967" fmla="*/ 190976 h 514350"/>
              <a:gd name="connsiteX2968" fmla="*/ 370046 w 6400800"/>
              <a:gd name="connsiteY2968" fmla="*/ 177641 h 514350"/>
              <a:gd name="connsiteX2969" fmla="*/ 366236 w 6400800"/>
              <a:gd name="connsiteY2969" fmla="*/ 155734 h 514350"/>
              <a:gd name="connsiteX2970" fmla="*/ 364331 w 6400800"/>
              <a:gd name="connsiteY2970" fmla="*/ 148114 h 514350"/>
              <a:gd name="connsiteX2971" fmla="*/ 363379 w 6400800"/>
              <a:gd name="connsiteY2971" fmla="*/ 135731 h 514350"/>
              <a:gd name="connsiteX2972" fmla="*/ 363379 w 6400800"/>
              <a:gd name="connsiteY2972" fmla="*/ 140494 h 514350"/>
              <a:gd name="connsiteX2973" fmla="*/ 362426 w 6400800"/>
              <a:gd name="connsiteY2973" fmla="*/ 136684 h 514350"/>
              <a:gd name="connsiteX2974" fmla="*/ 362426 w 6400800"/>
              <a:gd name="connsiteY2974" fmla="*/ 151924 h 514350"/>
              <a:gd name="connsiteX2975" fmla="*/ 361474 w 6400800"/>
              <a:gd name="connsiteY2975" fmla="*/ 163354 h 514350"/>
              <a:gd name="connsiteX2976" fmla="*/ 357664 w 6400800"/>
              <a:gd name="connsiteY2976" fmla="*/ 151924 h 514350"/>
              <a:gd name="connsiteX2977" fmla="*/ 348139 w 6400800"/>
              <a:gd name="connsiteY2977" fmla="*/ 127159 h 514350"/>
              <a:gd name="connsiteX2978" fmla="*/ 353854 w 6400800"/>
              <a:gd name="connsiteY2978" fmla="*/ 153829 h 514350"/>
              <a:gd name="connsiteX2979" fmla="*/ 361474 w 6400800"/>
              <a:gd name="connsiteY2979" fmla="*/ 183356 h 514350"/>
              <a:gd name="connsiteX2980" fmla="*/ 361474 w 6400800"/>
              <a:gd name="connsiteY2980" fmla="*/ 192881 h 514350"/>
              <a:gd name="connsiteX2981" fmla="*/ 357664 w 6400800"/>
              <a:gd name="connsiteY2981" fmla="*/ 184309 h 514350"/>
              <a:gd name="connsiteX2982" fmla="*/ 360521 w 6400800"/>
              <a:gd name="connsiteY2982" fmla="*/ 198596 h 514350"/>
              <a:gd name="connsiteX2983" fmla="*/ 359569 w 6400800"/>
              <a:gd name="connsiteY2983" fmla="*/ 221456 h 514350"/>
              <a:gd name="connsiteX2984" fmla="*/ 355759 w 6400800"/>
              <a:gd name="connsiteY2984" fmla="*/ 208121 h 514350"/>
              <a:gd name="connsiteX2985" fmla="*/ 350996 w 6400800"/>
              <a:gd name="connsiteY2985" fmla="*/ 193834 h 514350"/>
              <a:gd name="connsiteX2986" fmla="*/ 351949 w 6400800"/>
              <a:gd name="connsiteY2986" fmla="*/ 208121 h 514350"/>
              <a:gd name="connsiteX2987" fmla="*/ 352901 w 6400800"/>
              <a:gd name="connsiteY2987" fmla="*/ 224314 h 514350"/>
              <a:gd name="connsiteX2988" fmla="*/ 353854 w 6400800"/>
              <a:gd name="connsiteY2988" fmla="*/ 246221 h 514350"/>
              <a:gd name="connsiteX2989" fmla="*/ 354806 w 6400800"/>
              <a:gd name="connsiteY2989" fmla="*/ 270986 h 514350"/>
              <a:gd name="connsiteX2990" fmla="*/ 355759 w 6400800"/>
              <a:gd name="connsiteY2990" fmla="*/ 299561 h 514350"/>
              <a:gd name="connsiteX2991" fmla="*/ 356711 w 6400800"/>
              <a:gd name="connsiteY2991" fmla="*/ 316706 h 514350"/>
              <a:gd name="connsiteX2992" fmla="*/ 346234 w 6400800"/>
              <a:gd name="connsiteY2992" fmla="*/ 298609 h 514350"/>
              <a:gd name="connsiteX2993" fmla="*/ 345281 w 6400800"/>
              <a:gd name="connsiteY2993" fmla="*/ 296704 h 514350"/>
              <a:gd name="connsiteX2994" fmla="*/ 345281 w 6400800"/>
              <a:gd name="connsiteY2994" fmla="*/ 291941 h 514350"/>
              <a:gd name="connsiteX2995" fmla="*/ 348139 w 6400800"/>
              <a:gd name="connsiteY2995" fmla="*/ 267176 h 514350"/>
              <a:gd name="connsiteX2996" fmla="*/ 350044 w 6400800"/>
              <a:gd name="connsiteY2996" fmla="*/ 246221 h 514350"/>
              <a:gd name="connsiteX2997" fmla="*/ 344329 w 6400800"/>
              <a:gd name="connsiteY2997" fmla="*/ 267176 h 514350"/>
              <a:gd name="connsiteX2998" fmla="*/ 339566 w 6400800"/>
              <a:gd name="connsiteY2998" fmla="*/ 287179 h 514350"/>
              <a:gd name="connsiteX2999" fmla="*/ 339566 w 6400800"/>
              <a:gd name="connsiteY2999" fmla="*/ 287179 h 514350"/>
              <a:gd name="connsiteX3000" fmla="*/ 339566 w 6400800"/>
              <a:gd name="connsiteY3000" fmla="*/ 288131 h 514350"/>
              <a:gd name="connsiteX3001" fmla="*/ 338614 w 6400800"/>
              <a:gd name="connsiteY3001" fmla="*/ 291941 h 514350"/>
              <a:gd name="connsiteX3002" fmla="*/ 337661 w 6400800"/>
              <a:gd name="connsiteY3002" fmla="*/ 297656 h 514350"/>
              <a:gd name="connsiteX3003" fmla="*/ 324326 w 6400800"/>
              <a:gd name="connsiteY3003" fmla="*/ 277654 h 514350"/>
              <a:gd name="connsiteX3004" fmla="*/ 310991 w 6400800"/>
              <a:gd name="connsiteY3004" fmla="*/ 233839 h 514350"/>
              <a:gd name="connsiteX3005" fmla="*/ 303371 w 6400800"/>
              <a:gd name="connsiteY3005" fmla="*/ 211931 h 514350"/>
              <a:gd name="connsiteX3006" fmla="*/ 306229 w 6400800"/>
              <a:gd name="connsiteY3006" fmla="*/ 196691 h 514350"/>
              <a:gd name="connsiteX3007" fmla="*/ 316706 w 6400800"/>
              <a:gd name="connsiteY3007" fmla="*/ 150971 h 514350"/>
              <a:gd name="connsiteX3008" fmla="*/ 326231 w 6400800"/>
              <a:gd name="connsiteY3008" fmla="*/ 115729 h 514350"/>
              <a:gd name="connsiteX3009" fmla="*/ 335756 w 6400800"/>
              <a:gd name="connsiteY3009" fmla="*/ 85249 h 514350"/>
              <a:gd name="connsiteX3010" fmla="*/ 323374 w 6400800"/>
              <a:gd name="connsiteY3010" fmla="*/ 113824 h 514350"/>
              <a:gd name="connsiteX3011" fmla="*/ 310991 w 6400800"/>
              <a:gd name="connsiteY3011" fmla="*/ 148114 h 514350"/>
              <a:gd name="connsiteX3012" fmla="*/ 303371 w 6400800"/>
              <a:gd name="connsiteY3012" fmla="*/ 169069 h 514350"/>
              <a:gd name="connsiteX3013" fmla="*/ 297656 w 6400800"/>
              <a:gd name="connsiteY3013" fmla="*/ 190024 h 514350"/>
              <a:gd name="connsiteX3014" fmla="*/ 287179 w 6400800"/>
              <a:gd name="connsiteY3014" fmla="*/ 159544 h 514350"/>
              <a:gd name="connsiteX3015" fmla="*/ 294799 w 6400800"/>
              <a:gd name="connsiteY3015" fmla="*/ 198596 h 514350"/>
              <a:gd name="connsiteX3016" fmla="*/ 283369 w 6400800"/>
              <a:gd name="connsiteY3016" fmla="*/ 247174 h 514350"/>
              <a:gd name="connsiteX3017" fmla="*/ 279559 w 6400800"/>
              <a:gd name="connsiteY3017" fmla="*/ 264319 h 514350"/>
              <a:gd name="connsiteX3018" fmla="*/ 276701 w 6400800"/>
              <a:gd name="connsiteY3018" fmla="*/ 253841 h 514350"/>
              <a:gd name="connsiteX3019" fmla="*/ 278606 w 6400800"/>
              <a:gd name="connsiteY3019" fmla="*/ 227171 h 514350"/>
              <a:gd name="connsiteX3020" fmla="*/ 284321 w 6400800"/>
              <a:gd name="connsiteY3020" fmla="*/ 166211 h 514350"/>
              <a:gd name="connsiteX3021" fmla="*/ 287179 w 6400800"/>
              <a:gd name="connsiteY3021" fmla="*/ 139541 h 514350"/>
              <a:gd name="connsiteX3022" fmla="*/ 290989 w 6400800"/>
              <a:gd name="connsiteY3022" fmla="*/ 115729 h 514350"/>
              <a:gd name="connsiteX3023" fmla="*/ 297656 w 6400800"/>
              <a:gd name="connsiteY3023" fmla="*/ 76676 h 514350"/>
              <a:gd name="connsiteX3024" fmla="*/ 304324 w 6400800"/>
              <a:gd name="connsiteY3024" fmla="*/ 42386 h 514350"/>
              <a:gd name="connsiteX3025" fmla="*/ 293846 w 6400800"/>
              <a:gd name="connsiteY3025" fmla="*/ 75724 h 514350"/>
              <a:gd name="connsiteX3026" fmla="*/ 283369 w 6400800"/>
              <a:gd name="connsiteY3026" fmla="*/ 114776 h 514350"/>
              <a:gd name="connsiteX3027" fmla="*/ 277654 w 6400800"/>
              <a:gd name="connsiteY3027" fmla="*/ 138589 h 514350"/>
              <a:gd name="connsiteX3028" fmla="*/ 272891 w 6400800"/>
              <a:gd name="connsiteY3028" fmla="*/ 165259 h 514350"/>
              <a:gd name="connsiteX3029" fmla="*/ 270034 w 6400800"/>
              <a:gd name="connsiteY3029" fmla="*/ 178594 h 514350"/>
              <a:gd name="connsiteX3030" fmla="*/ 261461 w 6400800"/>
              <a:gd name="connsiteY3030" fmla="*/ 196691 h 514350"/>
              <a:gd name="connsiteX3031" fmla="*/ 258604 w 6400800"/>
              <a:gd name="connsiteY3031" fmla="*/ 183356 h 514350"/>
              <a:gd name="connsiteX3032" fmla="*/ 253841 w 6400800"/>
              <a:gd name="connsiteY3032" fmla="*/ 161449 h 514350"/>
              <a:gd name="connsiteX3033" fmla="*/ 254794 w 6400800"/>
              <a:gd name="connsiteY3033" fmla="*/ 183356 h 514350"/>
              <a:gd name="connsiteX3034" fmla="*/ 256699 w 6400800"/>
              <a:gd name="connsiteY3034" fmla="*/ 207169 h 514350"/>
              <a:gd name="connsiteX3035" fmla="*/ 247174 w 6400800"/>
              <a:gd name="connsiteY3035" fmla="*/ 231934 h 514350"/>
              <a:gd name="connsiteX3036" fmla="*/ 245269 w 6400800"/>
              <a:gd name="connsiteY3036" fmla="*/ 236696 h 514350"/>
              <a:gd name="connsiteX3037" fmla="*/ 242411 w 6400800"/>
              <a:gd name="connsiteY3037" fmla="*/ 230029 h 514350"/>
              <a:gd name="connsiteX3038" fmla="*/ 244316 w 6400800"/>
              <a:gd name="connsiteY3038" fmla="*/ 240506 h 514350"/>
              <a:gd name="connsiteX3039" fmla="*/ 236696 w 6400800"/>
              <a:gd name="connsiteY3039" fmla="*/ 262414 h 514350"/>
              <a:gd name="connsiteX3040" fmla="*/ 226219 w 6400800"/>
              <a:gd name="connsiteY3040" fmla="*/ 227171 h 514350"/>
              <a:gd name="connsiteX3041" fmla="*/ 218599 w 6400800"/>
              <a:gd name="connsiteY3041" fmla="*/ 204311 h 514350"/>
              <a:gd name="connsiteX3042" fmla="*/ 210979 w 6400800"/>
              <a:gd name="connsiteY3042" fmla="*/ 184309 h 514350"/>
              <a:gd name="connsiteX3043" fmla="*/ 198596 w 6400800"/>
              <a:gd name="connsiteY3043" fmla="*/ 150971 h 514350"/>
              <a:gd name="connsiteX3044" fmla="*/ 187166 w 6400800"/>
              <a:gd name="connsiteY3044" fmla="*/ 122396 h 514350"/>
              <a:gd name="connsiteX3045" fmla="*/ 194786 w 6400800"/>
              <a:gd name="connsiteY3045" fmla="*/ 151924 h 514350"/>
              <a:gd name="connsiteX3046" fmla="*/ 204311 w 6400800"/>
              <a:gd name="connsiteY3046" fmla="*/ 186214 h 514350"/>
              <a:gd name="connsiteX3047" fmla="*/ 210026 w 6400800"/>
              <a:gd name="connsiteY3047" fmla="*/ 207169 h 514350"/>
              <a:gd name="connsiteX3048" fmla="*/ 215741 w 6400800"/>
              <a:gd name="connsiteY3048" fmla="*/ 230981 h 514350"/>
              <a:gd name="connsiteX3049" fmla="*/ 226219 w 6400800"/>
              <a:gd name="connsiteY3049" fmla="*/ 275749 h 514350"/>
              <a:gd name="connsiteX3050" fmla="*/ 218599 w 6400800"/>
              <a:gd name="connsiteY3050" fmla="*/ 295751 h 514350"/>
              <a:gd name="connsiteX3051" fmla="*/ 217646 w 6400800"/>
              <a:gd name="connsiteY3051" fmla="*/ 298609 h 514350"/>
              <a:gd name="connsiteX3052" fmla="*/ 214789 w 6400800"/>
              <a:gd name="connsiteY3052" fmla="*/ 266224 h 514350"/>
              <a:gd name="connsiteX3053" fmla="*/ 212884 w 6400800"/>
              <a:gd name="connsiteY3053" fmla="*/ 241459 h 514350"/>
              <a:gd name="connsiteX3054" fmla="*/ 210979 w 6400800"/>
              <a:gd name="connsiteY3054" fmla="*/ 266224 h 514350"/>
              <a:gd name="connsiteX3055" fmla="*/ 209074 w 6400800"/>
              <a:gd name="connsiteY3055" fmla="*/ 309086 h 514350"/>
              <a:gd name="connsiteX3056" fmla="*/ 196691 w 6400800"/>
              <a:gd name="connsiteY3056" fmla="*/ 287179 h 514350"/>
              <a:gd name="connsiteX3057" fmla="*/ 187166 w 6400800"/>
              <a:gd name="connsiteY3057" fmla="*/ 270034 h 514350"/>
              <a:gd name="connsiteX3058" fmla="*/ 177641 w 6400800"/>
              <a:gd name="connsiteY3058" fmla="*/ 255746 h 514350"/>
              <a:gd name="connsiteX3059" fmla="*/ 161449 w 6400800"/>
              <a:gd name="connsiteY3059" fmla="*/ 231934 h 514350"/>
              <a:gd name="connsiteX3060" fmla="*/ 156686 w 6400800"/>
              <a:gd name="connsiteY3060" fmla="*/ 225266 h 514350"/>
              <a:gd name="connsiteX3061" fmla="*/ 152876 w 6400800"/>
              <a:gd name="connsiteY3061" fmla="*/ 209074 h 514350"/>
              <a:gd name="connsiteX3062" fmla="*/ 152876 w 6400800"/>
              <a:gd name="connsiteY3062" fmla="*/ 219551 h 514350"/>
              <a:gd name="connsiteX3063" fmla="*/ 146209 w 6400800"/>
              <a:gd name="connsiteY3063" fmla="*/ 210979 h 514350"/>
              <a:gd name="connsiteX3064" fmla="*/ 152876 w 6400800"/>
              <a:gd name="connsiteY3064" fmla="*/ 224314 h 514350"/>
              <a:gd name="connsiteX3065" fmla="*/ 156686 w 6400800"/>
              <a:gd name="connsiteY3065" fmla="*/ 275749 h 514350"/>
              <a:gd name="connsiteX3066" fmla="*/ 148114 w 6400800"/>
              <a:gd name="connsiteY3066" fmla="*/ 263366 h 514350"/>
              <a:gd name="connsiteX3067" fmla="*/ 124301 w 6400800"/>
              <a:gd name="connsiteY3067" fmla="*/ 233839 h 514350"/>
              <a:gd name="connsiteX3068" fmla="*/ 104299 w 6400800"/>
              <a:gd name="connsiteY3068" fmla="*/ 212884 h 514350"/>
              <a:gd name="connsiteX3069" fmla="*/ 88106 w 6400800"/>
              <a:gd name="connsiteY3069" fmla="*/ 197644 h 514350"/>
              <a:gd name="connsiteX3070" fmla="*/ 103346 w 6400800"/>
              <a:gd name="connsiteY3070" fmla="*/ 217646 h 514350"/>
              <a:gd name="connsiteX3071" fmla="*/ 119539 w 6400800"/>
              <a:gd name="connsiteY3071" fmla="*/ 240506 h 514350"/>
              <a:gd name="connsiteX3072" fmla="*/ 139541 w 6400800"/>
              <a:gd name="connsiteY3072" fmla="*/ 271939 h 514350"/>
              <a:gd name="connsiteX3073" fmla="*/ 151924 w 6400800"/>
              <a:gd name="connsiteY3073" fmla="*/ 292894 h 514350"/>
              <a:gd name="connsiteX3074" fmla="*/ 151924 w 6400800"/>
              <a:gd name="connsiteY3074" fmla="*/ 297656 h 514350"/>
              <a:gd name="connsiteX3075" fmla="*/ 150971 w 6400800"/>
              <a:gd name="connsiteY3075" fmla="*/ 296704 h 514350"/>
              <a:gd name="connsiteX3076" fmla="*/ 136684 w 6400800"/>
              <a:gd name="connsiteY3076" fmla="*/ 282416 h 514350"/>
              <a:gd name="connsiteX3077" fmla="*/ 131921 w 6400800"/>
              <a:gd name="connsiteY3077" fmla="*/ 278606 h 514350"/>
              <a:gd name="connsiteX3078" fmla="*/ 132874 w 6400800"/>
              <a:gd name="connsiteY3078" fmla="*/ 274796 h 514350"/>
              <a:gd name="connsiteX3079" fmla="*/ 130969 w 6400800"/>
              <a:gd name="connsiteY3079" fmla="*/ 278606 h 514350"/>
              <a:gd name="connsiteX3080" fmla="*/ 122396 w 6400800"/>
              <a:gd name="connsiteY3080" fmla="*/ 270986 h 514350"/>
              <a:gd name="connsiteX3081" fmla="*/ 130016 w 6400800"/>
              <a:gd name="connsiteY3081" fmla="*/ 280511 h 514350"/>
              <a:gd name="connsiteX3082" fmla="*/ 123349 w 6400800"/>
              <a:gd name="connsiteY3082" fmla="*/ 293846 h 514350"/>
              <a:gd name="connsiteX3083" fmla="*/ 114776 w 6400800"/>
              <a:gd name="connsiteY3083" fmla="*/ 316706 h 514350"/>
              <a:gd name="connsiteX3084" fmla="*/ 112871 w 6400800"/>
              <a:gd name="connsiteY3084" fmla="*/ 321469 h 514350"/>
              <a:gd name="connsiteX3085" fmla="*/ 103346 w 6400800"/>
              <a:gd name="connsiteY3085" fmla="*/ 299561 h 514350"/>
              <a:gd name="connsiteX3086" fmla="*/ 86201 w 6400800"/>
              <a:gd name="connsiteY3086" fmla="*/ 262414 h 514350"/>
              <a:gd name="connsiteX3087" fmla="*/ 78581 w 6400800"/>
              <a:gd name="connsiteY3087" fmla="*/ 245269 h 514350"/>
              <a:gd name="connsiteX3088" fmla="*/ 70961 w 6400800"/>
              <a:gd name="connsiteY3088" fmla="*/ 230981 h 514350"/>
              <a:gd name="connsiteX3089" fmla="*/ 57626 w 6400800"/>
              <a:gd name="connsiteY3089" fmla="*/ 208121 h 514350"/>
              <a:gd name="connsiteX3090" fmla="*/ 46196 w 6400800"/>
              <a:gd name="connsiteY3090" fmla="*/ 188119 h 514350"/>
              <a:gd name="connsiteX3091" fmla="*/ 54769 w 6400800"/>
              <a:gd name="connsiteY3091" fmla="*/ 210026 h 514350"/>
              <a:gd name="connsiteX3092" fmla="*/ 64294 w 6400800"/>
              <a:gd name="connsiteY3092" fmla="*/ 234791 h 514350"/>
              <a:gd name="connsiteX3093" fmla="*/ 70009 w 6400800"/>
              <a:gd name="connsiteY3093" fmla="*/ 250031 h 514350"/>
              <a:gd name="connsiteX3094" fmla="*/ 75724 w 6400800"/>
              <a:gd name="connsiteY3094" fmla="*/ 266224 h 514350"/>
              <a:gd name="connsiteX3095" fmla="*/ 85249 w 6400800"/>
              <a:gd name="connsiteY3095" fmla="*/ 292894 h 514350"/>
              <a:gd name="connsiteX3096" fmla="*/ 79534 w 6400800"/>
              <a:gd name="connsiteY3096" fmla="*/ 284321 h 514350"/>
              <a:gd name="connsiteX3097" fmla="*/ 68104 w 6400800"/>
              <a:gd name="connsiteY3097" fmla="*/ 268129 h 514350"/>
              <a:gd name="connsiteX3098" fmla="*/ 57626 w 6400800"/>
              <a:gd name="connsiteY3098" fmla="*/ 253841 h 514350"/>
              <a:gd name="connsiteX3099" fmla="*/ 64294 w 6400800"/>
              <a:gd name="connsiteY3099" fmla="*/ 270034 h 514350"/>
              <a:gd name="connsiteX3100" fmla="*/ 71914 w 6400800"/>
              <a:gd name="connsiteY3100" fmla="*/ 288131 h 514350"/>
              <a:gd name="connsiteX3101" fmla="*/ 83344 w 6400800"/>
              <a:gd name="connsiteY3101" fmla="*/ 311944 h 514350"/>
              <a:gd name="connsiteX3102" fmla="*/ 90964 w 6400800"/>
              <a:gd name="connsiteY3102" fmla="*/ 330994 h 514350"/>
              <a:gd name="connsiteX3103" fmla="*/ 87154 w 6400800"/>
              <a:gd name="connsiteY3103" fmla="*/ 339566 h 514350"/>
              <a:gd name="connsiteX3104" fmla="*/ 81439 w 6400800"/>
              <a:gd name="connsiteY3104" fmla="*/ 352901 h 514350"/>
              <a:gd name="connsiteX3105" fmla="*/ 78581 w 6400800"/>
              <a:gd name="connsiteY3105" fmla="*/ 339566 h 514350"/>
              <a:gd name="connsiteX3106" fmla="*/ 70009 w 6400800"/>
              <a:gd name="connsiteY3106" fmla="*/ 301466 h 514350"/>
              <a:gd name="connsiteX3107" fmla="*/ 61436 w 6400800"/>
              <a:gd name="connsiteY3107" fmla="*/ 269081 h 514350"/>
              <a:gd name="connsiteX3108" fmla="*/ 53816 w 6400800"/>
              <a:gd name="connsiteY3108" fmla="*/ 244316 h 514350"/>
              <a:gd name="connsiteX3109" fmla="*/ 46196 w 6400800"/>
              <a:gd name="connsiteY3109" fmla="*/ 223361 h 514350"/>
              <a:gd name="connsiteX3110" fmla="*/ 50006 w 6400800"/>
              <a:gd name="connsiteY3110" fmla="*/ 245269 h 514350"/>
              <a:gd name="connsiteX3111" fmla="*/ 53816 w 6400800"/>
              <a:gd name="connsiteY3111" fmla="*/ 270034 h 514350"/>
              <a:gd name="connsiteX3112" fmla="*/ 58579 w 6400800"/>
              <a:gd name="connsiteY3112" fmla="*/ 302419 h 514350"/>
              <a:gd name="connsiteX3113" fmla="*/ 64294 w 6400800"/>
              <a:gd name="connsiteY3113" fmla="*/ 340519 h 514350"/>
              <a:gd name="connsiteX3114" fmla="*/ 69056 w 6400800"/>
              <a:gd name="connsiteY3114" fmla="*/ 381476 h 514350"/>
              <a:gd name="connsiteX3115" fmla="*/ 67151 w 6400800"/>
              <a:gd name="connsiteY3115" fmla="*/ 385286 h 514350"/>
              <a:gd name="connsiteX3116" fmla="*/ 60484 w 6400800"/>
              <a:gd name="connsiteY3116" fmla="*/ 405289 h 514350"/>
              <a:gd name="connsiteX3117" fmla="*/ 59531 w 6400800"/>
              <a:gd name="connsiteY3117" fmla="*/ 407194 h 514350"/>
              <a:gd name="connsiteX3118" fmla="*/ 56674 w 6400800"/>
              <a:gd name="connsiteY3118" fmla="*/ 407194 h 514350"/>
              <a:gd name="connsiteX3119" fmla="*/ 54769 w 6400800"/>
              <a:gd name="connsiteY3119" fmla="*/ 399574 h 514350"/>
              <a:gd name="connsiteX3120" fmla="*/ 46196 w 6400800"/>
              <a:gd name="connsiteY3120" fmla="*/ 364331 h 514350"/>
              <a:gd name="connsiteX3121" fmla="*/ 37624 w 6400800"/>
              <a:gd name="connsiteY3121" fmla="*/ 332899 h 514350"/>
              <a:gd name="connsiteX3122" fmla="*/ 21431 w 6400800"/>
              <a:gd name="connsiteY3122" fmla="*/ 287179 h 514350"/>
              <a:gd name="connsiteX3123" fmla="*/ 13811 w 6400800"/>
              <a:gd name="connsiteY3123" fmla="*/ 270034 h 514350"/>
              <a:gd name="connsiteX3124" fmla="*/ 17621 w 6400800"/>
              <a:gd name="connsiteY3124" fmla="*/ 288131 h 514350"/>
              <a:gd name="connsiteX3125" fmla="*/ 21431 w 6400800"/>
              <a:gd name="connsiteY3125" fmla="*/ 309086 h 514350"/>
              <a:gd name="connsiteX3126" fmla="*/ 26194 w 6400800"/>
              <a:gd name="connsiteY3126" fmla="*/ 335756 h 514350"/>
              <a:gd name="connsiteX3127" fmla="*/ 31909 w 6400800"/>
              <a:gd name="connsiteY3127" fmla="*/ 367189 h 514350"/>
              <a:gd name="connsiteX3128" fmla="*/ 39529 w 6400800"/>
              <a:gd name="connsiteY3128" fmla="*/ 402431 h 514350"/>
              <a:gd name="connsiteX3129" fmla="*/ 39529 w 6400800"/>
              <a:gd name="connsiteY3129" fmla="*/ 404336 h 514350"/>
              <a:gd name="connsiteX3130" fmla="*/ 7144 w 6400800"/>
              <a:gd name="connsiteY3130" fmla="*/ 399574 h 514350"/>
              <a:gd name="connsiteX3131" fmla="*/ 7144 w 6400800"/>
              <a:gd name="connsiteY3131" fmla="*/ 511016 h 514350"/>
              <a:gd name="connsiteX3132" fmla="*/ 6277451 w 6400800"/>
              <a:gd name="connsiteY3132" fmla="*/ 364331 h 514350"/>
              <a:gd name="connsiteX3133" fmla="*/ 6279356 w 6400800"/>
              <a:gd name="connsiteY3133" fmla="*/ 357664 h 514350"/>
              <a:gd name="connsiteX3134" fmla="*/ 6279356 w 6400800"/>
              <a:gd name="connsiteY3134" fmla="*/ 361474 h 514350"/>
              <a:gd name="connsiteX3135" fmla="*/ 6277451 w 6400800"/>
              <a:gd name="connsiteY3135" fmla="*/ 399574 h 514350"/>
              <a:gd name="connsiteX3136" fmla="*/ 6267926 w 6400800"/>
              <a:gd name="connsiteY3136" fmla="*/ 430054 h 514350"/>
              <a:gd name="connsiteX3137" fmla="*/ 6266021 w 6400800"/>
              <a:gd name="connsiteY3137" fmla="*/ 430054 h 514350"/>
              <a:gd name="connsiteX3138" fmla="*/ 6260306 w 6400800"/>
              <a:gd name="connsiteY3138" fmla="*/ 421481 h 514350"/>
              <a:gd name="connsiteX3139" fmla="*/ 6277451 w 6400800"/>
              <a:gd name="connsiteY3139" fmla="*/ 364331 h 514350"/>
              <a:gd name="connsiteX3140" fmla="*/ 6211729 w 6400800"/>
              <a:gd name="connsiteY3140" fmla="*/ 425291 h 514350"/>
              <a:gd name="connsiteX3141" fmla="*/ 6212681 w 6400800"/>
              <a:gd name="connsiteY3141" fmla="*/ 398621 h 514350"/>
              <a:gd name="connsiteX3142" fmla="*/ 6213634 w 6400800"/>
              <a:gd name="connsiteY3142" fmla="*/ 390049 h 514350"/>
              <a:gd name="connsiteX3143" fmla="*/ 6216492 w 6400800"/>
              <a:gd name="connsiteY3143" fmla="*/ 393859 h 514350"/>
              <a:gd name="connsiteX3144" fmla="*/ 6227921 w 6400800"/>
              <a:gd name="connsiteY3144" fmla="*/ 408146 h 514350"/>
              <a:gd name="connsiteX3145" fmla="*/ 6225064 w 6400800"/>
              <a:gd name="connsiteY3145" fmla="*/ 412909 h 514350"/>
              <a:gd name="connsiteX3146" fmla="*/ 6221254 w 6400800"/>
              <a:gd name="connsiteY3146" fmla="*/ 420529 h 514350"/>
              <a:gd name="connsiteX3147" fmla="*/ 6218396 w 6400800"/>
              <a:gd name="connsiteY3147" fmla="*/ 429101 h 514350"/>
              <a:gd name="connsiteX3148" fmla="*/ 6217444 w 6400800"/>
              <a:gd name="connsiteY3148" fmla="*/ 431006 h 514350"/>
              <a:gd name="connsiteX3149" fmla="*/ 6217444 w 6400800"/>
              <a:gd name="connsiteY3149" fmla="*/ 429101 h 514350"/>
              <a:gd name="connsiteX3150" fmla="*/ 6215539 w 6400800"/>
              <a:gd name="connsiteY3150" fmla="*/ 413861 h 514350"/>
              <a:gd name="connsiteX3151" fmla="*/ 6213634 w 6400800"/>
              <a:gd name="connsiteY3151" fmla="*/ 429101 h 514350"/>
              <a:gd name="connsiteX3152" fmla="*/ 6211729 w 6400800"/>
              <a:gd name="connsiteY3152" fmla="*/ 441484 h 514350"/>
              <a:gd name="connsiteX3153" fmla="*/ 6211729 w 6400800"/>
              <a:gd name="connsiteY3153" fmla="*/ 425291 h 514350"/>
              <a:gd name="connsiteX3154" fmla="*/ 6183154 w 6400800"/>
              <a:gd name="connsiteY3154" fmla="*/ 343376 h 514350"/>
              <a:gd name="connsiteX3155" fmla="*/ 6187917 w 6400800"/>
              <a:gd name="connsiteY3155" fmla="*/ 350996 h 514350"/>
              <a:gd name="connsiteX3156" fmla="*/ 6191726 w 6400800"/>
              <a:gd name="connsiteY3156" fmla="*/ 356711 h 514350"/>
              <a:gd name="connsiteX3157" fmla="*/ 6183154 w 6400800"/>
              <a:gd name="connsiteY3157" fmla="*/ 388144 h 514350"/>
              <a:gd name="connsiteX3158" fmla="*/ 6182201 w 6400800"/>
              <a:gd name="connsiteY3158" fmla="*/ 391954 h 514350"/>
              <a:gd name="connsiteX3159" fmla="*/ 6181249 w 6400800"/>
              <a:gd name="connsiteY3159" fmla="*/ 375761 h 514350"/>
              <a:gd name="connsiteX3160" fmla="*/ 6181249 w 6400800"/>
              <a:gd name="connsiteY3160" fmla="*/ 372904 h 514350"/>
              <a:gd name="connsiteX3161" fmla="*/ 6183154 w 6400800"/>
              <a:gd name="connsiteY3161" fmla="*/ 343376 h 514350"/>
              <a:gd name="connsiteX3162" fmla="*/ 6144101 w 6400800"/>
              <a:gd name="connsiteY3162" fmla="*/ 308134 h 514350"/>
              <a:gd name="connsiteX3163" fmla="*/ 6147912 w 6400800"/>
              <a:gd name="connsiteY3163" fmla="*/ 276701 h 514350"/>
              <a:gd name="connsiteX3164" fmla="*/ 6153626 w 6400800"/>
              <a:gd name="connsiteY3164" fmla="*/ 289084 h 514350"/>
              <a:gd name="connsiteX3165" fmla="*/ 6161246 w 6400800"/>
              <a:gd name="connsiteY3165" fmla="*/ 305276 h 514350"/>
              <a:gd name="connsiteX3166" fmla="*/ 6157437 w 6400800"/>
              <a:gd name="connsiteY3166" fmla="*/ 319564 h 514350"/>
              <a:gd name="connsiteX3167" fmla="*/ 6152674 w 6400800"/>
              <a:gd name="connsiteY3167" fmla="*/ 342424 h 514350"/>
              <a:gd name="connsiteX3168" fmla="*/ 6150769 w 6400800"/>
              <a:gd name="connsiteY3168" fmla="*/ 356711 h 514350"/>
              <a:gd name="connsiteX3169" fmla="*/ 6149817 w 6400800"/>
              <a:gd name="connsiteY3169" fmla="*/ 360521 h 514350"/>
              <a:gd name="connsiteX3170" fmla="*/ 6148864 w 6400800"/>
              <a:gd name="connsiteY3170" fmla="*/ 365284 h 514350"/>
              <a:gd name="connsiteX3171" fmla="*/ 6146006 w 6400800"/>
              <a:gd name="connsiteY3171" fmla="*/ 360521 h 514350"/>
              <a:gd name="connsiteX3172" fmla="*/ 6147912 w 6400800"/>
              <a:gd name="connsiteY3172" fmla="*/ 368141 h 514350"/>
              <a:gd name="connsiteX3173" fmla="*/ 6145054 w 6400800"/>
              <a:gd name="connsiteY3173" fmla="*/ 389096 h 514350"/>
              <a:gd name="connsiteX3174" fmla="*/ 6144101 w 6400800"/>
              <a:gd name="connsiteY3174" fmla="*/ 386239 h 514350"/>
              <a:gd name="connsiteX3175" fmla="*/ 6143149 w 6400800"/>
              <a:gd name="connsiteY3175" fmla="*/ 384334 h 514350"/>
              <a:gd name="connsiteX3176" fmla="*/ 6142196 w 6400800"/>
              <a:gd name="connsiteY3176" fmla="*/ 369094 h 514350"/>
              <a:gd name="connsiteX3177" fmla="*/ 6139339 w 6400800"/>
              <a:gd name="connsiteY3177" fmla="*/ 343376 h 514350"/>
              <a:gd name="connsiteX3178" fmla="*/ 6144101 w 6400800"/>
              <a:gd name="connsiteY3178" fmla="*/ 308134 h 514350"/>
              <a:gd name="connsiteX3179" fmla="*/ 6095524 w 6400800"/>
              <a:gd name="connsiteY3179" fmla="*/ 384334 h 514350"/>
              <a:gd name="connsiteX3180" fmla="*/ 6088856 w 6400800"/>
              <a:gd name="connsiteY3180" fmla="*/ 412909 h 514350"/>
              <a:gd name="connsiteX3181" fmla="*/ 6083142 w 6400800"/>
              <a:gd name="connsiteY3181" fmla="*/ 435769 h 514350"/>
              <a:gd name="connsiteX3182" fmla="*/ 6076474 w 6400800"/>
              <a:gd name="connsiteY3182" fmla="*/ 411956 h 514350"/>
              <a:gd name="connsiteX3183" fmla="*/ 6079331 w 6400800"/>
              <a:gd name="connsiteY3183" fmla="*/ 391001 h 514350"/>
              <a:gd name="connsiteX3184" fmla="*/ 6084094 w 6400800"/>
              <a:gd name="connsiteY3184" fmla="*/ 368141 h 514350"/>
              <a:gd name="connsiteX3185" fmla="*/ 6088856 w 6400800"/>
              <a:gd name="connsiteY3185" fmla="*/ 347186 h 514350"/>
              <a:gd name="connsiteX3186" fmla="*/ 6091714 w 6400800"/>
              <a:gd name="connsiteY3186" fmla="*/ 348139 h 514350"/>
              <a:gd name="connsiteX3187" fmla="*/ 6095524 w 6400800"/>
              <a:gd name="connsiteY3187" fmla="*/ 350996 h 514350"/>
              <a:gd name="connsiteX3188" fmla="*/ 6100287 w 6400800"/>
              <a:gd name="connsiteY3188" fmla="*/ 359569 h 514350"/>
              <a:gd name="connsiteX3189" fmla="*/ 6095524 w 6400800"/>
              <a:gd name="connsiteY3189" fmla="*/ 384334 h 514350"/>
              <a:gd name="connsiteX3190" fmla="*/ 6102192 w 6400800"/>
              <a:gd name="connsiteY3190" fmla="*/ 206216 h 514350"/>
              <a:gd name="connsiteX3191" fmla="*/ 6101239 w 6400800"/>
              <a:gd name="connsiteY3191" fmla="*/ 235744 h 514350"/>
              <a:gd name="connsiteX3192" fmla="*/ 6101239 w 6400800"/>
              <a:gd name="connsiteY3192" fmla="*/ 241459 h 514350"/>
              <a:gd name="connsiteX3193" fmla="*/ 6101239 w 6400800"/>
              <a:gd name="connsiteY3193" fmla="*/ 242411 h 514350"/>
              <a:gd name="connsiteX3194" fmla="*/ 6101239 w 6400800"/>
              <a:gd name="connsiteY3194" fmla="*/ 242411 h 514350"/>
              <a:gd name="connsiteX3195" fmla="*/ 6100287 w 6400800"/>
              <a:gd name="connsiteY3195" fmla="*/ 239554 h 514350"/>
              <a:gd name="connsiteX3196" fmla="*/ 6097429 w 6400800"/>
              <a:gd name="connsiteY3196" fmla="*/ 230981 h 514350"/>
              <a:gd name="connsiteX3197" fmla="*/ 6102192 w 6400800"/>
              <a:gd name="connsiteY3197" fmla="*/ 206216 h 514350"/>
              <a:gd name="connsiteX3198" fmla="*/ 6100287 w 6400800"/>
              <a:gd name="connsiteY3198" fmla="*/ 284321 h 514350"/>
              <a:gd name="connsiteX3199" fmla="*/ 6098381 w 6400800"/>
              <a:gd name="connsiteY3199" fmla="*/ 279559 h 514350"/>
              <a:gd name="connsiteX3200" fmla="*/ 6099334 w 6400800"/>
              <a:gd name="connsiteY3200" fmla="*/ 277654 h 514350"/>
              <a:gd name="connsiteX3201" fmla="*/ 6100287 w 6400800"/>
              <a:gd name="connsiteY3201" fmla="*/ 284321 h 514350"/>
              <a:gd name="connsiteX3202" fmla="*/ 6093619 w 6400800"/>
              <a:gd name="connsiteY3202" fmla="*/ 247174 h 514350"/>
              <a:gd name="connsiteX3203" fmla="*/ 6095524 w 6400800"/>
              <a:gd name="connsiteY3203" fmla="*/ 255746 h 514350"/>
              <a:gd name="connsiteX3204" fmla="*/ 6091714 w 6400800"/>
              <a:gd name="connsiteY3204" fmla="*/ 264319 h 514350"/>
              <a:gd name="connsiteX3205" fmla="*/ 6090762 w 6400800"/>
              <a:gd name="connsiteY3205" fmla="*/ 262414 h 514350"/>
              <a:gd name="connsiteX3206" fmla="*/ 6093619 w 6400800"/>
              <a:gd name="connsiteY3206" fmla="*/ 247174 h 514350"/>
              <a:gd name="connsiteX3207" fmla="*/ 6088856 w 6400800"/>
              <a:gd name="connsiteY3207" fmla="*/ 269081 h 514350"/>
              <a:gd name="connsiteX3208" fmla="*/ 6088856 w 6400800"/>
              <a:gd name="connsiteY3208" fmla="*/ 270034 h 514350"/>
              <a:gd name="connsiteX3209" fmla="*/ 6088856 w 6400800"/>
              <a:gd name="connsiteY3209" fmla="*/ 270034 h 514350"/>
              <a:gd name="connsiteX3210" fmla="*/ 6087904 w 6400800"/>
              <a:gd name="connsiteY3210" fmla="*/ 272891 h 514350"/>
              <a:gd name="connsiteX3211" fmla="*/ 6088856 w 6400800"/>
              <a:gd name="connsiteY3211" fmla="*/ 269081 h 514350"/>
              <a:gd name="connsiteX3212" fmla="*/ 6067901 w 6400800"/>
              <a:gd name="connsiteY3212" fmla="*/ 369094 h 514350"/>
              <a:gd name="connsiteX3213" fmla="*/ 6080284 w 6400800"/>
              <a:gd name="connsiteY3213" fmla="*/ 339566 h 514350"/>
              <a:gd name="connsiteX3214" fmla="*/ 6085046 w 6400800"/>
              <a:gd name="connsiteY3214" fmla="*/ 326231 h 514350"/>
              <a:gd name="connsiteX3215" fmla="*/ 6088856 w 6400800"/>
              <a:gd name="connsiteY3215" fmla="*/ 313849 h 514350"/>
              <a:gd name="connsiteX3216" fmla="*/ 6093619 w 6400800"/>
              <a:gd name="connsiteY3216" fmla="*/ 293846 h 514350"/>
              <a:gd name="connsiteX3217" fmla="*/ 6093619 w 6400800"/>
              <a:gd name="connsiteY3217" fmla="*/ 293846 h 514350"/>
              <a:gd name="connsiteX3218" fmla="*/ 6096476 w 6400800"/>
              <a:gd name="connsiteY3218" fmla="*/ 310991 h 514350"/>
              <a:gd name="connsiteX3219" fmla="*/ 6100287 w 6400800"/>
              <a:gd name="connsiteY3219" fmla="*/ 339566 h 514350"/>
              <a:gd name="connsiteX3220" fmla="*/ 6101239 w 6400800"/>
              <a:gd name="connsiteY3220" fmla="*/ 355759 h 514350"/>
              <a:gd name="connsiteX3221" fmla="*/ 6101239 w 6400800"/>
              <a:gd name="connsiteY3221" fmla="*/ 355759 h 514350"/>
              <a:gd name="connsiteX3222" fmla="*/ 6100287 w 6400800"/>
              <a:gd name="connsiteY3222" fmla="*/ 359569 h 514350"/>
              <a:gd name="connsiteX3223" fmla="*/ 6097429 w 6400800"/>
              <a:gd name="connsiteY3223" fmla="*/ 350044 h 514350"/>
              <a:gd name="connsiteX3224" fmla="*/ 6093619 w 6400800"/>
              <a:gd name="connsiteY3224" fmla="*/ 345281 h 514350"/>
              <a:gd name="connsiteX3225" fmla="*/ 6087904 w 6400800"/>
              <a:gd name="connsiteY3225" fmla="*/ 342424 h 514350"/>
              <a:gd name="connsiteX3226" fmla="*/ 6085999 w 6400800"/>
              <a:gd name="connsiteY3226" fmla="*/ 341471 h 514350"/>
              <a:gd name="connsiteX3227" fmla="*/ 6085046 w 6400800"/>
              <a:gd name="connsiteY3227" fmla="*/ 343376 h 514350"/>
              <a:gd name="connsiteX3228" fmla="*/ 6076474 w 6400800"/>
              <a:gd name="connsiteY3228" fmla="*/ 365284 h 514350"/>
              <a:gd name="connsiteX3229" fmla="*/ 6069806 w 6400800"/>
              <a:gd name="connsiteY3229" fmla="*/ 384334 h 514350"/>
              <a:gd name="connsiteX3230" fmla="*/ 6065996 w 6400800"/>
              <a:gd name="connsiteY3230" fmla="*/ 372904 h 514350"/>
              <a:gd name="connsiteX3231" fmla="*/ 6067901 w 6400800"/>
              <a:gd name="connsiteY3231" fmla="*/ 369094 h 514350"/>
              <a:gd name="connsiteX3232" fmla="*/ 6035517 w 6400800"/>
              <a:gd name="connsiteY3232" fmla="*/ 310039 h 514350"/>
              <a:gd name="connsiteX3233" fmla="*/ 6035517 w 6400800"/>
              <a:gd name="connsiteY3233" fmla="*/ 308134 h 514350"/>
              <a:gd name="connsiteX3234" fmla="*/ 6040279 w 6400800"/>
              <a:gd name="connsiteY3234" fmla="*/ 324326 h 514350"/>
              <a:gd name="connsiteX3235" fmla="*/ 6044089 w 6400800"/>
              <a:gd name="connsiteY3235" fmla="*/ 338614 h 514350"/>
              <a:gd name="connsiteX3236" fmla="*/ 6038374 w 6400800"/>
              <a:gd name="connsiteY3236" fmla="*/ 355759 h 514350"/>
              <a:gd name="connsiteX3237" fmla="*/ 6033612 w 6400800"/>
              <a:gd name="connsiteY3237" fmla="*/ 330041 h 514350"/>
              <a:gd name="connsiteX3238" fmla="*/ 6035517 w 6400800"/>
              <a:gd name="connsiteY3238" fmla="*/ 310039 h 514350"/>
              <a:gd name="connsiteX3239" fmla="*/ 6012656 w 6400800"/>
              <a:gd name="connsiteY3239" fmla="*/ 361474 h 514350"/>
              <a:gd name="connsiteX3240" fmla="*/ 6012656 w 6400800"/>
              <a:gd name="connsiteY3240" fmla="*/ 363379 h 514350"/>
              <a:gd name="connsiteX3241" fmla="*/ 6012656 w 6400800"/>
              <a:gd name="connsiteY3241" fmla="*/ 359569 h 514350"/>
              <a:gd name="connsiteX3242" fmla="*/ 6012656 w 6400800"/>
              <a:gd name="connsiteY3242" fmla="*/ 361474 h 514350"/>
              <a:gd name="connsiteX3243" fmla="*/ 6007894 w 6400800"/>
              <a:gd name="connsiteY3243" fmla="*/ 351949 h 514350"/>
              <a:gd name="connsiteX3244" fmla="*/ 6007894 w 6400800"/>
              <a:gd name="connsiteY3244" fmla="*/ 352901 h 514350"/>
              <a:gd name="connsiteX3245" fmla="*/ 6007894 w 6400800"/>
              <a:gd name="connsiteY3245" fmla="*/ 351949 h 514350"/>
              <a:gd name="connsiteX3246" fmla="*/ 6007894 w 6400800"/>
              <a:gd name="connsiteY3246" fmla="*/ 351949 h 514350"/>
              <a:gd name="connsiteX3247" fmla="*/ 5976462 w 6400800"/>
              <a:gd name="connsiteY3247" fmla="*/ 410051 h 514350"/>
              <a:gd name="connsiteX3248" fmla="*/ 5973604 w 6400800"/>
              <a:gd name="connsiteY3248" fmla="*/ 402431 h 514350"/>
              <a:gd name="connsiteX3249" fmla="*/ 5972651 w 6400800"/>
              <a:gd name="connsiteY3249" fmla="*/ 398621 h 514350"/>
              <a:gd name="connsiteX3250" fmla="*/ 5971699 w 6400800"/>
              <a:gd name="connsiteY3250" fmla="*/ 391001 h 514350"/>
              <a:gd name="connsiteX3251" fmla="*/ 5973604 w 6400800"/>
              <a:gd name="connsiteY3251" fmla="*/ 386239 h 514350"/>
              <a:gd name="connsiteX3252" fmla="*/ 5977414 w 6400800"/>
              <a:gd name="connsiteY3252" fmla="*/ 374809 h 514350"/>
              <a:gd name="connsiteX3253" fmla="*/ 5976462 w 6400800"/>
              <a:gd name="connsiteY3253" fmla="*/ 410051 h 514350"/>
              <a:gd name="connsiteX3254" fmla="*/ 5976462 w 6400800"/>
              <a:gd name="connsiteY3254" fmla="*/ 239554 h 514350"/>
              <a:gd name="connsiteX3255" fmla="*/ 5978367 w 6400800"/>
              <a:gd name="connsiteY3255" fmla="*/ 250031 h 514350"/>
              <a:gd name="connsiteX3256" fmla="*/ 5979319 w 6400800"/>
              <a:gd name="connsiteY3256" fmla="*/ 256699 h 514350"/>
              <a:gd name="connsiteX3257" fmla="*/ 5974556 w 6400800"/>
              <a:gd name="connsiteY3257" fmla="*/ 248126 h 514350"/>
              <a:gd name="connsiteX3258" fmla="*/ 5976462 w 6400800"/>
              <a:gd name="connsiteY3258" fmla="*/ 239554 h 514350"/>
              <a:gd name="connsiteX3259" fmla="*/ 5965984 w 6400800"/>
              <a:gd name="connsiteY3259" fmla="*/ 291941 h 514350"/>
              <a:gd name="connsiteX3260" fmla="*/ 5966937 w 6400800"/>
              <a:gd name="connsiteY3260" fmla="*/ 286226 h 514350"/>
              <a:gd name="connsiteX3261" fmla="*/ 5967889 w 6400800"/>
              <a:gd name="connsiteY3261" fmla="*/ 282416 h 514350"/>
              <a:gd name="connsiteX3262" fmla="*/ 5970746 w 6400800"/>
              <a:gd name="connsiteY3262" fmla="*/ 269081 h 514350"/>
              <a:gd name="connsiteX3263" fmla="*/ 5983129 w 6400800"/>
              <a:gd name="connsiteY3263" fmla="*/ 298609 h 514350"/>
              <a:gd name="connsiteX3264" fmla="*/ 5980271 w 6400800"/>
              <a:gd name="connsiteY3264" fmla="*/ 330994 h 514350"/>
              <a:gd name="connsiteX3265" fmla="*/ 5979319 w 6400800"/>
              <a:gd name="connsiteY3265" fmla="*/ 331946 h 514350"/>
              <a:gd name="connsiteX3266" fmla="*/ 5976462 w 6400800"/>
              <a:gd name="connsiteY3266" fmla="*/ 328136 h 514350"/>
              <a:gd name="connsiteX3267" fmla="*/ 5979319 w 6400800"/>
              <a:gd name="connsiteY3267" fmla="*/ 332899 h 514350"/>
              <a:gd name="connsiteX3268" fmla="*/ 5972651 w 6400800"/>
              <a:gd name="connsiteY3268" fmla="*/ 346234 h 514350"/>
              <a:gd name="connsiteX3269" fmla="*/ 5967889 w 6400800"/>
              <a:gd name="connsiteY3269" fmla="*/ 355759 h 514350"/>
              <a:gd name="connsiteX3270" fmla="*/ 5967889 w 6400800"/>
              <a:gd name="connsiteY3270" fmla="*/ 355759 h 514350"/>
              <a:gd name="connsiteX3271" fmla="*/ 5966937 w 6400800"/>
              <a:gd name="connsiteY3271" fmla="*/ 351949 h 514350"/>
              <a:gd name="connsiteX3272" fmla="*/ 5965031 w 6400800"/>
              <a:gd name="connsiteY3272" fmla="*/ 333851 h 514350"/>
              <a:gd name="connsiteX3273" fmla="*/ 5963126 w 6400800"/>
              <a:gd name="connsiteY3273" fmla="*/ 299561 h 514350"/>
              <a:gd name="connsiteX3274" fmla="*/ 5965984 w 6400800"/>
              <a:gd name="connsiteY3274" fmla="*/ 291941 h 514350"/>
              <a:gd name="connsiteX3275" fmla="*/ 5952649 w 6400800"/>
              <a:gd name="connsiteY3275" fmla="*/ 385286 h 514350"/>
              <a:gd name="connsiteX3276" fmla="*/ 5952649 w 6400800"/>
              <a:gd name="connsiteY3276" fmla="*/ 385286 h 514350"/>
              <a:gd name="connsiteX3277" fmla="*/ 5952649 w 6400800"/>
              <a:gd name="connsiteY3277" fmla="*/ 385286 h 514350"/>
              <a:gd name="connsiteX3278" fmla="*/ 5952649 w 6400800"/>
              <a:gd name="connsiteY3278" fmla="*/ 385286 h 514350"/>
              <a:gd name="connsiteX3279" fmla="*/ 5934551 w 6400800"/>
              <a:gd name="connsiteY3279" fmla="*/ 339566 h 514350"/>
              <a:gd name="connsiteX3280" fmla="*/ 5933599 w 6400800"/>
              <a:gd name="connsiteY3280" fmla="*/ 332899 h 514350"/>
              <a:gd name="connsiteX3281" fmla="*/ 5933599 w 6400800"/>
              <a:gd name="connsiteY3281" fmla="*/ 330994 h 514350"/>
              <a:gd name="connsiteX3282" fmla="*/ 5935504 w 6400800"/>
              <a:gd name="connsiteY3282" fmla="*/ 336709 h 514350"/>
              <a:gd name="connsiteX3283" fmla="*/ 5934551 w 6400800"/>
              <a:gd name="connsiteY3283" fmla="*/ 339566 h 514350"/>
              <a:gd name="connsiteX3284" fmla="*/ 5948839 w 6400800"/>
              <a:gd name="connsiteY3284" fmla="*/ 371951 h 514350"/>
              <a:gd name="connsiteX3285" fmla="*/ 5945981 w 6400800"/>
              <a:gd name="connsiteY3285" fmla="*/ 382429 h 514350"/>
              <a:gd name="connsiteX3286" fmla="*/ 5943124 w 6400800"/>
              <a:gd name="connsiteY3286" fmla="*/ 392906 h 514350"/>
              <a:gd name="connsiteX3287" fmla="*/ 5943124 w 6400800"/>
              <a:gd name="connsiteY3287" fmla="*/ 378619 h 514350"/>
              <a:gd name="connsiteX3288" fmla="*/ 5943124 w 6400800"/>
              <a:gd name="connsiteY3288" fmla="*/ 378619 h 514350"/>
              <a:gd name="connsiteX3289" fmla="*/ 5946934 w 6400800"/>
              <a:gd name="connsiteY3289" fmla="*/ 365284 h 514350"/>
              <a:gd name="connsiteX3290" fmla="*/ 5948839 w 6400800"/>
              <a:gd name="connsiteY3290" fmla="*/ 371951 h 514350"/>
              <a:gd name="connsiteX3291" fmla="*/ 5930742 w 6400800"/>
              <a:gd name="connsiteY3291" fmla="*/ 234791 h 514350"/>
              <a:gd name="connsiteX3292" fmla="*/ 5938362 w 6400800"/>
              <a:gd name="connsiteY3292" fmla="*/ 269081 h 514350"/>
              <a:gd name="connsiteX3293" fmla="*/ 5945029 w 6400800"/>
              <a:gd name="connsiteY3293" fmla="*/ 307181 h 514350"/>
              <a:gd name="connsiteX3294" fmla="*/ 5940267 w 6400800"/>
              <a:gd name="connsiteY3294" fmla="*/ 323374 h 514350"/>
              <a:gd name="connsiteX3295" fmla="*/ 5940267 w 6400800"/>
              <a:gd name="connsiteY3295" fmla="*/ 324326 h 514350"/>
              <a:gd name="connsiteX3296" fmla="*/ 5931694 w 6400800"/>
              <a:gd name="connsiteY3296" fmla="*/ 307181 h 514350"/>
              <a:gd name="connsiteX3297" fmla="*/ 5928837 w 6400800"/>
              <a:gd name="connsiteY3297" fmla="*/ 284321 h 514350"/>
              <a:gd name="connsiteX3298" fmla="*/ 5926931 w 6400800"/>
              <a:gd name="connsiteY3298" fmla="*/ 266224 h 514350"/>
              <a:gd name="connsiteX3299" fmla="*/ 5929789 w 6400800"/>
              <a:gd name="connsiteY3299" fmla="*/ 259556 h 514350"/>
              <a:gd name="connsiteX3300" fmla="*/ 5926931 w 6400800"/>
              <a:gd name="connsiteY3300" fmla="*/ 264319 h 514350"/>
              <a:gd name="connsiteX3301" fmla="*/ 5925026 w 6400800"/>
              <a:gd name="connsiteY3301" fmla="*/ 245269 h 514350"/>
              <a:gd name="connsiteX3302" fmla="*/ 5926931 w 6400800"/>
              <a:gd name="connsiteY3302" fmla="*/ 233839 h 514350"/>
              <a:gd name="connsiteX3303" fmla="*/ 5928837 w 6400800"/>
              <a:gd name="connsiteY3303" fmla="*/ 226219 h 514350"/>
              <a:gd name="connsiteX3304" fmla="*/ 5930742 w 6400800"/>
              <a:gd name="connsiteY3304" fmla="*/ 234791 h 514350"/>
              <a:gd name="connsiteX3305" fmla="*/ 5923121 w 6400800"/>
              <a:gd name="connsiteY3305" fmla="*/ 209074 h 514350"/>
              <a:gd name="connsiteX3306" fmla="*/ 5926931 w 6400800"/>
              <a:gd name="connsiteY3306" fmla="*/ 222409 h 514350"/>
              <a:gd name="connsiteX3307" fmla="*/ 5922169 w 6400800"/>
              <a:gd name="connsiteY3307" fmla="*/ 232886 h 514350"/>
              <a:gd name="connsiteX3308" fmla="*/ 5919312 w 6400800"/>
              <a:gd name="connsiteY3308" fmla="*/ 206216 h 514350"/>
              <a:gd name="connsiteX3309" fmla="*/ 5918359 w 6400800"/>
              <a:gd name="connsiteY3309" fmla="*/ 193834 h 514350"/>
              <a:gd name="connsiteX3310" fmla="*/ 5923121 w 6400800"/>
              <a:gd name="connsiteY3310" fmla="*/ 209074 h 514350"/>
              <a:gd name="connsiteX3311" fmla="*/ 5901214 w 6400800"/>
              <a:gd name="connsiteY3311" fmla="*/ 244316 h 514350"/>
              <a:gd name="connsiteX3312" fmla="*/ 5901214 w 6400800"/>
              <a:gd name="connsiteY3312" fmla="*/ 258604 h 514350"/>
              <a:gd name="connsiteX3313" fmla="*/ 5902167 w 6400800"/>
              <a:gd name="connsiteY3313" fmla="*/ 278606 h 514350"/>
              <a:gd name="connsiteX3314" fmla="*/ 5904071 w 6400800"/>
              <a:gd name="connsiteY3314" fmla="*/ 302419 h 514350"/>
              <a:gd name="connsiteX3315" fmla="*/ 5900262 w 6400800"/>
              <a:gd name="connsiteY3315" fmla="*/ 310039 h 514350"/>
              <a:gd name="connsiteX3316" fmla="*/ 5895499 w 6400800"/>
              <a:gd name="connsiteY3316" fmla="*/ 284321 h 514350"/>
              <a:gd name="connsiteX3317" fmla="*/ 5901214 w 6400800"/>
              <a:gd name="connsiteY3317" fmla="*/ 244316 h 514350"/>
              <a:gd name="connsiteX3318" fmla="*/ 5903119 w 6400800"/>
              <a:gd name="connsiteY3318" fmla="*/ 324326 h 514350"/>
              <a:gd name="connsiteX3319" fmla="*/ 5903119 w 6400800"/>
              <a:gd name="connsiteY3319" fmla="*/ 328136 h 514350"/>
              <a:gd name="connsiteX3320" fmla="*/ 5902167 w 6400800"/>
              <a:gd name="connsiteY3320" fmla="*/ 325279 h 514350"/>
              <a:gd name="connsiteX3321" fmla="*/ 5903119 w 6400800"/>
              <a:gd name="connsiteY3321" fmla="*/ 324326 h 514350"/>
              <a:gd name="connsiteX3322" fmla="*/ 5892642 w 6400800"/>
              <a:gd name="connsiteY3322" fmla="*/ 348139 h 514350"/>
              <a:gd name="connsiteX3323" fmla="*/ 5893594 w 6400800"/>
              <a:gd name="connsiteY3323" fmla="*/ 352901 h 514350"/>
              <a:gd name="connsiteX3324" fmla="*/ 5893594 w 6400800"/>
              <a:gd name="connsiteY3324" fmla="*/ 355759 h 514350"/>
              <a:gd name="connsiteX3325" fmla="*/ 5891689 w 6400800"/>
              <a:gd name="connsiteY3325" fmla="*/ 350996 h 514350"/>
              <a:gd name="connsiteX3326" fmla="*/ 5892642 w 6400800"/>
              <a:gd name="connsiteY3326" fmla="*/ 348139 h 514350"/>
              <a:gd name="connsiteX3327" fmla="*/ 5893594 w 6400800"/>
              <a:gd name="connsiteY3327" fmla="*/ 373856 h 514350"/>
              <a:gd name="connsiteX3328" fmla="*/ 5898356 w 6400800"/>
              <a:gd name="connsiteY3328" fmla="*/ 391954 h 514350"/>
              <a:gd name="connsiteX3329" fmla="*/ 5902167 w 6400800"/>
              <a:gd name="connsiteY3329" fmla="*/ 408146 h 514350"/>
              <a:gd name="connsiteX3330" fmla="*/ 5904071 w 6400800"/>
              <a:gd name="connsiteY3330" fmla="*/ 417671 h 514350"/>
              <a:gd name="connsiteX3331" fmla="*/ 5904071 w 6400800"/>
              <a:gd name="connsiteY3331" fmla="*/ 417671 h 514350"/>
              <a:gd name="connsiteX3332" fmla="*/ 5890737 w 6400800"/>
              <a:gd name="connsiteY3332" fmla="*/ 387191 h 514350"/>
              <a:gd name="connsiteX3333" fmla="*/ 5888831 w 6400800"/>
              <a:gd name="connsiteY3333" fmla="*/ 383381 h 514350"/>
              <a:gd name="connsiteX3334" fmla="*/ 5887879 w 6400800"/>
              <a:gd name="connsiteY3334" fmla="*/ 357664 h 514350"/>
              <a:gd name="connsiteX3335" fmla="*/ 5888831 w 6400800"/>
              <a:gd name="connsiteY3335" fmla="*/ 356711 h 514350"/>
              <a:gd name="connsiteX3336" fmla="*/ 5893594 w 6400800"/>
              <a:gd name="connsiteY3336" fmla="*/ 373856 h 514350"/>
              <a:gd name="connsiteX3337" fmla="*/ 5886926 w 6400800"/>
              <a:gd name="connsiteY3337" fmla="*/ 321469 h 514350"/>
              <a:gd name="connsiteX3338" fmla="*/ 5888831 w 6400800"/>
              <a:gd name="connsiteY3338" fmla="*/ 311944 h 514350"/>
              <a:gd name="connsiteX3339" fmla="*/ 5888831 w 6400800"/>
              <a:gd name="connsiteY3339" fmla="*/ 314801 h 514350"/>
              <a:gd name="connsiteX3340" fmla="*/ 5889784 w 6400800"/>
              <a:gd name="connsiteY3340" fmla="*/ 326231 h 514350"/>
              <a:gd name="connsiteX3341" fmla="*/ 5885974 w 6400800"/>
              <a:gd name="connsiteY3341" fmla="*/ 332899 h 514350"/>
              <a:gd name="connsiteX3342" fmla="*/ 5885974 w 6400800"/>
              <a:gd name="connsiteY3342" fmla="*/ 325279 h 514350"/>
              <a:gd name="connsiteX3343" fmla="*/ 5886926 w 6400800"/>
              <a:gd name="connsiteY3343" fmla="*/ 321469 h 514350"/>
              <a:gd name="connsiteX3344" fmla="*/ 5858351 w 6400800"/>
              <a:gd name="connsiteY3344" fmla="*/ 279559 h 514350"/>
              <a:gd name="connsiteX3345" fmla="*/ 5858351 w 6400800"/>
              <a:gd name="connsiteY3345" fmla="*/ 284321 h 514350"/>
              <a:gd name="connsiteX3346" fmla="*/ 5858351 w 6400800"/>
              <a:gd name="connsiteY3346" fmla="*/ 285274 h 514350"/>
              <a:gd name="connsiteX3347" fmla="*/ 5857399 w 6400800"/>
              <a:gd name="connsiteY3347" fmla="*/ 281464 h 514350"/>
              <a:gd name="connsiteX3348" fmla="*/ 5858351 w 6400800"/>
              <a:gd name="connsiteY3348" fmla="*/ 279559 h 514350"/>
              <a:gd name="connsiteX3349" fmla="*/ 5841206 w 6400800"/>
              <a:gd name="connsiteY3349" fmla="*/ 264319 h 514350"/>
              <a:gd name="connsiteX3350" fmla="*/ 5840254 w 6400800"/>
              <a:gd name="connsiteY3350" fmla="*/ 270034 h 514350"/>
              <a:gd name="connsiteX3351" fmla="*/ 5839301 w 6400800"/>
              <a:gd name="connsiteY3351" fmla="*/ 277654 h 514350"/>
              <a:gd name="connsiteX3352" fmla="*/ 5838349 w 6400800"/>
              <a:gd name="connsiteY3352" fmla="*/ 271939 h 514350"/>
              <a:gd name="connsiteX3353" fmla="*/ 5841206 w 6400800"/>
              <a:gd name="connsiteY3353" fmla="*/ 264319 h 514350"/>
              <a:gd name="connsiteX3354" fmla="*/ 5828824 w 6400800"/>
              <a:gd name="connsiteY3354" fmla="*/ 305276 h 514350"/>
              <a:gd name="connsiteX3355" fmla="*/ 5826919 w 6400800"/>
              <a:gd name="connsiteY3355" fmla="*/ 308134 h 514350"/>
              <a:gd name="connsiteX3356" fmla="*/ 5826919 w 6400800"/>
              <a:gd name="connsiteY3356" fmla="*/ 306229 h 514350"/>
              <a:gd name="connsiteX3357" fmla="*/ 5829776 w 6400800"/>
              <a:gd name="connsiteY3357" fmla="*/ 299561 h 514350"/>
              <a:gd name="connsiteX3358" fmla="*/ 5828824 w 6400800"/>
              <a:gd name="connsiteY3358" fmla="*/ 305276 h 514350"/>
              <a:gd name="connsiteX3359" fmla="*/ 5823109 w 6400800"/>
              <a:gd name="connsiteY3359" fmla="*/ 259556 h 514350"/>
              <a:gd name="connsiteX3360" fmla="*/ 5827871 w 6400800"/>
              <a:gd name="connsiteY3360" fmla="*/ 270986 h 514350"/>
              <a:gd name="connsiteX3361" fmla="*/ 5828824 w 6400800"/>
              <a:gd name="connsiteY3361" fmla="*/ 273844 h 514350"/>
              <a:gd name="connsiteX3362" fmla="*/ 5828824 w 6400800"/>
              <a:gd name="connsiteY3362" fmla="*/ 286226 h 514350"/>
              <a:gd name="connsiteX3363" fmla="*/ 5824062 w 6400800"/>
              <a:gd name="connsiteY3363" fmla="*/ 295751 h 514350"/>
              <a:gd name="connsiteX3364" fmla="*/ 5824062 w 6400800"/>
              <a:gd name="connsiteY3364" fmla="*/ 294799 h 514350"/>
              <a:gd name="connsiteX3365" fmla="*/ 5823109 w 6400800"/>
              <a:gd name="connsiteY3365" fmla="*/ 267176 h 514350"/>
              <a:gd name="connsiteX3366" fmla="*/ 5823109 w 6400800"/>
              <a:gd name="connsiteY3366" fmla="*/ 259556 h 514350"/>
              <a:gd name="connsiteX3367" fmla="*/ 5813584 w 6400800"/>
              <a:gd name="connsiteY3367" fmla="*/ 252889 h 514350"/>
              <a:gd name="connsiteX3368" fmla="*/ 5812631 w 6400800"/>
              <a:gd name="connsiteY3368" fmla="*/ 258604 h 514350"/>
              <a:gd name="connsiteX3369" fmla="*/ 5811679 w 6400800"/>
              <a:gd name="connsiteY3369" fmla="*/ 255746 h 514350"/>
              <a:gd name="connsiteX3370" fmla="*/ 5811679 w 6400800"/>
              <a:gd name="connsiteY3370" fmla="*/ 262414 h 514350"/>
              <a:gd name="connsiteX3371" fmla="*/ 5810726 w 6400800"/>
              <a:gd name="connsiteY3371" fmla="*/ 267176 h 514350"/>
              <a:gd name="connsiteX3372" fmla="*/ 5808821 w 6400800"/>
              <a:gd name="connsiteY3372" fmla="*/ 294799 h 514350"/>
              <a:gd name="connsiteX3373" fmla="*/ 5808821 w 6400800"/>
              <a:gd name="connsiteY3373" fmla="*/ 304324 h 514350"/>
              <a:gd name="connsiteX3374" fmla="*/ 5807869 w 6400800"/>
              <a:gd name="connsiteY3374" fmla="*/ 300514 h 514350"/>
              <a:gd name="connsiteX3375" fmla="*/ 5806917 w 6400800"/>
              <a:gd name="connsiteY3375" fmla="*/ 264319 h 514350"/>
              <a:gd name="connsiteX3376" fmla="*/ 5806917 w 6400800"/>
              <a:gd name="connsiteY3376" fmla="*/ 262414 h 514350"/>
              <a:gd name="connsiteX3377" fmla="*/ 5813584 w 6400800"/>
              <a:gd name="connsiteY3377" fmla="*/ 252889 h 514350"/>
              <a:gd name="connsiteX3378" fmla="*/ 5804059 w 6400800"/>
              <a:gd name="connsiteY3378" fmla="*/ 268129 h 514350"/>
              <a:gd name="connsiteX3379" fmla="*/ 5804059 w 6400800"/>
              <a:gd name="connsiteY3379" fmla="*/ 269081 h 514350"/>
              <a:gd name="connsiteX3380" fmla="*/ 5804059 w 6400800"/>
              <a:gd name="connsiteY3380" fmla="*/ 268129 h 514350"/>
              <a:gd name="connsiteX3381" fmla="*/ 5804059 w 6400800"/>
              <a:gd name="connsiteY3381" fmla="*/ 268129 h 514350"/>
              <a:gd name="connsiteX3382" fmla="*/ 5799296 w 6400800"/>
              <a:gd name="connsiteY3382" fmla="*/ 164306 h 514350"/>
              <a:gd name="connsiteX3383" fmla="*/ 5802154 w 6400800"/>
              <a:gd name="connsiteY3383" fmla="*/ 166211 h 514350"/>
              <a:gd name="connsiteX3384" fmla="*/ 5796439 w 6400800"/>
              <a:gd name="connsiteY3384" fmla="*/ 176689 h 514350"/>
              <a:gd name="connsiteX3385" fmla="*/ 5796439 w 6400800"/>
              <a:gd name="connsiteY3385" fmla="*/ 163354 h 514350"/>
              <a:gd name="connsiteX3386" fmla="*/ 5799296 w 6400800"/>
              <a:gd name="connsiteY3386" fmla="*/ 164306 h 514350"/>
              <a:gd name="connsiteX3387" fmla="*/ 5770721 w 6400800"/>
              <a:gd name="connsiteY3387" fmla="*/ 386239 h 514350"/>
              <a:gd name="connsiteX3388" fmla="*/ 5770721 w 6400800"/>
              <a:gd name="connsiteY3388" fmla="*/ 383381 h 514350"/>
              <a:gd name="connsiteX3389" fmla="*/ 5770721 w 6400800"/>
              <a:gd name="connsiteY3389" fmla="*/ 382429 h 514350"/>
              <a:gd name="connsiteX3390" fmla="*/ 5771674 w 6400800"/>
              <a:gd name="connsiteY3390" fmla="*/ 387191 h 514350"/>
              <a:gd name="connsiteX3391" fmla="*/ 5770721 w 6400800"/>
              <a:gd name="connsiteY3391" fmla="*/ 386239 h 514350"/>
              <a:gd name="connsiteX3392" fmla="*/ 5782151 w 6400800"/>
              <a:gd name="connsiteY3392" fmla="*/ 253841 h 514350"/>
              <a:gd name="connsiteX3393" fmla="*/ 5780246 w 6400800"/>
              <a:gd name="connsiteY3393" fmla="*/ 258604 h 514350"/>
              <a:gd name="connsiteX3394" fmla="*/ 5777389 w 6400800"/>
              <a:gd name="connsiteY3394" fmla="*/ 267176 h 514350"/>
              <a:gd name="connsiteX3395" fmla="*/ 5773579 w 6400800"/>
              <a:gd name="connsiteY3395" fmla="*/ 275749 h 514350"/>
              <a:gd name="connsiteX3396" fmla="*/ 5772626 w 6400800"/>
              <a:gd name="connsiteY3396" fmla="*/ 273844 h 514350"/>
              <a:gd name="connsiteX3397" fmla="*/ 5771674 w 6400800"/>
              <a:gd name="connsiteY3397" fmla="*/ 272891 h 514350"/>
              <a:gd name="connsiteX3398" fmla="*/ 5783104 w 6400800"/>
              <a:gd name="connsiteY3398" fmla="*/ 241459 h 514350"/>
              <a:gd name="connsiteX3399" fmla="*/ 5782151 w 6400800"/>
              <a:gd name="connsiteY3399" fmla="*/ 253841 h 514350"/>
              <a:gd name="connsiteX3400" fmla="*/ 5785962 w 6400800"/>
              <a:gd name="connsiteY3400" fmla="*/ 221456 h 514350"/>
              <a:gd name="connsiteX3401" fmla="*/ 5784056 w 6400800"/>
              <a:gd name="connsiteY3401" fmla="*/ 239554 h 514350"/>
              <a:gd name="connsiteX3402" fmla="*/ 5784056 w 6400800"/>
              <a:gd name="connsiteY3402" fmla="*/ 240506 h 514350"/>
              <a:gd name="connsiteX3403" fmla="*/ 5770721 w 6400800"/>
              <a:gd name="connsiteY3403" fmla="*/ 267176 h 514350"/>
              <a:gd name="connsiteX3404" fmla="*/ 5769769 w 6400800"/>
              <a:gd name="connsiteY3404" fmla="*/ 261461 h 514350"/>
              <a:gd name="connsiteX3405" fmla="*/ 5769769 w 6400800"/>
              <a:gd name="connsiteY3405" fmla="*/ 258604 h 514350"/>
              <a:gd name="connsiteX3406" fmla="*/ 5785962 w 6400800"/>
              <a:gd name="connsiteY3406" fmla="*/ 221456 h 514350"/>
              <a:gd name="connsiteX3407" fmla="*/ 5754529 w 6400800"/>
              <a:gd name="connsiteY3407" fmla="*/ 333851 h 514350"/>
              <a:gd name="connsiteX3408" fmla="*/ 5746909 w 6400800"/>
              <a:gd name="connsiteY3408" fmla="*/ 348139 h 514350"/>
              <a:gd name="connsiteX3409" fmla="*/ 5745956 w 6400800"/>
              <a:gd name="connsiteY3409" fmla="*/ 346234 h 514350"/>
              <a:gd name="connsiteX3410" fmla="*/ 5754529 w 6400800"/>
              <a:gd name="connsiteY3410" fmla="*/ 322421 h 514350"/>
              <a:gd name="connsiteX3411" fmla="*/ 5754529 w 6400800"/>
              <a:gd name="connsiteY3411" fmla="*/ 333851 h 514350"/>
              <a:gd name="connsiteX3412" fmla="*/ 5754529 w 6400800"/>
              <a:gd name="connsiteY3412" fmla="*/ 333851 h 514350"/>
              <a:gd name="connsiteX3413" fmla="*/ 5762149 w 6400800"/>
              <a:gd name="connsiteY3413" fmla="*/ 302419 h 514350"/>
              <a:gd name="connsiteX3414" fmla="*/ 5762149 w 6400800"/>
              <a:gd name="connsiteY3414" fmla="*/ 302419 h 514350"/>
              <a:gd name="connsiteX3415" fmla="*/ 5762149 w 6400800"/>
              <a:gd name="connsiteY3415" fmla="*/ 302419 h 514350"/>
              <a:gd name="connsiteX3416" fmla="*/ 5762149 w 6400800"/>
              <a:gd name="connsiteY3416" fmla="*/ 302419 h 514350"/>
              <a:gd name="connsiteX3417" fmla="*/ 5761196 w 6400800"/>
              <a:gd name="connsiteY3417" fmla="*/ 304324 h 514350"/>
              <a:gd name="connsiteX3418" fmla="*/ 5762149 w 6400800"/>
              <a:gd name="connsiteY3418" fmla="*/ 305276 h 514350"/>
              <a:gd name="connsiteX3419" fmla="*/ 5762149 w 6400800"/>
              <a:gd name="connsiteY3419" fmla="*/ 308134 h 514350"/>
              <a:gd name="connsiteX3420" fmla="*/ 5762149 w 6400800"/>
              <a:gd name="connsiteY3420" fmla="*/ 310039 h 514350"/>
              <a:gd name="connsiteX3421" fmla="*/ 5759292 w 6400800"/>
              <a:gd name="connsiteY3421" fmla="*/ 320516 h 514350"/>
              <a:gd name="connsiteX3422" fmla="*/ 5757387 w 6400800"/>
              <a:gd name="connsiteY3422" fmla="*/ 328136 h 514350"/>
              <a:gd name="connsiteX3423" fmla="*/ 5755481 w 6400800"/>
              <a:gd name="connsiteY3423" fmla="*/ 320516 h 514350"/>
              <a:gd name="connsiteX3424" fmla="*/ 5761196 w 6400800"/>
              <a:gd name="connsiteY3424" fmla="*/ 304324 h 514350"/>
              <a:gd name="connsiteX3425" fmla="*/ 5760244 w 6400800"/>
              <a:gd name="connsiteY3425" fmla="*/ 289084 h 514350"/>
              <a:gd name="connsiteX3426" fmla="*/ 5759292 w 6400800"/>
              <a:gd name="connsiteY3426" fmla="*/ 290989 h 514350"/>
              <a:gd name="connsiteX3427" fmla="*/ 5751671 w 6400800"/>
              <a:gd name="connsiteY3427" fmla="*/ 301466 h 514350"/>
              <a:gd name="connsiteX3428" fmla="*/ 5748814 w 6400800"/>
              <a:gd name="connsiteY3428" fmla="*/ 305276 h 514350"/>
              <a:gd name="connsiteX3429" fmla="*/ 5759292 w 6400800"/>
              <a:gd name="connsiteY3429" fmla="*/ 280511 h 514350"/>
              <a:gd name="connsiteX3430" fmla="*/ 5760244 w 6400800"/>
              <a:gd name="connsiteY3430" fmla="*/ 289084 h 514350"/>
              <a:gd name="connsiteX3431" fmla="*/ 5756434 w 6400800"/>
              <a:gd name="connsiteY3431" fmla="*/ 227171 h 514350"/>
              <a:gd name="connsiteX3432" fmla="*/ 5756434 w 6400800"/>
              <a:gd name="connsiteY3432" fmla="*/ 243364 h 514350"/>
              <a:gd name="connsiteX3433" fmla="*/ 5757387 w 6400800"/>
              <a:gd name="connsiteY3433" fmla="*/ 250984 h 514350"/>
              <a:gd name="connsiteX3434" fmla="*/ 5753576 w 6400800"/>
              <a:gd name="connsiteY3434" fmla="*/ 259556 h 514350"/>
              <a:gd name="connsiteX3435" fmla="*/ 5741194 w 6400800"/>
              <a:gd name="connsiteY3435" fmla="*/ 285274 h 514350"/>
              <a:gd name="connsiteX3436" fmla="*/ 5756434 w 6400800"/>
              <a:gd name="connsiteY3436" fmla="*/ 227171 h 514350"/>
              <a:gd name="connsiteX3437" fmla="*/ 5676424 w 6400800"/>
              <a:gd name="connsiteY3437" fmla="*/ 184309 h 514350"/>
              <a:gd name="connsiteX3438" fmla="*/ 5676424 w 6400800"/>
              <a:gd name="connsiteY3438" fmla="*/ 198596 h 514350"/>
              <a:gd name="connsiteX3439" fmla="*/ 5676424 w 6400800"/>
              <a:gd name="connsiteY3439" fmla="*/ 228124 h 514350"/>
              <a:gd name="connsiteX3440" fmla="*/ 5676424 w 6400800"/>
              <a:gd name="connsiteY3440" fmla="*/ 246221 h 514350"/>
              <a:gd name="connsiteX3441" fmla="*/ 5677376 w 6400800"/>
              <a:gd name="connsiteY3441" fmla="*/ 266224 h 514350"/>
              <a:gd name="connsiteX3442" fmla="*/ 5678329 w 6400800"/>
              <a:gd name="connsiteY3442" fmla="*/ 276701 h 514350"/>
              <a:gd name="connsiteX3443" fmla="*/ 5678329 w 6400800"/>
              <a:gd name="connsiteY3443" fmla="*/ 276701 h 514350"/>
              <a:gd name="connsiteX3444" fmla="*/ 5675471 w 6400800"/>
              <a:gd name="connsiteY3444" fmla="*/ 259556 h 514350"/>
              <a:gd name="connsiteX3445" fmla="*/ 5672614 w 6400800"/>
              <a:gd name="connsiteY3445" fmla="*/ 242411 h 514350"/>
              <a:gd name="connsiteX3446" fmla="*/ 5669756 w 6400800"/>
              <a:gd name="connsiteY3446" fmla="*/ 223361 h 514350"/>
              <a:gd name="connsiteX3447" fmla="*/ 5668804 w 6400800"/>
              <a:gd name="connsiteY3447" fmla="*/ 216694 h 514350"/>
              <a:gd name="connsiteX3448" fmla="*/ 5676424 w 6400800"/>
              <a:gd name="connsiteY3448" fmla="*/ 184309 h 514350"/>
              <a:gd name="connsiteX3449" fmla="*/ 5652612 w 6400800"/>
              <a:gd name="connsiteY3449" fmla="*/ 263366 h 514350"/>
              <a:gd name="connsiteX3450" fmla="*/ 5653564 w 6400800"/>
              <a:gd name="connsiteY3450" fmla="*/ 261461 h 514350"/>
              <a:gd name="connsiteX3451" fmla="*/ 5655469 w 6400800"/>
              <a:gd name="connsiteY3451" fmla="*/ 264319 h 514350"/>
              <a:gd name="connsiteX3452" fmla="*/ 5655469 w 6400800"/>
              <a:gd name="connsiteY3452" fmla="*/ 268129 h 514350"/>
              <a:gd name="connsiteX3453" fmla="*/ 5657374 w 6400800"/>
              <a:gd name="connsiteY3453" fmla="*/ 286226 h 514350"/>
              <a:gd name="connsiteX3454" fmla="*/ 5652612 w 6400800"/>
              <a:gd name="connsiteY3454" fmla="*/ 269081 h 514350"/>
              <a:gd name="connsiteX3455" fmla="*/ 5651659 w 6400800"/>
              <a:gd name="connsiteY3455" fmla="*/ 267176 h 514350"/>
              <a:gd name="connsiteX3456" fmla="*/ 5652612 w 6400800"/>
              <a:gd name="connsiteY3456" fmla="*/ 263366 h 514350"/>
              <a:gd name="connsiteX3457" fmla="*/ 5650706 w 6400800"/>
              <a:gd name="connsiteY3457" fmla="*/ 205264 h 514350"/>
              <a:gd name="connsiteX3458" fmla="*/ 5651659 w 6400800"/>
              <a:gd name="connsiteY3458" fmla="*/ 212884 h 514350"/>
              <a:gd name="connsiteX3459" fmla="*/ 5649754 w 6400800"/>
              <a:gd name="connsiteY3459" fmla="*/ 207169 h 514350"/>
              <a:gd name="connsiteX3460" fmla="*/ 5650706 w 6400800"/>
              <a:gd name="connsiteY3460" fmla="*/ 205264 h 514350"/>
              <a:gd name="connsiteX3461" fmla="*/ 5647849 w 6400800"/>
              <a:gd name="connsiteY3461" fmla="*/ 209074 h 514350"/>
              <a:gd name="connsiteX3462" fmla="*/ 5649754 w 6400800"/>
              <a:gd name="connsiteY3462" fmla="*/ 219551 h 514350"/>
              <a:gd name="connsiteX3463" fmla="*/ 5651659 w 6400800"/>
              <a:gd name="connsiteY3463" fmla="*/ 235744 h 514350"/>
              <a:gd name="connsiteX3464" fmla="*/ 5651659 w 6400800"/>
              <a:gd name="connsiteY3464" fmla="*/ 236696 h 514350"/>
              <a:gd name="connsiteX3465" fmla="*/ 5645944 w 6400800"/>
              <a:gd name="connsiteY3465" fmla="*/ 228124 h 514350"/>
              <a:gd name="connsiteX3466" fmla="*/ 5644039 w 6400800"/>
              <a:gd name="connsiteY3466" fmla="*/ 216694 h 514350"/>
              <a:gd name="connsiteX3467" fmla="*/ 5647849 w 6400800"/>
              <a:gd name="connsiteY3467" fmla="*/ 209074 h 514350"/>
              <a:gd name="connsiteX3468" fmla="*/ 5642134 w 6400800"/>
              <a:gd name="connsiteY3468" fmla="*/ 370046 h 514350"/>
              <a:gd name="connsiteX3469" fmla="*/ 5643087 w 6400800"/>
              <a:gd name="connsiteY3469" fmla="*/ 377666 h 514350"/>
              <a:gd name="connsiteX3470" fmla="*/ 5641181 w 6400800"/>
              <a:gd name="connsiteY3470" fmla="*/ 385286 h 514350"/>
              <a:gd name="connsiteX3471" fmla="*/ 5642134 w 6400800"/>
              <a:gd name="connsiteY3471" fmla="*/ 370046 h 514350"/>
              <a:gd name="connsiteX3472" fmla="*/ 5624037 w 6400800"/>
              <a:gd name="connsiteY3472" fmla="*/ 272891 h 514350"/>
              <a:gd name="connsiteX3473" fmla="*/ 5625942 w 6400800"/>
              <a:gd name="connsiteY3473" fmla="*/ 258604 h 514350"/>
              <a:gd name="connsiteX3474" fmla="*/ 5625942 w 6400800"/>
              <a:gd name="connsiteY3474" fmla="*/ 254794 h 514350"/>
              <a:gd name="connsiteX3475" fmla="*/ 5632609 w 6400800"/>
              <a:gd name="connsiteY3475" fmla="*/ 241459 h 514350"/>
              <a:gd name="connsiteX3476" fmla="*/ 5634514 w 6400800"/>
              <a:gd name="connsiteY3476" fmla="*/ 236696 h 514350"/>
              <a:gd name="connsiteX3477" fmla="*/ 5637371 w 6400800"/>
              <a:gd name="connsiteY3477" fmla="*/ 245269 h 514350"/>
              <a:gd name="connsiteX3478" fmla="*/ 5640229 w 6400800"/>
              <a:gd name="connsiteY3478" fmla="*/ 259556 h 514350"/>
              <a:gd name="connsiteX3479" fmla="*/ 5640229 w 6400800"/>
              <a:gd name="connsiteY3479" fmla="*/ 266224 h 514350"/>
              <a:gd name="connsiteX3480" fmla="*/ 5631656 w 6400800"/>
              <a:gd name="connsiteY3480" fmla="*/ 288131 h 514350"/>
              <a:gd name="connsiteX3481" fmla="*/ 5624037 w 6400800"/>
              <a:gd name="connsiteY3481" fmla="*/ 277654 h 514350"/>
              <a:gd name="connsiteX3482" fmla="*/ 5624037 w 6400800"/>
              <a:gd name="connsiteY3482" fmla="*/ 272891 h 514350"/>
              <a:gd name="connsiteX3483" fmla="*/ 5623084 w 6400800"/>
              <a:gd name="connsiteY3483" fmla="*/ 289084 h 514350"/>
              <a:gd name="connsiteX3484" fmla="*/ 5623084 w 6400800"/>
              <a:gd name="connsiteY3484" fmla="*/ 287179 h 514350"/>
              <a:gd name="connsiteX3485" fmla="*/ 5624989 w 6400800"/>
              <a:gd name="connsiteY3485" fmla="*/ 290989 h 514350"/>
              <a:gd name="connsiteX3486" fmla="*/ 5626894 w 6400800"/>
              <a:gd name="connsiteY3486" fmla="*/ 298609 h 514350"/>
              <a:gd name="connsiteX3487" fmla="*/ 5625942 w 6400800"/>
              <a:gd name="connsiteY3487" fmla="*/ 300514 h 514350"/>
              <a:gd name="connsiteX3488" fmla="*/ 5625942 w 6400800"/>
              <a:gd name="connsiteY3488" fmla="*/ 300514 h 514350"/>
              <a:gd name="connsiteX3489" fmla="*/ 5622131 w 6400800"/>
              <a:gd name="connsiteY3489" fmla="*/ 295751 h 514350"/>
              <a:gd name="connsiteX3490" fmla="*/ 5623084 w 6400800"/>
              <a:gd name="connsiteY3490" fmla="*/ 289084 h 514350"/>
              <a:gd name="connsiteX3491" fmla="*/ 5621179 w 6400800"/>
              <a:gd name="connsiteY3491" fmla="*/ 310991 h 514350"/>
              <a:gd name="connsiteX3492" fmla="*/ 5621179 w 6400800"/>
              <a:gd name="connsiteY3492" fmla="*/ 310991 h 514350"/>
              <a:gd name="connsiteX3493" fmla="*/ 5621179 w 6400800"/>
              <a:gd name="connsiteY3493" fmla="*/ 310991 h 514350"/>
              <a:gd name="connsiteX3494" fmla="*/ 5621179 w 6400800"/>
              <a:gd name="connsiteY3494" fmla="*/ 310991 h 514350"/>
              <a:gd name="connsiteX3495" fmla="*/ 5618321 w 6400800"/>
              <a:gd name="connsiteY3495" fmla="*/ 270034 h 514350"/>
              <a:gd name="connsiteX3496" fmla="*/ 5618321 w 6400800"/>
              <a:gd name="connsiteY3496" fmla="*/ 270034 h 514350"/>
              <a:gd name="connsiteX3497" fmla="*/ 5618321 w 6400800"/>
              <a:gd name="connsiteY3497" fmla="*/ 270034 h 514350"/>
              <a:gd name="connsiteX3498" fmla="*/ 5618321 w 6400800"/>
              <a:gd name="connsiteY3498" fmla="*/ 270034 h 514350"/>
              <a:gd name="connsiteX3499" fmla="*/ 5617369 w 6400800"/>
              <a:gd name="connsiteY3499" fmla="*/ 272891 h 514350"/>
              <a:gd name="connsiteX3500" fmla="*/ 5618321 w 6400800"/>
              <a:gd name="connsiteY3500" fmla="*/ 273844 h 514350"/>
              <a:gd name="connsiteX3501" fmla="*/ 5616417 w 6400800"/>
              <a:gd name="connsiteY3501" fmla="*/ 286226 h 514350"/>
              <a:gd name="connsiteX3502" fmla="*/ 5613559 w 6400800"/>
              <a:gd name="connsiteY3502" fmla="*/ 282416 h 514350"/>
              <a:gd name="connsiteX3503" fmla="*/ 5617369 w 6400800"/>
              <a:gd name="connsiteY3503" fmla="*/ 272891 h 514350"/>
              <a:gd name="connsiteX3504" fmla="*/ 5608796 w 6400800"/>
              <a:gd name="connsiteY3504" fmla="*/ 290989 h 514350"/>
              <a:gd name="connsiteX3505" fmla="*/ 5608796 w 6400800"/>
              <a:gd name="connsiteY3505" fmla="*/ 290989 h 514350"/>
              <a:gd name="connsiteX3506" fmla="*/ 5611654 w 6400800"/>
              <a:gd name="connsiteY3506" fmla="*/ 294799 h 514350"/>
              <a:gd name="connsiteX3507" fmla="*/ 5613559 w 6400800"/>
              <a:gd name="connsiteY3507" fmla="*/ 297656 h 514350"/>
              <a:gd name="connsiteX3508" fmla="*/ 5611654 w 6400800"/>
              <a:gd name="connsiteY3508" fmla="*/ 310991 h 514350"/>
              <a:gd name="connsiteX3509" fmla="*/ 5608796 w 6400800"/>
              <a:gd name="connsiteY3509" fmla="*/ 292894 h 514350"/>
              <a:gd name="connsiteX3510" fmla="*/ 5608796 w 6400800"/>
              <a:gd name="connsiteY3510" fmla="*/ 290989 h 514350"/>
              <a:gd name="connsiteX3511" fmla="*/ 5594509 w 6400800"/>
              <a:gd name="connsiteY3511" fmla="*/ 241459 h 514350"/>
              <a:gd name="connsiteX3512" fmla="*/ 5595462 w 6400800"/>
              <a:gd name="connsiteY3512" fmla="*/ 258604 h 514350"/>
              <a:gd name="connsiteX3513" fmla="*/ 5595462 w 6400800"/>
              <a:gd name="connsiteY3513" fmla="*/ 259556 h 514350"/>
              <a:gd name="connsiteX3514" fmla="*/ 5595462 w 6400800"/>
              <a:gd name="connsiteY3514" fmla="*/ 261461 h 514350"/>
              <a:gd name="connsiteX3515" fmla="*/ 5593556 w 6400800"/>
              <a:gd name="connsiteY3515" fmla="*/ 259556 h 514350"/>
              <a:gd name="connsiteX3516" fmla="*/ 5592604 w 6400800"/>
              <a:gd name="connsiteY3516" fmla="*/ 250031 h 514350"/>
              <a:gd name="connsiteX3517" fmla="*/ 5594509 w 6400800"/>
              <a:gd name="connsiteY3517" fmla="*/ 241459 h 514350"/>
              <a:gd name="connsiteX3518" fmla="*/ 5578317 w 6400800"/>
              <a:gd name="connsiteY3518" fmla="*/ 284321 h 514350"/>
              <a:gd name="connsiteX3519" fmla="*/ 5578317 w 6400800"/>
              <a:gd name="connsiteY3519" fmla="*/ 286226 h 514350"/>
              <a:gd name="connsiteX3520" fmla="*/ 5577364 w 6400800"/>
              <a:gd name="connsiteY3520" fmla="*/ 285274 h 514350"/>
              <a:gd name="connsiteX3521" fmla="*/ 5578317 w 6400800"/>
              <a:gd name="connsiteY3521" fmla="*/ 284321 h 514350"/>
              <a:gd name="connsiteX3522" fmla="*/ 5573554 w 6400800"/>
              <a:gd name="connsiteY3522" fmla="*/ 299561 h 514350"/>
              <a:gd name="connsiteX3523" fmla="*/ 5576412 w 6400800"/>
              <a:gd name="connsiteY3523" fmla="*/ 305276 h 514350"/>
              <a:gd name="connsiteX3524" fmla="*/ 5577364 w 6400800"/>
              <a:gd name="connsiteY3524" fmla="*/ 307181 h 514350"/>
              <a:gd name="connsiteX3525" fmla="*/ 5576412 w 6400800"/>
              <a:gd name="connsiteY3525" fmla="*/ 325279 h 514350"/>
              <a:gd name="connsiteX3526" fmla="*/ 5576412 w 6400800"/>
              <a:gd name="connsiteY3526" fmla="*/ 328136 h 514350"/>
              <a:gd name="connsiteX3527" fmla="*/ 5575459 w 6400800"/>
              <a:gd name="connsiteY3527" fmla="*/ 319564 h 514350"/>
              <a:gd name="connsiteX3528" fmla="*/ 5573554 w 6400800"/>
              <a:gd name="connsiteY3528" fmla="*/ 303371 h 514350"/>
              <a:gd name="connsiteX3529" fmla="*/ 5573554 w 6400800"/>
              <a:gd name="connsiteY3529" fmla="*/ 299561 h 514350"/>
              <a:gd name="connsiteX3530" fmla="*/ 5550694 w 6400800"/>
              <a:gd name="connsiteY3530" fmla="*/ 308134 h 514350"/>
              <a:gd name="connsiteX3531" fmla="*/ 5549742 w 6400800"/>
              <a:gd name="connsiteY3531" fmla="*/ 301466 h 514350"/>
              <a:gd name="connsiteX3532" fmla="*/ 5551646 w 6400800"/>
              <a:gd name="connsiteY3532" fmla="*/ 294799 h 514350"/>
              <a:gd name="connsiteX3533" fmla="*/ 5552599 w 6400800"/>
              <a:gd name="connsiteY3533" fmla="*/ 291941 h 514350"/>
              <a:gd name="connsiteX3534" fmla="*/ 5554504 w 6400800"/>
              <a:gd name="connsiteY3534" fmla="*/ 302419 h 514350"/>
              <a:gd name="connsiteX3535" fmla="*/ 5552599 w 6400800"/>
              <a:gd name="connsiteY3535" fmla="*/ 306229 h 514350"/>
              <a:gd name="connsiteX3536" fmla="*/ 5550694 w 6400800"/>
              <a:gd name="connsiteY3536" fmla="*/ 308134 h 514350"/>
              <a:gd name="connsiteX3537" fmla="*/ 5557362 w 6400800"/>
              <a:gd name="connsiteY3537" fmla="*/ 313849 h 514350"/>
              <a:gd name="connsiteX3538" fmla="*/ 5557362 w 6400800"/>
              <a:gd name="connsiteY3538" fmla="*/ 313849 h 514350"/>
              <a:gd name="connsiteX3539" fmla="*/ 5553551 w 6400800"/>
              <a:gd name="connsiteY3539" fmla="*/ 318611 h 514350"/>
              <a:gd name="connsiteX3540" fmla="*/ 5556409 w 6400800"/>
              <a:gd name="connsiteY3540" fmla="*/ 310039 h 514350"/>
              <a:gd name="connsiteX3541" fmla="*/ 5557362 w 6400800"/>
              <a:gd name="connsiteY3541" fmla="*/ 313849 h 514350"/>
              <a:gd name="connsiteX3542" fmla="*/ 5557362 w 6400800"/>
              <a:gd name="connsiteY3542" fmla="*/ 313849 h 514350"/>
              <a:gd name="connsiteX3543" fmla="*/ 5561171 w 6400800"/>
              <a:gd name="connsiteY3543" fmla="*/ 359569 h 514350"/>
              <a:gd name="connsiteX3544" fmla="*/ 5561171 w 6400800"/>
              <a:gd name="connsiteY3544" fmla="*/ 361474 h 514350"/>
              <a:gd name="connsiteX3545" fmla="*/ 5560219 w 6400800"/>
              <a:gd name="connsiteY3545" fmla="*/ 360521 h 514350"/>
              <a:gd name="connsiteX3546" fmla="*/ 5558314 w 6400800"/>
              <a:gd name="connsiteY3546" fmla="*/ 350996 h 514350"/>
              <a:gd name="connsiteX3547" fmla="*/ 5560219 w 6400800"/>
              <a:gd name="connsiteY3547" fmla="*/ 342424 h 514350"/>
              <a:gd name="connsiteX3548" fmla="*/ 5561171 w 6400800"/>
              <a:gd name="connsiteY3548" fmla="*/ 359569 h 514350"/>
              <a:gd name="connsiteX3549" fmla="*/ 5559267 w 6400800"/>
              <a:gd name="connsiteY3549" fmla="*/ 303371 h 514350"/>
              <a:gd name="connsiteX3550" fmla="*/ 5559267 w 6400800"/>
              <a:gd name="connsiteY3550" fmla="*/ 303371 h 514350"/>
              <a:gd name="connsiteX3551" fmla="*/ 5559267 w 6400800"/>
              <a:gd name="connsiteY3551" fmla="*/ 303371 h 514350"/>
              <a:gd name="connsiteX3552" fmla="*/ 5559267 w 6400800"/>
              <a:gd name="connsiteY3552" fmla="*/ 303371 h 514350"/>
              <a:gd name="connsiteX3553" fmla="*/ 5557362 w 6400800"/>
              <a:gd name="connsiteY3553" fmla="*/ 277654 h 514350"/>
              <a:gd name="connsiteX3554" fmla="*/ 5558314 w 6400800"/>
              <a:gd name="connsiteY3554" fmla="*/ 283369 h 514350"/>
              <a:gd name="connsiteX3555" fmla="*/ 5559267 w 6400800"/>
              <a:gd name="connsiteY3555" fmla="*/ 293846 h 514350"/>
              <a:gd name="connsiteX3556" fmla="*/ 5557362 w 6400800"/>
              <a:gd name="connsiteY3556" fmla="*/ 296704 h 514350"/>
              <a:gd name="connsiteX3557" fmla="*/ 5554504 w 6400800"/>
              <a:gd name="connsiteY3557" fmla="*/ 287179 h 514350"/>
              <a:gd name="connsiteX3558" fmla="*/ 5557362 w 6400800"/>
              <a:gd name="connsiteY3558" fmla="*/ 277654 h 514350"/>
              <a:gd name="connsiteX3559" fmla="*/ 5553551 w 6400800"/>
              <a:gd name="connsiteY3559" fmla="*/ 252889 h 514350"/>
              <a:gd name="connsiteX3560" fmla="*/ 5553551 w 6400800"/>
              <a:gd name="connsiteY3560" fmla="*/ 252889 h 514350"/>
              <a:gd name="connsiteX3561" fmla="*/ 5553551 w 6400800"/>
              <a:gd name="connsiteY3561" fmla="*/ 253841 h 514350"/>
              <a:gd name="connsiteX3562" fmla="*/ 5555456 w 6400800"/>
              <a:gd name="connsiteY3562" fmla="*/ 268129 h 514350"/>
              <a:gd name="connsiteX3563" fmla="*/ 5555456 w 6400800"/>
              <a:gd name="connsiteY3563" fmla="*/ 270986 h 514350"/>
              <a:gd name="connsiteX3564" fmla="*/ 5552599 w 6400800"/>
              <a:gd name="connsiteY3564" fmla="*/ 275749 h 514350"/>
              <a:gd name="connsiteX3565" fmla="*/ 5549742 w 6400800"/>
              <a:gd name="connsiteY3565" fmla="*/ 280511 h 514350"/>
              <a:gd name="connsiteX3566" fmla="*/ 5549742 w 6400800"/>
              <a:gd name="connsiteY3566" fmla="*/ 280511 h 514350"/>
              <a:gd name="connsiteX3567" fmla="*/ 5549742 w 6400800"/>
              <a:gd name="connsiteY3567" fmla="*/ 280511 h 514350"/>
              <a:gd name="connsiteX3568" fmla="*/ 5545931 w 6400800"/>
              <a:gd name="connsiteY3568" fmla="*/ 286226 h 514350"/>
              <a:gd name="connsiteX3569" fmla="*/ 5544979 w 6400800"/>
              <a:gd name="connsiteY3569" fmla="*/ 281464 h 514350"/>
              <a:gd name="connsiteX3570" fmla="*/ 5546884 w 6400800"/>
              <a:gd name="connsiteY3570" fmla="*/ 275749 h 514350"/>
              <a:gd name="connsiteX3571" fmla="*/ 5549742 w 6400800"/>
              <a:gd name="connsiteY3571" fmla="*/ 261461 h 514350"/>
              <a:gd name="connsiteX3572" fmla="*/ 5553551 w 6400800"/>
              <a:gd name="connsiteY3572" fmla="*/ 252889 h 514350"/>
              <a:gd name="connsiteX3573" fmla="*/ 5548789 w 6400800"/>
              <a:gd name="connsiteY3573" fmla="*/ 226219 h 514350"/>
              <a:gd name="connsiteX3574" fmla="*/ 5549742 w 6400800"/>
              <a:gd name="connsiteY3574" fmla="*/ 230029 h 514350"/>
              <a:gd name="connsiteX3575" fmla="*/ 5550694 w 6400800"/>
              <a:gd name="connsiteY3575" fmla="*/ 234791 h 514350"/>
              <a:gd name="connsiteX3576" fmla="*/ 5547837 w 6400800"/>
              <a:gd name="connsiteY3576" fmla="*/ 230029 h 514350"/>
              <a:gd name="connsiteX3577" fmla="*/ 5548789 w 6400800"/>
              <a:gd name="connsiteY3577" fmla="*/ 226219 h 514350"/>
              <a:gd name="connsiteX3578" fmla="*/ 5546884 w 6400800"/>
              <a:gd name="connsiteY3578" fmla="*/ 235744 h 514350"/>
              <a:gd name="connsiteX3579" fmla="*/ 5550694 w 6400800"/>
              <a:gd name="connsiteY3579" fmla="*/ 244316 h 514350"/>
              <a:gd name="connsiteX3580" fmla="*/ 5544979 w 6400800"/>
              <a:gd name="connsiteY3580" fmla="*/ 259556 h 514350"/>
              <a:gd name="connsiteX3581" fmla="*/ 5544026 w 6400800"/>
              <a:gd name="connsiteY3581" fmla="*/ 262414 h 514350"/>
              <a:gd name="connsiteX3582" fmla="*/ 5543074 w 6400800"/>
              <a:gd name="connsiteY3582" fmla="*/ 257651 h 514350"/>
              <a:gd name="connsiteX3583" fmla="*/ 5542121 w 6400800"/>
              <a:gd name="connsiteY3583" fmla="*/ 254794 h 514350"/>
              <a:gd name="connsiteX3584" fmla="*/ 5546884 w 6400800"/>
              <a:gd name="connsiteY3584" fmla="*/ 235744 h 514350"/>
              <a:gd name="connsiteX3585" fmla="*/ 5540217 w 6400800"/>
              <a:gd name="connsiteY3585" fmla="*/ 218599 h 514350"/>
              <a:gd name="connsiteX3586" fmla="*/ 5539264 w 6400800"/>
              <a:gd name="connsiteY3586" fmla="*/ 220504 h 514350"/>
              <a:gd name="connsiteX3587" fmla="*/ 5538312 w 6400800"/>
              <a:gd name="connsiteY3587" fmla="*/ 223361 h 514350"/>
              <a:gd name="connsiteX3588" fmla="*/ 5536406 w 6400800"/>
              <a:gd name="connsiteY3588" fmla="*/ 210026 h 514350"/>
              <a:gd name="connsiteX3589" fmla="*/ 5540217 w 6400800"/>
              <a:gd name="connsiteY3589" fmla="*/ 218599 h 514350"/>
              <a:gd name="connsiteX3590" fmla="*/ 5507831 w 6400800"/>
              <a:gd name="connsiteY3590" fmla="*/ 312896 h 514350"/>
              <a:gd name="connsiteX3591" fmla="*/ 5507831 w 6400800"/>
              <a:gd name="connsiteY3591" fmla="*/ 312896 h 514350"/>
              <a:gd name="connsiteX3592" fmla="*/ 5507831 w 6400800"/>
              <a:gd name="connsiteY3592" fmla="*/ 313849 h 514350"/>
              <a:gd name="connsiteX3593" fmla="*/ 5507831 w 6400800"/>
              <a:gd name="connsiteY3593" fmla="*/ 312896 h 514350"/>
              <a:gd name="connsiteX3594" fmla="*/ 5481162 w 6400800"/>
              <a:gd name="connsiteY3594" fmla="*/ 326231 h 514350"/>
              <a:gd name="connsiteX3595" fmla="*/ 5480209 w 6400800"/>
              <a:gd name="connsiteY3595" fmla="*/ 330994 h 514350"/>
              <a:gd name="connsiteX3596" fmla="*/ 5479256 w 6400800"/>
              <a:gd name="connsiteY3596" fmla="*/ 324326 h 514350"/>
              <a:gd name="connsiteX3597" fmla="*/ 5479256 w 6400800"/>
              <a:gd name="connsiteY3597" fmla="*/ 322421 h 514350"/>
              <a:gd name="connsiteX3598" fmla="*/ 5478304 w 6400800"/>
              <a:gd name="connsiteY3598" fmla="*/ 311944 h 514350"/>
              <a:gd name="connsiteX3599" fmla="*/ 5482114 w 6400800"/>
              <a:gd name="connsiteY3599" fmla="*/ 325279 h 514350"/>
              <a:gd name="connsiteX3600" fmla="*/ 5481162 w 6400800"/>
              <a:gd name="connsiteY3600" fmla="*/ 326231 h 514350"/>
              <a:gd name="connsiteX3601" fmla="*/ 5493544 w 6400800"/>
              <a:gd name="connsiteY3601" fmla="*/ 339566 h 514350"/>
              <a:gd name="connsiteX3602" fmla="*/ 5493544 w 6400800"/>
              <a:gd name="connsiteY3602" fmla="*/ 339566 h 514350"/>
              <a:gd name="connsiteX3603" fmla="*/ 5493544 w 6400800"/>
              <a:gd name="connsiteY3603" fmla="*/ 339566 h 514350"/>
              <a:gd name="connsiteX3604" fmla="*/ 5493544 w 6400800"/>
              <a:gd name="connsiteY3604" fmla="*/ 339566 h 514350"/>
              <a:gd name="connsiteX3605" fmla="*/ 5488781 w 6400800"/>
              <a:gd name="connsiteY3605" fmla="*/ 261461 h 514350"/>
              <a:gd name="connsiteX3606" fmla="*/ 5488781 w 6400800"/>
              <a:gd name="connsiteY3606" fmla="*/ 261461 h 514350"/>
              <a:gd name="connsiteX3607" fmla="*/ 5490687 w 6400800"/>
              <a:gd name="connsiteY3607" fmla="*/ 267176 h 514350"/>
              <a:gd name="connsiteX3608" fmla="*/ 5487829 w 6400800"/>
              <a:gd name="connsiteY3608" fmla="*/ 264319 h 514350"/>
              <a:gd name="connsiteX3609" fmla="*/ 5488781 w 6400800"/>
              <a:gd name="connsiteY3609" fmla="*/ 261461 h 514350"/>
              <a:gd name="connsiteX3610" fmla="*/ 5483067 w 6400800"/>
              <a:gd name="connsiteY3610" fmla="*/ 280511 h 514350"/>
              <a:gd name="connsiteX3611" fmla="*/ 5484971 w 6400800"/>
              <a:gd name="connsiteY3611" fmla="*/ 272891 h 514350"/>
              <a:gd name="connsiteX3612" fmla="*/ 5496401 w 6400800"/>
              <a:gd name="connsiteY3612" fmla="*/ 291941 h 514350"/>
              <a:gd name="connsiteX3613" fmla="*/ 5500212 w 6400800"/>
              <a:gd name="connsiteY3613" fmla="*/ 297656 h 514350"/>
              <a:gd name="connsiteX3614" fmla="*/ 5497354 w 6400800"/>
              <a:gd name="connsiteY3614" fmla="*/ 307181 h 514350"/>
              <a:gd name="connsiteX3615" fmla="*/ 5496401 w 6400800"/>
              <a:gd name="connsiteY3615" fmla="*/ 310991 h 514350"/>
              <a:gd name="connsiteX3616" fmla="*/ 5493544 w 6400800"/>
              <a:gd name="connsiteY3616" fmla="*/ 307181 h 514350"/>
              <a:gd name="connsiteX3617" fmla="*/ 5495449 w 6400800"/>
              <a:gd name="connsiteY3617" fmla="*/ 311944 h 514350"/>
              <a:gd name="connsiteX3618" fmla="*/ 5494496 w 6400800"/>
              <a:gd name="connsiteY3618" fmla="*/ 319564 h 514350"/>
              <a:gd name="connsiteX3619" fmla="*/ 5492592 w 6400800"/>
              <a:gd name="connsiteY3619" fmla="*/ 330041 h 514350"/>
              <a:gd name="connsiteX3620" fmla="*/ 5488781 w 6400800"/>
              <a:gd name="connsiteY3620" fmla="*/ 333851 h 514350"/>
              <a:gd name="connsiteX3621" fmla="*/ 5485924 w 6400800"/>
              <a:gd name="connsiteY3621" fmla="*/ 327184 h 514350"/>
              <a:gd name="connsiteX3622" fmla="*/ 5487829 w 6400800"/>
              <a:gd name="connsiteY3622" fmla="*/ 312896 h 514350"/>
              <a:gd name="connsiteX3623" fmla="*/ 5489734 w 6400800"/>
              <a:gd name="connsiteY3623" fmla="*/ 299561 h 514350"/>
              <a:gd name="connsiteX3624" fmla="*/ 5484019 w 6400800"/>
              <a:gd name="connsiteY3624" fmla="*/ 311944 h 514350"/>
              <a:gd name="connsiteX3625" fmla="*/ 5483067 w 6400800"/>
              <a:gd name="connsiteY3625" fmla="*/ 313849 h 514350"/>
              <a:gd name="connsiteX3626" fmla="*/ 5483067 w 6400800"/>
              <a:gd name="connsiteY3626" fmla="*/ 312896 h 514350"/>
              <a:gd name="connsiteX3627" fmla="*/ 5478304 w 6400800"/>
              <a:gd name="connsiteY3627" fmla="*/ 292894 h 514350"/>
              <a:gd name="connsiteX3628" fmla="*/ 5479256 w 6400800"/>
              <a:gd name="connsiteY3628" fmla="*/ 309086 h 514350"/>
              <a:gd name="connsiteX3629" fmla="*/ 5479256 w 6400800"/>
              <a:gd name="connsiteY3629" fmla="*/ 308134 h 514350"/>
              <a:gd name="connsiteX3630" fmla="*/ 5476399 w 6400800"/>
              <a:gd name="connsiteY3630" fmla="*/ 300514 h 514350"/>
              <a:gd name="connsiteX3631" fmla="*/ 5483067 w 6400800"/>
              <a:gd name="connsiteY3631" fmla="*/ 280511 h 514350"/>
              <a:gd name="connsiteX3632" fmla="*/ 5472589 w 6400800"/>
              <a:gd name="connsiteY3632" fmla="*/ 254794 h 514350"/>
              <a:gd name="connsiteX3633" fmla="*/ 5475446 w 6400800"/>
              <a:gd name="connsiteY3633" fmla="*/ 258604 h 514350"/>
              <a:gd name="connsiteX3634" fmla="*/ 5471637 w 6400800"/>
              <a:gd name="connsiteY3634" fmla="*/ 268129 h 514350"/>
              <a:gd name="connsiteX3635" fmla="*/ 5468779 w 6400800"/>
              <a:gd name="connsiteY3635" fmla="*/ 249079 h 514350"/>
              <a:gd name="connsiteX3636" fmla="*/ 5472589 w 6400800"/>
              <a:gd name="connsiteY3636" fmla="*/ 254794 h 514350"/>
              <a:gd name="connsiteX3637" fmla="*/ 5452587 w 6400800"/>
              <a:gd name="connsiteY3637" fmla="*/ 208121 h 514350"/>
              <a:gd name="connsiteX3638" fmla="*/ 5452587 w 6400800"/>
              <a:gd name="connsiteY3638" fmla="*/ 210026 h 514350"/>
              <a:gd name="connsiteX3639" fmla="*/ 5454492 w 6400800"/>
              <a:gd name="connsiteY3639" fmla="*/ 225266 h 514350"/>
              <a:gd name="connsiteX3640" fmla="*/ 5454492 w 6400800"/>
              <a:gd name="connsiteY3640" fmla="*/ 228124 h 514350"/>
              <a:gd name="connsiteX3641" fmla="*/ 5450681 w 6400800"/>
              <a:gd name="connsiteY3641" fmla="*/ 225266 h 514350"/>
              <a:gd name="connsiteX3642" fmla="*/ 5452587 w 6400800"/>
              <a:gd name="connsiteY3642" fmla="*/ 208121 h 514350"/>
              <a:gd name="connsiteX3643" fmla="*/ 5449729 w 6400800"/>
              <a:gd name="connsiteY3643" fmla="*/ 250031 h 514350"/>
              <a:gd name="connsiteX3644" fmla="*/ 5451634 w 6400800"/>
              <a:gd name="connsiteY3644" fmla="*/ 228124 h 514350"/>
              <a:gd name="connsiteX3645" fmla="*/ 5453539 w 6400800"/>
              <a:gd name="connsiteY3645" fmla="*/ 230029 h 514350"/>
              <a:gd name="connsiteX3646" fmla="*/ 5455444 w 6400800"/>
              <a:gd name="connsiteY3646" fmla="*/ 232886 h 514350"/>
              <a:gd name="connsiteX3647" fmla="*/ 5456396 w 6400800"/>
              <a:gd name="connsiteY3647" fmla="*/ 243364 h 514350"/>
              <a:gd name="connsiteX3648" fmla="*/ 5459254 w 6400800"/>
              <a:gd name="connsiteY3648" fmla="*/ 282416 h 514350"/>
              <a:gd name="connsiteX3649" fmla="*/ 5460206 w 6400800"/>
              <a:gd name="connsiteY3649" fmla="*/ 299561 h 514350"/>
              <a:gd name="connsiteX3650" fmla="*/ 5455444 w 6400800"/>
              <a:gd name="connsiteY3650" fmla="*/ 313849 h 514350"/>
              <a:gd name="connsiteX3651" fmla="*/ 5447824 w 6400800"/>
              <a:gd name="connsiteY3651" fmla="*/ 280511 h 514350"/>
              <a:gd name="connsiteX3652" fmla="*/ 5446871 w 6400800"/>
              <a:gd name="connsiteY3652" fmla="*/ 276701 h 514350"/>
              <a:gd name="connsiteX3653" fmla="*/ 5449729 w 6400800"/>
              <a:gd name="connsiteY3653" fmla="*/ 250031 h 514350"/>
              <a:gd name="connsiteX3654" fmla="*/ 5443062 w 6400800"/>
              <a:gd name="connsiteY3654" fmla="*/ 327184 h 514350"/>
              <a:gd name="connsiteX3655" fmla="*/ 5445919 w 6400800"/>
              <a:gd name="connsiteY3655" fmla="*/ 343376 h 514350"/>
              <a:gd name="connsiteX3656" fmla="*/ 5443062 w 6400800"/>
              <a:gd name="connsiteY3656" fmla="*/ 334804 h 514350"/>
              <a:gd name="connsiteX3657" fmla="*/ 5443062 w 6400800"/>
              <a:gd name="connsiteY3657" fmla="*/ 327184 h 514350"/>
              <a:gd name="connsiteX3658" fmla="*/ 5417344 w 6400800"/>
              <a:gd name="connsiteY3658" fmla="*/ 318611 h 514350"/>
              <a:gd name="connsiteX3659" fmla="*/ 5419249 w 6400800"/>
              <a:gd name="connsiteY3659" fmla="*/ 312896 h 514350"/>
              <a:gd name="connsiteX3660" fmla="*/ 5421154 w 6400800"/>
              <a:gd name="connsiteY3660" fmla="*/ 320516 h 514350"/>
              <a:gd name="connsiteX3661" fmla="*/ 5421154 w 6400800"/>
              <a:gd name="connsiteY3661" fmla="*/ 321469 h 514350"/>
              <a:gd name="connsiteX3662" fmla="*/ 5421154 w 6400800"/>
              <a:gd name="connsiteY3662" fmla="*/ 320516 h 514350"/>
              <a:gd name="connsiteX3663" fmla="*/ 5421154 w 6400800"/>
              <a:gd name="connsiteY3663" fmla="*/ 322421 h 514350"/>
              <a:gd name="connsiteX3664" fmla="*/ 5418296 w 6400800"/>
              <a:gd name="connsiteY3664" fmla="*/ 331946 h 514350"/>
              <a:gd name="connsiteX3665" fmla="*/ 5417344 w 6400800"/>
              <a:gd name="connsiteY3665" fmla="*/ 329089 h 514350"/>
              <a:gd name="connsiteX3666" fmla="*/ 5417344 w 6400800"/>
              <a:gd name="connsiteY3666" fmla="*/ 318611 h 514350"/>
              <a:gd name="connsiteX3667" fmla="*/ 5416392 w 6400800"/>
              <a:gd name="connsiteY3667" fmla="*/ 334804 h 514350"/>
              <a:gd name="connsiteX3668" fmla="*/ 5417344 w 6400800"/>
              <a:gd name="connsiteY3668" fmla="*/ 335756 h 514350"/>
              <a:gd name="connsiteX3669" fmla="*/ 5416392 w 6400800"/>
              <a:gd name="connsiteY3669" fmla="*/ 337661 h 514350"/>
              <a:gd name="connsiteX3670" fmla="*/ 5416392 w 6400800"/>
              <a:gd name="connsiteY3670" fmla="*/ 334804 h 514350"/>
              <a:gd name="connsiteX3671" fmla="*/ 5405914 w 6400800"/>
              <a:gd name="connsiteY3671" fmla="*/ 325279 h 514350"/>
              <a:gd name="connsiteX3672" fmla="*/ 5407819 w 6400800"/>
              <a:gd name="connsiteY3672" fmla="*/ 271939 h 514350"/>
              <a:gd name="connsiteX3673" fmla="*/ 5407819 w 6400800"/>
              <a:gd name="connsiteY3673" fmla="*/ 267176 h 514350"/>
              <a:gd name="connsiteX3674" fmla="*/ 5414487 w 6400800"/>
              <a:gd name="connsiteY3674" fmla="*/ 292894 h 514350"/>
              <a:gd name="connsiteX3675" fmla="*/ 5414487 w 6400800"/>
              <a:gd name="connsiteY3675" fmla="*/ 293846 h 514350"/>
              <a:gd name="connsiteX3676" fmla="*/ 5411629 w 6400800"/>
              <a:gd name="connsiteY3676" fmla="*/ 303371 h 514350"/>
              <a:gd name="connsiteX3677" fmla="*/ 5404962 w 6400800"/>
              <a:gd name="connsiteY3677" fmla="*/ 331946 h 514350"/>
              <a:gd name="connsiteX3678" fmla="*/ 5404962 w 6400800"/>
              <a:gd name="connsiteY3678" fmla="*/ 332899 h 514350"/>
              <a:gd name="connsiteX3679" fmla="*/ 5405914 w 6400800"/>
              <a:gd name="connsiteY3679" fmla="*/ 325279 h 514350"/>
              <a:gd name="connsiteX3680" fmla="*/ 5384006 w 6400800"/>
              <a:gd name="connsiteY3680" fmla="*/ 310991 h 514350"/>
              <a:gd name="connsiteX3681" fmla="*/ 5386864 w 6400800"/>
              <a:gd name="connsiteY3681" fmla="*/ 334804 h 514350"/>
              <a:gd name="connsiteX3682" fmla="*/ 5384959 w 6400800"/>
              <a:gd name="connsiteY3682" fmla="*/ 341471 h 514350"/>
              <a:gd name="connsiteX3683" fmla="*/ 5382101 w 6400800"/>
              <a:gd name="connsiteY3683" fmla="*/ 325279 h 514350"/>
              <a:gd name="connsiteX3684" fmla="*/ 5378292 w 6400800"/>
              <a:gd name="connsiteY3684" fmla="*/ 305276 h 514350"/>
              <a:gd name="connsiteX3685" fmla="*/ 5381149 w 6400800"/>
              <a:gd name="connsiteY3685" fmla="*/ 294799 h 514350"/>
              <a:gd name="connsiteX3686" fmla="*/ 5384006 w 6400800"/>
              <a:gd name="connsiteY3686" fmla="*/ 310991 h 514350"/>
              <a:gd name="connsiteX3687" fmla="*/ 5379244 w 6400800"/>
              <a:gd name="connsiteY3687" fmla="*/ 274796 h 514350"/>
              <a:gd name="connsiteX3688" fmla="*/ 5379244 w 6400800"/>
              <a:gd name="connsiteY3688" fmla="*/ 271939 h 514350"/>
              <a:gd name="connsiteX3689" fmla="*/ 5381149 w 6400800"/>
              <a:gd name="connsiteY3689" fmla="*/ 284321 h 514350"/>
              <a:gd name="connsiteX3690" fmla="*/ 5380196 w 6400800"/>
              <a:gd name="connsiteY3690" fmla="*/ 285274 h 514350"/>
              <a:gd name="connsiteX3691" fmla="*/ 5378292 w 6400800"/>
              <a:gd name="connsiteY3691" fmla="*/ 290036 h 514350"/>
              <a:gd name="connsiteX3692" fmla="*/ 5379244 w 6400800"/>
              <a:gd name="connsiteY3692" fmla="*/ 274796 h 514350"/>
              <a:gd name="connsiteX3693" fmla="*/ 5332571 w 6400800"/>
              <a:gd name="connsiteY3693" fmla="*/ 321469 h 514350"/>
              <a:gd name="connsiteX3694" fmla="*/ 5338287 w 6400800"/>
              <a:gd name="connsiteY3694" fmla="*/ 309086 h 514350"/>
              <a:gd name="connsiteX3695" fmla="*/ 5338287 w 6400800"/>
              <a:gd name="connsiteY3695" fmla="*/ 310039 h 514350"/>
              <a:gd name="connsiteX3696" fmla="*/ 5326856 w 6400800"/>
              <a:gd name="connsiteY3696" fmla="*/ 351949 h 514350"/>
              <a:gd name="connsiteX3697" fmla="*/ 5323999 w 6400800"/>
              <a:gd name="connsiteY3697" fmla="*/ 336709 h 514350"/>
              <a:gd name="connsiteX3698" fmla="*/ 5332571 w 6400800"/>
              <a:gd name="connsiteY3698" fmla="*/ 321469 h 514350"/>
              <a:gd name="connsiteX3699" fmla="*/ 5319237 w 6400800"/>
              <a:gd name="connsiteY3699" fmla="*/ 350996 h 514350"/>
              <a:gd name="connsiteX3700" fmla="*/ 5323046 w 6400800"/>
              <a:gd name="connsiteY3700" fmla="*/ 342424 h 514350"/>
              <a:gd name="connsiteX3701" fmla="*/ 5322094 w 6400800"/>
              <a:gd name="connsiteY3701" fmla="*/ 371951 h 514350"/>
              <a:gd name="connsiteX3702" fmla="*/ 5319237 w 6400800"/>
              <a:gd name="connsiteY3702" fmla="*/ 362426 h 514350"/>
              <a:gd name="connsiteX3703" fmla="*/ 5319237 w 6400800"/>
              <a:gd name="connsiteY3703" fmla="*/ 350996 h 514350"/>
              <a:gd name="connsiteX3704" fmla="*/ 5316379 w 6400800"/>
              <a:gd name="connsiteY3704" fmla="*/ 392906 h 514350"/>
              <a:gd name="connsiteX3705" fmla="*/ 5317331 w 6400800"/>
              <a:gd name="connsiteY3705" fmla="*/ 382429 h 514350"/>
              <a:gd name="connsiteX3706" fmla="*/ 5318284 w 6400800"/>
              <a:gd name="connsiteY3706" fmla="*/ 390049 h 514350"/>
              <a:gd name="connsiteX3707" fmla="*/ 5315426 w 6400800"/>
              <a:gd name="connsiteY3707" fmla="*/ 399574 h 514350"/>
              <a:gd name="connsiteX3708" fmla="*/ 5316379 w 6400800"/>
              <a:gd name="connsiteY3708" fmla="*/ 392906 h 514350"/>
              <a:gd name="connsiteX3709" fmla="*/ 5285899 w 6400800"/>
              <a:gd name="connsiteY3709" fmla="*/ 293846 h 514350"/>
              <a:gd name="connsiteX3710" fmla="*/ 5286851 w 6400800"/>
              <a:gd name="connsiteY3710" fmla="*/ 298609 h 514350"/>
              <a:gd name="connsiteX3711" fmla="*/ 5283994 w 6400800"/>
              <a:gd name="connsiteY3711" fmla="*/ 302419 h 514350"/>
              <a:gd name="connsiteX3712" fmla="*/ 5285899 w 6400800"/>
              <a:gd name="connsiteY3712" fmla="*/ 293846 h 514350"/>
              <a:gd name="connsiteX3713" fmla="*/ 5279231 w 6400800"/>
              <a:gd name="connsiteY3713" fmla="*/ 319564 h 514350"/>
              <a:gd name="connsiteX3714" fmla="*/ 5282089 w 6400800"/>
              <a:gd name="connsiteY3714" fmla="*/ 311944 h 514350"/>
              <a:gd name="connsiteX3715" fmla="*/ 5287804 w 6400800"/>
              <a:gd name="connsiteY3715" fmla="*/ 302419 h 514350"/>
              <a:gd name="connsiteX3716" fmla="*/ 5288756 w 6400800"/>
              <a:gd name="connsiteY3716" fmla="*/ 309086 h 514350"/>
              <a:gd name="connsiteX3717" fmla="*/ 5292567 w 6400800"/>
              <a:gd name="connsiteY3717" fmla="*/ 340519 h 514350"/>
              <a:gd name="connsiteX3718" fmla="*/ 5287804 w 6400800"/>
              <a:gd name="connsiteY3718" fmla="*/ 363379 h 514350"/>
              <a:gd name="connsiteX3719" fmla="*/ 5287804 w 6400800"/>
              <a:gd name="connsiteY3719" fmla="*/ 351949 h 514350"/>
              <a:gd name="connsiteX3720" fmla="*/ 5287804 w 6400800"/>
              <a:gd name="connsiteY3720" fmla="*/ 335756 h 514350"/>
              <a:gd name="connsiteX3721" fmla="*/ 5283994 w 6400800"/>
              <a:gd name="connsiteY3721" fmla="*/ 350996 h 514350"/>
              <a:gd name="connsiteX3722" fmla="*/ 5280184 w 6400800"/>
              <a:gd name="connsiteY3722" fmla="*/ 369094 h 514350"/>
              <a:gd name="connsiteX3723" fmla="*/ 5280184 w 6400800"/>
              <a:gd name="connsiteY3723" fmla="*/ 370046 h 514350"/>
              <a:gd name="connsiteX3724" fmla="*/ 5277326 w 6400800"/>
              <a:gd name="connsiteY3724" fmla="*/ 350044 h 514350"/>
              <a:gd name="connsiteX3725" fmla="*/ 5275421 w 6400800"/>
              <a:gd name="connsiteY3725" fmla="*/ 335756 h 514350"/>
              <a:gd name="connsiteX3726" fmla="*/ 5279231 w 6400800"/>
              <a:gd name="connsiteY3726" fmla="*/ 319564 h 514350"/>
              <a:gd name="connsiteX3727" fmla="*/ 5236369 w 6400800"/>
              <a:gd name="connsiteY3727" fmla="*/ 318611 h 514350"/>
              <a:gd name="connsiteX3728" fmla="*/ 5235417 w 6400800"/>
              <a:gd name="connsiteY3728" fmla="*/ 320516 h 514350"/>
              <a:gd name="connsiteX3729" fmla="*/ 5230654 w 6400800"/>
              <a:gd name="connsiteY3729" fmla="*/ 311944 h 514350"/>
              <a:gd name="connsiteX3730" fmla="*/ 5230654 w 6400800"/>
              <a:gd name="connsiteY3730" fmla="*/ 310991 h 514350"/>
              <a:gd name="connsiteX3731" fmla="*/ 5239226 w 6400800"/>
              <a:gd name="connsiteY3731" fmla="*/ 295751 h 514350"/>
              <a:gd name="connsiteX3732" fmla="*/ 5236369 w 6400800"/>
              <a:gd name="connsiteY3732" fmla="*/ 318611 h 514350"/>
              <a:gd name="connsiteX3733" fmla="*/ 5230654 w 6400800"/>
              <a:gd name="connsiteY3733" fmla="*/ 281464 h 514350"/>
              <a:gd name="connsiteX3734" fmla="*/ 5237321 w 6400800"/>
              <a:gd name="connsiteY3734" fmla="*/ 265271 h 514350"/>
              <a:gd name="connsiteX3735" fmla="*/ 5243989 w 6400800"/>
              <a:gd name="connsiteY3735" fmla="*/ 251936 h 514350"/>
              <a:gd name="connsiteX3736" fmla="*/ 5242084 w 6400800"/>
              <a:gd name="connsiteY3736" fmla="*/ 264319 h 514350"/>
              <a:gd name="connsiteX3737" fmla="*/ 5240179 w 6400800"/>
              <a:gd name="connsiteY3737" fmla="*/ 283369 h 514350"/>
              <a:gd name="connsiteX3738" fmla="*/ 5228749 w 6400800"/>
              <a:gd name="connsiteY3738" fmla="*/ 299561 h 514350"/>
              <a:gd name="connsiteX3739" fmla="*/ 5227796 w 6400800"/>
              <a:gd name="connsiteY3739" fmla="*/ 290036 h 514350"/>
              <a:gd name="connsiteX3740" fmla="*/ 5230654 w 6400800"/>
              <a:gd name="connsiteY3740" fmla="*/ 281464 h 514350"/>
              <a:gd name="connsiteX3741" fmla="*/ 5211604 w 6400800"/>
              <a:gd name="connsiteY3741" fmla="*/ 344329 h 514350"/>
              <a:gd name="connsiteX3742" fmla="*/ 5213509 w 6400800"/>
              <a:gd name="connsiteY3742" fmla="*/ 341471 h 514350"/>
              <a:gd name="connsiteX3743" fmla="*/ 5213509 w 6400800"/>
              <a:gd name="connsiteY3743" fmla="*/ 341471 h 514350"/>
              <a:gd name="connsiteX3744" fmla="*/ 5213509 w 6400800"/>
              <a:gd name="connsiteY3744" fmla="*/ 342424 h 514350"/>
              <a:gd name="connsiteX3745" fmla="*/ 5211604 w 6400800"/>
              <a:gd name="connsiteY3745" fmla="*/ 344329 h 514350"/>
              <a:gd name="connsiteX3746" fmla="*/ 5211604 w 6400800"/>
              <a:gd name="connsiteY3746" fmla="*/ 344329 h 514350"/>
              <a:gd name="connsiteX3747" fmla="*/ 5214462 w 6400800"/>
              <a:gd name="connsiteY3747" fmla="*/ 343376 h 514350"/>
              <a:gd name="connsiteX3748" fmla="*/ 5216367 w 6400800"/>
              <a:gd name="connsiteY3748" fmla="*/ 348139 h 514350"/>
              <a:gd name="connsiteX3749" fmla="*/ 5213509 w 6400800"/>
              <a:gd name="connsiteY3749" fmla="*/ 352901 h 514350"/>
              <a:gd name="connsiteX3750" fmla="*/ 5212556 w 6400800"/>
              <a:gd name="connsiteY3750" fmla="*/ 350996 h 514350"/>
              <a:gd name="connsiteX3751" fmla="*/ 5212556 w 6400800"/>
              <a:gd name="connsiteY3751" fmla="*/ 349091 h 514350"/>
              <a:gd name="connsiteX3752" fmla="*/ 5214462 w 6400800"/>
              <a:gd name="connsiteY3752" fmla="*/ 343376 h 514350"/>
              <a:gd name="connsiteX3753" fmla="*/ 5214462 w 6400800"/>
              <a:gd name="connsiteY3753" fmla="*/ 343376 h 514350"/>
              <a:gd name="connsiteX3754" fmla="*/ 5211604 w 6400800"/>
              <a:gd name="connsiteY3754" fmla="*/ 290989 h 514350"/>
              <a:gd name="connsiteX3755" fmla="*/ 5211604 w 6400800"/>
              <a:gd name="connsiteY3755" fmla="*/ 290989 h 514350"/>
              <a:gd name="connsiteX3756" fmla="*/ 5213509 w 6400800"/>
              <a:gd name="connsiteY3756" fmla="*/ 296704 h 514350"/>
              <a:gd name="connsiteX3757" fmla="*/ 5210651 w 6400800"/>
              <a:gd name="connsiteY3757" fmla="*/ 302419 h 514350"/>
              <a:gd name="connsiteX3758" fmla="*/ 5211604 w 6400800"/>
              <a:gd name="connsiteY3758" fmla="*/ 290989 h 514350"/>
              <a:gd name="connsiteX3759" fmla="*/ 5189696 w 6400800"/>
              <a:gd name="connsiteY3759" fmla="*/ 260509 h 514350"/>
              <a:gd name="connsiteX3760" fmla="*/ 5189696 w 6400800"/>
              <a:gd name="connsiteY3760" fmla="*/ 264319 h 514350"/>
              <a:gd name="connsiteX3761" fmla="*/ 5186839 w 6400800"/>
              <a:gd name="connsiteY3761" fmla="*/ 258604 h 514350"/>
              <a:gd name="connsiteX3762" fmla="*/ 5187792 w 6400800"/>
              <a:gd name="connsiteY3762" fmla="*/ 257651 h 514350"/>
              <a:gd name="connsiteX3763" fmla="*/ 5189696 w 6400800"/>
              <a:gd name="connsiteY3763" fmla="*/ 253841 h 514350"/>
              <a:gd name="connsiteX3764" fmla="*/ 5189696 w 6400800"/>
              <a:gd name="connsiteY3764" fmla="*/ 260509 h 514350"/>
              <a:gd name="connsiteX3765" fmla="*/ 5178267 w 6400800"/>
              <a:gd name="connsiteY3765" fmla="*/ 230981 h 514350"/>
              <a:gd name="connsiteX3766" fmla="*/ 5186839 w 6400800"/>
              <a:gd name="connsiteY3766" fmla="*/ 213836 h 514350"/>
              <a:gd name="connsiteX3767" fmla="*/ 5188744 w 6400800"/>
              <a:gd name="connsiteY3767" fmla="*/ 210026 h 514350"/>
              <a:gd name="connsiteX3768" fmla="*/ 5188744 w 6400800"/>
              <a:gd name="connsiteY3768" fmla="*/ 219551 h 514350"/>
              <a:gd name="connsiteX3769" fmla="*/ 5188744 w 6400800"/>
              <a:gd name="connsiteY3769" fmla="*/ 254794 h 514350"/>
              <a:gd name="connsiteX3770" fmla="*/ 5185887 w 6400800"/>
              <a:gd name="connsiteY3770" fmla="*/ 258604 h 514350"/>
              <a:gd name="connsiteX3771" fmla="*/ 5185887 w 6400800"/>
              <a:gd name="connsiteY3771" fmla="*/ 258604 h 514350"/>
              <a:gd name="connsiteX3772" fmla="*/ 5178267 w 6400800"/>
              <a:gd name="connsiteY3772" fmla="*/ 243364 h 514350"/>
              <a:gd name="connsiteX3773" fmla="*/ 5175409 w 6400800"/>
              <a:gd name="connsiteY3773" fmla="*/ 238601 h 514350"/>
              <a:gd name="connsiteX3774" fmla="*/ 5178267 w 6400800"/>
              <a:gd name="connsiteY3774" fmla="*/ 230981 h 514350"/>
              <a:gd name="connsiteX3775" fmla="*/ 5168742 w 6400800"/>
              <a:gd name="connsiteY3775" fmla="*/ 238601 h 514350"/>
              <a:gd name="connsiteX3776" fmla="*/ 5168742 w 6400800"/>
              <a:gd name="connsiteY3776" fmla="*/ 238601 h 514350"/>
              <a:gd name="connsiteX3777" fmla="*/ 5168742 w 6400800"/>
              <a:gd name="connsiteY3777" fmla="*/ 238601 h 514350"/>
              <a:gd name="connsiteX3778" fmla="*/ 5168742 w 6400800"/>
              <a:gd name="connsiteY3778" fmla="*/ 238601 h 514350"/>
              <a:gd name="connsiteX3779" fmla="*/ 5166837 w 6400800"/>
              <a:gd name="connsiteY3779" fmla="*/ 280511 h 514350"/>
              <a:gd name="connsiteX3780" fmla="*/ 5167789 w 6400800"/>
              <a:gd name="connsiteY3780" fmla="*/ 259556 h 514350"/>
              <a:gd name="connsiteX3781" fmla="*/ 5167789 w 6400800"/>
              <a:gd name="connsiteY3781" fmla="*/ 259556 h 514350"/>
              <a:gd name="connsiteX3782" fmla="*/ 5171599 w 6400800"/>
              <a:gd name="connsiteY3782" fmla="*/ 248126 h 514350"/>
              <a:gd name="connsiteX3783" fmla="*/ 5177314 w 6400800"/>
              <a:gd name="connsiteY3783" fmla="*/ 263366 h 514350"/>
              <a:gd name="connsiteX3784" fmla="*/ 5179219 w 6400800"/>
              <a:gd name="connsiteY3784" fmla="*/ 267176 h 514350"/>
              <a:gd name="connsiteX3785" fmla="*/ 5176362 w 6400800"/>
              <a:gd name="connsiteY3785" fmla="*/ 271939 h 514350"/>
              <a:gd name="connsiteX3786" fmla="*/ 5166837 w 6400800"/>
              <a:gd name="connsiteY3786" fmla="*/ 287179 h 514350"/>
              <a:gd name="connsiteX3787" fmla="*/ 5166837 w 6400800"/>
              <a:gd name="connsiteY3787" fmla="*/ 280511 h 514350"/>
              <a:gd name="connsiteX3788" fmla="*/ 5166837 w 6400800"/>
              <a:gd name="connsiteY3788" fmla="*/ 307181 h 514350"/>
              <a:gd name="connsiteX3789" fmla="*/ 5170646 w 6400800"/>
              <a:gd name="connsiteY3789" fmla="*/ 296704 h 514350"/>
              <a:gd name="connsiteX3790" fmla="*/ 5171599 w 6400800"/>
              <a:gd name="connsiteY3790" fmla="*/ 293846 h 514350"/>
              <a:gd name="connsiteX3791" fmla="*/ 5176362 w 6400800"/>
              <a:gd name="connsiteY3791" fmla="*/ 289084 h 514350"/>
              <a:gd name="connsiteX3792" fmla="*/ 5181124 w 6400800"/>
              <a:gd name="connsiteY3792" fmla="*/ 284321 h 514350"/>
              <a:gd name="connsiteX3793" fmla="*/ 5175409 w 6400800"/>
              <a:gd name="connsiteY3793" fmla="*/ 288131 h 514350"/>
              <a:gd name="connsiteX3794" fmla="*/ 5172551 w 6400800"/>
              <a:gd name="connsiteY3794" fmla="*/ 290036 h 514350"/>
              <a:gd name="connsiteX3795" fmla="*/ 5179219 w 6400800"/>
              <a:gd name="connsiteY3795" fmla="*/ 272891 h 514350"/>
              <a:gd name="connsiteX3796" fmla="*/ 5180171 w 6400800"/>
              <a:gd name="connsiteY3796" fmla="*/ 270034 h 514350"/>
              <a:gd name="connsiteX3797" fmla="*/ 5184934 w 6400800"/>
              <a:gd name="connsiteY3797" fmla="*/ 280511 h 514350"/>
              <a:gd name="connsiteX3798" fmla="*/ 5190649 w 6400800"/>
              <a:gd name="connsiteY3798" fmla="*/ 292894 h 514350"/>
              <a:gd name="connsiteX3799" fmla="*/ 5190649 w 6400800"/>
              <a:gd name="connsiteY3799" fmla="*/ 298609 h 514350"/>
              <a:gd name="connsiteX3800" fmla="*/ 5192554 w 6400800"/>
              <a:gd name="connsiteY3800" fmla="*/ 330041 h 514350"/>
              <a:gd name="connsiteX3801" fmla="*/ 5192554 w 6400800"/>
              <a:gd name="connsiteY3801" fmla="*/ 335756 h 514350"/>
              <a:gd name="connsiteX3802" fmla="*/ 5192554 w 6400800"/>
              <a:gd name="connsiteY3802" fmla="*/ 336709 h 514350"/>
              <a:gd name="connsiteX3803" fmla="*/ 5191601 w 6400800"/>
              <a:gd name="connsiteY3803" fmla="*/ 338614 h 514350"/>
              <a:gd name="connsiteX3804" fmla="*/ 5187792 w 6400800"/>
              <a:gd name="connsiteY3804" fmla="*/ 348139 h 514350"/>
              <a:gd name="connsiteX3805" fmla="*/ 5183981 w 6400800"/>
              <a:gd name="connsiteY3805" fmla="*/ 309086 h 514350"/>
              <a:gd name="connsiteX3806" fmla="*/ 5177314 w 6400800"/>
              <a:gd name="connsiteY3806" fmla="*/ 348139 h 514350"/>
              <a:gd name="connsiteX3807" fmla="*/ 5176362 w 6400800"/>
              <a:gd name="connsiteY3807" fmla="*/ 354806 h 514350"/>
              <a:gd name="connsiteX3808" fmla="*/ 5174456 w 6400800"/>
              <a:gd name="connsiteY3808" fmla="*/ 349091 h 514350"/>
              <a:gd name="connsiteX3809" fmla="*/ 5171599 w 6400800"/>
              <a:gd name="connsiteY3809" fmla="*/ 341471 h 514350"/>
              <a:gd name="connsiteX3810" fmla="*/ 5173504 w 6400800"/>
              <a:gd name="connsiteY3810" fmla="*/ 328136 h 514350"/>
              <a:gd name="connsiteX3811" fmla="*/ 5169694 w 6400800"/>
              <a:gd name="connsiteY3811" fmla="*/ 338614 h 514350"/>
              <a:gd name="connsiteX3812" fmla="*/ 5167789 w 6400800"/>
              <a:gd name="connsiteY3812" fmla="*/ 334804 h 514350"/>
              <a:gd name="connsiteX3813" fmla="*/ 5165884 w 6400800"/>
              <a:gd name="connsiteY3813" fmla="*/ 312896 h 514350"/>
              <a:gd name="connsiteX3814" fmla="*/ 5166837 w 6400800"/>
              <a:gd name="connsiteY3814" fmla="*/ 307181 h 514350"/>
              <a:gd name="connsiteX3815" fmla="*/ 5161121 w 6400800"/>
              <a:gd name="connsiteY3815" fmla="*/ 218599 h 514350"/>
              <a:gd name="connsiteX3816" fmla="*/ 5164931 w 6400800"/>
              <a:gd name="connsiteY3816" fmla="*/ 229076 h 514350"/>
              <a:gd name="connsiteX3817" fmla="*/ 5161121 w 6400800"/>
              <a:gd name="connsiteY3817" fmla="*/ 248126 h 514350"/>
              <a:gd name="connsiteX3818" fmla="*/ 5157312 w 6400800"/>
              <a:gd name="connsiteY3818" fmla="*/ 206216 h 514350"/>
              <a:gd name="connsiteX3819" fmla="*/ 5161121 w 6400800"/>
              <a:gd name="connsiteY3819" fmla="*/ 218599 h 514350"/>
              <a:gd name="connsiteX3820" fmla="*/ 5148739 w 6400800"/>
              <a:gd name="connsiteY3820" fmla="*/ 256699 h 514350"/>
              <a:gd name="connsiteX3821" fmla="*/ 5149692 w 6400800"/>
              <a:gd name="connsiteY3821" fmla="*/ 255746 h 514350"/>
              <a:gd name="connsiteX3822" fmla="*/ 5149692 w 6400800"/>
              <a:gd name="connsiteY3822" fmla="*/ 283369 h 514350"/>
              <a:gd name="connsiteX3823" fmla="*/ 5149692 w 6400800"/>
              <a:gd name="connsiteY3823" fmla="*/ 284321 h 514350"/>
              <a:gd name="connsiteX3824" fmla="*/ 5143024 w 6400800"/>
              <a:gd name="connsiteY3824" fmla="*/ 263366 h 514350"/>
              <a:gd name="connsiteX3825" fmla="*/ 5148739 w 6400800"/>
              <a:gd name="connsiteY3825" fmla="*/ 256699 h 514350"/>
              <a:gd name="connsiteX3826" fmla="*/ 5087779 w 6400800"/>
              <a:gd name="connsiteY3826" fmla="*/ 317659 h 514350"/>
              <a:gd name="connsiteX3827" fmla="*/ 5087779 w 6400800"/>
              <a:gd name="connsiteY3827" fmla="*/ 315754 h 514350"/>
              <a:gd name="connsiteX3828" fmla="*/ 5087779 w 6400800"/>
              <a:gd name="connsiteY3828" fmla="*/ 317659 h 514350"/>
              <a:gd name="connsiteX3829" fmla="*/ 5087779 w 6400800"/>
              <a:gd name="connsiteY3829" fmla="*/ 317659 h 514350"/>
              <a:gd name="connsiteX3830" fmla="*/ 5122069 w 6400800"/>
              <a:gd name="connsiteY3830" fmla="*/ 298609 h 514350"/>
              <a:gd name="connsiteX3831" fmla="*/ 5128737 w 6400800"/>
              <a:gd name="connsiteY3831" fmla="*/ 287179 h 514350"/>
              <a:gd name="connsiteX3832" fmla="*/ 5124926 w 6400800"/>
              <a:gd name="connsiteY3832" fmla="*/ 327184 h 514350"/>
              <a:gd name="connsiteX3833" fmla="*/ 5121117 w 6400800"/>
              <a:gd name="connsiteY3833" fmla="*/ 318611 h 514350"/>
              <a:gd name="connsiteX3834" fmla="*/ 5117306 w 6400800"/>
              <a:gd name="connsiteY3834" fmla="*/ 308134 h 514350"/>
              <a:gd name="connsiteX3835" fmla="*/ 5122069 w 6400800"/>
              <a:gd name="connsiteY3835" fmla="*/ 298609 h 514350"/>
              <a:gd name="connsiteX3836" fmla="*/ 5110639 w 6400800"/>
              <a:gd name="connsiteY3836" fmla="*/ 321469 h 514350"/>
              <a:gd name="connsiteX3837" fmla="*/ 5110639 w 6400800"/>
              <a:gd name="connsiteY3837" fmla="*/ 321469 h 514350"/>
              <a:gd name="connsiteX3838" fmla="*/ 5118259 w 6400800"/>
              <a:gd name="connsiteY3838" fmla="*/ 344329 h 514350"/>
              <a:gd name="connsiteX3839" fmla="*/ 5116354 w 6400800"/>
              <a:gd name="connsiteY3839" fmla="*/ 347186 h 514350"/>
              <a:gd name="connsiteX3840" fmla="*/ 5114449 w 6400800"/>
              <a:gd name="connsiteY3840" fmla="*/ 349091 h 514350"/>
              <a:gd name="connsiteX3841" fmla="*/ 5110639 w 6400800"/>
              <a:gd name="connsiteY3841" fmla="*/ 335756 h 514350"/>
              <a:gd name="connsiteX3842" fmla="*/ 5107781 w 6400800"/>
              <a:gd name="connsiteY3842" fmla="*/ 327184 h 514350"/>
              <a:gd name="connsiteX3843" fmla="*/ 5110639 w 6400800"/>
              <a:gd name="connsiteY3843" fmla="*/ 321469 h 514350"/>
              <a:gd name="connsiteX3844" fmla="*/ 5105876 w 6400800"/>
              <a:gd name="connsiteY3844" fmla="*/ 308134 h 514350"/>
              <a:gd name="connsiteX3845" fmla="*/ 5103019 w 6400800"/>
              <a:gd name="connsiteY3845" fmla="*/ 311944 h 514350"/>
              <a:gd name="connsiteX3846" fmla="*/ 5101114 w 6400800"/>
              <a:gd name="connsiteY3846" fmla="*/ 306229 h 514350"/>
              <a:gd name="connsiteX3847" fmla="*/ 5101114 w 6400800"/>
              <a:gd name="connsiteY3847" fmla="*/ 304324 h 514350"/>
              <a:gd name="connsiteX3848" fmla="*/ 5101114 w 6400800"/>
              <a:gd name="connsiteY3848" fmla="*/ 305276 h 514350"/>
              <a:gd name="connsiteX3849" fmla="*/ 5096351 w 6400800"/>
              <a:gd name="connsiteY3849" fmla="*/ 288131 h 514350"/>
              <a:gd name="connsiteX3850" fmla="*/ 5097304 w 6400800"/>
              <a:gd name="connsiteY3850" fmla="*/ 281464 h 514350"/>
              <a:gd name="connsiteX3851" fmla="*/ 5105876 w 6400800"/>
              <a:gd name="connsiteY3851" fmla="*/ 308134 h 514350"/>
              <a:gd name="connsiteX3852" fmla="*/ 5097304 w 6400800"/>
              <a:gd name="connsiteY3852" fmla="*/ 282416 h 514350"/>
              <a:gd name="connsiteX3853" fmla="*/ 5095399 w 6400800"/>
              <a:gd name="connsiteY3853" fmla="*/ 286226 h 514350"/>
              <a:gd name="connsiteX3854" fmla="*/ 5093494 w 6400800"/>
              <a:gd name="connsiteY3854" fmla="*/ 279559 h 514350"/>
              <a:gd name="connsiteX3855" fmla="*/ 5087779 w 6400800"/>
              <a:gd name="connsiteY3855" fmla="*/ 258604 h 514350"/>
              <a:gd name="connsiteX3856" fmla="*/ 5089684 w 6400800"/>
              <a:gd name="connsiteY3856" fmla="*/ 257651 h 514350"/>
              <a:gd name="connsiteX3857" fmla="*/ 5097304 w 6400800"/>
              <a:gd name="connsiteY3857" fmla="*/ 282416 h 514350"/>
              <a:gd name="connsiteX3858" fmla="*/ 5080159 w 6400800"/>
              <a:gd name="connsiteY3858" fmla="*/ 224314 h 514350"/>
              <a:gd name="connsiteX3859" fmla="*/ 5089684 w 6400800"/>
              <a:gd name="connsiteY3859" fmla="*/ 254794 h 514350"/>
              <a:gd name="connsiteX3860" fmla="*/ 5087779 w 6400800"/>
              <a:gd name="connsiteY3860" fmla="*/ 254794 h 514350"/>
              <a:gd name="connsiteX3861" fmla="*/ 5081112 w 6400800"/>
              <a:gd name="connsiteY3861" fmla="*/ 228124 h 514350"/>
              <a:gd name="connsiteX3862" fmla="*/ 5080159 w 6400800"/>
              <a:gd name="connsiteY3862" fmla="*/ 224314 h 514350"/>
              <a:gd name="connsiteX3863" fmla="*/ 5080159 w 6400800"/>
              <a:gd name="connsiteY3863" fmla="*/ 224314 h 514350"/>
              <a:gd name="connsiteX3864" fmla="*/ 5076349 w 6400800"/>
              <a:gd name="connsiteY3864" fmla="*/ 272891 h 514350"/>
              <a:gd name="connsiteX3865" fmla="*/ 5076349 w 6400800"/>
              <a:gd name="connsiteY3865" fmla="*/ 268129 h 514350"/>
              <a:gd name="connsiteX3866" fmla="*/ 5079206 w 6400800"/>
              <a:gd name="connsiteY3866" fmla="*/ 283369 h 514350"/>
              <a:gd name="connsiteX3867" fmla="*/ 5083017 w 6400800"/>
              <a:gd name="connsiteY3867" fmla="*/ 301466 h 514350"/>
              <a:gd name="connsiteX3868" fmla="*/ 5083017 w 6400800"/>
              <a:gd name="connsiteY3868" fmla="*/ 304324 h 514350"/>
              <a:gd name="connsiteX3869" fmla="*/ 5082064 w 6400800"/>
              <a:gd name="connsiteY3869" fmla="*/ 311944 h 514350"/>
              <a:gd name="connsiteX3870" fmla="*/ 5073492 w 6400800"/>
              <a:gd name="connsiteY3870" fmla="*/ 292894 h 514350"/>
              <a:gd name="connsiteX3871" fmla="*/ 5076349 w 6400800"/>
              <a:gd name="connsiteY3871" fmla="*/ 272891 h 514350"/>
              <a:gd name="connsiteX3872" fmla="*/ 5066824 w 6400800"/>
              <a:gd name="connsiteY3872" fmla="*/ 377666 h 514350"/>
              <a:gd name="connsiteX3873" fmla="*/ 5066824 w 6400800"/>
              <a:gd name="connsiteY3873" fmla="*/ 380524 h 514350"/>
              <a:gd name="connsiteX3874" fmla="*/ 5066824 w 6400800"/>
              <a:gd name="connsiteY3874" fmla="*/ 383381 h 514350"/>
              <a:gd name="connsiteX3875" fmla="*/ 5065871 w 6400800"/>
              <a:gd name="connsiteY3875" fmla="*/ 384334 h 514350"/>
              <a:gd name="connsiteX3876" fmla="*/ 5064919 w 6400800"/>
              <a:gd name="connsiteY3876" fmla="*/ 381476 h 514350"/>
              <a:gd name="connsiteX3877" fmla="*/ 5066824 w 6400800"/>
              <a:gd name="connsiteY3877" fmla="*/ 377666 h 514350"/>
              <a:gd name="connsiteX3878" fmla="*/ 5057299 w 6400800"/>
              <a:gd name="connsiteY3878" fmla="*/ 303371 h 514350"/>
              <a:gd name="connsiteX3879" fmla="*/ 5051584 w 6400800"/>
              <a:gd name="connsiteY3879" fmla="*/ 294799 h 514350"/>
              <a:gd name="connsiteX3880" fmla="*/ 5052537 w 6400800"/>
              <a:gd name="connsiteY3880" fmla="*/ 290989 h 514350"/>
              <a:gd name="connsiteX3881" fmla="*/ 5055394 w 6400800"/>
              <a:gd name="connsiteY3881" fmla="*/ 287179 h 514350"/>
              <a:gd name="connsiteX3882" fmla="*/ 5057299 w 6400800"/>
              <a:gd name="connsiteY3882" fmla="*/ 303371 h 514350"/>
              <a:gd name="connsiteX3883" fmla="*/ 5050631 w 6400800"/>
              <a:gd name="connsiteY3883" fmla="*/ 252889 h 514350"/>
              <a:gd name="connsiteX3884" fmla="*/ 5052537 w 6400800"/>
              <a:gd name="connsiteY3884" fmla="*/ 258604 h 514350"/>
              <a:gd name="connsiteX3885" fmla="*/ 5053489 w 6400800"/>
              <a:gd name="connsiteY3885" fmla="*/ 260509 h 514350"/>
              <a:gd name="connsiteX3886" fmla="*/ 5054442 w 6400800"/>
              <a:gd name="connsiteY3886" fmla="*/ 268129 h 514350"/>
              <a:gd name="connsiteX3887" fmla="*/ 5052537 w 6400800"/>
              <a:gd name="connsiteY3887" fmla="*/ 273844 h 514350"/>
              <a:gd name="connsiteX3888" fmla="*/ 5051584 w 6400800"/>
              <a:gd name="connsiteY3888" fmla="*/ 276701 h 514350"/>
              <a:gd name="connsiteX3889" fmla="*/ 5048726 w 6400800"/>
              <a:gd name="connsiteY3889" fmla="*/ 279559 h 514350"/>
              <a:gd name="connsiteX3890" fmla="*/ 5048726 w 6400800"/>
              <a:gd name="connsiteY3890" fmla="*/ 278606 h 514350"/>
              <a:gd name="connsiteX3891" fmla="*/ 5048726 w 6400800"/>
              <a:gd name="connsiteY3891" fmla="*/ 274796 h 514350"/>
              <a:gd name="connsiteX3892" fmla="*/ 5049679 w 6400800"/>
              <a:gd name="connsiteY3892" fmla="*/ 268129 h 514350"/>
              <a:gd name="connsiteX3893" fmla="*/ 5050631 w 6400800"/>
              <a:gd name="connsiteY3893" fmla="*/ 262414 h 514350"/>
              <a:gd name="connsiteX3894" fmla="*/ 5048726 w 6400800"/>
              <a:gd name="connsiteY3894" fmla="*/ 268129 h 514350"/>
              <a:gd name="connsiteX3895" fmla="*/ 5048726 w 6400800"/>
              <a:gd name="connsiteY3895" fmla="*/ 269081 h 514350"/>
              <a:gd name="connsiteX3896" fmla="*/ 5048726 w 6400800"/>
              <a:gd name="connsiteY3896" fmla="*/ 266224 h 514350"/>
              <a:gd name="connsiteX3897" fmla="*/ 5050631 w 6400800"/>
              <a:gd name="connsiteY3897" fmla="*/ 252889 h 514350"/>
              <a:gd name="connsiteX3898" fmla="*/ 5020151 w 6400800"/>
              <a:gd name="connsiteY3898" fmla="*/ 390049 h 514350"/>
              <a:gd name="connsiteX3899" fmla="*/ 5014437 w 6400800"/>
              <a:gd name="connsiteY3899" fmla="*/ 376714 h 514350"/>
              <a:gd name="connsiteX3900" fmla="*/ 5014437 w 6400800"/>
              <a:gd name="connsiteY3900" fmla="*/ 375761 h 514350"/>
              <a:gd name="connsiteX3901" fmla="*/ 5022056 w 6400800"/>
              <a:gd name="connsiteY3901" fmla="*/ 347186 h 514350"/>
              <a:gd name="connsiteX3902" fmla="*/ 5022056 w 6400800"/>
              <a:gd name="connsiteY3902" fmla="*/ 348139 h 514350"/>
              <a:gd name="connsiteX3903" fmla="*/ 5022056 w 6400800"/>
              <a:gd name="connsiteY3903" fmla="*/ 363379 h 514350"/>
              <a:gd name="connsiteX3904" fmla="*/ 5023009 w 6400800"/>
              <a:gd name="connsiteY3904" fmla="*/ 379571 h 514350"/>
              <a:gd name="connsiteX3905" fmla="*/ 5023962 w 6400800"/>
              <a:gd name="connsiteY3905" fmla="*/ 386239 h 514350"/>
              <a:gd name="connsiteX3906" fmla="*/ 5020151 w 6400800"/>
              <a:gd name="connsiteY3906" fmla="*/ 390049 h 514350"/>
              <a:gd name="connsiteX3907" fmla="*/ 5024914 w 6400800"/>
              <a:gd name="connsiteY3907" fmla="*/ 400526 h 514350"/>
              <a:gd name="connsiteX3908" fmla="*/ 5024914 w 6400800"/>
              <a:gd name="connsiteY3908" fmla="*/ 400526 h 514350"/>
              <a:gd name="connsiteX3909" fmla="*/ 5024914 w 6400800"/>
              <a:gd name="connsiteY3909" fmla="*/ 400526 h 514350"/>
              <a:gd name="connsiteX3910" fmla="*/ 5024914 w 6400800"/>
              <a:gd name="connsiteY3910" fmla="*/ 400526 h 514350"/>
              <a:gd name="connsiteX3911" fmla="*/ 5035392 w 6400800"/>
              <a:gd name="connsiteY3911" fmla="*/ 314801 h 514350"/>
              <a:gd name="connsiteX3912" fmla="*/ 5035392 w 6400800"/>
              <a:gd name="connsiteY3912" fmla="*/ 317659 h 514350"/>
              <a:gd name="connsiteX3913" fmla="*/ 5031581 w 6400800"/>
              <a:gd name="connsiteY3913" fmla="*/ 353854 h 514350"/>
              <a:gd name="connsiteX3914" fmla="*/ 5031581 w 6400800"/>
              <a:gd name="connsiteY3914" fmla="*/ 353854 h 514350"/>
              <a:gd name="connsiteX3915" fmla="*/ 5031581 w 6400800"/>
              <a:gd name="connsiteY3915" fmla="*/ 354806 h 514350"/>
              <a:gd name="connsiteX3916" fmla="*/ 5030629 w 6400800"/>
              <a:gd name="connsiteY3916" fmla="*/ 347186 h 514350"/>
              <a:gd name="connsiteX3917" fmla="*/ 5027771 w 6400800"/>
              <a:gd name="connsiteY3917" fmla="*/ 329089 h 514350"/>
              <a:gd name="connsiteX3918" fmla="*/ 5028724 w 6400800"/>
              <a:gd name="connsiteY3918" fmla="*/ 325279 h 514350"/>
              <a:gd name="connsiteX3919" fmla="*/ 5032534 w 6400800"/>
              <a:gd name="connsiteY3919" fmla="*/ 319564 h 514350"/>
              <a:gd name="connsiteX3920" fmla="*/ 5035392 w 6400800"/>
              <a:gd name="connsiteY3920" fmla="*/ 314801 h 514350"/>
              <a:gd name="connsiteX3921" fmla="*/ 5006817 w 6400800"/>
              <a:gd name="connsiteY3921" fmla="*/ 242411 h 514350"/>
              <a:gd name="connsiteX3922" fmla="*/ 5019199 w 6400800"/>
              <a:gd name="connsiteY3922" fmla="*/ 259556 h 514350"/>
              <a:gd name="connsiteX3923" fmla="*/ 5025867 w 6400800"/>
              <a:gd name="connsiteY3923" fmla="*/ 270034 h 514350"/>
              <a:gd name="connsiteX3924" fmla="*/ 5021104 w 6400800"/>
              <a:gd name="connsiteY3924" fmla="*/ 263366 h 514350"/>
              <a:gd name="connsiteX3925" fmla="*/ 5014437 w 6400800"/>
              <a:gd name="connsiteY3925" fmla="*/ 255746 h 514350"/>
              <a:gd name="connsiteX3926" fmla="*/ 5004912 w 6400800"/>
              <a:gd name="connsiteY3926" fmla="*/ 245269 h 514350"/>
              <a:gd name="connsiteX3927" fmla="*/ 5006817 w 6400800"/>
              <a:gd name="connsiteY3927" fmla="*/ 242411 h 514350"/>
              <a:gd name="connsiteX3928" fmla="*/ 5004912 w 6400800"/>
              <a:gd name="connsiteY3928" fmla="*/ 242411 h 514350"/>
              <a:gd name="connsiteX3929" fmla="*/ 5004912 w 6400800"/>
              <a:gd name="connsiteY3929" fmla="*/ 238601 h 514350"/>
              <a:gd name="connsiteX3930" fmla="*/ 5006817 w 6400800"/>
              <a:gd name="connsiteY3930" fmla="*/ 241459 h 514350"/>
              <a:gd name="connsiteX3931" fmla="*/ 5004912 w 6400800"/>
              <a:gd name="connsiteY3931" fmla="*/ 244316 h 514350"/>
              <a:gd name="connsiteX3932" fmla="*/ 5004912 w 6400800"/>
              <a:gd name="connsiteY3932" fmla="*/ 243364 h 514350"/>
              <a:gd name="connsiteX3933" fmla="*/ 5004912 w 6400800"/>
              <a:gd name="connsiteY3933" fmla="*/ 242411 h 514350"/>
              <a:gd name="connsiteX3934" fmla="*/ 4999196 w 6400800"/>
              <a:gd name="connsiteY3934" fmla="*/ 303371 h 514350"/>
              <a:gd name="connsiteX3935" fmla="*/ 5003006 w 6400800"/>
              <a:gd name="connsiteY3935" fmla="*/ 252889 h 514350"/>
              <a:gd name="connsiteX3936" fmla="*/ 5008721 w 6400800"/>
              <a:gd name="connsiteY3936" fmla="*/ 260509 h 514350"/>
              <a:gd name="connsiteX3937" fmla="*/ 5014437 w 6400800"/>
              <a:gd name="connsiteY3937" fmla="*/ 268129 h 514350"/>
              <a:gd name="connsiteX3938" fmla="*/ 5020151 w 6400800"/>
              <a:gd name="connsiteY3938" fmla="*/ 276701 h 514350"/>
              <a:gd name="connsiteX3939" fmla="*/ 5029676 w 6400800"/>
              <a:gd name="connsiteY3939" fmla="*/ 292894 h 514350"/>
              <a:gd name="connsiteX3940" fmla="*/ 5029676 w 6400800"/>
              <a:gd name="connsiteY3940" fmla="*/ 293846 h 514350"/>
              <a:gd name="connsiteX3941" fmla="*/ 5025867 w 6400800"/>
              <a:gd name="connsiteY3941" fmla="*/ 302419 h 514350"/>
              <a:gd name="connsiteX3942" fmla="*/ 5023009 w 6400800"/>
              <a:gd name="connsiteY3942" fmla="*/ 305276 h 514350"/>
              <a:gd name="connsiteX3943" fmla="*/ 5022056 w 6400800"/>
              <a:gd name="connsiteY3943" fmla="*/ 301466 h 514350"/>
              <a:gd name="connsiteX3944" fmla="*/ 5022056 w 6400800"/>
              <a:gd name="connsiteY3944" fmla="*/ 306229 h 514350"/>
              <a:gd name="connsiteX3945" fmla="*/ 5019199 w 6400800"/>
              <a:gd name="connsiteY3945" fmla="*/ 309086 h 514350"/>
              <a:gd name="connsiteX3946" fmla="*/ 5012531 w 6400800"/>
              <a:gd name="connsiteY3946" fmla="*/ 318611 h 514350"/>
              <a:gd name="connsiteX3947" fmla="*/ 5013484 w 6400800"/>
              <a:gd name="connsiteY3947" fmla="*/ 311944 h 514350"/>
              <a:gd name="connsiteX3948" fmla="*/ 5017294 w 6400800"/>
              <a:gd name="connsiteY3948" fmla="*/ 294799 h 514350"/>
              <a:gd name="connsiteX3949" fmla="*/ 5020151 w 6400800"/>
              <a:gd name="connsiteY3949" fmla="*/ 279559 h 514350"/>
              <a:gd name="connsiteX3950" fmla="*/ 5013484 w 6400800"/>
              <a:gd name="connsiteY3950" fmla="*/ 293846 h 514350"/>
              <a:gd name="connsiteX3951" fmla="*/ 5006817 w 6400800"/>
              <a:gd name="connsiteY3951" fmla="*/ 310039 h 514350"/>
              <a:gd name="connsiteX3952" fmla="*/ 4999196 w 6400800"/>
              <a:gd name="connsiteY3952" fmla="*/ 331946 h 514350"/>
              <a:gd name="connsiteX3953" fmla="*/ 4999196 w 6400800"/>
              <a:gd name="connsiteY3953" fmla="*/ 332899 h 514350"/>
              <a:gd name="connsiteX3954" fmla="*/ 4997292 w 6400800"/>
              <a:gd name="connsiteY3954" fmla="*/ 327184 h 514350"/>
              <a:gd name="connsiteX3955" fmla="*/ 4999196 w 6400800"/>
              <a:gd name="connsiteY3955" fmla="*/ 303371 h 514350"/>
              <a:gd name="connsiteX3956" fmla="*/ 4968717 w 6400800"/>
              <a:gd name="connsiteY3956" fmla="*/ 208121 h 514350"/>
              <a:gd name="connsiteX3957" fmla="*/ 4967764 w 6400800"/>
              <a:gd name="connsiteY3957" fmla="*/ 212884 h 514350"/>
              <a:gd name="connsiteX3958" fmla="*/ 4966812 w 6400800"/>
              <a:gd name="connsiteY3958" fmla="*/ 217646 h 514350"/>
              <a:gd name="connsiteX3959" fmla="*/ 4966812 w 6400800"/>
              <a:gd name="connsiteY3959" fmla="*/ 215741 h 514350"/>
              <a:gd name="connsiteX3960" fmla="*/ 4968717 w 6400800"/>
              <a:gd name="connsiteY3960" fmla="*/ 208121 h 514350"/>
              <a:gd name="connsiteX3961" fmla="*/ 4960144 w 6400800"/>
              <a:gd name="connsiteY3961" fmla="*/ 364331 h 514350"/>
              <a:gd name="connsiteX3962" fmla="*/ 4961096 w 6400800"/>
              <a:gd name="connsiteY3962" fmla="*/ 381476 h 514350"/>
              <a:gd name="connsiteX3963" fmla="*/ 4958239 w 6400800"/>
              <a:gd name="connsiteY3963" fmla="*/ 391001 h 514350"/>
              <a:gd name="connsiteX3964" fmla="*/ 4957287 w 6400800"/>
              <a:gd name="connsiteY3964" fmla="*/ 386239 h 514350"/>
              <a:gd name="connsiteX3965" fmla="*/ 4957287 w 6400800"/>
              <a:gd name="connsiteY3965" fmla="*/ 380524 h 514350"/>
              <a:gd name="connsiteX3966" fmla="*/ 4956334 w 6400800"/>
              <a:gd name="connsiteY3966" fmla="*/ 356711 h 514350"/>
              <a:gd name="connsiteX3967" fmla="*/ 4956334 w 6400800"/>
              <a:gd name="connsiteY3967" fmla="*/ 351949 h 514350"/>
              <a:gd name="connsiteX3968" fmla="*/ 4958239 w 6400800"/>
              <a:gd name="connsiteY3968" fmla="*/ 348139 h 514350"/>
              <a:gd name="connsiteX3969" fmla="*/ 4960144 w 6400800"/>
              <a:gd name="connsiteY3969" fmla="*/ 364331 h 514350"/>
              <a:gd name="connsiteX3970" fmla="*/ 4957287 w 6400800"/>
              <a:gd name="connsiteY3970" fmla="*/ 256699 h 514350"/>
              <a:gd name="connsiteX3971" fmla="*/ 4957287 w 6400800"/>
              <a:gd name="connsiteY3971" fmla="*/ 258604 h 514350"/>
              <a:gd name="connsiteX3972" fmla="*/ 4957287 w 6400800"/>
              <a:gd name="connsiteY3972" fmla="*/ 259556 h 514350"/>
              <a:gd name="connsiteX3973" fmla="*/ 4955381 w 6400800"/>
              <a:gd name="connsiteY3973" fmla="*/ 267176 h 514350"/>
              <a:gd name="connsiteX3974" fmla="*/ 4954429 w 6400800"/>
              <a:gd name="connsiteY3974" fmla="*/ 265271 h 514350"/>
              <a:gd name="connsiteX3975" fmla="*/ 4957287 w 6400800"/>
              <a:gd name="connsiteY3975" fmla="*/ 256699 h 514350"/>
              <a:gd name="connsiteX3976" fmla="*/ 4954429 w 6400800"/>
              <a:gd name="connsiteY3976" fmla="*/ 268129 h 514350"/>
              <a:gd name="connsiteX3977" fmla="*/ 4955381 w 6400800"/>
              <a:gd name="connsiteY3977" fmla="*/ 270986 h 514350"/>
              <a:gd name="connsiteX3978" fmla="*/ 4951571 w 6400800"/>
              <a:gd name="connsiteY3978" fmla="*/ 290036 h 514350"/>
              <a:gd name="connsiteX3979" fmla="*/ 4944904 w 6400800"/>
              <a:gd name="connsiteY3979" fmla="*/ 316706 h 514350"/>
              <a:gd name="connsiteX3980" fmla="*/ 4943951 w 6400800"/>
              <a:gd name="connsiteY3980" fmla="*/ 310991 h 514350"/>
              <a:gd name="connsiteX3981" fmla="*/ 4943951 w 6400800"/>
              <a:gd name="connsiteY3981" fmla="*/ 320516 h 514350"/>
              <a:gd name="connsiteX3982" fmla="*/ 4940142 w 6400800"/>
              <a:gd name="connsiteY3982" fmla="*/ 336709 h 514350"/>
              <a:gd name="connsiteX3983" fmla="*/ 4940142 w 6400800"/>
              <a:gd name="connsiteY3983" fmla="*/ 335756 h 514350"/>
              <a:gd name="connsiteX3984" fmla="*/ 4938237 w 6400800"/>
              <a:gd name="connsiteY3984" fmla="*/ 325279 h 514350"/>
              <a:gd name="connsiteX3985" fmla="*/ 4954429 w 6400800"/>
              <a:gd name="connsiteY3985" fmla="*/ 268129 h 514350"/>
              <a:gd name="connsiteX3986" fmla="*/ 4922044 w 6400800"/>
              <a:gd name="connsiteY3986" fmla="*/ 378619 h 514350"/>
              <a:gd name="connsiteX3987" fmla="*/ 4922044 w 6400800"/>
              <a:gd name="connsiteY3987" fmla="*/ 378619 h 514350"/>
              <a:gd name="connsiteX3988" fmla="*/ 4922044 w 6400800"/>
              <a:gd name="connsiteY3988" fmla="*/ 378619 h 514350"/>
              <a:gd name="connsiteX3989" fmla="*/ 4922044 w 6400800"/>
              <a:gd name="connsiteY3989" fmla="*/ 378619 h 514350"/>
              <a:gd name="connsiteX3990" fmla="*/ 4908709 w 6400800"/>
              <a:gd name="connsiteY3990" fmla="*/ 307181 h 514350"/>
              <a:gd name="connsiteX3991" fmla="*/ 4915376 w 6400800"/>
              <a:gd name="connsiteY3991" fmla="*/ 326231 h 514350"/>
              <a:gd name="connsiteX3992" fmla="*/ 4909662 w 6400800"/>
              <a:gd name="connsiteY3992" fmla="*/ 338614 h 514350"/>
              <a:gd name="connsiteX3993" fmla="*/ 4906804 w 6400800"/>
              <a:gd name="connsiteY3993" fmla="*/ 308134 h 514350"/>
              <a:gd name="connsiteX3994" fmla="*/ 4906804 w 6400800"/>
              <a:gd name="connsiteY3994" fmla="*/ 305276 h 514350"/>
              <a:gd name="connsiteX3995" fmla="*/ 4905851 w 6400800"/>
              <a:gd name="connsiteY3995" fmla="*/ 307181 h 514350"/>
              <a:gd name="connsiteX3996" fmla="*/ 4904899 w 6400800"/>
              <a:gd name="connsiteY3996" fmla="*/ 297656 h 514350"/>
              <a:gd name="connsiteX3997" fmla="*/ 4908709 w 6400800"/>
              <a:gd name="connsiteY3997" fmla="*/ 307181 h 514350"/>
              <a:gd name="connsiteX3998" fmla="*/ 4897279 w 6400800"/>
              <a:gd name="connsiteY3998" fmla="*/ 351949 h 514350"/>
              <a:gd name="connsiteX3999" fmla="*/ 4896326 w 6400800"/>
              <a:gd name="connsiteY3999" fmla="*/ 365284 h 514350"/>
              <a:gd name="connsiteX4000" fmla="*/ 4895374 w 6400800"/>
              <a:gd name="connsiteY4000" fmla="*/ 368141 h 514350"/>
              <a:gd name="connsiteX4001" fmla="*/ 4894421 w 6400800"/>
              <a:gd name="connsiteY4001" fmla="*/ 357664 h 514350"/>
              <a:gd name="connsiteX4002" fmla="*/ 4892517 w 6400800"/>
              <a:gd name="connsiteY4002" fmla="*/ 341471 h 514350"/>
              <a:gd name="connsiteX4003" fmla="*/ 4897279 w 6400800"/>
              <a:gd name="connsiteY4003" fmla="*/ 351949 h 514350"/>
              <a:gd name="connsiteX4004" fmla="*/ 4822984 w 6400800"/>
              <a:gd name="connsiteY4004" fmla="*/ 387191 h 514350"/>
              <a:gd name="connsiteX4005" fmla="*/ 4822984 w 6400800"/>
              <a:gd name="connsiteY4005" fmla="*/ 385286 h 514350"/>
              <a:gd name="connsiteX4006" fmla="*/ 4822984 w 6400800"/>
              <a:gd name="connsiteY4006" fmla="*/ 387191 h 514350"/>
              <a:gd name="connsiteX4007" fmla="*/ 4822984 w 6400800"/>
              <a:gd name="connsiteY4007" fmla="*/ 387191 h 514350"/>
              <a:gd name="connsiteX4008" fmla="*/ 4842987 w 6400800"/>
              <a:gd name="connsiteY4008" fmla="*/ 338614 h 514350"/>
              <a:gd name="connsiteX4009" fmla="*/ 4842987 w 6400800"/>
              <a:gd name="connsiteY4009" fmla="*/ 356711 h 514350"/>
              <a:gd name="connsiteX4010" fmla="*/ 4842987 w 6400800"/>
              <a:gd name="connsiteY4010" fmla="*/ 360521 h 514350"/>
              <a:gd name="connsiteX4011" fmla="*/ 4840129 w 6400800"/>
              <a:gd name="connsiteY4011" fmla="*/ 382429 h 514350"/>
              <a:gd name="connsiteX4012" fmla="*/ 4838224 w 6400800"/>
              <a:gd name="connsiteY4012" fmla="*/ 390049 h 514350"/>
              <a:gd name="connsiteX4013" fmla="*/ 4826794 w 6400800"/>
              <a:gd name="connsiteY4013" fmla="*/ 387191 h 514350"/>
              <a:gd name="connsiteX4014" fmla="*/ 4824889 w 6400800"/>
              <a:gd name="connsiteY4014" fmla="*/ 379571 h 514350"/>
              <a:gd name="connsiteX4015" fmla="*/ 4827747 w 6400800"/>
              <a:gd name="connsiteY4015" fmla="*/ 370999 h 514350"/>
              <a:gd name="connsiteX4016" fmla="*/ 4838224 w 6400800"/>
              <a:gd name="connsiteY4016" fmla="*/ 346234 h 514350"/>
              <a:gd name="connsiteX4017" fmla="*/ 4843939 w 6400800"/>
              <a:gd name="connsiteY4017" fmla="*/ 336709 h 514350"/>
              <a:gd name="connsiteX4018" fmla="*/ 4842987 w 6400800"/>
              <a:gd name="connsiteY4018" fmla="*/ 338614 h 514350"/>
              <a:gd name="connsiteX4019" fmla="*/ 4842987 w 6400800"/>
              <a:gd name="connsiteY4019" fmla="*/ 338614 h 514350"/>
              <a:gd name="connsiteX4020" fmla="*/ 4843939 w 6400800"/>
              <a:gd name="connsiteY4020" fmla="*/ 329089 h 514350"/>
              <a:gd name="connsiteX4021" fmla="*/ 4843939 w 6400800"/>
              <a:gd name="connsiteY4021" fmla="*/ 329089 h 514350"/>
              <a:gd name="connsiteX4022" fmla="*/ 4836319 w 6400800"/>
              <a:gd name="connsiteY4022" fmla="*/ 318611 h 514350"/>
              <a:gd name="connsiteX4023" fmla="*/ 4836319 w 6400800"/>
              <a:gd name="connsiteY4023" fmla="*/ 318611 h 514350"/>
              <a:gd name="connsiteX4024" fmla="*/ 4839176 w 6400800"/>
              <a:gd name="connsiteY4024" fmla="*/ 314801 h 514350"/>
              <a:gd name="connsiteX4025" fmla="*/ 4842987 w 6400800"/>
              <a:gd name="connsiteY4025" fmla="*/ 321469 h 514350"/>
              <a:gd name="connsiteX4026" fmla="*/ 4843939 w 6400800"/>
              <a:gd name="connsiteY4026" fmla="*/ 323374 h 514350"/>
              <a:gd name="connsiteX4027" fmla="*/ 4843939 w 6400800"/>
              <a:gd name="connsiteY4027" fmla="*/ 329089 h 514350"/>
              <a:gd name="connsiteX4028" fmla="*/ 4845844 w 6400800"/>
              <a:gd name="connsiteY4028" fmla="*/ 296704 h 514350"/>
              <a:gd name="connsiteX4029" fmla="*/ 4844891 w 6400800"/>
              <a:gd name="connsiteY4029" fmla="*/ 316706 h 514350"/>
              <a:gd name="connsiteX4030" fmla="*/ 4840129 w 6400800"/>
              <a:gd name="connsiteY4030" fmla="*/ 310039 h 514350"/>
              <a:gd name="connsiteX4031" fmla="*/ 4837272 w 6400800"/>
              <a:gd name="connsiteY4031" fmla="*/ 306229 h 514350"/>
              <a:gd name="connsiteX4032" fmla="*/ 4845844 w 6400800"/>
              <a:gd name="connsiteY4032" fmla="*/ 290989 h 514350"/>
              <a:gd name="connsiteX4033" fmla="*/ 4847749 w 6400800"/>
              <a:gd name="connsiteY4033" fmla="*/ 288131 h 514350"/>
              <a:gd name="connsiteX4034" fmla="*/ 4845844 w 6400800"/>
              <a:gd name="connsiteY4034" fmla="*/ 296704 h 514350"/>
              <a:gd name="connsiteX4035" fmla="*/ 4869656 w 6400800"/>
              <a:gd name="connsiteY4035" fmla="*/ 325279 h 514350"/>
              <a:gd name="connsiteX4036" fmla="*/ 4869656 w 6400800"/>
              <a:gd name="connsiteY4036" fmla="*/ 327184 h 514350"/>
              <a:gd name="connsiteX4037" fmla="*/ 4869656 w 6400800"/>
              <a:gd name="connsiteY4037" fmla="*/ 325279 h 514350"/>
              <a:gd name="connsiteX4038" fmla="*/ 4869656 w 6400800"/>
              <a:gd name="connsiteY4038" fmla="*/ 318611 h 514350"/>
              <a:gd name="connsiteX4039" fmla="*/ 4869656 w 6400800"/>
              <a:gd name="connsiteY4039" fmla="*/ 325279 h 514350"/>
              <a:gd name="connsiteX4040" fmla="*/ 4854416 w 6400800"/>
              <a:gd name="connsiteY4040" fmla="*/ 276701 h 514350"/>
              <a:gd name="connsiteX4041" fmla="*/ 4868704 w 6400800"/>
              <a:gd name="connsiteY4041" fmla="*/ 256699 h 514350"/>
              <a:gd name="connsiteX4042" fmla="*/ 4871562 w 6400800"/>
              <a:gd name="connsiteY4042" fmla="*/ 252889 h 514350"/>
              <a:gd name="connsiteX4043" fmla="*/ 4871562 w 6400800"/>
              <a:gd name="connsiteY4043" fmla="*/ 259556 h 514350"/>
              <a:gd name="connsiteX4044" fmla="*/ 4861084 w 6400800"/>
              <a:gd name="connsiteY4044" fmla="*/ 296704 h 514350"/>
              <a:gd name="connsiteX4045" fmla="*/ 4860131 w 6400800"/>
              <a:gd name="connsiteY4045" fmla="*/ 300514 h 514350"/>
              <a:gd name="connsiteX4046" fmla="*/ 4853464 w 6400800"/>
              <a:gd name="connsiteY4046" fmla="*/ 278606 h 514350"/>
              <a:gd name="connsiteX4047" fmla="*/ 4854416 w 6400800"/>
              <a:gd name="connsiteY4047" fmla="*/ 276701 h 514350"/>
              <a:gd name="connsiteX4048" fmla="*/ 4854416 w 6400800"/>
              <a:gd name="connsiteY4048" fmla="*/ 276701 h 514350"/>
              <a:gd name="connsiteX4049" fmla="*/ 4850606 w 6400800"/>
              <a:gd name="connsiteY4049" fmla="*/ 281464 h 514350"/>
              <a:gd name="connsiteX4050" fmla="*/ 4857274 w 6400800"/>
              <a:gd name="connsiteY4050" fmla="*/ 316706 h 514350"/>
              <a:gd name="connsiteX4051" fmla="*/ 4854416 w 6400800"/>
              <a:gd name="connsiteY4051" fmla="*/ 330041 h 514350"/>
              <a:gd name="connsiteX4052" fmla="*/ 4852512 w 6400800"/>
              <a:gd name="connsiteY4052" fmla="*/ 326231 h 514350"/>
              <a:gd name="connsiteX4053" fmla="*/ 4852512 w 6400800"/>
              <a:gd name="connsiteY4053" fmla="*/ 322421 h 514350"/>
              <a:gd name="connsiteX4054" fmla="*/ 4850606 w 6400800"/>
              <a:gd name="connsiteY4054" fmla="*/ 295751 h 514350"/>
              <a:gd name="connsiteX4055" fmla="*/ 4849654 w 6400800"/>
              <a:gd name="connsiteY4055" fmla="*/ 284321 h 514350"/>
              <a:gd name="connsiteX4056" fmla="*/ 4850606 w 6400800"/>
              <a:gd name="connsiteY4056" fmla="*/ 281464 h 514350"/>
              <a:gd name="connsiteX4057" fmla="*/ 4838224 w 6400800"/>
              <a:gd name="connsiteY4057" fmla="*/ 290036 h 514350"/>
              <a:gd name="connsiteX4058" fmla="*/ 4845844 w 6400800"/>
              <a:gd name="connsiteY4058" fmla="*/ 272891 h 514350"/>
              <a:gd name="connsiteX4059" fmla="*/ 4848701 w 6400800"/>
              <a:gd name="connsiteY4059" fmla="*/ 265271 h 514350"/>
              <a:gd name="connsiteX4060" fmla="*/ 4849654 w 6400800"/>
              <a:gd name="connsiteY4060" fmla="*/ 275749 h 514350"/>
              <a:gd name="connsiteX4061" fmla="*/ 4847749 w 6400800"/>
              <a:gd name="connsiteY4061" fmla="*/ 277654 h 514350"/>
              <a:gd name="connsiteX4062" fmla="*/ 4847749 w 6400800"/>
              <a:gd name="connsiteY4062" fmla="*/ 273844 h 514350"/>
              <a:gd name="connsiteX4063" fmla="*/ 4847749 w 6400800"/>
              <a:gd name="connsiteY4063" fmla="*/ 278606 h 514350"/>
              <a:gd name="connsiteX4064" fmla="*/ 4841081 w 6400800"/>
              <a:gd name="connsiteY4064" fmla="*/ 288131 h 514350"/>
              <a:gd name="connsiteX4065" fmla="*/ 4836319 w 6400800"/>
              <a:gd name="connsiteY4065" fmla="*/ 294799 h 514350"/>
              <a:gd name="connsiteX4066" fmla="*/ 4838224 w 6400800"/>
              <a:gd name="connsiteY4066" fmla="*/ 290036 h 514350"/>
              <a:gd name="connsiteX4067" fmla="*/ 4835366 w 6400800"/>
              <a:gd name="connsiteY4067" fmla="*/ 309086 h 514350"/>
              <a:gd name="connsiteX4068" fmla="*/ 4836319 w 6400800"/>
              <a:gd name="connsiteY4068" fmla="*/ 308134 h 514350"/>
              <a:gd name="connsiteX4069" fmla="*/ 4838224 w 6400800"/>
              <a:gd name="connsiteY4069" fmla="*/ 311944 h 514350"/>
              <a:gd name="connsiteX4070" fmla="*/ 4839176 w 6400800"/>
              <a:gd name="connsiteY4070" fmla="*/ 313849 h 514350"/>
              <a:gd name="connsiteX4071" fmla="*/ 4835366 w 6400800"/>
              <a:gd name="connsiteY4071" fmla="*/ 317659 h 514350"/>
              <a:gd name="connsiteX4072" fmla="*/ 4835366 w 6400800"/>
              <a:gd name="connsiteY4072" fmla="*/ 317659 h 514350"/>
              <a:gd name="connsiteX4073" fmla="*/ 4834414 w 6400800"/>
              <a:gd name="connsiteY4073" fmla="*/ 316706 h 514350"/>
              <a:gd name="connsiteX4074" fmla="*/ 4832509 w 6400800"/>
              <a:gd name="connsiteY4074" fmla="*/ 314801 h 514350"/>
              <a:gd name="connsiteX4075" fmla="*/ 4835366 w 6400800"/>
              <a:gd name="connsiteY4075" fmla="*/ 309086 h 514350"/>
              <a:gd name="connsiteX4076" fmla="*/ 4830604 w 6400800"/>
              <a:gd name="connsiteY4076" fmla="*/ 319564 h 514350"/>
              <a:gd name="connsiteX4077" fmla="*/ 4832509 w 6400800"/>
              <a:gd name="connsiteY4077" fmla="*/ 314801 h 514350"/>
              <a:gd name="connsiteX4078" fmla="*/ 4833462 w 6400800"/>
              <a:gd name="connsiteY4078" fmla="*/ 316706 h 514350"/>
              <a:gd name="connsiteX4079" fmla="*/ 4834414 w 6400800"/>
              <a:gd name="connsiteY4079" fmla="*/ 318611 h 514350"/>
              <a:gd name="connsiteX4080" fmla="*/ 4828699 w 6400800"/>
              <a:gd name="connsiteY4080" fmla="*/ 324326 h 514350"/>
              <a:gd name="connsiteX4081" fmla="*/ 4830604 w 6400800"/>
              <a:gd name="connsiteY4081" fmla="*/ 319564 h 514350"/>
              <a:gd name="connsiteX4082" fmla="*/ 4817269 w 6400800"/>
              <a:gd name="connsiteY4082" fmla="*/ 364331 h 514350"/>
              <a:gd name="connsiteX4083" fmla="*/ 4817269 w 6400800"/>
              <a:gd name="connsiteY4083" fmla="*/ 356711 h 514350"/>
              <a:gd name="connsiteX4084" fmla="*/ 4824889 w 6400800"/>
              <a:gd name="connsiteY4084" fmla="*/ 335756 h 514350"/>
              <a:gd name="connsiteX4085" fmla="*/ 4825841 w 6400800"/>
              <a:gd name="connsiteY4085" fmla="*/ 334804 h 514350"/>
              <a:gd name="connsiteX4086" fmla="*/ 4835366 w 6400800"/>
              <a:gd name="connsiteY4086" fmla="*/ 319564 h 514350"/>
              <a:gd name="connsiteX4087" fmla="*/ 4837272 w 6400800"/>
              <a:gd name="connsiteY4087" fmla="*/ 322421 h 514350"/>
              <a:gd name="connsiteX4088" fmla="*/ 4841081 w 6400800"/>
              <a:gd name="connsiteY4088" fmla="*/ 330994 h 514350"/>
              <a:gd name="connsiteX4089" fmla="*/ 4842987 w 6400800"/>
              <a:gd name="connsiteY4089" fmla="*/ 335756 h 514350"/>
              <a:gd name="connsiteX4090" fmla="*/ 4835366 w 6400800"/>
              <a:gd name="connsiteY4090" fmla="*/ 345281 h 514350"/>
              <a:gd name="connsiteX4091" fmla="*/ 4822984 w 6400800"/>
              <a:gd name="connsiteY4091" fmla="*/ 366236 h 514350"/>
              <a:gd name="connsiteX4092" fmla="*/ 4820126 w 6400800"/>
              <a:gd name="connsiteY4092" fmla="*/ 369094 h 514350"/>
              <a:gd name="connsiteX4093" fmla="*/ 4817269 w 6400800"/>
              <a:gd name="connsiteY4093" fmla="*/ 371951 h 514350"/>
              <a:gd name="connsiteX4094" fmla="*/ 4817269 w 6400800"/>
              <a:gd name="connsiteY4094" fmla="*/ 364331 h 514350"/>
              <a:gd name="connsiteX4095" fmla="*/ 4816316 w 6400800"/>
              <a:gd name="connsiteY4095" fmla="*/ 376714 h 514350"/>
              <a:gd name="connsiteX4096" fmla="*/ 4820126 w 6400800"/>
              <a:gd name="connsiteY4096" fmla="*/ 370046 h 514350"/>
              <a:gd name="connsiteX4097" fmla="*/ 4820126 w 6400800"/>
              <a:gd name="connsiteY4097" fmla="*/ 370046 h 514350"/>
              <a:gd name="connsiteX4098" fmla="*/ 4820126 w 6400800"/>
              <a:gd name="connsiteY4098" fmla="*/ 370046 h 514350"/>
              <a:gd name="connsiteX4099" fmla="*/ 4816316 w 6400800"/>
              <a:gd name="connsiteY4099" fmla="*/ 378619 h 514350"/>
              <a:gd name="connsiteX4100" fmla="*/ 4816316 w 6400800"/>
              <a:gd name="connsiteY4100" fmla="*/ 376714 h 514350"/>
              <a:gd name="connsiteX4101" fmla="*/ 4762024 w 6400800"/>
              <a:gd name="connsiteY4101" fmla="*/ 305276 h 514350"/>
              <a:gd name="connsiteX4102" fmla="*/ 4763929 w 6400800"/>
              <a:gd name="connsiteY4102" fmla="*/ 322421 h 514350"/>
              <a:gd name="connsiteX4103" fmla="*/ 4760119 w 6400800"/>
              <a:gd name="connsiteY4103" fmla="*/ 309086 h 514350"/>
              <a:gd name="connsiteX4104" fmla="*/ 4762024 w 6400800"/>
              <a:gd name="connsiteY4104" fmla="*/ 300514 h 514350"/>
              <a:gd name="connsiteX4105" fmla="*/ 4762024 w 6400800"/>
              <a:gd name="connsiteY4105" fmla="*/ 305276 h 514350"/>
              <a:gd name="connsiteX4106" fmla="*/ 4755356 w 6400800"/>
              <a:gd name="connsiteY4106" fmla="*/ 279559 h 514350"/>
              <a:gd name="connsiteX4107" fmla="*/ 4760119 w 6400800"/>
              <a:gd name="connsiteY4107" fmla="*/ 294799 h 514350"/>
              <a:gd name="connsiteX4108" fmla="*/ 4761072 w 6400800"/>
              <a:gd name="connsiteY4108" fmla="*/ 297656 h 514350"/>
              <a:gd name="connsiteX4109" fmla="*/ 4758214 w 6400800"/>
              <a:gd name="connsiteY4109" fmla="*/ 304324 h 514350"/>
              <a:gd name="connsiteX4110" fmla="*/ 4754404 w 6400800"/>
              <a:gd name="connsiteY4110" fmla="*/ 292894 h 514350"/>
              <a:gd name="connsiteX4111" fmla="*/ 4755356 w 6400800"/>
              <a:gd name="connsiteY4111" fmla="*/ 279559 h 514350"/>
              <a:gd name="connsiteX4112" fmla="*/ 4759166 w 6400800"/>
              <a:gd name="connsiteY4112" fmla="*/ 342424 h 514350"/>
              <a:gd name="connsiteX4113" fmla="*/ 4755356 w 6400800"/>
              <a:gd name="connsiteY4113" fmla="*/ 331946 h 514350"/>
              <a:gd name="connsiteX4114" fmla="*/ 4756309 w 6400800"/>
              <a:gd name="connsiteY4114" fmla="*/ 326231 h 514350"/>
              <a:gd name="connsiteX4115" fmla="*/ 4759166 w 6400800"/>
              <a:gd name="connsiteY4115" fmla="*/ 342424 h 514350"/>
              <a:gd name="connsiteX4116" fmla="*/ 4753451 w 6400800"/>
              <a:gd name="connsiteY4116" fmla="*/ 312896 h 514350"/>
              <a:gd name="connsiteX4117" fmla="*/ 4754404 w 6400800"/>
              <a:gd name="connsiteY4117" fmla="*/ 315754 h 514350"/>
              <a:gd name="connsiteX4118" fmla="*/ 4753451 w 6400800"/>
              <a:gd name="connsiteY4118" fmla="*/ 317659 h 514350"/>
              <a:gd name="connsiteX4119" fmla="*/ 4753451 w 6400800"/>
              <a:gd name="connsiteY4119" fmla="*/ 312896 h 514350"/>
              <a:gd name="connsiteX4120" fmla="*/ 4755356 w 6400800"/>
              <a:gd name="connsiteY4120" fmla="*/ 373856 h 514350"/>
              <a:gd name="connsiteX4121" fmla="*/ 4756309 w 6400800"/>
              <a:gd name="connsiteY4121" fmla="*/ 375761 h 514350"/>
              <a:gd name="connsiteX4122" fmla="*/ 4754404 w 6400800"/>
              <a:gd name="connsiteY4122" fmla="*/ 379571 h 514350"/>
              <a:gd name="connsiteX4123" fmla="*/ 4752499 w 6400800"/>
              <a:gd name="connsiteY4123" fmla="*/ 379571 h 514350"/>
              <a:gd name="connsiteX4124" fmla="*/ 4755356 w 6400800"/>
              <a:gd name="connsiteY4124" fmla="*/ 373856 h 514350"/>
              <a:gd name="connsiteX4125" fmla="*/ 4748689 w 6400800"/>
              <a:gd name="connsiteY4125" fmla="*/ 291941 h 514350"/>
              <a:gd name="connsiteX4126" fmla="*/ 4746784 w 6400800"/>
              <a:gd name="connsiteY4126" fmla="*/ 303371 h 514350"/>
              <a:gd name="connsiteX4127" fmla="*/ 4746784 w 6400800"/>
              <a:gd name="connsiteY4127" fmla="*/ 303371 h 514350"/>
              <a:gd name="connsiteX4128" fmla="*/ 4746784 w 6400800"/>
              <a:gd name="connsiteY4128" fmla="*/ 299561 h 514350"/>
              <a:gd name="connsiteX4129" fmla="*/ 4748689 w 6400800"/>
              <a:gd name="connsiteY4129" fmla="*/ 291941 h 514350"/>
              <a:gd name="connsiteX4130" fmla="*/ 4738212 w 6400800"/>
              <a:gd name="connsiteY4130" fmla="*/ 327184 h 514350"/>
              <a:gd name="connsiteX4131" fmla="*/ 4737259 w 6400800"/>
              <a:gd name="connsiteY4131" fmla="*/ 341471 h 514350"/>
              <a:gd name="connsiteX4132" fmla="*/ 4736306 w 6400800"/>
              <a:gd name="connsiteY4132" fmla="*/ 336709 h 514350"/>
              <a:gd name="connsiteX4133" fmla="*/ 4738212 w 6400800"/>
              <a:gd name="connsiteY4133" fmla="*/ 327184 h 514350"/>
              <a:gd name="connsiteX4134" fmla="*/ 4720114 w 6400800"/>
              <a:gd name="connsiteY4134" fmla="*/ 261461 h 514350"/>
              <a:gd name="connsiteX4135" fmla="*/ 4720114 w 6400800"/>
              <a:gd name="connsiteY4135" fmla="*/ 261461 h 514350"/>
              <a:gd name="connsiteX4136" fmla="*/ 4729639 w 6400800"/>
              <a:gd name="connsiteY4136" fmla="*/ 290989 h 514350"/>
              <a:gd name="connsiteX4137" fmla="*/ 4731544 w 6400800"/>
              <a:gd name="connsiteY4137" fmla="*/ 296704 h 514350"/>
              <a:gd name="connsiteX4138" fmla="*/ 4727734 w 6400800"/>
              <a:gd name="connsiteY4138" fmla="*/ 308134 h 514350"/>
              <a:gd name="connsiteX4139" fmla="*/ 4723924 w 6400800"/>
              <a:gd name="connsiteY4139" fmla="*/ 295751 h 514350"/>
              <a:gd name="connsiteX4140" fmla="*/ 4718209 w 6400800"/>
              <a:gd name="connsiteY4140" fmla="*/ 276701 h 514350"/>
              <a:gd name="connsiteX4141" fmla="*/ 4720114 w 6400800"/>
              <a:gd name="connsiteY4141" fmla="*/ 261461 h 514350"/>
              <a:gd name="connsiteX4142" fmla="*/ 4709637 w 6400800"/>
              <a:gd name="connsiteY4142" fmla="*/ 324326 h 514350"/>
              <a:gd name="connsiteX4143" fmla="*/ 4713447 w 6400800"/>
              <a:gd name="connsiteY4143" fmla="*/ 301466 h 514350"/>
              <a:gd name="connsiteX4144" fmla="*/ 4719162 w 6400800"/>
              <a:gd name="connsiteY4144" fmla="*/ 331946 h 514350"/>
              <a:gd name="connsiteX4145" fmla="*/ 4715351 w 6400800"/>
              <a:gd name="connsiteY4145" fmla="*/ 343376 h 514350"/>
              <a:gd name="connsiteX4146" fmla="*/ 4715351 w 6400800"/>
              <a:gd name="connsiteY4146" fmla="*/ 343376 h 514350"/>
              <a:gd name="connsiteX4147" fmla="*/ 4707731 w 6400800"/>
              <a:gd name="connsiteY4147" fmla="*/ 332899 h 514350"/>
              <a:gd name="connsiteX4148" fmla="*/ 4709637 w 6400800"/>
              <a:gd name="connsiteY4148" fmla="*/ 324326 h 514350"/>
              <a:gd name="connsiteX4149" fmla="*/ 4703922 w 6400800"/>
              <a:gd name="connsiteY4149" fmla="*/ 355759 h 514350"/>
              <a:gd name="connsiteX4150" fmla="*/ 4705826 w 6400800"/>
              <a:gd name="connsiteY4150" fmla="*/ 360521 h 514350"/>
              <a:gd name="connsiteX4151" fmla="*/ 4708684 w 6400800"/>
              <a:gd name="connsiteY4151" fmla="*/ 369094 h 514350"/>
              <a:gd name="connsiteX4152" fmla="*/ 4704874 w 6400800"/>
              <a:gd name="connsiteY4152" fmla="*/ 377666 h 514350"/>
              <a:gd name="connsiteX4153" fmla="*/ 4704874 w 6400800"/>
              <a:gd name="connsiteY4153" fmla="*/ 376714 h 514350"/>
              <a:gd name="connsiteX4154" fmla="*/ 4702016 w 6400800"/>
              <a:gd name="connsiteY4154" fmla="*/ 371951 h 514350"/>
              <a:gd name="connsiteX4155" fmla="*/ 4703922 w 6400800"/>
              <a:gd name="connsiteY4155" fmla="*/ 355759 h 514350"/>
              <a:gd name="connsiteX4156" fmla="*/ 4682966 w 6400800"/>
              <a:gd name="connsiteY4156" fmla="*/ 380524 h 514350"/>
              <a:gd name="connsiteX4157" fmla="*/ 4680109 w 6400800"/>
              <a:gd name="connsiteY4157" fmla="*/ 392906 h 514350"/>
              <a:gd name="connsiteX4158" fmla="*/ 4676299 w 6400800"/>
              <a:gd name="connsiteY4158" fmla="*/ 393859 h 514350"/>
              <a:gd name="connsiteX4159" fmla="*/ 4675347 w 6400800"/>
              <a:gd name="connsiteY4159" fmla="*/ 388144 h 514350"/>
              <a:gd name="connsiteX4160" fmla="*/ 4682966 w 6400800"/>
              <a:gd name="connsiteY4160" fmla="*/ 378619 h 514350"/>
              <a:gd name="connsiteX4161" fmla="*/ 4682966 w 6400800"/>
              <a:gd name="connsiteY4161" fmla="*/ 380524 h 514350"/>
              <a:gd name="connsiteX4162" fmla="*/ 4672489 w 6400800"/>
              <a:gd name="connsiteY4162" fmla="*/ 361474 h 514350"/>
              <a:gd name="connsiteX4163" fmla="*/ 4679156 w 6400800"/>
              <a:gd name="connsiteY4163" fmla="*/ 373856 h 514350"/>
              <a:gd name="connsiteX4164" fmla="*/ 4672489 w 6400800"/>
              <a:gd name="connsiteY4164" fmla="*/ 379571 h 514350"/>
              <a:gd name="connsiteX4165" fmla="*/ 4671537 w 6400800"/>
              <a:gd name="connsiteY4165" fmla="*/ 376714 h 514350"/>
              <a:gd name="connsiteX4166" fmla="*/ 4670584 w 6400800"/>
              <a:gd name="connsiteY4166" fmla="*/ 370999 h 514350"/>
              <a:gd name="connsiteX4167" fmla="*/ 4672489 w 6400800"/>
              <a:gd name="connsiteY4167" fmla="*/ 361474 h 514350"/>
              <a:gd name="connsiteX4168" fmla="*/ 4661059 w 6400800"/>
              <a:gd name="connsiteY4168" fmla="*/ 265271 h 514350"/>
              <a:gd name="connsiteX4169" fmla="*/ 4663916 w 6400800"/>
              <a:gd name="connsiteY4169" fmla="*/ 252889 h 514350"/>
              <a:gd name="connsiteX4170" fmla="*/ 4669631 w 6400800"/>
              <a:gd name="connsiteY4170" fmla="*/ 237649 h 514350"/>
              <a:gd name="connsiteX4171" fmla="*/ 4669631 w 6400800"/>
              <a:gd name="connsiteY4171" fmla="*/ 242411 h 514350"/>
              <a:gd name="connsiteX4172" fmla="*/ 4661059 w 6400800"/>
              <a:gd name="connsiteY4172" fmla="*/ 269081 h 514350"/>
              <a:gd name="connsiteX4173" fmla="*/ 4661059 w 6400800"/>
              <a:gd name="connsiteY4173" fmla="*/ 265271 h 514350"/>
              <a:gd name="connsiteX4174" fmla="*/ 4645819 w 6400800"/>
              <a:gd name="connsiteY4174" fmla="*/ 278606 h 514350"/>
              <a:gd name="connsiteX4175" fmla="*/ 4648676 w 6400800"/>
              <a:gd name="connsiteY4175" fmla="*/ 260509 h 514350"/>
              <a:gd name="connsiteX4176" fmla="*/ 4650581 w 6400800"/>
              <a:gd name="connsiteY4176" fmla="*/ 250984 h 514350"/>
              <a:gd name="connsiteX4177" fmla="*/ 4650581 w 6400800"/>
              <a:gd name="connsiteY4177" fmla="*/ 251936 h 514350"/>
              <a:gd name="connsiteX4178" fmla="*/ 4652487 w 6400800"/>
              <a:gd name="connsiteY4178" fmla="*/ 265271 h 514350"/>
              <a:gd name="connsiteX4179" fmla="*/ 4652487 w 6400800"/>
              <a:gd name="connsiteY4179" fmla="*/ 270034 h 514350"/>
              <a:gd name="connsiteX4180" fmla="*/ 4650581 w 6400800"/>
              <a:gd name="connsiteY4180" fmla="*/ 278606 h 514350"/>
              <a:gd name="connsiteX4181" fmla="*/ 4648676 w 6400800"/>
              <a:gd name="connsiteY4181" fmla="*/ 290989 h 514350"/>
              <a:gd name="connsiteX4182" fmla="*/ 4645819 w 6400800"/>
              <a:gd name="connsiteY4182" fmla="*/ 278606 h 514350"/>
              <a:gd name="connsiteX4183" fmla="*/ 4645819 w 6400800"/>
              <a:gd name="connsiteY4183" fmla="*/ 278606 h 514350"/>
              <a:gd name="connsiteX4184" fmla="*/ 4642962 w 6400800"/>
              <a:gd name="connsiteY4184" fmla="*/ 293846 h 514350"/>
              <a:gd name="connsiteX4185" fmla="*/ 4644866 w 6400800"/>
              <a:gd name="connsiteY4185" fmla="*/ 302419 h 514350"/>
              <a:gd name="connsiteX4186" fmla="*/ 4645819 w 6400800"/>
              <a:gd name="connsiteY4186" fmla="*/ 309086 h 514350"/>
              <a:gd name="connsiteX4187" fmla="*/ 4645819 w 6400800"/>
              <a:gd name="connsiteY4187" fmla="*/ 309086 h 514350"/>
              <a:gd name="connsiteX4188" fmla="*/ 4642962 w 6400800"/>
              <a:gd name="connsiteY4188" fmla="*/ 306229 h 514350"/>
              <a:gd name="connsiteX4189" fmla="*/ 4642009 w 6400800"/>
              <a:gd name="connsiteY4189" fmla="*/ 299561 h 514350"/>
              <a:gd name="connsiteX4190" fmla="*/ 4642962 w 6400800"/>
              <a:gd name="connsiteY4190" fmla="*/ 293846 h 514350"/>
              <a:gd name="connsiteX4191" fmla="*/ 4595337 w 6400800"/>
              <a:gd name="connsiteY4191" fmla="*/ 280511 h 514350"/>
              <a:gd name="connsiteX4192" fmla="*/ 4598194 w 6400800"/>
              <a:gd name="connsiteY4192" fmla="*/ 293846 h 514350"/>
              <a:gd name="connsiteX4193" fmla="*/ 4598194 w 6400800"/>
              <a:gd name="connsiteY4193" fmla="*/ 300514 h 514350"/>
              <a:gd name="connsiteX4194" fmla="*/ 4598194 w 6400800"/>
              <a:gd name="connsiteY4194" fmla="*/ 311944 h 514350"/>
              <a:gd name="connsiteX4195" fmla="*/ 4596289 w 6400800"/>
              <a:gd name="connsiteY4195" fmla="*/ 319564 h 514350"/>
              <a:gd name="connsiteX4196" fmla="*/ 4593431 w 6400800"/>
              <a:gd name="connsiteY4196" fmla="*/ 311944 h 514350"/>
              <a:gd name="connsiteX4197" fmla="*/ 4593431 w 6400800"/>
              <a:gd name="connsiteY4197" fmla="*/ 305276 h 514350"/>
              <a:gd name="connsiteX4198" fmla="*/ 4593431 w 6400800"/>
              <a:gd name="connsiteY4198" fmla="*/ 286226 h 514350"/>
              <a:gd name="connsiteX4199" fmla="*/ 4595337 w 6400800"/>
              <a:gd name="connsiteY4199" fmla="*/ 280511 h 514350"/>
              <a:gd name="connsiteX4200" fmla="*/ 4595337 w 6400800"/>
              <a:gd name="connsiteY4200" fmla="*/ 280511 h 514350"/>
              <a:gd name="connsiteX4201" fmla="*/ 4595337 w 6400800"/>
              <a:gd name="connsiteY4201" fmla="*/ 277654 h 514350"/>
              <a:gd name="connsiteX4202" fmla="*/ 4593431 w 6400800"/>
              <a:gd name="connsiteY4202" fmla="*/ 279559 h 514350"/>
              <a:gd name="connsiteX4203" fmla="*/ 4592479 w 6400800"/>
              <a:gd name="connsiteY4203" fmla="*/ 280511 h 514350"/>
              <a:gd name="connsiteX4204" fmla="*/ 4592479 w 6400800"/>
              <a:gd name="connsiteY4204" fmla="*/ 263366 h 514350"/>
              <a:gd name="connsiteX4205" fmla="*/ 4595337 w 6400800"/>
              <a:gd name="connsiteY4205" fmla="*/ 277654 h 514350"/>
              <a:gd name="connsiteX4206" fmla="*/ 4576287 w 6400800"/>
              <a:gd name="connsiteY4206" fmla="*/ 253841 h 514350"/>
              <a:gd name="connsiteX4207" fmla="*/ 4575334 w 6400800"/>
              <a:gd name="connsiteY4207" fmla="*/ 273844 h 514350"/>
              <a:gd name="connsiteX4208" fmla="*/ 4569619 w 6400800"/>
              <a:gd name="connsiteY4208" fmla="*/ 262414 h 514350"/>
              <a:gd name="connsiteX4209" fmla="*/ 4576287 w 6400800"/>
              <a:gd name="connsiteY4209" fmla="*/ 253841 h 514350"/>
              <a:gd name="connsiteX4210" fmla="*/ 4566762 w 6400800"/>
              <a:gd name="connsiteY4210" fmla="*/ 268129 h 514350"/>
              <a:gd name="connsiteX4211" fmla="*/ 4566762 w 6400800"/>
              <a:gd name="connsiteY4211" fmla="*/ 268129 h 514350"/>
              <a:gd name="connsiteX4212" fmla="*/ 4571524 w 6400800"/>
              <a:gd name="connsiteY4212" fmla="*/ 284321 h 514350"/>
              <a:gd name="connsiteX4213" fmla="*/ 4574381 w 6400800"/>
              <a:gd name="connsiteY4213" fmla="*/ 296704 h 514350"/>
              <a:gd name="connsiteX4214" fmla="*/ 4574381 w 6400800"/>
              <a:gd name="connsiteY4214" fmla="*/ 301466 h 514350"/>
              <a:gd name="connsiteX4215" fmla="*/ 4568666 w 6400800"/>
              <a:gd name="connsiteY4215" fmla="*/ 289084 h 514350"/>
              <a:gd name="connsiteX4216" fmla="*/ 4574381 w 6400800"/>
              <a:gd name="connsiteY4216" fmla="*/ 309086 h 514350"/>
              <a:gd name="connsiteX4217" fmla="*/ 4571524 w 6400800"/>
              <a:gd name="connsiteY4217" fmla="*/ 314801 h 514350"/>
              <a:gd name="connsiteX4218" fmla="*/ 4571524 w 6400800"/>
              <a:gd name="connsiteY4218" fmla="*/ 315754 h 514350"/>
              <a:gd name="connsiteX4219" fmla="*/ 4564856 w 6400800"/>
              <a:gd name="connsiteY4219" fmla="*/ 271939 h 514350"/>
              <a:gd name="connsiteX4220" fmla="*/ 4566762 w 6400800"/>
              <a:gd name="connsiteY4220" fmla="*/ 268129 h 514350"/>
              <a:gd name="connsiteX4221" fmla="*/ 4560094 w 6400800"/>
              <a:gd name="connsiteY4221" fmla="*/ 254794 h 514350"/>
              <a:gd name="connsiteX4222" fmla="*/ 4562951 w 6400800"/>
              <a:gd name="connsiteY4222" fmla="*/ 260509 h 514350"/>
              <a:gd name="connsiteX4223" fmla="*/ 4561047 w 6400800"/>
              <a:gd name="connsiteY4223" fmla="*/ 263366 h 514350"/>
              <a:gd name="connsiteX4224" fmla="*/ 4557237 w 6400800"/>
              <a:gd name="connsiteY4224" fmla="*/ 268129 h 514350"/>
              <a:gd name="connsiteX4225" fmla="*/ 4560094 w 6400800"/>
              <a:gd name="connsiteY4225" fmla="*/ 254794 h 514350"/>
              <a:gd name="connsiteX4226" fmla="*/ 4548664 w 6400800"/>
              <a:gd name="connsiteY4226" fmla="*/ 317659 h 514350"/>
              <a:gd name="connsiteX4227" fmla="*/ 4557237 w 6400800"/>
              <a:gd name="connsiteY4227" fmla="*/ 290036 h 514350"/>
              <a:gd name="connsiteX4228" fmla="*/ 4562951 w 6400800"/>
              <a:gd name="connsiteY4228" fmla="*/ 275749 h 514350"/>
              <a:gd name="connsiteX4229" fmla="*/ 4560094 w 6400800"/>
              <a:gd name="connsiteY4229" fmla="*/ 318611 h 514350"/>
              <a:gd name="connsiteX4230" fmla="*/ 4555331 w 6400800"/>
              <a:gd name="connsiteY4230" fmla="*/ 310991 h 514350"/>
              <a:gd name="connsiteX4231" fmla="*/ 4560094 w 6400800"/>
              <a:gd name="connsiteY4231" fmla="*/ 321469 h 514350"/>
              <a:gd name="connsiteX4232" fmla="*/ 4560094 w 6400800"/>
              <a:gd name="connsiteY4232" fmla="*/ 321469 h 514350"/>
              <a:gd name="connsiteX4233" fmla="*/ 4559141 w 6400800"/>
              <a:gd name="connsiteY4233" fmla="*/ 342424 h 514350"/>
              <a:gd name="connsiteX4234" fmla="*/ 4555331 w 6400800"/>
              <a:gd name="connsiteY4234" fmla="*/ 352901 h 514350"/>
              <a:gd name="connsiteX4235" fmla="*/ 4552474 w 6400800"/>
              <a:gd name="connsiteY4235" fmla="*/ 361474 h 514350"/>
              <a:gd name="connsiteX4236" fmla="*/ 4547712 w 6400800"/>
              <a:gd name="connsiteY4236" fmla="*/ 343376 h 514350"/>
              <a:gd name="connsiteX4237" fmla="*/ 4547712 w 6400800"/>
              <a:gd name="connsiteY4237" fmla="*/ 328136 h 514350"/>
              <a:gd name="connsiteX4238" fmla="*/ 4545806 w 6400800"/>
              <a:gd name="connsiteY4238" fmla="*/ 338614 h 514350"/>
              <a:gd name="connsiteX4239" fmla="*/ 4545806 w 6400800"/>
              <a:gd name="connsiteY4239" fmla="*/ 337661 h 514350"/>
              <a:gd name="connsiteX4240" fmla="*/ 4544854 w 6400800"/>
              <a:gd name="connsiteY4240" fmla="*/ 335756 h 514350"/>
              <a:gd name="connsiteX4241" fmla="*/ 4548664 w 6400800"/>
              <a:gd name="connsiteY4241" fmla="*/ 317659 h 514350"/>
              <a:gd name="connsiteX4242" fmla="*/ 4457224 w 6400800"/>
              <a:gd name="connsiteY4242" fmla="*/ 306229 h 514350"/>
              <a:gd name="connsiteX4243" fmla="*/ 4457224 w 6400800"/>
              <a:gd name="connsiteY4243" fmla="*/ 306229 h 514350"/>
              <a:gd name="connsiteX4244" fmla="*/ 4457224 w 6400800"/>
              <a:gd name="connsiteY4244" fmla="*/ 304324 h 514350"/>
              <a:gd name="connsiteX4245" fmla="*/ 4457224 w 6400800"/>
              <a:gd name="connsiteY4245" fmla="*/ 306229 h 514350"/>
              <a:gd name="connsiteX4246" fmla="*/ 4478179 w 6400800"/>
              <a:gd name="connsiteY4246" fmla="*/ 359569 h 514350"/>
              <a:gd name="connsiteX4247" fmla="*/ 4476274 w 6400800"/>
              <a:gd name="connsiteY4247" fmla="*/ 339566 h 514350"/>
              <a:gd name="connsiteX4248" fmla="*/ 4476274 w 6400800"/>
              <a:gd name="connsiteY4248" fmla="*/ 336709 h 514350"/>
              <a:gd name="connsiteX4249" fmla="*/ 4483894 w 6400800"/>
              <a:gd name="connsiteY4249" fmla="*/ 347186 h 514350"/>
              <a:gd name="connsiteX4250" fmla="*/ 4478179 w 6400800"/>
              <a:gd name="connsiteY4250" fmla="*/ 359569 h 514350"/>
              <a:gd name="connsiteX4251" fmla="*/ 4497229 w 6400800"/>
              <a:gd name="connsiteY4251" fmla="*/ 371951 h 514350"/>
              <a:gd name="connsiteX4252" fmla="*/ 4497229 w 6400800"/>
              <a:gd name="connsiteY4252" fmla="*/ 367189 h 514350"/>
              <a:gd name="connsiteX4253" fmla="*/ 4498181 w 6400800"/>
              <a:gd name="connsiteY4253" fmla="*/ 370046 h 514350"/>
              <a:gd name="connsiteX4254" fmla="*/ 4497229 w 6400800"/>
              <a:gd name="connsiteY4254" fmla="*/ 371951 h 514350"/>
              <a:gd name="connsiteX4255" fmla="*/ 4504849 w 6400800"/>
              <a:gd name="connsiteY4255" fmla="*/ 322421 h 514350"/>
              <a:gd name="connsiteX4256" fmla="*/ 4504849 w 6400800"/>
              <a:gd name="connsiteY4256" fmla="*/ 330994 h 514350"/>
              <a:gd name="connsiteX4257" fmla="*/ 4501991 w 6400800"/>
              <a:gd name="connsiteY4257" fmla="*/ 341471 h 514350"/>
              <a:gd name="connsiteX4258" fmla="*/ 4501039 w 6400800"/>
              <a:gd name="connsiteY4258" fmla="*/ 348139 h 514350"/>
              <a:gd name="connsiteX4259" fmla="*/ 4499134 w 6400800"/>
              <a:gd name="connsiteY4259" fmla="*/ 345281 h 514350"/>
              <a:gd name="connsiteX4260" fmla="*/ 4498181 w 6400800"/>
              <a:gd name="connsiteY4260" fmla="*/ 342424 h 514350"/>
              <a:gd name="connsiteX4261" fmla="*/ 4501991 w 6400800"/>
              <a:gd name="connsiteY4261" fmla="*/ 326231 h 514350"/>
              <a:gd name="connsiteX4262" fmla="*/ 4506754 w 6400800"/>
              <a:gd name="connsiteY4262" fmla="*/ 310991 h 514350"/>
              <a:gd name="connsiteX4263" fmla="*/ 4504849 w 6400800"/>
              <a:gd name="connsiteY4263" fmla="*/ 322421 h 514350"/>
              <a:gd name="connsiteX4264" fmla="*/ 4462939 w 6400800"/>
              <a:gd name="connsiteY4264" fmla="*/ 250984 h 514350"/>
              <a:gd name="connsiteX4265" fmla="*/ 4470559 w 6400800"/>
              <a:gd name="connsiteY4265" fmla="*/ 226219 h 514350"/>
              <a:gd name="connsiteX4266" fmla="*/ 4474369 w 6400800"/>
              <a:gd name="connsiteY4266" fmla="*/ 231934 h 514350"/>
              <a:gd name="connsiteX4267" fmla="*/ 4479131 w 6400800"/>
              <a:gd name="connsiteY4267" fmla="*/ 238601 h 514350"/>
              <a:gd name="connsiteX4268" fmla="*/ 4483894 w 6400800"/>
              <a:gd name="connsiteY4268" fmla="*/ 248126 h 514350"/>
              <a:gd name="connsiteX4269" fmla="*/ 4489609 w 6400800"/>
              <a:gd name="connsiteY4269" fmla="*/ 260509 h 514350"/>
              <a:gd name="connsiteX4270" fmla="*/ 4495324 w 6400800"/>
              <a:gd name="connsiteY4270" fmla="*/ 275749 h 514350"/>
              <a:gd name="connsiteX4271" fmla="*/ 4501039 w 6400800"/>
              <a:gd name="connsiteY4271" fmla="*/ 293846 h 514350"/>
              <a:gd name="connsiteX4272" fmla="*/ 4503897 w 6400800"/>
              <a:gd name="connsiteY4272" fmla="*/ 303371 h 514350"/>
              <a:gd name="connsiteX4273" fmla="*/ 4497229 w 6400800"/>
              <a:gd name="connsiteY4273" fmla="*/ 317659 h 514350"/>
              <a:gd name="connsiteX4274" fmla="*/ 4493419 w 6400800"/>
              <a:gd name="connsiteY4274" fmla="*/ 326231 h 514350"/>
              <a:gd name="connsiteX4275" fmla="*/ 4488656 w 6400800"/>
              <a:gd name="connsiteY4275" fmla="*/ 280511 h 514350"/>
              <a:gd name="connsiteX4276" fmla="*/ 4487704 w 6400800"/>
              <a:gd name="connsiteY4276" fmla="*/ 319564 h 514350"/>
              <a:gd name="connsiteX4277" fmla="*/ 4483894 w 6400800"/>
              <a:gd name="connsiteY4277" fmla="*/ 311944 h 514350"/>
              <a:gd name="connsiteX4278" fmla="*/ 4473416 w 6400800"/>
              <a:gd name="connsiteY4278" fmla="*/ 289084 h 514350"/>
              <a:gd name="connsiteX4279" fmla="*/ 4481037 w 6400800"/>
              <a:gd name="connsiteY4279" fmla="*/ 312896 h 514350"/>
              <a:gd name="connsiteX4280" fmla="*/ 4486751 w 6400800"/>
              <a:gd name="connsiteY4280" fmla="*/ 330041 h 514350"/>
              <a:gd name="connsiteX4281" fmla="*/ 4484847 w 6400800"/>
              <a:gd name="connsiteY4281" fmla="*/ 328136 h 514350"/>
              <a:gd name="connsiteX4282" fmla="*/ 4475322 w 6400800"/>
              <a:gd name="connsiteY4282" fmla="*/ 318611 h 514350"/>
              <a:gd name="connsiteX4283" fmla="*/ 4473416 w 6400800"/>
              <a:gd name="connsiteY4283" fmla="*/ 304324 h 514350"/>
              <a:gd name="connsiteX4284" fmla="*/ 4468654 w 6400800"/>
              <a:gd name="connsiteY4284" fmla="*/ 278606 h 514350"/>
              <a:gd name="connsiteX4285" fmla="*/ 4477226 w 6400800"/>
              <a:gd name="connsiteY4285" fmla="*/ 256699 h 514350"/>
              <a:gd name="connsiteX4286" fmla="*/ 4466749 w 6400800"/>
              <a:gd name="connsiteY4286" fmla="*/ 273844 h 514350"/>
              <a:gd name="connsiteX4287" fmla="*/ 4462939 w 6400800"/>
              <a:gd name="connsiteY4287" fmla="*/ 258604 h 514350"/>
              <a:gd name="connsiteX4288" fmla="*/ 4462939 w 6400800"/>
              <a:gd name="connsiteY4288" fmla="*/ 256699 h 514350"/>
              <a:gd name="connsiteX4289" fmla="*/ 4462939 w 6400800"/>
              <a:gd name="connsiteY4289" fmla="*/ 250984 h 514350"/>
              <a:gd name="connsiteX4290" fmla="*/ 4461034 w 6400800"/>
              <a:gd name="connsiteY4290" fmla="*/ 255746 h 514350"/>
              <a:gd name="connsiteX4291" fmla="*/ 4461034 w 6400800"/>
              <a:gd name="connsiteY4291" fmla="*/ 255746 h 514350"/>
              <a:gd name="connsiteX4292" fmla="*/ 4461034 w 6400800"/>
              <a:gd name="connsiteY4292" fmla="*/ 255746 h 514350"/>
              <a:gd name="connsiteX4293" fmla="*/ 4461034 w 6400800"/>
              <a:gd name="connsiteY4293" fmla="*/ 255746 h 514350"/>
              <a:gd name="connsiteX4294" fmla="*/ 4455319 w 6400800"/>
              <a:gd name="connsiteY4294" fmla="*/ 274796 h 514350"/>
              <a:gd name="connsiteX4295" fmla="*/ 4457224 w 6400800"/>
              <a:gd name="connsiteY4295" fmla="*/ 268129 h 514350"/>
              <a:gd name="connsiteX4296" fmla="*/ 4457224 w 6400800"/>
              <a:gd name="connsiteY4296" fmla="*/ 273844 h 514350"/>
              <a:gd name="connsiteX4297" fmla="*/ 4458176 w 6400800"/>
              <a:gd name="connsiteY4297" fmla="*/ 284321 h 514350"/>
              <a:gd name="connsiteX4298" fmla="*/ 4454366 w 6400800"/>
              <a:gd name="connsiteY4298" fmla="*/ 292894 h 514350"/>
              <a:gd name="connsiteX4299" fmla="*/ 4455319 w 6400800"/>
              <a:gd name="connsiteY4299" fmla="*/ 274796 h 514350"/>
              <a:gd name="connsiteX4300" fmla="*/ 4449604 w 6400800"/>
              <a:gd name="connsiteY4300" fmla="*/ 361474 h 514350"/>
              <a:gd name="connsiteX4301" fmla="*/ 4451509 w 6400800"/>
              <a:gd name="connsiteY4301" fmla="*/ 339566 h 514350"/>
              <a:gd name="connsiteX4302" fmla="*/ 4453414 w 6400800"/>
              <a:gd name="connsiteY4302" fmla="*/ 343376 h 514350"/>
              <a:gd name="connsiteX4303" fmla="*/ 4453414 w 6400800"/>
              <a:gd name="connsiteY4303" fmla="*/ 344329 h 514350"/>
              <a:gd name="connsiteX4304" fmla="*/ 4453414 w 6400800"/>
              <a:gd name="connsiteY4304" fmla="*/ 344329 h 514350"/>
              <a:gd name="connsiteX4305" fmla="*/ 4451509 w 6400800"/>
              <a:gd name="connsiteY4305" fmla="*/ 366236 h 514350"/>
              <a:gd name="connsiteX4306" fmla="*/ 4448651 w 6400800"/>
              <a:gd name="connsiteY4306" fmla="*/ 388144 h 514350"/>
              <a:gd name="connsiteX4307" fmla="*/ 4446747 w 6400800"/>
              <a:gd name="connsiteY4307" fmla="*/ 386239 h 514350"/>
              <a:gd name="connsiteX4308" fmla="*/ 4449604 w 6400800"/>
              <a:gd name="connsiteY4308" fmla="*/ 361474 h 514350"/>
              <a:gd name="connsiteX4309" fmla="*/ 4386739 w 6400800"/>
              <a:gd name="connsiteY4309" fmla="*/ 331946 h 514350"/>
              <a:gd name="connsiteX4310" fmla="*/ 4390549 w 6400800"/>
              <a:gd name="connsiteY4310" fmla="*/ 335756 h 514350"/>
              <a:gd name="connsiteX4311" fmla="*/ 4390549 w 6400800"/>
              <a:gd name="connsiteY4311" fmla="*/ 342424 h 514350"/>
              <a:gd name="connsiteX4312" fmla="*/ 4386739 w 6400800"/>
              <a:gd name="connsiteY4312" fmla="*/ 347186 h 514350"/>
              <a:gd name="connsiteX4313" fmla="*/ 4386739 w 6400800"/>
              <a:gd name="connsiteY4313" fmla="*/ 331946 h 514350"/>
              <a:gd name="connsiteX4314" fmla="*/ 4389597 w 6400800"/>
              <a:gd name="connsiteY4314" fmla="*/ 376714 h 514350"/>
              <a:gd name="connsiteX4315" fmla="*/ 4388644 w 6400800"/>
              <a:gd name="connsiteY4315" fmla="*/ 375761 h 514350"/>
              <a:gd name="connsiteX4316" fmla="*/ 4387691 w 6400800"/>
              <a:gd name="connsiteY4316" fmla="*/ 370046 h 514350"/>
              <a:gd name="connsiteX4317" fmla="*/ 4387691 w 6400800"/>
              <a:gd name="connsiteY4317" fmla="*/ 360521 h 514350"/>
              <a:gd name="connsiteX4318" fmla="*/ 4387691 w 6400800"/>
              <a:gd name="connsiteY4318" fmla="*/ 351949 h 514350"/>
              <a:gd name="connsiteX4319" fmla="*/ 4391501 w 6400800"/>
              <a:gd name="connsiteY4319" fmla="*/ 345281 h 514350"/>
              <a:gd name="connsiteX4320" fmla="*/ 4391501 w 6400800"/>
              <a:gd name="connsiteY4320" fmla="*/ 349091 h 514350"/>
              <a:gd name="connsiteX4321" fmla="*/ 4392454 w 6400800"/>
              <a:gd name="connsiteY4321" fmla="*/ 370046 h 514350"/>
              <a:gd name="connsiteX4322" fmla="*/ 4389597 w 6400800"/>
              <a:gd name="connsiteY4322" fmla="*/ 376714 h 514350"/>
              <a:gd name="connsiteX4323" fmla="*/ 4424839 w 6400800"/>
              <a:gd name="connsiteY4323" fmla="*/ 351949 h 514350"/>
              <a:gd name="connsiteX4324" fmla="*/ 4424839 w 6400800"/>
              <a:gd name="connsiteY4324" fmla="*/ 354806 h 514350"/>
              <a:gd name="connsiteX4325" fmla="*/ 4422934 w 6400800"/>
              <a:gd name="connsiteY4325" fmla="*/ 356711 h 514350"/>
              <a:gd name="connsiteX4326" fmla="*/ 4424839 w 6400800"/>
              <a:gd name="connsiteY4326" fmla="*/ 351949 h 514350"/>
              <a:gd name="connsiteX4327" fmla="*/ 4415314 w 6400800"/>
              <a:gd name="connsiteY4327" fmla="*/ 411004 h 514350"/>
              <a:gd name="connsiteX4328" fmla="*/ 4415314 w 6400800"/>
              <a:gd name="connsiteY4328" fmla="*/ 411956 h 514350"/>
              <a:gd name="connsiteX4329" fmla="*/ 4412456 w 6400800"/>
              <a:gd name="connsiteY4329" fmla="*/ 409099 h 514350"/>
              <a:gd name="connsiteX4330" fmla="*/ 4411504 w 6400800"/>
              <a:gd name="connsiteY4330" fmla="*/ 385286 h 514350"/>
              <a:gd name="connsiteX4331" fmla="*/ 4420076 w 6400800"/>
              <a:gd name="connsiteY4331" fmla="*/ 372904 h 514350"/>
              <a:gd name="connsiteX4332" fmla="*/ 4421029 w 6400800"/>
              <a:gd name="connsiteY4332" fmla="*/ 374809 h 514350"/>
              <a:gd name="connsiteX4333" fmla="*/ 4415314 w 6400800"/>
              <a:gd name="connsiteY4333" fmla="*/ 411004 h 514350"/>
              <a:gd name="connsiteX4334" fmla="*/ 4410551 w 6400800"/>
              <a:gd name="connsiteY4334" fmla="*/ 254794 h 514350"/>
              <a:gd name="connsiteX4335" fmla="*/ 4421029 w 6400800"/>
              <a:gd name="connsiteY4335" fmla="*/ 273844 h 514350"/>
              <a:gd name="connsiteX4336" fmla="*/ 4415314 w 6400800"/>
              <a:gd name="connsiteY4336" fmla="*/ 293846 h 514350"/>
              <a:gd name="connsiteX4337" fmla="*/ 4408647 w 6400800"/>
              <a:gd name="connsiteY4337" fmla="*/ 316706 h 514350"/>
              <a:gd name="connsiteX4338" fmla="*/ 4406741 w 6400800"/>
              <a:gd name="connsiteY4338" fmla="*/ 297656 h 514350"/>
              <a:gd name="connsiteX4339" fmla="*/ 4402931 w 6400800"/>
              <a:gd name="connsiteY4339" fmla="*/ 331946 h 514350"/>
              <a:gd name="connsiteX4340" fmla="*/ 4401026 w 6400800"/>
              <a:gd name="connsiteY4340" fmla="*/ 337661 h 514350"/>
              <a:gd name="connsiteX4341" fmla="*/ 4400074 w 6400800"/>
              <a:gd name="connsiteY4341" fmla="*/ 336709 h 514350"/>
              <a:gd name="connsiteX4342" fmla="*/ 4388644 w 6400800"/>
              <a:gd name="connsiteY4342" fmla="*/ 270034 h 514350"/>
              <a:gd name="connsiteX4343" fmla="*/ 4389597 w 6400800"/>
              <a:gd name="connsiteY4343" fmla="*/ 328136 h 514350"/>
              <a:gd name="connsiteX4344" fmla="*/ 4386739 w 6400800"/>
              <a:gd name="connsiteY4344" fmla="*/ 325279 h 514350"/>
              <a:gd name="connsiteX4345" fmla="*/ 4386739 w 6400800"/>
              <a:gd name="connsiteY4345" fmla="*/ 323374 h 514350"/>
              <a:gd name="connsiteX4346" fmla="*/ 4387691 w 6400800"/>
              <a:gd name="connsiteY4346" fmla="*/ 290989 h 514350"/>
              <a:gd name="connsiteX4347" fmla="*/ 4389597 w 6400800"/>
              <a:gd name="connsiteY4347" fmla="*/ 263366 h 514350"/>
              <a:gd name="connsiteX4348" fmla="*/ 4391501 w 6400800"/>
              <a:gd name="connsiteY4348" fmla="*/ 242411 h 514350"/>
              <a:gd name="connsiteX4349" fmla="*/ 4393406 w 6400800"/>
              <a:gd name="connsiteY4349" fmla="*/ 225266 h 514350"/>
              <a:gd name="connsiteX4350" fmla="*/ 4410551 w 6400800"/>
              <a:gd name="connsiteY4350" fmla="*/ 254794 h 514350"/>
              <a:gd name="connsiteX4351" fmla="*/ 4389597 w 6400800"/>
              <a:gd name="connsiteY4351" fmla="*/ 217646 h 514350"/>
              <a:gd name="connsiteX4352" fmla="*/ 4393406 w 6400800"/>
              <a:gd name="connsiteY4352" fmla="*/ 224314 h 514350"/>
              <a:gd name="connsiteX4353" fmla="*/ 4387691 w 6400800"/>
              <a:gd name="connsiteY4353" fmla="*/ 240506 h 514350"/>
              <a:gd name="connsiteX4354" fmla="*/ 4381976 w 6400800"/>
              <a:gd name="connsiteY4354" fmla="*/ 260509 h 514350"/>
              <a:gd name="connsiteX4355" fmla="*/ 4381976 w 6400800"/>
              <a:gd name="connsiteY4355" fmla="*/ 256699 h 514350"/>
              <a:gd name="connsiteX4356" fmla="*/ 4389597 w 6400800"/>
              <a:gd name="connsiteY4356" fmla="*/ 217646 h 514350"/>
              <a:gd name="connsiteX4357" fmla="*/ 4374356 w 6400800"/>
              <a:gd name="connsiteY4357" fmla="*/ 291941 h 514350"/>
              <a:gd name="connsiteX4358" fmla="*/ 4374356 w 6400800"/>
              <a:gd name="connsiteY4358" fmla="*/ 292894 h 514350"/>
              <a:gd name="connsiteX4359" fmla="*/ 4374356 w 6400800"/>
              <a:gd name="connsiteY4359" fmla="*/ 291941 h 514350"/>
              <a:gd name="connsiteX4360" fmla="*/ 4374356 w 6400800"/>
              <a:gd name="connsiteY4360" fmla="*/ 291941 h 514350"/>
              <a:gd name="connsiteX4361" fmla="*/ 4360069 w 6400800"/>
              <a:gd name="connsiteY4361" fmla="*/ 282416 h 514350"/>
              <a:gd name="connsiteX4362" fmla="*/ 4360069 w 6400800"/>
              <a:gd name="connsiteY4362" fmla="*/ 290036 h 514350"/>
              <a:gd name="connsiteX4363" fmla="*/ 4359116 w 6400800"/>
              <a:gd name="connsiteY4363" fmla="*/ 288131 h 514350"/>
              <a:gd name="connsiteX4364" fmla="*/ 4360069 w 6400800"/>
              <a:gd name="connsiteY4364" fmla="*/ 282416 h 514350"/>
              <a:gd name="connsiteX4365" fmla="*/ 4313397 w 6400800"/>
              <a:gd name="connsiteY4365" fmla="*/ 387191 h 514350"/>
              <a:gd name="connsiteX4366" fmla="*/ 4311491 w 6400800"/>
              <a:gd name="connsiteY4366" fmla="*/ 391001 h 514350"/>
              <a:gd name="connsiteX4367" fmla="*/ 4313397 w 6400800"/>
              <a:gd name="connsiteY4367" fmla="*/ 387191 h 514350"/>
              <a:gd name="connsiteX4368" fmla="*/ 4313397 w 6400800"/>
              <a:gd name="connsiteY4368" fmla="*/ 387191 h 514350"/>
              <a:gd name="connsiteX4369" fmla="*/ 4311491 w 6400800"/>
              <a:gd name="connsiteY4369" fmla="*/ 351949 h 514350"/>
              <a:gd name="connsiteX4370" fmla="*/ 4312444 w 6400800"/>
              <a:gd name="connsiteY4370" fmla="*/ 365284 h 514350"/>
              <a:gd name="connsiteX4371" fmla="*/ 4311491 w 6400800"/>
              <a:gd name="connsiteY4371" fmla="*/ 363379 h 514350"/>
              <a:gd name="connsiteX4372" fmla="*/ 4311491 w 6400800"/>
              <a:gd name="connsiteY4372" fmla="*/ 351949 h 514350"/>
              <a:gd name="connsiteX4373" fmla="*/ 4247674 w 6400800"/>
              <a:gd name="connsiteY4373" fmla="*/ 313849 h 514350"/>
              <a:gd name="connsiteX4374" fmla="*/ 4247674 w 6400800"/>
              <a:gd name="connsiteY4374" fmla="*/ 311944 h 514350"/>
              <a:gd name="connsiteX4375" fmla="*/ 4247674 w 6400800"/>
              <a:gd name="connsiteY4375" fmla="*/ 313849 h 514350"/>
              <a:gd name="connsiteX4376" fmla="*/ 4246722 w 6400800"/>
              <a:gd name="connsiteY4376" fmla="*/ 324326 h 514350"/>
              <a:gd name="connsiteX4377" fmla="*/ 4246722 w 6400800"/>
              <a:gd name="connsiteY4377" fmla="*/ 322421 h 514350"/>
              <a:gd name="connsiteX4378" fmla="*/ 4247674 w 6400800"/>
              <a:gd name="connsiteY4378" fmla="*/ 313849 h 514350"/>
              <a:gd name="connsiteX4379" fmla="*/ 4181951 w 6400800"/>
              <a:gd name="connsiteY4379" fmla="*/ 367189 h 514350"/>
              <a:gd name="connsiteX4380" fmla="*/ 4182904 w 6400800"/>
              <a:gd name="connsiteY4380" fmla="*/ 324326 h 514350"/>
              <a:gd name="connsiteX4381" fmla="*/ 4183856 w 6400800"/>
              <a:gd name="connsiteY4381" fmla="*/ 330041 h 514350"/>
              <a:gd name="connsiteX4382" fmla="*/ 4185761 w 6400800"/>
              <a:gd name="connsiteY4382" fmla="*/ 340519 h 514350"/>
              <a:gd name="connsiteX4383" fmla="*/ 4185761 w 6400800"/>
              <a:gd name="connsiteY4383" fmla="*/ 342424 h 514350"/>
              <a:gd name="connsiteX4384" fmla="*/ 4183856 w 6400800"/>
              <a:gd name="connsiteY4384" fmla="*/ 338614 h 514350"/>
              <a:gd name="connsiteX4385" fmla="*/ 4187666 w 6400800"/>
              <a:gd name="connsiteY4385" fmla="*/ 357664 h 514350"/>
              <a:gd name="connsiteX4386" fmla="*/ 4189571 w 6400800"/>
              <a:gd name="connsiteY4386" fmla="*/ 365284 h 514350"/>
              <a:gd name="connsiteX4387" fmla="*/ 4191476 w 6400800"/>
              <a:gd name="connsiteY4387" fmla="*/ 373856 h 514350"/>
              <a:gd name="connsiteX4388" fmla="*/ 4190524 w 6400800"/>
              <a:gd name="connsiteY4388" fmla="*/ 386239 h 514350"/>
              <a:gd name="connsiteX4389" fmla="*/ 4190524 w 6400800"/>
              <a:gd name="connsiteY4389" fmla="*/ 391954 h 514350"/>
              <a:gd name="connsiteX4390" fmla="*/ 4181951 w 6400800"/>
              <a:gd name="connsiteY4390" fmla="*/ 367189 h 514350"/>
              <a:gd name="connsiteX4391" fmla="*/ 4181951 w 6400800"/>
              <a:gd name="connsiteY4391" fmla="*/ 367189 h 514350"/>
              <a:gd name="connsiteX4392" fmla="*/ 4161949 w 6400800"/>
              <a:gd name="connsiteY4392" fmla="*/ 401479 h 514350"/>
              <a:gd name="connsiteX4393" fmla="*/ 4161949 w 6400800"/>
              <a:gd name="connsiteY4393" fmla="*/ 399574 h 514350"/>
              <a:gd name="connsiteX4394" fmla="*/ 4161949 w 6400800"/>
              <a:gd name="connsiteY4394" fmla="*/ 399574 h 514350"/>
              <a:gd name="connsiteX4395" fmla="*/ 4161949 w 6400800"/>
              <a:gd name="connsiteY4395" fmla="*/ 401479 h 514350"/>
              <a:gd name="connsiteX4396" fmla="*/ 4160044 w 6400800"/>
              <a:gd name="connsiteY4396" fmla="*/ 306229 h 514350"/>
              <a:gd name="connsiteX4397" fmla="*/ 4160996 w 6400800"/>
              <a:gd name="connsiteY4397" fmla="*/ 292894 h 514350"/>
              <a:gd name="connsiteX4398" fmla="*/ 4163854 w 6400800"/>
              <a:gd name="connsiteY4398" fmla="*/ 282416 h 514350"/>
              <a:gd name="connsiteX4399" fmla="*/ 4162901 w 6400800"/>
              <a:gd name="connsiteY4399" fmla="*/ 313849 h 514350"/>
              <a:gd name="connsiteX4400" fmla="*/ 4160044 w 6400800"/>
              <a:gd name="connsiteY4400" fmla="*/ 306229 h 514350"/>
              <a:gd name="connsiteX4401" fmla="*/ 4160044 w 6400800"/>
              <a:gd name="connsiteY4401" fmla="*/ 306229 h 514350"/>
              <a:gd name="connsiteX4402" fmla="*/ 4128611 w 6400800"/>
              <a:gd name="connsiteY4402" fmla="*/ 354806 h 514350"/>
              <a:gd name="connsiteX4403" fmla="*/ 4127659 w 6400800"/>
              <a:gd name="connsiteY4403" fmla="*/ 343376 h 514350"/>
              <a:gd name="connsiteX4404" fmla="*/ 4128611 w 6400800"/>
              <a:gd name="connsiteY4404" fmla="*/ 350044 h 514350"/>
              <a:gd name="connsiteX4405" fmla="*/ 4130516 w 6400800"/>
              <a:gd name="connsiteY4405" fmla="*/ 365284 h 514350"/>
              <a:gd name="connsiteX4406" fmla="*/ 4128611 w 6400800"/>
              <a:gd name="connsiteY4406" fmla="*/ 354806 h 514350"/>
              <a:gd name="connsiteX4407" fmla="*/ 4124801 w 6400800"/>
              <a:gd name="connsiteY4407" fmla="*/ 255746 h 514350"/>
              <a:gd name="connsiteX4408" fmla="*/ 4124801 w 6400800"/>
              <a:gd name="connsiteY4408" fmla="*/ 248126 h 514350"/>
              <a:gd name="connsiteX4409" fmla="*/ 4140041 w 6400800"/>
              <a:gd name="connsiteY4409" fmla="*/ 303371 h 514350"/>
              <a:gd name="connsiteX4410" fmla="*/ 4140994 w 6400800"/>
              <a:gd name="connsiteY4410" fmla="*/ 307181 h 514350"/>
              <a:gd name="connsiteX4411" fmla="*/ 4140994 w 6400800"/>
              <a:gd name="connsiteY4411" fmla="*/ 321469 h 514350"/>
              <a:gd name="connsiteX4412" fmla="*/ 4133374 w 6400800"/>
              <a:gd name="connsiteY4412" fmla="*/ 305276 h 514350"/>
              <a:gd name="connsiteX4413" fmla="*/ 4135279 w 6400800"/>
              <a:gd name="connsiteY4413" fmla="*/ 312896 h 514350"/>
              <a:gd name="connsiteX4414" fmla="*/ 4127659 w 6400800"/>
              <a:gd name="connsiteY4414" fmla="*/ 300514 h 514350"/>
              <a:gd name="connsiteX4415" fmla="*/ 4123849 w 6400800"/>
              <a:gd name="connsiteY4415" fmla="*/ 284321 h 514350"/>
              <a:gd name="connsiteX4416" fmla="*/ 4124801 w 6400800"/>
              <a:gd name="connsiteY4416" fmla="*/ 255746 h 514350"/>
              <a:gd name="connsiteX4417" fmla="*/ 4095274 w 6400800"/>
              <a:gd name="connsiteY4417" fmla="*/ 395764 h 514350"/>
              <a:gd name="connsiteX4418" fmla="*/ 4095274 w 6400800"/>
              <a:gd name="connsiteY4418" fmla="*/ 395764 h 514350"/>
              <a:gd name="connsiteX4419" fmla="*/ 4095274 w 6400800"/>
              <a:gd name="connsiteY4419" fmla="*/ 394811 h 514350"/>
              <a:gd name="connsiteX4420" fmla="*/ 4095274 w 6400800"/>
              <a:gd name="connsiteY4420" fmla="*/ 395764 h 514350"/>
              <a:gd name="connsiteX4421" fmla="*/ 4093369 w 6400800"/>
              <a:gd name="connsiteY4421" fmla="*/ 386239 h 514350"/>
              <a:gd name="connsiteX4422" fmla="*/ 4093369 w 6400800"/>
              <a:gd name="connsiteY4422" fmla="*/ 376714 h 514350"/>
              <a:gd name="connsiteX4423" fmla="*/ 4096226 w 6400800"/>
              <a:gd name="connsiteY4423" fmla="*/ 382429 h 514350"/>
              <a:gd name="connsiteX4424" fmla="*/ 4093369 w 6400800"/>
              <a:gd name="connsiteY4424" fmla="*/ 386239 h 514350"/>
              <a:gd name="connsiteX4425" fmla="*/ 4097179 w 6400800"/>
              <a:gd name="connsiteY4425" fmla="*/ 342424 h 514350"/>
              <a:gd name="connsiteX4426" fmla="*/ 4099084 w 6400800"/>
              <a:gd name="connsiteY4426" fmla="*/ 334804 h 514350"/>
              <a:gd name="connsiteX4427" fmla="*/ 4099084 w 6400800"/>
              <a:gd name="connsiteY4427" fmla="*/ 337661 h 514350"/>
              <a:gd name="connsiteX4428" fmla="*/ 4097179 w 6400800"/>
              <a:gd name="connsiteY4428" fmla="*/ 342424 h 514350"/>
              <a:gd name="connsiteX4429" fmla="*/ 4100989 w 6400800"/>
              <a:gd name="connsiteY4429" fmla="*/ 353854 h 514350"/>
              <a:gd name="connsiteX4430" fmla="*/ 4100989 w 6400800"/>
              <a:gd name="connsiteY4430" fmla="*/ 351949 h 514350"/>
              <a:gd name="connsiteX4431" fmla="*/ 4100989 w 6400800"/>
              <a:gd name="connsiteY4431" fmla="*/ 351949 h 514350"/>
              <a:gd name="connsiteX4432" fmla="*/ 4100989 w 6400800"/>
              <a:gd name="connsiteY4432" fmla="*/ 353854 h 514350"/>
              <a:gd name="connsiteX4433" fmla="*/ 4100989 w 6400800"/>
              <a:gd name="connsiteY4433" fmla="*/ 353854 h 514350"/>
              <a:gd name="connsiteX4434" fmla="*/ 4115276 w 6400800"/>
              <a:gd name="connsiteY4434" fmla="*/ 322421 h 514350"/>
              <a:gd name="connsiteX4435" fmla="*/ 4114324 w 6400800"/>
              <a:gd name="connsiteY4435" fmla="*/ 350996 h 514350"/>
              <a:gd name="connsiteX4436" fmla="*/ 4111466 w 6400800"/>
              <a:gd name="connsiteY4436" fmla="*/ 327184 h 514350"/>
              <a:gd name="connsiteX4437" fmla="*/ 4108609 w 6400800"/>
              <a:gd name="connsiteY4437" fmla="*/ 342424 h 514350"/>
              <a:gd name="connsiteX4438" fmla="*/ 4107656 w 6400800"/>
              <a:gd name="connsiteY4438" fmla="*/ 341471 h 514350"/>
              <a:gd name="connsiteX4439" fmla="*/ 4106704 w 6400800"/>
              <a:gd name="connsiteY4439" fmla="*/ 336709 h 514350"/>
              <a:gd name="connsiteX4440" fmla="*/ 4113371 w 6400800"/>
              <a:gd name="connsiteY4440" fmla="*/ 322421 h 514350"/>
              <a:gd name="connsiteX4441" fmla="*/ 4115276 w 6400800"/>
              <a:gd name="connsiteY4441" fmla="*/ 318611 h 514350"/>
              <a:gd name="connsiteX4442" fmla="*/ 4115276 w 6400800"/>
              <a:gd name="connsiteY4442" fmla="*/ 322421 h 514350"/>
              <a:gd name="connsiteX4443" fmla="*/ 4109561 w 6400800"/>
              <a:gd name="connsiteY4443" fmla="*/ 295751 h 514350"/>
              <a:gd name="connsiteX4444" fmla="*/ 4116229 w 6400800"/>
              <a:gd name="connsiteY4444" fmla="*/ 308134 h 514350"/>
              <a:gd name="connsiteX4445" fmla="*/ 4116229 w 6400800"/>
              <a:gd name="connsiteY4445" fmla="*/ 311944 h 514350"/>
              <a:gd name="connsiteX4446" fmla="*/ 4110514 w 6400800"/>
              <a:gd name="connsiteY4446" fmla="*/ 320516 h 514350"/>
              <a:gd name="connsiteX4447" fmla="*/ 4104799 w 6400800"/>
              <a:gd name="connsiteY4447" fmla="*/ 329089 h 514350"/>
              <a:gd name="connsiteX4448" fmla="*/ 4102894 w 6400800"/>
              <a:gd name="connsiteY4448" fmla="*/ 322421 h 514350"/>
              <a:gd name="connsiteX4449" fmla="*/ 4109561 w 6400800"/>
              <a:gd name="connsiteY4449" fmla="*/ 295751 h 514350"/>
              <a:gd name="connsiteX4450" fmla="*/ 4092416 w 6400800"/>
              <a:gd name="connsiteY4450" fmla="*/ 294799 h 514350"/>
              <a:gd name="connsiteX4451" fmla="*/ 4094321 w 6400800"/>
              <a:gd name="connsiteY4451" fmla="*/ 265271 h 514350"/>
              <a:gd name="connsiteX4452" fmla="*/ 4098131 w 6400800"/>
              <a:gd name="connsiteY4452" fmla="*/ 272891 h 514350"/>
              <a:gd name="connsiteX4453" fmla="*/ 4106704 w 6400800"/>
              <a:gd name="connsiteY4453" fmla="*/ 290989 h 514350"/>
              <a:gd name="connsiteX4454" fmla="*/ 4098131 w 6400800"/>
              <a:gd name="connsiteY4454" fmla="*/ 311944 h 514350"/>
              <a:gd name="connsiteX4455" fmla="*/ 4096226 w 6400800"/>
              <a:gd name="connsiteY4455" fmla="*/ 306229 h 514350"/>
              <a:gd name="connsiteX4456" fmla="*/ 4097179 w 6400800"/>
              <a:gd name="connsiteY4456" fmla="*/ 315754 h 514350"/>
              <a:gd name="connsiteX4457" fmla="*/ 4092416 w 6400800"/>
              <a:gd name="connsiteY4457" fmla="*/ 329089 h 514350"/>
              <a:gd name="connsiteX4458" fmla="*/ 4091464 w 6400800"/>
              <a:gd name="connsiteY4458" fmla="*/ 325279 h 514350"/>
              <a:gd name="connsiteX4459" fmla="*/ 4090511 w 6400800"/>
              <a:gd name="connsiteY4459" fmla="*/ 321469 h 514350"/>
              <a:gd name="connsiteX4460" fmla="*/ 4092416 w 6400800"/>
              <a:gd name="connsiteY4460" fmla="*/ 294799 h 514350"/>
              <a:gd name="connsiteX4461" fmla="*/ 4085749 w 6400800"/>
              <a:gd name="connsiteY4461" fmla="*/ 244316 h 514350"/>
              <a:gd name="connsiteX4462" fmla="*/ 4085749 w 6400800"/>
              <a:gd name="connsiteY4462" fmla="*/ 244316 h 514350"/>
              <a:gd name="connsiteX4463" fmla="*/ 4084796 w 6400800"/>
              <a:gd name="connsiteY4463" fmla="*/ 250031 h 514350"/>
              <a:gd name="connsiteX4464" fmla="*/ 4085749 w 6400800"/>
              <a:gd name="connsiteY4464" fmla="*/ 244316 h 514350"/>
              <a:gd name="connsiteX4465" fmla="*/ 4043839 w 6400800"/>
              <a:gd name="connsiteY4465" fmla="*/ 279559 h 514350"/>
              <a:gd name="connsiteX4466" fmla="*/ 4043839 w 6400800"/>
              <a:gd name="connsiteY4466" fmla="*/ 279559 h 514350"/>
              <a:gd name="connsiteX4467" fmla="*/ 4044791 w 6400800"/>
              <a:gd name="connsiteY4467" fmla="*/ 283369 h 514350"/>
              <a:gd name="connsiteX4468" fmla="*/ 4043839 w 6400800"/>
              <a:gd name="connsiteY4468" fmla="*/ 281464 h 514350"/>
              <a:gd name="connsiteX4469" fmla="*/ 4044791 w 6400800"/>
              <a:gd name="connsiteY4469" fmla="*/ 286226 h 514350"/>
              <a:gd name="connsiteX4470" fmla="*/ 4044791 w 6400800"/>
              <a:gd name="connsiteY4470" fmla="*/ 290036 h 514350"/>
              <a:gd name="connsiteX4471" fmla="*/ 4042886 w 6400800"/>
              <a:gd name="connsiteY4471" fmla="*/ 284321 h 514350"/>
              <a:gd name="connsiteX4472" fmla="*/ 4043839 w 6400800"/>
              <a:gd name="connsiteY4472" fmla="*/ 279559 h 514350"/>
              <a:gd name="connsiteX4473" fmla="*/ 4044791 w 6400800"/>
              <a:gd name="connsiteY4473" fmla="*/ 333851 h 514350"/>
              <a:gd name="connsiteX4474" fmla="*/ 4044791 w 6400800"/>
              <a:gd name="connsiteY4474" fmla="*/ 333851 h 514350"/>
              <a:gd name="connsiteX4475" fmla="*/ 4044791 w 6400800"/>
              <a:gd name="connsiteY4475" fmla="*/ 339566 h 514350"/>
              <a:gd name="connsiteX4476" fmla="*/ 4042886 w 6400800"/>
              <a:gd name="connsiteY4476" fmla="*/ 337661 h 514350"/>
              <a:gd name="connsiteX4477" fmla="*/ 4044791 w 6400800"/>
              <a:gd name="connsiteY4477" fmla="*/ 333851 h 514350"/>
              <a:gd name="connsiteX4478" fmla="*/ 4039076 w 6400800"/>
              <a:gd name="connsiteY4478" fmla="*/ 271939 h 514350"/>
              <a:gd name="connsiteX4479" fmla="*/ 4039076 w 6400800"/>
              <a:gd name="connsiteY4479" fmla="*/ 273844 h 514350"/>
              <a:gd name="connsiteX4480" fmla="*/ 4038124 w 6400800"/>
              <a:gd name="connsiteY4480" fmla="*/ 270034 h 514350"/>
              <a:gd name="connsiteX4481" fmla="*/ 4036219 w 6400800"/>
              <a:gd name="connsiteY4481" fmla="*/ 265271 h 514350"/>
              <a:gd name="connsiteX4482" fmla="*/ 4039076 w 6400800"/>
              <a:gd name="connsiteY4482" fmla="*/ 271939 h 514350"/>
              <a:gd name="connsiteX4483" fmla="*/ 4033361 w 6400800"/>
              <a:gd name="connsiteY4483" fmla="*/ 358616 h 514350"/>
              <a:gd name="connsiteX4484" fmla="*/ 4034314 w 6400800"/>
              <a:gd name="connsiteY4484" fmla="*/ 351949 h 514350"/>
              <a:gd name="connsiteX4485" fmla="*/ 4038124 w 6400800"/>
              <a:gd name="connsiteY4485" fmla="*/ 345281 h 514350"/>
              <a:gd name="connsiteX4486" fmla="*/ 4043839 w 6400800"/>
              <a:gd name="connsiteY4486" fmla="*/ 351949 h 514350"/>
              <a:gd name="connsiteX4487" fmla="*/ 4040981 w 6400800"/>
              <a:gd name="connsiteY4487" fmla="*/ 391954 h 514350"/>
              <a:gd name="connsiteX4488" fmla="*/ 4035266 w 6400800"/>
              <a:gd name="connsiteY4488" fmla="*/ 413861 h 514350"/>
              <a:gd name="connsiteX4489" fmla="*/ 4029551 w 6400800"/>
              <a:gd name="connsiteY4489" fmla="*/ 395764 h 514350"/>
              <a:gd name="connsiteX4490" fmla="*/ 4027646 w 6400800"/>
              <a:gd name="connsiteY4490" fmla="*/ 388144 h 514350"/>
              <a:gd name="connsiteX4491" fmla="*/ 4033361 w 6400800"/>
              <a:gd name="connsiteY4491" fmla="*/ 358616 h 514350"/>
              <a:gd name="connsiteX4492" fmla="*/ 4020026 w 6400800"/>
              <a:gd name="connsiteY4492" fmla="*/ 324326 h 514350"/>
              <a:gd name="connsiteX4493" fmla="*/ 4021931 w 6400800"/>
              <a:gd name="connsiteY4493" fmla="*/ 326231 h 514350"/>
              <a:gd name="connsiteX4494" fmla="*/ 4019074 w 6400800"/>
              <a:gd name="connsiteY4494" fmla="*/ 334804 h 514350"/>
              <a:gd name="connsiteX4495" fmla="*/ 4017169 w 6400800"/>
              <a:gd name="connsiteY4495" fmla="*/ 341471 h 514350"/>
              <a:gd name="connsiteX4496" fmla="*/ 4016216 w 6400800"/>
              <a:gd name="connsiteY4496" fmla="*/ 342424 h 514350"/>
              <a:gd name="connsiteX4497" fmla="*/ 4015264 w 6400800"/>
              <a:gd name="connsiteY4497" fmla="*/ 344329 h 514350"/>
              <a:gd name="connsiteX4498" fmla="*/ 4011454 w 6400800"/>
              <a:gd name="connsiteY4498" fmla="*/ 315754 h 514350"/>
              <a:gd name="connsiteX4499" fmla="*/ 4020026 w 6400800"/>
              <a:gd name="connsiteY4499" fmla="*/ 324326 h 514350"/>
              <a:gd name="connsiteX4500" fmla="*/ 3999071 w 6400800"/>
              <a:gd name="connsiteY4500" fmla="*/ 282416 h 514350"/>
              <a:gd name="connsiteX4501" fmla="*/ 3999071 w 6400800"/>
              <a:gd name="connsiteY4501" fmla="*/ 282416 h 514350"/>
              <a:gd name="connsiteX4502" fmla="*/ 4000024 w 6400800"/>
              <a:gd name="connsiteY4502" fmla="*/ 310991 h 514350"/>
              <a:gd name="connsiteX4503" fmla="*/ 4000024 w 6400800"/>
              <a:gd name="connsiteY4503" fmla="*/ 316706 h 514350"/>
              <a:gd name="connsiteX4504" fmla="*/ 3999071 w 6400800"/>
              <a:gd name="connsiteY4504" fmla="*/ 325279 h 514350"/>
              <a:gd name="connsiteX4505" fmla="*/ 3999071 w 6400800"/>
              <a:gd name="connsiteY4505" fmla="*/ 327184 h 514350"/>
              <a:gd name="connsiteX4506" fmla="*/ 3998119 w 6400800"/>
              <a:gd name="connsiteY4506" fmla="*/ 324326 h 514350"/>
              <a:gd name="connsiteX4507" fmla="*/ 3997166 w 6400800"/>
              <a:gd name="connsiteY4507" fmla="*/ 314801 h 514350"/>
              <a:gd name="connsiteX4508" fmla="*/ 3996214 w 6400800"/>
              <a:gd name="connsiteY4508" fmla="*/ 286226 h 514350"/>
              <a:gd name="connsiteX4509" fmla="*/ 3999071 w 6400800"/>
              <a:gd name="connsiteY4509" fmla="*/ 282416 h 514350"/>
              <a:gd name="connsiteX4510" fmla="*/ 3983831 w 6400800"/>
              <a:gd name="connsiteY4510" fmla="*/ 405289 h 514350"/>
              <a:gd name="connsiteX4511" fmla="*/ 3980021 w 6400800"/>
              <a:gd name="connsiteY4511" fmla="*/ 412909 h 514350"/>
              <a:gd name="connsiteX4512" fmla="*/ 3980021 w 6400800"/>
              <a:gd name="connsiteY4512" fmla="*/ 412909 h 514350"/>
              <a:gd name="connsiteX4513" fmla="*/ 3982879 w 6400800"/>
              <a:gd name="connsiteY4513" fmla="*/ 402431 h 514350"/>
              <a:gd name="connsiteX4514" fmla="*/ 3983831 w 6400800"/>
              <a:gd name="connsiteY4514" fmla="*/ 405289 h 514350"/>
              <a:gd name="connsiteX4515" fmla="*/ 3980974 w 6400800"/>
              <a:gd name="connsiteY4515" fmla="*/ 395764 h 514350"/>
              <a:gd name="connsiteX4516" fmla="*/ 3982879 w 6400800"/>
              <a:gd name="connsiteY4516" fmla="*/ 401479 h 514350"/>
              <a:gd name="connsiteX4517" fmla="*/ 3979069 w 6400800"/>
              <a:gd name="connsiteY4517" fmla="*/ 407194 h 514350"/>
              <a:gd name="connsiteX4518" fmla="*/ 3979069 w 6400800"/>
              <a:gd name="connsiteY4518" fmla="*/ 406241 h 514350"/>
              <a:gd name="connsiteX4519" fmla="*/ 3980974 w 6400800"/>
              <a:gd name="connsiteY4519" fmla="*/ 395764 h 514350"/>
              <a:gd name="connsiteX4520" fmla="*/ 3976211 w 6400800"/>
              <a:gd name="connsiteY4520" fmla="*/ 378619 h 514350"/>
              <a:gd name="connsiteX4521" fmla="*/ 3976211 w 6400800"/>
              <a:gd name="connsiteY4521" fmla="*/ 378619 h 514350"/>
              <a:gd name="connsiteX4522" fmla="*/ 3976211 w 6400800"/>
              <a:gd name="connsiteY4522" fmla="*/ 380524 h 514350"/>
              <a:gd name="connsiteX4523" fmla="*/ 3976211 w 6400800"/>
              <a:gd name="connsiteY4523" fmla="*/ 378619 h 514350"/>
              <a:gd name="connsiteX4524" fmla="*/ 3948589 w 6400800"/>
              <a:gd name="connsiteY4524" fmla="*/ 255746 h 514350"/>
              <a:gd name="connsiteX4525" fmla="*/ 3946684 w 6400800"/>
              <a:gd name="connsiteY4525" fmla="*/ 277654 h 514350"/>
              <a:gd name="connsiteX4526" fmla="*/ 3945731 w 6400800"/>
              <a:gd name="connsiteY4526" fmla="*/ 285274 h 514350"/>
              <a:gd name="connsiteX4527" fmla="*/ 3943826 w 6400800"/>
              <a:gd name="connsiteY4527" fmla="*/ 266224 h 514350"/>
              <a:gd name="connsiteX4528" fmla="*/ 3940016 w 6400800"/>
              <a:gd name="connsiteY4528" fmla="*/ 240506 h 514350"/>
              <a:gd name="connsiteX4529" fmla="*/ 3940016 w 6400800"/>
              <a:gd name="connsiteY4529" fmla="*/ 239554 h 514350"/>
              <a:gd name="connsiteX4530" fmla="*/ 3940016 w 6400800"/>
              <a:gd name="connsiteY4530" fmla="*/ 236696 h 514350"/>
              <a:gd name="connsiteX4531" fmla="*/ 3942874 w 6400800"/>
              <a:gd name="connsiteY4531" fmla="*/ 240506 h 514350"/>
              <a:gd name="connsiteX4532" fmla="*/ 3947636 w 6400800"/>
              <a:gd name="connsiteY4532" fmla="*/ 248126 h 514350"/>
              <a:gd name="connsiteX4533" fmla="*/ 3948589 w 6400800"/>
              <a:gd name="connsiteY4533" fmla="*/ 255746 h 514350"/>
              <a:gd name="connsiteX4534" fmla="*/ 3943826 w 6400800"/>
              <a:gd name="connsiteY4534" fmla="*/ 205264 h 514350"/>
              <a:gd name="connsiteX4535" fmla="*/ 3943826 w 6400800"/>
              <a:gd name="connsiteY4535" fmla="*/ 210979 h 514350"/>
              <a:gd name="connsiteX4536" fmla="*/ 3945731 w 6400800"/>
              <a:gd name="connsiteY4536" fmla="*/ 230981 h 514350"/>
              <a:gd name="connsiteX4537" fmla="*/ 3946684 w 6400800"/>
              <a:gd name="connsiteY4537" fmla="*/ 236696 h 514350"/>
              <a:gd name="connsiteX4538" fmla="*/ 3939064 w 6400800"/>
              <a:gd name="connsiteY4538" fmla="*/ 228124 h 514350"/>
              <a:gd name="connsiteX4539" fmla="*/ 3937159 w 6400800"/>
              <a:gd name="connsiteY4539" fmla="*/ 215741 h 514350"/>
              <a:gd name="connsiteX4540" fmla="*/ 3943826 w 6400800"/>
              <a:gd name="connsiteY4540" fmla="*/ 205264 h 514350"/>
              <a:gd name="connsiteX4541" fmla="*/ 3866674 w 6400800"/>
              <a:gd name="connsiteY4541" fmla="*/ 369094 h 514350"/>
              <a:gd name="connsiteX4542" fmla="*/ 3867626 w 6400800"/>
              <a:gd name="connsiteY4542" fmla="*/ 368141 h 514350"/>
              <a:gd name="connsiteX4543" fmla="*/ 3867626 w 6400800"/>
              <a:gd name="connsiteY4543" fmla="*/ 370999 h 514350"/>
              <a:gd name="connsiteX4544" fmla="*/ 3866674 w 6400800"/>
              <a:gd name="connsiteY4544" fmla="*/ 369094 h 514350"/>
              <a:gd name="connsiteX4545" fmla="*/ 3886676 w 6400800"/>
              <a:gd name="connsiteY4545" fmla="*/ 354806 h 514350"/>
              <a:gd name="connsiteX4546" fmla="*/ 3882866 w 6400800"/>
              <a:gd name="connsiteY4546" fmla="*/ 348139 h 514350"/>
              <a:gd name="connsiteX4547" fmla="*/ 3881914 w 6400800"/>
              <a:gd name="connsiteY4547" fmla="*/ 338614 h 514350"/>
              <a:gd name="connsiteX4548" fmla="*/ 3886676 w 6400800"/>
              <a:gd name="connsiteY4548" fmla="*/ 354806 h 514350"/>
              <a:gd name="connsiteX4549" fmla="*/ 3887629 w 6400800"/>
              <a:gd name="connsiteY4549" fmla="*/ 356711 h 514350"/>
              <a:gd name="connsiteX4550" fmla="*/ 3886676 w 6400800"/>
              <a:gd name="connsiteY4550" fmla="*/ 354806 h 514350"/>
              <a:gd name="connsiteX4551" fmla="*/ 3897154 w 6400800"/>
              <a:gd name="connsiteY4551" fmla="*/ 278606 h 514350"/>
              <a:gd name="connsiteX4552" fmla="*/ 3901916 w 6400800"/>
              <a:gd name="connsiteY4552" fmla="*/ 270986 h 514350"/>
              <a:gd name="connsiteX4553" fmla="*/ 3901916 w 6400800"/>
              <a:gd name="connsiteY4553" fmla="*/ 270986 h 514350"/>
              <a:gd name="connsiteX4554" fmla="*/ 3897154 w 6400800"/>
              <a:gd name="connsiteY4554" fmla="*/ 278606 h 514350"/>
              <a:gd name="connsiteX4555" fmla="*/ 3897154 w 6400800"/>
              <a:gd name="connsiteY4555" fmla="*/ 278606 h 514350"/>
              <a:gd name="connsiteX4556" fmla="*/ 3900011 w 6400800"/>
              <a:gd name="connsiteY4556" fmla="*/ 291941 h 514350"/>
              <a:gd name="connsiteX4557" fmla="*/ 3901916 w 6400800"/>
              <a:gd name="connsiteY4557" fmla="*/ 288131 h 514350"/>
              <a:gd name="connsiteX4558" fmla="*/ 3902869 w 6400800"/>
              <a:gd name="connsiteY4558" fmla="*/ 286226 h 514350"/>
              <a:gd name="connsiteX4559" fmla="*/ 3903821 w 6400800"/>
              <a:gd name="connsiteY4559" fmla="*/ 297656 h 514350"/>
              <a:gd name="connsiteX4560" fmla="*/ 3902869 w 6400800"/>
              <a:gd name="connsiteY4560" fmla="*/ 301466 h 514350"/>
              <a:gd name="connsiteX4561" fmla="*/ 3901916 w 6400800"/>
              <a:gd name="connsiteY4561" fmla="*/ 298609 h 514350"/>
              <a:gd name="connsiteX4562" fmla="*/ 3900011 w 6400800"/>
              <a:gd name="connsiteY4562" fmla="*/ 291941 h 514350"/>
              <a:gd name="connsiteX4563" fmla="*/ 3903821 w 6400800"/>
              <a:gd name="connsiteY4563" fmla="*/ 431006 h 514350"/>
              <a:gd name="connsiteX4564" fmla="*/ 3902869 w 6400800"/>
              <a:gd name="connsiteY4564" fmla="*/ 431959 h 514350"/>
              <a:gd name="connsiteX4565" fmla="*/ 3901916 w 6400800"/>
              <a:gd name="connsiteY4565" fmla="*/ 431959 h 514350"/>
              <a:gd name="connsiteX4566" fmla="*/ 3903821 w 6400800"/>
              <a:gd name="connsiteY4566" fmla="*/ 426244 h 514350"/>
              <a:gd name="connsiteX4567" fmla="*/ 3904774 w 6400800"/>
              <a:gd name="connsiteY4567" fmla="*/ 428149 h 514350"/>
              <a:gd name="connsiteX4568" fmla="*/ 3903821 w 6400800"/>
              <a:gd name="connsiteY4568" fmla="*/ 431006 h 514350"/>
              <a:gd name="connsiteX4569" fmla="*/ 3925729 w 6400800"/>
              <a:gd name="connsiteY4569" fmla="*/ 309086 h 514350"/>
              <a:gd name="connsiteX4570" fmla="*/ 3922871 w 6400800"/>
              <a:gd name="connsiteY4570" fmla="*/ 297656 h 514350"/>
              <a:gd name="connsiteX4571" fmla="*/ 3923824 w 6400800"/>
              <a:gd name="connsiteY4571" fmla="*/ 308134 h 514350"/>
              <a:gd name="connsiteX4572" fmla="*/ 3919061 w 6400800"/>
              <a:gd name="connsiteY4572" fmla="*/ 291941 h 514350"/>
              <a:gd name="connsiteX4573" fmla="*/ 3922871 w 6400800"/>
              <a:gd name="connsiteY4573" fmla="*/ 317659 h 514350"/>
              <a:gd name="connsiteX4574" fmla="*/ 3923824 w 6400800"/>
              <a:gd name="connsiteY4574" fmla="*/ 325279 h 514350"/>
              <a:gd name="connsiteX4575" fmla="*/ 3921919 w 6400800"/>
              <a:gd name="connsiteY4575" fmla="*/ 334804 h 514350"/>
              <a:gd name="connsiteX4576" fmla="*/ 3921919 w 6400800"/>
              <a:gd name="connsiteY4576" fmla="*/ 335756 h 514350"/>
              <a:gd name="connsiteX4577" fmla="*/ 3920966 w 6400800"/>
              <a:gd name="connsiteY4577" fmla="*/ 330041 h 514350"/>
              <a:gd name="connsiteX4578" fmla="*/ 3915251 w 6400800"/>
              <a:gd name="connsiteY4578" fmla="*/ 301466 h 514350"/>
              <a:gd name="connsiteX4579" fmla="*/ 3911441 w 6400800"/>
              <a:gd name="connsiteY4579" fmla="*/ 281464 h 514350"/>
              <a:gd name="connsiteX4580" fmla="*/ 3912394 w 6400800"/>
              <a:gd name="connsiteY4580" fmla="*/ 264319 h 514350"/>
              <a:gd name="connsiteX4581" fmla="*/ 3912394 w 6400800"/>
              <a:gd name="connsiteY4581" fmla="*/ 263366 h 514350"/>
              <a:gd name="connsiteX4582" fmla="*/ 3919061 w 6400800"/>
              <a:gd name="connsiteY4582" fmla="*/ 270986 h 514350"/>
              <a:gd name="connsiteX4583" fmla="*/ 3923824 w 6400800"/>
              <a:gd name="connsiteY4583" fmla="*/ 277654 h 514350"/>
              <a:gd name="connsiteX4584" fmla="*/ 3924776 w 6400800"/>
              <a:gd name="connsiteY4584" fmla="*/ 284321 h 514350"/>
              <a:gd name="connsiteX4585" fmla="*/ 3921919 w 6400800"/>
              <a:gd name="connsiteY4585" fmla="*/ 277654 h 514350"/>
              <a:gd name="connsiteX4586" fmla="*/ 3926681 w 6400800"/>
              <a:gd name="connsiteY4586" fmla="*/ 296704 h 514350"/>
              <a:gd name="connsiteX4587" fmla="*/ 3927634 w 6400800"/>
              <a:gd name="connsiteY4587" fmla="*/ 304324 h 514350"/>
              <a:gd name="connsiteX4588" fmla="*/ 3927634 w 6400800"/>
              <a:gd name="connsiteY4588" fmla="*/ 305276 h 514350"/>
              <a:gd name="connsiteX4589" fmla="*/ 3925729 w 6400800"/>
              <a:gd name="connsiteY4589" fmla="*/ 309086 h 514350"/>
              <a:gd name="connsiteX4590" fmla="*/ 3929539 w 6400800"/>
              <a:gd name="connsiteY4590" fmla="*/ 287179 h 514350"/>
              <a:gd name="connsiteX4591" fmla="*/ 3928586 w 6400800"/>
              <a:gd name="connsiteY4591" fmla="*/ 292894 h 514350"/>
              <a:gd name="connsiteX4592" fmla="*/ 3927634 w 6400800"/>
              <a:gd name="connsiteY4592" fmla="*/ 290036 h 514350"/>
              <a:gd name="connsiteX4593" fmla="*/ 3923824 w 6400800"/>
              <a:gd name="connsiteY4593" fmla="*/ 275749 h 514350"/>
              <a:gd name="connsiteX4594" fmla="*/ 3927634 w 6400800"/>
              <a:gd name="connsiteY4594" fmla="*/ 281464 h 514350"/>
              <a:gd name="connsiteX4595" fmla="*/ 3929539 w 6400800"/>
              <a:gd name="connsiteY4595" fmla="*/ 284321 h 514350"/>
              <a:gd name="connsiteX4596" fmla="*/ 3929539 w 6400800"/>
              <a:gd name="connsiteY4596" fmla="*/ 287179 h 514350"/>
              <a:gd name="connsiteX4597" fmla="*/ 3926681 w 6400800"/>
              <a:gd name="connsiteY4597" fmla="*/ 242411 h 514350"/>
              <a:gd name="connsiteX4598" fmla="*/ 3928586 w 6400800"/>
              <a:gd name="connsiteY4598" fmla="*/ 270986 h 514350"/>
              <a:gd name="connsiteX4599" fmla="*/ 3921919 w 6400800"/>
              <a:gd name="connsiteY4599" fmla="*/ 265271 h 514350"/>
              <a:gd name="connsiteX4600" fmla="*/ 3913346 w 6400800"/>
              <a:gd name="connsiteY4600" fmla="*/ 257651 h 514350"/>
              <a:gd name="connsiteX4601" fmla="*/ 3917156 w 6400800"/>
              <a:gd name="connsiteY4601" fmla="*/ 246221 h 514350"/>
              <a:gd name="connsiteX4602" fmla="*/ 3925729 w 6400800"/>
              <a:gd name="connsiteY4602" fmla="*/ 232886 h 514350"/>
              <a:gd name="connsiteX4603" fmla="*/ 3926681 w 6400800"/>
              <a:gd name="connsiteY4603" fmla="*/ 242411 h 514350"/>
              <a:gd name="connsiteX4604" fmla="*/ 3900964 w 6400800"/>
              <a:gd name="connsiteY4604" fmla="*/ 168116 h 514350"/>
              <a:gd name="connsiteX4605" fmla="*/ 3914299 w 6400800"/>
              <a:gd name="connsiteY4605" fmla="*/ 147161 h 514350"/>
              <a:gd name="connsiteX4606" fmla="*/ 3915251 w 6400800"/>
              <a:gd name="connsiteY4606" fmla="*/ 156686 h 514350"/>
              <a:gd name="connsiteX4607" fmla="*/ 3920966 w 6400800"/>
              <a:gd name="connsiteY4607" fmla="*/ 196691 h 514350"/>
              <a:gd name="connsiteX4608" fmla="*/ 3922871 w 6400800"/>
              <a:gd name="connsiteY4608" fmla="*/ 213836 h 514350"/>
              <a:gd name="connsiteX4609" fmla="*/ 3920014 w 6400800"/>
              <a:gd name="connsiteY4609" fmla="*/ 210979 h 514350"/>
              <a:gd name="connsiteX4610" fmla="*/ 3923824 w 6400800"/>
              <a:gd name="connsiteY4610" fmla="*/ 214789 h 514350"/>
              <a:gd name="connsiteX4611" fmla="*/ 3924776 w 6400800"/>
              <a:gd name="connsiteY4611" fmla="*/ 226219 h 514350"/>
              <a:gd name="connsiteX4612" fmla="*/ 3906679 w 6400800"/>
              <a:gd name="connsiteY4612" fmla="*/ 249079 h 514350"/>
              <a:gd name="connsiteX4613" fmla="*/ 3904774 w 6400800"/>
              <a:gd name="connsiteY4613" fmla="*/ 251936 h 514350"/>
              <a:gd name="connsiteX4614" fmla="*/ 3902869 w 6400800"/>
              <a:gd name="connsiteY4614" fmla="*/ 250984 h 514350"/>
              <a:gd name="connsiteX4615" fmla="*/ 3900964 w 6400800"/>
              <a:gd name="connsiteY4615" fmla="*/ 242411 h 514350"/>
              <a:gd name="connsiteX4616" fmla="*/ 3900964 w 6400800"/>
              <a:gd name="connsiteY4616" fmla="*/ 249079 h 514350"/>
              <a:gd name="connsiteX4617" fmla="*/ 3897154 w 6400800"/>
              <a:gd name="connsiteY4617" fmla="*/ 247174 h 514350"/>
              <a:gd name="connsiteX4618" fmla="*/ 3891439 w 6400800"/>
              <a:gd name="connsiteY4618" fmla="*/ 243364 h 514350"/>
              <a:gd name="connsiteX4619" fmla="*/ 3896201 w 6400800"/>
              <a:gd name="connsiteY4619" fmla="*/ 248126 h 514350"/>
              <a:gd name="connsiteX4620" fmla="*/ 3900964 w 6400800"/>
              <a:gd name="connsiteY4620" fmla="*/ 251936 h 514350"/>
              <a:gd name="connsiteX4621" fmla="*/ 3900964 w 6400800"/>
              <a:gd name="connsiteY4621" fmla="*/ 256699 h 514350"/>
              <a:gd name="connsiteX4622" fmla="*/ 3894296 w 6400800"/>
              <a:gd name="connsiteY4622" fmla="*/ 266224 h 514350"/>
              <a:gd name="connsiteX4623" fmla="*/ 3890486 w 6400800"/>
              <a:gd name="connsiteY4623" fmla="*/ 250984 h 514350"/>
              <a:gd name="connsiteX4624" fmla="*/ 3880009 w 6400800"/>
              <a:gd name="connsiteY4624" fmla="*/ 210026 h 514350"/>
              <a:gd name="connsiteX4625" fmla="*/ 3879056 w 6400800"/>
              <a:gd name="connsiteY4625" fmla="*/ 206216 h 514350"/>
              <a:gd name="connsiteX4626" fmla="*/ 3900964 w 6400800"/>
              <a:gd name="connsiteY4626" fmla="*/ 168116 h 514350"/>
              <a:gd name="connsiteX4627" fmla="*/ 3873341 w 6400800"/>
              <a:gd name="connsiteY4627" fmla="*/ 214789 h 514350"/>
              <a:gd name="connsiteX4628" fmla="*/ 3879056 w 6400800"/>
              <a:gd name="connsiteY4628" fmla="*/ 251936 h 514350"/>
              <a:gd name="connsiteX4629" fmla="*/ 3883819 w 6400800"/>
              <a:gd name="connsiteY4629" fmla="*/ 280511 h 514350"/>
              <a:gd name="connsiteX4630" fmla="*/ 3882866 w 6400800"/>
              <a:gd name="connsiteY4630" fmla="*/ 282416 h 514350"/>
              <a:gd name="connsiteX4631" fmla="*/ 3875246 w 6400800"/>
              <a:gd name="connsiteY4631" fmla="*/ 259556 h 514350"/>
              <a:gd name="connsiteX4632" fmla="*/ 3865721 w 6400800"/>
              <a:gd name="connsiteY4632" fmla="*/ 234791 h 514350"/>
              <a:gd name="connsiteX4633" fmla="*/ 3864769 w 6400800"/>
              <a:gd name="connsiteY4633" fmla="*/ 231934 h 514350"/>
              <a:gd name="connsiteX4634" fmla="*/ 3873341 w 6400800"/>
              <a:gd name="connsiteY4634" fmla="*/ 214789 h 514350"/>
              <a:gd name="connsiteX4635" fmla="*/ 3864769 w 6400800"/>
              <a:gd name="connsiteY4635" fmla="*/ 341471 h 514350"/>
              <a:gd name="connsiteX4636" fmla="*/ 3862864 w 6400800"/>
              <a:gd name="connsiteY4636" fmla="*/ 345281 h 514350"/>
              <a:gd name="connsiteX4637" fmla="*/ 3864769 w 6400800"/>
              <a:gd name="connsiteY4637" fmla="*/ 341471 h 514350"/>
              <a:gd name="connsiteX4638" fmla="*/ 3864769 w 6400800"/>
              <a:gd name="connsiteY4638" fmla="*/ 341471 h 514350"/>
              <a:gd name="connsiteX4639" fmla="*/ 3854291 w 6400800"/>
              <a:gd name="connsiteY4639" fmla="*/ 211931 h 514350"/>
              <a:gd name="connsiteX4640" fmla="*/ 3856196 w 6400800"/>
              <a:gd name="connsiteY4640" fmla="*/ 201454 h 514350"/>
              <a:gd name="connsiteX4641" fmla="*/ 3857149 w 6400800"/>
              <a:gd name="connsiteY4641" fmla="*/ 220504 h 514350"/>
              <a:gd name="connsiteX4642" fmla="*/ 3854291 w 6400800"/>
              <a:gd name="connsiteY4642" fmla="*/ 226219 h 514350"/>
              <a:gd name="connsiteX4643" fmla="*/ 3854291 w 6400800"/>
              <a:gd name="connsiteY4643" fmla="*/ 211931 h 514350"/>
              <a:gd name="connsiteX4644" fmla="*/ 3849529 w 6400800"/>
              <a:gd name="connsiteY4644" fmla="*/ 262414 h 514350"/>
              <a:gd name="connsiteX4645" fmla="*/ 3849529 w 6400800"/>
              <a:gd name="connsiteY4645" fmla="*/ 257651 h 514350"/>
              <a:gd name="connsiteX4646" fmla="*/ 3850481 w 6400800"/>
              <a:gd name="connsiteY4646" fmla="*/ 256699 h 514350"/>
              <a:gd name="connsiteX4647" fmla="*/ 3859054 w 6400800"/>
              <a:gd name="connsiteY4647" fmla="*/ 278606 h 514350"/>
              <a:gd name="connsiteX4648" fmla="*/ 3860006 w 6400800"/>
              <a:gd name="connsiteY4648" fmla="*/ 280511 h 514350"/>
              <a:gd name="connsiteX4649" fmla="*/ 3862864 w 6400800"/>
              <a:gd name="connsiteY4649" fmla="*/ 313849 h 514350"/>
              <a:gd name="connsiteX4650" fmla="*/ 3862864 w 6400800"/>
              <a:gd name="connsiteY4650" fmla="*/ 313849 h 514350"/>
              <a:gd name="connsiteX4651" fmla="*/ 3847624 w 6400800"/>
              <a:gd name="connsiteY4651" fmla="*/ 291941 h 514350"/>
              <a:gd name="connsiteX4652" fmla="*/ 3849529 w 6400800"/>
              <a:gd name="connsiteY4652" fmla="*/ 262414 h 514350"/>
              <a:gd name="connsiteX4653" fmla="*/ 3846671 w 6400800"/>
              <a:gd name="connsiteY4653" fmla="*/ 308134 h 514350"/>
              <a:gd name="connsiteX4654" fmla="*/ 3855244 w 6400800"/>
              <a:gd name="connsiteY4654" fmla="*/ 323374 h 514350"/>
              <a:gd name="connsiteX4655" fmla="*/ 3856196 w 6400800"/>
              <a:gd name="connsiteY4655" fmla="*/ 325279 h 514350"/>
              <a:gd name="connsiteX4656" fmla="*/ 3855244 w 6400800"/>
              <a:gd name="connsiteY4656" fmla="*/ 327184 h 514350"/>
              <a:gd name="connsiteX4657" fmla="*/ 3849529 w 6400800"/>
              <a:gd name="connsiteY4657" fmla="*/ 336709 h 514350"/>
              <a:gd name="connsiteX4658" fmla="*/ 3845719 w 6400800"/>
              <a:gd name="connsiteY4658" fmla="*/ 330041 h 514350"/>
              <a:gd name="connsiteX4659" fmla="*/ 3846671 w 6400800"/>
              <a:gd name="connsiteY4659" fmla="*/ 308134 h 514350"/>
              <a:gd name="connsiteX4660" fmla="*/ 3843814 w 6400800"/>
              <a:gd name="connsiteY4660" fmla="*/ 415766 h 514350"/>
              <a:gd name="connsiteX4661" fmla="*/ 3846671 w 6400800"/>
              <a:gd name="connsiteY4661" fmla="*/ 410051 h 514350"/>
              <a:gd name="connsiteX4662" fmla="*/ 3847624 w 6400800"/>
              <a:gd name="connsiteY4662" fmla="*/ 416719 h 514350"/>
              <a:gd name="connsiteX4663" fmla="*/ 3847624 w 6400800"/>
              <a:gd name="connsiteY4663" fmla="*/ 419576 h 514350"/>
              <a:gd name="connsiteX4664" fmla="*/ 3846671 w 6400800"/>
              <a:gd name="connsiteY4664" fmla="*/ 422434 h 514350"/>
              <a:gd name="connsiteX4665" fmla="*/ 3844766 w 6400800"/>
              <a:gd name="connsiteY4665" fmla="*/ 426244 h 514350"/>
              <a:gd name="connsiteX4666" fmla="*/ 3842861 w 6400800"/>
              <a:gd name="connsiteY4666" fmla="*/ 426244 h 514350"/>
              <a:gd name="connsiteX4667" fmla="*/ 3843814 w 6400800"/>
              <a:gd name="connsiteY4667" fmla="*/ 415766 h 514350"/>
              <a:gd name="connsiteX4668" fmla="*/ 3830479 w 6400800"/>
              <a:gd name="connsiteY4668" fmla="*/ 297656 h 514350"/>
              <a:gd name="connsiteX4669" fmla="*/ 3830479 w 6400800"/>
              <a:gd name="connsiteY4669" fmla="*/ 299561 h 514350"/>
              <a:gd name="connsiteX4670" fmla="*/ 3830479 w 6400800"/>
              <a:gd name="connsiteY4670" fmla="*/ 301466 h 514350"/>
              <a:gd name="connsiteX4671" fmla="*/ 3829526 w 6400800"/>
              <a:gd name="connsiteY4671" fmla="*/ 307181 h 514350"/>
              <a:gd name="connsiteX4672" fmla="*/ 3827621 w 6400800"/>
              <a:gd name="connsiteY4672" fmla="*/ 304324 h 514350"/>
              <a:gd name="connsiteX4673" fmla="*/ 3830479 w 6400800"/>
              <a:gd name="connsiteY4673" fmla="*/ 297656 h 514350"/>
              <a:gd name="connsiteX4674" fmla="*/ 3826669 w 6400800"/>
              <a:gd name="connsiteY4674" fmla="*/ 305276 h 514350"/>
              <a:gd name="connsiteX4675" fmla="*/ 3828574 w 6400800"/>
              <a:gd name="connsiteY4675" fmla="*/ 310039 h 514350"/>
              <a:gd name="connsiteX4676" fmla="*/ 3827621 w 6400800"/>
              <a:gd name="connsiteY4676" fmla="*/ 314801 h 514350"/>
              <a:gd name="connsiteX4677" fmla="*/ 3823811 w 6400800"/>
              <a:gd name="connsiteY4677" fmla="*/ 309086 h 514350"/>
              <a:gd name="connsiteX4678" fmla="*/ 3826669 w 6400800"/>
              <a:gd name="connsiteY4678" fmla="*/ 305276 h 514350"/>
              <a:gd name="connsiteX4679" fmla="*/ 3820001 w 6400800"/>
              <a:gd name="connsiteY4679" fmla="*/ 319564 h 514350"/>
              <a:gd name="connsiteX4680" fmla="*/ 3826669 w 6400800"/>
              <a:gd name="connsiteY4680" fmla="*/ 332899 h 514350"/>
              <a:gd name="connsiteX4681" fmla="*/ 3827621 w 6400800"/>
              <a:gd name="connsiteY4681" fmla="*/ 333851 h 514350"/>
              <a:gd name="connsiteX4682" fmla="*/ 3826669 w 6400800"/>
              <a:gd name="connsiteY4682" fmla="*/ 343376 h 514350"/>
              <a:gd name="connsiteX4683" fmla="*/ 3824764 w 6400800"/>
              <a:gd name="connsiteY4683" fmla="*/ 377666 h 514350"/>
              <a:gd name="connsiteX4684" fmla="*/ 3820954 w 6400800"/>
              <a:gd name="connsiteY4684" fmla="*/ 364331 h 514350"/>
              <a:gd name="connsiteX4685" fmla="*/ 3820001 w 6400800"/>
              <a:gd name="connsiteY4685" fmla="*/ 352901 h 514350"/>
              <a:gd name="connsiteX4686" fmla="*/ 3818096 w 6400800"/>
              <a:gd name="connsiteY4686" fmla="*/ 336709 h 514350"/>
              <a:gd name="connsiteX4687" fmla="*/ 3821906 w 6400800"/>
              <a:gd name="connsiteY4687" fmla="*/ 332899 h 514350"/>
              <a:gd name="connsiteX4688" fmla="*/ 3818096 w 6400800"/>
              <a:gd name="connsiteY4688" fmla="*/ 335756 h 514350"/>
              <a:gd name="connsiteX4689" fmla="*/ 3817144 w 6400800"/>
              <a:gd name="connsiteY4689" fmla="*/ 326231 h 514350"/>
              <a:gd name="connsiteX4690" fmla="*/ 3820001 w 6400800"/>
              <a:gd name="connsiteY4690" fmla="*/ 319564 h 514350"/>
              <a:gd name="connsiteX4691" fmla="*/ 3788569 w 6400800"/>
              <a:gd name="connsiteY4691" fmla="*/ 264319 h 514350"/>
              <a:gd name="connsiteX4692" fmla="*/ 3792379 w 6400800"/>
              <a:gd name="connsiteY4692" fmla="*/ 270986 h 514350"/>
              <a:gd name="connsiteX4693" fmla="*/ 3800951 w 6400800"/>
              <a:gd name="connsiteY4693" fmla="*/ 285274 h 514350"/>
              <a:gd name="connsiteX4694" fmla="*/ 3800951 w 6400800"/>
              <a:gd name="connsiteY4694" fmla="*/ 287179 h 514350"/>
              <a:gd name="connsiteX4695" fmla="*/ 3800951 w 6400800"/>
              <a:gd name="connsiteY4695" fmla="*/ 298609 h 514350"/>
              <a:gd name="connsiteX4696" fmla="*/ 3800951 w 6400800"/>
              <a:gd name="connsiteY4696" fmla="*/ 300514 h 514350"/>
              <a:gd name="connsiteX4697" fmla="*/ 3797141 w 6400800"/>
              <a:gd name="connsiteY4697" fmla="*/ 287179 h 514350"/>
              <a:gd name="connsiteX4698" fmla="*/ 3796189 w 6400800"/>
              <a:gd name="connsiteY4698" fmla="*/ 285274 h 514350"/>
              <a:gd name="connsiteX4699" fmla="*/ 3796189 w 6400800"/>
              <a:gd name="connsiteY4699" fmla="*/ 280511 h 514350"/>
              <a:gd name="connsiteX4700" fmla="*/ 3795236 w 6400800"/>
              <a:gd name="connsiteY4700" fmla="*/ 283369 h 514350"/>
              <a:gd name="connsiteX4701" fmla="*/ 3791426 w 6400800"/>
              <a:gd name="connsiteY4701" fmla="*/ 271939 h 514350"/>
              <a:gd name="connsiteX4702" fmla="*/ 3788569 w 6400800"/>
              <a:gd name="connsiteY4702" fmla="*/ 264319 h 514350"/>
              <a:gd name="connsiteX4703" fmla="*/ 3748564 w 6400800"/>
              <a:gd name="connsiteY4703" fmla="*/ 364331 h 514350"/>
              <a:gd name="connsiteX4704" fmla="*/ 3748564 w 6400800"/>
              <a:gd name="connsiteY4704" fmla="*/ 351949 h 514350"/>
              <a:gd name="connsiteX4705" fmla="*/ 3750469 w 6400800"/>
              <a:gd name="connsiteY4705" fmla="*/ 358616 h 514350"/>
              <a:gd name="connsiteX4706" fmla="*/ 3748564 w 6400800"/>
              <a:gd name="connsiteY4706" fmla="*/ 364331 h 514350"/>
              <a:gd name="connsiteX4707" fmla="*/ 3762851 w 6400800"/>
              <a:gd name="connsiteY4707" fmla="*/ 399574 h 514350"/>
              <a:gd name="connsiteX4708" fmla="*/ 3759994 w 6400800"/>
              <a:gd name="connsiteY4708" fmla="*/ 405289 h 514350"/>
              <a:gd name="connsiteX4709" fmla="*/ 3760946 w 6400800"/>
              <a:gd name="connsiteY4709" fmla="*/ 391954 h 514350"/>
              <a:gd name="connsiteX4710" fmla="*/ 3760946 w 6400800"/>
              <a:gd name="connsiteY4710" fmla="*/ 391001 h 514350"/>
              <a:gd name="connsiteX4711" fmla="*/ 3762851 w 6400800"/>
              <a:gd name="connsiteY4711" fmla="*/ 396716 h 514350"/>
              <a:gd name="connsiteX4712" fmla="*/ 3762851 w 6400800"/>
              <a:gd name="connsiteY4712" fmla="*/ 399574 h 514350"/>
              <a:gd name="connsiteX4713" fmla="*/ 3770471 w 6400800"/>
              <a:gd name="connsiteY4713" fmla="*/ 290036 h 514350"/>
              <a:gd name="connsiteX4714" fmla="*/ 3775234 w 6400800"/>
              <a:gd name="connsiteY4714" fmla="*/ 309086 h 514350"/>
              <a:gd name="connsiteX4715" fmla="*/ 3771424 w 6400800"/>
              <a:gd name="connsiteY4715" fmla="*/ 301466 h 514350"/>
              <a:gd name="connsiteX4716" fmla="*/ 3770471 w 6400800"/>
              <a:gd name="connsiteY4716" fmla="*/ 299561 h 514350"/>
              <a:gd name="connsiteX4717" fmla="*/ 3770471 w 6400800"/>
              <a:gd name="connsiteY4717" fmla="*/ 290989 h 514350"/>
              <a:gd name="connsiteX4718" fmla="*/ 3770471 w 6400800"/>
              <a:gd name="connsiteY4718" fmla="*/ 290036 h 514350"/>
              <a:gd name="connsiteX4719" fmla="*/ 3769519 w 6400800"/>
              <a:gd name="connsiteY4719" fmla="*/ 370046 h 514350"/>
              <a:gd name="connsiteX4720" fmla="*/ 3770471 w 6400800"/>
              <a:gd name="connsiteY4720" fmla="*/ 372904 h 514350"/>
              <a:gd name="connsiteX4721" fmla="*/ 3767614 w 6400800"/>
              <a:gd name="connsiteY4721" fmla="*/ 366236 h 514350"/>
              <a:gd name="connsiteX4722" fmla="*/ 3767614 w 6400800"/>
              <a:gd name="connsiteY4722" fmla="*/ 359569 h 514350"/>
              <a:gd name="connsiteX4723" fmla="*/ 3766661 w 6400800"/>
              <a:gd name="connsiteY4723" fmla="*/ 364331 h 514350"/>
              <a:gd name="connsiteX4724" fmla="*/ 3764756 w 6400800"/>
              <a:gd name="connsiteY4724" fmla="*/ 360521 h 514350"/>
              <a:gd name="connsiteX4725" fmla="*/ 3764756 w 6400800"/>
              <a:gd name="connsiteY4725" fmla="*/ 357664 h 514350"/>
              <a:gd name="connsiteX4726" fmla="*/ 3765709 w 6400800"/>
              <a:gd name="connsiteY4726" fmla="*/ 351949 h 514350"/>
              <a:gd name="connsiteX4727" fmla="*/ 3769519 w 6400800"/>
              <a:gd name="connsiteY4727" fmla="*/ 370046 h 514350"/>
              <a:gd name="connsiteX4728" fmla="*/ 3753326 w 6400800"/>
              <a:gd name="connsiteY4728" fmla="*/ 250031 h 514350"/>
              <a:gd name="connsiteX4729" fmla="*/ 3755231 w 6400800"/>
              <a:gd name="connsiteY4729" fmla="*/ 236696 h 514350"/>
              <a:gd name="connsiteX4730" fmla="*/ 3756184 w 6400800"/>
              <a:gd name="connsiteY4730" fmla="*/ 232886 h 514350"/>
              <a:gd name="connsiteX4731" fmla="*/ 3758089 w 6400800"/>
              <a:gd name="connsiteY4731" fmla="*/ 230029 h 514350"/>
              <a:gd name="connsiteX4732" fmla="*/ 3759994 w 6400800"/>
              <a:gd name="connsiteY4732" fmla="*/ 237649 h 514350"/>
              <a:gd name="connsiteX4733" fmla="*/ 3769519 w 6400800"/>
              <a:gd name="connsiteY4733" fmla="*/ 281464 h 514350"/>
              <a:gd name="connsiteX4734" fmla="*/ 3767614 w 6400800"/>
              <a:gd name="connsiteY4734" fmla="*/ 290036 h 514350"/>
              <a:gd name="connsiteX4735" fmla="*/ 3767614 w 6400800"/>
              <a:gd name="connsiteY4735" fmla="*/ 290989 h 514350"/>
              <a:gd name="connsiteX4736" fmla="*/ 3752374 w 6400800"/>
              <a:gd name="connsiteY4736" fmla="*/ 261461 h 514350"/>
              <a:gd name="connsiteX4737" fmla="*/ 3753326 w 6400800"/>
              <a:gd name="connsiteY4737" fmla="*/ 250031 h 514350"/>
              <a:gd name="connsiteX4738" fmla="*/ 3748564 w 6400800"/>
              <a:gd name="connsiteY4738" fmla="*/ 296704 h 514350"/>
              <a:gd name="connsiteX4739" fmla="*/ 3748564 w 6400800"/>
              <a:gd name="connsiteY4739" fmla="*/ 296704 h 514350"/>
              <a:gd name="connsiteX4740" fmla="*/ 3756184 w 6400800"/>
              <a:gd name="connsiteY4740" fmla="*/ 313849 h 514350"/>
              <a:gd name="connsiteX4741" fmla="*/ 3757136 w 6400800"/>
              <a:gd name="connsiteY4741" fmla="*/ 316706 h 514350"/>
              <a:gd name="connsiteX4742" fmla="*/ 3759041 w 6400800"/>
              <a:gd name="connsiteY4742" fmla="*/ 323374 h 514350"/>
              <a:gd name="connsiteX4743" fmla="*/ 3757136 w 6400800"/>
              <a:gd name="connsiteY4743" fmla="*/ 330041 h 514350"/>
              <a:gd name="connsiteX4744" fmla="*/ 3754279 w 6400800"/>
              <a:gd name="connsiteY4744" fmla="*/ 341471 h 514350"/>
              <a:gd name="connsiteX4745" fmla="*/ 3750469 w 6400800"/>
              <a:gd name="connsiteY4745" fmla="*/ 335756 h 514350"/>
              <a:gd name="connsiteX4746" fmla="*/ 3747611 w 6400800"/>
              <a:gd name="connsiteY4746" fmla="*/ 331946 h 514350"/>
              <a:gd name="connsiteX4747" fmla="*/ 3748564 w 6400800"/>
              <a:gd name="connsiteY4747" fmla="*/ 296704 h 514350"/>
              <a:gd name="connsiteX4748" fmla="*/ 3738086 w 6400800"/>
              <a:gd name="connsiteY4748" fmla="*/ 273844 h 514350"/>
              <a:gd name="connsiteX4749" fmla="*/ 3738086 w 6400800"/>
              <a:gd name="connsiteY4749" fmla="*/ 273844 h 514350"/>
              <a:gd name="connsiteX4750" fmla="*/ 3738086 w 6400800"/>
              <a:gd name="connsiteY4750" fmla="*/ 274796 h 514350"/>
              <a:gd name="connsiteX4751" fmla="*/ 3738086 w 6400800"/>
              <a:gd name="connsiteY4751" fmla="*/ 273844 h 514350"/>
              <a:gd name="connsiteX4752" fmla="*/ 3689509 w 6400800"/>
              <a:gd name="connsiteY4752" fmla="*/ 326231 h 514350"/>
              <a:gd name="connsiteX4753" fmla="*/ 3686651 w 6400800"/>
              <a:gd name="connsiteY4753" fmla="*/ 331946 h 514350"/>
              <a:gd name="connsiteX4754" fmla="*/ 3685699 w 6400800"/>
              <a:gd name="connsiteY4754" fmla="*/ 330994 h 514350"/>
              <a:gd name="connsiteX4755" fmla="*/ 3685699 w 6400800"/>
              <a:gd name="connsiteY4755" fmla="*/ 322421 h 514350"/>
              <a:gd name="connsiteX4756" fmla="*/ 3685699 w 6400800"/>
              <a:gd name="connsiteY4756" fmla="*/ 313849 h 514350"/>
              <a:gd name="connsiteX4757" fmla="*/ 3689509 w 6400800"/>
              <a:gd name="connsiteY4757" fmla="*/ 325279 h 514350"/>
              <a:gd name="connsiteX4758" fmla="*/ 3689509 w 6400800"/>
              <a:gd name="connsiteY4758" fmla="*/ 326231 h 514350"/>
              <a:gd name="connsiteX4759" fmla="*/ 3716179 w 6400800"/>
              <a:gd name="connsiteY4759" fmla="*/ 211931 h 514350"/>
              <a:gd name="connsiteX4760" fmla="*/ 3720941 w 6400800"/>
              <a:gd name="connsiteY4760" fmla="*/ 221456 h 514350"/>
              <a:gd name="connsiteX4761" fmla="*/ 3719036 w 6400800"/>
              <a:gd name="connsiteY4761" fmla="*/ 230029 h 514350"/>
              <a:gd name="connsiteX4762" fmla="*/ 3718084 w 6400800"/>
              <a:gd name="connsiteY4762" fmla="*/ 233839 h 514350"/>
              <a:gd name="connsiteX4763" fmla="*/ 3713321 w 6400800"/>
              <a:gd name="connsiteY4763" fmla="*/ 228124 h 514350"/>
              <a:gd name="connsiteX4764" fmla="*/ 3717131 w 6400800"/>
              <a:gd name="connsiteY4764" fmla="*/ 235744 h 514350"/>
              <a:gd name="connsiteX4765" fmla="*/ 3714274 w 6400800"/>
              <a:gd name="connsiteY4765" fmla="*/ 253841 h 514350"/>
              <a:gd name="connsiteX4766" fmla="*/ 3714274 w 6400800"/>
              <a:gd name="connsiteY4766" fmla="*/ 250984 h 514350"/>
              <a:gd name="connsiteX4767" fmla="*/ 3713321 w 6400800"/>
              <a:gd name="connsiteY4767" fmla="*/ 238601 h 514350"/>
              <a:gd name="connsiteX4768" fmla="*/ 3713321 w 6400800"/>
              <a:gd name="connsiteY4768" fmla="*/ 227171 h 514350"/>
              <a:gd name="connsiteX4769" fmla="*/ 3712369 w 6400800"/>
              <a:gd name="connsiteY4769" fmla="*/ 208121 h 514350"/>
              <a:gd name="connsiteX4770" fmla="*/ 3712369 w 6400800"/>
              <a:gd name="connsiteY4770" fmla="*/ 205264 h 514350"/>
              <a:gd name="connsiteX4771" fmla="*/ 3716179 w 6400800"/>
              <a:gd name="connsiteY4771" fmla="*/ 211931 h 514350"/>
              <a:gd name="connsiteX4772" fmla="*/ 3679984 w 6400800"/>
              <a:gd name="connsiteY4772" fmla="*/ 236696 h 514350"/>
              <a:gd name="connsiteX4773" fmla="*/ 3684746 w 6400800"/>
              <a:gd name="connsiteY4773" fmla="*/ 196691 h 514350"/>
              <a:gd name="connsiteX4774" fmla="*/ 3687604 w 6400800"/>
              <a:gd name="connsiteY4774" fmla="*/ 166211 h 514350"/>
              <a:gd name="connsiteX4775" fmla="*/ 3688556 w 6400800"/>
              <a:gd name="connsiteY4775" fmla="*/ 154781 h 514350"/>
              <a:gd name="connsiteX4776" fmla="*/ 3699034 w 6400800"/>
              <a:gd name="connsiteY4776" fmla="*/ 178594 h 514350"/>
              <a:gd name="connsiteX4777" fmla="*/ 3708559 w 6400800"/>
              <a:gd name="connsiteY4777" fmla="*/ 199549 h 514350"/>
              <a:gd name="connsiteX4778" fmla="*/ 3707606 w 6400800"/>
              <a:gd name="connsiteY4778" fmla="*/ 207169 h 514350"/>
              <a:gd name="connsiteX4779" fmla="*/ 3704749 w 6400800"/>
              <a:gd name="connsiteY4779" fmla="*/ 226219 h 514350"/>
              <a:gd name="connsiteX4780" fmla="*/ 3702844 w 6400800"/>
              <a:gd name="connsiteY4780" fmla="*/ 237649 h 514350"/>
              <a:gd name="connsiteX4781" fmla="*/ 3701891 w 6400800"/>
              <a:gd name="connsiteY4781" fmla="*/ 250984 h 514350"/>
              <a:gd name="connsiteX4782" fmla="*/ 3700939 w 6400800"/>
              <a:gd name="connsiteY4782" fmla="*/ 280511 h 514350"/>
              <a:gd name="connsiteX4783" fmla="*/ 3700939 w 6400800"/>
              <a:gd name="connsiteY4783" fmla="*/ 300514 h 514350"/>
              <a:gd name="connsiteX4784" fmla="*/ 3697129 w 6400800"/>
              <a:gd name="connsiteY4784" fmla="*/ 290036 h 514350"/>
              <a:gd name="connsiteX4785" fmla="*/ 3699034 w 6400800"/>
              <a:gd name="connsiteY4785" fmla="*/ 308134 h 514350"/>
              <a:gd name="connsiteX4786" fmla="*/ 3690461 w 6400800"/>
              <a:gd name="connsiteY4786" fmla="*/ 322421 h 514350"/>
              <a:gd name="connsiteX4787" fmla="*/ 3683794 w 6400800"/>
              <a:gd name="connsiteY4787" fmla="*/ 310991 h 514350"/>
              <a:gd name="connsiteX4788" fmla="*/ 3683794 w 6400800"/>
              <a:gd name="connsiteY4788" fmla="*/ 302419 h 514350"/>
              <a:gd name="connsiteX4789" fmla="*/ 3682841 w 6400800"/>
              <a:gd name="connsiteY4789" fmla="*/ 308134 h 514350"/>
              <a:gd name="connsiteX4790" fmla="*/ 3679031 w 6400800"/>
              <a:gd name="connsiteY4790" fmla="*/ 302419 h 514350"/>
              <a:gd name="connsiteX4791" fmla="*/ 3681889 w 6400800"/>
              <a:gd name="connsiteY4791" fmla="*/ 310991 h 514350"/>
              <a:gd name="connsiteX4792" fmla="*/ 3679984 w 6400800"/>
              <a:gd name="connsiteY4792" fmla="*/ 323374 h 514350"/>
              <a:gd name="connsiteX4793" fmla="*/ 3672364 w 6400800"/>
              <a:gd name="connsiteY4793" fmla="*/ 307181 h 514350"/>
              <a:gd name="connsiteX4794" fmla="*/ 3677126 w 6400800"/>
              <a:gd name="connsiteY4794" fmla="*/ 289084 h 514350"/>
              <a:gd name="connsiteX4795" fmla="*/ 3681889 w 6400800"/>
              <a:gd name="connsiteY4795" fmla="*/ 272891 h 514350"/>
              <a:gd name="connsiteX4796" fmla="*/ 3686651 w 6400800"/>
              <a:gd name="connsiteY4796" fmla="*/ 260509 h 514350"/>
              <a:gd name="connsiteX4797" fmla="*/ 3692366 w 6400800"/>
              <a:gd name="connsiteY4797" fmla="*/ 250031 h 514350"/>
              <a:gd name="connsiteX4798" fmla="*/ 3683794 w 6400800"/>
              <a:gd name="connsiteY4798" fmla="*/ 258604 h 514350"/>
              <a:gd name="connsiteX4799" fmla="*/ 3675221 w 6400800"/>
              <a:gd name="connsiteY4799" fmla="*/ 270034 h 514350"/>
              <a:gd name="connsiteX4800" fmla="*/ 3671411 w 6400800"/>
              <a:gd name="connsiteY4800" fmla="*/ 275749 h 514350"/>
              <a:gd name="connsiteX4801" fmla="*/ 3679984 w 6400800"/>
              <a:gd name="connsiteY4801" fmla="*/ 236696 h 514350"/>
              <a:gd name="connsiteX4802" fmla="*/ 3678079 w 6400800"/>
              <a:gd name="connsiteY4802" fmla="*/ 342424 h 514350"/>
              <a:gd name="connsiteX4803" fmla="*/ 3677126 w 6400800"/>
              <a:gd name="connsiteY4803" fmla="*/ 349091 h 514350"/>
              <a:gd name="connsiteX4804" fmla="*/ 3676174 w 6400800"/>
              <a:gd name="connsiteY4804" fmla="*/ 343376 h 514350"/>
              <a:gd name="connsiteX4805" fmla="*/ 3674269 w 6400800"/>
              <a:gd name="connsiteY4805" fmla="*/ 335756 h 514350"/>
              <a:gd name="connsiteX4806" fmla="*/ 3678079 w 6400800"/>
              <a:gd name="connsiteY4806" fmla="*/ 342424 h 514350"/>
              <a:gd name="connsiteX4807" fmla="*/ 3664744 w 6400800"/>
              <a:gd name="connsiteY4807" fmla="*/ 355759 h 514350"/>
              <a:gd name="connsiteX4808" fmla="*/ 3664744 w 6400800"/>
              <a:gd name="connsiteY4808" fmla="*/ 362426 h 514350"/>
              <a:gd name="connsiteX4809" fmla="*/ 3663791 w 6400800"/>
              <a:gd name="connsiteY4809" fmla="*/ 371951 h 514350"/>
              <a:gd name="connsiteX4810" fmla="*/ 3663791 w 6400800"/>
              <a:gd name="connsiteY4810" fmla="*/ 371951 h 514350"/>
              <a:gd name="connsiteX4811" fmla="*/ 3662839 w 6400800"/>
              <a:gd name="connsiteY4811" fmla="*/ 367189 h 514350"/>
              <a:gd name="connsiteX4812" fmla="*/ 3662839 w 6400800"/>
              <a:gd name="connsiteY4812" fmla="*/ 366236 h 514350"/>
              <a:gd name="connsiteX4813" fmla="*/ 3664744 w 6400800"/>
              <a:gd name="connsiteY4813" fmla="*/ 355759 h 514350"/>
              <a:gd name="connsiteX4814" fmla="*/ 3603784 w 6400800"/>
              <a:gd name="connsiteY4814" fmla="*/ 369094 h 514350"/>
              <a:gd name="connsiteX4815" fmla="*/ 3602831 w 6400800"/>
              <a:gd name="connsiteY4815" fmla="*/ 363379 h 514350"/>
              <a:gd name="connsiteX4816" fmla="*/ 3605689 w 6400800"/>
              <a:gd name="connsiteY4816" fmla="*/ 352901 h 514350"/>
              <a:gd name="connsiteX4817" fmla="*/ 3606641 w 6400800"/>
              <a:gd name="connsiteY4817" fmla="*/ 350044 h 514350"/>
              <a:gd name="connsiteX4818" fmla="*/ 3607594 w 6400800"/>
              <a:gd name="connsiteY4818" fmla="*/ 352901 h 514350"/>
              <a:gd name="connsiteX4819" fmla="*/ 3607594 w 6400800"/>
              <a:gd name="connsiteY4819" fmla="*/ 353854 h 514350"/>
              <a:gd name="connsiteX4820" fmla="*/ 3603784 w 6400800"/>
              <a:gd name="connsiteY4820" fmla="*/ 369094 h 514350"/>
              <a:gd name="connsiteX4821" fmla="*/ 3612356 w 6400800"/>
              <a:gd name="connsiteY4821" fmla="*/ 329089 h 514350"/>
              <a:gd name="connsiteX4822" fmla="*/ 3611404 w 6400800"/>
              <a:gd name="connsiteY4822" fmla="*/ 327184 h 514350"/>
              <a:gd name="connsiteX4823" fmla="*/ 3610451 w 6400800"/>
              <a:gd name="connsiteY4823" fmla="*/ 321469 h 514350"/>
              <a:gd name="connsiteX4824" fmla="*/ 3613309 w 6400800"/>
              <a:gd name="connsiteY4824" fmla="*/ 324326 h 514350"/>
              <a:gd name="connsiteX4825" fmla="*/ 3612356 w 6400800"/>
              <a:gd name="connsiteY4825" fmla="*/ 329089 h 514350"/>
              <a:gd name="connsiteX4826" fmla="*/ 3633311 w 6400800"/>
              <a:gd name="connsiteY4826" fmla="*/ 366236 h 514350"/>
              <a:gd name="connsiteX4827" fmla="*/ 3629501 w 6400800"/>
              <a:gd name="connsiteY4827" fmla="*/ 358616 h 514350"/>
              <a:gd name="connsiteX4828" fmla="*/ 3629501 w 6400800"/>
              <a:gd name="connsiteY4828" fmla="*/ 354806 h 514350"/>
              <a:gd name="connsiteX4829" fmla="*/ 3633311 w 6400800"/>
              <a:gd name="connsiteY4829" fmla="*/ 366236 h 514350"/>
              <a:gd name="connsiteX4830" fmla="*/ 3633311 w 6400800"/>
              <a:gd name="connsiteY4830" fmla="*/ 366236 h 514350"/>
              <a:gd name="connsiteX4831" fmla="*/ 3633311 w 6400800"/>
              <a:gd name="connsiteY4831" fmla="*/ 366236 h 514350"/>
              <a:gd name="connsiteX4832" fmla="*/ 3632359 w 6400800"/>
              <a:gd name="connsiteY4832" fmla="*/ 331946 h 514350"/>
              <a:gd name="connsiteX4833" fmla="*/ 3635216 w 6400800"/>
              <a:gd name="connsiteY4833" fmla="*/ 348139 h 514350"/>
              <a:gd name="connsiteX4834" fmla="*/ 3631406 w 6400800"/>
              <a:gd name="connsiteY4834" fmla="*/ 341471 h 514350"/>
              <a:gd name="connsiteX4835" fmla="*/ 3632359 w 6400800"/>
              <a:gd name="connsiteY4835" fmla="*/ 331946 h 514350"/>
              <a:gd name="connsiteX4836" fmla="*/ 3618071 w 6400800"/>
              <a:gd name="connsiteY4836" fmla="*/ 270034 h 514350"/>
              <a:gd name="connsiteX4837" fmla="*/ 3628549 w 6400800"/>
              <a:gd name="connsiteY4837" fmla="*/ 246221 h 514350"/>
              <a:gd name="connsiteX4838" fmla="*/ 3630454 w 6400800"/>
              <a:gd name="connsiteY4838" fmla="*/ 242411 h 514350"/>
              <a:gd name="connsiteX4839" fmla="*/ 3625691 w 6400800"/>
              <a:gd name="connsiteY4839" fmla="*/ 265271 h 514350"/>
              <a:gd name="connsiteX4840" fmla="*/ 3618071 w 6400800"/>
              <a:gd name="connsiteY4840" fmla="*/ 271939 h 514350"/>
              <a:gd name="connsiteX4841" fmla="*/ 3618071 w 6400800"/>
              <a:gd name="connsiteY4841" fmla="*/ 270034 h 514350"/>
              <a:gd name="connsiteX4842" fmla="*/ 3601879 w 6400800"/>
              <a:gd name="connsiteY4842" fmla="*/ 310039 h 514350"/>
              <a:gd name="connsiteX4843" fmla="*/ 3606641 w 6400800"/>
              <a:gd name="connsiteY4843" fmla="*/ 298609 h 514350"/>
              <a:gd name="connsiteX4844" fmla="*/ 3615214 w 6400800"/>
              <a:gd name="connsiteY4844" fmla="*/ 278606 h 514350"/>
              <a:gd name="connsiteX4845" fmla="*/ 3619976 w 6400800"/>
              <a:gd name="connsiteY4845" fmla="*/ 271939 h 514350"/>
              <a:gd name="connsiteX4846" fmla="*/ 3625691 w 6400800"/>
              <a:gd name="connsiteY4846" fmla="*/ 266224 h 514350"/>
              <a:gd name="connsiteX4847" fmla="*/ 3624739 w 6400800"/>
              <a:gd name="connsiteY4847" fmla="*/ 270986 h 514350"/>
              <a:gd name="connsiteX4848" fmla="*/ 3617119 w 6400800"/>
              <a:gd name="connsiteY4848" fmla="*/ 309086 h 514350"/>
              <a:gd name="connsiteX4849" fmla="*/ 3614261 w 6400800"/>
              <a:gd name="connsiteY4849" fmla="*/ 322421 h 514350"/>
              <a:gd name="connsiteX4850" fmla="*/ 3611404 w 6400800"/>
              <a:gd name="connsiteY4850" fmla="*/ 320516 h 514350"/>
              <a:gd name="connsiteX4851" fmla="*/ 3609499 w 6400800"/>
              <a:gd name="connsiteY4851" fmla="*/ 298609 h 514350"/>
              <a:gd name="connsiteX4852" fmla="*/ 3608546 w 6400800"/>
              <a:gd name="connsiteY4852" fmla="*/ 318611 h 514350"/>
              <a:gd name="connsiteX4853" fmla="*/ 3606641 w 6400800"/>
              <a:gd name="connsiteY4853" fmla="*/ 317659 h 514350"/>
              <a:gd name="connsiteX4854" fmla="*/ 3608546 w 6400800"/>
              <a:gd name="connsiteY4854" fmla="*/ 319564 h 514350"/>
              <a:gd name="connsiteX4855" fmla="*/ 3608546 w 6400800"/>
              <a:gd name="connsiteY4855" fmla="*/ 322421 h 514350"/>
              <a:gd name="connsiteX4856" fmla="*/ 3602831 w 6400800"/>
              <a:gd name="connsiteY4856" fmla="*/ 312896 h 514350"/>
              <a:gd name="connsiteX4857" fmla="*/ 3601879 w 6400800"/>
              <a:gd name="connsiteY4857" fmla="*/ 310039 h 514350"/>
              <a:gd name="connsiteX4858" fmla="*/ 3600926 w 6400800"/>
              <a:gd name="connsiteY4858" fmla="*/ 335756 h 514350"/>
              <a:gd name="connsiteX4859" fmla="*/ 3604736 w 6400800"/>
              <a:gd name="connsiteY4859" fmla="*/ 346234 h 514350"/>
              <a:gd name="connsiteX4860" fmla="*/ 3601879 w 6400800"/>
              <a:gd name="connsiteY4860" fmla="*/ 351949 h 514350"/>
              <a:gd name="connsiteX4861" fmla="*/ 3600926 w 6400800"/>
              <a:gd name="connsiteY4861" fmla="*/ 352901 h 514350"/>
              <a:gd name="connsiteX4862" fmla="*/ 3599974 w 6400800"/>
              <a:gd name="connsiteY4862" fmla="*/ 345281 h 514350"/>
              <a:gd name="connsiteX4863" fmla="*/ 3600926 w 6400800"/>
              <a:gd name="connsiteY4863" fmla="*/ 335756 h 514350"/>
              <a:gd name="connsiteX4864" fmla="*/ 3556159 w 6400800"/>
              <a:gd name="connsiteY4864" fmla="*/ 342424 h 514350"/>
              <a:gd name="connsiteX4865" fmla="*/ 3557111 w 6400800"/>
              <a:gd name="connsiteY4865" fmla="*/ 324326 h 514350"/>
              <a:gd name="connsiteX4866" fmla="*/ 3558064 w 6400800"/>
              <a:gd name="connsiteY4866" fmla="*/ 328136 h 514350"/>
              <a:gd name="connsiteX4867" fmla="*/ 3559016 w 6400800"/>
              <a:gd name="connsiteY4867" fmla="*/ 333851 h 514350"/>
              <a:gd name="connsiteX4868" fmla="*/ 3559016 w 6400800"/>
              <a:gd name="connsiteY4868" fmla="*/ 334804 h 514350"/>
              <a:gd name="connsiteX4869" fmla="*/ 3556159 w 6400800"/>
              <a:gd name="connsiteY4869" fmla="*/ 342424 h 514350"/>
              <a:gd name="connsiteX4870" fmla="*/ 3559969 w 6400800"/>
              <a:gd name="connsiteY4870" fmla="*/ 279559 h 514350"/>
              <a:gd name="connsiteX4871" fmla="*/ 3559016 w 6400800"/>
              <a:gd name="connsiteY4871" fmla="*/ 274796 h 514350"/>
              <a:gd name="connsiteX4872" fmla="*/ 3561874 w 6400800"/>
              <a:gd name="connsiteY4872" fmla="*/ 276701 h 514350"/>
              <a:gd name="connsiteX4873" fmla="*/ 3566636 w 6400800"/>
              <a:gd name="connsiteY4873" fmla="*/ 280511 h 514350"/>
              <a:gd name="connsiteX4874" fmla="*/ 3562826 w 6400800"/>
              <a:gd name="connsiteY4874" fmla="*/ 287179 h 514350"/>
              <a:gd name="connsiteX4875" fmla="*/ 3559969 w 6400800"/>
              <a:gd name="connsiteY4875" fmla="*/ 279559 h 514350"/>
              <a:gd name="connsiteX4876" fmla="*/ 3571399 w 6400800"/>
              <a:gd name="connsiteY4876" fmla="*/ 287179 h 514350"/>
              <a:gd name="connsiteX4877" fmla="*/ 3571399 w 6400800"/>
              <a:gd name="connsiteY4877" fmla="*/ 311944 h 514350"/>
              <a:gd name="connsiteX4878" fmla="*/ 3569494 w 6400800"/>
              <a:gd name="connsiteY4878" fmla="*/ 314801 h 514350"/>
              <a:gd name="connsiteX4879" fmla="*/ 3562826 w 6400800"/>
              <a:gd name="connsiteY4879" fmla="*/ 292894 h 514350"/>
              <a:gd name="connsiteX4880" fmla="*/ 3566636 w 6400800"/>
              <a:gd name="connsiteY4880" fmla="*/ 282416 h 514350"/>
              <a:gd name="connsiteX4881" fmla="*/ 3571399 w 6400800"/>
              <a:gd name="connsiteY4881" fmla="*/ 287179 h 514350"/>
              <a:gd name="connsiteX4882" fmla="*/ 3571399 w 6400800"/>
              <a:gd name="connsiteY4882" fmla="*/ 287179 h 514350"/>
              <a:gd name="connsiteX4883" fmla="*/ 3571399 w 6400800"/>
              <a:gd name="connsiteY4883" fmla="*/ 281464 h 514350"/>
              <a:gd name="connsiteX4884" fmla="*/ 3568541 w 6400800"/>
              <a:gd name="connsiteY4884" fmla="*/ 279559 h 514350"/>
              <a:gd name="connsiteX4885" fmla="*/ 3568541 w 6400800"/>
              <a:gd name="connsiteY4885" fmla="*/ 279559 h 514350"/>
              <a:gd name="connsiteX4886" fmla="*/ 3571399 w 6400800"/>
              <a:gd name="connsiteY4886" fmla="*/ 273844 h 514350"/>
              <a:gd name="connsiteX4887" fmla="*/ 3571399 w 6400800"/>
              <a:gd name="connsiteY4887" fmla="*/ 281464 h 514350"/>
              <a:gd name="connsiteX4888" fmla="*/ 3567589 w 6400800"/>
              <a:gd name="connsiteY4888" fmla="*/ 250031 h 514350"/>
              <a:gd name="connsiteX4889" fmla="*/ 3570446 w 6400800"/>
              <a:gd name="connsiteY4889" fmla="*/ 265271 h 514350"/>
              <a:gd name="connsiteX4890" fmla="*/ 3571399 w 6400800"/>
              <a:gd name="connsiteY4890" fmla="*/ 271939 h 514350"/>
              <a:gd name="connsiteX4891" fmla="*/ 3571399 w 6400800"/>
              <a:gd name="connsiteY4891" fmla="*/ 272891 h 514350"/>
              <a:gd name="connsiteX4892" fmla="*/ 3567589 w 6400800"/>
              <a:gd name="connsiteY4892" fmla="*/ 277654 h 514350"/>
              <a:gd name="connsiteX4893" fmla="*/ 3567589 w 6400800"/>
              <a:gd name="connsiteY4893" fmla="*/ 277654 h 514350"/>
              <a:gd name="connsiteX4894" fmla="*/ 3561874 w 6400800"/>
              <a:gd name="connsiteY4894" fmla="*/ 274796 h 514350"/>
              <a:gd name="connsiteX4895" fmla="*/ 3558064 w 6400800"/>
              <a:gd name="connsiteY4895" fmla="*/ 272891 h 514350"/>
              <a:gd name="connsiteX4896" fmla="*/ 3554254 w 6400800"/>
              <a:gd name="connsiteY4896" fmla="*/ 260509 h 514350"/>
              <a:gd name="connsiteX4897" fmla="*/ 3556159 w 6400800"/>
              <a:gd name="connsiteY4897" fmla="*/ 257651 h 514350"/>
              <a:gd name="connsiteX4898" fmla="*/ 3566636 w 6400800"/>
              <a:gd name="connsiteY4898" fmla="*/ 243364 h 514350"/>
              <a:gd name="connsiteX4899" fmla="*/ 3567589 w 6400800"/>
              <a:gd name="connsiteY4899" fmla="*/ 250031 h 514350"/>
              <a:gd name="connsiteX4900" fmla="*/ 3561874 w 6400800"/>
              <a:gd name="connsiteY4900" fmla="*/ 229076 h 514350"/>
              <a:gd name="connsiteX4901" fmla="*/ 3562826 w 6400800"/>
              <a:gd name="connsiteY4901" fmla="*/ 227171 h 514350"/>
              <a:gd name="connsiteX4902" fmla="*/ 3564731 w 6400800"/>
              <a:gd name="connsiteY4902" fmla="*/ 235744 h 514350"/>
              <a:gd name="connsiteX4903" fmla="*/ 3565684 w 6400800"/>
              <a:gd name="connsiteY4903" fmla="*/ 238601 h 514350"/>
              <a:gd name="connsiteX4904" fmla="*/ 3552349 w 6400800"/>
              <a:gd name="connsiteY4904" fmla="*/ 251936 h 514350"/>
              <a:gd name="connsiteX4905" fmla="*/ 3551396 w 6400800"/>
              <a:gd name="connsiteY4905" fmla="*/ 247174 h 514350"/>
              <a:gd name="connsiteX4906" fmla="*/ 3561874 w 6400800"/>
              <a:gd name="connsiteY4906" fmla="*/ 229076 h 514350"/>
              <a:gd name="connsiteX4907" fmla="*/ 3551396 w 6400800"/>
              <a:gd name="connsiteY4907" fmla="*/ 293846 h 514350"/>
              <a:gd name="connsiteX4908" fmla="*/ 3554254 w 6400800"/>
              <a:gd name="connsiteY4908" fmla="*/ 307181 h 514350"/>
              <a:gd name="connsiteX4909" fmla="*/ 3550444 w 6400800"/>
              <a:gd name="connsiteY4909" fmla="*/ 321469 h 514350"/>
              <a:gd name="connsiteX4910" fmla="*/ 3547586 w 6400800"/>
              <a:gd name="connsiteY4910" fmla="*/ 333851 h 514350"/>
              <a:gd name="connsiteX4911" fmla="*/ 3546634 w 6400800"/>
              <a:gd name="connsiteY4911" fmla="*/ 331946 h 514350"/>
              <a:gd name="connsiteX4912" fmla="*/ 3543776 w 6400800"/>
              <a:gd name="connsiteY4912" fmla="*/ 327184 h 514350"/>
              <a:gd name="connsiteX4913" fmla="*/ 3544729 w 6400800"/>
              <a:gd name="connsiteY4913" fmla="*/ 306229 h 514350"/>
              <a:gd name="connsiteX4914" fmla="*/ 3547586 w 6400800"/>
              <a:gd name="connsiteY4914" fmla="*/ 286226 h 514350"/>
              <a:gd name="connsiteX4915" fmla="*/ 3548539 w 6400800"/>
              <a:gd name="connsiteY4915" fmla="*/ 276701 h 514350"/>
              <a:gd name="connsiteX4916" fmla="*/ 3551396 w 6400800"/>
              <a:gd name="connsiteY4916" fmla="*/ 293846 h 514350"/>
              <a:gd name="connsiteX4917" fmla="*/ 3543776 w 6400800"/>
              <a:gd name="connsiteY4917" fmla="*/ 191929 h 514350"/>
              <a:gd name="connsiteX4918" fmla="*/ 3549491 w 6400800"/>
              <a:gd name="connsiteY4918" fmla="*/ 180499 h 514350"/>
              <a:gd name="connsiteX4919" fmla="*/ 3548539 w 6400800"/>
              <a:gd name="connsiteY4919" fmla="*/ 185261 h 514350"/>
              <a:gd name="connsiteX4920" fmla="*/ 3544729 w 6400800"/>
              <a:gd name="connsiteY4920" fmla="*/ 211931 h 514350"/>
              <a:gd name="connsiteX4921" fmla="*/ 3543776 w 6400800"/>
              <a:gd name="connsiteY4921" fmla="*/ 217646 h 514350"/>
              <a:gd name="connsiteX4922" fmla="*/ 3539014 w 6400800"/>
              <a:gd name="connsiteY4922" fmla="*/ 200501 h 514350"/>
              <a:gd name="connsiteX4923" fmla="*/ 3543776 w 6400800"/>
              <a:gd name="connsiteY4923" fmla="*/ 191929 h 514350"/>
              <a:gd name="connsiteX4924" fmla="*/ 3530441 w 6400800"/>
              <a:gd name="connsiteY4924" fmla="*/ 217646 h 514350"/>
              <a:gd name="connsiteX4925" fmla="*/ 3539014 w 6400800"/>
              <a:gd name="connsiteY4925" fmla="*/ 201454 h 514350"/>
              <a:gd name="connsiteX4926" fmla="*/ 3540919 w 6400800"/>
              <a:gd name="connsiteY4926" fmla="*/ 217646 h 514350"/>
              <a:gd name="connsiteX4927" fmla="*/ 3542824 w 6400800"/>
              <a:gd name="connsiteY4927" fmla="*/ 231934 h 514350"/>
              <a:gd name="connsiteX4928" fmla="*/ 3540919 w 6400800"/>
              <a:gd name="connsiteY4928" fmla="*/ 240506 h 514350"/>
              <a:gd name="connsiteX4929" fmla="*/ 3528536 w 6400800"/>
              <a:gd name="connsiteY4929" fmla="*/ 259556 h 514350"/>
              <a:gd name="connsiteX4930" fmla="*/ 3528536 w 6400800"/>
              <a:gd name="connsiteY4930" fmla="*/ 257651 h 514350"/>
              <a:gd name="connsiteX4931" fmla="*/ 3527584 w 6400800"/>
              <a:gd name="connsiteY4931" fmla="*/ 240506 h 514350"/>
              <a:gd name="connsiteX4932" fmla="*/ 3526631 w 6400800"/>
              <a:gd name="connsiteY4932" fmla="*/ 229076 h 514350"/>
              <a:gd name="connsiteX4933" fmla="*/ 3530441 w 6400800"/>
              <a:gd name="connsiteY4933" fmla="*/ 217646 h 514350"/>
              <a:gd name="connsiteX4934" fmla="*/ 3490436 w 6400800"/>
              <a:gd name="connsiteY4934" fmla="*/ 321469 h 514350"/>
              <a:gd name="connsiteX4935" fmla="*/ 3490436 w 6400800"/>
              <a:gd name="connsiteY4935" fmla="*/ 317659 h 514350"/>
              <a:gd name="connsiteX4936" fmla="*/ 3491389 w 6400800"/>
              <a:gd name="connsiteY4936" fmla="*/ 319564 h 514350"/>
              <a:gd name="connsiteX4937" fmla="*/ 3490436 w 6400800"/>
              <a:gd name="connsiteY4937" fmla="*/ 321469 h 514350"/>
              <a:gd name="connsiteX4938" fmla="*/ 3514249 w 6400800"/>
              <a:gd name="connsiteY4938" fmla="*/ 250984 h 514350"/>
              <a:gd name="connsiteX4939" fmla="*/ 3516154 w 6400800"/>
              <a:gd name="connsiteY4939" fmla="*/ 246221 h 514350"/>
              <a:gd name="connsiteX4940" fmla="*/ 3515201 w 6400800"/>
              <a:gd name="connsiteY4940" fmla="*/ 257651 h 514350"/>
              <a:gd name="connsiteX4941" fmla="*/ 3514249 w 6400800"/>
              <a:gd name="connsiteY4941" fmla="*/ 270986 h 514350"/>
              <a:gd name="connsiteX4942" fmla="*/ 3509486 w 6400800"/>
              <a:gd name="connsiteY4942" fmla="*/ 259556 h 514350"/>
              <a:gd name="connsiteX4943" fmla="*/ 3514249 w 6400800"/>
              <a:gd name="connsiteY4943" fmla="*/ 250984 h 514350"/>
              <a:gd name="connsiteX4944" fmla="*/ 3504724 w 6400800"/>
              <a:gd name="connsiteY4944" fmla="*/ 271939 h 514350"/>
              <a:gd name="connsiteX4945" fmla="*/ 3505676 w 6400800"/>
              <a:gd name="connsiteY4945" fmla="*/ 274796 h 514350"/>
              <a:gd name="connsiteX4946" fmla="*/ 3509486 w 6400800"/>
              <a:gd name="connsiteY4946" fmla="*/ 288131 h 514350"/>
              <a:gd name="connsiteX4947" fmla="*/ 3505676 w 6400800"/>
              <a:gd name="connsiteY4947" fmla="*/ 293846 h 514350"/>
              <a:gd name="connsiteX4948" fmla="*/ 3504724 w 6400800"/>
              <a:gd name="connsiteY4948" fmla="*/ 282416 h 514350"/>
              <a:gd name="connsiteX4949" fmla="*/ 3504724 w 6400800"/>
              <a:gd name="connsiteY4949" fmla="*/ 271939 h 514350"/>
              <a:gd name="connsiteX4950" fmla="*/ 3504724 w 6400800"/>
              <a:gd name="connsiteY4950" fmla="*/ 271939 h 514350"/>
              <a:gd name="connsiteX4951" fmla="*/ 3501866 w 6400800"/>
              <a:gd name="connsiteY4951" fmla="*/ 398621 h 514350"/>
              <a:gd name="connsiteX4952" fmla="*/ 3495199 w 6400800"/>
              <a:gd name="connsiteY4952" fmla="*/ 371951 h 514350"/>
              <a:gd name="connsiteX4953" fmla="*/ 3494246 w 6400800"/>
              <a:gd name="connsiteY4953" fmla="*/ 369094 h 514350"/>
              <a:gd name="connsiteX4954" fmla="*/ 3499961 w 6400800"/>
              <a:gd name="connsiteY4954" fmla="*/ 357664 h 514350"/>
              <a:gd name="connsiteX4955" fmla="*/ 3501866 w 6400800"/>
              <a:gd name="connsiteY4955" fmla="*/ 398621 h 514350"/>
              <a:gd name="connsiteX4956" fmla="*/ 3496151 w 6400800"/>
              <a:gd name="connsiteY4956" fmla="*/ 290036 h 514350"/>
              <a:gd name="connsiteX4957" fmla="*/ 3499009 w 6400800"/>
              <a:gd name="connsiteY4957" fmla="*/ 284321 h 514350"/>
              <a:gd name="connsiteX4958" fmla="*/ 3499009 w 6400800"/>
              <a:gd name="connsiteY4958" fmla="*/ 295751 h 514350"/>
              <a:gd name="connsiteX4959" fmla="*/ 3496151 w 6400800"/>
              <a:gd name="connsiteY4959" fmla="*/ 290036 h 514350"/>
              <a:gd name="connsiteX4960" fmla="*/ 3496151 w 6400800"/>
              <a:gd name="connsiteY4960" fmla="*/ 252889 h 514350"/>
              <a:gd name="connsiteX4961" fmla="*/ 3496151 w 6400800"/>
              <a:gd name="connsiteY4961" fmla="*/ 247174 h 514350"/>
              <a:gd name="connsiteX4962" fmla="*/ 3499009 w 6400800"/>
              <a:gd name="connsiteY4962" fmla="*/ 254794 h 514350"/>
              <a:gd name="connsiteX4963" fmla="*/ 3495199 w 6400800"/>
              <a:gd name="connsiteY4963" fmla="*/ 261461 h 514350"/>
              <a:gd name="connsiteX4964" fmla="*/ 3496151 w 6400800"/>
              <a:gd name="connsiteY4964" fmla="*/ 252889 h 514350"/>
              <a:gd name="connsiteX4965" fmla="*/ 3481864 w 6400800"/>
              <a:gd name="connsiteY4965" fmla="*/ 205264 h 514350"/>
              <a:gd name="connsiteX4966" fmla="*/ 3491389 w 6400800"/>
              <a:gd name="connsiteY4966" fmla="*/ 230029 h 514350"/>
              <a:gd name="connsiteX4967" fmla="*/ 3495199 w 6400800"/>
              <a:gd name="connsiteY4967" fmla="*/ 243364 h 514350"/>
              <a:gd name="connsiteX4968" fmla="*/ 3492341 w 6400800"/>
              <a:gd name="connsiteY4968" fmla="*/ 251936 h 514350"/>
              <a:gd name="connsiteX4969" fmla="*/ 3487579 w 6400800"/>
              <a:gd name="connsiteY4969" fmla="*/ 268129 h 514350"/>
              <a:gd name="connsiteX4970" fmla="*/ 3486626 w 6400800"/>
              <a:gd name="connsiteY4970" fmla="*/ 270034 h 514350"/>
              <a:gd name="connsiteX4971" fmla="*/ 3479959 w 6400800"/>
              <a:gd name="connsiteY4971" fmla="*/ 255746 h 514350"/>
              <a:gd name="connsiteX4972" fmla="*/ 3479959 w 6400800"/>
              <a:gd name="connsiteY4972" fmla="*/ 228124 h 514350"/>
              <a:gd name="connsiteX4973" fmla="*/ 3479959 w 6400800"/>
              <a:gd name="connsiteY4973" fmla="*/ 213836 h 514350"/>
              <a:gd name="connsiteX4974" fmla="*/ 3481864 w 6400800"/>
              <a:gd name="connsiteY4974" fmla="*/ 205264 h 514350"/>
              <a:gd name="connsiteX4975" fmla="*/ 3473291 w 6400800"/>
              <a:gd name="connsiteY4975" fmla="*/ 241459 h 514350"/>
              <a:gd name="connsiteX4976" fmla="*/ 3475196 w 6400800"/>
              <a:gd name="connsiteY4976" fmla="*/ 234791 h 514350"/>
              <a:gd name="connsiteX4977" fmla="*/ 3473291 w 6400800"/>
              <a:gd name="connsiteY4977" fmla="*/ 241459 h 514350"/>
              <a:gd name="connsiteX4978" fmla="*/ 3473291 w 6400800"/>
              <a:gd name="connsiteY4978" fmla="*/ 241459 h 514350"/>
              <a:gd name="connsiteX4979" fmla="*/ 3473291 w 6400800"/>
              <a:gd name="connsiteY4979" fmla="*/ 241459 h 514350"/>
              <a:gd name="connsiteX4980" fmla="*/ 3468529 w 6400800"/>
              <a:gd name="connsiteY4980" fmla="*/ 260509 h 514350"/>
              <a:gd name="connsiteX4981" fmla="*/ 3469481 w 6400800"/>
              <a:gd name="connsiteY4981" fmla="*/ 263366 h 514350"/>
              <a:gd name="connsiteX4982" fmla="*/ 3468529 w 6400800"/>
              <a:gd name="connsiteY4982" fmla="*/ 270986 h 514350"/>
              <a:gd name="connsiteX4983" fmla="*/ 3465671 w 6400800"/>
              <a:gd name="connsiteY4983" fmla="*/ 300514 h 514350"/>
              <a:gd name="connsiteX4984" fmla="*/ 3464719 w 6400800"/>
              <a:gd name="connsiteY4984" fmla="*/ 318611 h 514350"/>
              <a:gd name="connsiteX4985" fmla="*/ 3463766 w 6400800"/>
              <a:gd name="connsiteY4985" fmla="*/ 321469 h 514350"/>
              <a:gd name="connsiteX4986" fmla="*/ 3459956 w 6400800"/>
              <a:gd name="connsiteY4986" fmla="*/ 307181 h 514350"/>
              <a:gd name="connsiteX4987" fmla="*/ 3459956 w 6400800"/>
              <a:gd name="connsiteY4987" fmla="*/ 306229 h 514350"/>
              <a:gd name="connsiteX4988" fmla="*/ 3460909 w 6400800"/>
              <a:gd name="connsiteY4988" fmla="*/ 300514 h 514350"/>
              <a:gd name="connsiteX4989" fmla="*/ 3468529 w 6400800"/>
              <a:gd name="connsiteY4989" fmla="*/ 260509 h 514350"/>
              <a:gd name="connsiteX4990" fmla="*/ 3451384 w 6400800"/>
              <a:gd name="connsiteY4990" fmla="*/ 237649 h 514350"/>
              <a:gd name="connsiteX4991" fmla="*/ 3451384 w 6400800"/>
              <a:gd name="connsiteY4991" fmla="*/ 221456 h 514350"/>
              <a:gd name="connsiteX4992" fmla="*/ 3451384 w 6400800"/>
              <a:gd name="connsiteY4992" fmla="*/ 222409 h 514350"/>
              <a:gd name="connsiteX4993" fmla="*/ 3458051 w 6400800"/>
              <a:gd name="connsiteY4993" fmla="*/ 237649 h 514350"/>
              <a:gd name="connsiteX4994" fmla="*/ 3458051 w 6400800"/>
              <a:gd name="connsiteY4994" fmla="*/ 238601 h 514350"/>
              <a:gd name="connsiteX4995" fmla="*/ 3450431 w 6400800"/>
              <a:gd name="connsiteY4995" fmla="*/ 267176 h 514350"/>
              <a:gd name="connsiteX4996" fmla="*/ 3450431 w 6400800"/>
              <a:gd name="connsiteY4996" fmla="*/ 267176 h 514350"/>
              <a:gd name="connsiteX4997" fmla="*/ 3451384 w 6400800"/>
              <a:gd name="connsiteY4997" fmla="*/ 237649 h 514350"/>
              <a:gd name="connsiteX4998" fmla="*/ 3405664 w 6400800"/>
              <a:gd name="connsiteY4998" fmla="*/ 273844 h 514350"/>
              <a:gd name="connsiteX4999" fmla="*/ 3406616 w 6400800"/>
              <a:gd name="connsiteY4999" fmla="*/ 258604 h 514350"/>
              <a:gd name="connsiteX5000" fmla="*/ 3406616 w 6400800"/>
              <a:gd name="connsiteY5000" fmla="*/ 245269 h 514350"/>
              <a:gd name="connsiteX5001" fmla="*/ 3409474 w 6400800"/>
              <a:gd name="connsiteY5001" fmla="*/ 259556 h 514350"/>
              <a:gd name="connsiteX5002" fmla="*/ 3405664 w 6400800"/>
              <a:gd name="connsiteY5002" fmla="*/ 273844 h 514350"/>
              <a:gd name="connsiteX5003" fmla="*/ 3416141 w 6400800"/>
              <a:gd name="connsiteY5003" fmla="*/ 335756 h 514350"/>
              <a:gd name="connsiteX5004" fmla="*/ 3416141 w 6400800"/>
              <a:gd name="connsiteY5004" fmla="*/ 353854 h 514350"/>
              <a:gd name="connsiteX5005" fmla="*/ 3415189 w 6400800"/>
              <a:gd name="connsiteY5005" fmla="*/ 348139 h 514350"/>
              <a:gd name="connsiteX5006" fmla="*/ 3413284 w 6400800"/>
              <a:gd name="connsiteY5006" fmla="*/ 328136 h 514350"/>
              <a:gd name="connsiteX5007" fmla="*/ 3413284 w 6400800"/>
              <a:gd name="connsiteY5007" fmla="*/ 328136 h 514350"/>
              <a:gd name="connsiteX5008" fmla="*/ 3417094 w 6400800"/>
              <a:gd name="connsiteY5008" fmla="*/ 320516 h 514350"/>
              <a:gd name="connsiteX5009" fmla="*/ 3416141 w 6400800"/>
              <a:gd name="connsiteY5009" fmla="*/ 335756 h 514350"/>
              <a:gd name="connsiteX5010" fmla="*/ 3421856 w 6400800"/>
              <a:gd name="connsiteY5010" fmla="*/ 320516 h 514350"/>
              <a:gd name="connsiteX5011" fmla="*/ 3419951 w 6400800"/>
              <a:gd name="connsiteY5011" fmla="*/ 332899 h 514350"/>
              <a:gd name="connsiteX5012" fmla="*/ 3418046 w 6400800"/>
              <a:gd name="connsiteY5012" fmla="*/ 316706 h 514350"/>
              <a:gd name="connsiteX5013" fmla="*/ 3420904 w 6400800"/>
              <a:gd name="connsiteY5013" fmla="*/ 310991 h 514350"/>
              <a:gd name="connsiteX5014" fmla="*/ 3421856 w 6400800"/>
              <a:gd name="connsiteY5014" fmla="*/ 308134 h 514350"/>
              <a:gd name="connsiteX5015" fmla="*/ 3422809 w 6400800"/>
              <a:gd name="connsiteY5015" fmla="*/ 312896 h 514350"/>
              <a:gd name="connsiteX5016" fmla="*/ 3421856 w 6400800"/>
              <a:gd name="connsiteY5016" fmla="*/ 320516 h 514350"/>
              <a:gd name="connsiteX5017" fmla="*/ 3410426 w 6400800"/>
              <a:gd name="connsiteY5017" fmla="*/ 139541 h 514350"/>
              <a:gd name="connsiteX5018" fmla="*/ 3421856 w 6400800"/>
              <a:gd name="connsiteY5018" fmla="*/ 161449 h 514350"/>
              <a:gd name="connsiteX5019" fmla="*/ 3433286 w 6400800"/>
              <a:gd name="connsiteY5019" fmla="*/ 181451 h 514350"/>
              <a:gd name="connsiteX5020" fmla="*/ 3428524 w 6400800"/>
              <a:gd name="connsiteY5020" fmla="*/ 198596 h 514350"/>
              <a:gd name="connsiteX5021" fmla="*/ 3425666 w 6400800"/>
              <a:gd name="connsiteY5021" fmla="*/ 210026 h 514350"/>
              <a:gd name="connsiteX5022" fmla="*/ 3422809 w 6400800"/>
              <a:gd name="connsiteY5022" fmla="*/ 195739 h 514350"/>
              <a:gd name="connsiteX5023" fmla="*/ 3415189 w 6400800"/>
              <a:gd name="connsiteY5023" fmla="*/ 163354 h 514350"/>
              <a:gd name="connsiteX5024" fmla="*/ 3410426 w 6400800"/>
              <a:gd name="connsiteY5024" fmla="*/ 143351 h 514350"/>
              <a:gd name="connsiteX5025" fmla="*/ 3410426 w 6400800"/>
              <a:gd name="connsiteY5025" fmla="*/ 139541 h 514350"/>
              <a:gd name="connsiteX5026" fmla="*/ 3408521 w 6400800"/>
              <a:gd name="connsiteY5026" fmla="*/ 136684 h 514350"/>
              <a:gd name="connsiteX5027" fmla="*/ 3408521 w 6400800"/>
              <a:gd name="connsiteY5027" fmla="*/ 136684 h 514350"/>
              <a:gd name="connsiteX5028" fmla="*/ 3408521 w 6400800"/>
              <a:gd name="connsiteY5028" fmla="*/ 136684 h 514350"/>
              <a:gd name="connsiteX5029" fmla="*/ 3408521 w 6400800"/>
              <a:gd name="connsiteY5029" fmla="*/ 136684 h 514350"/>
              <a:gd name="connsiteX5030" fmla="*/ 3395186 w 6400800"/>
              <a:gd name="connsiteY5030" fmla="*/ 266224 h 514350"/>
              <a:gd name="connsiteX5031" fmla="*/ 3396139 w 6400800"/>
              <a:gd name="connsiteY5031" fmla="*/ 227171 h 514350"/>
              <a:gd name="connsiteX5032" fmla="*/ 3396139 w 6400800"/>
              <a:gd name="connsiteY5032" fmla="*/ 212884 h 514350"/>
              <a:gd name="connsiteX5033" fmla="*/ 3398996 w 6400800"/>
              <a:gd name="connsiteY5033" fmla="*/ 204311 h 514350"/>
              <a:gd name="connsiteX5034" fmla="*/ 3396139 w 6400800"/>
              <a:gd name="connsiteY5034" fmla="*/ 210026 h 514350"/>
              <a:gd name="connsiteX5035" fmla="*/ 3396139 w 6400800"/>
              <a:gd name="connsiteY5035" fmla="*/ 202406 h 514350"/>
              <a:gd name="connsiteX5036" fmla="*/ 3398044 w 6400800"/>
              <a:gd name="connsiteY5036" fmla="*/ 194786 h 514350"/>
              <a:gd name="connsiteX5037" fmla="*/ 3408521 w 6400800"/>
              <a:gd name="connsiteY5037" fmla="*/ 145256 h 514350"/>
              <a:gd name="connsiteX5038" fmla="*/ 3410426 w 6400800"/>
              <a:gd name="connsiteY5038" fmla="*/ 162401 h 514350"/>
              <a:gd name="connsiteX5039" fmla="*/ 3414236 w 6400800"/>
              <a:gd name="connsiteY5039" fmla="*/ 195739 h 514350"/>
              <a:gd name="connsiteX5040" fmla="*/ 3417094 w 6400800"/>
              <a:gd name="connsiteY5040" fmla="*/ 215741 h 514350"/>
              <a:gd name="connsiteX5041" fmla="*/ 3419951 w 6400800"/>
              <a:gd name="connsiteY5041" fmla="*/ 229076 h 514350"/>
              <a:gd name="connsiteX5042" fmla="*/ 3418046 w 6400800"/>
              <a:gd name="connsiteY5042" fmla="*/ 233839 h 514350"/>
              <a:gd name="connsiteX5043" fmla="*/ 3411379 w 6400800"/>
              <a:gd name="connsiteY5043" fmla="*/ 253841 h 514350"/>
              <a:gd name="connsiteX5044" fmla="*/ 3407569 w 6400800"/>
              <a:gd name="connsiteY5044" fmla="*/ 244316 h 514350"/>
              <a:gd name="connsiteX5045" fmla="*/ 3407569 w 6400800"/>
              <a:gd name="connsiteY5045" fmla="*/ 239554 h 514350"/>
              <a:gd name="connsiteX5046" fmla="*/ 3407569 w 6400800"/>
              <a:gd name="connsiteY5046" fmla="*/ 224314 h 514350"/>
              <a:gd name="connsiteX5047" fmla="*/ 3403759 w 6400800"/>
              <a:gd name="connsiteY5047" fmla="*/ 239554 h 514350"/>
              <a:gd name="connsiteX5048" fmla="*/ 3399949 w 6400800"/>
              <a:gd name="connsiteY5048" fmla="*/ 256699 h 514350"/>
              <a:gd name="connsiteX5049" fmla="*/ 3395186 w 6400800"/>
              <a:gd name="connsiteY5049" fmla="*/ 275749 h 514350"/>
              <a:gd name="connsiteX5050" fmla="*/ 3395186 w 6400800"/>
              <a:gd name="connsiteY5050" fmla="*/ 266224 h 514350"/>
              <a:gd name="connsiteX5051" fmla="*/ 3363754 w 6400800"/>
              <a:gd name="connsiteY5051" fmla="*/ 252889 h 514350"/>
              <a:gd name="connsiteX5052" fmla="*/ 3365659 w 6400800"/>
              <a:gd name="connsiteY5052" fmla="*/ 264319 h 514350"/>
              <a:gd name="connsiteX5053" fmla="*/ 3363754 w 6400800"/>
              <a:gd name="connsiteY5053" fmla="*/ 269081 h 514350"/>
              <a:gd name="connsiteX5054" fmla="*/ 3363754 w 6400800"/>
              <a:gd name="connsiteY5054" fmla="*/ 252889 h 514350"/>
              <a:gd name="connsiteX5055" fmla="*/ 3321844 w 6400800"/>
              <a:gd name="connsiteY5055" fmla="*/ 351949 h 514350"/>
              <a:gd name="connsiteX5056" fmla="*/ 3322796 w 6400800"/>
              <a:gd name="connsiteY5056" fmla="*/ 342424 h 514350"/>
              <a:gd name="connsiteX5057" fmla="*/ 3323749 w 6400800"/>
              <a:gd name="connsiteY5057" fmla="*/ 347186 h 514350"/>
              <a:gd name="connsiteX5058" fmla="*/ 3321844 w 6400800"/>
              <a:gd name="connsiteY5058" fmla="*/ 351949 h 514350"/>
              <a:gd name="connsiteX5059" fmla="*/ 3340894 w 6400800"/>
              <a:gd name="connsiteY5059" fmla="*/ 273844 h 514350"/>
              <a:gd name="connsiteX5060" fmla="*/ 3347561 w 6400800"/>
              <a:gd name="connsiteY5060" fmla="*/ 298609 h 514350"/>
              <a:gd name="connsiteX5061" fmla="*/ 3344704 w 6400800"/>
              <a:gd name="connsiteY5061" fmla="*/ 304324 h 514350"/>
              <a:gd name="connsiteX5062" fmla="*/ 3338989 w 6400800"/>
              <a:gd name="connsiteY5062" fmla="*/ 290989 h 514350"/>
              <a:gd name="connsiteX5063" fmla="*/ 3335179 w 6400800"/>
              <a:gd name="connsiteY5063" fmla="*/ 251936 h 514350"/>
              <a:gd name="connsiteX5064" fmla="*/ 3340894 w 6400800"/>
              <a:gd name="connsiteY5064" fmla="*/ 273844 h 514350"/>
              <a:gd name="connsiteX5065" fmla="*/ 3330416 w 6400800"/>
              <a:gd name="connsiteY5065" fmla="*/ 376714 h 514350"/>
              <a:gd name="connsiteX5066" fmla="*/ 3331369 w 6400800"/>
              <a:gd name="connsiteY5066" fmla="*/ 379571 h 514350"/>
              <a:gd name="connsiteX5067" fmla="*/ 3329464 w 6400800"/>
              <a:gd name="connsiteY5067" fmla="*/ 384334 h 514350"/>
              <a:gd name="connsiteX5068" fmla="*/ 3328511 w 6400800"/>
              <a:gd name="connsiteY5068" fmla="*/ 381476 h 514350"/>
              <a:gd name="connsiteX5069" fmla="*/ 3330416 w 6400800"/>
              <a:gd name="connsiteY5069" fmla="*/ 376714 h 514350"/>
              <a:gd name="connsiteX5070" fmla="*/ 3329464 w 6400800"/>
              <a:gd name="connsiteY5070" fmla="*/ 202406 h 514350"/>
              <a:gd name="connsiteX5071" fmla="*/ 3329464 w 6400800"/>
              <a:gd name="connsiteY5071" fmla="*/ 207169 h 514350"/>
              <a:gd name="connsiteX5072" fmla="*/ 3328511 w 6400800"/>
              <a:gd name="connsiteY5072" fmla="*/ 205264 h 514350"/>
              <a:gd name="connsiteX5073" fmla="*/ 3329464 w 6400800"/>
              <a:gd name="connsiteY5073" fmla="*/ 202406 h 514350"/>
              <a:gd name="connsiteX5074" fmla="*/ 3326606 w 6400800"/>
              <a:gd name="connsiteY5074" fmla="*/ 302419 h 514350"/>
              <a:gd name="connsiteX5075" fmla="*/ 3329464 w 6400800"/>
              <a:gd name="connsiteY5075" fmla="*/ 310039 h 514350"/>
              <a:gd name="connsiteX5076" fmla="*/ 3329464 w 6400800"/>
              <a:gd name="connsiteY5076" fmla="*/ 311944 h 514350"/>
              <a:gd name="connsiteX5077" fmla="*/ 3326606 w 6400800"/>
              <a:gd name="connsiteY5077" fmla="*/ 306229 h 514350"/>
              <a:gd name="connsiteX5078" fmla="*/ 3326606 w 6400800"/>
              <a:gd name="connsiteY5078" fmla="*/ 302419 h 514350"/>
              <a:gd name="connsiteX5079" fmla="*/ 3323749 w 6400800"/>
              <a:gd name="connsiteY5079" fmla="*/ 227171 h 514350"/>
              <a:gd name="connsiteX5080" fmla="*/ 3325654 w 6400800"/>
              <a:gd name="connsiteY5080" fmla="*/ 219551 h 514350"/>
              <a:gd name="connsiteX5081" fmla="*/ 3325654 w 6400800"/>
              <a:gd name="connsiteY5081" fmla="*/ 221456 h 514350"/>
              <a:gd name="connsiteX5082" fmla="*/ 3318034 w 6400800"/>
              <a:gd name="connsiteY5082" fmla="*/ 256699 h 514350"/>
              <a:gd name="connsiteX5083" fmla="*/ 3317081 w 6400800"/>
              <a:gd name="connsiteY5083" fmla="*/ 255746 h 514350"/>
              <a:gd name="connsiteX5084" fmla="*/ 3323749 w 6400800"/>
              <a:gd name="connsiteY5084" fmla="*/ 227171 h 514350"/>
              <a:gd name="connsiteX5085" fmla="*/ 3315176 w 6400800"/>
              <a:gd name="connsiteY5085" fmla="*/ 269081 h 514350"/>
              <a:gd name="connsiteX5086" fmla="*/ 3316129 w 6400800"/>
              <a:gd name="connsiteY5086" fmla="*/ 270986 h 514350"/>
              <a:gd name="connsiteX5087" fmla="*/ 3314224 w 6400800"/>
              <a:gd name="connsiteY5087" fmla="*/ 282416 h 514350"/>
              <a:gd name="connsiteX5088" fmla="*/ 3313271 w 6400800"/>
              <a:gd name="connsiteY5088" fmla="*/ 280511 h 514350"/>
              <a:gd name="connsiteX5089" fmla="*/ 3315176 w 6400800"/>
              <a:gd name="connsiteY5089" fmla="*/ 269081 h 514350"/>
              <a:gd name="connsiteX5090" fmla="*/ 3305651 w 6400800"/>
              <a:gd name="connsiteY5090" fmla="*/ 310991 h 514350"/>
              <a:gd name="connsiteX5091" fmla="*/ 3308509 w 6400800"/>
              <a:gd name="connsiteY5091" fmla="*/ 298609 h 514350"/>
              <a:gd name="connsiteX5092" fmla="*/ 3310414 w 6400800"/>
              <a:gd name="connsiteY5092" fmla="*/ 302419 h 514350"/>
              <a:gd name="connsiteX5093" fmla="*/ 3307556 w 6400800"/>
              <a:gd name="connsiteY5093" fmla="*/ 320516 h 514350"/>
              <a:gd name="connsiteX5094" fmla="*/ 3304699 w 6400800"/>
              <a:gd name="connsiteY5094" fmla="*/ 313849 h 514350"/>
              <a:gd name="connsiteX5095" fmla="*/ 3305651 w 6400800"/>
              <a:gd name="connsiteY5095" fmla="*/ 310991 h 514350"/>
              <a:gd name="connsiteX5096" fmla="*/ 3302794 w 6400800"/>
              <a:gd name="connsiteY5096" fmla="*/ 327184 h 514350"/>
              <a:gd name="connsiteX5097" fmla="*/ 3304699 w 6400800"/>
              <a:gd name="connsiteY5097" fmla="*/ 335756 h 514350"/>
              <a:gd name="connsiteX5098" fmla="*/ 3300889 w 6400800"/>
              <a:gd name="connsiteY5098" fmla="*/ 349091 h 514350"/>
              <a:gd name="connsiteX5099" fmla="*/ 3298984 w 6400800"/>
              <a:gd name="connsiteY5099" fmla="*/ 355759 h 514350"/>
              <a:gd name="connsiteX5100" fmla="*/ 3297079 w 6400800"/>
              <a:gd name="connsiteY5100" fmla="*/ 351949 h 514350"/>
              <a:gd name="connsiteX5101" fmla="*/ 3302794 w 6400800"/>
              <a:gd name="connsiteY5101" fmla="*/ 327184 h 514350"/>
              <a:gd name="connsiteX5102" fmla="*/ 3279934 w 6400800"/>
              <a:gd name="connsiteY5102" fmla="*/ 297656 h 514350"/>
              <a:gd name="connsiteX5103" fmla="*/ 3280886 w 6400800"/>
              <a:gd name="connsiteY5103" fmla="*/ 289084 h 514350"/>
              <a:gd name="connsiteX5104" fmla="*/ 3283744 w 6400800"/>
              <a:gd name="connsiteY5104" fmla="*/ 263366 h 514350"/>
              <a:gd name="connsiteX5105" fmla="*/ 3284696 w 6400800"/>
              <a:gd name="connsiteY5105" fmla="*/ 252889 h 514350"/>
              <a:gd name="connsiteX5106" fmla="*/ 3293269 w 6400800"/>
              <a:gd name="connsiteY5106" fmla="*/ 270034 h 514350"/>
              <a:gd name="connsiteX5107" fmla="*/ 3291364 w 6400800"/>
              <a:gd name="connsiteY5107" fmla="*/ 277654 h 514350"/>
              <a:gd name="connsiteX5108" fmla="*/ 3290411 w 6400800"/>
              <a:gd name="connsiteY5108" fmla="*/ 283369 h 514350"/>
              <a:gd name="connsiteX5109" fmla="*/ 3289459 w 6400800"/>
              <a:gd name="connsiteY5109" fmla="*/ 264319 h 514350"/>
              <a:gd name="connsiteX5110" fmla="*/ 3281839 w 6400800"/>
              <a:gd name="connsiteY5110" fmla="*/ 317659 h 514350"/>
              <a:gd name="connsiteX5111" fmla="*/ 3280886 w 6400800"/>
              <a:gd name="connsiteY5111" fmla="*/ 317659 h 514350"/>
              <a:gd name="connsiteX5112" fmla="*/ 3280886 w 6400800"/>
              <a:gd name="connsiteY5112" fmla="*/ 316706 h 514350"/>
              <a:gd name="connsiteX5113" fmla="*/ 3279934 w 6400800"/>
              <a:gd name="connsiteY5113" fmla="*/ 315754 h 514350"/>
              <a:gd name="connsiteX5114" fmla="*/ 3278981 w 6400800"/>
              <a:gd name="connsiteY5114" fmla="*/ 313849 h 514350"/>
              <a:gd name="connsiteX5115" fmla="*/ 3279934 w 6400800"/>
              <a:gd name="connsiteY5115" fmla="*/ 297656 h 514350"/>
              <a:gd name="connsiteX5116" fmla="*/ 3263741 w 6400800"/>
              <a:gd name="connsiteY5116" fmla="*/ 295751 h 514350"/>
              <a:gd name="connsiteX5117" fmla="*/ 3263741 w 6400800"/>
              <a:gd name="connsiteY5117" fmla="*/ 293846 h 514350"/>
              <a:gd name="connsiteX5118" fmla="*/ 3263741 w 6400800"/>
              <a:gd name="connsiteY5118" fmla="*/ 295751 h 514350"/>
              <a:gd name="connsiteX5119" fmla="*/ 3264694 w 6400800"/>
              <a:gd name="connsiteY5119" fmla="*/ 296704 h 514350"/>
              <a:gd name="connsiteX5120" fmla="*/ 3262789 w 6400800"/>
              <a:gd name="connsiteY5120" fmla="*/ 306229 h 514350"/>
              <a:gd name="connsiteX5121" fmla="*/ 3263741 w 6400800"/>
              <a:gd name="connsiteY5121" fmla="*/ 295751 h 514350"/>
              <a:gd name="connsiteX5122" fmla="*/ 3232309 w 6400800"/>
              <a:gd name="connsiteY5122" fmla="*/ 381476 h 514350"/>
              <a:gd name="connsiteX5123" fmla="*/ 3232309 w 6400800"/>
              <a:gd name="connsiteY5123" fmla="*/ 357664 h 514350"/>
              <a:gd name="connsiteX5124" fmla="*/ 3232309 w 6400800"/>
              <a:gd name="connsiteY5124" fmla="*/ 358616 h 514350"/>
              <a:gd name="connsiteX5125" fmla="*/ 3233261 w 6400800"/>
              <a:gd name="connsiteY5125" fmla="*/ 360521 h 514350"/>
              <a:gd name="connsiteX5126" fmla="*/ 3232309 w 6400800"/>
              <a:gd name="connsiteY5126" fmla="*/ 381476 h 514350"/>
              <a:gd name="connsiteX5127" fmla="*/ 3239929 w 6400800"/>
              <a:gd name="connsiteY5127" fmla="*/ 327184 h 514350"/>
              <a:gd name="connsiteX5128" fmla="*/ 3241834 w 6400800"/>
              <a:gd name="connsiteY5128" fmla="*/ 339566 h 514350"/>
              <a:gd name="connsiteX5129" fmla="*/ 3239929 w 6400800"/>
              <a:gd name="connsiteY5129" fmla="*/ 333851 h 514350"/>
              <a:gd name="connsiteX5130" fmla="*/ 3239929 w 6400800"/>
              <a:gd name="connsiteY5130" fmla="*/ 329089 h 514350"/>
              <a:gd name="connsiteX5131" fmla="*/ 3239929 w 6400800"/>
              <a:gd name="connsiteY5131" fmla="*/ 327184 h 514350"/>
              <a:gd name="connsiteX5132" fmla="*/ 3234214 w 6400800"/>
              <a:gd name="connsiteY5132" fmla="*/ 318611 h 514350"/>
              <a:gd name="connsiteX5133" fmla="*/ 3237071 w 6400800"/>
              <a:gd name="connsiteY5133" fmla="*/ 310039 h 514350"/>
              <a:gd name="connsiteX5134" fmla="*/ 3238024 w 6400800"/>
              <a:gd name="connsiteY5134" fmla="*/ 314801 h 514350"/>
              <a:gd name="connsiteX5135" fmla="*/ 3238024 w 6400800"/>
              <a:gd name="connsiteY5135" fmla="*/ 316706 h 514350"/>
              <a:gd name="connsiteX5136" fmla="*/ 3237071 w 6400800"/>
              <a:gd name="connsiteY5136" fmla="*/ 317659 h 514350"/>
              <a:gd name="connsiteX5137" fmla="*/ 3237071 w 6400800"/>
              <a:gd name="connsiteY5137" fmla="*/ 311944 h 514350"/>
              <a:gd name="connsiteX5138" fmla="*/ 3236119 w 6400800"/>
              <a:gd name="connsiteY5138" fmla="*/ 319564 h 514350"/>
              <a:gd name="connsiteX5139" fmla="*/ 3234214 w 6400800"/>
              <a:gd name="connsiteY5139" fmla="*/ 322421 h 514350"/>
              <a:gd name="connsiteX5140" fmla="*/ 3233261 w 6400800"/>
              <a:gd name="connsiteY5140" fmla="*/ 319564 h 514350"/>
              <a:gd name="connsiteX5141" fmla="*/ 3234214 w 6400800"/>
              <a:gd name="connsiteY5141" fmla="*/ 318611 h 514350"/>
              <a:gd name="connsiteX5142" fmla="*/ 3233261 w 6400800"/>
              <a:gd name="connsiteY5142" fmla="*/ 286226 h 514350"/>
              <a:gd name="connsiteX5143" fmla="*/ 3233261 w 6400800"/>
              <a:gd name="connsiteY5143" fmla="*/ 288131 h 514350"/>
              <a:gd name="connsiteX5144" fmla="*/ 3232309 w 6400800"/>
              <a:gd name="connsiteY5144" fmla="*/ 290036 h 514350"/>
              <a:gd name="connsiteX5145" fmla="*/ 3232309 w 6400800"/>
              <a:gd name="connsiteY5145" fmla="*/ 282416 h 514350"/>
              <a:gd name="connsiteX5146" fmla="*/ 3233261 w 6400800"/>
              <a:gd name="connsiteY5146" fmla="*/ 286226 h 514350"/>
              <a:gd name="connsiteX5147" fmla="*/ 3222784 w 6400800"/>
              <a:gd name="connsiteY5147" fmla="*/ 285274 h 514350"/>
              <a:gd name="connsiteX5148" fmla="*/ 3223736 w 6400800"/>
              <a:gd name="connsiteY5148" fmla="*/ 273844 h 514350"/>
              <a:gd name="connsiteX5149" fmla="*/ 3224689 w 6400800"/>
              <a:gd name="connsiteY5149" fmla="*/ 270034 h 514350"/>
              <a:gd name="connsiteX5150" fmla="*/ 3224689 w 6400800"/>
              <a:gd name="connsiteY5150" fmla="*/ 270986 h 514350"/>
              <a:gd name="connsiteX5151" fmla="*/ 3227546 w 6400800"/>
              <a:gd name="connsiteY5151" fmla="*/ 253841 h 514350"/>
              <a:gd name="connsiteX5152" fmla="*/ 3227546 w 6400800"/>
              <a:gd name="connsiteY5152" fmla="*/ 253841 h 514350"/>
              <a:gd name="connsiteX5153" fmla="*/ 3223736 w 6400800"/>
              <a:gd name="connsiteY5153" fmla="*/ 292894 h 514350"/>
              <a:gd name="connsiteX5154" fmla="*/ 3222784 w 6400800"/>
              <a:gd name="connsiteY5154" fmla="*/ 291941 h 514350"/>
              <a:gd name="connsiteX5155" fmla="*/ 3222784 w 6400800"/>
              <a:gd name="connsiteY5155" fmla="*/ 290989 h 514350"/>
              <a:gd name="connsiteX5156" fmla="*/ 3222784 w 6400800"/>
              <a:gd name="connsiteY5156" fmla="*/ 285274 h 514350"/>
              <a:gd name="connsiteX5157" fmla="*/ 3217069 w 6400800"/>
              <a:gd name="connsiteY5157" fmla="*/ 207169 h 514350"/>
              <a:gd name="connsiteX5158" fmla="*/ 3219926 w 6400800"/>
              <a:gd name="connsiteY5158" fmla="*/ 219551 h 514350"/>
              <a:gd name="connsiteX5159" fmla="*/ 3215164 w 6400800"/>
              <a:gd name="connsiteY5159" fmla="*/ 238601 h 514350"/>
              <a:gd name="connsiteX5160" fmla="*/ 3217069 w 6400800"/>
              <a:gd name="connsiteY5160" fmla="*/ 207169 h 514350"/>
              <a:gd name="connsiteX5161" fmla="*/ 3191351 w 6400800"/>
              <a:gd name="connsiteY5161" fmla="*/ 249079 h 514350"/>
              <a:gd name="connsiteX5162" fmla="*/ 3192304 w 6400800"/>
              <a:gd name="connsiteY5162" fmla="*/ 232886 h 514350"/>
              <a:gd name="connsiteX5163" fmla="*/ 3194209 w 6400800"/>
              <a:gd name="connsiteY5163" fmla="*/ 238601 h 514350"/>
              <a:gd name="connsiteX5164" fmla="*/ 3191351 w 6400800"/>
              <a:gd name="connsiteY5164" fmla="*/ 265271 h 514350"/>
              <a:gd name="connsiteX5165" fmla="*/ 3191351 w 6400800"/>
              <a:gd name="connsiteY5165" fmla="*/ 249079 h 514350"/>
              <a:gd name="connsiteX5166" fmla="*/ 3155156 w 6400800"/>
              <a:gd name="connsiteY5166" fmla="*/ 313849 h 514350"/>
              <a:gd name="connsiteX5167" fmla="*/ 3156109 w 6400800"/>
              <a:gd name="connsiteY5167" fmla="*/ 320516 h 514350"/>
              <a:gd name="connsiteX5168" fmla="*/ 3158014 w 6400800"/>
              <a:gd name="connsiteY5168" fmla="*/ 334804 h 514350"/>
              <a:gd name="connsiteX5169" fmla="*/ 3154204 w 6400800"/>
              <a:gd name="connsiteY5169" fmla="*/ 354806 h 514350"/>
              <a:gd name="connsiteX5170" fmla="*/ 3152299 w 6400800"/>
              <a:gd name="connsiteY5170" fmla="*/ 351949 h 514350"/>
              <a:gd name="connsiteX5171" fmla="*/ 3152299 w 6400800"/>
              <a:gd name="connsiteY5171" fmla="*/ 350044 h 514350"/>
              <a:gd name="connsiteX5172" fmla="*/ 3151346 w 6400800"/>
              <a:gd name="connsiteY5172" fmla="*/ 345281 h 514350"/>
              <a:gd name="connsiteX5173" fmla="*/ 3151346 w 6400800"/>
              <a:gd name="connsiteY5173" fmla="*/ 344329 h 514350"/>
              <a:gd name="connsiteX5174" fmla="*/ 3151346 w 6400800"/>
              <a:gd name="connsiteY5174" fmla="*/ 338614 h 514350"/>
              <a:gd name="connsiteX5175" fmla="*/ 3155156 w 6400800"/>
              <a:gd name="connsiteY5175" fmla="*/ 313849 h 514350"/>
              <a:gd name="connsiteX5176" fmla="*/ 3139916 w 6400800"/>
              <a:gd name="connsiteY5176" fmla="*/ 213836 h 514350"/>
              <a:gd name="connsiteX5177" fmla="*/ 3143726 w 6400800"/>
              <a:gd name="connsiteY5177" fmla="*/ 235744 h 514350"/>
              <a:gd name="connsiteX5178" fmla="*/ 3148489 w 6400800"/>
              <a:gd name="connsiteY5178" fmla="*/ 267176 h 514350"/>
              <a:gd name="connsiteX5179" fmla="*/ 3143726 w 6400800"/>
              <a:gd name="connsiteY5179" fmla="*/ 284321 h 514350"/>
              <a:gd name="connsiteX5180" fmla="*/ 3137059 w 6400800"/>
              <a:gd name="connsiteY5180" fmla="*/ 216694 h 514350"/>
              <a:gd name="connsiteX5181" fmla="*/ 3139916 w 6400800"/>
              <a:gd name="connsiteY5181" fmla="*/ 213836 h 514350"/>
              <a:gd name="connsiteX5182" fmla="*/ 3130391 w 6400800"/>
              <a:gd name="connsiteY5182" fmla="*/ 337661 h 514350"/>
              <a:gd name="connsiteX5183" fmla="*/ 3130391 w 6400800"/>
              <a:gd name="connsiteY5183" fmla="*/ 335756 h 514350"/>
              <a:gd name="connsiteX5184" fmla="*/ 3130391 w 6400800"/>
              <a:gd name="connsiteY5184" fmla="*/ 335756 h 514350"/>
              <a:gd name="connsiteX5185" fmla="*/ 3130391 w 6400800"/>
              <a:gd name="connsiteY5185" fmla="*/ 337661 h 514350"/>
              <a:gd name="connsiteX5186" fmla="*/ 3130391 w 6400800"/>
              <a:gd name="connsiteY5186" fmla="*/ 328136 h 514350"/>
              <a:gd name="connsiteX5187" fmla="*/ 3130391 w 6400800"/>
              <a:gd name="connsiteY5187" fmla="*/ 328136 h 514350"/>
              <a:gd name="connsiteX5188" fmla="*/ 3130391 w 6400800"/>
              <a:gd name="connsiteY5188" fmla="*/ 328136 h 514350"/>
              <a:gd name="connsiteX5189" fmla="*/ 3130391 w 6400800"/>
              <a:gd name="connsiteY5189" fmla="*/ 328136 h 514350"/>
              <a:gd name="connsiteX5190" fmla="*/ 3133249 w 6400800"/>
              <a:gd name="connsiteY5190" fmla="*/ 276701 h 514350"/>
              <a:gd name="connsiteX5191" fmla="*/ 3133249 w 6400800"/>
              <a:gd name="connsiteY5191" fmla="*/ 276701 h 514350"/>
              <a:gd name="connsiteX5192" fmla="*/ 3128486 w 6400800"/>
              <a:gd name="connsiteY5192" fmla="*/ 259556 h 514350"/>
              <a:gd name="connsiteX5193" fmla="*/ 3127534 w 6400800"/>
              <a:gd name="connsiteY5193" fmla="*/ 246221 h 514350"/>
              <a:gd name="connsiteX5194" fmla="*/ 3135154 w 6400800"/>
              <a:gd name="connsiteY5194" fmla="*/ 223361 h 514350"/>
              <a:gd name="connsiteX5195" fmla="*/ 3133249 w 6400800"/>
              <a:gd name="connsiteY5195" fmla="*/ 276701 h 514350"/>
              <a:gd name="connsiteX5196" fmla="*/ 3130391 w 6400800"/>
              <a:gd name="connsiteY5196" fmla="*/ 229076 h 514350"/>
              <a:gd name="connsiteX5197" fmla="*/ 3136106 w 6400800"/>
              <a:gd name="connsiteY5197" fmla="*/ 219551 h 514350"/>
              <a:gd name="connsiteX5198" fmla="*/ 3136106 w 6400800"/>
              <a:gd name="connsiteY5198" fmla="*/ 221456 h 514350"/>
              <a:gd name="connsiteX5199" fmla="*/ 3127534 w 6400800"/>
              <a:gd name="connsiteY5199" fmla="*/ 236696 h 514350"/>
              <a:gd name="connsiteX5200" fmla="*/ 3127534 w 6400800"/>
              <a:gd name="connsiteY5200" fmla="*/ 234791 h 514350"/>
              <a:gd name="connsiteX5201" fmla="*/ 3130391 w 6400800"/>
              <a:gd name="connsiteY5201" fmla="*/ 229076 h 514350"/>
              <a:gd name="connsiteX5202" fmla="*/ 3114199 w 6400800"/>
              <a:gd name="connsiteY5202" fmla="*/ 290036 h 514350"/>
              <a:gd name="connsiteX5203" fmla="*/ 3113246 w 6400800"/>
              <a:gd name="connsiteY5203" fmla="*/ 287179 h 514350"/>
              <a:gd name="connsiteX5204" fmla="*/ 3113246 w 6400800"/>
              <a:gd name="connsiteY5204" fmla="*/ 286226 h 514350"/>
              <a:gd name="connsiteX5205" fmla="*/ 3115151 w 6400800"/>
              <a:gd name="connsiteY5205" fmla="*/ 281464 h 514350"/>
              <a:gd name="connsiteX5206" fmla="*/ 3114199 w 6400800"/>
              <a:gd name="connsiteY5206" fmla="*/ 290036 h 514350"/>
              <a:gd name="connsiteX5207" fmla="*/ 3115151 w 6400800"/>
              <a:gd name="connsiteY5207" fmla="*/ 257651 h 514350"/>
              <a:gd name="connsiteX5208" fmla="*/ 3116104 w 6400800"/>
              <a:gd name="connsiteY5208" fmla="*/ 255746 h 514350"/>
              <a:gd name="connsiteX5209" fmla="*/ 3115151 w 6400800"/>
              <a:gd name="connsiteY5209" fmla="*/ 257651 h 514350"/>
              <a:gd name="connsiteX5210" fmla="*/ 3109436 w 6400800"/>
              <a:gd name="connsiteY5210" fmla="*/ 270034 h 514350"/>
              <a:gd name="connsiteX5211" fmla="*/ 3115151 w 6400800"/>
              <a:gd name="connsiteY5211" fmla="*/ 257651 h 514350"/>
              <a:gd name="connsiteX5212" fmla="*/ 3110389 w 6400800"/>
              <a:gd name="connsiteY5212" fmla="*/ 292894 h 514350"/>
              <a:gd name="connsiteX5213" fmla="*/ 3113246 w 6400800"/>
              <a:gd name="connsiteY5213" fmla="*/ 309086 h 514350"/>
              <a:gd name="connsiteX5214" fmla="*/ 3114199 w 6400800"/>
              <a:gd name="connsiteY5214" fmla="*/ 311944 h 514350"/>
              <a:gd name="connsiteX5215" fmla="*/ 3114199 w 6400800"/>
              <a:gd name="connsiteY5215" fmla="*/ 321469 h 514350"/>
              <a:gd name="connsiteX5216" fmla="*/ 3114199 w 6400800"/>
              <a:gd name="connsiteY5216" fmla="*/ 319564 h 514350"/>
              <a:gd name="connsiteX5217" fmla="*/ 3110389 w 6400800"/>
              <a:gd name="connsiteY5217" fmla="*/ 309086 h 514350"/>
              <a:gd name="connsiteX5218" fmla="*/ 3109436 w 6400800"/>
              <a:gd name="connsiteY5218" fmla="*/ 300514 h 514350"/>
              <a:gd name="connsiteX5219" fmla="*/ 3109436 w 6400800"/>
              <a:gd name="connsiteY5219" fmla="*/ 299561 h 514350"/>
              <a:gd name="connsiteX5220" fmla="*/ 3110389 w 6400800"/>
              <a:gd name="connsiteY5220" fmla="*/ 292894 h 514350"/>
              <a:gd name="connsiteX5221" fmla="*/ 3098006 w 6400800"/>
              <a:gd name="connsiteY5221" fmla="*/ 350996 h 514350"/>
              <a:gd name="connsiteX5222" fmla="*/ 3098006 w 6400800"/>
              <a:gd name="connsiteY5222" fmla="*/ 350996 h 514350"/>
              <a:gd name="connsiteX5223" fmla="*/ 3098006 w 6400800"/>
              <a:gd name="connsiteY5223" fmla="*/ 353854 h 514350"/>
              <a:gd name="connsiteX5224" fmla="*/ 3097054 w 6400800"/>
              <a:gd name="connsiteY5224" fmla="*/ 354806 h 514350"/>
              <a:gd name="connsiteX5225" fmla="*/ 3098006 w 6400800"/>
              <a:gd name="connsiteY5225" fmla="*/ 350996 h 514350"/>
              <a:gd name="connsiteX5226" fmla="*/ 3093244 w 6400800"/>
              <a:gd name="connsiteY5226" fmla="*/ 377666 h 514350"/>
              <a:gd name="connsiteX5227" fmla="*/ 3097054 w 6400800"/>
              <a:gd name="connsiteY5227" fmla="*/ 370046 h 514350"/>
              <a:gd name="connsiteX5228" fmla="*/ 3094196 w 6400800"/>
              <a:gd name="connsiteY5228" fmla="*/ 373856 h 514350"/>
              <a:gd name="connsiteX5229" fmla="*/ 3097054 w 6400800"/>
              <a:gd name="connsiteY5229" fmla="*/ 355759 h 514350"/>
              <a:gd name="connsiteX5230" fmla="*/ 3098006 w 6400800"/>
              <a:gd name="connsiteY5230" fmla="*/ 353854 h 514350"/>
              <a:gd name="connsiteX5231" fmla="*/ 3098006 w 6400800"/>
              <a:gd name="connsiteY5231" fmla="*/ 371951 h 514350"/>
              <a:gd name="connsiteX5232" fmla="*/ 3098006 w 6400800"/>
              <a:gd name="connsiteY5232" fmla="*/ 383381 h 514350"/>
              <a:gd name="connsiteX5233" fmla="*/ 3095149 w 6400800"/>
              <a:gd name="connsiteY5233" fmla="*/ 383381 h 514350"/>
              <a:gd name="connsiteX5234" fmla="*/ 3095149 w 6400800"/>
              <a:gd name="connsiteY5234" fmla="*/ 383381 h 514350"/>
              <a:gd name="connsiteX5235" fmla="*/ 3093244 w 6400800"/>
              <a:gd name="connsiteY5235" fmla="*/ 378619 h 514350"/>
              <a:gd name="connsiteX5236" fmla="*/ 3093244 w 6400800"/>
              <a:gd name="connsiteY5236" fmla="*/ 377666 h 514350"/>
              <a:gd name="connsiteX5237" fmla="*/ 3084671 w 6400800"/>
              <a:gd name="connsiteY5237" fmla="*/ 293846 h 514350"/>
              <a:gd name="connsiteX5238" fmla="*/ 3085624 w 6400800"/>
              <a:gd name="connsiteY5238" fmla="*/ 276701 h 514350"/>
              <a:gd name="connsiteX5239" fmla="*/ 3085624 w 6400800"/>
              <a:gd name="connsiteY5239" fmla="*/ 278606 h 514350"/>
              <a:gd name="connsiteX5240" fmla="*/ 3088481 w 6400800"/>
              <a:gd name="connsiteY5240" fmla="*/ 289084 h 514350"/>
              <a:gd name="connsiteX5241" fmla="*/ 3086576 w 6400800"/>
              <a:gd name="connsiteY5241" fmla="*/ 291941 h 514350"/>
              <a:gd name="connsiteX5242" fmla="*/ 3084671 w 6400800"/>
              <a:gd name="connsiteY5242" fmla="*/ 296704 h 514350"/>
              <a:gd name="connsiteX5243" fmla="*/ 3084671 w 6400800"/>
              <a:gd name="connsiteY5243" fmla="*/ 293846 h 514350"/>
              <a:gd name="connsiteX5244" fmla="*/ 3086576 w 6400800"/>
              <a:gd name="connsiteY5244" fmla="*/ 348139 h 514350"/>
              <a:gd name="connsiteX5245" fmla="*/ 3086576 w 6400800"/>
              <a:gd name="connsiteY5245" fmla="*/ 350044 h 514350"/>
              <a:gd name="connsiteX5246" fmla="*/ 3083719 w 6400800"/>
              <a:gd name="connsiteY5246" fmla="*/ 361474 h 514350"/>
              <a:gd name="connsiteX5247" fmla="*/ 3083719 w 6400800"/>
              <a:gd name="connsiteY5247" fmla="*/ 357664 h 514350"/>
              <a:gd name="connsiteX5248" fmla="*/ 3086576 w 6400800"/>
              <a:gd name="connsiteY5248" fmla="*/ 348139 h 514350"/>
              <a:gd name="connsiteX5249" fmla="*/ 3057049 w 6400800"/>
              <a:gd name="connsiteY5249" fmla="*/ 235744 h 514350"/>
              <a:gd name="connsiteX5250" fmla="*/ 3059906 w 6400800"/>
              <a:gd name="connsiteY5250" fmla="*/ 210979 h 514350"/>
              <a:gd name="connsiteX5251" fmla="*/ 3062764 w 6400800"/>
              <a:gd name="connsiteY5251" fmla="*/ 191929 h 514350"/>
              <a:gd name="connsiteX5252" fmla="*/ 3067526 w 6400800"/>
              <a:gd name="connsiteY5252" fmla="*/ 209074 h 514350"/>
              <a:gd name="connsiteX5253" fmla="*/ 3066574 w 6400800"/>
              <a:gd name="connsiteY5253" fmla="*/ 222409 h 514350"/>
              <a:gd name="connsiteX5254" fmla="*/ 3063716 w 6400800"/>
              <a:gd name="connsiteY5254" fmla="*/ 253841 h 514350"/>
              <a:gd name="connsiteX5255" fmla="*/ 3059906 w 6400800"/>
              <a:gd name="connsiteY5255" fmla="*/ 268129 h 514350"/>
              <a:gd name="connsiteX5256" fmla="*/ 3057049 w 6400800"/>
              <a:gd name="connsiteY5256" fmla="*/ 252889 h 514350"/>
              <a:gd name="connsiteX5257" fmla="*/ 3056096 w 6400800"/>
              <a:gd name="connsiteY5257" fmla="*/ 248126 h 514350"/>
              <a:gd name="connsiteX5258" fmla="*/ 3057049 w 6400800"/>
              <a:gd name="connsiteY5258" fmla="*/ 235744 h 514350"/>
              <a:gd name="connsiteX5259" fmla="*/ 3002756 w 6400800"/>
              <a:gd name="connsiteY5259" fmla="*/ 307181 h 514350"/>
              <a:gd name="connsiteX5260" fmla="*/ 3001804 w 6400800"/>
              <a:gd name="connsiteY5260" fmla="*/ 310039 h 514350"/>
              <a:gd name="connsiteX5261" fmla="*/ 3002756 w 6400800"/>
              <a:gd name="connsiteY5261" fmla="*/ 305276 h 514350"/>
              <a:gd name="connsiteX5262" fmla="*/ 3006566 w 6400800"/>
              <a:gd name="connsiteY5262" fmla="*/ 286226 h 514350"/>
              <a:gd name="connsiteX5263" fmla="*/ 3008471 w 6400800"/>
              <a:gd name="connsiteY5263" fmla="*/ 290036 h 514350"/>
              <a:gd name="connsiteX5264" fmla="*/ 3002756 w 6400800"/>
              <a:gd name="connsiteY5264" fmla="*/ 307181 h 514350"/>
              <a:gd name="connsiteX5265" fmla="*/ 3036094 w 6400800"/>
              <a:gd name="connsiteY5265" fmla="*/ 249079 h 514350"/>
              <a:gd name="connsiteX5266" fmla="*/ 3036094 w 6400800"/>
              <a:gd name="connsiteY5266" fmla="*/ 266224 h 514350"/>
              <a:gd name="connsiteX5267" fmla="*/ 3033236 w 6400800"/>
              <a:gd name="connsiteY5267" fmla="*/ 258604 h 514350"/>
              <a:gd name="connsiteX5268" fmla="*/ 3036094 w 6400800"/>
              <a:gd name="connsiteY5268" fmla="*/ 249079 h 514350"/>
              <a:gd name="connsiteX5269" fmla="*/ 3030379 w 6400800"/>
              <a:gd name="connsiteY5269" fmla="*/ 269081 h 514350"/>
              <a:gd name="connsiteX5270" fmla="*/ 3030379 w 6400800"/>
              <a:gd name="connsiteY5270" fmla="*/ 269081 h 514350"/>
              <a:gd name="connsiteX5271" fmla="*/ 3030379 w 6400800"/>
              <a:gd name="connsiteY5271" fmla="*/ 269081 h 514350"/>
              <a:gd name="connsiteX5272" fmla="*/ 3030379 w 6400800"/>
              <a:gd name="connsiteY5272" fmla="*/ 269081 h 514350"/>
              <a:gd name="connsiteX5273" fmla="*/ 3027521 w 6400800"/>
              <a:gd name="connsiteY5273" fmla="*/ 353854 h 514350"/>
              <a:gd name="connsiteX5274" fmla="*/ 3023711 w 6400800"/>
              <a:gd name="connsiteY5274" fmla="*/ 364331 h 514350"/>
              <a:gd name="connsiteX5275" fmla="*/ 3017996 w 6400800"/>
              <a:gd name="connsiteY5275" fmla="*/ 383381 h 514350"/>
              <a:gd name="connsiteX5276" fmla="*/ 3017044 w 6400800"/>
              <a:gd name="connsiteY5276" fmla="*/ 385286 h 514350"/>
              <a:gd name="connsiteX5277" fmla="*/ 3015139 w 6400800"/>
              <a:gd name="connsiteY5277" fmla="*/ 376714 h 514350"/>
              <a:gd name="connsiteX5278" fmla="*/ 3020854 w 6400800"/>
              <a:gd name="connsiteY5278" fmla="*/ 366236 h 514350"/>
              <a:gd name="connsiteX5279" fmla="*/ 3028474 w 6400800"/>
              <a:gd name="connsiteY5279" fmla="*/ 352901 h 514350"/>
              <a:gd name="connsiteX5280" fmla="*/ 3027521 w 6400800"/>
              <a:gd name="connsiteY5280" fmla="*/ 353854 h 514350"/>
              <a:gd name="connsiteX5281" fmla="*/ 3021806 w 6400800"/>
              <a:gd name="connsiteY5281" fmla="*/ 230029 h 514350"/>
              <a:gd name="connsiteX5282" fmla="*/ 3024664 w 6400800"/>
              <a:gd name="connsiteY5282" fmla="*/ 241459 h 514350"/>
              <a:gd name="connsiteX5283" fmla="*/ 3024664 w 6400800"/>
              <a:gd name="connsiteY5283" fmla="*/ 241459 h 514350"/>
              <a:gd name="connsiteX5284" fmla="*/ 3021806 w 6400800"/>
              <a:gd name="connsiteY5284" fmla="*/ 230029 h 514350"/>
              <a:gd name="connsiteX5285" fmla="*/ 3021806 w 6400800"/>
              <a:gd name="connsiteY5285" fmla="*/ 230029 h 514350"/>
              <a:gd name="connsiteX5286" fmla="*/ 3020854 w 6400800"/>
              <a:gd name="connsiteY5286" fmla="*/ 305276 h 514350"/>
              <a:gd name="connsiteX5287" fmla="*/ 3020854 w 6400800"/>
              <a:gd name="connsiteY5287" fmla="*/ 305276 h 514350"/>
              <a:gd name="connsiteX5288" fmla="*/ 3020854 w 6400800"/>
              <a:gd name="connsiteY5288" fmla="*/ 305276 h 514350"/>
              <a:gd name="connsiteX5289" fmla="*/ 3020854 w 6400800"/>
              <a:gd name="connsiteY5289" fmla="*/ 305276 h 514350"/>
              <a:gd name="connsiteX5290" fmla="*/ 3017996 w 6400800"/>
              <a:gd name="connsiteY5290" fmla="*/ 317659 h 514350"/>
              <a:gd name="connsiteX5291" fmla="*/ 3021806 w 6400800"/>
              <a:gd name="connsiteY5291" fmla="*/ 329089 h 514350"/>
              <a:gd name="connsiteX5292" fmla="*/ 3025616 w 6400800"/>
              <a:gd name="connsiteY5292" fmla="*/ 339566 h 514350"/>
              <a:gd name="connsiteX5293" fmla="*/ 3011329 w 6400800"/>
              <a:gd name="connsiteY5293" fmla="*/ 359569 h 514350"/>
              <a:gd name="connsiteX5294" fmla="*/ 3011329 w 6400800"/>
              <a:gd name="connsiteY5294" fmla="*/ 360521 h 514350"/>
              <a:gd name="connsiteX5295" fmla="*/ 3009424 w 6400800"/>
              <a:gd name="connsiteY5295" fmla="*/ 351949 h 514350"/>
              <a:gd name="connsiteX5296" fmla="*/ 3017996 w 6400800"/>
              <a:gd name="connsiteY5296" fmla="*/ 317659 h 514350"/>
              <a:gd name="connsiteX5297" fmla="*/ 3013234 w 6400800"/>
              <a:gd name="connsiteY5297" fmla="*/ 257651 h 514350"/>
              <a:gd name="connsiteX5298" fmla="*/ 3014186 w 6400800"/>
              <a:gd name="connsiteY5298" fmla="*/ 261461 h 514350"/>
              <a:gd name="connsiteX5299" fmla="*/ 3015139 w 6400800"/>
              <a:gd name="connsiteY5299" fmla="*/ 269081 h 514350"/>
              <a:gd name="connsiteX5300" fmla="*/ 3010376 w 6400800"/>
              <a:gd name="connsiteY5300" fmla="*/ 284321 h 514350"/>
              <a:gd name="connsiteX5301" fmla="*/ 3009424 w 6400800"/>
              <a:gd name="connsiteY5301" fmla="*/ 282416 h 514350"/>
              <a:gd name="connsiteX5302" fmla="*/ 3008471 w 6400800"/>
              <a:gd name="connsiteY5302" fmla="*/ 279559 h 514350"/>
              <a:gd name="connsiteX5303" fmla="*/ 3009424 w 6400800"/>
              <a:gd name="connsiteY5303" fmla="*/ 276701 h 514350"/>
              <a:gd name="connsiteX5304" fmla="*/ 3013234 w 6400800"/>
              <a:gd name="connsiteY5304" fmla="*/ 257651 h 514350"/>
              <a:gd name="connsiteX5305" fmla="*/ 3008471 w 6400800"/>
              <a:gd name="connsiteY5305" fmla="*/ 230029 h 514350"/>
              <a:gd name="connsiteX5306" fmla="*/ 3010376 w 6400800"/>
              <a:gd name="connsiteY5306" fmla="*/ 244316 h 514350"/>
              <a:gd name="connsiteX5307" fmla="*/ 3007519 w 6400800"/>
              <a:gd name="connsiteY5307" fmla="*/ 250984 h 514350"/>
              <a:gd name="connsiteX5308" fmla="*/ 3001804 w 6400800"/>
              <a:gd name="connsiteY5308" fmla="*/ 264319 h 514350"/>
              <a:gd name="connsiteX5309" fmla="*/ 3008471 w 6400800"/>
              <a:gd name="connsiteY5309" fmla="*/ 230029 h 514350"/>
              <a:gd name="connsiteX5310" fmla="*/ 3003709 w 6400800"/>
              <a:gd name="connsiteY5310" fmla="*/ 195739 h 514350"/>
              <a:gd name="connsiteX5311" fmla="*/ 3004661 w 6400800"/>
              <a:gd name="connsiteY5311" fmla="*/ 205264 h 514350"/>
              <a:gd name="connsiteX5312" fmla="*/ 2997994 w 6400800"/>
              <a:gd name="connsiteY5312" fmla="*/ 223361 h 514350"/>
              <a:gd name="connsiteX5313" fmla="*/ 2986564 w 6400800"/>
              <a:gd name="connsiteY5313" fmla="*/ 262414 h 514350"/>
              <a:gd name="connsiteX5314" fmla="*/ 2984659 w 6400800"/>
              <a:gd name="connsiteY5314" fmla="*/ 270986 h 514350"/>
              <a:gd name="connsiteX5315" fmla="*/ 2984659 w 6400800"/>
              <a:gd name="connsiteY5315" fmla="*/ 270986 h 514350"/>
              <a:gd name="connsiteX5316" fmla="*/ 3003709 w 6400800"/>
              <a:gd name="connsiteY5316" fmla="*/ 195739 h 514350"/>
              <a:gd name="connsiteX5317" fmla="*/ 2974181 w 6400800"/>
              <a:gd name="connsiteY5317" fmla="*/ 311944 h 514350"/>
              <a:gd name="connsiteX5318" fmla="*/ 2980849 w 6400800"/>
              <a:gd name="connsiteY5318" fmla="*/ 284321 h 514350"/>
              <a:gd name="connsiteX5319" fmla="*/ 2980849 w 6400800"/>
              <a:gd name="connsiteY5319" fmla="*/ 285274 h 514350"/>
              <a:gd name="connsiteX5320" fmla="*/ 2976086 w 6400800"/>
              <a:gd name="connsiteY5320" fmla="*/ 307181 h 514350"/>
              <a:gd name="connsiteX5321" fmla="*/ 2972276 w 6400800"/>
              <a:gd name="connsiteY5321" fmla="*/ 327184 h 514350"/>
              <a:gd name="connsiteX5322" fmla="*/ 2970371 w 6400800"/>
              <a:gd name="connsiteY5322" fmla="*/ 322421 h 514350"/>
              <a:gd name="connsiteX5323" fmla="*/ 2974181 w 6400800"/>
              <a:gd name="connsiteY5323" fmla="*/ 311944 h 514350"/>
              <a:gd name="connsiteX5324" fmla="*/ 2964656 w 6400800"/>
              <a:gd name="connsiteY5324" fmla="*/ 349091 h 514350"/>
              <a:gd name="connsiteX5325" fmla="*/ 2968466 w 6400800"/>
              <a:gd name="connsiteY5325" fmla="*/ 334804 h 514350"/>
              <a:gd name="connsiteX5326" fmla="*/ 2970371 w 6400800"/>
              <a:gd name="connsiteY5326" fmla="*/ 344329 h 514350"/>
              <a:gd name="connsiteX5327" fmla="*/ 2969419 w 6400800"/>
              <a:gd name="connsiteY5327" fmla="*/ 353854 h 514350"/>
              <a:gd name="connsiteX5328" fmla="*/ 2966561 w 6400800"/>
              <a:gd name="connsiteY5328" fmla="*/ 377666 h 514350"/>
              <a:gd name="connsiteX5329" fmla="*/ 2963704 w 6400800"/>
              <a:gd name="connsiteY5329" fmla="*/ 366236 h 514350"/>
              <a:gd name="connsiteX5330" fmla="*/ 2969419 w 6400800"/>
              <a:gd name="connsiteY5330" fmla="*/ 341471 h 514350"/>
              <a:gd name="connsiteX5331" fmla="*/ 2964656 w 6400800"/>
              <a:gd name="connsiteY5331" fmla="*/ 349091 h 514350"/>
              <a:gd name="connsiteX5332" fmla="*/ 2958941 w 6400800"/>
              <a:gd name="connsiteY5332" fmla="*/ 383381 h 514350"/>
              <a:gd name="connsiteX5333" fmla="*/ 2958941 w 6400800"/>
              <a:gd name="connsiteY5333" fmla="*/ 383381 h 514350"/>
              <a:gd name="connsiteX5334" fmla="*/ 2958941 w 6400800"/>
              <a:gd name="connsiteY5334" fmla="*/ 383381 h 514350"/>
              <a:gd name="connsiteX5335" fmla="*/ 2958941 w 6400800"/>
              <a:gd name="connsiteY5335" fmla="*/ 383381 h 514350"/>
              <a:gd name="connsiteX5336" fmla="*/ 2958941 w 6400800"/>
              <a:gd name="connsiteY5336" fmla="*/ 383381 h 514350"/>
              <a:gd name="connsiteX5337" fmla="*/ 2936081 w 6400800"/>
              <a:gd name="connsiteY5337" fmla="*/ 284321 h 514350"/>
              <a:gd name="connsiteX5338" fmla="*/ 2934176 w 6400800"/>
              <a:gd name="connsiteY5338" fmla="*/ 273844 h 514350"/>
              <a:gd name="connsiteX5339" fmla="*/ 2936081 w 6400800"/>
              <a:gd name="connsiteY5339" fmla="*/ 271939 h 514350"/>
              <a:gd name="connsiteX5340" fmla="*/ 2936081 w 6400800"/>
              <a:gd name="connsiteY5340" fmla="*/ 284321 h 514350"/>
              <a:gd name="connsiteX5341" fmla="*/ 2936081 w 6400800"/>
              <a:gd name="connsiteY5341" fmla="*/ 267176 h 514350"/>
              <a:gd name="connsiteX5342" fmla="*/ 2936081 w 6400800"/>
              <a:gd name="connsiteY5342" fmla="*/ 267176 h 514350"/>
              <a:gd name="connsiteX5343" fmla="*/ 2934176 w 6400800"/>
              <a:gd name="connsiteY5343" fmla="*/ 269081 h 514350"/>
              <a:gd name="connsiteX5344" fmla="*/ 2936081 w 6400800"/>
              <a:gd name="connsiteY5344" fmla="*/ 265271 h 514350"/>
              <a:gd name="connsiteX5345" fmla="*/ 2936081 w 6400800"/>
              <a:gd name="connsiteY5345" fmla="*/ 267176 h 514350"/>
              <a:gd name="connsiteX5346" fmla="*/ 2929414 w 6400800"/>
              <a:gd name="connsiteY5346" fmla="*/ 243364 h 514350"/>
              <a:gd name="connsiteX5347" fmla="*/ 2930366 w 6400800"/>
              <a:gd name="connsiteY5347" fmla="*/ 243364 h 514350"/>
              <a:gd name="connsiteX5348" fmla="*/ 2933224 w 6400800"/>
              <a:gd name="connsiteY5348" fmla="*/ 244316 h 514350"/>
              <a:gd name="connsiteX5349" fmla="*/ 2934176 w 6400800"/>
              <a:gd name="connsiteY5349" fmla="*/ 255746 h 514350"/>
              <a:gd name="connsiteX5350" fmla="*/ 2931319 w 6400800"/>
              <a:gd name="connsiteY5350" fmla="*/ 261461 h 514350"/>
              <a:gd name="connsiteX5351" fmla="*/ 2927509 w 6400800"/>
              <a:gd name="connsiteY5351" fmla="*/ 248126 h 514350"/>
              <a:gd name="connsiteX5352" fmla="*/ 2929414 w 6400800"/>
              <a:gd name="connsiteY5352" fmla="*/ 243364 h 514350"/>
              <a:gd name="connsiteX5353" fmla="*/ 2917984 w 6400800"/>
              <a:gd name="connsiteY5353" fmla="*/ 351949 h 514350"/>
              <a:gd name="connsiteX5354" fmla="*/ 2918936 w 6400800"/>
              <a:gd name="connsiteY5354" fmla="*/ 353854 h 514350"/>
              <a:gd name="connsiteX5355" fmla="*/ 2919889 w 6400800"/>
              <a:gd name="connsiteY5355" fmla="*/ 363379 h 514350"/>
              <a:gd name="connsiteX5356" fmla="*/ 2922746 w 6400800"/>
              <a:gd name="connsiteY5356" fmla="*/ 380524 h 514350"/>
              <a:gd name="connsiteX5357" fmla="*/ 2920841 w 6400800"/>
              <a:gd name="connsiteY5357" fmla="*/ 380524 h 514350"/>
              <a:gd name="connsiteX5358" fmla="*/ 2913221 w 6400800"/>
              <a:gd name="connsiteY5358" fmla="*/ 362426 h 514350"/>
              <a:gd name="connsiteX5359" fmla="*/ 2917984 w 6400800"/>
              <a:gd name="connsiteY5359" fmla="*/ 351949 h 514350"/>
              <a:gd name="connsiteX5360" fmla="*/ 2904649 w 6400800"/>
              <a:gd name="connsiteY5360" fmla="*/ 224314 h 514350"/>
              <a:gd name="connsiteX5361" fmla="*/ 2904649 w 6400800"/>
              <a:gd name="connsiteY5361" fmla="*/ 224314 h 514350"/>
              <a:gd name="connsiteX5362" fmla="*/ 2903696 w 6400800"/>
              <a:gd name="connsiteY5362" fmla="*/ 237649 h 514350"/>
              <a:gd name="connsiteX5363" fmla="*/ 2902744 w 6400800"/>
              <a:gd name="connsiteY5363" fmla="*/ 250031 h 514350"/>
              <a:gd name="connsiteX5364" fmla="*/ 2900839 w 6400800"/>
              <a:gd name="connsiteY5364" fmla="*/ 235744 h 514350"/>
              <a:gd name="connsiteX5365" fmla="*/ 2904649 w 6400800"/>
              <a:gd name="connsiteY5365" fmla="*/ 224314 h 514350"/>
              <a:gd name="connsiteX5366" fmla="*/ 2885599 w 6400800"/>
              <a:gd name="connsiteY5366" fmla="*/ 294799 h 514350"/>
              <a:gd name="connsiteX5367" fmla="*/ 2888456 w 6400800"/>
              <a:gd name="connsiteY5367" fmla="*/ 280511 h 514350"/>
              <a:gd name="connsiteX5368" fmla="*/ 2889409 w 6400800"/>
              <a:gd name="connsiteY5368" fmla="*/ 308134 h 514350"/>
              <a:gd name="connsiteX5369" fmla="*/ 2884646 w 6400800"/>
              <a:gd name="connsiteY5369" fmla="*/ 297656 h 514350"/>
              <a:gd name="connsiteX5370" fmla="*/ 2885599 w 6400800"/>
              <a:gd name="connsiteY5370" fmla="*/ 294799 h 514350"/>
              <a:gd name="connsiteX5371" fmla="*/ 2869406 w 6400800"/>
              <a:gd name="connsiteY5371" fmla="*/ 301466 h 514350"/>
              <a:gd name="connsiteX5372" fmla="*/ 2869406 w 6400800"/>
              <a:gd name="connsiteY5372" fmla="*/ 301466 h 514350"/>
              <a:gd name="connsiteX5373" fmla="*/ 2869406 w 6400800"/>
              <a:gd name="connsiteY5373" fmla="*/ 302419 h 514350"/>
              <a:gd name="connsiteX5374" fmla="*/ 2868454 w 6400800"/>
              <a:gd name="connsiteY5374" fmla="*/ 305276 h 514350"/>
              <a:gd name="connsiteX5375" fmla="*/ 2856071 w 6400800"/>
              <a:gd name="connsiteY5375" fmla="*/ 284321 h 514350"/>
              <a:gd name="connsiteX5376" fmla="*/ 2855119 w 6400800"/>
              <a:gd name="connsiteY5376" fmla="*/ 282416 h 514350"/>
              <a:gd name="connsiteX5377" fmla="*/ 2857976 w 6400800"/>
              <a:gd name="connsiteY5377" fmla="*/ 273844 h 514350"/>
              <a:gd name="connsiteX5378" fmla="*/ 2869406 w 6400800"/>
              <a:gd name="connsiteY5378" fmla="*/ 301466 h 514350"/>
              <a:gd name="connsiteX5379" fmla="*/ 2851309 w 6400800"/>
              <a:gd name="connsiteY5379" fmla="*/ 262414 h 514350"/>
              <a:gd name="connsiteX5380" fmla="*/ 2851309 w 6400800"/>
              <a:gd name="connsiteY5380" fmla="*/ 259556 h 514350"/>
              <a:gd name="connsiteX5381" fmla="*/ 2855119 w 6400800"/>
              <a:gd name="connsiteY5381" fmla="*/ 267176 h 514350"/>
              <a:gd name="connsiteX5382" fmla="*/ 2856071 w 6400800"/>
              <a:gd name="connsiteY5382" fmla="*/ 269081 h 514350"/>
              <a:gd name="connsiteX5383" fmla="*/ 2851309 w 6400800"/>
              <a:gd name="connsiteY5383" fmla="*/ 276701 h 514350"/>
              <a:gd name="connsiteX5384" fmla="*/ 2850356 w 6400800"/>
              <a:gd name="connsiteY5384" fmla="*/ 274796 h 514350"/>
              <a:gd name="connsiteX5385" fmla="*/ 2851309 w 6400800"/>
              <a:gd name="connsiteY5385" fmla="*/ 262414 h 514350"/>
              <a:gd name="connsiteX5386" fmla="*/ 2848451 w 6400800"/>
              <a:gd name="connsiteY5386" fmla="*/ 312896 h 514350"/>
              <a:gd name="connsiteX5387" fmla="*/ 2848451 w 6400800"/>
              <a:gd name="connsiteY5387" fmla="*/ 302419 h 514350"/>
              <a:gd name="connsiteX5388" fmla="*/ 2860834 w 6400800"/>
              <a:gd name="connsiteY5388" fmla="*/ 327184 h 514350"/>
              <a:gd name="connsiteX5389" fmla="*/ 2856071 w 6400800"/>
              <a:gd name="connsiteY5389" fmla="*/ 344329 h 514350"/>
              <a:gd name="connsiteX5390" fmla="*/ 2853214 w 6400800"/>
              <a:gd name="connsiteY5390" fmla="*/ 355759 h 514350"/>
              <a:gd name="connsiteX5391" fmla="*/ 2851309 w 6400800"/>
              <a:gd name="connsiteY5391" fmla="*/ 341471 h 514350"/>
              <a:gd name="connsiteX5392" fmla="*/ 2847499 w 6400800"/>
              <a:gd name="connsiteY5392" fmla="*/ 316706 h 514350"/>
              <a:gd name="connsiteX5393" fmla="*/ 2848451 w 6400800"/>
              <a:gd name="connsiteY5393" fmla="*/ 312896 h 514350"/>
              <a:gd name="connsiteX5394" fmla="*/ 2836069 w 6400800"/>
              <a:gd name="connsiteY5394" fmla="*/ 226219 h 514350"/>
              <a:gd name="connsiteX5395" fmla="*/ 2847499 w 6400800"/>
              <a:gd name="connsiteY5395" fmla="*/ 251936 h 514350"/>
              <a:gd name="connsiteX5396" fmla="*/ 2844641 w 6400800"/>
              <a:gd name="connsiteY5396" fmla="*/ 261461 h 514350"/>
              <a:gd name="connsiteX5397" fmla="*/ 2843689 w 6400800"/>
              <a:gd name="connsiteY5397" fmla="*/ 266224 h 514350"/>
              <a:gd name="connsiteX5398" fmla="*/ 2838926 w 6400800"/>
              <a:gd name="connsiteY5398" fmla="*/ 258604 h 514350"/>
              <a:gd name="connsiteX5399" fmla="*/ 2834164 w 6400800"/>
              <a:gd name="connsiteY5399" fmla="*/ 229076 h 514350"/>
              <a:gd name="connsiteX5400" fmla="*/ 2836069 w 6400800"/>
              <a:gd name="connsiteY5400" fmla="*/ 226219 h 514350"/>
              <a:gd name="connsiteX5401" fmla="*/ 2830354 w 6400800"/>
              <a:gd name="connsiteY5401" fmla="*/ 305276 h 514350"/>
              <a:gd name="connsiteX5402" fmla="*/ 2831306 w 6400800"/>
              <a:gd name="connsiteY5402" fmla="*/ 312896 h 514350"/>
              <a:gd name="connsiteX5403" fmla="*/ 2831306 w 6400800"/>
              <a:gd name="connsiteY5403" fmla="*/ 313849 h 514350"/>
              <a:gd name="connsiteX5404" fmla="*/ 2830354 w 6400800"/>
              <a:gd name="connsiteY5404" fmla="*/ 308134 h 514350"/>
              <a:gd name="connsiteX5405" fmla="*/ 2830354 w 6400800"/>
              <a:gd name="connsiteY5405" fmla="*/ 305276 h 514350"/>
              <a:gd name="connsiteX5406" fmla="*/ 2829401 w 6400800"/>
              <a:gd name="connsiteY5406" fmla="*/ 292894 h 514350"/>
              <a:gd name="connsiteX5407" fmla="*/ 2830354 w 6400800"/>
              <a:gd name="connsiteY5407" fmla="*/ 299561 h 514350"/>
              <a:gd name="connsiteX5408" fmla="*/ 2829401 w 6400800"/>
              <a:gd name="connsiteY5408" fmla="*/ 301466 h 514350"/>
              <a:gd name="connsiteX5409" fmla="*/ 2829401 w 6400800"/>
              <a:gd name="connsiteY5409" fmla="*/ 299561 h 514350"/>
              <a:gd name="connsiteX5410" fmla="*/ 2829401 w 6400800"/>
              <a:gd name="connsiteY5410" fmla="*/ 292894 h 514350"/>
              <a:gd name="connsiteX5411" fmla="*/ 2785586 w 6400800"/>
              <a:gd name="connsiteY5411" fmla="*/ 268129 h 514350"/>
              <a:gd name="connsiteX5412" fmla="*/ 2782729 w 6400800"/>
              <a:gd name="connsiteY5412" fmla="*/ 271939 h 514350"/>
              <a:gd name="connsiteX5413" fmla="*/ 2782729 w 6400800"/>
              <a:gd name="connsiteY5413" fmla="*/ 269081 h 514350"/>
              <a:gd name="connsiteX5414" fmla="*/ 2782729 w 6400800"/>
              <a:gd name="connsiteY5414" fmla="*/ 265271 h 514350"/>
              <a:gd name="connsiteX5415" fmla="*/ 2786539 w 6400800"/>
              <a:gd name="connsiteY5415" fmla="*/ 258604 h 514350"/>
              <a:gd name="connsiteX5416" fmla="*/ 2786539 w 6400800"/>
              <a:gd name="connsiteY5416" fmla="*/ 260509 h 514350"/>
              <a:gd name="connsiteX5417" fmla="*/ 2785586 w 6400800"/>
              <a:gd name="connsiteY5417" fmla="*/ 268129 h 514350"/>
              <a:gd name="connsiteX5418" fmla="*/ 2796064 w 6400800"/>
              <a:gd name="connsiteY5418" fmla="*/ 268129 h 514350"/>
              <a:gd name="connsiteX5419" fmla="*/ 2796064 w 6400800"/>
              <a:gd name="connsiteY5419" fmla="*/ 268129 h 514350"/>
              <a:gd name="connsiteX5420" fmla="*/ 2798921 w 6400800"/>
              <a:gd name="connsiteY5420" fmla="*/ 263366 h 514350"/>
              <a:gd name="connsiteX5421" fmla="*/ 2796064 w 6400800"/>
              <a:gd name="connsiteY5421" fmla="*/ 268129 h 514350"/>
              <a:gd name="connsiteX5422" fmla="*/ 2803684 w 6400800"/>
              <a:gd name="connsiteY5422" fmla="*/ 314801 h 514350"/>
              <a:gd name="connsiteX5423" fmla="*/ 2802731 w 6400800"/>
              <a:gd name="connsiteY5423" fmla="*/ 318611 h 514350"/>
              <a:gd name="connsiteX5424" fmla="*/ 2801779 w 6400800"/>
              <a:gd name="connsiteY5424" fmla="*/ 325279 h 514350"/>
              <a:gd name="connsiteX5425" fmla="*/ 2798921 w 6400800"/>
              <a:gd name="connsiteY5425" fmla="*/ 317659 h 514350"/>
              <a:gd name="connsiteX5426" fmla="*/ 2798921 w 6400800"/>
              <a:gd name="connsiteY5426" fmla="*/ 315754 h 514350"/>
              <a:gd name="connsiteX5427" fmla="*/ 2798921 w 6400800"/>
              <a:gd name="connsiteY5427" fmla="*/ 315754 h 514350"/>
              <a:gd name="connsiteX5428" fmla="*/ 2801779 w 6400800"/>
              <a:gd name="connsiteY5428" fmla="*/ 304324 h 514350"/>
              <a:gd name="connsiteX5429" fmla="*/ 2803684 w 6400800"/>
              <a:gd name="connsiteY5429" fmla="*/ 312896 h 514350"/>
              <a:gd name="connsiteX5430" fmla="*/ 2803684 w 6400800"/>
              <a:gd name="connsiteY5430" fmla="*/ 314801 h 514350"/>
              <a:gd name="connsiteX5431" fmla="*/ 2810351 w 6400800"/>
              <a:gd name="connsiteY5431" fmla="*/ 280511 h 514350"/>
              <a:gd name="connsiteX5432" fmla="*/ 2805589 w 6400800"/>
              <a:gd name="connsiteY5432" fmla="*/ 302419 h 514350"/>
              <a:gd name="connsiteX5433" fmla="*/ 2803684 w 6400800"/>
              <a:gd name="connsiteY5433" fmla="*/ 298609 h 514350"/>
              <a:gd name="connsiteX5434" fmla="*/ 2802731 w 6400800"/>
              <a:gd name="connsiteY5434" fmla="*/ 296704 h 514350"/>
              <a:gd name="connsiteX5435" fmla="*/ 2805589 w 6400800"/>
              <a:gd name="connsiteY5435" fmla="*/ 287179 h 514350"/>
              <a:gd name="connsiteX5436" fmla="*/ 2809399 w 6400800"/>
              <a:gd name="connsiteY5436" fmla="*/ 277654 h 514350"/>
              <a:gd name="connsiteX5437" fmla="*/ 2810351 w 6400800"/>
              <a:gd name="connsiteY5437" fmla="*/ 275749 h 514350"/>
              <a:gd name="connsiteX5438" fmla="*/ 2810351 w 6400800"/>
              <a:gd name="connsiteY5438" fmla="*/ 280511 h 514350"/>
              <a:gd name="connsiteX5439" fmla="*/ 2811304 w 6400800"/>
              <a:gd name="connsiteY5439" fmla="*/ 276701 h 514350"/>
              <a:gd name="connsiteX5440" fmla="*/ 2811304 w 6400800"/>
              <a:gd name="connsiteY5440" fmla="*/ 274796 h 514350"/>
              <a:gd name="connsiteX5441" fmla="*/ 2813209 w 6400800"/>
              <a:gd name="connsiteY5441" fmla="*/ 270986 h 514350"/>
              <a:gd name="connsiteX5442" fmla="*/ 2811304 w 6400800"/>
              <a:gd name="connsiteY5442" fmla="*/ 276701 h 514350"/>
              <a:gd name="connsiteX5443" fmla="*/ 2812256 w 6400800"/>
              <a:gd name="connsiteY5443" fmla="*/ 236696 h 514350"/>
              <a:gd name="connsiteX5444" fmla="*/ 2806541 w 6400800"/>
              <a:gd name="connsiteY5444" fmla="*/ 246221 h 514350"/>
              <a:gd name="connsiteX5445" fmla="*/ 2799874 w 6400800"/>
              <a:gd name="connsiteY5445" fmla="*/ 251936 h 514350"/>
              <a:gd name="connsiteX5446" fmla="*/ 2794159 w 6400800"/>
              <a:gd name="connsiteY5446" fmla="*/ 257651 h 514350"/>
              <a:gd name="connsiteX5447" fmla="*/ 2792254 w 6400800"/>
              <a:gd name="connsiteY5447" fmla="*/ 245269 h 514350"/>
              <a:gd name="connsiteX5448" fmla="*/ 2796064 w 6400800"/>
              <a:gd name="connsiteY5448" fmla="*/ 238601 h 514350"/>
              <a:gd name="connsiteX5449" fmla="*/ 2804636 w 6400800"/>
              <a:gd name="connsiteY5449" fmla="*/ 224314 h 514350"/>
              <a:gd name="connsiteX5450" fmla="*/ 2812256 w 6400800"/>
              <a:gd name="connsiteY5450" fmla="*/ 236696 h 514350"/>
              <a:gd name="connsiteX5451" fmla="*/ 2804636 w 6400800"/>
              <a:gd name="connsiteY5451" fmla="*/ 223361 h 514350"/>
              <a:gd name="connsiteX5452" fmla="*/ 2794159 w 6400800"/>
              <a:gd name="connsiteY5452" fmla="*/ 235744 h 514350"/>
              <a:gd name="connsiteX5453" fmla="*/ 2792254 w 6400800"/>
              <a:gd name="connsiteY5453" fmla="*/ 238601 h 514350"/>
              <a:gd name="connsiteX5454" fmla="*/ 2792254 w 6400800"/>
              <a:gd name="connsiteY5454" fmla="*/ 238601 h 514350"/>
              <a:gd name="connsiteX5455" fmla="*/ 2796064 w 6400800"/>
              <a:gd name="connsiteY5455" fmla="*/ 230981 h 514350"/>
              <a:gd name="connsiteX5456" fmla="*/ 2801779 w 6400800"/>
              <a:gd name="connsiteY5456" fmla="*/ 219551 h 514350"/>
              <a:gd name="connsiteX5457" fmla="*/ 2804636 w 6400800"/>
              <a:gd name="connsiteY5457" fmla="*/ 223361 h 514350"/>
              <a:gd name="connsiteX5458" fmla="*/ 2787491 w 6400800"/>
              <a:gd name="connsiteY5458" fmla="*/ 196691 h 514350"/>
              <a:gd name="connsiteX5459" fmla="*/ 2800826 w 6400800"/>
              <a:gd name="connsiteY5459" fmla="*/ 217646 h 514350"/>
              <a:gd name="connsiteX5460" fmla="*/ 2792254 w 6400800"/>
              <a:gd name="connsiteY5460" fmla="*/ 228124 h 514350"/>
              <a:gd name="connsiteX5461" fmla="*/ 2790349 w 6400800"/>
              <a:gd name="connsiteY5461" fmla="*/ 230981 h 514350"/>
              <a:gd name="connsiteX5462" fmla="*/ 2787491 w 6400800"/>
              <a:gd name="connsiteY5462" fmla="*/ 218599 h 514350"/>
              <a:gd name="connsiteX5463" fmla="*/ 2781776 w 6400800"/>
              <a:gd name="connsiteY5463" fmla="*/ 196691 h 514350"/>
              <a:gd name="connsiteX5464" fmla="*/ 2783681 w 6400800"/>
              <a:gd name="connsiteY5464" fmla="*/ 218599 h 514350"/>
              <a:gd name="connsiteX5465" fmla="*/ 2784634 w 6400800"/>
              <a:gd name="connsiteY5465" fmla="*/ 237649 h 514350"/>
              <a:gd name="connsiteX5466" fmla="*/ 2780824 w 6400800"/>
              <a:gd name="connsiteY5466" fmla="*/ 243364 h 514350"/>
              <a:gd name="connsiteX5467" fmla="*/ 2778919 w 6400800"/>
              <a:gd name="connsiteY5467" fmla="*/ 204311 h 514350"/>
              <a:gd name="connsiteX5468" fmla="*/ 2777966 w 6400800"/>
              <a:gd name="connsiteY5468" fmla="*/ 186214 h 514350"/>
              <a:gd name="connsiteX5469" fmla="*/ 2775109 w 6400800"/>
              <a:gd name="connsiteY5469" fmla="*/ 204311 h 514350"/>
              <a:gd name="connsiteX5470" fmla="*/ 2774156 w 6400800"/>
              <a:gd name="connsiteY5470" fmla="*/ 214789 h 514350"/>
              <a:gd name="connsiteX5471" fmla="*/ 2770346 w 6400800"/>
              <a:gd name="connsiteY5471" fmla="*/ 190976 h 514350"/>
              <a:gd name="connsiteX5472" fmla="*/ 2770346 w 6400800"/>
              <a:gd name="connsiteY5472" fmla="*/ 189071 h 514350"/>
              <a:gd name="connsiteX5473" fmla="*/ 2770346 w 6400800"/>
              <a:gd name="connsiteY5473" fmla="*/ 185261 h 514350"/>
              <a:gd name="connsiteX5474" fmla="*/ 2768441 w 6400800"/>
              <a:gd name="connsiteY5474" fmla="*/ 166211 h 514350"/>
              <a:gd name="connsiteX5475" fmla="*/ 2787491 w 6400800"/>
              <a:gd name="connsiteY5475" fmla="*/ 196691 h 514350"/>
              <a:gd name="connsiteX5476" fmla="*/ 2767489 w 6400800"/>
              <a:gd name="connsiteY5476" fmla="*/ 167164 h 514350"/>
              <a:gd name="connsiteX5477" fmla="*/ 2767489 w 6400800"/>
              <a:gd name="connsiteY5477" fmla="*/ 170974 h 514350"/>
              <a:gd name="connsiteX5478" fmla="*/ 2766536 w 6400800"/>
              <a:gd name="connsiteY5478" fmla="*/ 166211 h 514350"/>
              <a:gd name="connsiteX5479" fmla="*/ 2767489 w 6400800"/>
              <a:gd name="connsiteY5479" fmla="*/ 167164 h 514350"/>
              <a:gd name="connsiteX5480" fmla="*/ 2757964 w 6400800"/>
              <a:gd name="connsiteY5480" fmla="*/ 342424 h 514350"/>
              <a:gd name="connsiteX5481" fmla="*/ 2755106 w 6400800"/>
              <a:gd name="connsiteY5481" fmla="*/ 336709 h 514350"/>
              <a:gd name="connsiteX5482" fmla="*/ 2758916 w 6400800"/>
              <a:gd name="connsiteY5482" fmla="*/ 329089 h 514350"/>
              <a:gd name="connsiteX5483" fmla="*/ 2760821 w 6400800"/>
              <a:gd name="connsiteY5483" fmla="*/ 332899 h 514350"/>
              <a:gd name="connsiteX5484" fmla="*/ 2757964 w 6400800"/>
              <a:gd name="connsiteY5484" fmla="*/ 342424 h 514350"/>
              <a:gd name="connsiteX5485" fmla="*/ 2762726 w 6400800"/>
              <a:gd name="connsiteY5485" fmla="*/ 327184 h 514350"/>
              <a:gd name="connsiteX5486" fmla="*/ 2761774 w 6400800"/>
              <a:gd name="connsiteY5486" fmla="*/ 330994 h 514350"/>
              <a:gd name="connsiteX5487" fmla="*/ 2759869 w 6400800"/>
              <a:gd name="connsiteY5487" fmla="*/ 328136 h 514350"/>
              <a:gd name="connsiteX5488" fmla="*/ 2761774 w 6400800"/>
              <a:gd name="connsiteY5488" fmla="*/ 324326 h 514350"/>
              <a:gd name="connsiteX5489" fmla="*/ 2762726 w 6400800"/>
              <a:gd name="connsiteY5489" fmla="*/ 327184 h 514350"/>
              <a:gd name="connsiteX5490" fmla="*/ 2762726 w 6400800"/>
              <a:gd name="connsiteY5490" fmla="*/ 327184 h 514350"/>
              <a:gd name="connsiteX5491" fmla="*/ 2762726 w 6400800"/>
              <a:gd name="connsiteY5491" fmla="*/ 250031 h 514350"/>
              <a:gd name="connsiteX5492" fmla="*/ 2762726 w 6400800"/>
              <a:gd name="connsiteY5492" fmla="*/ 270034 h 514350"/>
              <a:gd name="connsiteX5493" fmla="*/ 2754154 w 6400800"/>
              <a:gd name="connsiteY5493" fmla="*/ 282416 h 514350"/>
              <a:gd name="connsiteX5494" fmla="*/ 2753201 w 6400800"/>
              <a:gd name="connsiteY5494" fmla="*/ 284321 h 514350"/>
              <a:gd name="connsiteX5495" fmla="*/ 2752249 w 6400800"/>
              <a:gd name="connsiteY5495" fmla="*/ 282416 h 514350"/>
              <a:gd name="connsiteX5496" fmla="*/ 2753201 w 6400800"/>
              <a:gd name="connsiteY5496" fmla="*/ 278606 h 514350"/>
              <a:gd name="connsiteX5497" fmla="*/ 2756059 w 6400800"/>
              <a:gd name="connsiteY5497" fmla="*/ 267176 h 514350"/>
              <a:gd name="connsiteX5498" fmla="*/ 2761774 w 6400800"/>
              <a:gd name="connsiteY5498" fmla="*/ 251936 h 514350"/>
              <a:gd name="connsiteX5499" fmla="*/ 2762726 w 6400800"/>
              <a:gd name="connsiteY5499" fmla="*/ 250031 h 514350"/>
              <a:gd name="connsiteX5500" fmla="*/ 2762726 w 6400800"/>
              <a:gd name="connsiteY5500" fmla="*/ 250031 h 514350"/>
              <a:gd name="connsiteX5501" fmla="*/ 2753201 w 6400800"/>
              <a:gd name="connsiteY5501" fmla="*/ 250031 h 514350"/>
              <a:gd name="connsiteX5502" fmla="*/ 2757011 w 6400800"/>
              <a:gd name="connsiteY5502" fmla="*/ 230981 h 514350"/>
              <a:gd name="connsiteX5503" fmla="*/ 2762726 w 6400800"/>
              <a:gd name="connsiteY5503" fmla="*/ 249079 h 514350"/>
              <a:gd name="connsiteX5504" fmla="*/ 2760821 w 6400800"/>
              <a:gd name="connsiteY5504" fmla="*/ 252889 h 514350"/>
              <a:gd name="connsiteX5505" fmla="*/ 2752249 w 6400800"/>
              <a:gd name="connsiteY5505" fmla="*/ 267176 h 514350"/>
              <a:gd name="connsiteX5506" fmla="*/ 2748439 w 6400800"/>
              <a:gd name="connsiteY5506" fmla="*/ 275749 h 514350"/>
              <a:gd name="connsiteX5507" fmla="*/ 2747486 w 6400800"/>
              <a:gd name="connsiteY5507" fmla="*/ 274796 h 514350"/>
              <a:gd name="connsiteX5508" fmla="*/ 2753201 w 6400800"/>
              <a:gd name="connsiteY5508" fmla="*/ 250031 h 514350"/>
              <a:gd name="connsiteX5509" fmla="*/ 2749391 w 6400800"/>
              <a:gd name="connsiteY5509" fmla="*/ 362426 h 514350"/>
              <a:gd name="connsiteX5510" fmla="*/ 2746534 w 6400800"/>
              <a:gd name="connsiteY5510" fmla="*/ 357664 h 514350"/>
              <a:gd name="connsiteX5511" fmla="*/ 2746534 w 6400800"/>
              <a:gd name="connsiteY5511" fmla="*/ 354806 h 514350"/>
              <a:gd name="connsiteX5512" fmla="*/ 2749391 w 6400800"/>
              <a:gd name="connsiteY5512" fmla="*/ 362426 h 514350"/>
              <a:gd name="connsiteX5513" fmla="*/ 2734151 w 6400800"/>
              <a:gd name="connsiteY5513" fmla="*/ 258604 h 514350"/>
              <a:gd name="connsiteX5514" fmla="*/ 2740819 w 6400800"/>
              <a:gd name="connsiteY5514" fmla="*/ 273844 h 514350"/>
              <a:gd name="connsiteX5515" fmla="*/ 2735104 w 6400800"/>
              <a:gd name="connsiteY5515" fmla="*/ 290036 h 514350"/>
              <a:gd name="connsiteX5516" fmla="*/ 2734151 w 6400800"/>
              <a:gd name="connsiteY5516" fmla="*/ 287179 h 514350"/>
              <a:gd name="connsiteX5517" fmla="*/ 2734151 w 6400800"/>
              <a:gd name="connsiteY5517" fmla="*/ 291941 h 514350"/>
              <a:gd name="connsiteX5518" fmla="*/ 2734151 w 6400800"/>
              <a:gd name="connsiteY5518" fmla="*/ 291941 h 514350"/>
              <a:gd name="connsiteX5519" fmla="*/ 2732246 w 6400800"/>
              <a:gd name="connsiteY5519" fmla="*/ 289084 h 514350"/>
              <a:gd name="connsiteX5520" fmla="*/ 2731294 w 6400800"/>
              <a:gd name="connsiteY5520" fmla="*/ 286226 h 514350"/>
              <a:gd name="connsiteX5521" fmla="*/ 2734151 w 6400800"/>
              <a:gd name="connsiteY5521" fmla="*/ 258604 h 514350"/>
              <a:gd name="connsiteX5522" fmla="*/ 2715101 w 6400800"/>
              <a:gd name="connsiteY5522" fmla="*/ 290989 h 514350"/>
              <a:gd name="connsiteX5523" fmla="*/ 2716054 w 6400800"/>
              <a:gd name="connsiteY5523" fmla="*/ 273844 h 514350"/>
              <a:gd name="connsiteX5524" fmla="*/ 2717959 w 6400800"/>
              <a:gd name="connsiteY5524" fmla="*/ 278606 h 514350"/>
              <a:gd name="connsiteX5525" fmla="*/ 2716054 w 6400800"/>
              <a:gd name="connsiteY5525" fmla="*/ 304324 h 514350"/>
              <a:gd name="connsiteX5526" fmla="*/ 2715101 w 6400800"/>
              <a:gd name="connsiteY5526" fmla="*/ 303371 h 514350"/>
              <a:gd name="connsiteX5527" fmla="*/ 2715101 w 6400800"/>
              <a:gd name="connsiteY5527" fmla="*/ 290989 h 514350"/>
              <a:gd name="connsiteX5528" fmla="*/ 2705576 w 6400800"/>
              <a:gd name="connsiteY5528" fmla="*/ 243364 h 514350"/>
              <a:gd name="connsiteX5529" fmla="*/ 2704624 w 6400800"/>
              <a:gd name="connsiteY5529" fmla="*/ 247174 h 514350"/>
              <a:gd name="connsiteX5530" fmla="*/ 2703671 w 6400800"/>
              <a:gd name="connsiteY5530" fmla="*/ 238601 h 514350"/>
              <a:gd name="connsiteX5531" fmla="*/ 2705576 w 6400800"/>
              <a:gd name="connsiteY5531" fmla="*/ 243364 h 514350"/>
              <a:gd name="connsiteX5532" fmla="*/ 2697956 w 6400800"/>
              <a:gd name="connsiteY5532" fmla="*/ 312896 h 514350"/>
              <a:gd name="connsiteX5533" fmla="*/ 2697956 w 6400800"/>
              <a:gd name="connsiteY5533" fmla="*/ 313849 h 514350"/>
              <a:gd name="connsiteX5534" fmla="*/ 2697956 w 6400800"/>
              <a:gd name="connsiteY5534" fmla="*/ 310991 h 514350"/>
              <a:gd name="connsiteX5535" fmla="*/ 2697956 w 6400800"/>
              <a:gd name="connsiteY5535" fmla="*/ 312896 h 514350"/>
              <a:gd name="connsiteX5536" fmla="*/ 2664619 w 6400800"/>
              <a:gd name="connsiteY5536" fmla="*/ 234791 h 514350"/>
              <a:gd name="connsiteX5537" fmla="*/ 2666524 w 6400800"/>
              <a:gd name="connsiteY5537" fmla="*/ 238601 h 514350"/>
              <a:gd name="connsiteX5538" fmla="*/ 2673191 w 6400800"/>
              <a:gd name="connsiteY5538" fmla="*/ 287179 h 514350"/>
              <a:gd name="connsiteX5539" fmla="*/ 2670334 w 6400800"/>
              <a:gd name="connsiteY5539" fmla="*/ 279559 h 514350"/>
              <a:gd name="connsiteX5540" fmla="*/ 2670334 w 6400800"/>
              <a:gd name="connsiteY5540" fmla="*/ 278606 h 514350"/>
              <a:gd name="connsiteX5541" fmla="*/ 2671286 w 6400800"/>
              <a:gd name="connsiteY5541" fmla="*/ 276701 h 514350"/>
              <a:gd name="connsiteX5542" fmla="*/ 2670334 w 6400800"/>
              <a:gd name="connsiteY5542" fmla="*/ 278606 h 514350"/>
              <a:gd name="connsiteX5543" fmla="*/ 2664619 w 6400800"/>
              <a:gd name="connsiteY5543" fmla="*/ 246221 h 514350"/>
              <a:gd name="connsiteX5544" fmla="*/ 2663666 w 6400800"/>
              <a:gd name="connsiteY5544" fmla="*/ 240506 h 514350"/>
              <a:gd name="connsiteX5545" fmla="*/ 2664619 w 6400800"/>
              <a:gd name="connsiteY5545" fmla="*/ 234791 h 514350"/>
              <a:gd name="connsiteX5546" fmla="*/ 2657951 w 6400800"/>
              <a:gd name="connsiteY5546" fmla="*/ 339566 h 514350"/>
              <a:gd name="connsiteX5547" fmla="*/ 2656046 w 6400800"/>
              <a:gd name="connsiteY5547" fmla="*/ 336709 h 514350"/>
              <a:gd name="connsiteX5548" fmla="*/ 2657951 w 6400800"/>
              <a:gd name="connsiteY5548" fmla="*/ 325279 h 514350"/>
              <a:gd name="connsiteX5549" fmla="*/ 2657951 w 6400800"/>
              <a:gd name="connsiteY5549" fmla="*/ 339566 h 514350"/>
              <a:gd name="connsiteX5550" fmla="*/ 2654141 w 6400800"/>
              <a:gd name="connsiteY5550" fmla="*/ 277654 h 514350"/>
              <a:gd name="connsiteX5551" fmla="*/ 2659856 w 6400800"/>
              <a:gd name="connsiteY5551" fmla="*/ 298609 h 514350"/>
              <a:gd name="connsiteX5552" fmla="*/ 2659856 w 6400800"/>
              <a:gd name="connsiteY5552" fmla="*/ 299561 h 514350"/>
              <a:gd name="connsiteX5553" fmla="*/ 2653189 w 6400800"/>
              <a:gd name="connsiteY5553" fmla="*/ 316706 h 514350"/>
              <a:gd name="connsiteX5554" fmla="*/ 2652236 w 6400800"/>
              <a:gd name="connsiteY5554" fmla="*/ 319564 h 514350"/>
              <a:gd name="connsiteX5555" fmla="*/ 2650331 w 6400800"/>
              <a:gd name="connsiteY5555" fmla="*/ 311944 h 514350"/>
              <a:gd name="connsiteX5556" fmla="*/ 2647474 w 6400800"/>
              <a:gd name="connsiteY5556" fmla="*/ 301466 h 514350"/>
              <a:gd name="connsiteX5557" fmla="*/ 2654141 w 6400800"/>
              <a:gd name="connsiteY5557" fmla="*/ 277654 h 514350"/>
              <a:gd name="connsiteX5558" fmla="*/ 2633186 w 6400800"/>
              <a:gd name="connsiteY5558" fmla="*/ 283369 h 514350"/>
              <a:gd name="connsiteX5559" fmla="*/ 2633186 w 6400800"/>
              <a:gd name="connsiteY5559" fmla="*/ 285274 h 514350"/>
              <a:gd name="connsiteX5560" fmla="*/ 2633186 w 6400800"/>
              <a:gd name="connsiteY5560" fmla="*/ 286226 h 514350"/>
              <a:gd name="connsiteX5561" fmla="*/ 2632234 w 6400800"/>
              <a:gd name="connsiteY5561" fmla="*/ 290036 h 514350"/>
              <a:gd name="connsiteX5562" fmla="*/ 2633186 w 6400800"/>
              <a:gd name="connsiteY5562" fmla="*/ 283369 h 514350"/>
              <a:gd name="connsiteX5563" fmla="*/ 2578894 w 6400800"/>
              <a:gd name="connsiteY5563" fmla="*/ 242411 h 514350"/>
              <a:gd name="connsiteX5564" fmla="*/ 2577941 w 6400800"/>
              <a:gd name="connsiteY5564" fmla="*/ 241459 h 514350"/>
              <a:gd name="connsiteX5565" fmla="*/ 2580799 w 6400800"/>
              <a:gd name="connsiteY5565" fmla="*/ 235744 h 514350"/>
              <a:gd name="connsiteX5566" fmla="*/ 2580799 w 6400800"/>
              <a:gd name="connsiteY5566" fmla="*/ 235744 h 514350"/>
              <a:gd name="connsiteX5567" fmla="*/ 2578894 w 6400800"/>
              <a:gd name="connsiteY5567" fmla="*/ 242411 h 514350"/>
              <a:gd name="connsiteX5568" fmla="*/ 2597944 w 6400800"/>
              <a:gd name="connsiteY5568" fmla="*/ 275749 h 514350"/>
              <a:gd name="connsiteX5569" fmla="*/ 2597944 w 6400800"/>
              <a:gd name="connsiteY5569" fmla="*/ 274796 h 514350"/>
              <a:gd name="connsiteX5570" fmla="*/ 2597944 w 6400800"/>
              <a:gd name="connsiteY5570" fmla="*/ 275749 h 514350"/>
              <a:gd name="connsiteX5571" fmla="*/ 2597944 w 6400800"/>
              <a:gd name="connsiteY5571" fmla="*/ 275749 h 514350"/>
              <a:gd name="connsiteX5572" fmla="*/ 2616041 w 6400800"/>
              <a:gd name="connsiteY5572" fmla="*/ 309086 h 514350"/>
              <a:gd name="connsiteX5573" fmla="*/ 2613184 w 6400800"/>
              <a:gd name="connsiteY5573" fmla="*/ 319564 h 514350"/>
              <a:gd name="connsiteX5574" fmla="*/ 2613184 w 6400800"/>
              <a:gd name="connsiteY5574" fmla="*/ 318611 h 514350"/>
              <a:gd name="connsiteX5575" fmla="*/ 2613184 w 6400800"/>
              <a:gd name="connsiteY5575" fmla="*/ 319564 h 514350"/>
              <a:gd name="connsiteX5576" fmla="*/ 2613184 w 6400800"/>
              <a:gd name="connsiteY5576" fmla="*/ 319564 h 514350"/>
              <a:gd name="connsiteX5577" fmla="*/ 2600801 w 6400800"/>
              <a:gd name="connsiteY5577" fmla="*/ 289084 h 514350"/>
              <a:gd name="connsiteX5578" fmla="*/ 2602706 w 6400800"/>
              <a:gd name="connsiteY5578" fmla="*/ 282416 h 514350"/>
              <a:gd name="connsiteX5579" fmla="*/ 2612231 w 6400800"/>
              <a:gd name="connsiteY5579" fmla="*/ 299561 h 514350"/>
              <a:gd name="connsiteX5580" fmla="*/ 2616041 w 6400800"/>
              <a:gd name="connsiteY5580" fmla="*/ 308134 h 514350"/>
              <a:gd name="connsiteX5581" fmla="*/ 2616041 w 6400800"/>
              <a:gd name="connsiteY5581" fmla="*/ 309086 h 514350"/>
              <a:gd name="connsiteX5582" fmla="*/ 2616041 w 6400800"/>
              <a:gd name="connsiteY5582" fmla="*/ 309086 h 514350"/>
              <a:gd name="connsiteX5583" fmla="*/ 2604611 w 6400800"/>
              <a:gd name="connsiteY5583" fmla="*/ 276701 h 514350"/>
              <a:gd name="connsiteX5584" fmla="*/ 2608421 w 6400800"/>
              <a:gd name="connsiteY5584" fmla="*/ 267176 h 514350"/>
              <a:gd name="connsiteX5585" fmla="*/ 2615089 w 6400800"/>
              <a:gd name="connsiteY5585" fmla="*/ 290036 h 514350"/>
              <a:gd name="connsiteX5586" fmla="*/ 2604611 w 6400800"/>
              <a:gd name="connsiteY5586" fmla="*/ 276701 h 514350"/>
              <a:gd name="connsiteX5587" fmla="*/ 2614136 w 6400800"/>
              <a:gd name="connsiteY5587" fmla="*/ 276701 h 514350"/>
              <a:gd name="connsiteX5588" fmla="*/ 2609374 w 6400800"/>
              <a:gd name="connsiteY5588" fmla="*/ 266224 h 514350"/>
              <a:gd name="connsiteX5589" fmla="*/ 2612231 w 6400800"/>
              <a:gd name="connsiteY5589" fmla="*/ 257651 h 514350"/>
              <a:gd name="connsiteX5590" fmla="*/ 2614136 w 6400800"/>
              <a:gd name="connsiteY5590" fmla="*/ 276701 h 514350"/>
              <a:gd name="connsiteX5591" fmla="*/ 2606516 w 6400800"/>
              <a:gd name="connsiteY5591" fmla="*/ 208121 h 514350"/>
              <a:gd name="connsiteX5592" fmla="*/ 2611279 w 6400800"/>
              <a:gd name="connsiteY5592" fmla="*/ 250984 h 514350"/>
              <a:gd name="connsiteX5593" fmla="*/ 2611279 w 6400800"/>
              <a:gd name="connsiteY5593" fmla="*/ 251936 h 514350"/>
              <a:gd name="connsiteX5594" fmla="*/ 2600801 w 6400800"/>
              <a:gd name="connsiteY5594" fmla="*/ 271939 h 514350"/>
              <a:gd name="connsiteX5595" fmla="*/ 2597944 w 6400800"/>
              <a:gd name="connsiteY5595" fmla="*/ 268129 h 514350"/>
              <a:gd name="connsiteX5596" fmla="*/ 2595086 w 6400800"/>
              <a:gd name="connsiteY5596" fmla="*/ 237649 h 514350"/>
              <a:gd name="connsiteX5597" fmla="*/ 2594134 w 6400800"/>
              <a:gd name="connsiteY5597" fmla="*/ 228124 h 514350"/>
              <a:gd name="connsiteX5598" fmla="*/ 2605564 w 6400800"/>
              <a:gd name="connsiteY5598" fmla="*/ 179546 h 514350"/>
              <a:gd name="connsiteX5599" fmla="*/ 2606516 w 6400800"/>
              <a:gd name="connsiteY5599" fmla="*/ 208121 h 514350"/>
              <a:gd name="connsiteX5600" fmla="*/ 2586514 w 6400800"/>
              <a:gd name="connsiteY5600" fmla="*/ 186214 h 514350"/>
              <a:gd name="connsiteX5601" fmla="*/ 2598896 w 6400800"/>
              <a:gd name="connsiteY5601" fmla="*/ 159544 h 514350"/>
              <a:gd name="connsiteX5602" fmla="*/ 2601754 w 6400800"/>
              <a:gd name="connsiteY5602" fmla="*/ 153829 h 514350"/>
              <a:gd name="connsiteX5603" fmla="*/ 2603659 w 6400800"/>
              <a:gd name="connsiteY5603" fmla="*/ 173831 h 514350"/>
              <a:gd name="connsiteX5604" fmla="*/ 2590324 w 6400800"/>
              <a:gd name="connsiteY5604" fmla="*/ 210979 h 514350"/>
              <a:gd name="connsiteX5605" fmla="*/ 2586514 w 6400800"/>
              <a:gd name="connsiteY5605" fmla="*/ 187166 h 514350"/>
              <a:gd name="connsiteX5606" fmla="*/ 2586514 w 6400800"/>
              <a:gd name="connsiteY5606" fmla="*/ 186214 h 514350"/>
              <a:gd name="connsiteX5607" fmla="*/ 2584609 w 6400800"/>
              <a:gd name="connsiteY5607" fmla="*/ 408146 h 514350"/>
              <a:gd name="connsiteX5608" fmla="*/ 2584609 w 6400800"/>
              <a:gd name="connsiteY5608" fmla="*/ 408146 h 514350"/>
              <a:gd name="connsiteX5609" fmla="*/ 2581751 w 6400800"/>
              <a:gd name="connsiteY5609" fmla="*/ 393859 h 514350"/>
              <a:gd name="connsiteX5610" fmla="*/ 2584609 w 6400800"/>
              <a:gd name="connsiteY5610" fmla="*/ 408146 h 514350"/>
              <a:gd name="connsiteX5611" fmla="*/ 2580799 w 6400800"/>
              <a:gd name="connsiteY5611" fmla="*/ 199549 h 514350"/>
              <a:gd name="connsiteX5612" fmla="*/ 2581751 w 6400800"/>
              <a:gd name="connsiteY5612" fmla="*/ 228124 h 514350"/>
              <a:gd name="connsiteX5613" fmla="*/ 2578894 w 6400800"/>
              <a:gd name="connsiteY5613" fmla="*/ 231934 h 514350"/>
              <a:gd name="connsiteX5614" fmla="*/ 2575084 w 6400800"/>
              <a:gd name="connsiteY5614" fmla="*/ 236696 h 514350"/>
              <a:gd name="connsiteX5615" fmla="*/ 2573179 w 6400800"/>
              <a:gd name="connsiteY5615" fmla="*/ 233839 h 514350"/>
              <a:gd name="connsiteX5616" fmla="*/ 2572226 w 6400800"/>
              <a:gd name="connsiteY5616" fmla="*/ 229076 h 514350"/>
              <a:gd name="connsiteX5617" fmla="*/ 2571274 w 6400800"/>
              <a:gd name="connsiteY5617" fmla="*/ 219551 h 514350"/>
              <a:gd name="connsiteX5618" fmla="*/ 2580799 w 6400800"/>
              <a:gd name="connsiteY5618" fmla="*/ 199549 h 514350"/>
              <a:gd name="connsiteX5619" fmla="*/ 2569369 w 6400800"/>
              <a:gd name="connsiteY5619" fmla="*/ 320516 h 514350"/>
              <a:gd name="connsiteX5620" fmla="*/ 2570321 w 6400800"/>
              <a:gd name="connsiteY5620" fmla="*/ 327184 h 514350"/>
              <a:gd name="connsiteX5621" fmla="*/ 2571274 w 6400800"/>
              <a:gd name="connsiteY5621" fmla="*/ 330041 h 514350"/>
              <a:gd name="connsiteX5622" fmla="*/ 2563654 w 6400800"/>
              <a:gd name="connsiteY5622" fmla="*/ 345281 h 514350"/>
              <a:gd name="connsiteX5623" fmla="*/ 2562701 w 6400800"/>
              <a:gd name="connsiteY5623" fmla="*/ 342424 h 514350"/>
              <a:gd name="connsiteX5624" fmla="*/ 2569369 w 6400800"/>
              <a:gd name="connsiteY5624" fmla="*/ 320516 h 514350"/>
              <a:gd name="connsiteX5625" fmla="*/ 2556034 w 6400800"/>
              <a:gd name="connsiteY5625" fmla="*/ 262414 h 514350"/>
              <a:gd name="connsiteX5626" fmla="*/ 2559844 w 6400800"/>
              <a:gd name="connsiteY5626" fmla="*/ 251936 h 514350"/>
              <a:gd name="connsiteX5627" fmla="*/ 2560796 w 6400800"/>
              <a:gd name="connsiteY5627" fmla="*/ 257651 h 514350"/>
              <a:gd name="connsiteX5628" fmla="*/ 2559844 w 6400800"/>
              <a:gd name="connsiteY5628" fmla="*/ 259556 h 514350"/>
              <a:gd name="connsiteX5629" fmla="*/ 2554129 w 6400800"/>
              <a:gd name="connsiteY5629" fmla="*/ 269081 h 514350"/>
              <a:gd name="connsiteX5630" fmla="*/ 2556034 w 6400800"/>
              <a:gd name="connsiteY5630" fmla="*/ 262414 h 514350"/>
              <a:gd name="connsiteX5631" fmla="*/ 2561749 w 6400800"/>
              <a:gd name="connsiteY5631" fmla="*/ 276701 h 514350"/>
              <a:gd name="connsiteX5632" fmla="*/ 2562701 w 6400800"/>
              <a:gd name="connsiteY5632" fmla="*/ 274796 h 514350"/>
              <a:gd name="connsiteX5633" fmla="*/ 2564606 w 6400800"/>
              <a:gd name="connsiteY5633" fmla="*/ 287179 h 514350"/>
              <a:gd name="connsiteX5634" fmla="*/ 2557939 w 6400800"/>
              <a:gd name="connsiteY5634" fmla="*/ 309086 h 514350"/>
              <a:gd name="connsiteX5635" fmla="*/ 2556034 w 6400800"/>
              <a:gd name="connsiteY5635" fmla="*/ 313849 h 514350"/>
              <a:gd name="connsiteX5636" fmla="*/ 2553176 w 6400800"/>
              <a:gd name="connsiteY5636" fmla="*/ 296704 h 514350"/>
              <a:gd name="connsiteX5637" fmla="*/ 2561749 w 6400800"/>
              <a:gd name="connsiteY5637" fmla="*/ 276701 h 514350"/>
              <a:gd name="connsiteX5638" fmla="*/ 2538889 w 6400800"/>
              <a:gd name="connsiteY5638" fmla="*/ 252889 h 514350"/>
              <a:gd name="connsiteX5639" fmla="*/ 2540794 w 6400800"/>
              <a:gd name="connsiteY5639" fmla="*/ 242411 h 514350"/>
              <a:gd name="connsiteX5640" fmla="*/ 2542699 w 6400800"/>
              <a:gd name="connsiteY5640" fmla="*/ 238601 h 514350"/>
              <a:gd name="connsiteX5641" fmla="*/ 2544604 w 6400800"/>
              <a:gd name="connsiteY5641" fmla="*/ 233839 h 514350"/>
              <a:gd name="connsiteX5642" fmla="*/ 2543651 w 6400800"/>
              <a:gd name="connsiteY5642" fmla="*/ 248126 h 514350"/>
              <a:gd name="connsiteX5643" fmla="*/ 2542699 w 6400800"/>
              <a:gd name="connsiteY5643" fmla="*/ 257651 h 514350"/>
              <a:gd name="connsiteX5644" fmla="*/ 2537936 w 6400800"/>
              <a:gd name="connsiteY5644" fmla="*/ 268129 h 514350"/>
              <a:gd name="connsiteX5645" fmla="*/ 2538889 w 6400800"/>
              <a:gd name="connsiteY5645" fmla="*/ 252889 h 514350"/>
              <a:gd name="connsiteX5646" fmla="*/ 2521744 w 6400800"/>
              <a:gd name="connsiteY5646" fmla="*/ 475774 h 514350"/>
              <a:gd name="connsiteX5647" fmla="*/ 2522696 w 6400800"/>
              <a:gd name="connsiteY5647" fmla="*/ 484346 h 514350"/>
              <a:gd name="connsiteX5648" fmla="*/ 2520791 w 6400800"/>
              <a:gd name="connsiteY5648" fmla="*/ 479584 h 514350"/>
              <a:gd name="connsiteX5649" fmla="*/ 2521744 w 6400800"/>
              <a:gd name="connsiteY5649" fmla="*/ 475774 h 514350"/>
              <a:gd name="connsiteX5650" fmla="*/ 2514124 w 6400800"/>
              <a:gd name="connsiteY5650" fmla="*/ 323374 h 514350"/>
              <a:gd name="connsiteX5651" fmla="*/ 2514124 w 6400800"/>
              <a:gd name="connsiteY5651" fmla="*/ 323374 h 514350"/>
              <a:gd name="connsiteX5652" fmla="*/ 2513171 w 6400800"/>
              <a:gd name="connsiteY5652" fmla="*/ 328136 h 514350"/>
              <a:gd name="connsiteX5653" fmla="*/ 2513171 w 6400800"/>
              <a:gd name="connsiteY5653" fmla="*/ 329089 h 514350"/>
              <a:gd name="connsiteX5654" fmla="*/ 2514124 w 6400800"/>
              <a:gd name="connsiteY5654" fmla="*/ 323374 h 514350"/>
              <a:gd name="connsiteX5655" fmla="*/ 2509361 w 6400800"/>
              <a:gd name="connsiteY5655" fmla="*/ 300514 h 514350"/>
              <a:gd name="connsiteX5656" fmla="*/ 2508409 w 6400800"/>
              <a:gd name="connsiteY5656" fmla="*/ 302419 h 514350"/>
              <a:gd name="connsiteX5657" fmla="*/ 2508409 w 6400800"/>
              <a:gd name="connsiteY5657" fmla="*/ 302419 h 514350"/>
              <a:gd name="connsiteX5658" fmla="*/ 2507456 w 6400800"/>
              <a:gd name="connsiteY5658" fmla="*/ 294799 h 514350"/>
              <a:gd name="connsiteX5659" fmla="*/ 2509361 w 6400800"/>
              <a:gd name="connsiteY5659" fmla="*/ 300514 h 514350"/>
              <a:gd name="connsiteX5660" fmla="*/ 2496979 w 6400800"/>
              <a:gd name="connsiteY5660" fmla="*/ 292894 h 514350"/>
              <a:gd name="connsiteX5661" fmla="*/ 2497931 w 6400800"/>
              <a:gd name="connsiteY5661" fmla="*/ 290036 h 514350"/>
              <a:gd name="connsiteX5662" fmla="*/ 2496979 w 6400800"/>
              <a:gd name="connsiteY5662" fmla="*/ 290989 h 514350"/>
              <a:gd name="connsiteX5663" fmla="*/ 2497931 w 6400800"/>
              <a:gd name="connsiteY5663" fmla="*/ 284321 h 514350"/>
              <a:gd name="connsiteX5664" fmla="*/ 2498884 w 6400800"/>
              <a:gd name="connsiteY5664" fmla="*/ 269081 h 514350"/>
              <a:gd name="connsiteX5665" fmla="*/ 2498884 w 6400800"/>
              <a:gd name="connsiteY5665" fmla="*/ 266224 h 514350"/>
              <a:gd name="connsiteX5666" fmla="*/ 2502694 w 6400800"/>
              <a:gd name="connsiteY5666" fmla="*/ 277654 h 514350"/>
              <a:gd name="connsiteX5667" fmla="*/ 2502694 w 6400800"/>
              <a:gd name="connsiteY5667" fmla="*/ 283369 h 514350"/>
              <a:gd name="connsiteX5668" fmla="*/ 2501741 w 6400800"/>
              <a:gd name="connsiteY5668" fmla="*/ 302419 h 514350"/>
              <a:gd name="connsiteX5669" fmla="*/ 2501741 w 6400800"/>
              <a:gd name="connsiteY5669" fmla="*/ 313849 h 514350"/>
              <a:gd name="connsiteX5670" fmla="*/ 2500789 w 6400800"/>
              <a:gd name="connsiteY5670" fmla="*/ 325279 h 514350"/>
              <a:gd name="connsiteX5671" fmla="*/ 2500789 w 6400800"/>
              <a:gd name="connsiteY5671" fmla="*/ 326231 h 514350"/>
              <a:gd name="connsiteX5672" fmla="*/ 2499836 w 6400800"/>
              <a:gd name="connsiteY5672" fmla="*/ 315754 h 514350"/>
              <a:gd name="connsiteX5673" fmla="*/ 2499836 w 6400800"/>
              <a:gd name="connsiteY5673" fmla="*/ 310039 h 514350"/>
              <a:gd name="connsiteX5674" fmla="*/ 2500789 w 6400800"/>
              <a:gd name="connsiteY5674" fmla="*/ 297656 h 514350"/>
              <a:gd name="connsiteX5675" fmla="*/ 2500789 w 6400800"/>
              <a:gd name="connsiteY5675" fmla="*/ 286226 h 514350"/>
              <a:gd name="connsiteX5676" fmla="*/ 2496979 w 6400800"/>
              <a:gd name="connsiteY5676" fmla="*/ 292894 h 514350"/>
              <a:gd name="connsiteX5677" fmla="*/ 2496979 w 6400800"/>
              <a:gd name="connsiteY5677" fmla="*/ 292894 h 514350"/>
              <a:gd name="connsiteX5678" fmla="*/ 2449354 w 6400800"/>
              <a:gd name="connsiteY5678" fmla="*/ 334804 h 514350"/>
              <a:gd name="connsiteX5679" fmla="*/ 2447449 w 6400800"/>
              <a:gd name="connsiteY5679" fmla="*/ 328136 h 514350"/>
              <a:gd name="connsiteX5680" fmla="*/ 2450306 w 6400800"/>
              <a:gd name="connsiteY5680" fmla="*/ 321469 h 514350"/>
              <a:gd name="connsiteX5681" fmla="*/ 2450306 w 6400800"/>
              <a:gd name="connsiteY5681" fmla="*/ 322421 h 514350"/>
              <a:gd name="connsiteX5682" fmla="*/ 2451259 w 6400800"/>
              <a:gd name="connsiteY5682" fmla="*/ 324326 h 514350"/>
              <a:gd name="connsiteX5683" fmla="*/ 2449354 w 6400800"/>
              <a:gd name="connsiteY5683" fmla="*/ 334804 h 514350"/>
              <a:gd name="connsiteX5684" fmla="*/ 2450306 w 6400800"/>
              <a:gd name="connsiteY5684" fmla="*/ 254794 h 514350"/>
              <a:gd name="connsiteX5685" fmla="*/ 2451259 w 6400800"/>
              <a:gd name="connsiteY5685" fmla="*/ 251936 h 514350"/>
              <a:gd name="connsiteX5686" fmla="*/ 2451259 w 6400800"/>
              <a:gd name="connsiteY5686" fmla="*/ 250984 h 514350"/>
              <a:gd name="connsiteX5687" fmla="*/ 2451259 w 6400800"/>
              <a:gd name="connsiteY5687" fmla="*/ 251936 h 514350"/>
              <a:gd name="connsiteX5688" fmla="*/ 2450306 w 6400800"/>
              <a:gd name="connsiteY5688" fmla="*/ 254794 h 514350"/>
              <a:gd name="connsiteX5689" fmla="*/ 2452211 w 6400800"/>
              <a:gd name="connsiteY5689" fmla="*/ 251936 h 514350"/>
              <a:gd name="connsiteX5690" fmla="*/ 2451259 w 6400800"/>
              <a:gd name="connsiteY5690" fmla="*/ 250984 h 514350"/>
              <a:gd name="connsiteX5691" fmla="*/ 2456021 w 6400800"/>
              <a:gd name="connsiteY5691" fmla="*/ 238601 h 514350"/>
              <a:gd name="connsiteX5692" fmla="*/ 2460784 w 6400800"/>
              <a:gd name="connsiteY5692" fmla="*/ 231934 h 514350"/>
              <a:gd name="connsiteX5693" fmla="*/ 2459831 w 6400800"/>
              <a:gd name="connsiteY5693" fmla="*/ 235744 h 514350"/>
              <a:gd name="connsiteX5694" fmla="*/ 2456021 w 6400800"/>
              <a:gd name="connsiteY5694" fmla="*/ 248126 h 514350"/>
              <a:gd name="connsiteX5695" fmla="*/ 2452211 w 6400800"/>
              <a:gd name="connsiteY5695" fmla="*/ 251936 h 514350"/>
              <a:gd name="connsiteX5696" fmla="*/ 2457926 w 6400800"/>
              <a:gd name="connsiteY5696" fmla="*/ 266224 h 514350"/>
              <a:gd name="connsiteX5697" fmla="*/ 2456974 w 6400800"/>
              <a:gd name="connsiteY5697" fmla="*/ 268129 h 514350"/>
              <a:gd name="connsiteX5698" fmla="*/ 2457926 w 6400800"/>
              <a:gd name="connsiteY5698" fmla="*/ 266224 h 514350"/>
              <a:gd name="connsiteX5699" fmla="*/ 2457926 w 6400800"/>
              <a:gd name="connsiteY5699" fmla="*/ 266224 h 514350"/>
              <a:gd name="connsiteX5700" fmla="*/ 2457926 w 6400800"/>
              <a:gd name="connsiteY5700" fmla="*/ 374809 h 514350"/>
              <a:gd name="connsiteX5701" fmla="*/ 2456021 w 6400800"/>
              <a:gd name="connsiteY5701" fmla="*/ 367189 h 514350"/>
              <a:gd name="connsiteX5702" fmla="*/ 2456021 w 6400800"/>
              <a:gd name="connsiteY5702" fmla="*/ 362426 h 514350"/>
              <a:gd name="connsiteX5703" fmla="*/ 2456021 w 6400800"/>
              <a:gd name="connsiteY5703" fmla="*/ 344329 h 514350"/>
              <a:gd name="connsiteX5704" fmla="*/ 2458879 w 6400800"/>
              <a:gd name="connsiteY5704" fmla="*/ 354806 h 514350"/>
              <a:gd name="connsiteX5705" fmla="*/ 2457926 w 6400800"/>
              <a:gd name="connsiteY5705" fmla="*/ 374809 h 514350"/>
              <a:gd name="connsiteX5706" fmla="*/ 2456974 w 6400800"/>
              <a:gd name="connsiteY5706" fmla="*/ 308134 h 514350"/>
              <a:gd name="connsiteX5707" fmla="*/ 2456974 w 6400800"/>
              <a:gd name="connsiteY5707" fmla="*/ 305276 h 514350"/>
              <a:gd name="connsiteX5708" fmla="*/ 2457926 w 6400800"/>
              <a:gd name="connsiteY5708" fmla="*/ 302419 h 514350"/>
              <a:gd name="connsiteX5709" fmla="*/ 2459831 w 6400800"/>
              <a:gd name="connsiteY5709" fmla="*/ 313849 h 514350"/>
              <a:gd name="connsiteX5710" fmla="*/ 2460784 w 6400800"/>
              <a:gd name="connsiteY5710" fmla="*/ 317659 h 514350"/>
              <a:gd name="connsiteX5711" fmla="*/ 2456974 w 6400800"/>
              <a:gd name="connsiteY5711" fmla="*/ 308134 h 514350"/>
              <a:gd name="connsiteX5712" fmla="*/ 2458879 w 6400800"/>
              <a:gd name="connsiteY5712" fmla="*/ 290036 h 514350"/>
              <a:gd name="connsiteX5713" fmla="*/ 2459831 w 6400800"/>
              <a:gd name="connsiteY5713" fmla="*/ 287179 h 514350"/>
              <a:gd name="connsiteX5714" fmla="*/ 2463641 w 6400800"/>
              <a:gd name="connsiteY5714" fmla="*/ 277654 h 514350"/>
              <a:gd name="connsiteX5715" fmla="*/ 2465546 w 6400800"/>
              <a:gd name="connsiteY5715" fmla="*/ 281464 h 514350"/>
              <a:gd name="connsiteX5716" fmla="*/ 2458879 w 6400800"/>
              <a:gd name="connsiteY5716" fmla="*/ 290036 h 514350"/>
              <a:gd name="connsiteX5717" fmla="*/ 2464594 w 6400800"/>
              <a:gd name="connsiteY5717" fmla="*/ 305276 h 514350"/>
              <a:gd name="connsiteX5718" fmla="*/ 2460784 w 6400800"/>
              <a:gd name="connsiteY5718" fmla="*/ 295751 h 514350"/>
              <a:gd name="connsiteX5719" fmla="*/ 2462689 w 6400800"/>
              <a:gd name="connsiteY5719" fmla="*/ 292894 h 514350"/>
              <a:gd name="connsiteX5720" fmla="*/ 2466499 w 6400800"/>
              <a:gd name="connsiteY5720" fmla="*/ 285274 h 514350"/>
              <a:gd name="connsiteX5721" fmla="*/ 2464594 w 6400800"/>
              <a:gd name="connsiteY5721" fmla="*/ 305276 h 514350"/>
              <a:gd name="connsiteX5722" fmla="*/ 2467451 w 6400800"/>
              <a:gd name="connsiteY5722" fmla="*/ 274796 h 514350"/>
              <a:gd name="connsiteX5723" fmla="*/ 2466499 w 6400800"/>
              <a:gd name="connsiteY5723" fmla="*/ 272891 h 514350"/>
              <a:gd name="connsiteX5724" fmla="*/ 2468404 w 6400800"/>
              <a:gd name="connsiteY5724" fmla="*/ 268129 h 514350"/>
              <a:gd name="connsiteX5725" fmla="*/ 2467451 w 6400800"/>
              <a:gd name="connsiteY5725" fmla="*/ 274796 h 514350"/>
              <a:gd name="connsiteX5726" fmla="*/ 2471261 w 6400800"/>
              <a:gd name="connsiteY5726" fmla="*/ 233839 h 514350"/>
              <a:gd name="connsiteX5727" fmla="*/ 2470309 w 6400800"/>
              <a:gd name="connsiteY5727" fmla="*/ 245269 h 514350"/>
              <a:gd name="connsiteX5728" fmla="*/ 2469356 w 6400800"/>
              <a:gd name="connsiteY5728" fmla="*/ 246221 h 514350"/>
              <a:gd name="connsiteX5729" fmla="*/ 2459831 w 6400800"/>
              <a:gd name="connsiteY5729" fmla="*/ 263366 h 514350"/>
              <a:gd name="connsiteX5730" fmla="*/ 2458879 w 6400800"/>
              <a:gd name="connsiteY5730" fmla="*/ 261461 h 514350"/>
              <a:gd name="connsiteX5731" fmla="*/ 2461736 w 6400800"/>
              <a:gd name="connsiteY5731" fmla="*/ 247174 h 514350"/>
              <a:gd name="connsiteX5732" fmla="*/ 2462689 w 6400800"/>
              <a:gd name="connsiteY5732" fmla="*/ 245269 h 514350"/>
              <a:gd name="connsiteX5733" fmla="*/ 2472214 w 6400800"/>
              <a:gd name="connsiteY5733" fmla="*/ 231934 h 514350"/>
              <a:gd name="connsiteX5734" fmla="*/ 2472214 w 6400800"/>
              <a:gd name="connsiteY5734" fmla="*/ 231934 h 514350"/>
              <a:gd name="connsiteX5735" fmla="*/ 2473166 w 6400800"/>
              <a:gd name="connsiteY5735" fmla="*/ 240506 h 514350"/>
              <a:gd name="connsiteX5736" fmla="*/ 2472214 w 6400800"/>
              <a:gd name="connsiteY5736" fmla="*/ 242411 h 514350"/>
              <a:gd name="connsiteX5737" fmla="*/ 2471261 w 6400800"/>
              <a:gd name="connsiteY5737" fmla="*/ 233839 h 514350"/>
              <a:gd name="connsiteX5738" fmla="*/ 2467451 w 6400800"/>
              <a:gd name="connsiteY5738" fmla="*/ 211931 h 514350"/>
              <a:gd name="connsiteX5739" fmla="*/ 2465546 w 6400800"/>
              <a:gd name="connsiteY5739" fmla="*/ 213836 h 514350"/>
              <a:gd name="connsiteX5740" fmla="*/ 2466499 w 6400800"/>
              <a:gd name="connsiteY5740" fmla="*/ 211931 h 514350"/>
              <a:gd name="connsiteX5741" fmla="*/ 2468404 w 6400800"/>
              <a:gd name="connsiteY5741" fmla="*/ 208121 h 514350"/>
              <a:gd name="connsiteX5742" fmla="*/ 2468404 w 6400800"/>
              <a:gd name="connsiteY5742" fmla="*/ 210979 h 514350"/>
              <a:gd name="connsiteX5743" fmla="*/ 2467451 w 6400800"/>
              <a:gd name="connsiteY5743" fmla="*/ 211931 h 514350"/>
              <a:gd name="connsiteX5744" fmla="*/ 2467451 w 6400800"/>
              <a:gd name="connsiteY5744" fmla="*/ 211931 h 514350"/>
              <a:gd name="connsiteX5745" fmla="*/ 2467451 w 6400800"/>
              <a:gd name="connsiteY5745" fmla="*/ 211931 h 514350"/>
              <a:gd name="connsiteX5746" fmla="*/ 2470309 w 6400800"/>
              <a:gd name="connsiteY5746" fmla="*/ 218599 h 514350"/>
              <a:gd name="connsiteX5747" fmla="*/ 2472214 w 6400800"/>
              <a:gd name="connsiteY5747" fmla="*/ 230029 h 514350"/>
              <a:gd name="connsiteX5748" fmla="*/ 2472214 w 6400800"/>
              <a:gd name="connsiteY5748" fmla="*/ 230029 h 514350"/>
              <a:gd name="connsiteX5749" fmla="*/ 2463641 w 6400800"/>
              <a:gd name="connsiteY5749" fmla="*/ 237649 h 514350"/>
              <a:gd name="connsiteX5750" fmla="*/ 2464594 w 6400800"/>
              <a:gd name="connsiteY5750" fmla="*/ 234791 h 514350"/>
              <a:gd name="connsiteX5751" fmla="*/ 2466499 w 6400800"/>
              <a:gd name="connsiteY5751" fmla="*/ 224314 h 514350"/>
              <a:gd name="connsiteX5752" fmla="*/ 2466499 w 6400800"/>
              <a:gd name="connsiteY5752" fmla="*/ 224314 h 514350"/>
              <a:gd name="connsiteX5753" fmla="*/ 2470309 w 6400800"/>
              <a:gd name="connsiteY5753" fmla="*/ 218599 h 514350"/>
              <a:gd name="connsiteX5754" fmla="*/ 2477929 w 6400800"/>
              <a:gd name="connsiteY5754" fmla="*/ 223361 h 514350"/>
              <a:gd name="connsiteX5755" fmla="*/ 2475071 w 6400800"/>
              <a:gd name="connsiteY5755" fmla="*/ 212884 h 514350"/>
              <a:gd name="connsiteX5756" fmla="*/ 2477929 w 6400800"/>
              <a:gd name="connsiteY5756" fmla="*/ 209074 h 514350"/>
              <a:gd name="connsiteX5757" fmla="*/ 2477929 w 6400800"/>
              <a:gd name="connsiteY5757" fmla="*/ 217646 h 514350"/>
              <a:gd name="connsiteX5758" fmla="*/ 2477929 w 6400800"/>
              <a:gd name="connsiteY5758" fmla="*/ 223361 h 514350"/>
              <a:gd name="connsiteX5759" fmla="*/ 2473166 w 6400800"/>
              <a:gd name="connsiteY5759" fmla="*/ 206216 h 514350"/>
              <a:gd name="connsiteX5760" fmla="*/ 2472214 w 6400800"/>
              <a:gd name="connsiteY5760" fmla="*/ 203359 h 514350"/>
              <a:gd name="connsiteX5761" fmla="*/ 2471261 w 6400800"/>
              <a:gd name="connsiteY5761" fmla="*/ 201454 h 514350"/>
              <a:gd name="connsiteX5762" fmla="*/ 2474119 w 6400800"/>
              <a:gd name="connsiteY5762" fmla="*/ 195739 h 514350"/>
              <a:gd name="connsiteX5763" fmla="*/ 2477929 w 6400800"/>
              <a:gd name="connsiteY5763" fmla="*/ 189071 h 514350"/>
              <a:gd name="connsiteX5764" fmla="*/ 2477929 w 6400800"/>
              <a:gd name="connsiteY5764" fmla="*/ 201454 h 514350"/>
              <a:gd name="connsiteX5765" fmla="*/ 2473166 w 6400800"/>
              <a:gd name="connsiteY5765" fmla="*/ 206216 h 514350"/>
              <a:gd name="connsiteX5766" fmla="*/ 2473166 w 6400800"/>
              <a:gd name="connsiteY5766" fmla="*/ 255746 h 514350"/>
              <a:gd name="connsiteX5767" fmla="*/ 2475071 w 6400800"/>
              <a:gd name="connsiteY5767" fmla="*/ 251936 h 514350"/>
              <a:gd name="connsiteX5768" fmla="*/ 2476976 w 6400800"/>
              <a:gd name="connsiteY5768" fmla="*/ 266224 h 514350"/>
              <a:gd name="connsiteX5769" fmla="*/ 2479834 w 6400800"/>
              <a:gd name="connsiteY5769" fmla="*/ 292894 h 514350"/>
              <a:gd name="connsiteX5770" fmla="*/ 2479834 w 6400800"/>
              <a:gd name="connsiteY5770" fmla="*/ 296704 h 514350"/>
              <a:gd name="connsiteX5771" fmla="*/ 2479834 w 6400800"/>
              <a:gd name="connsiteY5771" fmla="*/ 295751 h 514350"/>
              <a:gd name="connsiteX5772" fmla="*/ 2475071 w 6400800"/>
              <a:gd name="connsiteY5772" fmla="*/ 288131 h 514350"/>
              <a:gd name="connsiteX5773" fmla="*/ 2473166 w 6400800"/>
              <a:gd name="connsiteY5773" fmla="*/ 255746 h 514350"/>
              <a:gd name="connsiteX5774" fmla="*/ 2481739 w 6400800"/>
              <a:gd name="connsiteY5774" fmla="*/ 324326 h 514350"/>
              <a:gd name="connsiteX5775" fmla="*/ 2480786 w 6400800"/>
              <a:gd name="connsiteY5775" fmla="*/ 326231 h 514350"/>
              <a:gd name="connsiteX5776" fmla="*/ 2476024 w 6400800"/>
              <a:gd name="connsiteY5776" fmla="*/ 340519 h 514350"/>
              <a:gd name="connsiteX5777" fmla="*/ 2476024 w 6400800"/>
              <a:gd name="connsiteY5777" fmla="*/ 308134 h 514350"/>
              <a:gd name="connsiteX5778" fmla="*/ 2476024 w 6400800"/>
              <a:gd name="connsiteY5778" fmla="*/ 308134 h 514350"/>
              <a:gd name="connsiteX5779" fmla="*/ 2479834 w 6400800"/>
              <a:gd name="connsiteY5779" fmla="*/ 318611 h 514350"/>
              <a:gd name="connsiteX5780" fmla="*/ 2480786 w 6400800"/>
              <a:gd name="connsiteY5780" fmla="*/ 322421 h 514350"/>
              <a:gd name="connsiteX5781" fmla="*/ 2481739 w 6400800"/>
              <a:gd name="connsiteY5781" fmla="*/ 324326 h 514350"/>
              <a:gd name="connsiteX5782" fmla="*/ 2481739 w 6400800"/>
              <a:gd name="connsiteY5782" fmla="*/ 324326 h 514350"/>
              <a:gd name="connsiteX5783" fmla="*/ 2436971 w 6400800"/>
              <a:gd name="connsiteY5783" fmla="*/ 215741 h 514350"/>
              <a:gd name="connsiteX5784" fmla="*/ 2447449 w 6400800"/>
              <a:gd name="connsiteY5784" fmla="*/ 195739 h 514350"/>
              <a:gd name="connsiteX5785" fmla="*/ 2457926 w 6400800"/>
              <a:gd name="connsiteY5785" fmla="*/ 178594 h 514350"/>
              <a:gd name="connsiteX5786" fmla="*/ 2475071 w 6400800"/>
              <a:gd name="connsiteY5786" fmla="*/ 150971 h 514350"/>
              <a:gd name="connsiteX5787" fmla="*/ 2482691 w 6400800"/>
              <a:gd name="connsiteY5787" fmla="*/ 138589 h 514350"/>
              <a:gd name="connsiteX5788" fmla="*/ 2480786 w 6400800"/>
              <a:gd name="connsiteY5788" fmla="*/ 154781 h 514350"/>
              <a:gd name="connsiteX5789" fmla="*/ 2478881 w 6400800"/>
              <a:gd name="connsiteY5789" fmla="*/ 181451 h 514350"/>
              <a:gd name="connsiteX5790" fmla="*/ 2470309 w 6400800"/>
              <a:gd name="connsiteY5790" fmla="*/ 193834 h 514350"/>
              <a:gd name="connsiteX5791" fmla="*/ 2469356 w 6400800"/>
              <a:gd name="connsiteY5791" fmla="*/ 194786 h 514350"/>
              <a:gd name="connsiteX5792" fmla="*/ 2465546 w 6400800"/>
              <a:gd name="connsiteY5792" fmla="*/ 181451 h 514350"/>
              <a:gd name="connsiteX5793" fmla="*/ 2467451 w 6400800"/>
              <a:gd name="connsiteY5793" fmla="*/ 197644 h 514350"/>
              <a:gd name="connsiteX5794" fmla="*/ 2460784 w 6400800"/>
              <a:gd name="connsiteY5794" fmla="*/ 209074 h 514350"/>
              <a:gd name="connsiteX5795" fmla="*/ 2447449 w 6400800"/>
              <a:gd name="connsiteY5795" fmla="*/ 234791 h 514350"/>
              <a:gd name="connsiteX5796" fmla="*/ 2436971 w 6400800"/>
              <a:gd name="connsiteY5796" fmla="*/ 247174 h 514350"/>
              <a:gd name="connsiteX5797" fmla="*/ 2436019 w 6400800"/>
              <a:gd name="connsiteY5797" fmla="*/ 249079 h 514350"/>
              <a:gd name="connsiteX5798" fmla="*/ 2436019 w 6400800"/>
              <a:gd name="connsiteY5798" fmla="*/ 249079 h 514350"/>
              <a:gd name="connsiteX5799" fmla="*/ 2433161 w 6400800"/>
              <a:gd name="connsiteY5799" fmla="*/ 225266 h 514350"/>
              <a:gd name="connsiteX5800" fmla="*/ 2436971 w 6400800"/>
              <a:gd name="connsiteY5800" fmla="*/ 215741 h 514350"/>
              <a:gd name="connsiteX5801" fmla="*/ 2416016 w 6400800"/>
              <a:gd name="connsiteY5801" fmla="*/ 313849 h 514350"/>
              <a:gd name="connsiteX5802" fmla="*/ 2416016 w 6400800"/>
              <a:gd name="connsiteY5802" fmla="*/ 313849 h 514350"/>
              <a:gd name="connsiteX5803" fmla="*/ 2413159 w 6400800"/>
              <a:gd name="connsiteY5803" fmla="*/ 304324 h 514350"/>
              <a:gd name="connsiteX5804" fmla="*/ 2415064 w 6400800"/>
              <a:gd name="connsiteY5804" fmla="*/ 301466 h 514350"/>
              <a:gd name="connsiteX5805" fmla="*/ 2415064 w 6400800"/>
              <a:gd name="connsiteY5805" fmla="*/ 303371 h 514350"/>
              <a:gd name="connsiteX5806" fmla="*/ 2416016 w 6400800"/>
              <a:gd name="connsiteY5806" fmla="*/ 313849 h 514350"/>
              <a:gd name="connsiteX5807" fmla="*/ 2416016 w 6400800"/>
              <a:gd name="connsiteY5807" fmla="*/ 313849 h 514350"/>
              <a:gd name="connsiteX5808" fmla="*/ 2422684 w 6400800"/>
              <a:gd name="connsiteY5808" fmla="*/ 288131 h 514350"/>
              <a:gd name="connsiteX5809" fmla="*/ 2422684 w 6400800"/>
              <a:gd name="connsiteY5809" fmla="*/ 293846 h 514350"/>
              <a:gd name="connsiteX5810" fmla="*/ 2420779 w 6400800"/>
              <a:gd name="connsiteY5810" fmla="*/ 299561 h 514350"/>
              <a:gd name="connsiteX5811" fmla="*/ 2418874 w 6400800"/>
              <a:gd name="connsiteY5811" fmla="*/ 293846 h 514350"/>
              <a:gd name="connsiteX5812" fmla="*/ 2420779 w 6400800"/>
              <a:gd name="connsiteY5812" fmla="*/ 290989 h 514350"/>
              <a:gd name="connsiteX5813" fmla="*/ 2422684 w 6400800"/>
              <a:gd name="connsiteY5813" fmla="*/ 288131 h 514350"/>
              <a:gd name="connsiteX5814" fmla="*/ 2414111 w 6400800"/>
              <a:gd name="connsiteY5814" fmla="*/ 259556 h 514350"/>
              <a:gd name="connsiteX5815" fmla="*/ 2419826 w 6400800"/>
              <a:gd name="connsiteY5815" fmla="*/ 248126 h 514350"/>
              <a:gd name="connsiteX5816" fmla="*/ 2420779 w 6400800"/>
              <a:gd name="connsiteY5816" fmla="*/ 266224 h 514350"/>
              <a:gd name="connsiteX5817" fmla="*/ 2412206 w 6400800"/>
              <a:gd name="connsiteY5817" fmla="*/ 277654 h 514350"/>
              <a:gd name="connsiteX5818" fmla="*/ 2410301 w 6400800"/>
              <a:gd name="connsiteY5818" fmla="*/ 273844 h 514350"/>
              <a:gd name="connsiteX5819" fmla="*/ 2408396 w 6400800"/>
              <a:gd name="connsiteY5819" fmla="*/ 270986 h 514350"/>
              <a:gd name="connsiteX5820" fmla="*/ 2414111 w 6400800"/>
              <a:gd name="connsiteY5820" fmla="*/ 259556 h 514350"/>
              <a:gd name="connsiteX5821" fmla="*/ 2406491 w 6400800"/>
              <a:gd name="connsiteY5821" fmla="*/ 275749 h 514350"/>
              <a:gd name="connsiteX5822" fmla="*/ 2406491 w 6400800"/>
              <a:gd name="connsiteY5822" fmla="*/ 275749 h 514350"/>
              <a:gd name="connsiteX5823" fmla="*/ 2409349 w 6400800"/>
              <a:gd name="connsiteY5823" fmla="*/ 282416 h 514350"/>
              <a:gd name="connsiteX5824" fmla="*/ 2406491 w 6400800"/>
              <a:gd name="connsiteY5824" fmla="*/ 286226 h 514350"/>
              <a:gd name="connsiteX5825" fmla="*/ 2404586 w 6400800"/>
              <a:gd name="connsiteY5825" fmla="*/ 280511 h 514350"/>
              <a:gd name="connsiteX5826" fmla="*/ 2406491 w 6400800"/>
              <a:gd name="connsiteY5826" fmla="*/ 275749 h 514350"/>
              <a:gd name="connsiteX5827" fmla="*/ 2405539 w 6400800"/>
              <a:gd name="connsiteY5827" fmla="*/ 317659 h 514350"/>
              <a:gd name="connsiteX5828" fmla="*/ 2408396 w 6400800"/>
              <a:gd name="connsiteY5828" fmla="*/ 328136 h 514350"/>
              <a:gd name="connsiteX5829" fmla="*/ 2408396 w 6400800"/>
              <a:gd name="connsiteY5829" fmla="*/ 334804 h 514350"/>
              <a:gd name="connsiteX5830" fmla="*/ 2407444 w 6400800"/>
              <a:gd name="connsiteY5830" fmla="*/ 332899 h 514350"/>
              <a:gd name="connsiteX5831" fmla="*/ 2407444 w 6400800"/>
              <a:gd name="connsiteY5831" fmla="*/ 340519 h 514350"/>
              <a:gd name="connsiteX5832" fmla="*/ 2404586 w 6400800"/>
              <a:gd name="connsiteY5832" fmla="*/ 350996 h 514350"/>
              <a:gd name="connsiteX5833" fmla="*/ 2400776 w 6400800"/>
              <a:gd name="connsiteY5833" fmla="*/ 364331 h 514350"/>
              <a:gd name="connsiteX5834" fmla="*/ 2398871 w 6400800"/>
              <a:gd name="connsiteY5834" fmla="*/ 343376 h 514350"/>
              <a:gd name="connsiteX5835" fmla="*/ 2397919 w 6400800"/>
              <a:gd name="connsiteY5835" fmla="*/ 333851 h 514350"/>
              <a:gd name="connsiteX5836" fmla="*/ 2398871 w 6400800"/>
              <a:gd name="connsiteY5836" fmla="*/ 330994 h 514350"/>
              <a:gd name="connsiteX5837" fmla="*/ 2405539 w 6400800"/>
              <a:gd name="connsiteY5837" fmla="*/ 317659 h 514350"/>
              <a:gd name="connsiteX5838" fmla="*/ 2398871 w 6400800"/>
              <a:gd name="connsiteY5838" fmla="*/ 291941 h 514350"/>
              <a:gd name="connsiteX5839" fmla="*/ 2399824 w 6400800"/>
              <a:gd name="connsiteY5839" fmla="*/ 295751 h 514350"/>
              <a:gd name="connsiteX5840" fmla="*/ 2394109 w 6400800"/>
              <a:gd name="connsiteY5840" fmla="*/ 303371 h 514350"/>
              <a:gd name="connsiteX5841" fmla="*/ 2394109 w 6400800"/>
              <a:gd name="connsiteY5841" fmla="*/ 302419 h 514350"/>
              <a:gd name="connsiteX5842" fmla="*/ 2398871 w 6400800"/>
              <a:gd name="connsiteY5842" fmla="*/ 291941 h 514350"/>
              <a:gd name="connsiteX5843" fmla="*/ 2393156 w 6400800"/>
              <a:gd name="connsiteY5843" fmla="*/ 267176 h 514350"/>
              <a:gd name="connsiteX5844" fmla="*/ 2391251 w 6400800"/>
              <a:gd name="connsiteY5844" fmla="*/ 270034 h 514350"/>
              <a:gd name="connsiteX5845" fmla="*/ 2389346 w 6400800"/>
              <a:gd name="connsiteY5845" fmla="*/ 254794 h 514350"/>
              <a:gd name="connsiteX5846" fmla="*/ 2393156 w 6400800"/>
              <a:gd name="connsiteY5846" fmla="*/ 267176 h 514350"/>
              <a:gd name="connsiteX5847" fmla="*/ 2351246 w 6400800"/>
              <a:gd name="connsiteY5847" fmla="*/ 278606 h 514350"/>
              <a:gd name="connsiteX5848" fmla="*/ 2351246 w 6400800"/>
              <a:gd name="connsiteY5848" fmla="*/ 278606 h 514350"/>
              <a:gd name="connsiteX5849" fmla="*/ 2351246 w 6400800"/>
              <a:gd name="connsiteY5849" fmla="*/ 275749 h 514350"/>
              <a:gd name="connsiteX5850" fmla="*/ 2351246 w 6400800"/>
              <a:gd name="connsiteY5850" fmla="*/ 278606 h 514350"/>
              <a:gd name="connsiteX5851" fmla="*/ 2378869 w 6400800"/>
              <a:gd name="connsiteY5851" fmla="*/ 295751 h 514350"/>
              <a:gd name="connsiteX5852" fmla="*/ 2375059 w 6400800"/>
              <a:gd name="connsiteY5852" fmla="*/ 303371 h 514350"/>
              <a:gd name="connsiteX5853" fmla="*/ 2374106 w 6400800"/>
              <a:gd name="connsiteY5853" fmla="*/ 305276 h 514350"/>
              <a:gd name="connsiteX5854" fmla="*/ 2374106 w 6400800"/>
              <a:gd name="connsiteY5854" fmla="*/ 304324 h 514350"/>
              <a:gd name="connsiteX5855" fmla="*/ 2376011 w 6400800"/>
              <a:gd name="connsiteY5855" fmla="*/ 231934 h 514350"/>
              <a:gd name="connsiteX5856" fmla="*/ 2366486 w 6400800"/>
              <a:gd name="connsiteY5856" fmla="*/ 277654 h 514350"/>
              <a:gd name="connsiteX5857" fmla="*/ 2364581 w 6400800"/>
              <a:gd name="connsiteY5857" fmla="*/ 272891 h 514350"/>
              <a:gd name="connsiteX5858" fmla="*/ 2361724 w 6400800"/>
              <a:gd name="connsiteY5858" fmla="*/ 264319 h 514350"/>
              <a:gd name="connsiteX5859" fmla="*/ 2361724 w 6400800"/>
              <a:gd name="connsiteY5859" fmla="*/ 245269 h 514350"/>
              <a:gd name="connsiteX5860" fmla="*/ 2365534 w 6400800"/>
              <a:gd name="connsiteY5860" fmla="*/ 234791 h 514350"/>
              <a:gd name="connsiteX5861" fmla="*/ 2376011 w 6400800"/>
              <a:gd name="connsiteY5861" fmla="*/ 211931 h 514350"/>
              <a:gd name="connsiteX5862" fmla="*/ 2376011 w 6400800"/>
              <a:gd name="connsiteY5862" fmla="*/ 244316 h 514350"/>
              <a:gd name="connsiteX5863" fmla="*/ 2376964 w 6400800"/>
              <a:gd name="connsiteY5863" fmla="*/ 290989 h 514350"/>
              <a:gd name="connsiteX5864" fmla="*/ 2378869 w 6400800"/>
              <a:gd name="connsiteY5864" fmla="*/ 295751 h 514350"/>
              <a:gd name="connsiteX5865" fmla="*/ 2362676 w 6400800"/>
              <a:gd name="connsiteY5865" fmla="*/ 180499 h 514350"/>
              <a:gd name="connsiteX5866" fmla="*/ 2368391 w 6400800"/>
              <a:gd name="connsiteY5866" fmla="*/ 166211 h 514350"/>
              <a:gd name="connsiteX5867" fmla="*/ 2377916 w 6400800"/>
              <a:gd name="connsiteY5867" fmla="*/ 140494 h 514350"/>
              <a:gd name="connsiteX5868" fmla="*/ 2378869 w 6400800"/>
              <a:gd name="connsiteY5868" fmla="*/ 143351 h 514350"/>
              <a:gd name="connsiteX5869" fmla="*/ 2378869 w 6400800"/>
              <a:gd name="connsiteY5869" fmla="*/ 152876 h 514350"/>
              <a:gd name="connsiteX5870" fmla="*/ 2377916 w 6400800"/>
              <a:gd name="connsiteY5870" fmla="*/ 147161 h 514350"/>
              <a:gd name="connsiteX5871" fmla="*/ 2377916 w 6400800"/>
              <a:gd name="connsiteY5871" fmla="*/ 173831 h 514350"/>
              <a:gd name="connsiteX5872" fmla="*/ 2377916 w 6400800"/>
              <a:gd name="connsiteY5872" fmla="*/ 203359 h 514350"/>
              <a:gd name="connsiteX5873" fmla="*/ 2362676 w 6400800"/>
              <a:gd name="connsiteY5873" fmla="*/ 227171 h 514350"/>
              <a:gd name="connsiteX5874" fmla="*/ 2360771 w 6400800"/>
              <a:gd name="connsiteY5874" fmla="*/ 185261 h 514350"/>
              <a:gd name="connsiteX5875" fmla="*/ 2362676 w 6400800"/>
              <a:gd name="connsiteY5875" fmla="*/ 180499 h 514350"/>
              <a:gd name="connsiteX5876" fmla="*/ 2340769 w 6400800"/>
              <a:gd name="connsiteY5876" fmla="*/ 241459 h 514350"/>
              <a:gd name="connsiteX5877" fmla="*/ 2342674 w 6400800"/>
              <a:gd name="connsiteY5877" fmla="*/ 235744 h 514350"/>
              <a:gd name="connsiteX5878" fmla="*/ 2347436 w 6400800"/>
              <a:gd name="connsiteY5878" fmla="*/ 221456 h 514350"/>
              <a:gd name="connsiteX5879" fmla="*/ 2359819 w 6400800"/>
              <a:gd name="connsiteY5879" fmla="*/ 187166 h 514350"/>
              <a:gd name="connsiteX5880" fmla="*/ 2355056 w 6400800"/>
              <a:gd name="connsiteY5880" fmla="*/ 236696 h 514350"/>
              <a:gd name="connsiteX5881" fmla="*/ 2353151 w 6400800"/>
              <a:gd name="connsiteY5881" fmla="*/ 230029 h 514350"/>
              <a:gd name="connsiteX5882" fmla="*/ 2354104 w 6400800"/>
              <a:gd name="connsiteY5882" fmla="*/ 241459 h 514350"/>
              <a:gd name="connsiteX5883" fmla="*/ 2344579 w 6400800"/>
              <a:gd name="connsiteY5883" fmla="*/ 259556 h 514350"/>
              <a:gd name="connsiteX5884" fmla="*/ 2344579 w 6400800"/>
              <a:gd name="connsiteY5884" fmla="*/ 259556 h 514350"/>
              <a:gd name="connsiteX5885" fmla="*/ 2339816 w 6400800"/>
              <a:gd name="connsiteY5885" fmla="*/ 245269 h 514350"/>
              <a:gd name="connsiteX5886" fmla="*/ 2340769 w 6400800"/>
              <a:gd name="connsiteY5886" fmla="*/ 241459 h 514350"/>
              <a:gd name="connsiteX5887" fmla="*/ 2344579 w 6400800"/>
              <a:gd name="connsiteY5887" fmla="*/ 320516 h 514350"/>
              <a:gd name="connsiteX5888" fmla="*/ 2339816 w 6400800"/>
              <a:gd name="connsiteY5888" fmla="*/ 310991 h 514350"/>
              <a:gd name="connsiteX5889" fmla="*/ 2339816 w 6400800"/>
              <a:gd name="connsiteY5889" fmla="*/ 310039 h 514350"/>
              <a:gd name="connsiteX5890" fmla="*/ 2344579 w 6400800"/>
              <a:gd name="connsiteY5890" fmla="*/ 320516 h 514350"/>
              <a:gd name="connsiteX5891" fmla="*/ 2337911 w 6400800"/>
              <a:gd name="connsiteY5891" fmla="*/ 317659 h 514350"/>
              <a:gd name="connsiteX5892" fmla="*/ 2341721 w 6400800"/>
              <a:gd name="connsiteY5892" fmla="*/ 327184 h 514350"/>
              <a:gd name="connsiteX5893" fmla="*/ 2336959 w 6400800"/>
              <a:gd name="connsiteY5893" fmla="*/ 321469 h 514350"/>
              <a:gd name="connsiteX5894" fmla="*/ 2337911 w 6400800"/>
              <a:gd name="connsiteY5894" fmla="*/ 317659 h 514350"/>
              <a:gd name="connsiteX5895" fmla="*/ 2332196 w 6400800"/>
              <a:gd name="connsiteY5895" fmla="*/ 280511 h 514350"/>
              <a:gd name="connsiteX5896" fmla="*/ 2333149 w 6400800"/>
              <a:gd name="connsiteY5896" fmla="*/ 283369 h 514350"/>
              <a:gd name="connsiteX5897" fmla="*/ 2332196 w 6400800"/>
              <a:gd name="connsiteY5897" fmla="*/ 281464 h 514350"/>
              <a:gd name="connsiteX5898" fmla="*/ 2332196 w 6400800"/>
              <a:gd name="connsiteY5898" fmla="*/ 280511 h 514350"/>
              <a:gd name="connsiteX5899" fmla="*/ 2330291 w 6400800"/>
              <a:gd name="connsiteY5899" fmla="*/ 289084 h 514350"/>
              <a:gd name="connsiteX5900" fmla="*/ 2331244 w 6400800"/>
              <a:gd name="connsiteY5900" fmla="*/ 290989 h 514350"/>
              <a:gd name="connsiteX5901" fmla="*/ 2330291 w 6400800"/>
              <a:gd name="connsiteY5901" fmla="*/ 292894 h 514350"/>
              <a:gd name="connsiteX5902" fmla="*/ 2329339 w 6400800"/>
              <a:gd name="connsiteY5902" fmla="*/ 290989 h 514350"/>
              <a:gd name="connsiteX5903" fmla="*/ 2330291 w 6400800"/>
              <a:gd name="connsiteY5903" fmla="*/ 289084 h 514350"/>
              <a:gd name="connsiteX5904" fmla="*/ 2329339 w 6400800"/>
              <a:gd name="connsiteY5904" fmla="*/ 293846 h 514350"/>
              <a:gd name="connsiteX5905" fmla="*/ 2329339 w 6400800"/>
              <a:gd name="connsiteY5905" fmla="*/ 292894 h 514350"/>
              <a:gd name="connsiteX5906" fmla="*/ 2330291 w 6400800"/>
              <a:gd name="connsiteY5906" fmla="*/ 294799 h 514350"/>
              <a:gd name="connsiteX5907" fmla="*/ 2328386 w 6400800"/>
              <a:gd name="connsiteY5907" fmla="*/ 299561 h 514350"/>
              <a:gd name="connsiteX5908" fmla="*/ 2328386 w 6400800"/>
              <a:gd name="connsiteY5908" fmla="*/ 298609 h 514350"/>
              <a:gd name="connsiteX5909" fmla="*/ 2329339 w 6400800"/>
              <a:gd name="connsiteY5909" fmla="*/ 293846 h 514350"/>
              <a:gd name="connsiteX5910" fmla="*/ 2313146 w 6400800"/>
              <a:gd name="connsiteY5910" fmla="*/ 194786 h 514350"/>
              <a:gd name="connsiteX5911" fmla="*/ 2315051 w 6400800"/>
              <a:gd name="connsiteY5911" fmla="*/ 201454 h 514350"/>
              <a:gd name="connsiteX5912" fmla="*/ 2316004 w 6400800"/>
              <a:gd name="connsiteY5912" fmla="*/ 205264 h 514350"/>
              <a:gd name="connsiteX5913" fmla="*/ 2314099 w 6400800"/>
              <a:gd name="connsiteY5913" fmla="*/ 214789 h 514350"/>
              <a:gd name="connsiteX5914" fmla="*/ 2314099 w 6400800"/>
              <a:gd name="connsiteY5914" fmla="*/ 214789 h 514350"/>
              <a:gd name="connsiteX5915" fmla="*/ 2310289 w 6400800"/>
              <a:gd name="connsiteY5915" fmla="*/ 207169 h 514350"/>
              <a:gd name="connsiteX5916" fmla="*/ 2313146 w 6400800"/>
              <a:gd name="connsiteY5916" fmla="*/ 194786 h 514350"/>
              <a:gd name="connsiteX5917" fmla="*/ 2304574 w 6400800"/>
              <a:gd name="connsiteY5917" fmla="*/ 197644 h 514350"/>
              <a:gd name="connsiteX5918" fmla="*/ 2305526 w 6400800"/>
              <a:gd name="connsiteY5918" fmla="*/ 200501 h 514350"/>
              <a:gd name="connsiteX5919" fmla="*/ 2303621 w 6400800"/>
              <a:gd name="connsiteY5919" fmla="*/ 205264 h 514350"/>
              <a:gd name="connsiteX5920" fmla="*/ 2304574 w 6400800"/>
              <a:gd name="connsiteY5920" fmla="*/ 197644 h 514350"/>
              <a:gd name="connsiteX5921" fmla="*/ 2297906 w 6400800"/>
              <a:gd name="connsiteY5921" fmla="*/ 272891 h 514350"/>
              <a:gd name="connsiteX5922" fmla="*/ 2298859 w 6400800"/>
              <a:gd name="connsiteY5922" fmla="*/ 256699 h 514350"/>
              <a:gd name="connsiteX5923" fmla="*/ 2299811 w 6400800"/>
              <a:gd name="connsiteY5923" fmla="*/ 250984 h 514350"/>
              <a:gd name="connsiteX5924" fmla="*/ 2308384 w 6400800"/>
              <a:gd name="connsiteY5924" fmla="*/ 211931 h 514350"/>
              <a:gd name="connsiteX5925" fmla="*/ 2309336 w 6400800"/>
              <a:gd name="connsiteY5925" fmla="*/ 215741 h 514350"/>
              <a:gd name="connsiteX5926" fmla="*/ 2311241 w 6400800"/>
              <a:gd name="connsiteY5926" fmla="*/ 221456 h 514350"/>
              <a:gd name="connsiteX5927" fmla="*/ 2311241 w 6400800"/>
              <a:gd name="connsiteY5927" fmla="*/ 221456 h 514350"/>
              <a:gd name="connsiteX5928" fmla="*/ 2304574 w 6400800"/>
              <a:gd name="connsiteY5928" fmla="*/ 253841 h 514350"/>
              <a:gd name="connsiteX5929" fmla="*/ 2302669 w 6400800"/>
              <a:gd name="connsiteY5929" fmla="*/ 251936 h 514350"/>
              <a:gd name="connsiteX5930" fmla="*/ 2304574 w 6400800"/>
              <a:gd name="connsiteY5930" fmla="*/ 253841 h 514350"/>
              <a:gd name="connsiteX5931" fmla="*/ 2299811 w 6400800"/>
              <a:gd name="connsiteY5931" fmla="*/ 274796 h 514350"/>
              <a:gd name="connsiteX5932" fmla="*/ 2294096 w 6400800"/>
              <a:gd name="connsiteY5932" fmla="*/ 300514 h 514350"/>
              <a:gd name="connsiteX5933" fmla="*/ 2297906 w 6400800"/>
              <a:gd name="connsiteY5933" fmla="*/ 272891 h 514350"/>
              <a:gd name="connsiteX5934" fmla="*/ 2271236 w 6400800"/>
              <a:gd name="connsiteY5934" fmla="*/ 369094 h 514350"/>
              <a:gd name="connsiteX5935" fmla="*/ 2270284 w 6400800"/>
              <a:gd name="connsiteY5935" fmla="*/ 376714 h 514350"/>
              <a:gd name="connsiteX5936" fmla="*/ 2270284 w 6400800"/>
              <a:gd name="connsiteY5936" fmla="*/ 376714 h 514350"/>
              <a:gd name="connsiteX5937" fmla="*/ 2270284 w 6400800"/>
              <a:gd name="connsiteY5937" fmla="*/ 372904 h 514350"/>
              <a:gd name="connsiteX5938" fmla="*/ 2271236 w 6400800"/>
              <a:gd name="connsiteY5938" fmla="*/ 369094 h 514350"/>
              <a:gd name="connsiteX5939" fmla="*/ 2252186 w 6400800"/>
              <a:gd name="connsiteY5939" fmla="*/ 297656 h 514350"/>
              <a:gd name="connsiteX5940" fmla="*/ 2251234 w 6400800"/>
              <a:gd name="connsiteY5940" fmla="*/ 311944 h 514350"/>
              <a:gd name="connsiteX5941" fmla="*/ 2250281 w 6400800"/>
              <a:gd name="connsiteY5941" fmla="*/ 308134 h 514350"/>
              <a:gd name="connsiteX5942" fmla="*/ 2252186 w 6400800"/>
              <a:gd name="connsiteY5942" fmla="*/ 297656 h 514350"/>
              <a:gd name="connsiteX5943" fmla="*/ 2215991 w 6400800"/>
              <a:gd name="connsiteY5943" fmla="*/ 252889 h 514350"/>
              <a:gd name="connsiteX5944" fmla="*/ 2215991 w 6400800"/>
              <a:gd name="connsiteY5944" fmla="*/ 256699 h 514350"/>
              <a:gd name="connsiteX5945" fmla="*/ 2215991 w 6400800"/>
              <a:gd name="connsiteY5945" fmla="*/ 256699 h 514350"/>
              <a:gd name="connsiteX5946" fmla="*/ 2215991 w 6400800"/>
              <a:gd name="connsiteY5946" fmla="*/ 252889 h 514350"/>
              <a:gd name="connsiteX5947" fmla="*/ 2211229 w 6400800"/>
              <a:gd name="connsiteY5947" fmla="*/ 281464 h 514350"/>
              <a:gd name="connsiteX5948" fmla="*/ 2214086 w 6400800"/>
              <a:gd name="connsiteY5948" fmla="*/ 260509 h 514350"/>
              <a:gd name="connsiteX5949" fmla="*/ 2215039 w 6400800"/>
              <a:gd name="connsiteY5949" fmla="*/ 261461 h 514350"/>
              <a:gd name="connsiteX5950" fmla="*/ 2215039 w 6400800"/>
              <a:gd name="connsiteY5950" fmla="*/ 267176 h 514350"/>
              <a:gd name="connsiteX5951" fmla="*/ 2212181 w 6400800"/>
              <a:gd name="connsiteY5951" fmla="*/ 299561 h 514350"/>
              <a:gd name="connsiteX5952" fmla="*/ 2206466 w 6400800"/>
              <a:gd name="connsiteY5952" fmla="*/ 309086 h 514350"/>
              <a:gd name="connsiteX5953" fmla="*/ 2211229 w 6400800"/>
              <a:gd name="connsiteY5953" fmla="*/ 281464 h 514350"/>
              <a:gd name="connsiteX5954" fmla="*/ 2205514 w 6400800"/>
              <a:gd name="connsiteY5954" fmla="*/ 337661 h 514350"/>
              <a:gd name="connsiteX5955" fmla="*/ 2204561 w 6400800"/>
              <a:gd name="connsiteY5955" fmla="*/ 339566 h 514350"/>
              <a:gd name="connsiteX5956" fmla="*/ 2204561 w 6400800"/>
              <a:gd name="connsiteY5956" fmla="*/ 340519 h 514350"/>
              <a:gd name="connsiteX5957" fmla="*/ 2205514 w 6400800"/>
              <a:gd name="connsiteY5957" fmla="*/ 337661 h 514350"/>
              <a:gd name="connsiteX5958" fmla="*/ 2183606 w 6400800"/>
              <a:gd name="connsiteY5958" fmla="*/ 336709 h 514350"/>
              <a:gd name="connsiteX5959" fmla="*/ 2185511 w 6400800"/>
              <a:gd name="connsiteY5959" fmla="*/ 345281 h 514350"/>
              <a:gd name="connsiteX5960" fmla="*/ 2184559 w 6400800"/>
              <a:gd name="connsiteY5960" fmla="*/ 350044 h 514350"/>
              <a:gd name="connsiteX5961" fmla="*/ 2183606 w 6400800"/>
              <a:gd name="connsiteY5961" fmla="*/ 340519 h 514350"/>
              <a:gd name="connsiteX5962" fmla="*/ 2183606 w 6400800"/>
              <a:gd name="connsiteY5962" fmla="*/ 337661 h 514350"/>
              <a:gd name="connsiteX5963" fmla="*/ 2183606 w 6400800"/>
              <a:gd name="connsiteY5963" fmla="*/ 336709 h 514350"/>
              <a:gd name="connsiteX5964" fmla="*/ 2178844 w 6400800"/>
              <a:gd name="connsiteY5964" fmla="*/ 345281 h 514350"/>
              <a:gd name="connsiteX5965" fmla="*/ 2178844 w 6400800"/>
              <a:gd name="connsiteY5965" fmla="*/ 357664 h 514350"/>
              <a:gd name="connsiteX5966" fmla="*/ 2175986 w 6400800"/>
              <a:gd name="connsiteY5966" fmla="*/ 350996 h 514350"/>
              <a:gd name="connsiteX5967" fmla="*/ 2178844 w 6400800"/>
              <a:gd name="connsiteY5967" fmla="*/ 345281 h 514350"/>
              <a:gd name="connsiteX5968" fmla="*/ 2150269 w 6400800"/>
              <a:gd name="connsiteY5968" fmla="*/ 278606 h 514350"/>
              <a:gd name="connsiteX5969" fmla="*/ 2162651 w 6400800"/>
              <a:gd name="connsiteY5969" fmla="*/ 232886 h 514350"/>
              <a:gd name="connsiteX5970" fmla="*/ 2161699 w 6400800"/>
              <a:gd name="connsiteY5970" fmla="*/ 235744 h 514350"/>
              <a:gd name="connsiteX5971" fmla="*/ 2157889 w 6400800"/>
              <a:gd name="connsiteY5971" fmla="*/ 253841 h 514350"/>
              <a:gd name="connsiteX5972" fmla="*/ 2154079 w 6400800"/>
              <a:gd name="connsiteY5972" fmla="*/ 274796 h 514350"/>
              <a:gd name="connsiteX5973" fmla="*/ 2151221 w 6400800"/>
              <a:gd name="connsiteY5973" fmla="*/ 293846 h 514350"/>
              <a:gd name="connsiteX5974" fmla="*/ 2148364 w 6400800"/>
              <a:gd name="connsiteY5974" fmla="*/ 288131 h 514350"/>
              <a:gd name="connsiteX5975" fmla="*/ 2150269 w 6400800"/>
              <a:gd name="connsiteY5975" fmla="*/ 296704 h 514350"/>
              <a:gd name="connsiteX5976" fmla="*/ 2147411 w 6400800"/>
              <a:gd name="connsiteY5976" fmla="*/ 314801 h 514350"/>
              <a:gd name="connsiteX5977" fmla="*/ 2140744 w 6400800"/>
              <a:gd name="connsiteY5977" fmla="*/ 305276 h 514350"/>
              <a:gd name="connsiteX5978" fmla="*/ 2150269 w 6400800"/>
              <a:gd name="connsiteY5978" fmla="*/ 278606 h 514350"/>
              <a:gd name="connsiteX5979" fmla="*/ 2142649 w 6400800"/>
              <a:gd name="connsiteY5979" fmla="*/ 305276 h 514350"/>
              <a:gd name="connsiteX5980" fmla="*/ 2148364 w 6400800"/>
              <a:gd name="connsiteY5980" fmla="*/ 319564 h 514350"/>
              <a:gd name="connsiteX5981" fmla="*/ 2148364 w 6400800"/>
              <a:gd name="connsiteY5981" fmla="*/ 320516 h 514350"/>
              <a:gd name="connsiteX5982" fmla="*/ 2148364 w 6400800"/>
              <a:gd name="connsiteY5982" fmla="*/ 321469 h 514350"/>
              <a:gd name="connsiteX5983" fmla="*/ 2145506 w 6400800"/>
              <a:gd name="connsiteY5983" fmla="*/ 343376 h 514350"/>
              <a:gd name="connsiteX5984" fmla="*/ 2139791 w 6400800"/>
              <a:gd name="connsiteY5984" fmla="*/ 324326 h 514350"/>
              <a:gd name="connsiteX5985" fmla="*/ 2138839 w 6400800"/>
              <a:gd name="connsiteY5985" fmla="*/ 320516 h 514350"/>
              <a:gd name="connsiteX5986" fmla="*/ 2142649 w 6400800"/>
              <a:gd name="connsiteY5986" fmla="*/ 305276 h 514350"/>
              <a:gd name="connsiteX5987" fmla="*/ 2058829 w 6400800"/>
              <a:gd name="connsiteY5987" fmla="*/ 353854 h 514350"/>
              <a:gd name="connsiteX5988" fmla="*/ 2056924 w 6400800"/>
              <a:gd name="connsiteY5988" fmla="*/ 366236 h 514350"/>
              <a:gd name="connsiteX5989" fmla="*/ 2055971 w 6400800"/>
              <a:gd name="connsiteY5989" fmla="*/ 361474 h 514350"/>
              <a:gd name="connsiteX5990" fmla="*/ 2054066 w 6400800"/>
              <a:gd name="connsiteY5990" fmla="*/ 352901 h 514350"/>
              <a:gd name="connsiteX5991" fmla="*/ 2054066 w 6400800"/>
              <a:gd name="connsiteY5991" fmla="*/ 351949 h 514350"/>
              <a:gd name="connsiteX5992" fmla="*/ 2059781 w 6400800"/>
              <a:gd name="connsiteY5992" fmla="*/ 338614 h 514350"/>
              <a:gd name="connsiteX5993" fmla="*/ 2060734 w 6400800"/>
              <a:gd name="connsiteY5993" fmla="*/ 343376 h 514350"/>
              <a:gd name="connsiteX5994" fmla="*/ 2058829 w 6400800"/>
              <a:gd name="connsiteY5994" fmla="*/ 353854 h 514350"/>
              <a:gd name="connsiteX5995" fmla="*/ 2081689 w 6400800"/>
              <a:gd name="connsiteY5995" fmla="*/ 350044 h 514350"/>
              <a:gd name="connsiteX5996" fmla="*/ 2079784 w 6400800"/>
              <a:gd name="connsiteY5996" fmla="*/ 354806 h 514350"/>
              <a:gd name="connsiteX5997" fmla="*/ 2077879 w 6400800"/>
              <a:gd name="connsiteY5997" fmla="*/ 347186 h 514350"/>
              <a:gd name="connsiteX5998" fmla="*/ 2077879 w 6400800"/>
              <a:gd name="connsiteY5998" fmla="*/ 344329 h 514350"/>
              <a:gd name="connsiteX5999" fmla="*/ 2080736 w 6400800"/>
              <a:gd name="connsiteY5999" fmla="*/ 348139 h 514350"/>
              <a:gd name="connsiteX6000" fmla="*/ 2081689 w 6400800"/>
              <a:gd name="connsiteY6000" fmla="*/ 350044 h 514350"/>
              <a:gd name="connsiteX6001" fmla="*/ 2081689 w 6400800"/>
              <a:gd name="connsiteY6001" fmla="*/ 350044 h 514350"/>
              <a:gd name="connsiteX6002" fmla="*/ 2081689 w 6400800"/>
              <a:gd name="connsiteY6002" fmla="*/ 339566 h 514350"/>
              <a:gd name="connsiteX6003" fmla="*/ 2081689 w 6400800"/>
              <a:gd name="connsiteY6003" fmla="*/ 341471 h 514350"/>
              <a:gd name="connsiteX6004" fmla="*/ 2078831 w 6400800"/>
              <a:gd name="connsiteY6004" fmla="*/ 337661 h 514350"/>
              <a:gd name="connsiteX6005" fmla="*/ 2079784 w 6400800"/>
              <a:gd name="connsiteY6005" fmla="*/ 330041 h 514350"/>
              <a:gd name="connsiteX6006" fmla="*/ 2081689 w 6400800"/>
              <a:gd name="connsiteY6006" fmla="*/ 339566 h 514350"/>
              <a:gd name="connsiteX6007" fmla="*/ 2081689 w 6400800"/>
              <a:gd name="connsiteY6007" fmla="*/ 339566 h 514350"/>
              <a:gd name="connsiteX6008" fmla="*/ 2085499 w 6400800"/>
              <a:gd name="connsiteY6008" fmla="*/ 290036 h 514350"/>
              <a:gd name="connsiteX6009" fmla="*/ 2084546 w 6400800"/>
              <a:gd name="connsiteY6009" fmla="*/ 307181 h 514350"/>
              <a:gd name="connsiteX6010" fmla="*/ 2083594 w 6400800"/>
              <a:gd name="connsiteY6010" fmla="*/ 303371 h 514350"/>
              <a:gd name="connsiteX6011" fmla="*/ 2086451 w 6400800"/>
              <a:gd name="connsiteY6011" fmla="*/ 273844 h 514350"/>
              <a:gd name="connsiteX6012" fmla="*/ 2087404 w 6400800"/>
              <a:gd name="connsiteY6012" fmla="*/ 267176 h 514350"/>
              <a:gd name="connsiteX6013" fmla="*/ 2085499 w 6400800"/>
              <a:gd name="connsiteY6013" fmla="*/ 290036 h 514350"/>
              <a:gd name="connsiteX6014" fmla="*/ 2089309 w 6400800"/>
              <a:gd name="connsiteY6014" fmla="*/ 180499 h 514350"/>
              <a:gd name="connsiteX6015" fmla="*/ 2089309 w 6400800"/>
              <a:gd name="connsiteY6015" fmla="*/ 200501 h 514350"/>
              <a:gd name="connsiteX6016" fmla="*/ 2086451 w 6400800"/>
              <a:gd name="connsiteY6016" fmla="*/ 192881 h 514350"/>
              <a:gd name="connsiteX6017" fmla="*/ 2089309 w 6400800"/>
              <a:gd name="connsiteY6017" fmla="*/ 180499 h 514350"/>
              <a:gd name="connsiteX6018" fmla="*/ 2072164 w 6400800"/>
              <a:gd name="connsiteY6018" fmla="*/ 241459 h 514350"/>
              <a:gd name="connsiteX6019" fmla="*/ 2086451 w 6400800"/>
              <a:gd name="connsiteY6019" fmla="*/ 193834 h 514350"/>
              <a:gd name="connsiteX6020" fmla="*/ 2090261 w 6400800"/>
              <a:gd name="connsiteY6020" fmla="*/ 207169 h 514350"/>
              <a:gd name="connsiteX6021" fmla="*/ 2090261 w 6400800"/>
              <a:gd name="connsiteY6021" fmla="*/ 208121 h 514350"/>
              <a:gd name="connsiteX6022" fmla="*/ 2075974 w 6400800"/>
              <a:gd name="connsiteY6022" fmla="*/ 271939 h 514350"/>
              <a:gd name="connsiteX6023" fmla="*/ 2074069 w 6400800"/>
              <a:gd name="connsiteY6023" fmla="*/ 282416 h 514350"/>
              <a:gd name="connsiteX6024" fmla="*/ 2068354 w 6400800"/>
              <a:gd name="connsiteY6024" fmla="*/ 271939 h 514350"/>
              <a:gd name="connsiteX6025" fmla="*/ 2065496 w 6400800"/>
              <a:gd name="connsiteY6025" fmla="*/ 266224 h 514350"/>
              <a:gd name="connsiteX6026" fmla="*/ 2072164 w 6400800"/>
              <a:gd name="connsiteY6026" fmla="*/ 241459 h 514350"/>
              <a:gd name="connsiteX6027" fmla="*/ 2062639 w 6400800"/>
              <a:gd name="connsiteY6027" fmla="*/ 270034 h 514350"/>
              <a:gd name="connsiteX6028" fmla="*/ 2063591 w 6400800"/>
              <a:gd name="connsiteY6028" fmla="*/ 272891 h 514350"/>
              <a:gd name="connsiteX6029" fmla="*/ 2069306 w 6400800"/>
              <a:gd name="connsiteY6029" fmla="*/ 292894 h 514350"/>
              <a:gd name="connsiteX6030" fmla="*/ 2070259 w 6400800"/>
              <a:gd name="connsiteY6030" fmla="*/ 294799 h 514350"/>
              <a:gd name="connsiteX6031" fmla="*/ 2067401 w 6400800"/>
              <a:gd name="connsiteY6031" fmla="*/ 310039 h 514350"/>
              <a:gd name="connsiteX6032" fmla="*/ 2065496 w 6400800"/>
              <a:gd name="connsiteY6032" fmla="*/ 303371 h 514350"/>
              <a:gd name="connsiteX6033" fmla="*/ 2058829 w 6400800"/>
              <a:gd name="connsiteY6033" fmla="*/ 284321 h 514350"/>
              <a:gd name="connsiteX6034" fmla="*/ 2062639 w 6400800"/>
              <a:gd name="connsiteY6034" fmla="*/ 270034 h 514350"/>
              <a:gd name="connsiteX6035" fmla="*/ 2053114 w 6400800"/>
              <a:gd name="connsiteY6035" fmla="*/ 301466 h 514350"/>
              <a:gd name="connsiteX6036" fmla="*/ 2054066 w 6400800"/>
              <a:gd name="connsiteY6036" fmla="*/ 306229 h 514350"/>
              <a:gd name="connsiteX6037" fmla="*/ 2056924 w 6400800"/>
              <a:gd name="connsiteY6037" fmla="*/ 320516 h 514350"/>
              <a:gd name="connsiteX6038" fmla="*/ 2055971 w 6400800"/>
              <a:gd name="connsiteY6038" fmla="*/ 320516 h 514350"/>
              <a:gd name="connsiteX6039" fmla="*/ 2049304 w 6400800"/>
              <a:gd name="connsiteY6039" fmla="*/ 317659 h 514350"/>
              <a:gd name="connsiteX6040" fmla="*/ 2055971 w 6400800"/>
              <a:gd name="connsiteY6040" fmla="*/ 321469 h 514350"/>
              <a:gd name="connsiteX6041" fmla="*/ 2057876 w 6400800"/>
              <a:gd name="connsiteY6041" fmla="*/ 322421 h 514350"/>
              <a:gd name="connsiteX6042" fmla="*/ 2059781 w 6400800"/>
              <a:gd name="connsiteY6042" fmla="*/ 332899 h 514350"/>
              <a:gd name="connsiteX6043" fmla="*/ 2053114 w 6400800"/>
              <a:gd name="connsiteY6043" fmla="*/ 342424 h 514350"/>
              <a:gd name="connsiteX6044" fmla="*/ 2049304 w 6400800"/>
              <a:gd name="connsiteY6044" fmla="*/ 321469 h 514350"/>
              <a:gd name="connsiteX6045" fmla="*/ 2049304 w 6400800"/>
              <a:gd name="connsiteY6045" fmla="*/ 315754 h 514350"/>
              <a:gd name="connsiteX6046" fmla="*/ 2053114 w 6400800"/>
              <a:gd name="connsiteY6046" fmla="*/ 301466 h 514350"/>
              <a:gd name="connsiteX6047" fmla="*/ 2044541 w 6400800"/>
              <a:gd name="connsiteY6047" fmla="*/ 260509 h 514350"/>
              <a:gd name="connsiteX6048" fmla="*/ 2044541 w 6400800"/>
              <a:gd name="connsiteY6048" fmla="*/ 260509 h 514350"/>
              <a:gd name="connsiteX6049" fmla="*/ 2044541 w 6400800"/>
              <a:gd name="connsiteY6049" fmla="*/ 259556 h 514350"/>
              <a:gd name="connsiteX6050" fmla="*/ 2044541 w 6400800"/>
              <a:gd name="connsiteY6050" fmla="*/ 260509 h 514350"/>
              <a:gd name="connsiteX6051" fmla="*/ 2019776 w 6400800"/>
              <a:gd name="connsiteY6051" fmla="*/ 188119 h 514350"/>
              <a:gd name="connsiteX6052" fmla="*/ 2019776 w 6400800"/>
              <a:gd name="connsiteY6052" fmla="*/ 185261 h 514350"/>
              <a:gd name="connsiteX6053" fmla="*/ 2020729 w 6400800"/>
              <a:gd name="connsiteY6053" fmla="*/ 177641 h 514350"/>
              <a:gd name="connsiteX6054" fmla="*/ 2020729 w 6400800"/>
              <a:gd name="connsiteY6054" fmla="*/ 189071 h 514350"/>
              <a:gd name="connsiteX6055" fmla="*/ 2021681 w 6400800"/>
              <a:gd name="connsiteY6055" fmla="*/ 220504 h 514350"/>
              <a:gd name="connsiteX6056" fmla="*/ 2023586 w 6400800"/>
              <a:gd name="connsiteY6056" fmla="*/ 244316 h 514350"/>
              <a:gd name="connsiteX6057" fmla="*/ 2022634 w 6400800"/>
              <a:gd name="connsiteY6057" fmla="*/ 247174 h 514350"/>
              <a:gd name="connsiteX6058" fmla="*/ 2016919 w 6400800"/>
              <a:gd name="connsiteY6058" fmla="*/ 222409 h 514350"/>
              <a:gd name="connsiteX6059" fmla="*/ 2019776 w 6400800"/>
              <a:gd name="connsiteY6059" fmla="*/ 188119 h 514350"/>
              <a:gd name="connsiteX6060" fmla="*/ 1999774 w 6400800"/>
              <a:gd name="connsiteY6060" fmla="*/ 298609 h 514350"/>
              <a:gd name="connsiteX6061" fmla="*/ 1999774 w 6400800"/>
              <a:gd name="connsiteY6061" fmla="*/ 304324 h 514350"/>
              <a:gd name="connsiteX6062" fmla="*/ 1997869 w 6400800"/>
              <a:gd name="connsiteY6062" fmla="*/ 310039 h 514350"/>
              <a:gd name="connsiteX6063" fmla="*/ 1999774 w 6400800"/>
              <a:gd name="connsiteY6063" fmla="*/ 298609 h 514350"/>
              <a:gd name="connsiteX6064" fmla="*/ 1992154 w 6400800"/>
              <a:gd name="connsiteY6064" fmla="*/ 349091 h 514350"/>
              <a:gd name="connsiteX6065" fmla="*/ 1992154 w 6400800"/>
              <a:gd name="connsiteY6065" fmla="*/ 359569 h 514350"/>
              <a:gd name="connsiteX6066" fmla="*/ 1992154 w 6400800"/>
              <a:gd name="connsiteY6066" fmla="*/ 369094 h 514350"/>
              <a:gd name="connsiteX6067" fmla="*/ 1988344 w 6400800"/>
              <a:gd name="connsiteY6067" fmla="*/ 373856 h 514350"/>
              <a:gd name="connsiteX6068" fmla="*/ 1992154 w 6400800"/>
              <a:gd name="connsiteY6068" fmla="*/ 349091 h 514350"/>
              <a:gd name="connsiteX6069" fmla="*/ 1987391 w 6400800"/>
              <a:gd name="connsiteY6069" fmla="*/ 381476 h 514350"/>
              <a:gd name="connsiteX6070" fmla="*/ 1987391 w 6400800"/>
              <a:gd name="connsiteY6070" fmla="*/ 381476 h 514350"/>
              <a:gd name="connsiteX6071" fmla="*/ 1992154 w 6400800"/>
              <a:gd name="connsiteY6071" fmla="*/ 372904 h 514350"/>
              <a:gd name="connsiteX6072" fmla="*/ 1992154 w 6400800"/>
              <a:gd name="connsiteY6072" fmla="*/ 379571 h 514350"/>
              <a:gd name="connsiteX6073" fmla="*/ 1991201 w 6400800"/>
              <a:gd name="connsiteY6073" fmla="*/ 386239 h 514350"/>
              <a:gd name="connsiteX6074" fmla="*/ 1988344 w 6400800"/>
              <a:gd name="connsiteY6074" fmla="*/ 400526 h 514350"/>
              <a:gd name="connsiteX6075" fmla="*/ 1988344 w 6400800"/>
              <a:gd name="connsiteY6075" fmla="*/ 399574 h 514350"/>
              <a:gd name="connsiteX6076" fmla="*/ 1985486 w 6400800"/>
              <a:gd name="connsiteY6076" fmla="*/ 392906 h 514350"/>
              <a:gd name="connsiteX6077" fmla="*/ 1987391 w 6400800"/>
              <a:gd name="connsiteY6077" fmla="*/ 381476 h 514350"/>
              <a:gd name="connsiteX6078" fmla="*/ 1968341 w 6400800"/>
              <a:gd name="connsiteY6078" fmla="*/ 290989 h 514350"/>
              <a:gd name="connsiteX6079" fmla="*/ 1967389 w 6400800"/>
              <a:gd name="connsiteY6079" fmla="*/ 297656 h 514350"/>
              <a:gd name="connsiteX6080" fmla="*/ 1966436 w 6400800"/>
              <a:gd name="connsiteY6080" fmla="*/ 305276 h 514350"/>
              <a:gd name="connsiteX6081" fmla="*/ 1965484 w 6400800"/>
              <a:gd name="connsiteY6081" fmla="*/ 318611 h 514350"/>
              <a:gd name="connsiteX6082" fmla="*/ 1964531 w 6400800"/>
              <a:gd name="connsiteY6082" fmla="*/ 304324 h 514350"/>
              <a:gd name="connsiteX6083" fmla="*/ 1964531 w 6400800"/>
              <a:gd name="connsiteY6083" fmla="*/ 300514 h 514350"/>
              <a:gd name="connsiteX6084" fmla="*/ 1968341 w 6400800"/>
              <a:gd name="connsiteY6084" fmla="*/ 290989 h 514350"/>
              <a:gd name="connsiteX6085" fmla="*/ 1937861 w 6400800"/>
              <a:gd name="connsiteY6085" fmla="*/ 310039 h 514350"/>
              <a:gd name="connsiteX6086" fmla="*/ 1937861 w 6400800"/>
              <a:gd name="connsiteY6086" fmla="*/ 302419 h 514350"/>
              <a:gd name="connsiteX6087" fmla="*/ 1937861 w 6400800"/>
              <a:gd name="connsiteY6087" fmla="*/ 295751 h 514350"/>
              <a:gd name="connsiteX6088" fmla="*/ 1938814 w 6400800"/>
              <a:gd name="connsiteY6088" fmla="*/ 306229 h 514350"/>
              <a:gd name="connsiteX6089" fmla="*/ 1937861 w 6400800"/>
              <a:gd name="connsiteY6089" fmla="*/ 310039 h 514350"/>
              <a:gd name="connsiteX6090" fmla="*/ 1938814 w 6400800"/>
              <a:gd name="connsiteY6090" fmla="*/ 272891 h 514350"/>
              <a:gd name="connsiteX6091" fmla="*/ 1936909 w 6400800"/>
              <a:gd name="connsiteY6091" fmla="*/ 266224 h 514350"/>
              <a:gd name="connsiteX6092" fmla="*/ 1936909 w 6400800"/>
              <a:gd name="connsiteY6092" fmla="*/ 261461 h 514350"/>
              <a:gd name="connsiteX6093" fmla="*/ 1936909 w 6400800"/>
              <a:gd name="connsiteY6093" fmla="*/ 246221 h 514350"/>
              <a:gd name="connsiteX6094" fmla="*/ 1938814 w 6400800"/>
              <a:gd name="connsiteY6094" fmla="*/ 272891 h 514350"/>
              <a:gd name="connsiteX6095" fmla="*/ 1900714 w 6400800"/>
              <a:gd name="connsiteY6095" fmla="*/ 338614 h 514350"/>
              <a:gd name="connsiteX6096" fmla="*/ 1900714 w 6400800"/>
              <a:gd name="connsiteY6096" fmla="*/ 333851 h 514350"/>
              <a:gd name="connsiteX6097" fmla="*/ 1902619 w 6400800"/>
              <a:gd name="connsiteY6097" fmla="*/ 329089 h 514350"/>
              <a:gd name="connsiteX6098" fmla="*/ 1904524 w 6400800"/>
              <a:gd name="connsiteY6098" fmla="*/ 325279 h 514350"/>
              <a:gd name="connsiteX6099" fmla="*/ 1900714 w 6400800"/>
              <a:gd name="connsiteY6099" fmla="*/ 338614 h 514350"/>
              <a:gd name="connsiteX6100" fmla="*/ 1915954 w 6400800"/>
              <a:gd name="connsiteY6100" fmla="*/ 436721 h 514350"/>
              <a:gd name="connsiteX6101" fmla="*/ 1915954 w 6400800"/>
              <a:gd name="connsiteY6101" fmla="*/ 433864 h 514350"/>
              <a:gd name="connsiteX6102" fmla="*/ 1916906 w 6400800"/>
              <a:gd name="connsiteY6102" fmla="*/ 434816 h 514350"/>
              <a:gd name="connsiteX6103" fmla="*/ 1915954 w 6400800"/>
              <a:gd name="connsiteY6103" fmla="*/ 436721 h 514350"/>
              <a:gd name="connsiteX6104" fmla="*/ 1920716 w 6400800"/>
              <a:gd name="connsiteY6104" fmla="*/ 401479 h 514350"/>
              <a:gd name="connsiteX6105" fmla="*/ 1919764 w 6400800"/>
              <a:gd name="connsiteY6105" fmla="*/ 407194 h 514350"/>
              <a:gd name="connsiteX6106" fmla="*/ 1917859 w 6400800"/>
              <a:gd name="connsiteY6106" fmla="*/ 404336 h 514350"/>
              <a:gd name="connsiteX6107" fmla="*/ 1919764 w 6400800"/>
              <a:gd name="connsiteY6107" fmla="*/ 398621 h 514350"/>
              <a:gd name="connsiteX6108" fmla="*/ 1920716 w 6400800"/>
              <a:gd name="connsiteY6108" fmla="*/ 401479 h 514350"/>
              <a:gd name="connsiteX6109" fmla="*/ 1917859 w 6400800"/>
              <a:gd name="connsiteY6109" fmla="*/ 331946 h 514350"/>
              <a:gd name="connsiteX6110" fmla="*/ 1919764 w 6400800"/>
              <a:gd name="connsiteY6110" fmla="*/ 337661 h 514350"/>
              <a:gd name="connsiteX6111" fmla="*/ 1919764 w 6400800"/>
              <a:gd name="connsiteY6111" fmla="*/ 337661 h 514350"/>
              <a:gd name="connsiteX6112" fmla="*/ 1918811 w 6400800"/>
              <a:gd name="connsiteY6112" fmla="*/ 338614 h 514350"/>
              <a:gd name="connsiteX6113" fmla="*/ 1916906 w 6400800"/>
              <a:gd name="connsiteY6113" fmla="*/ 342424 h 514350"/>
              <a:gd name="connsiteX6114" fmla="*/ 1916906 w 6400800"/>
              <a:gd name="connsiteY6114" fmla="*/ 341471 h 514350"/>
              <a:gd name="connsiteX6115" fmla="*/ 1915954 w 6400800"/>
              <a:gd name="connsiteY6115" fmla="*/ 344329 h 514350"/>
              <a:gd name="connsiteX6116" fmla="*/ 1915001 w 6400800"/>
              <a:gd name="connsiteY6116" fmla="*/ 345281 h 514350"/>
              <a:gd name="connsiteX6117" fmla="*/ 1917859 w 6400800"/>
              <a:gd name="connsiteY6117" fmla="*/ 331946 h 514350"/>
              <a:gd name="connsiteX6118" fmla="*/ 1919764 w 6400800"/>
              <a:gd name="connsiteY6118" fmla="*/ 360521 h 514350"/>
              <a:gd name="connsiteX6119" fmla="*/ 1919764 w 6400800"/>
              <a:gd name="connsiteY6119" fmla="*/ 364331 h 514350"/>
              <a:gd name="connsiteX6120" fmla="*/ 1915001 w 6400800"/>
              <a:gd name="connsiteY6120" fmla="*/ 373856 h 514350"/>
              <a:gd name="connsiteX6121" fmla="*/ 1908334 w 6400800"/>
              <a:gd name="connsiteY6121" fmla="*/ 388144 h 514350"/>
              <a:gd name="connsiteX6122" fmla="*/ 1907381 w 6400800"/>
              <a:gd name="connsiteY6122" fmla="*/ 387191 h 514350"/>
              <a:gd name="connsiteX6123" fmla="*/ 1907381 w 6400800"/>
              <a:gd name="connsiteY6123" fmla="*/ 385286 h 514350"/>
              <a:gd name="connsiteX6124" fmla="*/ 1910239 w 6400800"/>
              <a:gd name="connsiteY6124" fmla="*/ 380524 h 514350"/>
              <a:gd name="connsiteX6125" fmla="*/ 1919764 w 6400800"/>
              <a:gd name="connsiteY6125" fmla="*/ 360521 h 514350"/>
              <a:gd name="connsiteX6126" fmla="*/ 1910239 w 6400800"/>
              <a:gd name="connsiteY6126" fmla="*/ 299561 h 514350"/>
              <a:gd name="connsiteX6127" fmla="*/ 1908334 w 6400800"/>
              <a:gd name="connsiteY6127" fmla="*/ 305276 h 514350"/>
              <a:gd name="connsiteX6128" fmla="*/ 1908334 w 6400800"/>
              <a:gd name="connsiteY6128" fmla="*/ 305276 h 514350"/>
              <a:gd name="connsiteX6129" fmla="*/ 1910239 w 6400800"/>
              <a:gd name="connsiteY6129" fmla="*/ 299561 h 514350"/>
              <a:gd name="connsiteX6130" fmla="*/ 1906429 w 6400800"/>
              <a:gd name="connsiteY6130" fmla="*/ 313849 h 514350"/>
              <a:gd name="connsiteX6131" fmla="*/ 1908334 w 6400800"/>
              <a:gd name="connsiteY6131" fmla="*/ 309086 h 514350"/>
              <a:gd name="connsiteX6132" fmla="*/ 1908334 w 6400800"/>
              <a:gd name="connsiteY6132" fmla="*/ 310039 h 514350"/>
              <a:gd name="connsiteX6133" fmla="*/ 1906429 w 6400800"/>
              <a:gd name="connsiteY6133" fmla="*/ 315754 h 514350"/>
              <a:gd name="connsiteX6134" fmla="*/ 1905476 w 6400800"/>
              <a:gd name="connsiteY6134" fmla="*/ 316706 h 514350"/>
              <a:gd name="connsiteX6135" fmla="*/ 1906429 w 6400800"/>
              <a:gd name="connsiteY6135" fmla="*/ 313849 h 514350"/>
              <a:gd name="connsiteX6136" fmla="*/ 1893094 w 6400800"/>
              <a:gd name="connsiteY6136" fmla="*/ 259556 h 514350"/>
              <a:gd name="connsiteX6137" fmla="*/ 1894046 w 6400800"/>
              <a:gd name="connsiteY6137" fmla="*/ 256699 h 514350"/>
              <a:gd name="connsiteX6138" fmla="*/ 1894999 w 6400800"/>
              <a:gd name="connsiteY6138" fmla="*/ 256699 h 514350"/>
              <a:gd name="connsiteX6139" fmla="*/ 1899761 w 6400800"/>
              <a:gd name="connsiteY6139" fmla="*/ 260509 h 514350"/>
              <a:gd name="connsiteX6140" fmla="*/ 1904524 w 6400800"/>
              <a:gd name="connsiteY6140" fmla="*/ 275749 h 514350"/>
              <a:gd name="connsiteX6141" fmla="*/ 1895951 w 6400800"/>
              <a:gd name="connsiteY6141" fmla="*/ 297656 h 514350"/>
              <a:gd name="connsiteX6142" fmla="*/ 1894046 w 6400800"/>
              <a:gd name="connsiteY6142" fmla="*/ 281464 h 514350"/>
              <a:gd name="connsiteX6143" fmla="*/ 1892141 w 6400800"/>
              <a:gd name="connsiteY6143" fmla="*/ 270034 h 514350"/>
              <a:gd name="connsiteX6144" fmla="*/ 1893094 w 6400800"/>
              <a:gd name="connsiteY6144" fmla="*/ 272891 h 514350"/>
              <a:gd name="connsiteX6145" fmla="*/ 1893094 w 6400800"/>
              <a:gd name="connsiteY6145" fmla="*/ 259556 h 514350"/>
              <a:gd name="connsiteX6146" fmla="*/ 1841659 w 6400800"/>
              <a:gd name="connsiteY6146" fmla="*/ 297656 h 514350"/>
              <a:gd name="connsiteX6147" fmla="*/ 1840706 w 6400800"/>
              <a:gd name="connsiteY6147" fmla="*/ 313849 h 514350"/>
              <a:gd name="connsiteX6148" fmla="*/ 1838801 w 6400800"/>
              <a:gd name="connsiteY6148" fmla="*/ 294799 h 514350"/>
              <a:gd name="connsiteX6149" fmla="*/ 1838801 w 6400800"/>
              <a:gd name="connsiteY6149" fmla="*/ 290989 h 514350"/>
              <a:gd name="connsiteX6150" fmla="*/ 1841659 w 6400800"/>
              <a:gd name="connsiteY6150" fmla="*/ 297656 h 514350"/>
              <a:gd name="connsiteX6151" fmla="*/ 1822609 w 6400800"/>
              <a:gd name="connsiteY6151" fmla="*/ 363379 h 514350"/>
              <a:gd name="connsiteX6152" fmla="*/ 1826419 w 6400800"/>
              <a:gd name="connsiteY6152" fmla="*/ 353854 h 514350"/>
              <a:gd name="connsiteX6153" fmla="*/ 1827371 w 6400800"/>
              <a:gd name="connsiteY6153" fmla="*/ 364331 h 514350"/>
              <a:gd name="connsiteX6154" fmla="*/ 1823561 w 6400800"/>
              <a:gd name="connsiteY6154" fmla="*/ 368141 h 514350"/>
              <a:gd name="connsiteX6155" fmla="*/ 1822609 w 6400800"/>
              <a:gd name="connsiteY6155" fmla="*/ 363379 h 514350"/>
              <a:gd name="connsiteX6156" fmla="*/ 1828324 w 6400800"/>
              <a:gd name="connsiteY6156" fmla="*/ 403384 h 514350"/>
              <a:gd name="connsiteX6157" fmla="*/ 1827371 w 6400800"/>
              <a:gd name="connsiteY6157" fmla="*/ 400526 h 514350"/>
              <a:gd name="connsiteX6158" fmla="*/ 1825466 w 6400800"/>
              <a:gd name="connsiteY6158" fmla="*/ 381476 h 514350"/>
              <a:gd name="connsiteX6159" fmla="*/ 1828324 w 6400800"/>
              <a:gd name="connsiteY6159" fmla="*/ 377666 h 514350"/>
              <a:gd name="connsiteX6160" fmla="*/ 1829276 w 6400800"/>
              <a:gd name="connsiteY6160" fmla="*/ 399574 h 514350"/>
              <a:gd name="connsiteX6161" fmla="*/ 1828324 w 6400800"/>
              <a:gd name="connsiteY6161" fmla="*/ 403384 h 514350"/>
              <a:gd name="connsiteX6162" fmla="*/ 1833086 w 6400800"/>
              <a:gd name="connsiteY6162" fmla="*/ 339566 h 514350"/>
              <a:gd name="connsiteX6163" fmla="*/ 1833086 w 6400800"/>
              <a:gd name="connsiteY6163" fmla="*/ 339566 h 514350"/>
              <a:gd name="connsiteX6164" fmla="*/ 1833086 w 6400800"/>
              <a:gd name="connsiteY6164" fmla="*/ 340519 h 514350"/>
              <a:gd name="connsiteX6165" fmla="*/ 1833086 w 6400800"/>
              <a:gd name="connsiteY6165" fmla="*/ 339566 h 514350"/>
              <a:gd name="connsiteX6166" fmla="*/ 1824514 w 6400800"/>
              <a:gd name="connsiteY6166" fmla="*/ 272891 h 514350"/>
              <a:gd name="connsiteX6167" fmla="*/ 1824514 w 6400800"/>
              <a:gd name="connsiteY6167" fmla="*/ 263366 h 514350"/>
              <a:gd name="connsiteX6168" fmla="*/ 1835944 w 6400800"/>
              <a:gd name="connsiteY6168" fmla="*/ 285274 h 514350"/>
              <a:gd name="connsiteX6169" fmla="*/ 1834991 w 6400800"/>
              <a:gd name="connsiteY6169" fmla="*/ 294799 h 514350"/>
              <a:gd name="connsiteX6170" fmla="*/ 1834039 w 6400800"/>
              <a:gd name="connsiteY6170" fmla="*/ 320516 h 514350"/>
              <a:gd name="connsiteX6171" fmla="*/ 1834039 w 6400800"/>
              <a:gd name="connsiteY6171" fmla="*/ 330994 h 514350"/>
              <a:gd name="connsiteX6172" fmla="*/ 1833086 w 6400800"/>
              <a:gd name="connsiteY6172" fmla="*/ 331946 h 514350"/>
              <a:gd name="connsiteX6173" fmla="*/ 1832134 w 6400800"/>
              <a:gd name="connsiteY6173" fmla="*/ 332899 h 514350"/>
              <a:gd name="connsiteX6174" fmla="*/ 1827371 w 6400800"/>
              <a:gd name="connsiteY6174" fmla="*/ 316706 h 514350"/>
              <a:gd name="connsiteX6175" fmla="*/ 1822609 w 6400800"/>
              <a:gd name="connsiteY6175" fmla="*/ 303371 h 514350"/>
              <a:gd name="connsiteX6176" fmla="*/ 1824514 w 6400800"/>
              <a:gd name="connsiteY6176" fmla="*/ 272891 h 514350"/>
              <a:gd name="connsiteX6177" fmla="*/ 1822609 w 6400800"/>
              <a:gd name="connsiteY6177" fmla="*/ 309086 h 514350"/>
              <a:gd name="connsiteX6178" fmla="*/ 1823561 w 6400800"/>
              <a:gd name="connsiteY6178" fmla="*/ 317659 h 514350"/>
              <a:gd name="connsiteX6179" fmla="*/ 1825466 w 6400800"/>
              <a:gd name="connsiteY6179" fmla="*/ 338614 h 514350"/>
              <a:gd name="connsiteX6180" fmla="*/ 1825466 w 6400800"/>
              <a:gd name="connsiteY6180" fmla="*/ 340519 h 514350"/>
              <a:gd name="connsiteX6181" fmla="*/ 1820704 w 6400800"/>
              <a:gd name="connsiteY6181" fmla="*/ 348139 h 514350"/>
              <a:gd name="connsiteX6182" fmla="*/ 1820704 w 6400800"/>
              <a:gd name="connsiteY6182" fmla="*/ 332899 h 514350"/>
              <a:gd name="connsiteX6183" fmla="*/ 1820704 w 6400800"/>
              <a:gd name="connsiteY6183" fmla="*/ 331946 h 514350"/>
              <a:gd name="connsiteX6184" fmla="*/ 1822609 w 6400800"/>
              <a:gd name="connsiteY6184" fmla="*/ 309086 h 514350"/>
              <a:gd name="connsiteX6185" fmla="*/ 1763554 w 6400800"/>
              <a:gd name="connsiteY6185" fmla="*/ 411956 h 514350"/>
              <a:gd name="connsiteX6186" fmla="*/ 1762601 w 6400800"/>
              <a:gd name="connsiteY6186" fmla="*/ 406241 h 514350"/>
              <a:gd name="connsiteX6187" fmla="*/ 1761649 w 6400800"/>
              <a:gd name="connsiteY6187" fmla="*/ 397669 h 514350"/>
              <a:gd name="connsiteX6188" fmla="*/ 1761649 w 6400800"/>
              <a:gd name="connsiteY6188" fmla="*/ 397669 h 514350"/>
              <a:gd name="connsiteX6189" fmla="*/ 1764506 w 6400800"/>
              <a:gd name="connsiteY6189" fmla="*/ 400526 h 514350"/>
              <a:gd name="connsiteX6190" fmla="*/ 1763554 w 6400800"/>
              <a:gd name="connsiteY6190" fmla="*/ 411956 h 514350"/>
              <a:gd name="connsiteX6191" fmla="*/ 1766411 w 6400800"/>
              <a:gd name="connsiteY6191" fmla="*/ 379571 h 514350"/>
              <a:gd name="connsiteX6192" fmla="*/ 1766411 w 6400800"/>
              <a:gd name="connsiteY6192" fmla="*/ 379571 h 514350"/>
              <a:gd name="connsiteX6193" fmla="*/ 1766411 w 6400800"/>
              <a:gd name="connsiteY6193" fmla="*/ 377666 h 514350"/>
              <a:gd name="connsiteX6194" fmla="*/ 1766411 w 6400800"/>
              <a:gd name="connsiteY6194" fmla="*/ 379571 h 514350"/>
              <a:gd name="connsiteX6195" fmla="*/ 1792129 w 6400800"/>
              <a:gd name="connsiteY6195" fmla="*/ 251936 h 514350"/>
              <a:gd name="connsiteX6196" fmla="*/ 1802606 w 6400800"/>
              <a:gd name="connsiteY6196" fmla="*/ 219551 h 514350"/>
              <a:gd name="connsiteX6197" fmla="*/ 1802606 w 6400800"/>
              <a:gd name="connsiteY6197" fmla="*/ 219551 h 514350"/>
              <a:gd name="connsiteX6198" fmla="*/ 1801654 w 6400800"/>
              <a:gd name="connsiteY6198" fmla="*/ 274796 h 514350"/>
              <a:gd name="connsiteX6199" fmla="*/ 1800701 w 6400800"/>
              <a:gd name="connsiteY6199" fmla="*/ 327184 h 514350"/>
              <a:gd name="connsiteX6200" fmla="*/ 1794034 w 6400800"/>
              <a:gd name="connsiteY6200" fmla="*/ 310991 h 514350"/>
              <a:gd name="connsiteX6201" fmla="*/ 1788319 w 6400800"/>
              <a:gd name="connsiteY6201" fmla="*/ 294799 h 514350"/>
              <a:gd name="connsiteX6202" fmla="*/ 1787366 w 6400800"/>
              <a:gd name="connsiteY6202" fmla="*/ 292894 h 514350"/>
              <a:gd name="connsiteX6203" fmla="*/ 1786414 w 6400800"/>
              <a:gd name="connsiteY6203" fmla="*/ 287179 h 514350"/>
              <a:gd name="connsiteX6204" fmla="*/ 1788319 w 6400800"/>
              <a:gd name="connsiteY6204" fmla="*/ 279559 h 514350"/>
              <a:gd name="connsiteX6205" fmla="*/ 1787366 w 6400800"/>
              <a:gd name="connsiteY6205" fmla="*/ 275749 h 514350"/>
              <a:gd name="connsiteX6206" fmla="*/ 1785461 w 6400800"/>
              <a:gd name="connsiteY6206" fmla="*/ 274796 h 514350"/>
              <a:gd name="connsiteX6207" fmla="*/ 1785461 w 6400800"/>
              <a:gd name="connsiteY6207" fmla="*/ 274796 h 514350"/>
              <a:gd name="connsiteX6208" fmla="*/ 1792129 w 6400800"/>
              <a:gd name="connsiteY6208" fmla="*/ 251936 h 514350"/>
              <a:gd name="connsiteX6209" fmla="*/ 1785461 w 6400800"/>
              <a:gd name="connsiteY6209" fmla="*/ 276701 h 514350"/>
              <a:gd name="connsiteX6210" fmla="*/ 1786414 w 6400800"/>
              <a:gd name="connsiteY6210" fmla="*/ 278606 h 514350"/>
              <a:gd name="connsiteX6211" fmla="*/ 1786414 w 6400800"/>
              <a:gd name="connsiteY6211" fmla="*/ 282416 h 514350"/>
              <a:gd name="connsiteX6212" fmla="*/ 1785461 w 6400800"/>
              <a:gd name="connsiteY6212" fmla="*/ 276701 h 514350"/>
              <a:gd name="connsiteX6213" fmla="*/ 1785461 w 6400800"/>
              <a:gd name="connsiteY6213" fmla="*/ 276701 h 514350"/>
              <a:gd name="connsiteX6214" fmla="*/ 1776889 w 6400800"/>
              <a:gd name="connsiteY6214" fmla="*/ 330994 h 514350"/>
              <a:gd name="connsiteX6215" fmla="*/ 1785461 w 6400800"/>
              <a:gd name="connsiteY6215" fmla="*/ 376714 h 514350"/>
              <a:gd name="connsiteX6216" fmla="*/ 1786414 w 6400800"/>
              <a:gd name="connsiteY6216" fmla="*/ 385286 h 514350"/>
              <a:gd name="connsiteX6217" fmla="*/ 1784509 w 6400800"/>
              <a:gd name="connsiteY6217" fmla="*/ 382429 h 514350"/>
              <a:gd name="connsiteX6218" fmla="*/ 1785461 w 6400800"/>
              <a:gd name="connsiteY6218" fmla="*/ 374809 h 514350"/>
              <a:gd name="connsiteX6219" fmla="*/ 1783556 w 6400800"/>
              <a:gd name="connsiteY6219" fmla="*/ 380524 h 514350"/>
              <a:gd name="connsiteX6220" fmla="*/ 1776889 w 6400800"/>
              <a:gd name="connsiteY6220" fmla="*/ 370999 h 514350"/>
              <a:gd name="connsiteX6221" fmla="*/ 1776889 w 6400800"/>
              <a:gd name="connsiteY6221" fmla="*/ 337661 h 514350"/>
              <a:gd name="connsiteX6222" fmla="*/ 1776889 w 6400800"/>
              <a:gd name="connsiteY6222" fmla="*/ 330994 h 514350"/>
              <a:gd name="connsiteX6223" fmla="*/ 1755934 w 6400800"/>
              <a:gd name="connsiteY6223" fmla="*/ 211931 h 514350"/>
              <a:gd name="connsiteX6224" fmla="*/ 1761649 w 6400800"/>
              <a:gd name="connsiteY6224" fmla="*/ 233839 h 514350"/>
              <a:gd name="connsiteX6225" fmla="*/ 1762601 w 6400800"/>
              <a:gd name="connsiteY6225" fmla="*/ 238601 h 514350"/>
              <a:gd name="connsiteX6226" fmla="*/ 1760696 w 6400800"/>
              <a:gd name="connsiteY6226" fmla="*/ 234791 h 514350"/>
              <a:gd name="connsiteX6227" fmla="*/ 1759744 w 6400800"/>
              <a:gd name="connsiteY6227" fmla="*/ 230981 h 514350"/>
              <a:gd name="connsiteX6228" fmla="*/ 1759744 w 6400800"/>
              <a:gd name="connsiteY6228" fmla="*/ 232886 h 514350"/>
              <a:gd name="connsiteX6229" fmla="*/ 1756886 w 6400800"/>
              <a:gd name="connsiteY6229" fmla="*/ 227171 h 514350"/>
              <a:gd name="connsiteX6230" fmla="*/ 1754981 w 6400800"/>
              <a:gd name="connsiteY6230" fmla="*/ 223361 h 514350"/>
              <a:gd name="connsiteX6231" fmla="*/ 1755934 w 6400800"/>
              <a:gd name="connsiteY6231" fmla="*/ 211931 h 514350"/>
              <a:gd name="connsiteX6232" fmla="*/ 1754981 w 6400800"/>
              <a:gd name="connsiteY6232" fmla="*/ 232886 h 514350"/>
              <a:gd name="connsiteX6233" fmla="*/ 1755934 w 6400800"/>
              <a:gd name="connsiteY6233" fmla="*/ 235744 h 514350"/>
              <a:gd name="connsiteX6234" fmla="*/ 1754981 w 6400800"/>
              <a:gd name="connsiteY6234" fmla="*/ 240506 h 514350"/>
              <a:gd name="connsiteX6235" fmla="*/ 1754981 w 6400800"/>
              <a:gd name="connsiteY6235" fmla="*/ 232886 h 514350"/>
              <a:gd name="connsiteX6236" fmla="*/ 1754029 w 6400800"/>
              <a:gd name="connsiteY6236" fmla="*/ 281464 h 514350"/>
              <a:gd name="connsiteX6237" fmla="*/ 1754981 w 6400800"/>
              <a:gd name="connsiteY6237" fmla="*/ 252889 h 514350"/>
              <a:gd name="connsiteX6238" fmla="*/ 1756886 w 6400800"/>
              <a:gd name="connsiteY6238" fmla="*/ 236696 h 514350"/>
              <a:gd name="connsiteX6239" fmla="*/ 1763554 w 6400800"/>
              <a:gd name="connsiteY6239" fmla="*/ 256699 h 514350"/>
              <a:gd name="connsiteX6240" fmla="*/ 1768316 w 6400800"/>
              <a:gd name="connsiteY6240" fmla="*/ 286226 h 514350"/>
              <a:gd name="connsiteX6241" fmla="*/ 1754981 w 6400800"/>
              <a:gd name="connsiteY6241" fmla="*/ 322421 h 514350"/>
              <a:gd name="connsiteX6242" fmla="*/ 1754029 w 6400800"/>
              <a:gd name="connsiteY6242" fmla="*/ 317659 h 514350"/>
              <a:gd name="connsiteX6243" fmla="*/ 1754029 w 6400800"/>
              <a:gd name="connsiteY6243" fmla="*/ 316706 h 514350"/>
              <a:gd name="connsiteX6244" fmla="*/ 1754029 w 6400800"/>
              <a:gd name="connsiteY6244" fmla="*/ 281464 h 514350"/>
              <a:gd name="connsiteX6245" fmla="*/ 1687354 w 6400800"/>
              <a:gd name="connsiteY6245" fmla="*/ 295751 h 514350"/>
              <a:gd name="connsiteX6246" fmla="*/ 1685449 w 6400800"/>
              <a:gd name="connsiteY6246" fmla="*/ 314801 h 514350"/>
              <a:gd name="connsiteX6247" fmla="*/ 1684496 w 6400800"/>
              <a:gd name="connsiteY6247" fmla="*/ 325279 h 514350"/>
              <a:gd name="connsiteX6248" fmla="*/ 1681639 w 6400800"/>
              <a:gd name="connsiteY6248" fmla="*/ 311944 h 514350"/>
              <a:gd name="connsiteX6249" fmla="*/ 1681639 w 6400800"/>
              <a:gd name="connsiteY6249" fmla="*/ 309086 h 514350"/>
              <a:gd name="connsiteX6250" fmla="*/ 1681639 w 6400800"/>
              <a:gd name="connsiteY6250" fmla="*/ 310039 h 514350"/>
              <a:gd name="connsiteX6251" fmla="*/ 1680686 w 6400800"/>
              <a:gd name="connsiteY6251" fmla="*/ 306229 h 514350"/>
              <a:gd name="connsiteX6252" fmla="*/ 1681639 w 6400800"/>
              <a:gd name="connsiteY6252" fmla="*/ 303371 h 514350"/>
              <a:gd name="connsiteX6253" fmla="*/ 1684496 w 6400800"/>
              <a:gd name="connsiteY6253" fmla="*/ 295751 h 514350"/>
              <a:gd name="connsiteX6254" fmla="*/ 1689259 w 6400800"/>
              <a:gd name="connsiteY6254" fmla="*/ 282416 h 514350"/>
              <a:gd name="connsiteX6255" fmla="*/ 1687354 w 6400800"/>
              <a:gd name="connsiteY6255" fmla="*/ 295751 h 514350"/>
              <a:gd name="connsiteX6256" fmla="*/ 1678781 w 6400800"/>
              <a:gd name="connsiteY6256" fmla="*/ 276701 h 514350"/>
              <a:gd name="connsiteX6257" fmla="*/ 1684496 w 6400800"/>
              <a:gd name="connsiteY6257" fmla="*/ 245269 h 514350"/>
              <a:gd name="connsiteX6258" fmla="*/ 1686401 w 6400800"/>
              <a:gd name="connsiteY6258" fmla="*/ 259556 h 514350"/>
              <a:gd name="connsiteX6259" fmla="*/ 1686401 w 6400800"/>
              <a:gd name="connsiteY6259" fmla="*/ 268129 h 514350"/>
              <a:gd name="connsiteX6260" fmla="*/ 1686401 w 6400800"/>
              <a:gd name="connsiteY6260" fmla="*/ 270986 h 514350"/>
              <a:gd name="connsiteX6261" fmla="*/ 1675924 w 6400800"/>
              <a:gd name="connsiteY6261" fmla="*/ 292894 h 514350"/>
              <a:gd name="connsiteX6262" fmla="*/ 1675924 w 6400800"/>
              <a:gd name="connsiteY6262" fmla="*/ 291941 h 514350"/>
              <a:gd name="connsiteX6263" fmla="*/ 1678781 w 6400800"/>
              <a:gd name="connsiteY6263" fmla="*/ 278606 h 514350"/>
              <a:gd name="connsiteX6264" fmla="*/ 1679734 w 6400800"/>
              <a:gd name="connsiteY6264" fmla="*/ 275749 h 514350"/>
              <a:gd name="connsiteX6265" fmla="*/ 1678781 w 6400800"/>
              <a:gd name="connsiteY6265" fmla="*/ 276701 h 514350"/>
              <a:gd name="connsiteX6266" fmla="*/ 1677829 w 6400800"/>
              <a:gd name="connsiteY6266" fmla="*/ 199549 h 514350"/>
              <a:gd name="connsiteX6267" fmla="*/ 1678781 w 6400800"/>
              <a:gd name="connsiteY6267" fmla="*/ 204311 h 514350"/>
              <a:gd name="connsiteX6268" fmla="*/ 1676876 w 6400800"/>
              <a:gd name="connsiteY6268" fmla="*/ 213836 h 514350"/>
              <a:gd name="connsiteX6269" fmla="*/ 1677829 w 6400800"/>
              <a:gd name="connsiteY6269" fmla="*/ 199549 h 514350"/>
              <a:gd name="connsiteX6270" fmla="*/ 1640681 w 6400800"/>
              <a:gd name="connsiteY6270" fmla="*/ 226219 h 514350"/>
              <a:gd name="connsiteX6271" fmla="*/ 1649254 w 6400800"/>
              <a:gd name="connsiteY6271" fmla="*/ 254794 h 514350"/>
              <a:gd name="connsiteX6272" fmla="*/ 1654016 w 6400800"/>
              <a:gd name="connsiteY6272" fmla="*/ 274796 h 514350"/>
              <a:gd name="connsiteX6273" fmla="*/ 1653064 w 6400800"/>
              <a:gd name="connsiteY6273" fmla="*/ 281464 h 514350"/>
              <a:gd name="connsiteX6274" fmla="*/ 1652111 w 6400800"/>
              <a:gd name="connsiteY6274" fmla="*/ 279559 h 514350"/>
              <a:gd name="connsiteX6275" fmla="*/ 1652111 w 6400800"/>
              <a:gd name="connsiteY6275" fmla="*/ 282416 h 514350"/>
              <a:gd name="connsiteX6276" fmla="*/ 1649254 w 6400800"/>
              <a:gd name="connsiteY6276" fmla="*/ 300514 h 514350"/>
              <a:gd name="connsiteX6277" fmla="*/ 1641634 w 6400800"/>
              <a:gd name="connsiteY6277" fmla="*/ 281464 h 514350"/>
              <a:gd name="connsiteX6278" fmla="*/ 1643539 w 6400800"/>
              <a:gd name="connsiteY6278" fmla="*/ 279559 h 514350"/>
              <a:gd name="connsiteX6279" fmla="*/ 1647349 w 6400800"/>
              <a:gd name="connsiteY6279" fmla="*/ 277654 h 514350"/>
              <a:gd name="connsiteX6280" fmla="*/ 1654016 w 6400800"/>
              <a:gd name="connsiteY6280" fmla="*/ 273844 h 514350"/>
              <a:gd name="connsiteX6281" fmla="*/ 1647349 w 6400800"/>
              <a:gd name="connsiteY6281" fmla="*/ 276701 h 514350"/>
              <a:gd name="connsiteX6282" fmla="*/ 1643539 w 6400800"/>
              <a:gd name="connsiteY6282" fmla="*/ 278606 h 514350"/>
              <a:gd name="connsiteX6283" fmla="*/ 1642586 w 6400800"/>
              <a:gd name="connsiteY6283" fmla="*/ 279559 h 514350"/>
              <a:gd name="connsiteX6284" fmla="*/ 1642586 w 6400800"/>
              <a:gd name="connsiteY6284" fmla="*/ 255746 h 514350"/>
              <a:gd name="connsiteX6285" fmla="*/ 1640681 w 6400800"/>
              <a:gd name="connsiteY6285" fmla="*/ 226219 h 514350"/>
              <a:gd name="connsiteX6286" fmla="*/ 1640681 w 6400800"/>
              <a:gd name="connsiteY6286" fmla="*/ 226219 h 514350"/>
              <a:gd name="connsiteX6287" fmla="*/ 1620679 w 6400800"/>
              <a:gd name="connsiteY6287" fmla="*/ 348139 h 514350"/>
              <a:gd name="connsiteX6288" fmla="*/ 1620679 w 6400800"/>
              <a:gd name="connsiteY6288" fmla="*/ 351949 h 514350"/>
              <a:gd name="connsiteX6289" fmla="*/ 1620679 w 6400800"/>
              <a:gd name="connsiteY6289" fmla="*/ 353854 h 514350"/>
              <a:gd name="connsiteX6290" fmla="*/ 1618774 w 6400800"/>
              <a:gd name="connsiteY6290" fmla="*/ 356711 h 514350"/>
              <a:gd name="connsiteX6291" fmla="*/ 1620679 w 6400800"/>
              <a:gd name="connsiteY6291" fmla="*/ 348139 h 514350"/>
              <a:gd name="connsiteX6292" fmla="*/ 1618774 w 6400800"/>
              <a:gd name="connsiteY6292" fmla="*/ 311944 h 514350"/>
              <a:gd name="connsiteX6293" fmla="*/ 1616869 w 6400800"/>
              <a:gd name="connsiteY6293" fmla="*/ 315754 h 514350"/>
              <a:gd name="connsiteX6294" fmla="*/ 1605439 w 6400800"/>
              <a:gd name="connsiteY6294" fmla="*/ 343376 h 514350"/>
              <a:gd name="connsiteX6295" fmla="*/ 1602581 w 6400800"/>
              <a:gd name="connsiteY6295" fmla="*/ 350996 h 514350"/>
              <a:gd name="connsiteX6296" fmla="*/ 1602581 w 6400800"/>
              <a:gd name="connsiteY6296" fmla="*/ 342424 h 514350"/>
              <a:gd name="connsiteX6297" fmla="*/ 1613059 w 6400800"/>
              <a:gd name="connsiteY6297" fmla="*/ 321469 h 514350"/>
              <a:gd name="connsiteX6298" fmla="*/ 1619726 w 6400800"/>
              <a:gd name="connsiteY6298" fmla="*/ 310039 h 514350"/>
              <a:gd name="connsiteX6299" fmla="*/ 1618774 w 6400800"/>
              <a:gd name="connsiteY6299" fmla="*/ 311944 h 514350"/>
              <a:gd name="connsiteX6300" fmla="*/ 1610201 w 6400800"/>
              <a:gd name="connsiteY6300" fmla="*/ 269081 h 514350"/>
              <a:gd name="connsiteX6301" fmla="*/ 1614011 w 6400800"/>
              <a:gd name="connsiteY6301" fmla="*/ 258604 h 514350"/>
              <a:gd name="connsiteX6302" fmla="*/ 1616869 w 6400800"/>
              <a:gd name="connsiteY6302" fmla="*/ 252889 h 514350"/>
              <a:gd name="connsiteX6303" fmla="*/ 1617821 w 6400800"/>
              <a:gd name="connsiteY6303" fmla="*/ 292894 h 514350"/>
              <a:gd name="connsiteX6304" fmla="*/ 1617821 w 6400800"/>
              <a:gd name="connsiteY6304" fmla="*/ 293846 h 514350"/>
              <a:gd name="connsiteX6305" fmla="*/ 1614011 w 6400800"/>
              <a:gd name="connsiteY6305" fmla="*/ 289084 h 514350"/>
              <a:gd name="connsiteX6306" fmla="*/ 1606391 w 6400800"/>
              <a:gd name="connsiteY6306" fmla="*/ 277654 h 514350"/>
              <a:gd name="connsiteX6307" fmla="*/ 1610201 w 6400800"/>
              <a:gd name="connsiteY6307" fmla="*/ 269081 h 514350"/>
              <a:gd name="connsiteX6308" fmla="*/ 1600676 w 6400800"/>
              <a:gd name="connsiteY6308" fmla="*/ 297656 h 514350"/>
              <a:gd name="connsiteX6309" fmla="*/ 1606391 w 6400800"/>
              <a:gd name="connsiteY6309" fmla="*/ 279559 h 514350"/>
              <a:gd name="connsiteX6310" fmla="*/ 1611154 w 6400800"/>
              <a:gd name="connsiteY6310" fmla="*/ 290989 h 514350"/>
              <a:gd name="connsiteX6311" fmla="*/ 1616869 w 6400800"/>
              <a:gd name="connsiteY6311" fmla="*/ 303371 h 514350"/>
              <a:gd name="connsiteX6312" fmla="*/ 1606391 w 6400800"/>
              <a:gd name="connsiteY6312" fmla="*/ 317659 h 514350"/>
              <a:gd name="connsiteX6313" fmla="*/ 1601629 w 6400800"/>
              <a:gd name="connsiteY6313" fmla="*/ 325279 h 514350"/>
              <a:gd name="connsiteX6314" fmla="*/ 1600676 w 6400800"/>
              <a:gd name="connsiteY6314" fmla="*/ 319564 h 514350"/>
              <a:gd name="connsiteX6315" fmla="*/ 1599724 w 6400800"/>
              <a:gd name="connsiteY6315" fmla="*/ 305276 h 514350"/>
              <a:gd name="connsiteX6316" fmla="*/ 1600676 w 6400800"/>
              <a:gd name="connsiteY6316" fmla="*/ 297656 h 514350"/>
              <a:gd name="connsiteX6317" fmla="*/ 1567339 w 6400800"/>
              <a:gd name="connsiteY6317" fmla="*/ 315754 h 514350"/>
              <a:gd name="connsiteX6318" fmla="*/ 1568291 w 6400800"/>
              <a:gd name="connsiteY6318" fmla="*/ 330041 h 514350"/>
              <a:gd name="connsiteX6319" fmla="*/ 1566386 w 6400800"/>
              <a:gd name="connsiteY6319" fmla="*/ 320516 h 514350"/>
              <a:gd name="connsiteX6320" fmla="*/ 1567339 w 6400800"/>
              <a:gd name="connsiteY6320" fmla="*/ 315754 h 514350"/>
              <a:gd name="connsiteX6321" fmla="*/ 1547336 w 6400800"/>
              <a:gd name="connsiteY6321" fmla="*/ 265271 h 514350"/>
              <a:gd name="connsiteX6322" fmla="*/ 1546384 w 6400800"/>
              <a:gd name="connsiteY6322" fmla="*/ 275749 h 514350"/>
              <a:gd name="connsiteX6323" fmla="*/ 1545431 w 6400800"/>
              <a:gd name="connsiteY6323" fmla="*/ 272891 h 514350"/>
              <a:gd name="connsiteX6324" fmla="*/ 1547336 w 6400800"/>
              <a:gd name="connsiteY6324" fmla="*/ 265271 h 514350"/>
              <a:gd name="connsiteX6325" fmla="*/ 1541621 w 6400800"/>
              <a:gd name="connsiteY6325" fmla="*/ 286226 h 514350"/>
              <a:gd name="connsiteX6326" fmla="*/ 1543526 w 6400800"/>
              <a:gd name="connsiteY6326" fmla="*/ 293846 h 514350"/>
              <a:gd name="connsiteX6327" fmla="*/ 1542574 w 6400800"/>
              <a:gd name="connsiteY6327" fmla="*/ 301466 h 514350"/>
              <a:gd name="connsiteX6328" fmla="*/ 1539716 w 6400800"/>
              <a:gd name="connsiteY6328" fmla="*/ 291941 h 514350"/>
              <a:gd name="connsiteX6329" fmla="*/ 1541621 w 6400800"/>
              <a:gd name="connsiteY6329" fmla="*/ 286226 h 514350"/>
              <a:gd name="connsiteX6330" fmla="*/ 1537811 w 6400800"/>
              <a:gd name="connsiteY6330" fmla="*/ 271939 h 514350"/>
              <a:gd name="connsiteX6331" fmla="*/ 1538764 w 6400800"/>
              <a:gd name="connsiteY6331" fmla="*/ 276701 h 514350"/>
              <a:gd name="connsiteX6332" fmla="*/ 1536859 w 6400800"/>
              <a:gd name="connsiteY6332" fmla="*/ 280511 h 514350"/>
              <a:gd name="connsiteX6333" fmla="*/ 1537811 w 6400800"/>
              <a:gd name="connsiteY6333" fmla="*/ 271939 h 514350"/>
              <a:gd name="connsiteX6334" fmla="*/ 1533049 w 6400800"/>
              <a:gd name="connsiteY6334" fmla="*/ 338614 h 514350"/>
              <a:gd name="connsiteX6335" fmla="*/ 1533049 w 6400800"/>
              <a:gd name="connsiteY6335" fmla="*/ 335756 h 514350"/>
              <a:gd name="connsiteX6336" fmla="*/ 1535906 w 6400800"/>
              <a:gd name="connsiteY6336" fmla="*/ 350044 h 514350"/>
              <a:gd name="connsiteX6337" fmla="*/ 1536859 w 6400800"/>
              <a:gd name="connsiteY6337" fmla="*/ 357664 h 514350"/>
              <a:gd name="connsiteX6338" fmla="*/ 1536859 w 6400800"/>
              <a:gd name="connsiteY6338" fmla="*/ 362426 h 514350"/>
              <a:gd name="connsiteX6339" fmla="*/ 1536859 w 6400800"/>
              <a:gd name="connsiteY6339" fmla="*/ 362426 h 514350"/>
              <a:gd name="connsiteX6340" fmla="*/ 1532096 w 6400800"/>
              <a:gd name="connsiteY6340" fmla="*/ 346234 h 514350"/>
              <a:gd name="connsiteX6341" fmla="*/ 1533049 w 6400800"/>
              <a:gd name="connsiteY6341" fmla="*/ 338614 h 514350"/>
              <a:gd name="connsiteX6342" fmla="*/ 1519714 w 6400800"/>
              <a:gd name="connsiteY6342" fmla="*/ 270986 h 514350"/>
              <a:gd name="connsiteX6343" fmla="*/ 1525429 w 6400800"/>
              <a:gd name="connsiteY6343" fmla="*/ 297656 h 514350"/>
              <a:gd name="connsiteX6344" fmla="*/ 1524476 w 6400800"/>
              <a:gd name="connsiteY6344" fmla="*/ 301466 h 514350"/>
              <a:gd name="connsiteX6345" fmla="*/ 1521619 w 6400800"/>
              <a:gd name="connsiteY6345" fmla="*/ 315754 h 514350"/>
              <a:gd name="connsiteX6346" fmla="*/ 1519714 w 6400800"/>
              <a:gd name="connsiteY6346" fmla="*/ 310991 h 514350"/>
              <a:gd name="connsiteX6347" fmla="*/ 1517809 w 6400800"/>
              <a:gd name="connsiteY6347" fmla="*/ 268129 h 514350"/>
              <a:gd name="connsiteX6348" fmla="*/ 1519714 w 6400800"/>
              <a:gd name="connsiteY6348" fmla="*/ 270986 h 514350"/>
              <a:gd name="connsiteX6349" fmla="*/ 1503521 w 6400800"/>
              <a:gd name="connsiteY6349" fmla="*/ 302419 h 514350"/>
              <a:gd name="connsiteX6350" fmla="*/ 1502569 w 6400800"/>
              <a:gd name="connsiteY6350" fmla="*/ 313849 h 514350"/>
              <a:gd name="connsiteX6351" fmla="*/ 1502569 w 6400800"/>
              <a:gd name="connsiteY6351" fmla="*/ 330041 h 514350"/>
              <a:gd name="connsiteX6352" fmla="*/ 1501616 w 6400800"/>
              <a:gd name="connsiteY6352" fmla="*/ 329089 h 514350"/>
              <a:gd name="connsiteX6353" fmla="*/ 1497806 w 6400800"/>
              <a:gd name="connsiteY6353" fmla="*/ 311944 h 514350"/>
              <a:gd name="connsiteX6354" fmla="*/ 1503521 w 6400800"/>
              <a:gd name="connsiteY6354" fmla="*/ 302419 h 514350"/>
              <a:gd name="connsiteX6355" fmla="*/ 1477804 w 6400800"/>
              <a:gd name="connsiteY6355" fmla="*/ 272891 h 514350"/>
              <a:gd name="connsiteX6356" fmla="*/ 1477804 w 6400800"/>
              <a:gd name="connsiteY6356" fmla="*/ 272891 h 514350"/>
              <a:gd name="connsiteX6357" fmla="*/ 1477804 w 6400800"/>
              <a:gd name="connsiteY6357" fmla="*/ 282416 h 514350"/>
              <a:gd name="connsiteX6358" fmla="*/ 1476851 w 6400800"/>
              <a:gd name="connsiteY6358" fmla="*/ 294799 h 514350"/>
              <a:gd name="connsiteX6359" fmla="*/ 1475899 w 6400800"/>
              <a:gd name="connsiteY6359" fmla="*/ 295751 h 514350"/>
              <a:gd name="connsiteX6360" fmla="*/ 1474946 w 6400800"/>
              <a:gd name="connsiteY6360" fmla="*/ 282416 h 514350"/>
              <a:gd name="connsiteX6361" fmla="*/ 1477804 w 6400800"/>
              <a:gd name="connsiteY6361" fmla="*/ 272891 h 514350"/>
              <a:gd name="connsiteX6362" fmla="*/ 1461611 w 6400800"/>
              <a:gd name="connsiteY6362" fmla="*/ 326231 h 514350"/>
              <a:gd name="connsiteX6363" fmla="*/ 1461611 w 6400800"/>
              <a:gd name="connsiteY6363" fmla="*/ 328136 h 514350"/>
              <a:gd name="connsiteX6364" fmla="*/ 1460659 w 6400800"/>
              <a:gd name="connsiteY6364" fmla="*/ 330041 h 514350"/>
              <a:gd name="connsiteX6365" fmla="*/ 1460659 w 6400800"/>
              <a:gd name="connsiteY6365" fmla="*/ 329089 h 514350"/>
              <a:gd name="connsiteX6366" fmla="*/ 1461611 w 6400800"/>
              <a:gd name="connsiteY6366" fmla="*/ 326231 h 514350"/>
              <a:gd name="connsiteX6367" fmla="*/ 1457801 w 6400800"/>
              <a:gd name="connsiteY6367" fmla="*/ 309086 h 514350"/>
              <a:gd name="connsiteX6368" fmla="*/ 1457801 w 6400800"/>
              <a:gd name="connsiteY6368" fmla="*/ 309086 h 514350"/>
              <a:gd name="connsiteX6369" fmla="*/ 1455896 w 6400800"/>
              <a:gd name="connsiteY6369" fmla="*/ 302419 h 514350"/>
              <a:gd name="connsiteX6370" fmla="*/ 1457801 w 6400800"/>
              <a:gd name="connsiteY6370" fmla="*/ 309086 h 514350"/>
              <a:gd name="connsiteX6371" fmla="*/ 1442561 w 6400800"/>
              <a:gd name="connsiteY6371" fmla="*/ 328136 h 514350"/>
              <a:gd name="connsiteX6372" fmla="*/ 1442561 w 6400800"/>
              <a:gd name="connsiteY6372" fmla="*/ 318611 h 514350"/>
              <a:gd name="connsiteX6373" fmla="*/ 1444466 w 6400800"/>
              <a:gd name="connsiteY6373" fmla="*/ 333851 h 514350"/>
              <a:gd name="connsiteX6374" fmla="*/ 1442561 w 6400800"/>
              <a:gd name="connsiteY6374" fmla="*/ 330041 h 514350"/>
              <a:gd name="connsiteX6375" fmla="*/ 1442561 w 6400800"/>
              <a:gd name="connsiteY6375" fmla="*/ 328136 h 514350"/>
              <a:gd name="connsiteX6376" fmla="*/ 1415891 w 6400800"/>
              <a:gd name="connsiteY6376" fmla="*/ 281464 h 514350"/>
              <a:gd name="connsiteX6377" fmla="*/ 1415891 w 6400800"/>
              <a:gd name="connsiteY6377" fmla="*/ 289084 h 514350"/>
              <a:gd name="connsiteX6378" fmla="*/ 1415891 w 6400800"/>
              <a:gd name="connsiteY6378" fmla="*/ 289084 h 514350"/>
              <a:gd name="connsiteX6379" fmla="*/ 1413034 w 6400800"/>
              <a:gd name="connsiteY6379" fmla="*/ 286226 h 514350"/>
              <a:gd name="connsiteX6380" fmla="*/ 1415891 w 6400800"/>
              <a:gd name="connsiteY6380" fmla="*/ 281464 h 514350"/>
              <a:gd name="connsiteX6381" fmla="*/ 1412081 w 6400800"/>
              <a:gd name="connsiteY6381" fmla="*/ 290036 h 514350"/>
              <a:gd name="connsiteX6382" fmla="*/ 1413986 w 6400800"/>
              <a:gd name="connsiteY6382" fmla="*/ 292894 h 514350"/>
              <a:gd name="connsiteX6383" fmla="*/ 1415891 w 6400800"/>
              <a:gd name="connsiteY6383" fmla="*/ 295751 h 514350"/>
              <a:gd name="connsiteX6384" fmla="*/ 1415891 w 6400800"/>
              <a:gd name="connsiteY6384" fmla="*/ 300514 h 514350"/>
              <a:gd name="connsiteX6385" fmla="*/ 1412081 w 6400800"/>
              <a:gd name="connsiteY6385" fmla="*/ 290036 h 514350"/>
              <a:gd name="connsiteX6386" fmla="*/ 1412081 w 6400800"/>
              <a:gd name="connsiteY6386" fmla="*/ 290036 h 514350"/>
              <a:gd name="connsiteX6387" fmla="*/ 1383506 w 6400800"/>
              <a:gd name="connsiteY6387" fmla="*/ 364331 h 514350"/>
              <a:gd name="connsiteX6388" fmla="*/ 1382554 w 6400800"/>
              <a:gd name="connsiteY6388" fmla="*/ 358616 h 514350"/>
              <a:gd name="connsiteX6389" fmla="*/ 1382554 w 6400800"/>
              <a:gd name="connsiteY6389" fmla="*/ 357664 h 514350"/>
              <a:gd name="connsiteX6390" fmla="*/ 1383506 w 6400800"/>
              <a:gd name="connsiteY6390" fmla="*/ 362426 h 514350"/>
              <a:gd name="connsiteX6391" fmla="*/ 1383506 w 6400800"/>
              <a:gd name="connsiteY6391" fmla="*/ 364331 h 514350"/>
              <a:gd name="connsiteX6392" fmla="*/ 1386364 w 6400800"/>
              <a:gd name="connsiteY6392" fmla="*/ 298609 h 514350"/>
              <a:gd name="connsiteX6393" fmla="*/ 1386364 w 6400800"/>
              <a:gd name="connsiteY6393" fmla="*/ 298609 h 514350"/>
              <a:gd name="connsiteX6394" fmla="*/ 1384459 w 6400800"/>
              <a:gd name="connsiteY6394" fmla="*/ 293846 h 514350"/>
              <a:gd name="connsiteX6395" fmla="*/ 1386364 w 6400800"/>
              <a:gd name="connsiteY6395" fmla="*/ 290989 h 514350"/>
              <a:gd name="connsiteX6396" fmla="*/ 1391126 w 6400800"/>
              <a:gd name="connsiteY6396" fmla="*/ 286226 h 514350"/>
              <a:gd name="connsiteX6397" fmla="*/ 1386364 w 6400800"/>
              <a:gd name="connsiteY6397" fmla="*/ 298609 h 514350"/>
              <a:gd name="connsiteX6398" fmla="*/ 1383506 w 6400800"/>
              <a:gd name="connsiteY6398" fmla="*/ 287179 h 514350"/>
              <a:gd name="connsiteX6399" fmla="*/ 1382554 w 6400800"/>
              <a:gd name="connsiteY6399" fmla="*/ 288131 h 514350"/>
              <a:gd name="connsiteX6400" fmla="*/ 1376839 w 6400800"/>
              <a:gd name="connsiteY6400" fmla="*/ 274796 h 514350"/>
              <a:gd name="connsiteX6401" fmla="*/ 1384459 w 6400800"/>
              <a:gd name="connsiteY6401" fmla="*/ 242411 h 514350"/>
              <a:gd name="connsiteX6402" fmla="*/ 1390174 w 6400800"/>
              <a:gd name="connsiteY6402" fmla="*/ 281464 h 514350"/>
              <a:gd name="connsiteX6403" fmla="*/ 1383506 w 6400800"/>
              <a:gd name="connsiteY6403" fmla="*/ 287179 h 514350"/>
              <a:gd name="connsiteX6404" fmla="*/ 1391126 w 6400800"/>
              <a:gd name="connsiteY6404" fmla="*/ 310991 h 514350"/>
              <a:gd name="connsiteX6405" fmla="*/ 1393031 w 6400800"/>
              <a:gd name="connsiteY6405" fmla="*/ 299561 h 514350"/>
              <a:gd name="connsiteX6406" fmla="*/ 1393031 w 6400800"/>
              <a:gd name="connsiteY6406" fmla="*/ 298609 h 514350"/>
              <a:gd name="connsiteX6407" fmla="*/ 1393984 w 6400800"/>
              <a:gd name="connsiteY6407" fmla="*/ 305276 h 514350"/>
              <a:gd name="connsiteX6408" fmla="*/ 1391126 w 6400800"/>
              <a:gd name="connsiteY6408" fmla="*/ 310991 h 514350"/>
              <a:gd name="connsiteX6409" fmla="*/ 1397794 w 6400800"/>
              <a:gd name="connsiteY6409" fmla="*/ 278606 h 514350"/>
              <a:gd name="connsiteX6410" fmla="*/ 1397794 w 6400800"/>
              <a:gd name="connsiteY6410" fmla="*/ 278606 h 514350"/>
              <a:gd name="connsiteX6411" fmla="*/ 1397794 w 6400800"/>
              <a:gd name="connsiteY6411" fmla="*/ 279559 h 514350"/>
              <a:gd name="connsiteX6412" fmla="*/ 1397794 w 6400800"/>
              <a:gd name="connsiteY6412" fmla="*/ 278606 h 514350"/>
              <a:gd name="connsiteX6413" fmla="*/ 1397794 w 6400800"/>
              <a:gd name="connsiteY6413" fmla="*/ 278606 h 514350"/>
              <a:gd name="connsiteX6414" fmla="*/ 1397794 w 6400800"/>
              <a:gd name="connsiteY6414" fmla="*/ 322421 h 514350"/>
              <a:gd name="connsiteX6415" fmla="*/ 1399699 w 6400800"/>
              <a:gd name="connsiteY6415" fmla="*/ 331946 h 514350"/>
              <a:gd name="connsiteX6416" fmla="*/ 1399699 w 6400800"/>
              <a:gd name="connsiteY6416" fmla="*/ 333851 h 514350"/>
              <a:gd name="connsiteX6417" fmla="*/ 1396841 w 6400800"/>
              <a:gd name="connsiteY6417" fmla="*/ 326231 h 514350"/>
              <a:gd name="connsiteX6418" fmla="*/ 1397794 w 6400800"/>
              <a:gd name="connsiteY6418" fmla="*/ 322421 h 514350"/>
              <a:gd name="connsiteX6419" fmla="*/ 1387316 w 6400800"/>
              <a:gd name="connsiteY6419" fmla="*/ 231934 h 514350"/>
              <a:gd name="connsiteX6420" fmla="*/ 1395889 w 6400800"/>
              <a:gd name="connsiteY6420" fmla="*/ 270986 h 514350"/>
              <a:gd name="connsiteX6421" fmla="*/ 1394936 w 6400800"/>
              <a:gd name="connsiteY6421" fmla="*/ 272891 h 514350"/>
              <a:gd name="connsiteX6422" fmla="*/ 1384459 w 6400800"/>
              <a:gd name="connsiteY6422" fmla="*/ 240506 h 514350"/>
              <a:gd name="connsiteX6423" fmla="*/ 1387316 w 6400800"/>
              <a:gd name="connsiteY6423" fmla="*/ 231934 h 514350"/>
              <a:gd name="connsiteX6424" fmla="*/ 1380649 w 6400800"/>
              <a:gd name="connsiteY6424" fmla="*/ 232886 h 514350"/>
              <a:gd name="connsiteX6425" fmla="*/ 1386364 w 6400800"/>
              <a:gd name="connsiteY6425" fmla="*/ 225266 h 514350"/>
              <a:gd name="connsiteX6426" fmla="*/ 1386364 w 6400800"/>
              <a:gd name="connsiteY6426" fmla="*/ 225266 h 514350"/>
              <a:gd name="connsiteX6427" fmla="*/ 1372076 w 6400800"/>
              <a:gd name="connsiteY6427" fmla="*/ 262414 h 514350"/>
              <a:gd name="connsiteX6428" fmla="*/ 1370171 w 6400800"/>
              <a:gd name="connsiteY6428" fmla="*/ 257651 h 514350"/>
              <a:gd name="connsiteX6429" fmla="*/ 1369219 w 6400800"/>
              <a:gd name="connsiteY6429" fmla="*/ 253841 h 514350"/>
              <a:gd name="connsiteX6430" fmla="*/ 1380649 w 6400800"/>
              <a:gd name="connsiteY6430" fmla="*/ 232886 h 514350"/>
              <a:gd name="connsiteX6431" fmla="*/ 1356836 w 6400800"/>
              <a:gd name="connsiteY6431" fmla="*/ 300514 h 514350"/>
              <a:gd name="connsiteX6432" fmla="*/ 1356836 w 6400800"/>
              <a:gd name="connsiteY6432" fmla="*/ 302419 h 514350"/>
              <a:gd name="connsiteX6433" fmla="*/ 1355884 w 6400800"/>
              <a:gd name="connsiteY6433" fmla="*/ 304324 h 514350"/>
              <a:gd name="connsiteX6434" fmla="*/ 1355884 w 6400800"/>
              <a:gd name="connsiteY6434" fmla="*/ 299561 h 514350"/>
              <a:gd name="connsiteX6435" fmla="*/ 1356836 w 6400800"/>
              <a:gd name="connsiteY6435" fmla="*/ 300514 h 514350"/>
              <a:gd name="connsiteX6436" fmla="*/ 1339691 w 6400800"/>
              <a:gd name="connsiteY6436" fmla="*/ 325279 h 514350"/>
              <a:gd name="connsiteX6437" fmla="*/ 1339691 w 6400800"/>
              <a:gd name="connsiteY6437" fmla="*/ 324326 h 514350"/>
              <a:gd name="connsiteX6438" fmla="*/ 1341596 w 6400800"/>
              <a:gd name="connsiteY6438" fmla="*/ 317659 h 514350"/>
              <a:gd name="connsiteX6439" fmla="*/ 1341596 w 6400800"/>
              <a:gd name="connsiteY6439" fmla="*/ 317659 h 514350"/>
              <a:gd name="connsiteX6440" fmla="*/ 1341596 w 6400800"/>
              <a:gd name="connsiteY6440" fmla="*/ 330994 h 514350"/>
              <a:gd name="connsiteX6441" fmla="*/ 1339691 w 6400800"/>
              <a:gd name="connsiteY6441" fmla="*/ 325279 h 514350"/>
              <a:gd name="connsiteX6442" fmla="*/ 1340644 w 6400800"/>
              <a:gd name="connsiteY6442" fmla="*/ 226219 h 514350"/>
              <a:gd name="connsiteX6443" fmla="*/ 1340644 w 6400800"/>
              <a:gd name="connsiteY6443" fmla="*/ 226219 h 514350"/>
              <a:gd name="connsiteX6444" fmla="*/ 1344454 w 6400800"/>
              <a:gd name="connsiteY6444" fmla="*/ 237649 h 514350"/>
              <a:gd name="connsiteX6445" fmla="*/ 1344454 w 6400800"/>
              <a:gd name="connsiteY6445" fmla="*/ 242411 h 514350"/>
              <a:gd name="connsiteX6446" fmla="*/ 1343501 w 6400800"/>
              <a:gd name="connsiteY6446" fmla="*/ 264319 h 514350"/>
              <a:gd name="connsiteX6447" fmla="*/ 1343501 w 6400800"/>
              <a:gd name="connsiteY6447" fmla="*/ 272891 h 514350"/>
              <a:gd name="connsiteX6448" fmla="*/ 1339691 w 6400800"/>
              <a:gd name="connsiteY6448" fmla="*/ 269081 h 514350"/>
              <a:gd name="connsiteX6449" fmla="*/ 1340644 w 6400800"/>
              <a:gd name="connsiteY6449" fmla="*/ 226219 h 514350"/>
              <a:gd name="connsiteX6450" fmla="*/ 1337786 w 6400800"/>
              <a:gd name="connsiteY6450" fmla="*/ 295751 h 514350"/>
              <a:gd name="connsiteX6451" fmla="*/ 1338739 w 6400800"/>
              <a:gd name="connsiteY6451" fmla="*/ 271939 h 514350"/>
              <a:gd name="connsiteX6452" fmla="*/ 1342549 w 6400800"/>
              <a:gd name="connsiteY6452" fmla="*/ 276701 h 514350"/>
              <a:gd name="connsiteX6453" fmla="*/ 1342549 w 6400800"/>
              <a:gd name="connsiteY6453" fmla="*/ 276701 h 514350"/>
              <a:gd name="connsiteX6454" fmla="*/ 1342549 w 6400800"/>
              <a:gd name="connsiteY6454" fmla="*/ 286226 h 514350"/>
              <a:gd name="connsiteX6455" fmla="*/ 1337786 w 6400800"/>
              <a:gd name="connsiteY6455" fmla="*/ 295751 h 514350"/>
              <a:gd name="connsiteX6456" fmla="*/ 1337786 w 6400800"/>
              <a:gd name="connsiteY6456" fmla="*/ 296704 h 514350"/>
              <a:gd name="connsiteX6457" fmla="*/ 1337786 w 6400800"/>
              <a:gd name="connsiteY6457" fmla="*/ 295751 h 514350"/>
              <a:gd name="connsiteX6458" fmla="*/ 1314926 w 6400800"/>
              <a:gd name="connsiteY6458" fmla="*/ 320516 h 514350"/>
              <a:gd name="connsiteX6459" fmla="*/ 1314926 w 6400800"/>
              <a:gd name="connsiteY6459" fmla="*/ 320516 h 514350"/>
              <a:gd name="connsiteX6460" fmla="*/ 1314926 w 6400800"/>
              <a:gd name="connsiteY6460" fmla="*/ 320516 h 514350"/>
              <a:gd name="connsiteX6461" fmla="*/ 1314926 w 6400800"/>
              <a:gd name="connsiteY6461" fmla="*/ 320516 h 514350"/>
              <a:gd name="connsiteX6462" fmla="*/ 1311116 w 6400800"/>
              <a:gd name="connsiteY6462" fmla="*/ 312896 h 514350"/>
              <a:gd name="connsiteX6463" fmla="*/ 1311116 w 6400800"/>
              <a:gd name="connsiteY6463" fmla="*/ 312896 h 514350"/>
              <a:gd name="connsiteX6464" fmla="*/ 1311116 w 6400800"/>
              <a:gd name="connsiteY6464" fmla="*/ 314801 h 514350"/>
              <a:gd name="connsiteX6465" fmla="*/ 1311116 w 6400800"/>
              <a:gd name="connsiteY6465" fmla="*/ 314801 h 514350"/>
              <a:gd name="connsiteX6466" fmla="*/ 1311116 w 6400800"/>
              <a:gd name="connsiteY6466" fmla="*/ 312896 h 514350"/>
              <a:gd name="connsiteX6467" fmla="*/ 1242536 w 6400800"/>
              <a:gd name="connsiteY6467" fmla="*/ 344329 h 514350"/>
              <a:gd name="connsiteX6468" fmla="*/ 1238726 w 6400800"/>
              <a:gd name="connsiteY6468" fmla="*/ 336709 h 514350"/>
              <a:gd name="connsiteX6469" fmla="*/ 1238726 w 6400800"/>
              <a:gd name="connsiteY6469" fmla="*/ 310991 h 514350"/>
              <a:gd name="connsiteX6470" fmla="*/ 1238726 w 6400800"/>
              <a:gd name="connsiteY6470" fmla="*/ 307181 h 514350"/>
              <a:gd name="connsiteX6471" fmla="*/ 1244441 w 6400800"/>
              <a:gd name="connsiteY6471" fmla="*/ 339566 h 514350"/>
              <a:gd name="connsiteX6472" fmla="*/ 1244441 w 6400800"/>
              <a:gd name="connsiteY6472" fmla="*/ 340519 h 514350"/>
              <a:gd name="connsiteX6473" fmla="*/ 1242536 w 6400800"/>
              <a:gd name="connsiteY6473" fmla="*/ 344329 h 514350"/>
              <a:gd name="connsiteX6474" fmla="*/ 1279684 w 6400800"/>
              <a:gd name="connsiteY6474" fmla="*/ 290989 h 514350"/>
              <a:gd name="connsiteX6475" fmla="*/ 1279684 w 6400800"/>
              <a:gd name="connsiteY6475" fmla="*/ 284321 h 514350"/>
              <a:gd name="connsiteX6476" fmla="*/ 1281589 w 6400800"/>
              <a:gd name="connsiteY6476" fmla="*/ 287179 h 514350"/>
              <a:gd name="connsiteX6477" fmla="*/ 1279684 w 6400800"/>
              <a:gd name="connsiteY6477" fmla="*/ 290989 h 514350"/>
              <a:gd name="connsiteX6478" fmla="*/ 1298734 w 6400800"/>
              <a:gd name="connsiteY6478" fmla="*/ 332899 h 514350"/>
              <a:gd name="connsiteX6479" fmla="*/ 1298734 w 6400800"/>
              <a:gd name="connsiteY6479" fmla="*/ 332899 h 514350"/>
              <a:gd name="connsiteX6480" fmla="*/ 1298734 w 6400800"/>
              <a:gd name="connsiteY6480" fmla="*/ 330994 h 514350"/>
              <a:gd name="connsiteX6481" fmla="*/ 1298734 w 6400800"/>
              <a:gd name="connsiteY6481" fmla="*/ 332899 h 514350"/>
              <a:gd name="connsiteX6482" fmla="*/ 1295876 w 6400800"/>
              <a:gd name="connsiteY6482" fmla="*/ 278606 h 514350"/>
              <a:gd name="connsiteX6483" fmla="*/ 1305401 w 6400800"/>
              <a:gd name="connsiteY6483" fmla="*/ 299561 h 514350"/>
              <a:gd name="connsiteX6484" fmla="*/ 1305401 w 6400800"/>
              <a:gd name="connsiteY6484" fmla="*/ 300514 h 514350"/>
              <a:gd name="connsiteX6485" fmla="*/ 1304449 w 6400800"/>
              <a:gd name="connsiteY6485" fmla="*/ 303371 h 514350"/>
              <a:gd name="connsiteX6486" fmla="*/ 1300639 w 6400800"/>
              <a:gd name="connsiteY6486" fmla="*/ 295751 h 514350"/>
              <a:gd name="connsiteX6487" fmla="*/ 1293971 w 6400800"/>
              <a:gd name="connsiteY6487" fmla="*/ 284321 h 514350"/>
              <a:gd name="connsiteX6488" fmla="*/ 1295876 w 6400800"/>
              <a:gd name="connsiteY6488" fmla="*/ 278606 h 514350"/>
              <a:gd name="connsiteX6489" fmla="*/ 1299686 w 6400800"/>
              <a:gd name="connsiteY6489" fmla="*/ 328136 h 514350"/>
              <a:gd name="connsiteX6490" fmla="*/ 1299686 w 6400800"/>
              <a:gd name="connsiteY6490" fmla="*/ 330041 h 514350"/>
              <a:gd name="connsiteX6491" fmla="*/ 1298734 w 6400800"/>
              <a:gd name="connsiteY6491" fmla="*/ 331946 h 514350"/>
              <a:gd name="connsiteX6492" fmla="*/ 1293019 w 6400800"/>
              <a:gd name="connsiteY6492" fmla="*/ 324326 h 514350"/>
              <a:gd name="connsiteX6493" fmla="*/ 1289209 w 6400800"/>
              <a:gd name="connsiteY6493" fmla="*/ 318611 h 514350"/>
              <a:gd name="connsiteX6494" fmla="*/ 1289209 w 6400800"/>
              <a:gd name="connsiteY6494" fmla="*/ 318611 h 514350"/>
              <a:gd name="connsiteX6495" fmla="*/ 1289209 w 6400800"/>
              <a:gd name="connsiteY6495" fmla="*/ 309086 h 514350"/>
              <a:gd name="connsiteX6496" fmla="*/ 1290161 w 6400800"/>
              <a:gd name="connsiteY6496" fmla="*/ 305276 h 514350"/>
              <a:gd name="connsiteX6497" fmla="*/ 1299686 w 6400800"/>
              <a:gd name="connsiteY6497" fmla="*/ 328136 h 514350"/>
              <a:gd name="connsiteX6498" fmla="*/ 1289209 w 6400800"/>
              <a:gd name="connsiteY6498" fmla="*/ 263366 h 514350"/>
              <a:gd name="connsiteX6499" fmla="*/ 1287304 w 6400800"/>
              <a:gd name="connsiteY6499" fmla="*/ 268129 h 514350"/>
              <a:gd name="connsiteX6500" fmla="*/ 1287304 w 6400800"/>
              <a:gd name="connsiteY6500" fmla="*/ 259556 h 514350"/>
              <a:gd name="connsiteX6501" fmla="*/ 1289209 w 6400800"/>
              <a:gd name="connsiteY6501" fmla="*/ 263366 h 514350"/>
              <a:gd name="connsiteX6502" fmla="*/ 1276826 w 6400800"/>
              <a:gd name="connsiteY6502" fmla="*/ 238601 h 514350"/>
              <a:gd name="connsiteX6503" fmla="*/ 1278731 w 6400800"/>
              <a:gd name="connsiteY6503" fmla="*/ 242411 h 514350"/>
              <a:gd name="connsiteX6504" fmla="*/ 1286351 w 6400800"/>
              <a:gd name="connsiteY6504" fmla="*/ 257651 h 514350"/>
              <a:gd name="connsiteX6505" fmla="*/ 1285399 w 6400800"/>
              <a:gd name="connsiteY6505" fmla="*/ 267176 h 514350"/>
              <a:gd name="connsiteX6506" fmla="*/ 1277779 w 6400800"/>
              <a:gd name="connsiteY6506" fmla="*/ 255746 h 514350"/>
              <a:gd name="connsiteX6507" fmla="*/ 1276826 w 6400800"/>
              <a:gd name="connsiteY6507" fmla="*/ 242411 h 514350"/>
              <a:gd name="connsiteX6508" fmla="*/ 1276826 w 6400800"/>
              <a:gd name="connsiteY6508" fmla="*/ 238601 h 514350"/>
              <a:gd name="connsiteX6509" fmla="*/ 1273016 w 6400800"/>
              <a:gd name="connsiteY6509" fmla="*/ 271939 h 514350"/>
              <a:gd name="connsiteX6510" fmla="*/ 1273969 w 6400800"/>
              <a:gd name="connsiteY6510" fmla="*/ 272891 h 514350"/>
              <a:gd name="connsiteX6511" fmla="*/ 1273016 w 6400800"/>
              <a:gd name="connsiteY6511" fmla="*/ 291941 h 514350"/>
              <a:gd name="connsiteX6512" fmla="*/ 1271111 w 6400800"/>
              <a:gd name="connsiteY6512" fmla="*/ 288131 h 514350"/>
              <a:gd name="connsiteX6513" fmla="*/ 1273016 w 6400800"/>
              <a:gd name="connsiteY6513" fmla="*/ 271939 h 514350"/>
              <a:gd name="connsiteX6514" fmla="*/ 1240631 w 6400800"/>
              <a:gd name="connsiteY6514" fmla="*/ 229076 h 514350"/>
              <a:gd name="connsiteX6515" fmla="*/ 1244441 w 6400800"/>
              <a:gd name="connsiteY6515" fmla="*/ 220504 h 514350"/>
              <a:gd name="connsiteX6516" fmla="*/ 1253966 w 6400800"/>
              <a:gd name="connsiteY6516" fmla="*/ 237649 h 514350"/>
              <a:gd name="connsiteX6517" fmla="*/ 1264444 w 6400800"/>
              <a:gd name="connsiteY6517" fmla="*/ 257651 h 514350"/>
              <a:gd name="connsiteX6518" fmla="*/ 1268254 w 6400800"/>
              <a:gd name="connsiteY6518" fmla="*/ 264319 h 514350"/>
              <a:gd name="connsiteX6519" fmla="*/ 1262539 w 6400800"/>
              <a:gd name="connsiteY6519" fmla="*/ 286226 h 514350"/>
              <a:gd name="connsiteX6520" fmla="*/ 1254919 w 6400800"/>
              <a:gd name="connsiteY6520" fmla="*/ 277654 h 514350"/>
              <a:gd name="connsiteX6521" fmla="*/ 1241584 w 6400800"/>
              <a:gd name="connsiteY6521" fmla="*/ 251936 h 514350"/>
              <a:gd name="connsiteX6522" fmla="*/ 1235869 w 6400800"/>
              <a:gd name="connsiteY6522" fmla="*/ 243364 h 514350"/>
              <a:gd name="connsiteX6523" fmla="*/ 1235869 w 6400800"/>
              <a:gd name="connsiteY6523" fmla="*/ 242411 h 514350"/>
              <a:gd name="connsiteX6524" fmla="*/ 1240631 w 6400800"/>
              <a:gd name="connsiteY6524" fmla="*/ 229076 h 514350"/>
              <a:gd name="connsiteX6525" fmla="*/ 1228249 w 6400800"/>
              <a:gd name="connsiteY6525" fmla="*/ 304324 h 514350"/>
              <a:gd name="connsiteX6526" fmla="*/ 1227296 w 6400800"/>
              <a:gd name="connsiteY6526" fmla="*/ 288131 h 514350"/>
              <a:gd name="connsiteX6527" fmla="*/ 1227296 w 6400800"/>
              <a:gd name="connsiteY6527" fmla="*/ 281464 h 514350"/>
              <a:gd name="connsiteX6528" fmla="*/ 1228249 w 6400800"/>
              <a:gd name="connsiteY6528" fmla="*/ 279559 h 514350"/>
              <a:gd name="connsiteX6529" fmla="*/ 1228249 w 6400800"/>
              <a:gd name="connsiteY6529" fmla="*/ 278606 h 514350"/>
              <a:gd name="connsiteX6530" fmla="*/ 1229201 w 6400800"/>
              <a:gd name="connsiteY6530" fmla="*/ 279559 h 514350"/>
              <a:gd name="connsiteX6531" fmla="*/ 1231106 w 6400800"/>
              <a:gd name="connsiteY6531" fmla="*/ 284321 h 514350"/>
              <a:gd name="connsiteX6532" fmla="*/ 1228249 w 6400800"/>
              <a:gd name="connsiteY6532" fmla="*/ 304324 h 514350"/>
              <a:gd name="connsiteX6533" fmla="*/ 1232059 w 6400800"/>
              <a:gd name="connsiteY6533" fmla="*/ 280511 h 514350"/>
              <a:gd name="connsiteX6534" fmla="*/ 1232059 w 6400800"/>
              <a:gd name="connsiteY6534" fmla="*/ 278606 h 514350"/>
              <a:gd name="connsiteX6535" fmla="*/ 1230154 w 6400800"/>
              <a:gd name="connsiteY6535" fmla="*/ 275749 h 514350"/>
              <a:gd name="connsiteX6536" fmla="*/ 1227296 w 6400800"/>
              <a:gd name="connsiteY6536" fmla="*/ 275749 h 514350"/>
              <a:gd name="connsiteX6537" fmla="*/ 1226344 w 6400800"/>
              <a:gd name="connsiteY6537" fmla="*/ 275749 h 514350"/>
              <a:gd name="connsiteX6538" fmla="*/ 1226344 w 6400800"/>
              <a:gd name="connsiteY6538" fmla="*/ 269081 h 514350"/>
              <a:gd name="connsiteX6539" fmla="*/ 1230154 w 6400800"/>
              <a:gd name="connsiteY6539" fmla="*/ 272891 h 514350"/>
              <a:gd name="connsiteX6540" fmla="*/ 1233011 w 6400800"/>
              <a:gd name="connsiteY6540" fmla="*/ 276701 h 514350"/>
              <a:gd name="connsiteX6541" fmla="*/ 1232059 w 6400800"/>
              <a:gd name="connsiteY6541" fmla="*/ 280511 h 514350"/>
              <a:gd name="connsiteX6542" fmla="*/ 1230154 w 6400800"/>
              <a:gd name="connsiteY6542" fmla="*/ 221456 h 514350"/>
              <a:gd name="connsiteX6543" fmla="*/ 1233964 w 6400800"/>
              <a:gd name="connsiteY6543" fmla="*/ 233839 h 514350"/>
              <a:gd name="connsiteX6544" fmla="*/ 1233964 w 6400800"/>
              <a:gd name="connsiteY6544" fmla="*/ 233839 h 514350"/>
              <a:gd name="connsiteX6545" fmla="*/ 1233011 w 6400800"/>
              <a:gd name="connsiteY6545" fmla="*/ 230029 h 514350"/>
              <a:gd name="connsiteX6546" fmla="*/ 1230154 w 6400800"/>
              <a:gd name="connsiteY6546" fmla="*/ 221456 h 514350"/>
              <a:gd name="connsiteX6547" fmla="*/ 1230154 w 6400800"/>
              <a:gd name="connsiteY6547" fmla="*/ 221456 h 514350"/>
              <a:gd name="connsiteX6548" fmla="*/ 1229201 w 6400800"/>
              <a:gd name="connsiteY6548" fmla="*/ 257651 h 514350"/>
              <a:gd name="connsiteX6549" fmla="*/ 1229201 w 6400800"/>
              <a:gd name="connsiteY6549" fmla="*/ 257651 h 514350"/>
              <a:gd name="connsiteX6550" fmla="*/ 1230154 w 6400800"/>
              <a:gd name="connsiteY6550" fmla="*/ 259556 h 514350"/>
              <a:gd name="connsiteX6551" fmla="*/ 1230154 w 6400800"/>
              <a:gd name="connsiteY6551" fmla="*/ 262414 h 514350"/>
              <a:gd name="connsiteX6552" fmla="*/ 1232059 w 6400800"/>
              <a:gd name="connsiteY6552" fmla="*/ 274796 h 514350"/>
              <a:gd name="connsiteX6553" fmla="*/ 1232059 w 6400800"/>
              <a:gd name="connsiteY6553" fmla="*/ 274796 h 514350"/>
              <a:gd name="connsiteX6554" fmla="*/ 1229201 w 6400800"/>
              <a:gd name="connsiteY6554" fmla="*/ 272891 h 514350"/>
              <a:gd name="connsiteX6555" fmla="*/ 1225391 w 6400800"/>
              <a:gd name="connsiteY6555" fmla="*/ 269081 h 514350"/>
              <a:gd name="connsiteX6556" fmla="*/ 1225391 w 6400800"/>
              <a:gd name="connsiteY6556" fmla="*/ 265271 h 514350"/>
              <a:gd name="connsiteX6557" fmla="*/ 1229201 w 6400800"/>
              <a:gd name="connsiteY6557" fmla="*/ 257651 h 514350"/>
              <a:gd name="connsiteX6558" fmla="*/ 1226344 w 6400800"/>
              <a:gd name="connsiteY6558" fmla="*/ 235744 h 514350"/>
              <a:gd name="connsiteX6559" fmla="*/ 1228249 w 6400800"/>
              <a:gd name="connsiteY6559" fmla="*/ 244316 h 514350"/>
              <a:gd name="connsiteX6560" fmla="*/ 1227296 w 6400800"/>
              <a:gd name="connsiteY6560" fmla="*/ 246221 h 514350"/>
              <a:gd name="connsiteX6561" fmla="*/ 1225391 w 6400800"/>
              <a:gd name="connsiteY6561" fmla="*/ 244316 h 514350"/>
              <a:gd name="connsiteX6562" fmla="*/ 1225391 w 6400800"/>
              <a:gd name="connsiteY6562" fmla="*/ 231934 h 514350"/>
              <a:gd name="connsiteX6563" fmla="*/ 1226344 w 6400800"/>
              <a:gd name="connsiteY6563" fmla="*/ 235744 h 514350"/>
              <a:gd name="connsiteX6564" fmla="*/ 1197769 w 6400800"/>
              <a:gd name="connsiteY6564" fmla="*/ 293846 h 514350"/>
              <a:gd name="connsiteX6565" fmla="*/ 1198721 w 6400800"/>
              <a:gd name="connsiteY6565" fmla="*/ 290036 h 514350"/>
              <a:gd name="connsiteX6566" fmla="*/ 1198721 w 6400800"/>
              <a:gd name="connsiteY6566" fmla="*/ 291941 h 514350"/>
              <a:gd name="connsiteX6567" fmla="*/ 1199674 w 6400800"/>
              <a:gd name="connsiteY6567" fmla="*/ 299561 h 514350"/>
              <a:gd name="connsiteX6568" fmla="*/ 1196816 w 6400800"/>
              <a:gd name="connsiteY6568" fmla="*/ 307181 h 514350"/>
              <a:gd name="connsiteX6569" fmla="*/ 1194911 w 6400800"/>
              <a:gd name="connsiteY6569" fmla="*/ 299561 h 514350"/>
              <a:gd name="connsiteX6570" fmla="*/ 1197769 w 6400800"/>
              <a:gd name="connsiteY6570" fmla="*/ 293846 h 514350"/>
              <a:gd name="connsiteX6571" fmla="*/ 1196816 w 6400800"/>
              <a:gd name="connsiteY6571" fmla="*/ 459581 h 514350"/>
              <a:gd name="connsiteX6572" fmla="*/ 1196816 w 6400800"/>
              <a:gd name="connsiteY6572" fmla="*/ 459581 h 514350"/>
              <a:gd name="connsiteX6573" fmla="*/ 1195864 w 6400800"/>
              <a:gd name="connsiteY6573" fmla="*/ 455771 h 514350"/>
              <a:gd name="connsiteX6574" fmla="*/ 1196816 w 6400800"/>
              <a:gd name="connsiteY6574" fmla="*/ 459581 h 514350"/>
              <a:gd name="connsiteX6575" fmla="*/ 1190149 w 6400800"/>
              <a:gd name="connsiteY6575" fmla="*/ 324326 h 514350"/>
              <a:gd name="connsiteX6576" fmla="*/ 1190149 w 6400800"/>
              <a:gd name="connsiteY6576" fmla="*/ 324326 h 514350"/>
              <a:gd name="connsiteX6577" fmla="*/ 1189196 w 6400800"/>
              <a:gd name="connsiteY6577" fmla="*/ 320516 h 514350"/>
              <a:gd name="connsiteX6578" fmla="*/ 1190149 w 6400800"/>
              <a:gd name="connsiteY6578" fmla="*/ 324326 h 514350"/>
              <a:gd name="connsiteX6579" fmla="*/ 1170146 w 6400800"/>
              <a:gd name="connsiteY6579" fmla="*/ 270986 h 514350"/>
              <a:gd name="connsiteX6580" fmla="*/ 1170146 w 6400800"/>
              <a:gd name="connsiteY6580" fmla="*/ 268129 h 514350"/>
              <a:gd name="connsiteX6581" fmla="*/ 1170146 w 6400800"/>
              <a:gd name="connsiteY6581" fmla="*/ 264319 h 514350"/>
              <a:gd name="connsiteX6582" fmla="*/ 1172051 w 6400800"/>
              <a:gd name="connsiteY6582" fmla="*/ 235744 h 514350"/>
              <a:gd name="connsiteX6583" fmla="*/ 1174909 w 6400800"/>
              <a:gd name="connsiteY6583" fmla="*/ 245269 h 514350"/>
              <a:gd name="connsiteX6584" fmla="*/ 1176814 w 6400800"/>
              <a:gd name="connsiteY6584" fmla="*/ 260509 h 514350"/>
              <a:gd name="connsiteX6585" fmla="*/ 1177766 w 6400800"/>
              <a:gd name="connsiteY6585" fmla="*/ 285274 h 514350"/>
              <a:gd name="connsiteX6586" fmla="*/ 1177766 w 6400800"/>
              <a:gd name="connsiteY6586" fmla="*/ 308134 h 514350"/>
              <a:gd name="connsiteX6587" fmla="*/ 1176814 w 6400800"/>
              <a:gd name="connsiteY6587" fmla="*/ 305276 h 514350"/>
              <a:gd name="connsiteX6588" fmla="*/ 1168241 w 6400800"/>
              <a:gd name="connsiteY6588" fmla="*/ 287179 h 514350"/>
              <a:gd name="connsiteX6589" fmla="*/ 1170146 w 6400800"/>
              <a:gd name="connsiteY6589" fmla="*/ 270986 h 514350"/>
              <a:gd name="connsiteX6590" fmla="*/ 1170146 w 6400800"/>
              <a:gd name="connsiteY6590" fmla="*/ 309086 h 514350"/>
              <a:gd name="connsiteX6591" fmla="*/ 1173956 w 6400800"/>
              <a:gd name="connsiteY6591" fmla="*/ 321469 h 514350"/>
              <a:gd name="connsiteX6592" fmla="*/ 1172051 w 6400800"/>
              <a:gd name="connsiteY6592" fmla="*/ 327184 h 514350"/>
              <a:gd name="connsiteX6593" fmla="*/ 1170146 w 6400800"/>
              <a:gd name="connsiteY6593" fmla="*/ 322421 h 514350"/>
              <a:gd name="connsiteX6594" fmla="*/ 1170146 w 6400800"/>
              <a:gd name="connsiteY6594" fmla="*/ 318611 h 514350"/>
              <a:gd name="connsiteX6595" fmla="*/ 1168241 w 6400800"/>
              <a:gd name="connsiteY6595" fmla="*/ 303371 h 514350"/>
              <a:gd name="connsiteX6596" fmla="*/ 1170146 w 6400800"/>
              <a:gd name="connsiteY6596" fmla="*/ 309086 h 514350"/>
              <a:gd name="connsiteX6597" fmla="*/ 1164431 w 6400800"/>
              <a:gd name="connsiteY6597" fmla="*/ 236696 h 514350"/>
              <a:gd name="connsiteX6598" fmla="*/ 1161574 w 6400800"/>
              <a:gd name="connsiteY6598" fmla="*/ 253841 h 514350"/>
              <a:gd name="connsiteX6599" fmla="*/ 1161574 w 6400800"/>
              <a:gd name="connsiteY6599" fmla="*/ 251936 h 514350"/>
              <a:gd name="connsiteX6600" fmla="*/ 1161574 w 6400800"/>
              <a:gd name="connsiteY6600" fmla="*/ 250984 h 514350"/>
              <a:gd name="connsiteX6601" fmla="*/ 1164431 w 6400800"/>
              <a:gd name="connsiteY6601" fmla="*/ 236696 h 514350"/>
              <a:gd name="connsiteX6602" fmla="*/ 1140619 w 6400800"/>
              <a:gd name="connsiteY6602" fmla="*/ 290036 h 514350"/>
              <a:gd name="connsiteX6603" fmla="*/ 1139666 w 6400800"/>
              <a:gd name="connsiteY6603" fmla="*/ 291941 h 514350"/>
              <a:gd name="connsiteX6604" fmla="*/ 1137761 w 6400800"/>
              <a:gd name="connsiteY6604" fmla="*/ 283369 h 514350"/>
              <a:gd name="connsiteX6605" fmla="*/ 1140619 w 6400800"/>
              <a:gd name="connsiteY6605" fmla="*/ 290036 h 514350"/>
              <a:gd name="connsiteX6606" fmla="*/ 1114901 w 6400800"/>
              <a:gd name="connsiteY6606" fmla="*/ 339566 h 514350"/>
              <a:gd name="connsiteX6607" fmla="*/ 1117759 w 6400800"/>
              <a:gd name="connsiteY6607" fmla="*/ 315754 h 514350"/>
              <a:gd name="connsiteX6608" fmla="*/ 1119664 w 6400800"/>
              <a:gd name="connsiteY6608" fmla="*/ 325279 h 514350"/>
              <a:gd name="connsiteX6609" fmla="*/ 1121569 w 6400800"/>
              <a:gd name="connsiteY6609" fmla="*/ 334804 h 514350"/>
              <a:gd name="connsiteX6610" fmla="*/ 1120616 w 6400800"/>
              <a:gd name="connsiteY6610" fmla="*/ 341471 h 514350"/>
              <a:gd name="connsiteX6611" fmla="*/ 1120616 w 6400800"/>
              <a:gd name="connsiteY6611" fmla="*/ 342424 h 514350"/>
              <a:gd name="connsiteX6612" fmla="*/ 1118711 w 6400800"/>
              <a:gd name="connsiteY6612" fmla="*/ 348139 h 514350"/>
              <a:gd name="connsiteX6613" fmla="*/ 1114901 w 6400800"/>
              <a:gd name="connsiteY6613" fmla="*/ 341471 h 514350"/>
              <a:gd name="connsiteX6614" fmla="*/ 1114901 w 6400800"/>
              <a:gd name="connsiteY6614" fmla="*/ 339566 h 514350"/>
              <a:gd name="connsiteX6615" fmla="*/ 1111091 w 6400800"/>
              <a:gd name="connsiteY6615" fmla="*/ 219551 h 514350"/>
              <a:gd name="connsiteX6616" fmla="*/ 1112044 w 6400800"/>
              <a:gd name="connsiteY6616" fmla="*/ 222409 h 514350"/>
              <a:gd name="connsiteX6617" fmla="*/ 1112996 w 6400800"/>
              <a:gd name="connsiteY6617" fmla="*/ 230029 h 514350"/>
              <a:gd name="connsiteX6618" fmla="*/ 1112996 w 6400800"/>
              <a:gd name="connsiteY6618" fmla="*/ 230029 h 514350"/>
              <a:gd name="connsiteX6619" fmla="*/ 1111091 w 6400800"/>
              <a:gd name="connsiteY6619" fmla="*/ 219551 h 514350"/>
              <a:gd name="connsiteX6620" fmla="*/ 1111091 w 6400800"/>
              <a:gd name="connsiteY6620" fmla="*/ 219551 h 514350"/>
              <a:gd name="connsiteX6621" fmla="*/ 1110139 w 6400800"/>
              <a:gd name="connsiteY6621" fmla="*/ 217646 h 514350"/>
              <a:gd name="connsiteX6622" fmla="*/ 1110139 w 6400800"/>
              <a:gd name="connsiteY6622" fmla="*/ 217646 h 514350"/>
              <a:gd name="connsiteX6623" fmla="*/ 1109186 w 6400800"/>
              <a:gd name="connsiteY6623" fmla="*/ 215741 h 514350"/>
              <a:gd name="connsiteX6624" fmla="*/ 1110139 w 6400800"/>
              <a:gd name="connsiteY6624" fmla="*/ 217646 h 514350"/>
              <a:gd name="connsiteX6625" fmla="*/ 1101566 w 6400800"/>
              <a:gd name="connsiteY6625" fmla="*/ 236696 h 514350"/>
              <a:gd name="connsiteX6626" fmla="*/ 1111091 w 6400800"/>
              <a:gd name="connsiteY6626" fmla="*/ 278606 h 514350"/>
              <a:gd name="connsiteX6627" fmla="*/ 1109186 w 6400800"/>
              <a:gd name="connsiteY6627" fmla="*/ 293846 h 514350"/>
              <a:gd name="connsiteX6628" fmla="*/ 1106329 w 6400800"/>
              <a:gd name="connsiteY6628" fmla="*/ 309086 h 514350"/>
              <a:gd name="connsiteX6629" fmla="*/ 1106329 w 6400800"/>
              <a:gd name="connsiteY6629" fmla="*/ 308134 h 514350"/>
              <a:gd name="connsiteX6630" fmla="*/ 1105376 w 6400800"/>
              <a:gd name="connsiteY6630" fmla="*/ 295751 h 514350"/>
              <a:gd name="connsiteX6631" fmla="*/ 1105376 w 6400800"/>
              <a:gd name="connsiteY6631" fmla="*/ 300514 h 514350"/>
              <a:gd name="connsiteX6632" fmla="*/ 1099661 w 6400800"/>
              <a:gd name="connsiteY6632" fmla="*/ 272891 h 514350"/>
              <a:gd name="connsiteX6633" fmla="*/ 1094899 w 6400800"/>
              <a:gd name="connsiteY6633" fmla="*/ 249079 h 514350"/>
              <a:gd name="connsiteX6634" fmla="*/ 1101566 w 6400800"/>
              <a:gd name="connsiteY6634" fmla="*/ 236696 h 514350"/>
              <a:gd name="connsiteX6635" fmla="*/ 1027271 w 6400800"/>
              <a:gd name="connsiteY6635" fmla="*/ 325279 h 514350"/>
              <a:gd name="connsiteX6636" fmla="*/ 1030129 w 6400800"/>
              <a:gd name="connsiteY6636" fmla="*/ 310991 h 514350"/>
              <a:gd name="connsiteX6637" fmla="*/ 1034891 w 6400800"/>
              <a:gd name="connsiteY6637" fmla="*/ 297656 h 514350"/>
              <a:gd name="connsiteX6638" fmla="*/ 1039654 w 6400800"/>
              <a:gd name="connsiteY6638" fmla="*/ 288131 h 514350"/>
              <a:gd name="connsiteX6639" fmla="*/ 1042511 w 6400800"/>
              <a:gd name="connsiteY6639" fmla="*/ 299561 h 514350"/>
              <a:gd name="connsiteX6640" fmla="*/ 1039654 w 6400800"/>
              <a:gd name="connsiteY6640" fmla="*/ 305276 h 514350"/>
              <a:gd name="connsiteX6641" fmla="*/ 1028224 w 6400800"/>
              <a:gd name="connsiteY6641" fmla="*/ 330994 h 514350"/>
              <a:gd name="connsiteX6642" fmla="*/ 1027271 w 6400800"/>
              <a:gd name="connsiteY6642" fmla="*/ 325279 h 514350"/>
              <a:gd name="connsiteX6643" fmla="*/ 1040606 w 6400800"/>
              <a:gd name="connsiteY6643" fmla="*/ 374809 h 514350"/>
              <a:gd name="connsiteX6644" fmla="*/ 1039654 w 6400800"/>
              <a:gd name="connsiteY6644" fmla="*/ 370999 h 514350"/>
              <a:gd name="connsiteX6645" fmla="*/ 1045369 w 6400800"/>
              <a:gd name="connsiteY6645" fmla="*/ 355759 h 514350"/>
              <a:gd name="connsiteX6646" fmla="*/ 1047274 w 6400800"/>
              <a:gd name="connsiteY6646" fmla="*/ 364331 h 514350"/>
              <a:gd name="connsiteX6647" fmla="*/ 1048226 w 6400800"/>
              <a:gd name="connsiteY6647" fmla="*/ 386239 h 514350"/>
              <a:gd name="connsiteX6648" fmla="*/ 1044416 w 6400800"/>
              <a:gd name="connsiteY6648" fmla="*/ 384334 h 514350"/>
              <a:gd name="connsiteX6649" fmla="*/ 1040606 w 6400800"/>
              <a:gd name="connsiteY6649" fmla="*/ 374809 h 514350"/>
              <a:gd name="connsiteX6650" fmla="*/ 1046321 w 6400800"/>
              <a:gd name="connsiteY6650" fmla="*/ 389096 h 514350"/>
              <a:gd name="connsiteX6651" fmla="*/ 1048226 w 6400800"/>
              <a:gd name="connsiteY6651" fmla="*/ 391001 h 514350"/>
              <a:gd name="connsiteX6652" fmla="*/ 1048226 w 6400800"/>
              <a:gd name="connsiteY6652" fmla="*/ 392906 h 514350"/>
              <a:gd name="connsiteX6653" fmla="*/ 1046321 w 6400800"/>
              <a:gd name="connsiteY6653" fmla="*/ 389096 h 514350"/>
              <a:gd name="connsiteX6654" fmla="*/ 1056799 w 6400800"/>
              <a:gd name="connsiteY6654" fmla="*/ 292894 h 514350"/>
              <a:gd name="connsiteX6655" fmla="*/ 1061561 w 6400800"/>
              <a:gd name="connsiteY6655" fmla="*/ 282416 h 514350"/>
              <a:gd name="connsiteX6656" fmla="*/ 1066324 w 6400800"/>
              <a:gd name="connsiteY6656" fmla="*/ 271939 h 514350"/>
              <a:gd name="connsiteX6657" fmla="*/ 1066324 w 6400800"/>
              <a:gd name="connsiteY6657" fmla="*/ 273844 h 514350"/>
              <a:gd name="connsiteX6658" fmla="*/ 1067276 w 6400800"/>
              <a:gd name="connsiteY6658" fmla="*/ 278606 h 514350"/>
              <a:gd name="connsiteX6659" fmla="*/ 1063466 w 6400800"/>
              <a:gd name="connsiteY6659" fmla="*/ 285274 h 514350"/>
              <a:gd name="connsiteX6660" fmla="*/ 1057751 w 6400800"/>
              <a:gd name="connsiteY6660" fmla="*/ 295751 h 514350"/>
              <a:gd name="connsiteX6661" fmla="*/ 1056799 w 6400800"/>
              <a:gd name="connsiteY6661" fmla="*/ 292894 h 514350"/>
              <a:gd name="connsiteX6662" fmla="*/ 1059656 w 6400800"/>
              <a:gd name="connsiteY6662" fmla="*/ 360521 h 514350"/>
              <a:gd name="connsiteX6663" fmla="*/ 1059656 w 6400800"/>
              <a:gd name="connsiteY6663" fmla="*/ 360521 h 514350"/>
              <a:gd name="connsiteX6664" fmla="*/ 1059656 w 6400800"/>
              <a:gd name="connsiteY6664" fmla="*/ 360521 h 514350"/>
              <a:gd name="connsiteX6665" fmla="*/ 1059656 w 6400800"/>
              <a:gd name="connsiteY6665" fmla="*/ 360521 h 514350"/>
              <a:gd name="connsiteX6666" fmla="*/ 1064419 w 6400800"/>
              <a:gd name="connsiteY6666" fmla="*/ 383381 h 514350"/>
              <a:gd name="connsiteX6667" fmla="*/ 1062514 w 6400800"/>
              <a:gd name="connsiteY6667" fmla="*/ 379571 h 514350"/>
              <a:gd name="connsiteX6668" fmla="*/ 1063466 w 6400800"/>
              <a:gd name="connsiteY6668" fmla="*/ 374809 h 514350"/>
              <a:gd name="connsiteX6669" fmla="*/ 1064419 w 6400800"/>
              <a:gd name="connsiteY6669" fmla="*/ 378619 h 514350"/>
              <a:gd name="connsiteX6670" fmla="*/ 1064419 w 6400800"/>
              <a:gd name="connsiteY6670" fmla="*/ 380524 h 514350"/>
              <a:gd name="connsiteX6671" fmla="*/ 1065371 w 6400800"/>
              <a:gd name="connsiteY6671" fmla="*/ 386239 h 514350"/>
              <a:gd name="connsiteX6672" fmla="*/ 1064419 w 6400800"/>
              <a:gd name="connsiteY6672" fmla="*/ 383381 h 514350"/>
              <a:gd name="connsiteX6673" fmla="*/ 1069181 w 6400800"/>
              <a:gd name="connsiteY6673" fmla="*/ 330994 h 514350"/>
              <a:gd name="connsiteX6674" fmla="*/ 1063466 w 6400800"/>
              <a:gd name="connsiteY6674" fmla="*/ 312896 h 514350"/>
              <a:gd name="connsiteX6675" fmla="*/ 1069181 w 6400800"/>
              <a:gd name="connsiteY6675" fmla="*/ 300514 h 514350"/>
              <a:gd name="connsiteX6676" fmla="*/ 1070134 w 6400800"/>
              <a:gd name="connsiteY6676" fmla="*/ 326231 h 514350"/>
              <a:gd name="connsiteX6677" fmla="*/ 1069181 w 6400800"/>
              <a:gd name="connsiteY6677" fmla="*/ 330994 h 514350"/>
              <a:gd name="connsiteX6678" fmla="*/ 1077754 w 6400800"/>
              <a:gd name="connsiteY6678" fmla="*/ 262414 h 514350"/>
              <a:gd name="connsiteX6679" fmla="*/ 1075849 w 6400800"/>
              <a:gd name="connsiteY6679" fmla="*/ 264319 h 514350"/>
              <a:gd name="connsiteX6680" fmla="*/ 1073944 w 6400800"/>
              <a:gd name="connsiteY6680" fmla="*/ 256699 h 514350"/>
              <a:gd name="connsiteX6681" fmla="*/ 1074896 w 6400800"/>
              <a:gd name="connsiteY6681" fmla="*/ 256699 h 514350"/>
              <a:gd name="connsiteX6682" fmla="*/ 1075849 w 6400800"/>
              <a:gd name="connsiteY6682" fmla="*/ 256699 h 514350"/>
              <a:gd name="connsiteX6683" fmla="*/ 1077754 w 6400800"/>
              <a:gd name="connsiteY6683" fmla="*/ 262414 h 514350"/>
              <a:gd name="connsiteX6684" fmla="*/ 1045369 w 6400800"/>
              <a:gd name="connsiteY6684" fmla="*/ 175736 h 514350"/>
              <a:gd name="connsiteX6685" fmla="*/ 1054894 w 6400800"/>
              <a:gd name="connsiteY6685" fmla="*/ 153829 h 514350"/>
              <a:gd name="connsiteX6686" fmla="*/ 1055846 w 6400800"/>
              <a:gd name="connsiteY6686" fmla="*/ 155734 h 514350"/>
              <a:gd name="connsiteX6687" fmla="*/ 1059656 w 6400800"/>
              <a:gd name="connsiteY6687" fmla="*/ 171926 h 514350"/>
              <a:gd name="connsiteX6688" fmla="*/ 1064419 w 6400800"/>
              <a:gd name="connsiteY6688" fmla="*/ 193834 h 514350"/>
              <a:gd name="connsiteX6689" fmla="*/ 1069181 w 6400800"/>
              <a:gd name="connsiteY6689" fmla="*/ 215741 h 514350"/>
              <a:gd name="connsiteX6690" fmla="*/ 1076801 w 6400800"/>
              <a:gd name="connsiteY6690" fmla="*/ 253841 h 514350"/>
              <a:gd name="connsiteX6691" fmla="*/ 1074896 w 6400800"/>
              <a:gd name="connsiteY6691" fmla="*/ 252889 h 514350"/>
              <a:gd name="connsiteX6692" fmla="*/ 1067276 w 6400800"/>
              <a:gd name="connsiteY6692" fmla="*/ 216694 h 514350"/>
              <a:gd name="connsiteX6693" fmla="*/ 1068229 w 6400800"/>
              <a:gd name="connsiteY6693" fmla="*/ 257651 h 514350"/>
              <a:gd name="connsiteX6694" fmla="*/ 1067276 w 6400800"/>
              <a:gd name="connsiteY6694" fmla="*/ 259556 h 514350"/>
              <a:gd name="connsiteX6695" fmla="*/ 1065371 w 6400800"/>
              <a:gd name="connsiteY6695" fmla="*/ 252889 h 514350"/>
              <a:gd name="connsiteX6696" fmla="*/ 1066324 w 6400800"/>
              <a:gd name="connsiteY6696" fmla="*/ 261461 h 514350"/>
              <a:gd name="connsiteX6697" fmla="*/ 1055846 w 6400800"/>
              <a:gd name="connsiteY6697" fmla="*/ 278606 h 514350"/>
              <a:gd name="connsiteX6698" fmla="*/ 1054894 w 6400800"/>
              <a:gd name="connsiteY6698" fmla="*/ 280511 h 514350"/>
              <a:gd name="connsiteX6699" fmla="*/ 1053941 w 6400800"/>
              <a:gd name="connsiteY6699" fmla="*/ 277654 h 514350"/>
              <a:gd name="connsiteX6700" fmla="*/ 1043464 w 6400800"/>
              <a:gd name="connsiteY6700" fmla="*/ 245269 h 514350"/>
              <a:gd name="connsiteX6701" fmla="*/ 1035844 w 6400800"/>
              <a:gd name="connsiteY6701" fmla="*/ 220504 h 514350"/>
              <a:gd name="connsiteX6702" fmla="*/ 1032034 w 6400800"/>
              <a:gd name="connsiteY6702" fmla="*/ 209074 h 514350"/>
              <a:gd name="connsiteX6703" fmla="*/ 1045369 w 6400800"/>
              <a:gd name="connsiteY6703" fmla="*/ 175736 h 514350"/>
              <a:gd name="connsiteX6704" fmla="*/ 1019651 w 6400800"/>
              <a:gd name="connsiteY6704" fmla="*/ 267176 h 514350"/>
              <a:gd name="connsiteX6705" fmla="*/ 1023461 w 6400800"/>
              <a:gd name="connsiteY6705" fmla="*/ 221456 h 514350"/>
              <a:gd name="connsiteX6706" fmla="*/ 1024414 w 6400800"/>
              <a:gd name="connsiteY6706" fmla="*/ 218599 h 514350"/>
              <a:gd name="connsiteX6707" fmla="*/ 1032034 w 6400800"/>
              <a:gd name="connsiteY6707" fmla="*/ 253841 h 514350"/>
              <a:gd name="connsiteX6708" fmla="*/ 1038701 w 6400800"/>
              <a:gd name="connsiteY6708" fmla="*/ 283369 h 514350"/>
              <a:gd name="connsiteX6709" fmla="*/ 1037749 w 6400800"/>
              <a:gd name="connsiteY6709" fmla="*/ 284321 h 514350"/>
              <a:gd name="connsiteX6710" fmla="*/ 1031081 w 6400800"/>
              <a:gd name="connsiteY6710" fmla="*/ 294799 h 514350"/>
              <a:gd name="connsiteX6711" fmla="*/ 1025366 w 6400800"/>
              <a:gd name="connsiteY6711" fmla="*/ 306229 h 514350"/>
              <a:gd name="connsiteX6712" fmla="*/ 1023461 w 6400800"/>
              <a:gd name="connsiteY6712" fmla="*/ 284321 h 514350"/>
              <a:gd name="connsiteX6713" fmla="*/ 1022509 w 6400800"/>
              <a:gd name="connsiteY6713" fmla="*/ 269081 h 514350"/>
              <a:gd name="connsiteX6714" fmla="*/ 1019651 w 6400800"/>
              <a:gd name="connsiteY6714" fmla="*/ 284321 h 514350"/>
              <a:gd name="connsiteX6715" fmla="*/ 1015841 w 6400800"/>
              <a:gd name="connsiteY6715" fmla="*/ 314801 h 514350"/>
              <a:gd name="connsiteX6716" fmla="*/ 1015841 w 6400800"/>
              <a:gd name="connsiteY6716" fmla="*/ 315754 h 514350"/>
              <a:gd name="connsiteX6717" fmla="*/ 1015841 w 6400800"/>
              <a:gd name="connsiteY6717" fmla="*/ 315754 h 514350"/>
              <a:gd name="connsiteX6718" fmla="*/ 1022509 w 6400800"/>
              <a:gd name="connsiteY6718" fmla="*/ 251936 h 514350"/>
              <a:gd name="connsiteX6719" fmla="*/ 1019651 w 6400800"/>
              <a:gd name="connsiteY6719" fmla="*/ 267176 h 514350"/>
              <a:gd name="connsiteX6720" fmla="*/ 1011079 w 6400800"/>
              <a:gd name="connsiteY6720" fmla="*/ 364331 h 514350"/>
              <a:gd name="connsiteX6721" fmla="*/ 1012031 w 6400800"/>
              <a:gd name="connsiteY6721" fmla="*/ 355759 h 514350"/>
              <a:gd name="connsiteX6722" fmla="*/ 1013936 w 6400800"/>
              <a:gd name="connsiteY6722" fmla="*/ 342424 h 514350"/>
              <a:gd name="connsiteX6723" fmla="*/ 1013936 w 6400800"/>
              <a:gd name="connsiteY6723" fmla="*/ 342424 h 514350"/>
              <a:gd name="connsiteX6724" fmla="*/ 1012031 w 6400800"/>
              <a:gd name="connsiteY6724" fmla="*/ 364331 h 514350"/>
              <a:gd name="connsiteX6725" fmla="*/ 1011079 w 6400800"/>
              <a:gd name="connsiteY6725" fmla="*/ 366236 h 514350"/>
              <a:gd name="connsiteX6726" fmla="*/ 1011079 w 6400800"/>
              <a:gd name="connsiteY6726" fmla="*/ 366236 h 514350"/>
              <a:gd name="connsiteX6727" fmla="*/ 1011079 w 6400800"/>
              <a:gd name="connsiteY6727" fmla="*/ 364331 h 514350"/>
              <a:gd name="connsiteX6728" fmla="*/ 1004411 w 6400800"/>
              <a:gd name="connsiteY6728" fmla="*/ 257651 h 514350"/>
              <a:gd name="connsiteX6729" fmla="*/ 1001554 w 6400800"/>
              <a:gd name="connsiteY6729" fmla="*/ 281464 h 514350"/>
              <a:gd name="connsiteX6730" fmla="*/ 996791 w 6400800"/>
              <a:gd name="connsiteY6730" fmla="*/ 271939 h 514350"/>
              <a:gd name="connsiteX6731" fmla="*/ 1004411 w 6400800"/>
              <a:gd name="connsiteY6731" fmla="*/ 257651 h 514350"/>
              <a:gd name="connsiteX6732" fmla="*/ 991076 w 6400800"/>
              <a:gd name="connsiteY6732" fmla="*/ 283369 h 514350"/>
              <a:gd name="connsiteX6733" fmla="*/ 995839 w 6400800"/>
              <a:gd name="connsiteY6733" fmla="*/ 273844 h 514350"/>
              <a:gd name="connsiteX6734" fmla="*/ 999649 w 6400800"/>
              <a:gd name="connsiteY6734" fmla="*/ 291941 h 514350"/>
              <a:gd name="connsiteX6735" fmla="*/ 995839 w 6400800"/>
              <a:gd name="connsiteY6735" fmla="*/ 326231 h 514350"/>
              <a:gd name="connsiteX6736" fmla="*/ 993934 w 6400800"/>
              <a:gd name="connsiteY6736" fmla="*/ 330994 h 514350"/>
              <a:gd name="connsiteX6737" fmla="*/ 992981 w 6400800"/>
              <a:gd name="connsiteY6737" fmla="*/ 320516 h 514350"/>
              <a:gd name="connsiteX6738" fmla="*/ 991076 w 6400800"/>
              <a:gd name="connsiteY6738" fmla="*/ 338614 h 514350"/>
              <a:gd name="connsiteX6739" fmla="*/ 990124 w 6400800"/>
              <a:gd name="connsiteY6739" fmla="*/ 341471 h 514350"/>
              <a:gd name="connsiteX6740" fmla="*/ 981551 w 6400800"/>
              <a:gd name="connsiteY6740" fmla="*/ 365284 h 514350"/>
              <a:gd name="connsiteX6741" fmla="*/ 980599 w 6400800"/>
              <a:gd name="connsiteY6741" fmla="*/ 363379 h 514350"/>
              <a:gd name="connsiteX6742" fmla="*/ 977741 w 6400800"/>
              <a:gd name="connsiteY6742" fmla="*/ 331946 h 514350"/>
              <a:gd name="connsiteX6743" fmla="*/ 975836 w 6400800"/>
              <a:gd name="connsiteY6743" fmla="*/ 311944 h 514350"/>
              <a:gd name="connsiteX6744" fmla="*/ 991076 w 6400800"/>
              <a:gd name="connsiteY6744" fmla="*/ 283369 h 514350"/>
              <a:gd name="connsiteX6745" fmla="*/ 960596 w 6400800"/>
              <a:gd name="connsiteY6745" fmla="*/ 298609 h 514350"/>
              <a:gd name="connsiteX6746" fmla="*/ 968216 w 6400800"/>
              <a:gd name="connsiteY6746" fmla="*/ 280511 h 514350"/>
              <a:gd name="connsiteX6747" fmla="*/ 967264 w 6400800"/>
              <a:gd name="connsiteY6747" fmla="*/ 294799 h 514350"/>
              <a:gd name="connsiteX6748" fmla="*/ 961549 w 6400800"/>
              <a:gd name="connsiteY6748" fmla="*/ 304324 h 514350"/>
              <a:gd name="connsiteX6749" fmla="*/ 961549 w 6400800"/>
              <a:gd name="connsiteY6749" fmla="*/ 303371 h 514350"/>
              <a:gd name="connsiteX6750" fmla="*/ 960596 w 6400800"/>
              <a:gd name="connsiteY6750" fmla="*/ 301466 h 514350"/>
              <a:gd name="connsiteX6751" fmla="*/ 960596 w 6400800"/>
              <a:gd name="connsiteY6751" fmla="*/ 298609 h 514350"/>
              <a:gd name="connsiteX6752" fmla="*/ 939641 w 6400800"/>
              <a:gd name="connsiteY6752" fmla="*/ 258604 h 514350"/>
              <a:gd name="connsiteX6753" fmla="*/ 939641 w 6400800"/>
              <a:gd name="connsiteY6753" fmla="*/ 258604 h 514350"/>
              <a:gd name="connsiteX6754" fmla="*/ 943451 w 6400800"/>
              <a:gd name="connsiteY6754" fmla="*/ 246221 h 514350"/>
              <a:gd name="connsiteX6755" fmla="*/ 943451 w 6400800"/>
              <a:gd name="connsiteY6755" fmla="*/ 251936 h 514350"/>
              <a:gd name="connsiteX6756" fmla="*/ 939641 w 6400800"/>
              <a:gd name="connsiteY6756" fmla="*/ 258604 h 514350"/>
              <a:gd name="connsiteX6757" fmla="*/ 939641 w 6400800"/>
              <a:gd name="connsiteY6757" fmla="*/ 258604 h 514350"/>
              <a:gd name="connsiteX6758" fmla="*/ 944404 w 6400800"/>
              <a:gd name="connsiteY6758" fmla="*/ 280511 h 514350"/>
              <a:gd name="connsiteX6759" fmla="*/ 943451 w 6400800"/>
              <a:gd name="connsiteY6759" fmla="*/ 273844 h 514350"/>
              <a:gd name="connsiteX6760" fmla="*/ 944404 w 6400800"/>
              <a:gd name="connsiteY6760" fmla="*/ 270986 h 514350"/>
              <a:gd name="connsiteX6761" fmla="*/ 944404 w 6400800"/>
              <a:gd name="connsiteY6761" fmla="*/ 271939 h 514350"/>
              <a:gd name="connsiteX6762" fmla="*/ 944404 w 6400800"/>
              <a:gd name="connsiteY6762" fmla="*/ 275749 h 514350"/>
              <a:gd name="connsiteX6763" fmla="*/ 944404 w 6400800"/>
              <a:gd name="connsiteY6763" fmla="*/ 280511 h 514350"/>
              <a:gd name="connsiteX6764" fmla="*/ 944404 w 6400800"/>
              <a:gd name="connsiteY6764" fmla="*/ 270986 h 514350"/>
              <a:gd name="connsiteX6765" fmla="*/ 944404 w 6400800"/>
              <a:gd name="connsiteY6765" fmla="*/ 270986 h 514350"/>
              <a:gd name="connsiteX6766" fmla="*/ 944404 w 6400800"/>
              <a:gd name="connsiteY6766" fmla="*/ 270986 h 514350"/>
              <a:gd name="connsiteX6767" fmla="*/ 944404 w 6400800"/>
              <a:gd name="connsiteY6767" fmla="*/ 270986 h 514350"/>
              <a:gd name="connsiteX6768" fmla="*/ 933926 w 6400800"/>
              <a:gd name="connsiteY6768" fmla="*/ 227171 h 514350"/>
              <a:gd name="connsiteX6769" fmla="*/ 958691 w 6400800"/>
              <a:gd name="connsiteY6769" fmla="*/ 138589 h 514350"/>
              <a:gd name="connsiteX6770" fmla="*/ 958691 w 6400800"/>
              <a:gd name="connsiteY6770" fmla="*/ 146209 h 514350"/>
              <a:gd name="connsiteX6771" fmla="*/ 953929 w 6400800"/>
              <a:gd name="connsiteY6771" fmla="*/ 203359 h 514350"/>
              <a:gd name="connsiteX6772" fmla="*/ 950119 w 6400800"/>
              <a:gd name="connsiteY6772" fmla="*/ 242411 h 514350"/>
              <a:gd name="connsiteX6773" fmla="*/ 948214 w 6400800"/>
              <a:gd name="connsiteY6773" fmla="*/ 246221 h 514350"/>
              <a:gd name="connsiteX6774" fmla="*/ 947261 w 6400800"/>
              <a:gd name="connsiteY6774" fmla="*/ 240506 h 514350"/>
              <a:gd name="connsiteX6775" fmla="*/ 949166 w 6400800"/>
              <a:gd name="connsiteY6775" fmla="*/ 233839 h 514350"/>
              <a:gd name="connsiteX6776" fmla="*/ 946309 w 6400800"/>
              <a:gd name="connsiteY6776" fmla="*/ 238601 h 514350"/>
              <a:gd name="connsiteX6777" fmla="*/ 944404 w 6400800"/>
              <a:gd name="connsiteY6777" fmla="*/ 230029 h 514350"/>
              <a:gd name="connsiteX6778" fmla="*/ 944404 w 6400800"/>
              <a:gd name="connsiteY6778" fmla="*/ 241459 h 514350"/>
              <a:gd name="connsiteX6779" fmla="*/ 939641 w 6400800"/>
              <a:gd name="connsiteY6779" fmla="*/ 251936 h 514350"/>
              <a:gd name="connsiteX6780" fmla="*/ 938689 w 6400800"/>
              <a:gd name="connsiteY6780" fmla="*/ 248126 h 514350"/>
              <a:gd name="connsiteX6781" fmla="*/ 936784 w 6400800"/>
              <a:gd name="connsiteY6781" fmla="*/ 241459 h 514350"/>
              <a:gd name="connsiteX6782" fmla="*/ 943451 w 6400800"/>
              <a:gd name="connsiteY6782" fmla="*/ 217646 h 514350"/>
              <a:gd name="connsiteX6783" fmla="*/ 934879 w 6400800"/>
              <a:gd name="connsiteY6783" fmla="*/ 235744 h 514350"/>
              <a:gd name="connsiteX6784" fmla="*/ 932974 w 6400800"/>
              <a:gd name="connsiteY6784" fmla="*/ 230029 h 514350"/>
              <a:gd name="connsiteX6785" fmla="*/ 933926 w 6400800"/>
              <a:gd name="connsiteY6785" fmla="*/ 227171 h 514350"/>
              <a:gd name="connsiteX6786" fmla="*/ 921544 w 6400800"/>
              <a:gd name="connsiteY6786" fmla="*/ 452914 h 514350"/>
              <a:gd name="connsiteX6787" fmla="*/ 920591 w 6400800"/>
              <a:gd name="connsiteY6787" fmla="*/ 451961 h 514350"/>
              <a:gd name="connsiteX6788" fmla="*/ 919639 w 6400800"/>
              <a:gd name="connsiteY6788" fmla="*/ 438626 h 514350"/>
              <a:gd name="connsiteX6789" fmla="*/ 921544 w 6400800"/>
              <a:gd name="connsiteY6789" fmla="*/ 452914 h 514350"/>
              <a:gd name="connsiteX6790" fmla="*/ 912019 w 6400800"/>
              <a:gd name="connsiteY6790" fmla="*/ 210979 h 514350"/>
              <a:gd name="connsiteX6791" fmla="*/ 915829 w 6400800"/>
              <a:gd name="connsiteY6791" fmla="*/ 227171 h 514350"/>
              <a:gd name="connsiteX6792" fmla="*/ 914876 w 6400800"/>
              <a:gd name="connsiteY6792" fmla="*/ 230029 h 514350"/>
              <a:gd name="connsiteX6793" fmla="*/ 912971 w 6400800"/>
              <a:gd name="connsiteY6793" fmla="*/ 236696 h 514350"/>
              <a:gd name="connsiteX6794" fmla="*/ 912019 w 6400800"/>
              <a:gd name="connsiteY6794" fmla="*/ 232886 h 514350"/>
              <a:gd name="connsiteX6795" fmla="*/ 912019 w 6400800"/>
              <a:gd name="connsiteY6795" fmla="*/ 228124 h 514350"/>
              <a:gd name="connsiteX6796" fmla="*/ 911066 w 6400800"/>
              <a:gd name="connsiteY6796" fmla="*/ 210979 h 514350"/>
              <a:gd name="connsiteX6797" fmla="*/ 911066 w 6400800"/>
              <a:gd name="connsiteY6797" fmla="*/ 204311 h 514350"/>
              <a:gd name="connsiteX6798" fmla="*/ 912019 w 6400800"/>
              <a:gd name="connsiteY6798" fmla="*/ 210979 h 514350"/>
              <a:gd name="connsiteX6799" fmla="*/ 833914 w 6400800"/>
              <a:gd name="connsiteY6799" fmla="*/ 333851 h 514350"/>
              <a:gd name="connsiteX6800" fmla="*/ 834866 w 6400800"/>
              <a:gd name="connsiteY6800" fmla="*/ 331946 h 514350"/>
              <a:gd name="connsiteX6801" fmla="*/ 834866 w 6400800"/>
              <a:gd name="connsiteY6801" fmla="*/ 337661 h 514350"/>
              <a:gd name="connsiteX6802" fmla="*/ 833914 w 6400800"/>
              <a:gd name="connsiteY6802" fmla="*/ 333851 h 514350"/>
              <a:gd name="connsiteX6803" fmla="*/ 847249 w 6400800"/>
              <a:gd name="connsiteY6803" fmla="*/ 304324 h 514350"/>
              <a:gd name="connsiteX6804" fmla="*/ 846296 w 6400800"/>
              <a:gd name="connsiteY6804" fmla="*/ 301466 h 514350"/>
              <a:gd name="connsiteX6805" fmla="*/ 846296 w 6400800"/>
              <a:gd name="connsiteY6805" fmla="*/ 299561 h 514350"/>
              <a:gd name="connsiteX6806" fmla="*/ 851059 w 6400800"/>
              <a:gd name="connsiteY6806" fmla="*/ 286226 h 514350"/>
              <a:gd name="connsiteX6807" fmla="*/ 847249 w 6400800"/>
              <a:gd name="connsiteY6807" fmla="*/ 304324 h 514350"/>
              <a:gd name="connsiteX6808" fmla="*/ 880586 w 6400800"/>
              <a:gd name="connsiteY6808" fmla="*/ 300514 h 514350"/>
              <a:gd name="connsiteX6809" fmla="*/ 876776 w 6400800"/>
              <a:gd name="connsiteY6809" fmla="*/ 319564 h 514350"/>
              <a:gd name="connsiteX6810" fmla="*/ 872966 w 6400800"/>
              <a:gd name="connsiteY6810" fmla="*/ 343376 h 514350"/>
              <a:gd name="connsiteX6811" fmla="*/ 869156 w 6400800"/>
              <a:gd name="connsiteY6811" fmla="*/ 350996 h 514350"/>
              <a:gd name="connsiteX6812" fmla="*/ 868204 w 6400800"/>
              <a:gd name="connsiteY6812" fmla="*/ 349091 h 514350"/>
              <a:gd name="connsiteX6813" fmla="*/ 867251 w 6400800"/>
              <a:gd name="connsiteY6813" fmla="*/ 348139 h 514350"/>
              <a:gd name="connsiteX6814" fmla="*/ 867251 w 6400800"/>
              <a:gd name="connsiteY6814" fmla="*/ 335756 h 514350"/>
              <a:gd name="connsiteX6815" fmla="*/ 866299 w 6400800"/>
              <a:gd name="connsiteY6815" fmla="*/ 301466 h 514350"/>
              <a:gd name="connsiteX6816" fmla="*/ 863441 w 6400800"/>
              <a:gd name="connsiteY6816" fmla="*/ 272891 h 514350"/>
              <a:gd name="connsiteX6817" fmla="*/ 861536 w 6400800"/>
              <a:gd name="connsiteY6817" fmla="*/ 257651 h 514350"/>
              <a:gd name="connsiteX6818" fmla="*/ 862489 w 6400800"/>
              <a:gd name="connsiteY6818" fmla="*/ 255746 h 514350"/>
              <a:gd name="connsiteX6819" fmla="*/ 862489 w 6400800"/>
              <a:gd name="connsiteY6819" fmla="*/ 255746 h 514350"/>
              <a:gd name="connsiteX6820" fmla="*/ 876776 w 6400800"/>
              <a:gd name="connsiteY6820" fmla="*/ 286226 h 514350"/>
              <a:gd name="connsiteX6821" fmla="*/ 881539 w 6400800"/>
              <a:gd name="connsiteY6821" fmla="*/ 296704 h 514350"/>
              <a:gd name="connsiteX6822" fmla="*/ 880586 w 6400800"/>
              <a:gd name="connsiteY6822" fmla="*/ 300514 h 514350"/>
              <a:gd name="connsiteX6823" fmla="*/ 885349 w 6400800"/>
              <a:gd name="connsiteY6823" fmla="*/ 318611 h 514350"/>
              <a:gd name="connsiteX6824" fmla="*/ 884396 w 6400800"/>
              <a:gd name="connsiteY6824" fmla="*/ 319564 h 514350"/>
              <a:gd name="connsiteX6825" fmla="*/ 883444 w 6400800"/>
              <a:gd name="connsiteY6825" fmla="*/ 320516 h 514350"/>
              <a:gd name="connsiteX6826" fmla="*/ 884396 w 6400800"/>
              <a:gd name="connsiteY6826" fmla="*/ 303371 h 514350"/>
              <a:gd name="connsiteX6827" fmla="*/ 887254 w 6400800"/>
              <a:gd name="connsiteY6827" fmla="*/ 310039 h 514350"/>
              <a:gd name="connsiteX6828" fmla="*/ 885349 w 6400800"/>
              <a:gd name="connsiteY6828" fmla="*/ 318611 h 514350"/>
              <a:gd name="connsiteX6829" fmla="*/ 900589 w 6400800"/>
              <a:gd name="connsiteY6829" fmla="*/ 246221 h 514350"/>
              <a:gd name="connsiteX6830" fmla="*/ 900589 w 6400800"/>
              <a:gd name="connsiteY6830" fmla="*/ 246221 h 514350"/>
              <a:gd name="connsiteX6831" fmla="*/ 898684 w 6400800"/>
              <a:gd name="connsiteY6831" fmla="*/ 234791 h 514350"/>
              <a:gd name="connsiteX6832" fmla="*/ 897731 w 6400800"/>
              <a:gd name="connsiteY6832" fmla="*/ 252889 h 514350"/>
              <a:gd name="connsiteX6833" fmla="*/ 897731 w 6400800"/>
              <a:gd name="connsiteY6833" fmla="*/ 253841 h 514350"/>
              <a:gd name="connsiteX6834" fmla="*/ 894874 w 6400800"/>
              <a:gd name="connsiteY6834" fmla="*/ 250031 h 514350"/>
              <a:gd name="connsiteX6835" fmla="*/ 897731 w 6400800"/>
              <a:gd name="connsiteY6835" fmla="*/ 254794 h 514350"/>
              <a:gd name="connsiteX6836" fmla="*/ 897731 w 6400800"/>
              <a:gd name="connsiteY6836" fmla="*/ 257651 h 514350"/>
              <a:gd name="connsiteX6837" fmla="*/ 896779 w 6400800"/>
              <a:gd name="connsiteY6837" fmla="*/ 264319 h 514350"/>
              <a:gd name="connsiteX6838" fmla="*/ 896779 w 6400800"/>
              <a:gd name="connsiteY6838" fmla="*/ 264319 h 514350"/>
              <a:gd name="connsiteX6839" fmla="*/ 896779 w 6400800"/>
              <a:gd name="connsiteY6839" fmla="*/ 264319 h 514350"/>
              <a:gd name="connsiteX6840" fmla="*/ 896779 w 6400800"/>
              <a:gd name="connsiteY6840" fmla="*/ 265271 h 514350"/>
              <a:gd name="connsiteX6841" fmla="*/ 896779 w 6400800"/>
              <a:gd name="connsiteY6841" fmla="*/ 270986 h 514350"/>
              <a:gd name="connsiteX6842" fmla="*/ 896779 w 6400800"/>
              <a:gd name="connsiteY6842" fmla="*/ 272891 h 514350"/>
              <a:gd name="connsiteX6843" fmla="*/ 895826 w 6400800"/>
              <a:gd name="connsiteY6843" fmla="*/ 285274 h 514350"/>
              <a:gd name="connsiteX6844" fmla="*/ 895826 w 6400800"/>
              <a:gd name="connsiteY6844" fmla="*/ 287179 h 514350"/>
              <a:gd name="connsiteX6845" fmla="*/ 891064 w 6400800"/>
              <a:gd name="connsiteY6845" fmla="*/ 279559 h 514350"/>
              <a:gd name="connsiteX6846" fmla="*/ 873919 w 6400800"/>
              <a:gd name="connsiteY6846" fmla="*/ 250984 h 514350"/>
              <a:gd name="connsiteX6847" fmla="*/ 869156 w 6400800"/>
              <a:gd name="connsiteY6847" fmla="*/ 243364 h 514350"/>
              <a:gd name="connsiteX6848" fmla="*/ 869156 w 6400800"/>
              <a:gd name="connsiteY6848" fmla="*/ 242411 h 514350"/>
              <a:gd name="connsiteX6849" fmla="*/ 878681 w 6400800"/>
              <a:gd name="connsiteY6849" fmla="*/ 215741 h 514350"/>
              <a:gd name="connsiteX6850" fmla="*/ 887254 w 6400800"/>
              <a:gd name="connsiteY6850" fmla="*/ 200501 h 514350"/>
              <a:gd name="connsiteX6851" fmla="*/ 895826 w 6400800"/>
              <a:gd name="connsiteY6851" fmla="*/ 223361 h 514350"/>
              <a:gd name="connsiteX6852" fmla="*/ 901541 w 6400800"/>
              <a:gd name="connsiteY6852" fmla="*/ 240506 h 514350"/>
              <a:gd name="connsiteX6853" fmla="*/ 900589 w 6400800"/>
              <a:gd name="connsiteY6853" fmla="*/ 246221 h 514350"/>
              <a:gd name="connsiteX6854" fmla="*/ 891064 w 6400800"/>
              <a:gd name="connsiteY6854" fmla="*/ 190976 h 514350"/>
              <a:gd name="connsiteX6855" fmla="*/ 892969 w 6400800"/>
              <a:gd name="connsiteY6855" fmla="*/ 187166 h 514350"/>
              <a:gd name="connsiteX6856" fmla="*/ 896779 w 6400800"/>
              <a:gd name="connsiteY6856" fmla="*/ 202406 h 514350"/>
              <a:gd name="connsiteX6857" fmla="*/ 891064 w 6400800"/>
              <a:gd name="connsiteY6857" fmla="*/ 190976 h 514350"/>
              <a:gd name="connsiteX6858" fmla="*/ 904399 w 6400800"/>
              <a:gd name="connsiteY6858" fmla="*/ 181451 h 514350"/>
              <a:gd name="connsiteX6859" fmla="*/ 904399 w 6400800"/>
              <a:gd name="connsiteY6859" fmla="*/ 183356 h 514350"/>
              <a:gd name="connsiteX6860" fmla="*/ 903446 w 6400800"/>
              <a:gd name="connsiteY6860" fmla="*/ 210979 h 514350"/>
              <a:gd name="connsiteX6861" fmla="*/ 903446 w 6400800"/>
              <a:gd name="connsiteY6861" fmla="*/ 210026 h 514350"/>
              <a:gd name="connsiteX6862" fmla="*/ 894874 w 6400800"/>
              <a:gd name="connsiteY6862" fmla="*/ 188119 h 514350"/>
              <a:gd name="connsiteX6863" fmla="*/ 903446 w 6400800"/>
              <a:gd name="connsiteY6863" fmla="*/ 173831 h 514350"/>
              <a:gd name="connsiteX6864" fmla="*/ 904399 w 6400800"/>
              <a:gd name="connsiteY6864" fmla="*/ 181451 h 514350"/>
              <a:gd name="connsiteX6865" fmla="*/ 888206 w 6400800"/>
              <a:gd name="connsiteY6865" fmla="*/ 137636 h 514350"/>
              <a:gd name="connsiteX6866" fmla="*/ 890111 w 6400800"/>
              <a:gd name="connsiteY6866" fmla="*/ 132874 h 514350"/>
              <a:gd name="connsiteX6867" fmla="*/ 898684 w 6400800"/>
              <a:gd name="connsiteY6867" fmla="*/ 161449 h 514350"/>
              <a:gd name="connsiteX6868" fmla="*/ 893921 w 6400800"/>
              <a:gd name="connsiteY6868" fmla="*/ 168116 h 514350"/>
              <a:gd name="connsiteX6869" fmla="*/ 885349 w 6400800"/>
              <a:gd name="connsiteY6869" fmla="*/ 180499 h 514350"/>
              <a:gd name="connsiteX6870" fmla="*/ 874871 w 6400800"/>
              <a:gd name="connsiteY6870" fmla="*/ 163354 h 514350"/>
              <a:gd name="connsiteX6871" fmla="*/ 888206 w 6400800"/>
              <a:gd name="connsiteY6871" fmla="*/ 137636 h 514350"/>
              <a:gd name="connsiteX6872" fmla="*/ 872966 w 6400800"/>
              <a:gd name="connsiteY6872" fmla="*/ 169069 h 514350"/>
              <a:gd name="connsiteX6873" fmla="*/ 881539 w 6400800"/>
              <a:gd name="connsiteY6873" fmla="*/ 188119 h 514350"/>
              <a:gd name="connsiteX6874" fmla="*/ 878681 w 6400800"/>
              <a:gd name="connsiteY6874" fmla="*/ 191929 h 514350"/>
              <a:gd name="connsiteX6875" fmla="*/ 856774 w 6400800"/>
              <a:gd name="connsiteY6875" fmla="*/ 226219 h 514350"/>
              <a:gd name="connsiteX6876" fmla="*/ 851059 w 6400800"/>
              <a:gd name="connsiteY6876" fmla="*/ 217646 h 514350"/>
              <a:gd name="connsiteX6877" fmla="*/ 872966 w 6400800"/>
              <a:gd name="connsiteY6877" fmla="*/ 169069 h 514350"/>
              <a:gd name="connsiteX6878" fmla="*/ 847249 w 6400800"/>
              <a:gd name="connsiteY6878" fmla="*/ 225266 h 514350"/>
              <a:gd name="connsiteX6879" fmla="*/ 848201 w 6400800"/>
              <a:gd name="connsiteY6879" fmla="*/ 223361 h 514350"/>
              <a:gd name="connsiteX6880" fmla="*/ 852011 w 6400800"/>
              <a:gd name="connsiteY6880" fmla="*/ 232886 h 514350"/>
              <a:gd name="connsiteX6881" fmla="*/ 845344 w 6400800"/>
              <a:gd name="connsiteY6881" fmla="*/ 243364 h 514350"/>
              <a:gd name="connsiteX6882" fmla="*/ 837724 w 6400800"/>
              <a:gd name="connsiteY6882" fmla="*/ 256699 h 514350"/>
              <a:gd name="connsiteX6883" fmla="*/ 836771 w 6400800"/>
              <a:gd name="connsiteY6883" fmla="*/ 250984 h 514350"/>
              <a:gd name="connsiteX6884" fmla="*/ 847249 w 6400800"/>
              <a:gd name="connsiteY6884" fmla="*/ 225266 h 514350"/>
              <a:gd name="connsiteX6885" fmla="*/ 835819 w 6400800"/>
              <a:gd name="connsiteY6885" fmla="*/ 195739 h 514350"/>
              <a:gd name="connsiteX6886" fmla="*/ 835819 w 6400800"/>
              <a:gd name="connsiteY6886" fmla="*/ 195739 h 514350"/>
              <a:gd name="connsiteX6887" fmla="*/ 840581 w 6400800"/>
              <a:gd name="connsiteY6887" fmla="*/ 206216 h 514350"/>
              <a:gd name="connsiteX6888" fmla="*/ 833914 w 6400800"/>
              <a:gd name="connsiteY6888" fmla="*/ 219551 h 514350"/>
              <a:gd name="connsiteX6889" fmla="*/ 832961 w 6400800"/>
              <a:gd name="connsiteY6889" fmla="*/ 221456 h 514350"/>
              <a:gd name="connsiteX6890" fmla="*/ 835819 w 6400800"/>
              <a:gd name="connsiteY6890" fmla="*/ 195739 h 514350"/>
              <a:gd name="connsiteX6891" fmla="*/ 826294 w 6400800"/>
              <a:gd name="connsiteY6891" fmla="*/ 274796 h 514350"/>
              <a:gd name="connsiteX6892" fmla="*/ 828199 w 6400800"/>
              <a:gd name="connsiteY6892" fmla="*/ 270986 h 514350"/>
              <a:gd name="connsiteX6893" fmla="*/ 828199 w 6400800"/>
              <a:gd name="connsiteY6893" fmla="*/ 272891 h 514350"/>
              <a:gd name="connsiteX6894" fmla="*/ 826294 w 6400800"/>
              <a:gd name="connsiteY6894" fmla="*/ 276701 h 514350"/>
              <a:gd name="connsiteX6895" fmla="*/ 826294 w 6400800"/>
              <a:gd name="connsiteY6895" fmla="*/ 274796 h 514350"/>
              <a:gd name="connsiteX6896" fmla="*/ 812006 w 6400800"/>
              <a:gd name="connsiteY6896" fmla="*/ 448151 h 514350"/>
              <a:gd name="connsiteX6897" fmla="*/ 812006 w 6400800"/>
              <a:gd name="connsiteY6897" fmla="*/ 448151 h 514350"/>
              <a:gd name="connsiteX6898" fmla="*/ 812006 w 6400800"/>
              <a:gd name="connsiteY6898" fmla="*/ 448151 h 514350"/>
              <a:gd name="connsiteX6899" fmla="*/ 812006 w 6400800"/>
              <a:gd name="connsiteY6899" fmla="*/ 448151 h 514350"/>
              <a:gd name="connsiteX6900" fmla="*/ 785336 w 6400800"/>
              <a:gd name="connsiteY6900" fmla="*/ 330041 h 514350"/>
              <a:gd name="connsiteX6901" fmla="*/ 782479 w 6400800"/>
              <a:gd name="connsiteY6901" fmla="*/ 325279 h 514350"/>
              <a:gd name="connsiteX6902" fmla="*/ 782479 w 6400800"/>
              <a:gd name="connsiteY6902" fmla="*/ 315754 h 514350"/>
              <a:gd name="connsiteX6903" fmla="*/ 786289 w 6400800"/>
              <a:gd name="connsiteY6903" fmla="*/ 326231 h 514350"/>
              <a:gd name="connsiteX6904" fmla="*/ 785336 w 6400800"/>
              <a:gd name="connsiteY6904" fmla="*/ 330041 h 514350"/>
              <a:gd name="connsiteX6905" fmla="*/ 797719 w 6400800"/>
              <a:gd name="connsiteY6905" fmla="*/ 271939 h 514350"/>
              <a:gd name="connsiteX6906" fmla="*/ 803434 w 6400800"/>
              <a:gd name="connsiteY6906" fmla="*/ 286226 h 514350"/>
              <a:gd name="connsiteX6907" fmla="*/ 802481 w 6400800"/>
              <a:gd name="connsiteY6907" fmla="*/ 288131 h 514350"/>
              <a:gd name="connsiteX6908" fmla="*/ 792956 w 6400800"/>
              <a:gd name="connsiteY6908" fmla="*/ 310039 h 514350"/>
              <a:gd name="connsiteX6909" fmla="*/ 792956 w 6400800"/>
              <a:gd name="connsiteY6909" fmla="*/ 309086 h 514350"/>
              <a:gd name="connsiteX6910" fmla="*/ 787241 w 6400800"/>
              <a:gd name="connsiteY6910" fmla="*/ 296704 h 514350"/>
              <a:gd name="connsiteX6911" fmla="*/ 795814 w 6400800"/>
              <a:gd name="connsiteY6911" fmla="*/ 266224 h 514350"/>
              <a:gd name="connsiteX6912" fmla="*/ 797719 w 6400800"/>
              <a:gd name="connsiteY6912" fmla="*/ 271939 h 514350"/>
              <a:gd name="connsiteX6913" fmla="*/ 790099 w 6400800"/>
              <a:gd name="connsiteY6913" fmla="*/ 253841 h 514350"/>
              <a:gd name="connsiteX6914" fmla="*/ 793909 w 6400800"/>
              <a:gd name="connsiteY6914" fmla="*/ 261461 h 514350"/>
              <a:gd name="connsiteX6915" fmla="*/ 793909 w 6400800"/>
              <a:gd name="connsiteY6915" fmla="*/ 262414 h 514350"/>
              <a:gd name="connsiteX6916" fmla="*/ 784384 w 6400800"/>
              <a:gd name="connsiteY6916" fmla="*/ 286226 h 514350"/>
              <a:gd name="connsiteX6917" fmla="*/ 785336 w 6400800"/>
              <a:gd name="connsiteY6917" fmla="*/ 273844 h 514350"/>
              <a:gd name="connsiteX6918" fmla="*/ 790099 w 6400800"/>
              <a:gd name="connsiteY6918" fmla="*/ 253841 h 514350"/>
              <a:gd name="connsiteX6919" fmla="*/ 773906 w 6400800"/>
              <a:gd name="connsiteY6919" fmla="*/ 236696 h 514350"/>
              <a:gd name="connsiteX6920" fmla="*/ 776764 w 6400800"/>
              <a:gd name="connsiteY6920" fmla="*/ 213836 h 514350"/>
              <a:gd name="connsiteX6921" fmla="*/ 783431 w 6400800"/>
              <a:gd name="connsiteY6921" fmla="*/ 229076 h 514350"/>
              <a:gd name="connsiteX6922" fmla="*/ 780574 w 6400800"/>
              <a:gd name="connsiteY6922" fmla="*/ 235744 h 514350"/>
              <a:gd name="connsiteX6923" fmla="*/ 777716 w 6400800"/>
              <a:gd name="connsiteY6923" fmla="*/ 231934 h 514350"/>
              <a:gd name="connsiteX6924" fmla="*/ 780574 w 6400800"/>
              <a:gd name="connsiteY6924" fmla="*/ 236696 h 514350"/>
              <a:gd name="connsiteX6925" fmla="*/ 773906 w 6400800"/>
              <a:gd name="connsiteY6925" fmla="*/ 255746 h 514350"/>
              <a:gd name="connsiteX6926" fmla="*/ 773906 w 6400800"/>
              <a:gd name="connsiteY6926" fmla="*/ 236696 h 514350"/>
              <a:gd name="connsiteX6927" fmla="*/ 724376 w 6400800"/>
              <a:gd name="connsiteY6927" fmla="*/ 219551 h 514350"/>
              <a:gd name="connsiteX6928" fmla="*/ 726281 w 6400800"/>
              <a:gd name="connsiteY6928" fmla="*/ 203359 h 514350"/>
              <a:gd name="connsiteX6929" fmla="*/ 726281 w 6400800"/>
              <a:gd name="connsiteY6929" fmla="*/ 229076 h 514350"/>
              <a:gd name="connsiteX6930" fmla="*/ 723424 w 6400800"/>
              <a:gd name="connsiteY6930" fmla="*/ 223361 h 514350"/>
              <a:gd name="connsiteX6931" fmla="*/ 724376 w 6400800"/>
              <a:gd name="connsiteY6931" fmla="*/ 219551 h 514350"/>
              <a:gd name="connsiteX6932" fmla="*/ 723424 w 6400800"/>
              <a:gd name="connsiteY6932" fmla="*/ 224314 h 514350"/>
              <a:gd name="connsiteX6933" fmla="*/ 724376 w 6400800"/>
              <a:gd name="connsiteY6933" fmla="*/ 235744 h 514350"/>
              <a:gd name="connsiteX6934" fmla="*/ 726281 w 6400800"/>
              <a:gd name="connsiteY6934" fmla="*/ 250984 h 514350"/>
              <a:gd name="connsiteX6935" fmla="*/ 726281 w 6400800"/>
              <a:gd name="connsiteY6935" fmla="*/ 251936 h 514350"/>
              <a:gd name="connsiteX6936" fmla="*/ 727234 w 6400800"/>
              <a:gd name="connsiteY6936" fmla="*/ 276701 h 514350"/>
              <a:gd name="connsiteX6937" fmla="*/ 727234 w 6400800"/>
              <a:gd name="connsiteY6937" fmla="*/ 288131 h 514350"/>
              <a:gd name="connsiteX6938" fmla="*/ 725329 w 6400800"/>
              <a:gd name="connsiteY6938" fmla="*/ 284321 h 514350"/>
              <a:gd name="connsiteX6939" fmla="*/ 717709 w 6400800"/>
              <a:gd name="connsiteY6939" fmla="*/ 260509 h 514350"/>
              <a:gd name="connsiteX6940" fmla="*/ 723424 w 6400800"/>
              <a:gd name="connsiteY6940" fmla="*/ 224314 h 514350"/>
              <a:gd name="connsiteX6941" fmla="*/ 710089 w 6400800"/>
              <a:gd name="connsiteY6941" fmla="*/ 308134 h 514350"/>
              <a:gd name="connsiteX6942" fmla="*/ 711041 w 6400800"/>
              <a:gd name="connsiteY6942" fmla="*/ 320516 h 514350"/>
              <a:gd name="connsiteX6943" fmla="*/ 717709 w 6400800"/>
              <a:gd name="connsiteY6943" fmla="*/ 373856 h 514350"/>
              <a:gd name="connsiteX6944" fmla="*/ 711041 w 6400800"/>
              <a:gd name="connsiteY6944" fmla="*/ 389096 h 514350"/>
              <a:gd name="connsiteX6945" fmla="*/ 709136 w 6400800"/>
              <a:gd name="connsiteY6945" fmla="*/ 383381 h 514350"/>
              <a:gd name="connsiteX6946" fmla="*/ 711041 w 6400800"/>
              <a:gd name="connsiteY6946" fmla="*/ 372904 h 514350"/>
              <a:gd name="connsiteX6947" fmla="*/ 713899 w 6400800"/>
              <a:gd name="connsiteY6947" fmla="*/ 352901 h 514350"/>
              <a:gd name="connsiteX6948" fmla="*/ 707231 w 6400800"/>
              <a:gd name="connsiteY6948" fmla="*/ 372904 h 514350"/>
              <a:gd name="connsiteX6949" fmla="*/ 706279 w 6400800"/>
              <a:gd name="connsiteY6949" fmla="*/ 374809 h 514350"/>
              <a:gd name="connsiteX6950" fmla="*/ 701516 w 6400800"/>
              <a:gd name="connsiteY6950" fmla="*/ 357664 h 514350"/>
              <a:gd name="connsiteX6951" fmla="*/ 701516 w 6400800"/>
              <a:gd name="connsiteY6951" fmla="*/ 357664 h 514350"/>
              <a:gd name="connsiteX6952" fmla="*/ 710089 w 6400800"/>
              <a:gd name="connsiteY6952" fmla="*/ 308134 h 514350"/>
              <a:gd name="connsiteX6953" fmla="*/ 676751 w 6400800"/>
              <a:gd name="connsiteY6953" fmla="*/ 253841 h 514350"/>
              <a:gd name="connsiteX6954" fmla="*/ 676751 w 6400800"/>
              <a:gd name="connsiteY6954" fmla="*/ 246221 h 514350"/>
              <a:gd name="connsiteX6955" fmla="*/ 679609 w 6400800"/>
              <a:gd name="connsiteY6955" fmla="*/ 220504 h 514350"/>
              <a:gd name="connsiteX6956" fmla="*/ 682466 w 6400800"/>
              <a:gd name="connsiteY6956" fmla="*/ 181451 h 514350"/>
              <a:gd name="connsiteX6957" fmla="*/ 682466 w 6400800"/>
              <a:gd name="connsiteY6957" fmla="*/ 178594 h 514350"/>
              <a:gd name="connsiteX6958" fmla="*/ 696754 w 6400800"/>
              <a:gd name="connsiteY6958" fmla="*/ 231934 h 514350"/>
              <a:gd name="connsiteX6959" fmla="*/ 705326 w 6400800"/>
              <a:gd name="connsiteY6959" fmla="*/ 267176 h 514350"/>
              <a:gd name="connsiteX6960" fmla="*/ 703421 w 6400800"/>
              <a:gd name="connsiteY6960" fmla="*/ 273844 h 514350"/>
              <a:gd name="connsiteX6961" fmla="*/ 694849 w 6400800"/>
              <a:gd name="connsiteY6961" fmla="*/ 307181 h 514350"/>
              <a:gd name="connsiteX6962" fmla="*/ 692944 w 6400800"/>
              <a:gd name="connsiteY6962" fmla="*/ 313849 h 514350"/>
              <a:gd name="connsiteX6963" fmla="*/ 690086 w 6400800"/>
              <a:gd name="connsiteY6963" fmla="*/ 322421 h 514350"/>
              <a:gd name="connsiteX6964" fmla="*/ 673894 w 6400800"/>
              <a:gd name="connsiteY6964" fmla="*/ 274796 h 514350"/>
              <a:gd name="connsiteX6965" fmla="*/ 676751 w 6400800"/>
              <a:gd name="connsiteY6965" fmla="*/ 253841 h 514350"/>
              <a:gd name="connsiteX6966" fmla="*/ 668179 w 6400800"/>
              <a:gd name="connsiteY6966" fmla="*/ 331946 h 514350"/>
              <a:gd name="connsiteX6967" fmla="*/ 668179 w 6400800"/>
              <a:gd name="connsiteY6967" fmla="*/ 330041 h 514350"/>
              <a:gd name="connsiteX6968" fmla="*/ 669131 w 6400800"/>
              <a:gd name="connsiteY6968" fmla="*/ 334804 h 514350"/>
              <a:gd name="connsiteX6969" fmla="*/ 671989 w 6400800"/>
              <a:gd name="connsiteY6969" fmla="*/ 346234 h 514350"/>
              <a:gd name="connsiteX6970" fmla="*/ 674846 w 6400800"/>
              <a:gd name="connsiteY6970" fmla="*/ 359569 h 514350"/>
              <a:gd name="connsiteX6971" fmla="*/ 676751 w 6400800"/>
              <a:gd name="connsiteY6971" fmla="*/ 370999 h 514350"/>
              <a:gd name="connsiteX6972" fmla="*/ 675799 w 6400800"/>
              <a:gd name="connsiteY6972" fmla="*/ 373856 h 514350"/>
              <a:gd name="connsiteX6973" fmla="*/ 674846 w 6400800"/>
              <a:gd name="connsiteY6973" fmla="*/ 377666 h 514350"/>
              <a:gd name="connsiteX6974" fmla="*/ 670084 w 6400800"/>
              <a:gd name="connsiteY6974" fmla="*/ 368141 h 514350"/>
              <a:gd name="connsiteX6975" fmla="*/ 664369 w 6400800"/>
              <a:gd name="connsiteY6975" fmla="*/ 358616 h 514350"/>
              <a:gd name="connsiteX6976" fmla="*/ 668179 w 6400800"/>
              <a:gd name="connsiteY6976" fmla="*/ 331946 h 514350"/>
              <a:gd name="connsiteX6977" fmla="*/ 656749 w 6400800"/>
              <a:gd name="connsiteY6977" fmla="*/ 266224 h 514350"/>
              <a:gd name="connsiteX6978" fmla="*/ 656749 w 6400800"/>
              <a:gd name="connsiteY6978" fmla="*/ 267176 h 514350"/>
              <a:gd name="connsiteX6979" fmla="*/ 656749 w 6400800"/>
              <a:gd name="connsiteY6979" fmla="*/ 269081 h 514350"/>
              <a:gd name="connsiteX6980" fmla="*/ 656749 w 6400800"/>
              <a:gd name="connsiteY6980" fmla="*/ 266224 h 514350"/>
              <a:gd name="connsiteX6981" fmla="*/ 608171 w 6400800"/>
              <a:gd name="connsiteY6981" fmla="*/ 318611 h 514350"/>
              <a:gd name="connsiteX6982" fmla="*/ 611981 w 6400800"/>
              <a:gd name="connsiteY6982" fmla="*/ 279559 h 514350"/>
              <a:gd name="connsiteX6983" fmla="*/ 613886 w 6400800"/>
              <a:gd name="connsiteY6983" fmla="*/ 288131 h 514350"/>
              <a:gd name="connsiteX6984" fmla="*/ 615791 w 6400800"/>
              <a:gd name="connsiteY6984" fmla="*/ 327184 h 514350"/>
              <a:gd name="connsiteX6985" fmla="*/ 615791 w 6400800"/>
              <a:gd name="connsiteY6985" fmla="*/ 331946 h 514350"/>
              <a:gd name="connsiteX6986" fmla="*/ 615791 w 6400800"/>
              <a:gd name="connsiteY6986" fmla="*/ 337661 h 514350"/>
              <a:gd name="connsiteX6987" fmla="*/ 613886 w 6400800"/>
              <a:gd name="connsiteY6987" fmla="*/ 333851 h 514350"/>
              <a:gd name="connsiteX6988" fmla="*/ 607219 w 6400800"/>
              <a:gd name="connsiteY6988" fmla="*/ 321469 h 514350"/>
              <a:gd name="connsiteX6989" fmla="*/ 608171 w 6400800"/>
              <a:gd name="connsiteY6989" fmla="*/ 318611 h 514350"/>
              <a:gd name="connsiteX6990" fmla="*/ 606266 w 6400800"/>
              <a:gd name="connsiteY6990" fmla="*/ 341471 h 514350"/>
              <a:gd name="connsiteX6991" fmla="*/ 615791 w 6400800"/>
              <a:gd name="connsiteY6991" fmla="*/ 364331 h 514350"/>
              <a:gd name="connsiteX6992" fmla="*/ 615791 w 6400800"/>
              <a:gd name="connsiteY6992" fmla="*/ 365284 h 514350"/>
              <a:gd name="connsiteX6993" fmla="*/ 611029 w 6400800"/>
              <a:gd name="connsiteY6993" fmla="*/ 375761 h 514350"/>
              <a:gd name="connsiteX6994" fmla="*/ 608171 w 6400800"/>
              <a:gd name="connsiteY6994" fmla="*/ 363379 h 514350"/>
              <a:gd name="connsiteX6995" fmla="*/ 605314 w 6400800"/>
              <a:gd name="connsiteY6995" fmla="*/ 350996 h 514350"/>
              <a:gd name="connsiteX6996" fmla="*/ 606266 w 6400800"/>
              <a:gd name="connsiteY6996" fmla="*/ 341471 h 514350"/>
              <a:gd name="connsiteX6997" fmla="*/ 606266 w 6400800"/>
              <a:gd name="connsiteY6997" fmla="*/ 424339 h 514350"/>
              <a:gd name="connsiteX6998" fmla="*/ 609124 w 6400800"/>
              <a:gd name="connsiteY6998" fmla="*/ 433864 h 514350"/>
              <a:gd name="connsiteX6999" fmla="*/ 607219 w 6400800"/>
              <a:gd name="connsiteY6999" fmla="*/ 436721 h 514350"/>
              <a:gd name="connsiteX7000" fmla="*/ 601504 w 6400800"/>
              <a:gd name="connsiteY7000" fmla="*/ 435769 h 514350"/>
              <a:gd name="connsiteX7001" fmla="*/ 606266 w 6400800"/>
              <a:gd name="connsiteY7001" fmla="*/ 424339 h 514350"/>
              <a:gd name="connsiteX7002" fmla="*/ 599599 w 6400800"/>
              <a:gd name="connsiteY7002" fmla="*/ 401479 h 514350"/>
              <a:gd name="connsiteX7003" fmla="*/ 599599 w 6400800"/>
              <a:gd name="connsiteY7003" fmla="*/ 401479 h 514350"/>
              <a:gd name="connsiteX7004" fmla="*/ 599599 w 6400800"/>
              <a:gd name="connsiteY7004" fmla="*/ 403384 h 514350"/>
              <a:gd name="connsiteX7005" fmla="*/ 599599 w 6400800"/>
              <a:gd name="connsiteY7005" fmla="*/ 401479 h 514350"/>
              <a:gd name="connsiteX7006" fmla="*/ 587216 w 6400800"/>
              <a:gd name="connsiteY7006" fmla="*/ 300514 h 514350"/>
              <a:gd name="connsiteX7007" fmla="*/ 591979 w 6400800"/>
              <a:gd name="connsiteY7007" fmla="*/ 310039 h 514350"/>
              <a:gd name="connsiteX7008" fmla="*/ 591026 w 6400800"/>
              <a:gd name="connsiteY7008" fmla="*/ 316706 h 514350"/>
              <a:gd name="connsiteX7009" fmla="*/ 591026 w 6400800"/>
              <a:gd name="connsiteY7009" fmla="*/ 316706 h 514350"/>
              <a:gd name="connsiteX7010" fmla="*/ 590074 w 6400800"/>
              <a:gd name="connsiteY7010" fmla="*/ 319564 h 514350"/>
              <a:gd name="connsiteX7011" fmla="*/ 587216 w 6400800"/>
              <a:gd name="connsiteY7011" fmla="*/ 311944 h 514350"/>
              <a:gd name="connsiteX7012" fmla="*/ 586264 w 6400800"/>
              <a:gd name="connsiteY7012" fmla="*/ 299561 h 514350"/>
              <a:gd name="connsiteX7013" fmla="*/ 587216 w 6400800"/>
              <a:gd name="connsiteY7013" fmla="*/ 300514 h 514350"/>
              <a:gd name="connsiteX7014" fmla="*/ 553879 w 6400800"/>
              <a:gd name="connsiteY7014" fmla="*/ 257651 h 514350"/>
              <a:gd name="connsiteX7015" fmla="*/ 555784 w 6400800"/>
              <a:gd name="connsiteY7015" fmla="*/ 233839 h 514350"/>
              <a:gd name="connsiteX7016" fmla="*/ 558641 w 6400800"/>
              <a:gd name="connsiteY7016" fmla="*/ 249079 h 514350"/>
              <a:gd name="connsiteX7017" fmla="*/ 556736 w 6400800"/>
              <a:gd name="connsiteY7017" fmla="*/ 247174 h 514350"/>
              <a:gd name="connsiteX7018" fmla="*/ 558641 w 6400800"/>
              <a:gd name="connsiteY7018" fmla="*/ 250984 h 514350"/>
              <a:gd name="connsiteX7019" fmla="*/ 570071 w 6400800"/>
              <a:gd name="connsiteY7019" fmla="*/ 297656 h 514350"/>
              <a:gd name="connsiteX7020" fmla="*/ 571976 w 6400800"/>
              <a:gd name="connsiteY7020" fmla="*/ 303371 h 514350"/>
              <a:gd name="connsiteX7021" fmla="*/ 569119 w 6400800"/>
              <a:gd name="connsiteY7021" fmla="*/ 312896 h 514350"/>
              <a:gd name="connsiteX7022" fmla="*/ 564356 w 6400800"/>
              <a:gd name="connsiteY7022" fmla="*/ 295751 h 514350"/>
              <a:gd name="connsiteX7023" fmla="*/ 553879 w 6400800"/>
              <a:gd name="connsiteY7023" fmla="*/ 266224 h 514350"/>
              <a:gd name="connsiteX7024" fmla="*/ 553879 w 6400800"/>
              <a:gd name="connsiteY7024" fmla="*/ 257651 h 514350"/>
              <a:gd name="connsiteX7025" fmla="*/ 551974 w 6400800"/>
              <a:gd name="connsiteY7025" fmla="*/ 295751 h 514350"/>
              <a:gd name="connsiteX7026" fmla="*/ 551974 w 6400800"/>
              <a:gd name="connsiteY7026" fmla="*/ 295751 h 514350"/>
              <a:gd name="connsiteX7027" fmla="*/ 552926 w 6400800"/>
              <a:gd name="connsiteY7027" fmla="*/ 298609 h 514350"/>
              <a:gd name="connsiteX7028" fmla="*/ 556736 w 6400800"/>
              <a:gd name="connsiteY7028" fmla="*/ 317659 h 514350"/>
              <a:gd name="connsiteX7029" fmla="*/ 557689 w 6400800"/>
              <a:gd name="connsiteY7029" fmla="*/ 321469 h 514350"/>
              <a:gd name="connsiteX7030" fmla="*/ 557689 w 6400800"/>
              <a:gd name="connsiteY7030" fmla="*/ 322421 h 514350"/>
              <a:gd name="connsiteX7031" fmla="*/ 557689 w 6400800"/>
              <a:gd name="connsiteY7031" fmla="*/ 326231 h 514350"/>
              <a:gd name="connsiteX7032" fmla="*/ 552926 w 6400800"/>
              <a:gd name="connsiteY7032" fmla="*/ 306229 h 514350"/>
              <a:gd name="connsiteX7033" fmla="*/ 551974 w 6400800"/>
              <a:gd name="connsiteY7033" fmla="*/ 295751 h 514350"/>
              <a:gd name="connsiteX7034" fmla="*/ 529114 w 6400800"/>
              <a:gd name="connsiteY7034" fmla="*/ 290036 h 514350"/>
              <a:gd name="connsiteX7035" fmla="*/ 529114 w 6400800"/>
              <a:gd name="connsiteY7035" fmla="*/ 290036 h 514350"/>
              <a:gd name="connsiteX7036" fmla="*/ 529114 w 6400800"/>
              <a:gd name="connsiteY7036" fmla="*/ 290036 h 514350"/>
              <a:gd name="connsiteX7037" fmla="*/ 529114 w 6400800"/>
              <a:gd name="connsiteY7037" fmla="*/ 290036 h 514350"/>
              <a:gd name="connsiteX7038" fmla="*/ 522446 w 6400800"/>
              <a:gd name="connsiteY7038" fmla="*/ 336709 h 514350"/>
              <a:gd name="connsiteX7039" fmla="*/ 523399 w 6400800"/>
              <a:gd name="connsiteY7039" fmla="*/ 329089 h 514350"/>
              <a:gd name="connsiteX7040" fmla="*/ 526256 w 6400800"/>
              <a:gd name="connsiteY7040" fmla="*/ 336709 h 514350"/>
              <a:gd name="connsiteX7041" fmla="*/ 531019 w 6400800"/>
              <a:gd name="connsiteY7041" fmla="*/ 350996 h 514350"/>
              <a:gd name="connsiteX7042" fmla="*/ 531971 w 6400800"/>
              <a:gd name="connsiteY7042" fmla="*/ 374809 h 514350"/>
              <a:gd name="connsiteX7043" fmla="*/ 533876 w 6400800"/>
              <a:gd name="connsiteY7043" fmla="*/ 403384 h 514350"/>
              <a:gd name="connsiteX7044" fmla="*/ 528161 w 6400800"/>
              <a:gd name="connsiteY7044" fmla="*/ 394811 h 514350"/>
              <a:gd name="connsiteX7045" fmla="*/ 532924 w 6400800"/>
              <a:gd name="connsiteY7045" fmla="*/ 410051 h 514350"/>
              <a:gd name="connsiteX7046" fmla="*/ 534829 w 6400800"/>
              <a:gd name="connsiteY7046" fmla="*/ 417671 h 514350"/>
              <a:gd name="connsiteX7047" fmla="*/ 535781 w 6400800"/>
              <a:gd name="connsiteY7047" fmla="*/ 430054 h 514350"/>
              <a:gd name="connsiteX7048" fmla="*/ 523399 w 6400800"/>
              <a:gd name="connsiteY7048" fmla="*/ 428149 h 514350"/>
              <a:gd name="connsiteX7049" fmla="*/ 522446 w 6400800"/>
              <a:gd name="connsiteY7049" fmla="*/ 427196 h 514350"/>
              <a:gd name="connsiteX7050" fmla="*/ 522446 w 6400800"/>
              <a:gd name="connsiteY7050" fmla="*/ 423386 h 514350"/>
              <a:gd name="connsiteX7051" fmla="*/ 527209 w 6400800"/>
              <a:gd name="connsiteY7051" fmla="*/ 410051 h 514350"/>
              <a:gd name="connsiteX7052" fmla="*/ 522446 w 6400800"/>
              <a:gd name="connsiteY7052" fmla="*/ 418624 h 514350"/>
              <a:gd name="connsiteX7053" fmla="*/ 521494 w 6400800"/>
              <a:gd name="connsiteY7053" fmla="*/ 405289 h 514350"/>
              <a:gd name="connsiteX7054" fmla="*/ 517684 w 6400800"/>
              <a:gd name="connsiteY7054" fmla="*/ 369094 h 514350"/>
              <a:gd name="connsiteX7055" fmla="*/ 522446 w 6400800"/>
              <a:gd name="connsiteY7055" fmla="*/ 336709 h 514350"/>
              <a:gd name="connsiteX7056" fmla="*/ 512921 w 6400800"/>
              <a:gd name="connsiteY7056" fmla="*/ 271939 h 514350"/>
              <a:gd name="connsiteX7057" fmla="*/ 509111 w 6400800"/>
              <a:gd name="connsiteY7057" fmla="*/ 287179 h 514350"/>
              <a:gd name="connsiteX7058" fmla="*/ 509111 w 6400800"/>
              <a:gd name="connsiteY7058" fmla="*/ 288131 h 514350"/>
              <a:gd name="connsiteX7059" fmla="*/ 507206 w 6400800"/>
              <a:gd name="connsiteY7059" fmla="*/ 275749 h 514350"/>
              <a:gd name="connsiteX7060" fmla="*/ 508159 w 6400800"/>
              <a:gd name="connsiteY7060" fmla="*/ 262414 h 514350"/>
              <a:gd name="connsiteX7061" fmla="*/ 509111 w 6400800"/>
              <a:gd name="connsiteY7061" fmla="*/ 262414 h 514350"/>
              <a:gd name="connsiteX7062" fmla="*/ 512921 w 6400800"/>
              <a:gd name="connsiteY7062" fmla="*/ 271939 h 514350"/>
              <a:gd name="connsiteX7063" fmla="*/ 497681 w 6400800"/>
              <a:gd name="connsiteY7063" fmla="*/ 207169 h 514350"/>
              <a:gd name="connsiteX7064" fmla="*/ 506254 w 6400800"/>
              <a:gd name="connsiteY7064" fmla="*/ 245269 h 514350"/>
              <a:gd name="connsiteX7065" fmla="*/ 509111 w 6400800"/>
              <a:gd name="connsiteY7065" fmla="*/ 256699 h 514350"/>
              <a:gd name="connsiteX7066" fmla="*/ 506254 w 6400800"/>
              <a:gd name="connsiteY7066" fmla="*/ 256699 h 514350"/>
              <a:gd name="connsiteX7067" fmla="*/ 505301 w 6400800"/>
              <a:gd name="connsiteY7067" fmla="*/ 256699 h 514350"/>
              <a:gd name="connsiteX7068" fmla="*/ 505301 w 6400800"/>
              <a:gd name="connsiteY7068" fmla="*/ 256699 h 514350"/>
              <a:gd name="connsiteX7069" fmla="*/ 497681 w 6400800"/>
              <a:gd name="connsiteY7069" fmla="*/ 207169 h 514350"/>
              <a:gd name="connsiteX7070" fmla="*/ 497681 w 6400800"/>
              <a:gd name="connsiteY7070" fmla="*/ 207169 h 514350"/>
              <a:gd name="connsiteX7071" fmla="*/ 487204 w 6400800"/>
              <a:gd name="connsiteY7071" fmla="*/ 419576 h 514350"/>
              <a:gd name="connsiteX7072" fmla="*/ 486251 w 6400800"/>
              <a:gd name="connsiteY7072" fmla="*/ 422434 h 514350"/>
              <a:gd name="connsiteX7073" fmla="*/ 483394 w 6400800"/>
              <a:gd name="connsiteY7073" fmla="*/ 422434 h 514350"/>
              <a:gd name="connsiteX7074" fmla="*/ 483394 w 6400800"/>
              <a:gd name="connsiteY7074" fmla="*/ 418624 h 514350"/>
              <a:gd name="connsiteX7075" fmla="*/ 481489 w 6400800"/>
              <a:gd name="connsiteY7075" fmla="*/ 401479 h 514350"/>
              <a:gd name="connsiteX7076" fmla="*/ 487204 w 6400800"/>
              <a:gd name="connsiteY7076" fmla="*/ 419576 h 514350"/>
              <a:gd name="connsiteX7077" fmla="*/ 437674 w 6400800"/>
              <a:gd name="connsiteY7077" fmla="*/ 390049 h 514350"/>
              <a:gd name="connsiteX7078" fmla="*/ 437674 w 6400800"/>
              <a:gd name="connsiteY7078" fmla="*/ 390049 h 514350"/>
              <a:gd name="connsiteX7079" fmla="*/ 437674 w 6400800"/>
              <a:gd name="connsiteY7079" fmla="*/ 388144 h 514350"/>
              <a:gd name="connsiteX7080" fmla="*/ 437674 w 6400800"/>
              <a:gd name="connsiteY7080" fmla="*/ 388144 h 514350"/>
              <a:gd name="connsiteX7081" fmla="*/ 437674 w 6400800"/>
              <a:gd name="connsiteY7081" fmla="*/ 390049 h 514350"/>
              <a:gd name="connsiteX7082" fmla="*/ 437674 w 6400800"/>
              <a:gd name="connsiteY7082" fmla="*/ 390049 h 514350"/>
              <a:gd name="connsiteX7083" fmla="*/ 448151 w 6400800"/>
              <a:gd name="connsiteY7083" fmla="*/ 362426 h 514350"/>
              <a:gd name="connsiteX7084" fmla="*/ 446246 w 6400800"/>
              <a:gd name="connsiteY7084" fmla="*/ 356711 h 514350"/>
              <a:gd name="connsiteX7085" fmla="*/ 449104 w 6400800"/>
              <a:gd name="connsiteY7085" fmla="*/ 347186 h 514350"/>
              <a:gd name="connsiteX7086" fmla="*/ 448151 w 6400800"/>
              <a:gd name="connsiteY7086" fmla="*/ 362426 h 514350"/>
              <a:gd name="connsiteX7087" fmla="*/ 436721 w 6400800"/>
              <a:gd name="connsiteY7087" fmla="*/ 227171 h 514350"/>
              <a:gd name="connsiteX7088" fmla="*/ 440531 w 6400800"/>
              <a:gd name="connsiteY7088" fmla="*/ 246221 h 514350"/>
              <a:gd name="connsiteX7089" fmla="*/ 434816 w 6400800"/>
              <a:gd name="connsiteY7089" fmla="*/ 234791 h 514350"/>
              <a:gd name="connsiteX7090" fmla="*/ 436721 w 6400800"/>
              <a:gd name="connsiteY7090" fmla="*/ 227171 h 514350"/>
              <a:gd name="connsiteX7091" fmla="*/ 428149 w 6400800"/>
              <a:gd name="connsiteY7091" fmla="*/ 280511 h 514350"/>
              <a:gd name="connsiteX7092" fmla="*/ 431959 w 6400800"/>
              <a:gd name="connsiteY7092" fmla="*/ 253841 h 514350"/>
              <a:gd name="connsiteX7093" fmla="*/ 432911 w 6400800"/>
              <a:gd name="connsiteY7093" fmla="*/ 258604 h 514350"/>
              <a:gd name="connsiteX7094" fmla="*/ 438626 w 6400800"/>
              <a:gd name="connsiteY7094" fmla="*/ 284321 h 514350"/>
              <a:gd name="connsiteX7095" fmla="*/ 439579 w 6400800"/>
              <a:gd name="connsiteY7095" fmla="*/ 290036 h 514350"/>
              <a:gd name="connsiteX7096" fmla="*/ 432911 w 6400800"/>
              <a:gd name="connsiteY7096" fmla="*/ 281464 h 514350"/>
              <a:gd name="connsiteX7097" fmla="*/ 439579 w 6400800"/>
              <a:gd name="connsiteY7097" fmla="*/ 295751 h 514350"/>
              <a:gd name="connsiteX7098" fmla="*/ 441484 w 6400800"/>
              <a:gd name="connsiteY7098" fmla="*/ 299561 h 514350"/>
              <a:gd name="connsiteX7099" fmla="*/ 443389 w 6400800"/>
              <a:gd name="connsiteY7099" fmla="*/ 312896 h 514350"/>
              <a:gd name="connsiteX7100" fmla="*/ 446246 w 6400800"/>
              <a:gd name="connsiteY7100" fmla="*/ 328136 h 514350"/>
              <a:gd name="connsiteX7101" fmla="*/ 447199 w 6400800"/>
              <a:gd name="connsiteY7101" fmla="*/ 335756 h 514350"/>
              <a:gd name="connsiteX7102" fmla="*/ 445294 w 6400800"/>
              <a:gd name="connsiteY7102" fmla="*/ 341471 h 514350"/>
              <a:gd name="connsiteX7103" fmla="*/ 442436 w 6400800"/>
              <a:gd name="connsiteY7103" fmla="*/ 349091 h 514350"/>
              <a:gd name="connsiteX7104" fmla="*/ 434816 w 6400800"/>
              <a:gd name="connsiteY7104" fmla="*/ 331946 h 514350"/>
              <a:gd name="connsiteX7105" fmla="*/ 434816 w 6400800"/>
              <a:gd name="connsiteY7105" fmla="*/ 317659 h 514350"/>
              <a:gd name="connsiteX7106" fmla="*/ 432911 w 6400800"/>
              <a:gd name="connsiteY7106" fmla="*/ 328136 h 514350"/>
              <a:gd name="connsiteX7107" fmla="*/ 423386 w 6400800"/>
              <a:gd name="connsiteY7107" fmla="*/ 303371 h 514350"/>
              <a:gd name="connsiteX7108" fmla="*/ 428149 w 6400800"/>
              <a:gd name="connsiteY7108" fmla="*/ 280511 h 514350"/>
              <a:gd name="connsiteX7109" fmla="*/ 418624 w 6400800"/>
              <a:gd name="connsiteY7109" fmla="*/ 345281 h 514350"/>
              <a:gd name="connsiteX7110" fmla="*/ 422434 w 6400800"/>
              <a:gd name="connsiteY7110" fmla="*/ 322421 h 514350"/>
              <a:gd name="connsiteX7111" fmla="*/ 427196 w 6400800"/>
              <a:gd name="connsiteY7111" fmla="*/ 339566 h 514350"/>
              <a:gd name="connsiteX7112" fmla="*/ 430054 w 6400800"/>
              <a:gd name="connsiteY7112" fmla="*/ 350996 h 514350"/>
              <a:gd name="connsiteX7113" fmla="*/ 428149 w 6400800"/>
              <a:gd name="connsiteY7113" fmla="*/ 362426 h 514350"/>
              <a:gd name="connsiteX7114" fmla="*/ 426244 w 6400800"/>
              <a:gd name="connsiteY7114" fmla="*/ 356711 h 514350"/>
              <a:gd name="connsiteX7115" fmla="*/ 420529 w 6400800"/>
              <a:gd name="connsiteY7115" fmla="*/ 344329 h 514350"/>
              <a:gd name="connsiteX7116" fmla="*/ 422434 w 6400800"/>
              <a:gd name="connsiteY7116" fmla="*/ 357664 h 514350"/>
              <a:gd name="connsiteX7117" fmla="*/ 424339 w 6400800"/>
              <a:gd name="connsiteY7117" fmla="*/ 372904 h 514350"/>
              <a:gd name="connsiteX7118" fmla="*/ 425291 w 6400800"/>
              <a:gd name="connsiteY7118" fmla="*/ 377666 h 514350"/>
              <a:gd name="connsiteX7119" fmla="*/ 424339 w 6400800"/>
              <a:gd name="connsiteY7119" fmla="*/ 375761 h 514350"/>
              <a:gd name="connsiteX7120" fmla="*/ 424339 w 6400800"/>
              <a:gd name="connsiteY7120" fmla="*/ 374809 h 514350"/>
              <a:gd name="connsiteX7121" fmla="*/ 418624 w 6400800"/>
              <a:gd name="connsiteY7121" fmla="*/ 351949 h 514350"/>
              <a:gd name="connsiteX7122" fmla="*/ 418624 w 6400800"/>
              <a:gd name="connsiteY7122" fmla="*/ 345281 h 514350"/>
              <a:gd name="connsiteX7123" fmla="*/ 406241 w 6400800"/>
              <a:gd name="connsiteY7123" fmla="*/ 261461 h 514350"/>
              <a:gd name="connsiteX7124" fmla="*/ 411956 w 6400800"/>
              <a:gd name="connsiteY7124" fmla="*/ 285274 h 514350"/>
              <a:gd name="connsiteX7125" fmla="*/ 407194 w 6400800"/>
              <a:gd name="connsiteY7125" fmla="*/ 310039 h 514350"/>
              <a:gd name="connsiteX7126" fmla="*/ 405289 w 6400800"/>
              <a:gd name="connsiteY7126" fmla="*/ 302419 h 514350"/>
              <a:gd name="connsiteX7127" fmla="*/ 406241 w 6400800"/>
              <a:gd name="connsiteY7127" fmla="*/ 261461 h 514350"/>
              <a:gd name="connsiteX7128" fmla="*/ 382429 w 6400800"/>
              <a:gd name="connsiteY7128" fmla="*/ 290036 h 514350"/>
              <a:gd name="connsiteX7129" fmla="*/ 381476 w 6400800"/>
              <a:gd name="connsiteY7129" fmla="*/ 293846 h 514350"/>
              <a:gd name="connsiteX7130" fmla="*/ 381476 w 6400800"/>
              <a:gd name="connsiteY7130" fmla="*/ 285274 h 514350"/>
              <a:gd name="connsiteX7131" fmla="*/ 382429 w 6400800"/>
              <a:gd name="connsiteY7131" fmla="*/ 290036 h 514350"/>
              <a:gd name="connsiteX7132" fmla="*/ 361474 w 6400800"/>
              <a:gd name="connsiteY7132" fmla="*/ 394811 h 514350"/>
              <a:gd name="connsiteX7133" fmla="*/ 361474 w 6400800"/>
              <a:gd name="connsiteY7133" fmla="*/ 404336 h 514350"/>
              <a:gd name="connsiteX7134" fmla="*/ 361474 w 6400800"/>
              <a:gd name="connsiteY7134" fmla="*/ 407194 h 514350"/>
              <a:gd name="connsiteX7135" fmla="*/ 354806 w 6400800"/>
              <a:gd name="connsiteY7135" fmla="*/ 383381 h 514350"/>
              <a:gd name="connsiteX7136" fmla="*/ 354806 w 6400800"/>
              <a:gd name="connsiteY7136" fmla="*/ 382429 h 514350"/>
              <a:gd name="connsiteX7137" fmla="*/ 352901 w 6400800"/>
              <a:gd name="connsiteY7137" fmla="*/ 373856 h 514350"/>
              <a:gd name="connsiteX7138" fmla="*/ 361474 w 6400800"/>
              <a:gd name="connsiteY7138" fmla="*/ 394811 h 514350"/>
              <a:gd name="connsiteX7139" fmla="*/ 347186 w 6400800"/>
              <a:gd name="connsiteY7139" fmla="*/ 307181 h 514350"/>
              <a:gd name="connsiteX7140" fmla="*/ 349091 w 6400800"/>
              <a:gd name="connsiteY7140" fmla="*/ 311944 h 514350"/>
              <a:gd name="connsiteX7141" fmla="*/ 347186 w 6400800"/>
              <a:gd name="connsiteY7141" fmla="*/ 309086 h 514350"/>
              <a:gd name="connsiteX7142" fmla="*/ 347186 w 6400800"/>
              <a:gd name="connsiteY7142" fmla="*/ 307181 h 514350"/>
              <a:gd name="connsiteX7143" fmla="*/ 347186 w 6400800"/>
              <a:gd name="connsiteY7143" fmla="*/ 429101 h 514350"/>
              <a:gd name="connsiteX7144" fmla="*/ 348139 w 6400800"/>
              <a:gd name="connsiteY7144" fmla="*/ 432911 h 514350"/>
              <a:gd name="connsiteX7145" fmla="*/ 346234 w 6400800"/>
              <a:gd name="connsiteY7145" fmla="*/ 432911 h 514350"/>
              <a:gd name="connsiteX7146" fmla="*/ 347186 w 6400800"/>
              <a:gd name="connsiteY7146" fmla="*/ 429101 h 514350"/>
              <a:gd name="connsiteX7147" fmla="*/ 310991 w 6400800"/>
              <a:gd name="connsiteY7147" fmla="*/ 439579 h 514350"/>
              <a:gd name="connsiteX7148" fmla="*/ 311944 w 6400800"/>
              <a:gd name="connsiteY7148" fmla="*/ 424339 h 514350"/>
              <a:gd name="connsiteX7149" fmla="*/ 317659 w 6400800"/>
              <a:gd name="connsiteY7149" fmla="*/ 438626 h 514350"/>
              <a:gd name="connsiteX7150" fmla="*/ 310991 w 6400800"/>
              <a:gd name="connsiteY7150" fmla="*/ 439579 h 514350"/>
              <a:gd name="connsiteX7151" fmla="*/ 302419 w 6400800"/>
              <a:gd name="connsiteY7151" fmla="*/ 230981 h 514350"/>
              <a:gd name="connsiteX7152" fmla="*/ 304324 w 6400800"/>
              <a:gd name="connsiteY7152" fmla="*/ 237649 h 514350"/>
              <a:gd name="connsiteX7153" fmla="*/ 307181 w 6400800"/>
              <a:gd name="connsiteY7153" fmla="*/ 252889 h 514350"/>
              <a:gd name="connsiteX7154" fmla="*/ 300514 w 6400800"/>
              <a:gd name="connsiteY7154" fmla="*/ 244316 h 514350"/>
              <a:gd name="connsiteX7155" fmla="*/ 302419 w 6400800"/>
              <a:gd name="connsiteY7155" fmla="*/ 230981 h 514350"/>
              <a:gd name="connsiteX7156" fmla="*/ 295751 w 6400800"/>
              <a:gd name="connsiteY7156" fmla="*/ 269081 h 514350"/>
              <a:gd name="connsiteX7157" fmla="*/ 297656 w 6400800"/>
              <a:gd name="connsiteY7157" fmla="*/ 262414 h 514350"/>
              <a:gd name="connsiteX7158" fmla="*/ 295751 w 6400800"/>
              <a:gd name="connsiteY7158" fmla="*/ 265271 h 514350"/>
              <a:gd name="connsiteX7159" fmla="*/ 297656 w 6400800"/>
              <a:gd name="connsiteY7159" fmla="*/ 251936 h 514350"/>
              <a:gd name="connsiteX7160" fmla="*/ 299561 w 6400800"/>
              <a:gd name="connsiteY7160" fmla="*/ 243364 h 514350"/>
              <a:gd name="connsiteX7161" fmla="*/ 301466 w 6400800"/>
              <a:gd name="connsiteY7161" fmla="*/ 247174 h 514350"/>
              <a:gd name="connsiteX7162" fmla="*/ 310039 w 6400800"/>
              <a:gd name="connsiteY7162" fmla="*/ 270986 h 514350"/>
              <a:gd name="connsiteX7163" fmla="*/ 319564 w 6400800"/>
              <a:gd name="connsiteY7163" fmla="*/ 312896 h 514350"/>
              <a:gd name="connsiteX7164" fmla="*/ 330041 w 6400800"/>
              <a:gd name="connsiteY7164" fmla="*/ 358616 h 514350"/>
              <a:gd name="connsiteX7165" fmla="*/ 330041 w 6400800"/>
              <a:gd name="connsiteY7165" fmla="*/ 362426 h 514350"/>
              <a:gd name="connsiteX7166" fmla="*/ 327184 w 6400800"/>
              <a:gd name="connsiteY7166" fmla="*/ 404336 h 514350"/>
              <a:gd name="connsiteX7167" fmla="*/ 327184 w 6400800"/>
              <a:gd name="connsiteY7167" fmla="*/ 404336 h 514350"/>
              <a:gd name="connsiteX7168" fmla="*/ 321469 w 6400800"/>
              <a:gd name="connsiteY7168" fmla="*/ 392906 h 514350"/>
              <a:gd name="connsiteX7169" fmla="*/ 310991 w 6400800"/>
              <a:gd name="connsiteY7169" fmla="*/ 362426 h 514350"/>
              <a:gd name="connsiteX7170" fmla="*/ 296704 w 6400800"/>
              <a:gd name="connsiteY7170" fmla="*/ 318611 h 514350"/>
              <a:gd name="connsiteX7171" fmla="*/ 291941 w 6400800"/>
              <a:gd name="connsiteY7171" fmla="*/ 302419 h 514350"/>
              <a:gd name="connsiteX7172" fmla="*/ 295751 w 6400800"/>
              <a:gd name="connsiteY7172" fmla="*/ 269081 h 514350"/>
              <a:gd name="connsiteX7173" fmla="*/ 283369 w 6400800"/>
              <a:gd name="connsiteY7173" fmla="*/ 378619 h 514350"/>
              <a:gd name="connsiteX7174" fmla="*/ 284321 w 6400800"/>
              <a:gd name="connsiteY7174" fmla="*/ 365284 h 514350"/>
              <a:gd name="connsiteX7175" fmla="*/ 285274 w 6400800"/>
              <a:gd name="connsiteY7175" fmla="*/ 363379 h 514350"/>
              <a:gd name="connsiteX7176" fmla="*/ 295751 w 6400800"/>
              <a:gd name="connsiteY7176" fmla="*/ 387191 h 514350"/>
              <a:gd name="connsiteX7177" fmla="*/ 302419 w 6400800"/>
              <a:gd name="connsiteY7177" fmla="*/ 400526 h 514350"/>
              <a:gd name="connsiteX7178" fmla="*/ 303371 w 6400800"/>
              <a:gd name="connsiteY7178" fmla="*/ 404336 h 514350"/>
              <a:gd name="connsiteX7179" fmla="*/ 301466 w 6400800"/>
              <a:gd name="connsiteY7179" fmla="*/ 412909 h 514350"/>
              <a:gd name="connsiteX7180" fmla="*/ 295751 w 6400800"/>
              <a:gd name="connsiteY7180" fmla="*/ 442436 h 514350"/>
              <a:gd name="connsiteX7181" fmla="*/ 283369 w 6400800"/>
              <a:gd name="connsiteY7181" fmla="*/ 444341 h 514350"/>
              <a:gd name="connsiteX7182" fmla="*/ 281464 w 6400800"/>
              <a:gd name="connsiteY7182" fmla="*/ 435769 h 514350"/>
              <a:gd name="connsiteX7183" fmla="*/ 281464 w 6400800"/>
              <a:gd name="connsiteY7183" fmla="*/ 407194 h 514350"/>
              <a:gd name="connsiteX7184" fmla="*/ 283369 w 6400800"/>
              <a:gd name="connsiteY7184" fmla="*/ 378619 h 514350"/>
              <a:gd name="connsiteX7185" fmla="*/ 237649 w 6400800"/>
              <a:gd name="connsiteY7185" fmla="*/ 415766 h 514350"/>
              <a:gd name="connsiteX7186" fmla="*/ 228124 w 6400800"/>
              <a:gd name="connsiteY7186" fmla="*/ 395764 h 514350"/>
              <a:gd name="connsiteX7187" fmla="*/ 229076 w 6400800"/>
              <a:gd name="connsiteY7187" fmla="*/ 383381 h 514350"/>
              <a:gd name="connsiteX7188" fmla="*/ 239554 w 6400800"/>
              <a:gd name="connsiteY7188" fmla="*/ 406241 h 514350"/>
              <a:gd name="connsiteX7189" fmla="*/ 237649 w 6400800"/>
              <a:gd name="connsiteY7189" fmla="*/ 415766 h 514350"/>
              <a:gd name="connsiteX7190" fmla="*/ 247174 w 6400800"/>
              <a:gd name="connsiteY7190" fmla="*/ 431006 h 514350"/>
              <a:gd name="connsiteX7191" fmla="*/ 248126 w 6400800"/>
              <a:gd name="connsiteY7191" fmla="*/ 425291 h 514350"/>
              <a:gd name="connsiteX7192" fmla="*/ 248126 w 6400800"/>
              <a:gd name="connsiteY7192" fmla="*/ 425291 h 514350"/>
              <a:gd name="connsiteX7193" fmla="*/ 247174 w 6400800"/>
              <a:gd name="connsiteY7193" fmla="*/ 431006 h 514350"/>
              <a:gd name="connsiteX7194" fmla="*/ 264319 w 6400800"/>
              <a:gd name="connsiteY7194" fmla="*/ 204311 h 514350"/>
              <a:gd name="connsiteX7195" fmla="*/ 270986 w 6400800"/>
              <a:gd name="connsiteY7195" fmla="*/ 185261 h 514350"/>
              <a:gd name="connsiteX7196" fmla="*/ 267176 w 6400800"/>
              <a:gd name="connsiteY7196" fmla="*/ 214789 h 514350"/>
              <a:gd name="connsiteX7197" fmla="*/ 266224 w 6400800"/>
              <a:gd name="connsiteY7197" fmla="*/ 210026 h 514350"/>
              <a:gd name="connsiteX7198" fmla="*/ 264319 w 6400800"/>
              <a:gd name="connsiteY7198" fmla="*/ 204311 h 514350"/>
              <a:gd name="connsiteX7199" fmla="*/ 264319 w 6400800"/>
              <a:gd name="connsiteY7199" fmla="*/ 204311 h 514350"/>
              <a:gd name="connsiteX7200" fmla="*/ 254794 w 6400800"/>
              <a:gd name="connsiteY7200" fmla="*/ 235744 h 514350"/>
              <a:gd name="connsiteX7201" fmla="*/ 258604 w 6400800"/>
              <a:gd name="connsiteY7201" fmla="*/ 220504 h 514350"/>
              <a:gd name="connsiteX7202" fmla="*/ 261461 w 6400800"/>
              <a:gd name="connsiteY7202" fmla="*/ 242411 h 514350"/>
              <a:gd name="connsiteX7203" fmla="*/ 262414 w 6400800"/>
              <a:gd name="connsiteY7203" fmla="*/ 245269 h 514350"/>
              <a:gd name="connsiteX7204" fmla="*/ 260509 w 6400800"/>
              <a:gd name="connsiteY7204" fmla="*/ 270034 h 514350"/>
              <a:gd name="connsiteX7205" fmla="*/ 257651 w 6400800"/>
              <a:gd name="connsiteY7205" fmla="*/ 264319 h 514350"/>
              <a:gd name="connsiteX7206" fmla="*/ 250984 w 6400800"/>
              <a:gd name="connsiteY7206" fmla="*/ 249079 h 514350"/>
              <a:gd name="connsiteX7207" fmla="*/ 254794 w 6400800"/>
              <a:gd name="connsiteY7207" fmla="*/ 235744 h 514350"/>
              <a:gd name="connsiteX7208" fmla="*/ 245269 w 6400800"/>
              <a:gd name="connsiteY7208" fmla="*/ 276701 h 514350"/>
              <a:gd name="connsiteX7209" fmla="*/ 249079 w 6400800"/>
              <a:gd name="connsiteY7209" fmla="*/ 260509 h 514350"/>
              <a:gd name="connsiteX7210" fmla="*/ 250984 w 6400800"/>
              <a:gd name="connsiteY7210" fmla="*/ 268129 h 514350"/>
              <a:gd name="connsiteX7211" fmla="*/ 258604 w 6400800"/>
              <a:gd name="connsiteY7211" fmla="*/ 292894 h 514350"/>
              <a:gd name="connsiteX7212" fmla="*/ 259556 w 6400800"/>
              <a:gd name="connsiteY7212" fmla="*/ 294799 h 514350"/>
              <a:gd name="connsiteX7213" fmla="*/ 259556 w 6400800"/>
              <a:gd name="connsiteY7213" fmla="*/ 297656 h 514350"/>
              <a:gd name="connsiteX7214" fmla="*/ 257651 w 6400800"/>
              <a:gd name="connsiteY7214" fmla="*/ 333851 h 514350"/>
              <a:gd name="connsiteX7215" fmla="*/ 250984 w 6400800"/>
              <a:gd name="connsiteY7215" fmla="*/ 309086 h 514350"/>
              <a:gd name="connsiteX7216" fmla="*/ 253841 w 6400800"/>
              <a:gd name="connsiteY7216" fmla="*/ 301466 h 514350"/>
              <a:gd name="connsiteX7217" fmla="*/ 250984 w 6400800"/>
              <a:gd name="connsiteY7217" fmla="*/ 307181 h 514350"/>
              <a:gd name="connsiteX7218" fmla="*/ 244316 w 6400800"/>
              <a:gd name="connsiteY7218" fmla="*/ 284321 h 514350"/>
              <a:gd name="connsiteX7219" fmla="*/ 245269 w 6400800"/>
              <a:gd name="connsiteY7219" fmla="*/ 276701 h 514350"/>
              <a:gd name="connsiteX7220" fmla="*/ 236696 w 6400800"/>
              <a:gd name="connsiteY7220" fmla="*/ 325279 h 514350"/>
              <a:gd name="connsiteX7221" fmla="*/ 237649 w 6400800"/>
              <a:gd name="connsiteY7221" fmla="*/ 322421 h 514350"/>
              <a:gd name="connsiteX7222" fmla="*/ 238601 w 6400800"/>
              <a:gd name="connsiteY7222" fmla="*/ 329089 h 514350"/>
              <a:gd name="connsiteX7223" fmla="*/ 235744 w 6400800"/>
              <a:gd name="connsiteY7223" fmla="*/ 335756 h 514350"/>
              <a:gd name="connsiteX7224" fmla="*/ 236696 w 6400800"/>
              <a:gd name="connsiteY7224" fmla="*/ 325279 h 514350"/>
              <a:gd name="connsiteX7225" fmla="*/ 234791 w 6400800"/>
              <a:gd name="connsiteY7225" fmla="*/ 353854 h 514350"/>
              <a:gd name="connsiteX7226" fmla="*/ 240506 w 6400800"/>
              <a:gd name="connsiteY7226" fmla="*/ 337661 h 514350"/>
              <a:gd name="connsiteX7227" fmla="*/ 241459 w 6400800"/>
              <a:gd name="connsiteY7227" fmla="*/ 342424 h 514350"/>
              <a:gd name="connsiteX7228" fmla="*/ 248126 w 6400800"/>
              <a:gd name="connsiteY7228" fmla="*/ 372904 h 514350"/>
              <a:gd name="connsiteX7229" fmla="*/ 247174 w 6400800"/>
              <a:gd name="connsiteY7229" fmla="*/ 378619 h 514350"/>
              <a:gd name="connsiteX7230" fmla="*/ 242411 w 6400800"/>
              <a:gd name="connsiteY7230" fmla="*/ 369094 h 514350"/>
              <a:gd name="connsiteX7231" fmla="*/ 234791 w 6400800"/>
              <a:gd name="connsiteY7231" fmla="*/ 353854 h 514350"/>
              <a:gd name="connsiteX7232" fmla="*/ 234791 w 6400800"/>
              <a:gd name="connsiteY7232" fmla="*/ 353854 h 514350"/>
              <a:gd name="connsiteX7233" fmla="*/ 222409 w 6400800"/>
              <a:gd name="connsiteY7233" fmla="*/ 297656 h 514350"/>
              <a:gd name="connsiteX7234" fmla="*/ 227171 w 6400800"/>
              <a:gd name="connsiteY7234" fmla="*/ 278606 h 514350"/>
              <a:gd name="connsiteX7235" fmla="*/ 228124 w 6400800"/>
              <a:gd name="connsiteY7235" fmla="*/ 284321 h 514350"/>
              <a:gd name="connsiteX7236" fmla="*/ 230029 w 6400800"/>
              <a:gd name="connsiteY7236" fmla="*/ 290989 h 514350"/>
              <a:gd name="connsiteX7237" fmla="*/ 222409 w 6400800"/>
              <a:gd name="connsiteY7237" fmla="*/ 324326 h 514350"/>
              <a:gd name="connsiteX7238" fmla="*/ 221456 w 6400800"/>
              <a:gd name="connsiteY7238" fmla="*/ 330041 h 514350"/>
              <a:gd name="connsiteX7239" fmla="*/ 220504 w 6400800"/>
              <a:gd name="connsiteY7239" fmla="*/ 329089 h 514350"/>
              <a:gd name="connsiteX7240" fmla="*/ 218599 w 6400800"/>
              <a:gd name="connsiteY7240" fmla="*/ 312896 h 514350"/>
              <a:gd name="connsiteX7241" fmla="*/ 222409 w 6400800"/>
              <a:gd name="connsiteY7241" fmla="*/ 297656 h 514350"/>
              <a:gd name="connsiteX7242" fmla="*/ 169069 w 6400800"/>
              <a:gd name="connsiteY7242" fmla="*/ 411956 h 514350"/>
              <a:gd name="connsiteX7243" fmla="*/ 169069 w 6400800"/>
              <a:gd name="connsiteY7243" fmla="*/ 412909 h 514350"/>
              <a:gd name="connsiteX7244" fmla="*/ 165259 w 6400800"/>
              <a:gd name="connsiteY7244" fmla="*/ 396716 h 514350"/>
              <a:gd name="connsiteX7245" fmla="*/ 164306 w 6400800"/>
              <a:gd name="connsiteY7245" fmla="*/ 375761 h 514350"/>
              <a:gd name="connsiteX7246" fmla="*/ 161449 w 6400800"/>
              <a:gd name="connsiteY7246" fmla="*/ 345281 h 514350"/>
              <a:gd name="connsiteX7247" fmla="*/ 158591 w 6400800"/>
              <a:gd name="connsiteY7247" fmla="*/ 321469 h 514350"/>
              <a:gd name="connsiteX7248" fmla="*/ 159544 w 6400800"/>
              <a:gd name="connsiteY7248" fmla="*/ 323374 h 514350"/>
              <a:gd name="connsiteX7249" fmla="*/ 162401 w 6400800"/>
              <a:gd name="connsiteY7249" fmla="*/ 328136 h 514350"/>
              <a:gd name="connsiteX7250" fmla="*/ 167164 w 6400800"/>
              <a:gd name="connsiteY7250" fmla="*/ 376714 h 514350"/>
              <a:gd name="connsiteX7251" fmla="*/ 170021 w 6400800"/>
              <a:gd name="connsiteY7251" fmla="*/ 402431 h 514350"/>
              <a:gd name="connsiteX7252" fmla="*/ 169069 w 6400800"/>
              <a:gd name="connsiteY7252" fmla="*/ 411956 h 514350"/>
              <a:gd name="connsiteX7253" fmla="*/ 209074 w 6400800"/>
              <a:gd name="connsiteY7253" fmla="*/ 350044 h 514350"/>
              <a:gd name="connsiteX7254" fmla="*/ 209074 w 6400800"/>
              <a:gd name="connsiteY7254" fmla="*/ 359569 h 514350"/>
              <a:gd name="connsiteX7255" fmla="*/ 207169 w 6400800"/>
              <a:gd name="connsiteY7255" fmla="*/ 356711 h 514350"/>
              <a:gd name="connsiteX7256" fmla="*/ 209074 w 6400800"/>
              <a:gd name="connsiteY7256" fmla="*/ 350044 h 514350"/>
              <a:gd name="connsiteX7257" fmla="*/ 170974 w 6400800"/>
              <a:gd name="connsiteY7257" fmla="*/ 259556 h 514350"/>
              <a:gd name="connsiteX7258" fmla="*/ 178594 w 6400800"/>
              <a:gd name="connsiteY7258" fmla="*/ 274796 h 514350"/>
              <a:gd name="connsiteX7259" fmla="*/ 187166 w 6400800"/>
              <a:gd name="connsiteY7259" fmla="*/ 291941 h 514350"/>
              <a:gd name="connsiteX7260" fmla="*/ 205264 w 6400800"/>
              <a:gd name="connsiteY7260" fmla="*/ 330041 h 514350"/>
              <a:gd name="connsiteX7261" fmla="*/ 200501 w 6400800"/>
              <a:gd name="connsiteY7261" fmla="*/ 343376 h 514350"/>
              <a:gd name="connsiteX7262" fmla="*/ 199549 w 6400800"/>
              <a:gd name="connsiteY7262" fmla="*/ 342424 h 514350"/>
              <a:gd name="connsiteX7263" fmla="*/ 180499 w 6400800"/>
              <a:gd name="connsiteY7263" fmla="*/ 310039 h 514350"/>
              <a:gd name="connsiteX7264" fmla="*/ 176689 w 6400800"/>
              <a:gd name="connsiteY7264" fmla="*/ 296704 h 514350"/>
              <a:gd name="connsiteX7265" fmla="*/ 176689 w 6400800"/>
              <a:gd name="connsiteY7265" fmla="*/ 305276 h 514350"/>
              <a:gd name="connsiteX7266" fmla="*/ 172879 w 6400800"/>
              <a:gd name="connsiteY7266" fmla="*/ 299561 h 514350"/>
              <a:gd name="connsiteX7267" fmla="*/ 171926 w 6400800"/>
              <a:gd name="connsiteY7267" fmla="*/ 298609 h 514350"/>
              <a:gd name="connsiteX7268" fmla="*/ 168116 w 6400800"/>
              <a:gd name="connsiteY7268" fmla="*/ 279559 h 514350"/>
              <a:gd name="connsiteX7269" fmla="*/ 158591 w 6400800"/>
              <a:gd name="connsiteY7269" fmla="*/ 235744 h 514350"/>
              <a:gd name="connsiteX7270" fmla="*/ 170974 w 6400800"/>
              <a:gd name="connsiteY7270" fmla="*/ 259556 h 514350"/>
              <a:gd name="connsiteX7271" fmla="*/ 161449 w 6400800"/>
              <a:gd name="connsiteY7271" fmla="*/ 307181 h 514350"/>
              <a:gd name="connsiteX7272" fmla="*/ 156686 w 6400800"/>
              <a:gd name="connsiteY7272" fmla="*/ 301466 h 514350"/>
              <a:gd name="connsiteX7273" fmla="*/ 155734 w 6400800"/>
              <a:gd name="connsiteY7273" fmla="*/ 297656 h 514350"/>
              <a:gd name="connsiteX7274" fmla="*/ 161449 w 6400800"/>
              <a:gd name="connsiteY7274" fmla="*/ 307181 h 514350"/>
              <a:gd name="connsiteX7275" fmla="*/ 130969 w 6400800"/>
              <a:gd name="connsiteY7275" fmla="*/ 280511 h 514350"/>
              <a:gd name="connsiteX7276" fmla="*/ 133826 w 6400800"/>
              <a:gd name="connsiteY7276" fmla="*/ 284321 h 514350"/>
              <a:gd name="connsiteX7277" fmla="*/ 145256 w 6400800"/>
              <a:gd name="connsiteY7277" fmla="*/ 301466 h 514350"/>
              <a:gd name="connsiteX7278" fmla="*/ 150971 w 6400800"/>
              <a:gd name="connsiteY7278" fmla="*/ 310039 h 514350"/>
              <a:gd name="connsiteX7279" fmla="*/ 150019 w 6400800"/>
              <a:gd name="connsiteY7279" fmla="*/ 341471 h 514350"/>
              <a:gd name="connsiteX7280" fmla="*/ 149066 w 6400800"/>
              <a:gd name="connsiteY7280" fmla="*/ 339566 h 514350"/>
              <a:gd name="connsiteX7281" fmla="*/ 145256 w 6400800"/>
              <a:gd name="connsiteY7281" fmla="*/ 328136 h 514350"/>
              <a:gd name="connsiteX7282" fmla="*/ 140494 w 6400800"/>
              <a:gd name="connsiteY7282" fmla="*/ 317659 h 514350"/>
              <a:gd name="connsiteX7283" fmla="*/ 132874 w 6400800"/>
              <a:gd name="connsiteY7283" fmla="*/ 301466 h 514350"/>
              <a:gd name="connsiteX7284" fmla="*/ 127159 w 6400800"/>
              <a:gd name="connsiteY7284" fmla="*/ 290989 h 514350"/>
              <a:gd name="connsiteX7285" fmla="*/ 130969 w 6400800"/>
              <a:gd name="connsiteY7285" fmla="*/ 280511 h 514350"/>
              <a:gd name="connsiteX7286" fmla="*/ 121444 w 6400800"/>
              <a:gd name="connsiteY7286" fmla="*/ 318611 h 514350"/>
              <a:gd name="connsiteX7287" fmla="*/ 127159 w 6400800"/>
              <a:gd name="connsiteY7287" fmla="*/ 294799 h 514350"/>
              <a:gd name="connsiteX7288" fmla="*/ 127159 w 6400800"/>
              <a:gd name="connsiteY7288" fmla="*/ 293846 h 514350"/>
              <a:gd name="connsiteX7289" fmla="*/ 129064 w 6400800"/>
              <a:gd name="connsiteY7289" fmla="*/ 303371 h 514350"/>
              <a:gd name="connsiteX7290" fmla="*/ 133826 w 6400800"/>
              <a:gd name="connsiteY7290" fmla="*/ 320516 h 514350"/>
              <a:gd name="connsiteX7291" fmla="*/ 138589 w 6400800"/>
              <a:gd name="connsiteY7291" fmla="*/ 342424 h 514350"/>
              <a:gd name="connsiteX7292" fmla="*/ 143351 w 6400800"/>
              <a:gd name="connsiteY7292" fmla="*/ 369094 h 514350"/>
              <a:gd name="connsiteX7293" fmla="*/ 148114 w 6400800"/>
              <a:gd name="connsiteY7293" fmla="*/ 398621 h 514350"/>
              <a:gd name="connsiteX7294" fmla="*/ 149066 w 6400800"/>
              <a:gd name="connsiteY7294" fmla="*/ 403384 h 514350"/>
              <a:gd name="connsiteX7295" fmla="*/ 149066 w 6400800"/>
              <a:gd name="connsiteY7295" fmla="*/ 411004 h 514350"/>
              <a:gd name="connsiteX7296" fmla="*/ 149066 w 6400800"/>
              <a:gd name="connsiteY7296" fmla="*/ 416719 h 514350"/>
              <a:gd name="connsiteX7297" fmla="*/ 138589 w 6400800"/>
              <a:gd name="connsiteY7297" fmla="*/ 388144 h 514350"/>
              <a:gd name="connsiteX7298" fmla="*/ 129064 w 6400800"/>
              <a:gd name="connsiteY7298" fmla="*/ 363379 h 514350"/>
              <a:gd name="connsiteX7299" fmla="*/ 131921 w 6400800"/>
              <a:gd name="connsiteY7299" fmla="*/ 358616 h 514350"/>
              <a:gd name="connsiteX7300" fmla="*/ 129064 w 6400800"/>
              <a:gd name="connsiteY7300" fmla="*/ 361474 h 514350"/>
              <a:gd name="connsiteX7301" fmla="*/ 124301 w 6400800"/>
              <a:gd name="connsiteY7301" fmla="*/ 350044 h 514350"/>
              <a:gd name="connsiteX7302" fmla="*/ 125254 w 6400800"/>
              <a:gd name="connsiteY7302" fmla="*/ 344329 h 514350"/>
              <a:gd name="connsiteX7303" fmla="*/ 129064 w 6400800"/>
              <a:gd name="connsiteY7303" fmla="*/ 328136 h 514350"/>
              <a:gd name="connsiteX7304" fmla="*/ 121444 w 6400800"/>
              <a:gd name="connsiteY7304" fmla="*/ 343376 h 514350"/>
              <a:gd name="connsiteX7305" fmla="*/ 121444 w 6400800"/>
              <a:gd name="connsiteY7305" fmla="*/ 343376 h 514350"/>
              <a:gd name="connsiteX7306" fmla="*/ 120491 w 6400800"/>
              <a:gd name="connsiteY7306" fmla="*/ 341471 h 514350"/>
              <a:gd name="connsiteX7307" fmla="*/ 117634 w 6400800"/>
              <a:gd name="connsiteY7307" fmla="*/ 334804 h 514350"/>
              <a:gd name="connsiteX7308" fmla="*/ 121444 w 6400800"/>
              <a:gd name="connsiteY7308" fmla="*/ 318611 h 514350"/>
              <a:gd name="connsiteX7309" fmla="*/ 116681 w 6400800"/>
              <a:gd name="connsiteY7309" fmla="*/ 393859 h 514350"/>
              <a:gd name="connsiteX7310" fmla="*/ 127159 w 6400800"/>
              <a:gd name="connsiteY7310" fmla="*/ 419576 h 514350"/>
              <a:gd name="connsiteX7311" fmla="*/ 113824 w 6400800"/>
              <a:gd name="connsiteY7311" fmla="*/ 414814 h 514350"/>
              <a:gd name="connsiteX7312" fmla="*/ 116681 w 6400800"/>
              <a:gd name="connsiteY7312" fmla="*/ 393859 h 514350"/>
              <a:gd name="connsiteX7313" fmla="*/ 91916 w 6400800"/>
              <a:gd name="connsiteY7313" fmla="*/ 341471 h 514350"/>
              <a:gd name="connsiteX7314" fmla="*/ 92869 w 6400800"/>
              <a:gd name="connsiteY7314" fmla="*/ 335756 h 514350"/>
              <a:gd name="connsiteX7315" fmla="*/ 94774 w 6400800"/>
              <a:gd name="connsiteY7315" fmla="*/ 340519 h 514350"/>
              <a:gd name="connsiteX7316" fmla="*/ 102394 w 6400800"/>
              <a:gd name="connsiteY7316" fmla="*/ 358616 h 514350"/>
              <a:gd name="connsiteX7317" fmla="*/ 96679 w 6400800"/>
              <a:gd name="connsiteY7317" fmla="*/ 384334 h 514350"/>
              <a:gd name="connsiteX7318" fmla="*/ 94774 w 6400800"/>
              <a:gd name="connsiteY7318" fmla="*/ 399574 h 514350"/>
              <a:gd name="connsiteX7319" fmla="*/ 93821 w 6400800"/>
              <a:gd name="connsiteY7319" fmla="*/ 400526 h 514350"/>
              <a:gd name="connsiteX7320" fmla="*/ 90964 w 6400800"/>
              <a:gd name="connsiteY7320" fmla="*/ 404336 h 514350"/>
              <a:gd name="connsiteX7321" fmla="*/ 88106 w 6400800"/>
              <a:gd name="connsiteY7321" fmla="*/ 382429 h 514350"/>
              <a:gd name="connsiteX7322" fmla="*/ 85249 w 6400800"/>
              <a:gd name="connsiteY7322" fmla="*/ 365284 h 514350"/>
              <a:gd name="connsiteX7323" fmla="*/ 91916 w 6400800"/>
              <a:gd name="connsiteY7323" fmla="*/ 341471 h 514350"/>
              <a:gd name="connsiteX7324" fmla="*/ 72866 w 6400800"/>
              <a:gd name="connsiteY7324" fmla="*/ 407194 h 514350"/>
              <a:gd name="connsiteX7325" fmla="*/ 72866 w 6400800"/>
              <a:gd name="connsiteY7325" fmla="*/ 409099 h 514350"/>
              <a:gd name="connsiteX7326" fmla="*/ 71914 w 6400800"/>
              <a:gd name="connsiteY7326" fmla="*/ 409099 h 514350"/>
              <a:gd name="connsiteX7327" fmla="*/ 72866 w 6400800"/>
              <a:gd name="connsiteY7327" fmla="*/ 407194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</a:cxnLst>
            <a:rect l="l" t="t" r="r" b="b"/>
            <a:pathLst>
              <a:path w="6400800" h="514350">
                <a:moveTo>
                  <a:pt x="7144" y="511016"/>
                </a:moveTo>
                <a:lnTo>
                  <a:pt x="6354604" y="511016"/>
                </a:lnTo>
                <a:lnTo>
                  <a:pt x="6354604" y="409099"/>
                </a:lnTo>
                <a:cubicBezTo>
                  <a:pt x="6346031" y="411004"/>
                  <a:pt x="6337459" y="413861"/>
                  <a:pt x="6327934" y="415766"/>
                </a:cubicBezTo>
                <a:cubicBezTo>
                  <a:pt x="6327934" y="411956"/>
                  <a:pt x="6327934" y="408146"/>
                  <a:pt x="6327934" y="404336"/>
                </a:cubicBezTo>
                <a:cubicBezTo>
                  <a:pt x="6328887" y="396716"/>
                  <a:pt x="6327934" y="389096"/>
                  <a:pt x="6328887" y="383381"/>
                </a:cubicBezTo>
                <a:cubicBezTo>
                  <a:pt x="6329839" y="371951"/>
                  <a:pt x="6329839" y="365284"/>
                  <a:pt x="6329839" y="365284"/>
                </a:cubicBezTo>
                <a:cubicBezTo>
                  <a:pt x="6329839" y="365284"/>
                  <a:pt x="6327934" y="371951"/>
                  <a:pt x="6324124" y="383381"/>
                </a:cubicBezTo>
                <a:cubicBezTo>
                  <a:pt x="6322219" y="389096"/>
                  <a:pt x="6321267" y="395764"/>
                  <a:pt x="6319362" y="404336"/>
                </a:cubicBezTo>
                <a:cubicBezTo>
                  <a:pt x="6318409" y="409099"/>
                  <a:pt x="6317456" y="413861"/>
                  <a:pt x="6316504" y="419576"/>
                </a:cubicBezTo>
                <a:cubicBezTo>
                  <a:pt x="6311742" y="420529"/>
                  <a:pt x="6306979" y="421481"/>
                  <a:pt x="6303169" y="423386"/>
                </a:cubicBezTo>
                <a:cubicBezTo>
                  <a:pt x="6303169" y="416719"/>
                  <a:pt x="6303169" y="411004"/>
                  <a:pt x="6304121" y="405289"/>
                </a:cubicBezTo>
                <a:cubicBezTo>
                  <a:pt x="6308884" y="390049"/>
                  <a:pt x="6314599" y="373856"/>
                  <a:pt x="6319362" y="358616"/>
                </a:cubicBezTo>
                <a:cubicBezTo>
                  <a:pt x="6320314" y="355759"/>
                  <a:pt x="6321267" y="352901"/>
                  <a:pt x="6322219" y="349091"/>
                </a:cubicBezTo>
                <a:cubicBezTo>
                  <a:pt x="6326029" y="336709"/>
                  <a:pt x="6330792" y="325279"/>
                  <a:pt x="6334601" y="312896"/>
                </a:cubicBezTo>
                <a:cubicBezTo>
                  <a:pt x="6340317" y="297656"/>
                  <a:pt x="6345079" y="283369"/>
                  <a:pt x="6349842" y="269081"/>
                </a:cubicBezTo>
                <a:cubicBezTo>
                  <a:pt x="6354604" y="254794"/>
                  <a:pt x="6359367" y="240506"/>
                  <a:pt x="6363176" y="228124"/>
                </a:cubicBezTo>
                <a:cubicBezTo>
                  <a:pt x="6367939" y="214789"/>
                  <a:pt x="6371749" y="202406"/>
                  <a:pt x="6375559" y="190976"/>
                </a:cubicBezTo>
                <a:cubicBezTo>
                  <a:pt x="6383179" y="168116"/>
                  <a:pt x="6388894" y="149066"/>
                  <a:pt x="6393656" y="134779"/>
                </a:cubicBezTo>
                <a:cubicBezTo>
                  <a:pt x="6397467" y="121444"/>
                  <a:pt x="6400324" y="113824"/>
                  <a:pt x="6400324" y="113824"/>
                </a:cubicBezTo>
                <a:cubicBezTo>
                  <a:pt x="6400324" y="113824"/>
                  <a:pt x="6396514" y="121444"/>
                  <a:pt x="6389846" y="133826"/>
                </a:cubicBezTo>
                <a:cubicBezTo>
                  <a:pt x="6386989" y="139541"/>
                  <a:pt x="6384131" y="146209"/>
                  <a:pt x="6380321" y="153829"/>
                </a:cubicBezTo>
                <a:cubicBezTo>
                  <a:pt x="6385084" y="136684"/>
                  <a:pt x="6389846" y="121444"/>
                  <a:pt x="6392704" y="110966"/>
                </a:cubicBezTo>
                <a:cubicBezTo>
                  <a:pt x="6396514" y="95726"/>
                  <a:pt x="6399371" y="87154"/>
                  <a:pt x="6399371" y="87154"/>
                </a:cubicBezTo>
                <a:cubicBezTo>
                  <a:pt x="6399371" y="87154"/>
                  <a:pt x="6395562" y="95726"/>
                  <a:pt x="6388894" y="109061"/>
                </a:cubicBezTo>
                <a:cubicBezTo>
                  <a:pt x="6386037" y="115729"/>
                  <a:pt x="6382226" y="125254"/>
                  <a:pt x="6377464" y="134779"/>
                </a:cubicBezTo>
                <a:cubicBezTo>
                  <a:pt x="6372701" y="144304"/>
                  <a:pt x="6367939" y="155734"/>
                  <a:pt x="6364129" y="168116"/>
                </a:cubicBezTo>
                <a:cubicBezTo>
                  <a:pt x="6354604" y="192881"/>
                  <a:pt x="6343174" y="222409"/>
                  <a:pt x="6332696" y="253841"/>
                </a:cubicBezTo>
                <a:cubicBezTo>
                  <a:pt x="6326981" y="270034"/>
                  <a:pt x="6321267" y="286226"/>
                  <a:pt x="6316504" y="302419"/>
                </a:cubicBezTo>
                <a:cubicBezTo>
                  <a:pt x="6315551" y="304324"/>
                  <a:pt x="6315551" y="306229"/>
                  <a:pt x="6314599" y="308134"/>
                </a:cubicBezTo>
                <a:cubicBezTo>
                  <a:pt x="6315551" y="300514"/>
                  <a:pt x="6316504" y="293846"/>
                  <a:pt x="6317456" y="287179"/>
                </a:cubicBezTo>
                <a:cubicBezTo>
                  <a:pt x="6318409" y="279559"/>
                  <a:pt x="6319362" y="272891"/>
                  <a:pt x="6319362" y="267176"/>
                </a:cubicBezTo>
                <a:cubicBezTo>
                  <a:pt x="6320314" y="256699"/>
                  <a:pt x="6320314" y="250031"/>
                  <a:pt x="6320314" y="250031"/>
                </a:cubicBezTo>
                <a:cubicBezTo>
                  <a:pt x="6320314" y="250031"/>
                  <a:pt x="6318409" y="255746"/>
                  <a:pt x="6314599" y="266224"/>
                </a:cubicBezTo>
                <a:cubicBezTo>
                  <a:pt x="6311742" y="276701"/>
                  <a:pt x="6306979" y="291941"/>
                  <a:pt x="6302217" y="310039"/>
                </a:cubicBezTo>
                <a:cubicBezTo>
                  <a:pt x="6299359" y="318611"/>
                  <a:pt x="6296501" y="329089"/>
                  <a:pt x="6293644" y="339566"/>
                </a:cubicBezTo>
                <a:cubicBezTo>
                  <a:pt x="6291739" y="347186"/>
                  <a:pt x="6288881" y="354806"/>
                  <a:pt x="6286976" y="362426"/>
                </a:cubicBezTo>
                <a:cubicBezTo>
                  <a:pt x="6286024" y="352901"/>
                  <a:pt x="6285071" y="343376"/>
                  <a:pt x="6284119" y="335756"/>
                </a:cubicBezTo>
                <a:cubicBezTo>
                  <a:pt x="6286024" y="330041"/>
                  <a:pt x="6286976" y="324326"/>
                  <a:pt x="6288881" y="318611"/>
                </a:cubicBezTo>
                <a:cubicBezTo>
                  <a:pt x="6293644" y="303371"/>
                  <a:pt x="6298406" y="289084"/>
                  <a:pt x="6302217" y="274796"/>
                </a:cubicBezTo>
                <a:cubicBezTo>
                  <a:pt x="6304121" y="268129"/>
                  <a:pt x="6306026" y="261461"/>
                  <a:pt x="6307931" y="255746"/>
                </a:cubicBezTo>
                <a:cubicBezTo>
                  <a:pt x="6309837" y="250031"/>
                  <a:pt x="6311742" y="244316"/>
                  <a:pt x="6313646" y="238601"/>
                </a:cubicBezTo>
                <a:cubicBezTo>
                  <a:pt x="6317456" y="228124"/>
                  <a:pt x="6320314" y="218599"/>
                  <a:pt x="6323171" y="210026"/>
                </a:cubicBezTo>
                <a:cubicBezTo>
                  <a:pt x="6327934" y="193834"/>
                  <a:pt x="6330792" y="185261"/>
                  <a:pt x="6330792" y="185261"/>
                </a:cubicBezTo>
                <a:cubicBezTo>
                  <a:pt x="6330792" y="185261"/>
                  <a:pt x="6326981" y="193834"/>
                  <a:pt x="6319362" y="208121"/>
                </a:cubicBezTo>
                <a:cubicBezTo>
                  <a:pt x="6315551" y="215741"/>
                  <a:pt x="6311742" y="224314"/>
                  <a:pt x="6306026" y="234791"/>
                </a:cubicBezTo>
                <a:cubicBezTo>
                  <a:pt x="6303169" y="239554"/>
                  <a:pt x="6301264" y="245269"/>
                  <a:pt x="6298406" y="250984"/>
                </a:cubicBezTo>
                <a:cubicBezTo>
                  <a:pt x="6295549" y="256699"/>
                  <a:pt x="6293644" y="263366"/>
                  <a:pt x="6290787" y="270034"/>
                </a:cubicBezTo>
                <a:cubicBezTo>
                  <a:pt x="6286976" y="279559"/>
                  <a:pt x="6282214" y="290036"/>
                  <a:pt x="6278404" y="301466"/>
                </a:cubicBezTo>
                <a:cubicBezTo>
                  <a:pt x="6277451" y="295751"/>
                  <a:pt x="6277451" y="292894"/>
                  <a:pt x="6277451" y="292894"/>
                </a:cubicBezTo>
                <a:cubicBezTo>
                  <a:pt x="6277451" y="292894"/>
                  <a:pt x="6277451" y="297656"/>
                  <a:pt x="6276499" y="306229"/>
                </a:cubicBezTo>
                <a:cubicBezTo>
                  <a:pt x="6275546" y="308134"/>
                  <a:pt x="6274594" y="310991"/>
                  <a:pt x="6273642" y="312896"/>
                </a:cubicBezTo>
                <a:cubicBezTo>
                  <a:pt x="6272689" y="315754"/>
                  <a:pt x="6271737" y="319564"/>
                  <a:pt x="6269831" y="322421"/>
                </a:cubicBezTo>
                <a:cubicBezTo>
                  <a:pt x="6270784" y="314801"/>
                  <a:pt x="6272689" y="308134"/>
                  <a:pt x="6273642" y="300514"/>
                </a:cubicBezTo>
                <a:cubicBezTo>
                  <a:pt x="6277451" y="283369"/>
                  <a:pt x="6280309" y="267176"/>
                  <a:pt x="6283167" y="252889"/>
                </a:cubicBezTo>
                <a:cubicBezTo>
                  <a:pt x="6285071" y="245269"/>
                  <a:pt x="6286024" y="238601"/>
                  <a:pt x="6287929" y="231934"/>
                </a:cubicBezTo>
                <a:cubicBezTo>
                  <a:pt x="6289834" y="225266"/>
                  <a:pt x="6290787" y="218599"/>
                  <a:pt x="6292692" y="212884"/>
                </a:cubicBezTo>
                <a:cubicBezTo>
                  <a:pt x="6295549" y="200501"/>
                  <a:pt x="6298406" y="190024"/>
                  <a:pt x="6300312" y="181451"/>
                </a:cubicBezTo>
                <a:cubicBezTo>
                  <a:pt x="6304121" y="164306"/>
                  <a:pt x="6306026" y="153829"/>
                  <a:pt x="6306026" y="153829"/>
                </a:cubicBezTo>
                <a:cubicBezTo>
                  <a:pt x="6306026" y="153829"/>
                  <a:pt x="6302217" y="163354"/>
                  <a:pt x="6296501" y="180499"/>
                </a:cubicBezTo>
                <a:cubicBezTo>
                  <a:pt x="6293644" y="189071"/>
                  <a:pt x="6289834" y="199549"/>
                  <a:pt x="6286024" y="210979"/>
                </a:cubicBezTo>
                <a:cubicBezTo>
                  <a:pt x="6284119" y="216694"/>
                  <a:pt x="6282214" y="223361"/>
                  <a:pt x="6279356" y="230029"/>
                </a:cubicBezTo>
                <a:cubicBezTo>
                  <a:pt x="6277451" y="236696"/>
                  <a:pt x="6275546" y="243364"/>
                  <a:pt x="6273642" y="250984"/>
                </a:cubicBezTo>
                <a:cubicBezTo>
                  <a:pt x="6269831" y="265271"/>
                  <a:pt x="6265069" y="281464"/>
                  <a:pt x="6260306" y="298609"/>
                </a:cubicBezTo>
                <a:cubicBezTo>
                  <a:pt x="6255544" y="315754"/>
                  <a:pt x="6251734" y="333851"/>
                  <a:pt x="6246971" y="351949"/>
                </a:cubicBezTo>
                <a:cubicBezTo>
                  <a:pt x="6244114" y="366236"/>
                  <a:pt x="6240304" y="381476"/>
                  <a:pt x="6236494" y="396716"/>
                </a:cubicBezTo>
                <a:cubicBezTo>
                  <a:pt x="6236494" y="395764"/>
                  <a:pt x="6235542" y="395764"/>
                  <a:pt x="6235542" y="394811"/>
                </a:cubicBezTo>
                <a:cubicBezTo>
                  <a:pt x="6235542" y="379571"/>
                  <a:pt x="6234589" y="370046"/>
                  <a:pt x="6234589" y="370046"/>
                </a:cubicBezTo>
                <a:cubicBezTo>
                  <a:pt x="6234589" y="370046"/>
                  <a:pt x="6233637" y="376714"/>
                  <a:pt x="6230779" y="389096"/>
                </a:cubicBezTo>
                <a:cubicBezTo>
                  <a:pt x="6229826" y="387191"/>
                  <a:pt x="6228874" y="386239"/>
                  <a:pt x="6227921" y="384334"/>
                </a:cubicBezTo>
                <a:cubicBezTo>
                  <a:pt x="6224112" y="378619"/>
                  <a:pt x="6220301" y="372904"/>
                  <a:pt x="6216492" y="367189"/>
                </a:cubicBezTo>
                <a:cubicBezTo>
                  <a:pt x="6218396" y="360521"/>
                  <a:pt x="6220301" y="354806"/>
                  <a:pt x="6223159" y="348139"/>
                </a:cubicBezTo>
                <a:cubicBezTo>
                  <a:pt x="6227921" y="334804"/>
                  <a:pt x="6232684" y="322421"/>
                  <a:pt x="6236494" y="310991"/>
                </a:cubicBezTo>
                <a:cubicBezTo>
                  <a:pt x="6240304" y="299561"/>
                  <a:pt x="6244114" y="289084"/>
                  <a:pt x="6247924" y="279559"/>
                </a:cubicBezTo>
                <a:cubicBezTo>
                  <a:pt x="6251734" y="270034"/>
                  <a:pt x="6254592" y="262414"/>
                  <a:pt x="6256496" y="254794"/>
                </a:cubicBezTo>
                <a:cubicBezTo>
                  <a:pt x="6261259" y="241459"/>
                  <a:pt x="6264117" y="233839"/>
                  <a:pt x="6264117" y="233839"/>
                </a:cubicBezTo>
                <a:cubicBezTo>
                  <a:pt x="6264117" y="233839"/>
                  <a:pt x="6260306" y="241459"/>
                  <a:pt x="6252687" y="253841"/>
                </a:cubicBezTo>
                <a:cubicBezTo>
                  <a:pt x="6248876" y="260509"/>
                  <a:pt x="6245067" y="268129"/>
                  <a:pt x="6240304" y="276701"/>
                </a:cubicBezTo>
                <a:cubicBezTo>
                  <a:pt x="6235542" y="285274"/>
                  <a:pt x="6230779" y="295751"/>
                  <a:pt x="6225064" y="307181"/>
                </a:cubicBezTo>
                <a:cubicBezTo>
                  <a:pt x="6220301" y="318611"/>
                  <a:pt x="6214587" y="330994"/>
                  <a:pt x="6208871" y="343376"/>
                </a:cubicBezTo>
                <a:cubicBezTo>
                  <a:pt x="6207919" y="346234"/>
                  <a:pt x="6206014" y="349091"/>
                  <a:pt x="6205062" y="351949"/>
                </a:cubicBezTo>
                <a:cubicBezTo>
                  <a:pt x="6205062" y="351949"/>
                  <a:pt x="6204109" y="350996"/>
                  <a:pt x="6204109" y="350996"/>
                </a:cubicBezTo>
                <a:cubicBezTo>
                  <a:pt x="6206967" y="340519"/>
                  <a:pt x="6208871" y="330041"/>
                  <a:pt x="6210776" y="320516"/>
                </a:cubicBezTo>
                <a:cubicBezTo>
                  <a:pt x="6214587" y="298609"/>
                  <a:pt x="6219349" y="280511"/>
                  <a:pt x="6222206" y="268129"/>
                </a:cubicBezTo>
                <a:cubicBezTo>
                  <a:pt x="6225064" y="255746"/>
                  <a:pt x="6226017" y="248126"/>
                  <a:pt x="6226017" y="248126"/>
                </a:cubicBezTo>
                <a:cubicBezTo>
                  <a:pt x="6226017" y="248126"/>
                  <a:pt x="6223159" y="254794"/>
                  <a:pt x="6218396" y="267176"/>
                </a:cubicBezTo>
                <a:cubicBezTo>
                  <a:pt x="6216492" y="272891"/>
                  <a:pt x="6213634" y="280511"/>
                  <a:pt x="6209824" y="289084"/>
                </a:cubicBezTo>
                <a:cubicBezTo>
                  <a:pt x="6206967" y="297656"/>
                  <a:pt x="6203156" y="307181"/>
                  <a:pt x="6199346" y="317659"/>
                </a:cubicBezTo>
                <a:cubicBezTo>
                  <a:pt x="6197442" y="323374"/>
                  <a:pt x="6195537" y="330041"/>
                  <a:pt x="6193631" y="335756"/>
                </a:cubicBezTo>
                <a:cubicBezTo>
                  <a:pt x="6190774" y="330994"/>
                  <a:pt x="6186964" y="326231"/>
                  <a:pt x="6184106" y="322421"/>
                </a:cubicBezTo>
                <a:cubicBezTo>
                  <a:pt x="6183154" y="321469"/>
                  <a:pt x="6182201" y="320516"/>
                  <a:pt x="6181249" y="318611"/>
                </a:cubicBezTo>
                <a:cubicBezTo>
                  <a:pt x="6182201" y="312896"/>
                  <a:pt x="6183154" y="307181"/>
                  <a:pt x="6184106" y="302419"/>
                </a:cubicBezTo>
                <a:cubicBezTo>
                  <a:pt x="6186012" y="291941"/>
                  <a:pt x="6186964" y="282416"/>
                  <a:pt x="6189821" y="274796"/>
                </a:cubicBezTo>
                <a:cubicBezTo>
                  <a:pt x="6193631" y="259556"/>
                  <a:pt x="6195537" y="250984"/>
                  <a:pt x="6195537" y="250984"/>
                </a:cubicBezTo>
                <a:cubicBezTo>
                  <a:pt x="6195537" y="250984"/>
                  <a:pt x="6191726" y="259556"/>
                  <a:pt x="6186012" y="273844"/>
                </a:cubicBezTo>
                <a:cubicBezTo>
                  <a:pt x="6183154" y="280511"/>
                  <a:pt x="6180296" y="290036"/>
                  <a:pt x="6176487" y="300514"/>
                </a:cubicBezTo>
                <a:cubicBezTo>
                  <a:pt x="6175534" y="303371"/>
                  <a:pt x="6174581" y="306229"/>
                  <a:pt x="6173629" y="309086"/>
                </a:cubicBezTo>
                <a:cubicBezTo>
                  <a:pt x="6173629" y="309086"/>
                  <a:pt x="6172676" y="308134"/>
                  <a:pt x="6172676" y="308134"/>
                </a:cubicBezTo>
                <a:cubicBezTo>
                  <a:pt x="6173629" y="303371"/>
                  <a:pt x="6174581" y="298609"/>
                  <a:pt x="6174581" y="294799"/>
                </a:cubicBezTo>
                <a:cubicBezTo>
                  <a:pt x="6176487" y="283369"/>
                  <a:pt x="6178392" y="272891"/>
                  <a:pt x="6180296" y="263366"/>
                </a:cubicBezTo>
                <a:cubicBezTo>
                  <a:pt x="6182201" y="253841"/>
                  <a:pt x="6184106" y="244316"/>
                  <a:pt x="6185059" y="236696"/>
                </a:cubicBezTo>
                <a:cubicBezTo>
                  <a:pt x="6186964" y="229076"/>
                  <a:pt x="6187917" y="221456"/>
                  <a:pt x="6188869" y="215741"/>
                </a:cubicBezTo>
                <a:cubicBezTo>
                  <a:pt x="6190774" y="204311"/>
                  <a:pt x="6192679" y="197644"/>
                  <a:pt x="6192679" y="197644"/>
                </a:cubicBezTo>
                <a:cubicBezTo>
                  <a:pt x="6192679" y="197644"/>
                  <a:pt x="6189821" y="203359"/>
                  <a:pt x="6185059" y="214789"/>
                </a:cubicBezTo>
                <a:cubicBezTo>
                  <a:pt x="6180296" y="225266"/>
                  <a:pt x="6174581" y="241459"/>
                  <a:pt x="6168867" y="260509"/>
                </a:cubicBezTo>
                <a:cubicBezTo>
                  <a:pt x="6166962" y="267176"/>
                  <a:pt x="6165056" y="273844"/>
                  <a:pt x="6163151" y="280511"/>
                </a:cubicBezTo>
                <a:cubicBezTo>
                  <a:pt x="6161246" y="270034"/>
                  <a:pt x="6160294" y="261461"/>
                  <a:pt x="6159342" y="253841"/>
                </a:cubicBezTo>
                <a:cubicBezTo>
                  <a:pt x="6156484" y="235744"/>
                  <a:pt x="6154579" y="225266"/>
                  <a:pt x="6154579" y="225266"/>
                </a:cubicBezTo>
                <a:cubicBezTo>
                  <a:pt x="6154579" y="225266"/>
                  <a:pt x="6155531" y="248126"/>
                  <a:pt x="6156484" y="285274"/>
                </a:cubicBezTo>
                <a:cubicBezTo>
                  <a:pt x="6151721" y="278606"/>
                  <a:pt x="6146959" y="272891"/>
                  <a:pt x="6143149" y="268129"/>
                </a:cubicBezTo>
                <a:cubicBezTo>
                  <a:pt x="6143149" y="268129"/>
                  <a:pt x="6143149" y="267176"/>
                  <a:pt x="6143149" y="267176"/>
                </a:cubicBezTo>
                <a:cubicBezTo>
                  <a:pt x="6144101" y="263366"/>
                  <a:pt x="6145054" y="259556"/>
                  <a:pt x="6146006" y="256699"/>
                </a:cubicBezTo>
                <a:cubicBezTo>
                  <a:pt x="6156484" y="210026"/>
                  <a:pt x="6161246" y="178594"/>
                  <a:pt x="6161246" y="178594"/>
                </a:cubicBezTo>
                <a:cubicBezTo>
                  <a:pt x="6161246" y="178594"/>
                  <a:pt x="6158389" y="186214"/>
                  <a:pt x="6152674" y="200501"/>
                </a:cubicBezTo>
                <a:cubicBezTo>
                  <a:pt x="6152674" y="199549"/>
                  <a:pt x="6152674" y="198596"/>
                  <a:pt x="6152674" y="197644"/>
                </a:cubicBezTo>
                <a:cubicBezTo>
                  <a:pt x="6154579" y="188119"/>
                  <a:pt x="6155531" y="179546"/>
                  <a:pt x="6156484" y="172879"/>
                </a:cubicBezTo>
                <a:cubicBezTo>
                  <a:pt x="6158389" y="158591"/>
                  <a:pt x="6160294" y="150971"/>
                  <a:pt x="6160294" y="150971"/>
                </a:cubicBezTo>
                <a:cubicBezTo>
                  <a:pt x="6160294" y="150971"/>
                  <a:pt x="6157437" y="158591"/>
                  <a:pt x="6152674" y="171926"/>
                </a:cubicBezTo>
                <a:cubicBezTo>
                  <a:pt x="6150769" y="178594"/>
                  <a:pt x="6147912" y="187166"/>
                  <a:pt x="6145054" y="196691"/>
                </a:cubicBezTo>
                <a:cubicBezTo>
                  <a:pt x="6143149" y="204311"/>
                  <a:pt x="6140292" y="211931"/>
                  <a:pt x="6138387" y="220504"/>
                </a:cubicBezTo>
                <a:cubicBezTo>
                  <a:pt x="6136481" y="209074"/>
                  <a:pt x="6135529" y="202406"/>
                  <a:pt x="6135529" y="202406"/>
                </a:cubicBezTo>
                <a:cubicBezTo>
                  <a:pt x="6135529" y="202406"/>
                  <a:pt x="6135529" y="209074"/>
                  <a:pt x="6134576" y="221456"/>
                </a:cubicBezTo>
                <a:cubicBezTo>
                  <a:pt x="6134576" y="227171"/>
                  <a:pt x="6132671" y="234791"/>
                  <a:pt x="6132671" y="242411"/>
                </a:cubicBezTo>
                <a:cubicBezTo>
                  <a:pt x="6132671" y="244316"/>
                  <a:pt x="6131719" y="246221"/>
                  <a:pt x="6131719" y="249079"/>
                </a:cubicBezTo>
                <a:cubicBezTo>
                  <a:pt x="6131719" y="250984"/>
                  <a:pt x="6130767" y="251936"/>
                  <a:pt x="6130767" y="253841"/>
                </a:cubicBezTo>
                <a:cubicBezTo>
                  <a:pt x="6129814" y="252889"/>
                  <a:pt x="6129814" y="251936"/>
                  <a:pt x="6129814" y="251936"/>
                </a:cubicBezTo>
                <a:cubicBezTo>
                  <a:pt x="6129814" y="251936"/>
                  <a:pt x="6129814" y="252889"/>
                  <a:pt x="6130767" y="254794"/>
                </a:cubicBezTo>
                <a:cubicBezTo>
                  <a:pt x="6130767" y="256699"/>
                  <a:pt x="6129814" y="258604"/>
                  <a:pt x="6129814" y="261461"/>
                </a:cubicBezTo>
                <a:cubicBezTo>
                  <a:pt x="6129814" y="250031"/>
                  <a:pt x="6129814" y="243364"/>
                  <a:pt x="6129814" y="243364"/>
                </a:cubicBezTo>
                <a:cubicBezTo>
                  <a:pt x="6129814" y="243364"/>
                  <a:pt x="6127909" y="254794"/>
                  <a:pt x="6126004" y="274796"/>
                </a:cubicBezTo>
                <a:cubicBezTo>
                  <a:pt x="6126004" y="276701"/>
                  <a:pt x="6126004" y="279559"/>
                  <a:pt x="6125051" y="281464"/>
                </a:cubicBezTo>
                <a:cubicBezTo>
                  <a:pt x="6124099" y="275749"/>
                  <a:pt x="6123146" y="270986"/>
                  <a:pt x="6122194" y="267176"/>
                </a:cubicBezTo>
                <a:cubicBezTo>
                  <a:pt x="6119337" y="251936"/>
                  <a:pt x="6117431" y="243364"/>
                  <a:pt x="6117431" y="243364"/>
                </a:cubicBezTo>
                <a:cubicBezTo>
                  <a:pt x="6117431" y="243364"/>
                  <a:pt x="6117431" y="251936"/>
                  <a:pt x="6118384" y="267176"/>
                </a:cubicBezTo>
                <a:cubicBezTo>
                  <a:pt x="6118384" y="275749"/>
                  <a:pt x="6119337" y="287179"/>
                  <a:pt x="6119337" y="300514"/>
                </a:cubicBezTo>
                <a:cubicBezTo>
                  <a:pt x="6117431" y="306229"/>
                  <a:pt x="6115526" y="311944"/>
                  <a:pt x="6114574" y="317659"/>
                </a:cubicBezTo>
                <a:cubicBezTo>
                  <a:pt x="6114574" y="313849"/>
                  <a:pt x="6114574" y="310991"/>
                  <a:pt x="6114574" y="307181"/>
                </a:cubicBezTo>
                <a:cubicBezTo>
                  <a:pt x="6113621" y="299561"/>
                  <a:pt x="6113621" y="292894"/>
                  <a:pt x="6112669" y="286226"/>
                </a:cubicBezTo>
                <a:cubicBezTo>
                  <a:pt x="6111717" y="279559"/>
                  <a:pt x="6110764" y="274796"/>
                  <a:pt x="6109812" y="270986"/>
                </a:cubicBezTo>
                <a:cubicBezTo>
                  <a:pt x="6106954" y="262414"/>
                  <a:pt x="6105049" y="258604"/>
                  <a:pt x="6105049" y="258604"/>
                </a:cubicBezTo>
                <a:cubicBezTo>
                  <a:pt x="6105049" y="258604"/>
                  <a:pt x="6105049" y="263366"/>
                  <a:pt x="6106001" y="272891"/>
                </a:cubicBezTo>
                <a:cubicBezTo>
                  <a:pt x="6106001" y="275749"/>
                  <a:pt x="6106001" y="278606"/>
                  <a:pt x="6106001" y="282416"/>
                </a:cubicBezTo>
                <a:cubicBezTo>
                  <a:pt x="6105049" y="279559"/>
                  <a:pt x="6105049" y="276701"/>
                  <a:pt x="6104096" y="273844"/>
                </a:cubicBezTo>
                <a:cubicBezTo>
                  <a:pt x="6103144" y="271939"/>
                  <a:pt x="6103144" y="270034"/>
                  <a:pt x="6102192" y="268129"/>
                </a:cubicBezTo>
                <a:cubicBezTo>
                  <a:pt x="6102192" y="263366"/>
                  <a:pt x="6101239" y="258604"/>
                  <a:pt x="6101239" y="253841"/>
                </a:cubicBezTo>
                <a:cubicBezTo>
                  <a:pt x="6102192" y="251936"/>
                  <a:pt x="6102192" y="249079"/>
                  <a:pt x="6103144" y="247174"/>
                </a:cubicBezTo>
                <a:cubicBezTo>
                  <a:pt x="6105049" y="238601"/>
                  <a:pt x="6106954" y="230981"/>
                  <a:pt x="6107906" y="225266"/>
                </a:cubicBezTo>
                <a:cubicBezTo>
                  <a:pt x="6110764" y="212884"/>
                  <a:pt x="6111717" y="205264"/>
                  <a:pt x="6111717" y="205264"/>
                </a:cubicBezTo>
                <a:cubicBezTo>
                  <a:pt x="6111717" y="205264"/>
                  <a:pt x="6108859" y="211931"/>
                  <a:pt x="6104096" y="223361"/>
                </a:cubicBezTo>
                <a:cubicBezTo>
                  <a:pt x="6103144" y="227171"/>
                  <a:pt x="6101239" y="230981"/>
                  <a:pt x="6099334" y="234791"/>
                </a:cubicBezTo>
                <a:cubicBezTo>
                  <a:pt x="6098381" y="220504"/>
                  <a:pt x="6097429" y="210026"/>
                  <a:pt x="6096476" y="206216"/>
                </a:cubicBezTo>
                <a:cubicBezTo>
                  <a:pt x="6096476" y="204311"/>
                  <a:pt x="6097429" y="201454"/>
                  <a:pt x="6097429" y="199549"/>
                </a:cubicBezTo>
                <a:cubicBezTo>
                  <a:pt x="6099334" y="191929"/>
                  <a:pt x="6100287" y="184309"/>
                  <a:pt x="6101239" y="177641"/>
                </a:cubicBezTo>
                <a:cubicBezTo>
                  <a:pt x="6102192" y="170974"/>
                  <a:pt x="6103144" y="163354"/>
                  <a:pt x="6104096" y="157639"/>
                </a:cubicBezTo>
                <a:cubicBezTo>
                  <a:pt x="6106001" y="145256"/>
                  <a:pt x="6106954" y="133826"/>
                  <a:pt x="6107906" y="124301"/>
                </a:cubicBezTo>
                <a:cubicBezTo>
                  <a:pt x="6109812" y="106204"/>
                  <a:pt x="6110764" y="95726"/>
                  <a:pt x="6110764" y="95726"/>
                </a:cubicBezTo>
                <a:cubicBezTo>
                  <a:pt x="6110764" y="95726"/>
                  <a:pt x="6107906" y="106204"/>
                  <a:pt x="6104096" y="124301"/>
                </a:cubicBezTo>
                <a:cubicBezTo>
                  <a:pt x="6102192" y="132874"/>
                  <a:pt x="6099334" y="144304"/>
                  <a:pt x="6096476" y="156686"/>
                </a:cubicBezTo>
                <a:cubicBezTo>
                  <a:pt x="6095524" y="163354"/>
                  <a:pt x="6093619" y="170021"/>
                  <a:pt x="6091714" y="176689"/>
                </a:cubicBezTo>
                <a:cubicBezTo>
                  <a:pt x="6089809" y="183356"/>
                  <a:pt x="6087904" y="190976"/>
                  <a:pt x="6085999" y="198596"/>
                </a:cubicBezTo>
                <a:cubicBezTo>
                  <a:pt x="6085046" y="203359"/>
                  <a:pt x="6083142" y="209074"/>
                  <a:pt x="6081237" y="214789"/>
                </a:cubicBezTo>
                <a:cubicBezTo>
                  <a:pt x="6077426" y="206216"/>
                  <a:pt x="6074569" y="201454"/>
                  <a:pt x="6074569" y="201454"/>
                </a:cubicBezTo>
                <a:cubicBezTo>
                  <a:pt x="6074569" y="201454"/>
                  <a:pt x="6076474" y="208121"/>
                  <a:pt x="6079331" y="219551"/>
                </a:cubicBezTo>
                <a:cubicBezTo>
                  <a:pt x="6078379" y="222409"/>
                  <a:pt x="6076474" y="225266"/>
                  <a:pt x="6073617" y="230029"/>
                </a:cubicBezTo>
                <a:cubicBezTo>
                  <a:pt x="6072664" y="231934"/>
                  <a:pt x="6071712" y="234791"/>
                  <a:pt x="6069806" y="237649"/>
                </a:cubicBezTo>
                <a:cubicBezTo>
                  <a:pt x="6069806" y="233839"/>
                  <a:pt x="6069806" y="230981"/>
                  <a:pt x="6069806" y="228124"/>
                </a:cubicBezTo>
                <a:cubicBezTo>
                  <a:pt x="6069806" y="213836"/>
                  <a:pt x="6069806" y="205264"/>
                  <a:pt x="6069806" y="205264"/>
                </a:cubicBezTo>
                <a:cubicBezTo>
                  <a:pt x="6069806" y="205264"/>
                  <a:pt x="6067901" y="213836"/>
                  <a:pt x="6065996" y="228124"/>
                </a:cubicBezTo>
                <a:cubicBezTo>
                  <a:pt x="6065044" y="235744"/>
                  <a:pt x="6063139" y="243364"/>
                  <a:pt x="6061234" y="253841"/>
                </a:cubicBezTo>
                <a:cubicBezTo>
                  <a:pt x="6060281" y="256699"/>
                  <a:pt x="6060281" y="259556"/>
                  <a:pt x="6059329" y="263366"/>
                </a:cubicBezTo>
                <a:cubicBezTo>
                  <a:pt x="6058376" y="265271"/>
                  <a:pt x="6058376" y="267176"/>
                  <a:pt x="6057424" y="268129"/>
                </a:cubicBezTo>
                <a:cubicBezTo>
                  <a:pt x="6054567" y="275749"/>
                  <a:pt x="6051709" y="285274"/>
                  <a:pt x="6048851" y="294799"/>
                </a:cubicBezTo>
                <a:cubicBezTo>
                  <a:pt x="6045994" y="304324"/>
                  <a:pt x="6044089" y="313849"/>
                  <a:pt x="6041231" y="324326"/>
                </a:cubicBezTo>
                <a:cubicBezTo>
                  <a:pt x="6041231" y="324326"/>
                  <a:pt x="6041231" y="325279"/>
                  <a:pt x="6041231" y="325279"/>
                </a:cubicBezTo>
                <a:cubicBezTo>
                  <a:pt x="6038374" y="318611"/>
                  <a:pt x="6036469" y="311944"/>
                  <a:pt x="6033612" y="306229"/>
                </a:cubicBezTo>
                <a:cubicBezTo>
                  <a:pt x="6032659" y="303371"/>
                  <a:pt x="6030754" y="299561"/>
                  <a:pt x="6029801" y="296704"/>
                </a:cubicBezTo>
                <a:cubicBezTo>
                  <a:pt x="6029801" y="296704"/>
                  <a:pt x="6029801" y="295751"/>
                  <a:pt x="6029801" y="295751"/>
                </a:cubicBezTo>
                <a:cubicBezTo>
                  <a:pt x="6030754" y="290036"/>
                  <a:pt x="6031706" y="285274"/>
                  <a:pt x="6031706" y="281464"/>
                </a:cubicBezTo>
                <a:cubicBezTo>
                  <a:pt x="6032659" y="272891"/>
                  <a:pt x="6033612" y="269081"/>
                  <a:pt x="6033612" y="269081"/>
                </a:cubicBezTo>
                <a:cubicBezTo>
                  <a:pt x="6033612" y="269081"/>
                  <a:pt x="6031706" y="272891"/>
                  <a:pt x="6027896" y="280511"/>
                </a:cubicBezTo>
                <a:cubicBezTo>
                  <a:pt x="6026944" y="282416"/>
                  <a:pt x="6025992" y="284321"/>
                  <a:pt x="6025039" y="286226"/>
                </a:cubicBezTo>
                <a:cubicBezTo>
                  <a:pt x="6023134" y="281464"/>
                  <a:pt x="6021229" y="276701"/>
                  <a:pt x="6020276" y="272891"/>
                </a:cubicBezTo>
                <a:cubicBezTo>
                  <a:pt x="6013609" y="254794"/>
                  <a:pt x="6008846" y="244316"/>
                  <a:pt x="6008846" y="244316"/>
                </a:cubicBezTo>
                <a:cubicBezTo>
                  <a:pt x="6008846" y="244316"/>
                  <a:pt x="6011704" y="254794"/>
                  <a:pt x="6016467" y="273844"/>
                </a:cubicBezTo>
                <a:cubicBezTo>
                  <a:pt x="6018371" y="279559"/>
                  <a:pt x="6020276" y="286226"/>
                  <a:pt x="6022181" y="293846"/>
                </a:cubicBezTo>
                <a:cubicBezTo>
                  <a:pt x="6021229" y="296704"/>
                  <a:pt x="6020276" y="299561"/>
                  <a:pt x="6019324" y="302419"/>
                </a:cubicBezTo>
                <a:cubicBezTo>
                  <a:pt x="6018371" y="305276"/>
                  <a:pt x="6017419" y="309086"/>
                  <a:pt x="6016467" y="311944"/>
                </a:cubicBezTo>
                <a:cubicBezTo>
                  <a:pt x="6014562" y="318611"/>
                  <a:pt x="6012656" y="326231"/>
                  <a:pt x="6010751" y="333851"/>
                </a:cubicBezTo>
                <a:cubicBezTo>
                  <a:pt x="6010751" y="333851"/>
                  <a:pt x="6010751" y="334804"/>
                  <a:pt x="6010751" y="334804"/>
                </a:cubicBezTo>
                <a:cubicBezTo>
                  <a:pt x="6007894" y="330041"/>
                  <a:pt x="6005989" y="325279"/>
                  <a:pt x="6003131" y="320516"/>
                </a:cubicBezTo>
                <a:cubicBezTo>
                  <a:pt x="6001226" y="316706"/>
                  <a:pt x="5999321" y="312896"/>
                  <a:pt x="5996464" y="308134"/>
                </a:cubicBezTo>
                <a:cubicBezTo>
                  <a:pt x="5997417" y="306229"/>
                  <a:pt x="5998369" y="304324"/>
                  <a:pt x="5999321" y="302419"/>
                </a:cubicBezTo>
                <a:cubicBezTo>
                  <a:pt x="6002179" y="294799"/>
                  <a:pt x="6005037" y="289084"/>
                  <a:pt x="6007894" y="283369"/>
                </a:cubicBezTo>
                <a:cubicBezTo>
                  <a:pt x="6012656" y="272891"/>
                  <a:pt x="6014562" y="267176"/>
                  <a:pt x="6014562" y="267176"/>
                </a:cubicBezTo>
                <a:cubicBezTo>
                  <a:pt x="6014562" y="267176"/>
                  <a:pt x="6010751" y="272891"/>
                  <a:pt x="6004084" y="281464"/>
                </a:cubicBezTo>
                <a:cubicBezTo>
                  <a:pt x="6001226" y="286226"/>
                  <a:pt x="5997417" y="291941"/>
                  <a:pt x="5993606" y="297656"/>
                </a:cubicBezTo>
                <a:cubicBezTo>
                  <a:pt x="5992654" y="289084"/>
                  <a:pt x="5990749" y="281464"/>
                  <a:pt x="5989796" y="273844"/>
                </a:cubicBezTo>
                <a:cubicBezTo>
                  <a:pt x="5990749" y="266224"/>
                  <a:pt x="5990749" y="258604"/>
                  <a:pt x="5991701" y="250984"/>
                </a:cubicBezTo>
                <a:cubicBezTo>
                  <a:pt x="5992654" y="235744"/>
                  <a:pt x="5995512" y="223361"/>
                  <a:pt x="5997417" y="212884"/>
                </a:cubicBezTo>
                <a:cubicBezTo>
                  <a:pt x="6001226" y="191929"/>
                  <a:pt x="6003131" y="179546"/>
                  <a:pt x="6003131" y="179546"/>
                </a:cubicBezTo>
                <a:cubicBezTo>
                  <a:pt x="6003131" y="179546"/>
                  <a:pt x="5999321" y="190976"/>
                  <a:pt x="5993606" y="211931"/>
                </a:cubicBezTo>
                <a:cubicBezTo>
                  <a:pt x="5990749" y="222409"/>
                  <a:pt x="5986939" y="233839"/>
                  <a:pt x="5985034" y="248126"/>
                </a:cubicBezTo>
                <a:cubicBezTo>
                  <a:pt x="5981224" y="233839"/>
                  <a:pt x="5978367" y="219551"/>
                  <a:pt x="5974556" y="206216"/>
                </a:cubicBezTo>
                <a:cubicBezTo>
                  <a:pt x="5974556" y="206216"/>
                  <a:pt x="5974556" y="206216"/>
                  <a:pt x="5974556" y="206216"/>
                </a:cubicBezTo>
                <a:cubicBezTo>
                  <a:pt x="5975509" y="195739"/>
                  <a:pt x="5976462" y="186214"/>
                  <a:pt x="5977414" y="178594"/>
                </a:cubicBezTo>
                <a:cubicBezTo>
                  <a:pt x="5978367" y="163354"/>
                  <a:pt x="5979319" y="153829"/>
                  <a:pt x="5979319" y="153829"/>
                </a:cubicBezTo>
                <a:cubicBezTo>
                  <a:pt x="5979319" y="153829"/>
                  <a:pt x="5977414" y="162401"/>
                  <a:pt x="5973604" y="177641"/>
                </a:cubicBezTo>
                <a:cubicBezTo>
                  <a:pt x="5972651" y="181451"/>
                  <a:pt x="5971699" y="186214"/>
                  <a:pt x="5969794" y="191929"/>
                </a:cubicBezTo>
                <a:cubicBezTo>
                  <a:pt x="5965984" y="180499"/>
                  <a:pt x="5963126" y="170021"/>
                  <a:pt x="5959317" y="160496"/>
                </a:cubicBezTo>
                <a:cubicBezTo>
                  <a:pt x="5954554" y="148114"/>
                  <a:pt x="5950744" y="137636"/>
                  <a:pt x="5946934" y="130016"/>
                </a:cubicBezTo>
                <a:cubicBezTo>
                  <a:pt x="5939314" y="112871"/>
                  <a:pt x="5934551" y="104299"/>
                  <a:pt x="5934551" y="104299"/>
                </a:cubicBezTo>
                <a:cubicBezTo>
                  <a:pt x="5934551" y="104299"/>
                  <a:pt x="5937409" y="113824"/>
                  <a:pt x="5943124" y="131921"/>
                </a:cubicBezTo>
                <a:cubicBezTo>
                  <a:pt x="5945981" y="140494"/>
                  <a:pt x="5948839" y="150971"/>
                  <a:pt x="5951696" y="163354"/>
                </a:cubicBezTo>
                <a:cubicBezTo>
                  <a:pt x="5955506" y="175736"/>
                  <a:pt x="5957412" y="189071"/>
                  <a:pt x="5961221" y="204311"/>
                </a:cubicBezTo>
                <a:cubicBezTo>
                  <a:pt x="5962174" y="208121"/>
                  <a:pt x="5963126" y="212884"/>
                  <a:pt x="5964079" y="216694"/>
                </a:cubicBezTo>
                <a:cubicBezTo>
                  <a:pt x="5964079" y="218599"/>
                  <a:pt x="5963126" y="220504"/>
                  <a:pt x="5962174" y="222409"/>
                </a:cubicBezTo>
                <a:cubicBezTo>
                  <a:pt x="5961221" y="226219"/>
                  <a:pt x="5959317" y="230981"/>
                  <a:pt x="5958364" y="235744"/>
                </a:cubicBezTo>
                <a:cubicBezTo>
                  <a:pt x="5957412" y="234791"/>
                  <a:pt x="5957412" y="233839"/>
                  <a:pt x="5956459" y="232886"/>
                </a:cubicBezTo>
                <a:cubicBezTo>
                  <a:pt x="5956459" y="231934"/>
                  <a:pt x="5956459" y="231934"/>
                  <a:pt x="5956459" y="231934"/>
                </a:cubicBezTo>
                <a:cubicBezTo>
                  <a:pt x="5956459" y="231934"/>
                  <a:pt x="5956459" y="231934"/>
                  <a:pt x="5956459" y="232886"/>
                </a:cubicBezTo>
                <a:cubicBezTo>
                  <a:pt x="5948839" y="219551"/>
                  <a:pt x="5943124" y="208121"/>
                  <a:pt x="5938362" y="199549"/>
                </a:cubicBezTo>
                <a:cubicBezTo>
                  <a:pt x="5931694" y="187166"/>
                  <a:pt x="5927884" y="180499"/>
                  <a:pt x="5927884" y="180499"/>
                </a:cubicBezTo>
                <a:cubicBezTo>
                  <a:pt x="5927884" y="180499"/>
                  <a:pt x="5937409" y="209074"/>
                  <a:pt x="5953601" y="250984"/>
                </a:cubicBezTo>
                <a:cubicBezTo>
                  <a:pt x="5953601" y="252889"/>
                  <a:pt x="5952649" y="253841"/>
                  <a:pt x="5952649" y="255746"/>
                </a:cubicBezTo>
                <a:cubicBezTo>
                  <a:pt x="5949792" y="264319"/>
                  <a:pt x="5947887" y="272891"/>
                  <a:pt x="5945029" y="282416"/>
                </a:cubicBezTo>
                <a:cubicBezTo>
                  <a:pt x="5945029" y="283369"/>
                  <a:pt x="5944076" y="284321"/>
                  <a:pt x="5944076" y="285274"/>
                </a:cubicBezTo>
                <a:cubicBezTo>
                  <a:pt x="5943124" y="280511"/>
                  <a:pt x="5941219" y="275749"/>
                  <a:pt x="5940267" y="271939"/>
                </a:cubicBezTo>
                <a:cubicBezTo>
                  <a:pt x="5936456" y="259556"/>
                  <a:pt x="5932646" y="247174"/>
                  <a:pt x="5928837" y="237649"/>
                </a:cubicBezTo>
                <a:cubicBezTo>
                  <a:pt x="5925979" y="230981"/>
                  <a:pt x="5924074" y="225266"/>
                  <a:pt x="5922169" y="220504"/>
                </a:cubicBezTo>
                <a:cubicBezTo>
                  <a:pt x="5923121" y="217646"/>
                  <a:pt x="5923121" y="216694"/>
                  <a:pt x="5923121" y="216694"/>
                </a:cubicBezTo>
                <a:cubicBezTo>
                  <a:pt x="5923121" y="216694"/>
                  <a:pt x="5922169" y="217646"/>
                  <a:pt x="5921217" y="219551"/>
                </a:cubicBezTo>
                <a:cubicBezTo>
                  <a:pt x="5920264" y="216694"/>
                  <a:pt x="5919312" y="213836"/>
                  <a:pt x="5917406" y="211931"/>
                </a:cubicBezTo>
                <a:cubicBezTo>
                  <a:pt x="5913596" y="204311"/>
                  <a:pt x="5910739" y="198596"/>
                  <a:pt x="5908834" y="194786"/>
                </a:cubicBezTo>
                <a:cubicBezTo>
                  <a:pt x="5908834" y="190976"/>
                  <a:pt x="5907881" y="187166"/>
                  <a:pt x="5907881" y="183356"/>
                </a:cubicBezTo>
                <a:cubicBezTo>
                  <a:pt x="5905976" y="168116"/>
                  <a:pt x="5905024" y="159544"/>
                  <a:pt x="5905024" y="159544"/>
                </a:cubicBezTo>
                <a:cubicBezTo>
                  <a:pt x="5905024" y="159544"/>
                  <a:pt x="5904071" y="168116"/>
                  <a:pt x="5904071" y="184309"/>
                </a:cubicBezTo>
                <a:cubicBezTo>
                  <a:pt x="5904071" y="191929"/>
                  <a:pt x="5903119" y="201454"/>
                  <a:pt x="5903119" y="211931"/>
                </a:cubicBezTo>
                <a:cubicBezTo>
                  <a:pt x="5903119" y="217646"/>
                  <a:pt x="5903119" y="223361"/>
                  <a:pt x="5902167" y="229076"/>
                </a:cubicBezTo>
                <a:cubicBezTo>
                  <a:pt x="5902167" y="234791"/>
                  <a:pt x="5902167" y="241459"/>
                  <a:pt x="5902167" y="248126"/>
                </a:cubicBezTo>
                <a:cubicBezTo>
                  <a:pt x="5902167" y="254794"/>
                  <a:pt x="5902167" y="262414"/>
                  <a:pt x="5903119" y="270034"/>
                </a:cubicBezTo>
                <a:cubicBezTo>
                  <a:pt x="5902167" y="274796"/>
                  <a:pt x="5901214" y="279559"/>
                  <a:pt x="5900262" y="285274"/>
                </a:cubicBezTo>
                <a:cubicBezTo>
                  <a:pt x="5900262" y="284321"/>
                  <a:pt x="5900262" y="283369"/>
                  <a:pt x="5899309" y="282416"/>
                </a:cubicBezTo>
                <a:cubicBezTo>
                  <a:pt x="5897404" y="274796"/>
                  <a:pt x="5896451" y="268129"/>
                  <a:pt x="5895499" y="263366"/>
                </a:cubicBezTo>
                <a:cubicBezTo>
                  <a:pt x="5893594" y="255746"/>
                  <a:pt x="5892642" y="250031"/>
                  <a:pt x="5891689" y="248126"/>
                </a:cubicBezTo>
                <a:cubicBezTo>
                  <a:pt x="5891689" y="246221"/>
                  <a:pt x="5891689" y="245269"/>
                  <a:pt x="5891689" y="245269"/>
                </a:cubicBezTo>
                <a:cubicBezTo>
                  <a:pt x="5891689" y="245269"/>
                  <a:pt x="5891689" y="246221"/>
                  <a:pt x="5890737" y="247174"/>
                </a:cubicBezTo>
                <a:cubicBezTo>
                  <a:pt x="5890737" y="247174"/>
                  <a:pt x="5890737" y="247174"/>
                  <a:pt x="5890737" y="247174"/>
                </a:cubicBezTo>
                <a:cubicBezTo>
                  <a:pt x="5890737" y="247174"/>
                  <a:pt x="5890737" y="247174"/>
                  <a:pt x="5890737" y="248126"/>
                </a:cubicBezTo>
                <a:cubicBezTo>
                  <a:pt x="5889784" y="251936"/>
                  <a:pt x="5885974" y="261461"/>
                  <a:pt x="5881212" y="275749"/>
                </a:cubicBezTo>
                <a:cubicBezTo>
                  <a:pt x="5880259" y="270986"/>
                  <a:pt x="5879306" y="266224"/>
                  <a:pt x="5878354" y="262414"/>
                </a:cubicBezTo>
                <a:cubicBezTo>
                  <a:pt x="5875496" y="248126"/>
                  <a:pt x="5874544" y="240506"/>
                  <a:pt x="5874544" y="240506"/>
                </a:cubicBezTo>
                <a:cubicBezTo>
                  <a:pt x="5874544" y="240506"/>
                  <a:pt x="5874544" y="248126"/>
                  <a:pt x="5874544" y="262414"/>
                </a:cubicBezTo>
                <a:cubicBezTo>
                  <a:pt x="5874544" y="270034"/>
                  <a:pt x="5875496" y="279559"/>
                  <a:pt x="5875496" y="290989"/>
                </a:cubicBezTo>
                <a:cubicBezTo>
                  <a:pt x="5874544" y="293846"/>
                  <a:pt x="5873592" y="295751"/>
                  <a:pt x="5873592" y="298609"/>
                </a:cubicBezTo>
                <a:cubicBezTo>
                  <a:pt x="5872639" y="290036"/>
                  <a:pt x="5872639" y="280511"/>
                  <a:pt x="5870734" y="271939"/>
                </a:cubicBezTo>
                <a:cubicBezTo>
                  <a:pt x="5869781" y="278606"/>
                  <a:pt x="5868829" y="286226"/>
                  <a:pt x="5867876" y="292894"/>
                </a:cubicBezTo>
                <a:cubicBezTo>
                  <a:pt x="5867876" y="285274"/>
                  <a:pt x="5867876" y="276701"/>
                  <a:pt x="5866924" y="269081"/>
                </a:cubicBezTo>
                <a:cubicBezTo>
                  <a:pt x="5866924" y="260509"/>
                  <a:pt x="5865971" y="251936"/>
                  <a:pt x="5865971" y="243364"/>
                </a:cubicBezTo>
                <a:cubicBezTo>
                  <a:pt x="5870734" y="231934"/>
                  <a:pt x="5873592" y="225266"/>
                  <a:pt x="5873592" y="225266"/>
                </a:cubicBezTo>
                <a:cubicBezTo>
                  <a:pt x="5873592" y="225266"/>
                  <a:pt x="5870734" y="230029"/>
                  <a:pt x="5865971" y="237649"/>
                </a:cubicBezTo>
                <a:cubicBezTo>
                  <a:pt x="5865971" y="234791"/>
                  <a:pt x="5865971" y="232886"/>
                  <a:pt x="5865971" y="230029"/>
                </a:cubicBezTo>
                <a:cubicBezTo>
                  <a:pt x="5865971" y="217646"/>
                  <a:pt x="5865019" y="205264"/>
                  <a:pt x="5865019" y="194786"/>
                </a:cubicBezTo>
                <a:cubicBezTo>
                  <a:pt x="5864067" y="172879"/>
                  <a:pt x="5863114" y="154781"/>
                  <a:pt x="5863114" y="141446"/>
                </a:cubicBezTo>
                <a:cubicBezTo>
                  <a:pt x="5862162" y="128111"/>
                  <a:pt x="5862162" y="121444"/>
                  <a:pt x="5862162" y="121444"/>
                </a:cubicBezTo>
                <a:cubicBezTo>
                  <a:pt x="5862162" y="121444"/>
                  <a:pt x="5861209" y="129064"/>
                  <a:pt x="5859304" y="141446"/>
                </a:cubicBezTo>
                <a:cubicBezTo>
                  <a:pt x="5858351" y="147161"/>
                  <a:pt x="5857399" y="153829"/>
                  <a:pt x="5856446" y="161449"/>
                </a:cubicBezTo>
                <a:cubicBezTo>
                  <a:pt x="5855494" y="145256"/>
                  <a:pt x="5854542" y="130969"/>
                  <a:pt x="5853589" y="120491"/>
                </a:cubicBezTo>
                <a:cubicBezTo>
                  <a:pt x="5852637" y="106204"/>
                  <a:pt x="5851684" y="98584"/>
                  <a:pt x="5851684" y="98584"/>
                </a:cubicBezTo>
                <a:cubicBezTo>
                  <a:pt x="5851684" y="98584"/>
                  <a:pt x="5850731" y="106204"/>
                  <a:pt x="5849779" y="120491"/>
                </a:cubicBezTo>
                <a:cubicBezTo>
                  <a:pt x="5848826" y="127159"/>
                  <a:pt x="5848826" y="135731"/>
                  <a:pt x="5847874" y="146209"/>
                </a:cubicBezTo>
                <a:cubicBezTo>
                  <a:pt x="5846921" y="155734"/>
                  <a:pt x="5846921" y="167164"/>
                  <a:pt x="5846921" y="179546"/>
                </a:cubicBezTo>
                <a:cubicBezTo>
                  <a:pt x="5845969" y="203359"/>
                  <a:pt x="5845969" y="231934"/>
                  <a:pt x="5846921" y="262414"/>
                </a:cubicBezTo>
                <a:cubicBezTo>
                  <a:pt x="5846921" y="264319"/>
                  <a:pt x="5846921" y="267176"/>
                  <a:pt x="5846921" y="269081"/>
                </a:cubicBezTo>
                <a:cubicBezTo>
                  <a:pt x="5845969" y="270986"/>
                  <a:pt x="5844064" y="272891"/>
                  <a:pt x="5843112" y="274796"/>
                </a:cubicBezTo>
                <a:cubicBezTo>
                  <a:pt x="5842159" y="270034"/>
                  <a:pt x="5841206" y="265271"/>
                  <a:pt x="5840254" y="261461"/>
                </a:cubicBezTo>
                <a:cubicBezTo>
                  <a:pt x="5840254" y="254794"/>
                  <a:pt x="5840254" y="248126"/>
                  <a:pt x="5841206" y="242411"/>
                </a:cubicBezTo>
                <a:cubicBezTo>
                  <a:pt x="5841206" y="230029"/>
                  <a:pt x="5841206" y="223361"/>
                  <a:pt x="5841206" y="223361"/>
                </a:cubicBezTo>
                <a:cubicBezTo>
                  <a:pt x="5841206" y="223361"/>
                  <a:pt x="5839301" y="230029"/>
                  <a:pt x="5837396" y="242411"/>
                </a:cubicBezTo>
                <a:cubicBezTo>
                  <a:pt x="5837396" y="243364"/>
                  <a:pt x="5837396" y="244316"/>
                  <a:pt x="5836444" y="245269"/>
                </a:cubicBezTo>
                <a:cubicBezTo>
                  <a:pt x="5833587" y="233839"/>
                  <a:pt x="5831681" y="224314"/>
                  <a:pt x="5829776" y="215741"/>
                </a:cubicBezTo>
                <a:cubicBezTo>
                  <a:pt x="5825967" y="198596"/>
                  <a:pt x="5824062" y="189071"/>
                  <a:pt x="5824062" y="189071"/>
                </a:cubicBezTo>
                <a:cubicBezTo>
                  <a:pt x="5824062" y="189071"/>
                  <a:pt x="5825014" y="198596"/>
                  <a:pt x="5825967" y="215741"/>
                </a:cubicBezTo>
                <a:cubicBezTo>
                  <a:pt x="5826919" y="224314"/>
                  <a:pt x="5827871" y="234791"/>
                  <a:pt x="5828824" y="246221"/>
                </a:cubicBezTo>
                <a:cubicBezTo>
                  <a:pt x="5829776" y="252889"/>
                  <a:pt x="5830729" y="260509"/>
                  <a:pt x="5831681" y="268129"/>
                </a:cubicBezTo>
                <a:cubicBezTo>
                  <a:pt x="5830729" y="270034"/>
                  <a:pt x="5828824" y="272891"/>
                  <a:pt x="5826919" y="276701"/>
                </a:cubicBezTo>
                <a:cubicBezTo>
                  <a:pt x="5826919" y="274796"/>
                  <a:pt x="5825967" y="272891"/>
                  <a:pt x="5825967" y="270986"/>
                </a:cubicBezTo>
                <a:cubicBezTo>
                  <a:pt x="5825014" y="263366"/>
                  <a:pt x="5823109" y="255746"/>
                  <a:pt x="5822156" y="250031"/>
                </a:cubicBezTo>
                <a:cubicBezTo>
                  <a:pt x="5820251" y="238601"/>
                  <a:pt x="5818346" y="231934"/>
                  <a:pt x="5818346" y="231934"/>
                </a:cubicBezTo>
                <a:cubicBezTo>
                  <a:pt x="5818346" y="231934"/>
                  <a:pt x="5818346" y="238601"/>
                  <a:pt x="5818346" y="250031"/>
                </a:cubicBezTo>
                <a:cubicBezTo>
                  <a:pt x="5818346" y="255746"/>
                  <a:pt x="5818346" y="262414"/>
                  <a:pt x="5818346" y="270986"/>
                </a:cubicBezTo>
                <a:cubicBezTo>
                  <a:pt x="5816442" y="267176"/>
                  <a:pt x="5814537" y="264319"/>
                  <a:pt x="5812631" y="262414"/>
                </a:cubicBezTo>
                <a:lnTo>
                  <a:pt x="5812631" y="246221"/>
                </a:lnTo>
                <a:lnTo>
                  <a:pt x="5814537" y="220504"/>
                </a:lnTo>
                <a:cubicBezTo>
                  <a:pt x="5815489" y="220504"/>
                  <a:pt x="5815489" y="220504"/>
                  <a:pt x="5816442" y="221456"/>
                </a:cubicBezTo>
                <a:cubicBezTo>
                  <a:pt x="5817394" y="222409"/>
                  <a:pt x="5818346" y="222409"/>
                  <a:pt x="5819299" y="224314"/>
                </a:cubicBezTo>
                <a:cubicBezTo>
                  <a:pt x="5821204" y="226219"/>
                  <a:pt x="5821204" y="229076"/>
                  <a:pt x="5822156" y="231934"/>
                </a:cubicBezTo>
                <a:cubicBezTo>
                  <a:pt x="5822156" y="229076"/>
                  <a:pt x="5822156" y="226219"/>
                  <a:pt x="5821204" y="223361"/>
                </a:cubicBezTo>
                <a:cubicBezTo>
                  <a:pt x="5820251" y="222409"/>
                  <a:pt x="5819299" y="220504"/>
                  <a:pt x="5818346" y="219551"/>
                </a:cubicBezTo>
                <a:cubicBezTo>
                  <a:pt x="5817394" y="218599"/>
                  <a:pt x="5815489" y="217646"/>
                  <a:pt x="5813584" y="217646"/>
                </a:cubicBezTo>
                <a:lnTo>
                  <a:pt x="5811679" y="217646"/>
                </a:lnTo>
                <a:lnTo>
                  <a:pt x="5811679" y="219551"/>
                </a:lnTo>
                <a:cubicBezTo>
                  <a:pt x="5809774" y="228124"/>
                  <a:pt x="5806917" y="237649"/>
                  <a:pt x="5805012" y="246221"/>
                </a:cubicBezTo>
                <a:cubicBezTo>
                  <a:pt x="5804059" y="250031"/>
                  <a:pt x="5804059" y="252889"/>
                  <a:pt x="5803106" y="256699"/>
                </a:cubicBezTo>
                <a:cubicBezTo>
                  <a:pt x="5801201" y="258604"/>
                  <a:pt x="5799296" y="261461"/>
                  <a:pt x="5796439" y="264319"/>
                </a:cubicBezTo>
                <a:cubicBezTo>
                  <a:pt x="5796439" y="259556"/>
                  <a:pt x="5795487" y="256699"/>
                  <a:pt x="5795487" y="253841"/>
                </a:cubicBezTo>
                <a:cubicBezTo>
                  <a:pt x="5794534" y="250031"/>
                  <a:pt x="5794534" y="248126"/>
                  <a:pt x="5794534" y="248126"/>
                </a:cubicBezTo>
                <a:cubicBezTo>
                  <a:pt x="5794534" y="248126"/>
                  <a:pt x="5794534" y="250031"/>
                  <a:pt x="5794534" y="253841"/>
                </a:cubicBezTo>
                <a:cubicBezTo>
                  <a:pt x="5794534" y="257651"/>
                  <a:pt x="5794534" y="262414"/>
                  <a:pt x="5793581" y="268129"/>
                </a:cubicBezTo>
                <a:cubicBezTo>
                  <a:pt x="5792629" y="269081"/>
                  <a:pt x="5792629" y="269081"/>
                  <a:pt x="5791676" y="270034"/>
                </a:cubicBezTo>
                <a:cubicBezTo>
                  <a:pt x="5791676" y="270034"/>
                  <a:pt x="5791676" y="270034"/>
                  <a:pt x="5791676" y="270034"/>
                </a:cubicBezTo>
                <a:lnTo>
                  <a:pt x="5787867" y="239554"/>
                </a:lnTo>
                <a:cubicBezTo>
                  <a:pt x="5791676" y="229076"/>
                  <a:pt x="5793581" y="224314"/>
                  <a:pt x="5793581" y="224314"/>
                </a:cubicBezTo>
                <a:cubicBezTo>
                  <a:pt x="5793581" y="224314"/>
                  <a:pt x="5791676" y="228124"/>
                  <a:pt x="5786914" y="234791"/>
                </a:cubicBezTo>
                <a:lnTo>
                  <a:pt x="5785009" y="205264"/>
                </a:lnTo>
                <a:cubicBezTo>
                  <a:pt x="5788819" y="197644"/>
                  <a:pt x="5791676" y="190024"/>
                  <a:pt x="5795487" y="183356"/>
                </a:cubicBezTo>
                <a:cubicBezTo>
                  <a:pt x="5795487" y="183356"/>
                  <a:pt x="5795487" y="184309"/>
                  <a:pt x="5795487" y="184309"/>
                </a:cubicBezTo>
                <a:cubicBezTo>
                  <a:pt x="5795487" y="184309"/>
                  <a:pt x="5795487" y="183356"/>
                  <a:pt x="5795487" y="183356"/>
                </a:cubicBezTo>
                <a:cubicBezTo>
                  <a:pt x="5796439" y="181451"/>
                  <a:pt x="5797392" y="179546"/>
                  <a:pt x="5797392" y="178594"/>
                </a:cubicBezTo>
                <a:cubicBezTo>
                  <a:pt x="5803106" y="165259"/>
                  <a:pt x="5808821" y="153829"/>
                  <a:pt x="5812631" y="145256"/>
                </a:cubicBezTo>
                <a:cubicBezTo>
                  <a:pt x="5821204" y="126206"/>
                  <a:pt x="5825967" y="115729"/>
                  <a:pt x="5825967" y="115729"/>
                </a:cubicBezTo>
                <a:cubicBezTo>
                  <a:pt x="5825967" y="115729"/>
                  <a:pt x="5820251" y="125254"/>
                  <a:pt x="5809774" y="143351"/>
                </a:cubicBezTo>
                <a:cubicBezTo>
                  <a:pt x="5805012" y="151924"/>
                  <a:pt x="5798344" y="162401"/>
                  <a:pt x="5791676" y="173831"/>
                </a:cubicBezTo>
                <a:cubicBezTo>
                  <a:pt x="5790724" y="172879"/>
                  <a:pt x="5789771" y="171926"/>
                  <a:pt x="5788819" y="170974"/>
                </a:cubicBezTo>
                <a:cubicBezTo>
                  <a:pt x="5786914" y="170021"/>
                  <a:pt x="5785009" y="169069"/>
                  <a:pt x="5783104" y="169069"/>
                </a:cubicBezTo>
                <a:lnTo>
                  <a:pt x="5781199" y="169069"/>
                </a:lnTo>
                <a:lnTo>
                  <a:pt x="5781199" y="170974"/>
                </a:lnTo>
                <a:lnTo>
                  <a:pt x="5777389" y="197644"/>
                </a:lnTo>
                <a:cubicBezTo>
                  <a:pt x="5774531" y="204311"/>
                  <a:pt x="5770721" y="210026"/>
                  <a:pt x="5766912" y="217646"/>
                </a:cubicBezTo>
                <a:cubicBezTo>
                  <a:pt x="5762149" y="226219"/>
                  <a:pt x="5757387" y="234791"/>
                  <a:pt x="5752624" y="244316"/>
                </a:cubicBezTo>
                <a:cubicBezTo>
                  <a:pt x="5752624" y="240506"/>
                  <a:pt x="5751671" y="236696"/>
                  <a:pt x="5751671" y="233839"/>
                </a:cubicBezTo>
                <a:cubicBezTo>
                  <a:pt x="5750719" y="228124"/>
                  <a:pt x="5749767" y="222409"/>
                  <a:pt x="5749767" y="216694"/>
                </a:cubicBezTo>
                <a:cubicBezTo>
                  <a:pt x="5754529" y="199549"/>
                  <a:pt x="5757387" y="190024"/>
                  <a:pt x="5757387" y="190024"/>
                </a:cubicBezTo>
                <a:cubicBezTo>
                  <a:pt x="5757387" y="190024"/>
                  <a:pt x="5754529" y="197644"/>
                  <a:pt x="5749767" y="210979"/>
                </a:cubicBezTo>
                <a:cubicBezTo>
                  <a:pt x="5749767" y="209074"/>
                  <a:pt x="5748814" y="206216"/>
                  <a:pt x="5748814" y="204311"/>
                </a:cubicBezTo>
                <a:cubicBezTo>
                  <a:pt x="5746909" y="188119"/>
                  <a:pt x="5745004" y="178594"/>
                  <a:pt x="5745004" y="178594"/>
                </a:cubicBezTo>
                <a:cubicBezTo>
                  <a:pt x="5745004" y="178594"/>
                  <a:pt x="5745004" y="188119"/>
                  <a:pt x="5745004" y="204311"/>
                </a:cubicBezTo>
                <a:cubicBezTo>
                  <a:pt x="5745004" y="210026"/>
                  <a:pt x="5745004" y="215741"/>
                  <a:pt x="5745004" y="222409"/>
                </a:cubicBezTo>
                <a:cubicBezTo>
                  <a:pt x="5745004" y="223361"/>
                  <a:pt x="5744051" y="224314"/>
                  <a:pt x="5744051" y="225266"/>
                </a:cubicBezTo>
                <a:cubicBezTo>
                  <a:pt x="5740242" y="234791"/>
                  <a:pt x="5736431" y="247174"/>
                  <a:pt x="5731669" y="259556"/>
                </a:cubicBezTo>
                <a:cubicBezTo>
                  <a:pt x="5731669" y="259556"/>
                  <a:pt x="5731669" y="258604"/>
                  <a:pt x="5731669" y="258604"/>
                </a:cubicBezTo>
                <a:cubicBezTo>
                  <a:pt x="5733574" y="245269"/>
                  <a:pt x="5734526" y="238601"/>
                  <a:pt x="5734526" y="238601"/>
                </a:cubicBezTo>
                <a:cubicBezTo>
                  <a:pt x="5734526" y="238601"/>
                  <a:pt x="5732621" y="246221"/>
                  <a:pt x="5727859" y="258604"/>
                </a:cubicBezTo>
                <a:cubicBezTo>
                  <a:pt x="5726906" y="260509"/>
                  <a:pt x="5726906" y="262414"/>
                  <a:pt x="5725954" y="264319"/>
                </a:cubicBezTo>
                <a:cubicBezTo>
                  <a:pt x="5725954" y="264319"/>
                  <a:pt x="5725954" y="263366"/>
                  <a:pt x="5725954" y="263366"/>
                </a:cubicBezTo>
                <a:cubicBezTo>
                  <a:pt x="5725954" y="263366"/>
                  <a:pt x="5725954" y="262414"/>
                  <a:pt x="5725954" y="262414"/>
                </a:cubicBezTo>
                <a:cubicBezTo>
                  <a:pt x="5725954" y="260509"/>
                  <a:pt x="5726906" y="258604"/>
                  <a:pt x="5726906" y="256699"/>
                </a:cubicBezTo>
                <a:cubicBezTo>
                  <a:pt x="5727859" y="251936"/>
                  <a:pt x="5728812" y="247174"/>
                  <a:pt x="5729764" y="242411"/>
                </a:cubicBezTo>
                <a:cubicBezTo>
                  <a:pt x="5730717" y="237649"/>
                  <a:pt x="5731669" y="233839"/>
                  <a:pt x="5732621" y="230029"/>
                </a:cubicBezTo>
                <a:cubicBezTo>
                  <a:pt x="5734526" y="222409"/>
                  <a:pt x="5736431" y="215741"/>
                  <a:pt x="5737384" y="210026"/>
                </a:cubicBezTo>
                <a:cubicBezTo>
                  <a:pt x="5740242" y="198596"/>
                  <a:pt x="5741194" y="191929"/>
                  <a:pt x="5741194" y="191929"/>
                </a:cubicBezTo>
                <a:cubicBezTo>
                  <a:pt x="5741194" y="191929"/>
                  <a:pt x="5740242" y="193834"/>
                  <a:pt x="5739289" y="196691"/>
                </a:cubicBezTo>
                <a:cubicBezTo>
                  <a:pt x="5740242" y="192881"/>
                  <a:pt x="5740242" y="190024"/>
                  <a:pt x="5740242" y="190024"/>
                </a:cubicBezTo>
                <a:cubicBezTo>
                  <a:pt x="5740242" y="190024"/>
                  <a:pt x="5737384" y="197644"/>
                  <a:pt x="5731669" y="211931"/>
                </a:cubicBezTo>
                <a:cubicBezTo>
                  <a:pt x="5730717" y="215741"/>
                  <a:pt x="5728812" y="219551"/>
                  <a:pt x="5726906" y="224314"/>
                </a:cubicBezTo>
                <a:cubicBezTo>
                  <a:pt x="5725954" y="225266"/>
                  <a:pt x="5725954" y="227171"/>
                  <a:pt x="5725001" y="228124"/>
                </a:cubicBezTo>
                <a:cubicBezTo>
                  <a:pt x="5723096" y="231934"/>
                  <a:pt x="5722144" y="235744"/>
                  <a:pt x="5720239" y="240506"/>
                </a:cubicBezTo>
                <a:cubicBezTo>
                  <a:pt x="5719287" y="243364"/>
                  <a:pt x="5718334" y="246221"/>
                  <a:pt x="5717381" y="250031"/>
                </a:cubicBezTo>
                <a:cubicBezTo>
                  <a:pt x="5716429" y="251936"/>
                  <a:pt x="5716429" y="252889"/>
                  <a:pt x="5715476" y="254794"/>
                </a:cubicBezTo>
                <a:cubicBezTo>
                  <a:pt x="5713571" y="260509"/>
                  <a:pt x="5711667" y="266224"/>
                  <a:pt x="5709762" y="272891"/>
                </a:cubicBezTo>
                <a:cubicBezTo>
                  <a:pt x="5707856" y="278606"/>
                  <a:pt x="5705951" y="284321"/>
                  <a:pt x="5704046" y="290989"/>
                </a:cubicBezTo>
                <a:cubicBezTo>
                  <a:pt x="5701189" y="285274"/>
                  <a:pt x="5699284" y="280511"/>
                  <a:pt x="5696426" y="275749"/>
                </a:cubicBezTo>
                <a:cubicBezTo>
                  <a:pt x="5695474" y="271939"/>
                  <a:pt x="5695474" y="269081"/>
                  <a:pt x="5695474" y="269081"/>
                </a:cubicBezTo>
                <a:cubicBezTo>
                  <a:pt x="5695474" y="269081"/>
                  <a:pt x="5695474" y="270034"/>
                  <a:pt x="5695474" y="272891"/>
                </a:cubicBezTo>
                <a:cubicBezTo>
                  <a:pt x="5692617" y="268129"/>
                  <a:pt x="5690712" y="263366"/>
                  <a:pt x="5688806" y="259556"/>
                </a:cubicBezTo>
                <a:cubicBezTo>
                  <a:pt x="5683092" y="249079"/>
                  <a:pt x="5680234" y="243364"/>
                  <a:pt x="5680234" y="243364"/>
                </a:cubicBezTo>
                <a:cubicBezTo>
                  <a:pt x="5680234" y="243364"/>
                  <a:pt x="5682139" y="250031"/>
                  <a:pt x="5684996" y="260509"/>
                </a:cubicBezTo>
                <a:cubicBezTo>
                  <a:pt x="5687854" y="269081"/>
                  <a:pt x="5690712" y="279559"/>
                  <a:pt x="5694521" y="292894"/>
                </a:cubicBezTo>
                <a:cubicBezTo>
                  <a:pt x="5694521" y="297656"/>
                  <a:pt x="5694521" y="302419"/>
                  <a:pt x="5694521" y="309086"/>
                </a:cubicBezTo>
                <a:cubicBezTo>
                  <a:pt x="5694521" y="313849"/>
                  <a:pt x="5694521" y="318611"/>
                  <a:pt x="5694521" y="323374"/>
                </a:cubicBezTo>
                <a:cubicBezTo>
                  <a:pt x="5693569" y="326231"/>
                  <a:pt x="5692617" y="329089"/>
                  <a:pt x="5691664" y="331946"/>
                </a:cubicBezTo>
                <a:cubicBezTo>
                  <a:pt x="5690712" y="330994"/>
                  <a:pt x="5690712" y="330041"/>
                  <a:pt x="5689759" y="329089"/>
                </a:cubicBezTo>
                <a:lnTo>
                  <a:pt x="5689759" y="320516"/>
                </a:lnTo>
                <a:cubicBezTo>
                  <a:pt x="5688806" y="309086"/>
                  <a:pt x="5688806" y="297656"/>
                  <a:pt x="5687854" y="286226"/>
                </a:cubicBezTo>
                <a:cubicBezTo>
                  <a:pt x="5686901" y="297656"/>
                  <a:pt x="5685949" y="308134"/>
                  <a:pt x="5684996" y="319564"/>
                </a:cubicBezTo>
                <a:cubicBezTo>
                  <a:pt x="5684044" y="317659"/>
                  <a:pt x="5683092" y="315754"/>
                  <a:pt x="5681187" y="312896"/>
                </a:cubicBezTo>
                <a:cubicBezTo>
                  <a:pt x="5679281" y="299561"/>
                  <a:pt x="5677376" y="286226"/>
                  <a:pt x="5675471" y="273844"/>
                </a:cubicBezTo>
                <a:cubicBezTo>
                  <a:pt x="5674519" y="267176"/>
                  <a:pt x="5673567" y="260509"/>
                  <a:pt x="5672614" y="253841"/>
                </a:cubicBezTo>
                <a:cubicBezTo>
                  <a:pt x="5671662" y="247174"/>
                  <a:pt x="5671662" y="241459"/>
                  <a:pt x="5670709" y="235744"/>
                </a:cubicBezTo>
                <a:cubicBezTo>
                  <a:pt x="5669756" y="224314"/>
                  <a:pt x="5668804" y="214789"/>
                  <a:pt x="5667851" y="207169"/>
                </a:cubicBezTo>
                <a:cubicBezTo>
                  <a:pt x="5666899" y="198596"/>
                  <a:pt x="5665946" y="192881"/>
                  <a:pt x="5665946" y="188119"/>
                </a:cubicBezTo>
                <a:cubicBezTo>
                  <a:pt x="5666899" y="185261"/>
                  <a:pt x="5666899" y="183356"/>
                  <a:pt x="5666899" y="183356"/>
                </a:cubicBezTo>
                <a:cubicBezTo>
                  <a:pt x="5666899" y="183356"/>
                  <a:pt x="5665946" y="184309"/>
                  <a:pt x="5665946" y="186214"/>
                </a:cubicBezTo>
                <a:cubicBezTo>
                  <a:pt x="5665946" y="183356"/>
                  <a:pt x="5664994" y="181451"/>
                  <a:pt x="5664994" y="181451"/>
                </a:cubicBezTo>
                <a:cubicBezTo>
                  <a:pt x="5664994" y="181451"/>
                  <a:pt x="5664994" y="184309"/>
                  <a:pt x="5664994" y="188119"/>
                </a:cubicBezTo>
                <a:cubicBezTo>
                  <a:pt x="5663089" y="192881"/>
                  <a:pt x="5659279" y="201454"/>
                  <a:pt x="5654517" y="211931"/>
                </a:cubicBezTo>
                <a:cubicBezTo>
                  <a:pt x="5654517" y="210026"/>
                  <a:pt x="5654517" y="207169"/>
                  <a:pt x="5653564" y="205264"/>
                </a:cubicBezTo>
                <a:cubicBezTo>
                  <a:pt x="5652612" y="199549"/>
                  <a:pt x="5652612" y="193834"/>
                  <a:pt x="5652612" y="189071"/>
                </a:cubicBezTo>
                <a:cubicBezTo>
                  <a:pt x="5655469" y="183356"/>
                  <a:pt x="5657374" y="179546"/>
                  <a:pt x="5657374" y="179546"/>
                </a:cubicBezTo>
                <a:cubicBezTo>
                  <a:pt x="5657374" y="179546"/>
                  <a:pt x="5655469" y="182404"/>
                  <a:pt x="5652612" y="187166"/>
                </a:cubicBezTo>
                <a:cubicBezTo>
                  <a:pt x="5652612" y="186214"/>
                  <a:pt x="5652612" y="186214"/>
                  <a:pt x="5652612" y="185261"/>
                </a:cubicBezTo>
                <a:cubicBezTo>
                  <a:pt x="5651659" y="173831"/>
                  <a:pt x="5651659" y="167164"/>
                  <a:pt x="5651659" y="167164"/>
                </a:cubicBezTo>
                <a:cubicBezTo>
                  <a:pt x="5651659" y="167164"/>
                  <a:pt x="5650706" y="171926"/>
                  <a:pt x="5649754" y="179546"/>
                </a:cubicBezTo>
                <a:cubicBezTo>
                  <a:pt x="5649754" y="179546"/>
                  <a:pt x="5649754" y="178594"/>
                  <a:pt x="5649754" y="178594"/>
                </a:cubicBezTo>
                <a:cubicBezTo>
                  <a:pt x="5648801" y="171926"/>
                  <a:pt x="5648801" y="166211"/>
                  <a:pt x="5647849" y="159544"/>
                </a:cubicBezTo>
                <a:cubicBezTo>
                  <a:pt x="5647849" y="153829"/>
                  <a:pt x="5646896" y="148114"/>
                  <a:pt x="5646896" y="142399"/>
                </a:cubicBezTo>
                <a:cubicBezTo>
                  <a:pt x="5645944" y="131921"/>
                  <a:pt x="5644992" y="122396"/>
                  <a:pt x="5645944" y="114776"/>
                </a:cubicBezTo>
                <a:cubicBezTo>
                  <a:pt x="5645944" y="99536"/>
                  <a:pt x="5644992" y="90011"/>
                  <a:pt x="5644992" y="90011"/>
                </a:cubicBezTo>
                <a:cubicBezTo>
                  <a:pt x="5644992" y="90011"/>
                  <a:pt x="5644039" y="98584"/>
                  <a:pt x="5641181" y="113824"/>
                </a:cubicBezTo>
                <a:cubicBezTo>
                  <a:pt x="5640229" y="121444"/>
                  <a:pt x="5639276" y="130969"/>
                  <a:pt x="5639276" y="141446"/>
                </a:cubicBezTo>
                <a:cubicBezTo>
                  <a:pt x="5639276" y="147161"/>
                  <a:pt x="5638324" y="152876"/>
                  <a:pt x="5638324" y="158591"/>
                </a:cubicBezTo>
                <a:cubicBezTo>
                  <a:pt x="5638324" y="164306"/>
                  <a:pt x="5638324" y="170974"/>
                  <a:pt x="5638324" y="177641"/>
                </a:cubicBezTo>
                <a:cubicBezTo>
                  <a:pt x="5638324" y="186214"/>
                  <a:pt x="5638324" y="195739"/>
                  <a:pt x="5639276" y="205264"/>
                </a:cubicBezTo>
                <a:cubicBezTo>
                  <a:pt x="5638324" y="206216"/>
                  <a:pt x="5638324" y="207169"/>
                  <a:pt x="5637371" y="208121"/>
                </a:cubicBezTo>
                <a:cubicBezTo>
                  <a:pt x="5637371" y="208121"/>
                  <a:pt x="5636419" y="209074"/>
                  <a:pt x="5636419" y="209074"/>
                </a:cubicBezTo>
                <a:cubicBezTo>
                  <a:pt x="5636419" y="208121"/>
                  <a:pt x="5636419" y="208121"/>
                  <a:pt x="5636419" y="208121"/>
                </a:cubicBezTo>
                <a:cubicBezTo>
                  <a:pt x="5636419" y="208121"/>
                  <a:pt x="5636419" y="208121"/>
                  <a:pt x="5636419" y="209074"/>
                </a:cubicBezTo>
                <a:cubicBezTo>
                  <a:pt x="5635467" y="210979"/>
                  <a:pt x="5633562" y="212884"/>
                  <a:pt x="5631656" y="215741"/>
                </a:cubicBezTo>
                <a:cubicBezTo>
                  <a:pt x="5628799" y="201454"/>
                  <a:pt x="5626894" y="192881"/>
                  <a:pt x="5626894" y="192881"/>
                </a:cubicBezTo>
                <a:cubicBezTo>
                  <a:pt x="5626894" y="192881"/>
                  <a:pt x="5626894" y="204311"/>
                  <a:pt x="5626894" y="222409"/>
                </a:cubicBezTo>
                <a:cubicBezTo>
                  <a:pt x="5626894" y="222409"/>
                  <a:pt x="5626894" y="222409"/>
                  <a:pt x="5626894" y="223361"/>
                </a:cubicBezTo>
                <a:cubicBezTo>
                  <a:pt x="5624037" y="219551"/>
                  <a:pt x="5621179" y="215741"/>
                  <a:pt x="5618321" y="211931"/>
                </a:cubicBezTo>
                <a:cubicBezTo>
                  <a:pt x="5608796" y="199549"/>
                  <a:pt x="5601176" y="189071"/>
                  <a:pt x="5593556" y="181451"/>
                </a:cubicBezTo>
                <a:cubicBezTo>
                  <a:pt x="5579269" y="165259"/>
                  <a:pt x="5570696" y="155734"/>
                  <a:pt x="5570696" y="155734"/>
                </a:cubicBezTo>
                <a:cubicBezTo>
                  <a:pt x="5570696" y="155734"/>
                  <a:pt x="5577364" y="166211"/>
                  <a:pt x="5590699" y="184309"/>
                </a:cubicBezTo>
                <a:cubicBezTo>
                  <a:pt x="5597367" y="192881"/>
                  <a:pt x="5604034" y="204311"/>
                  <a:pt x="5612606" y="217646"/>
                </a:cubicBezTo>
                <a:cubicBezTo>
                  <a:pt x="5613559" y="219551"/>
                  <a:pt x="5614512" y="221456"/>
                  <a:pt x="5616417" y="223361"/>
                </a:cubicBezTo>
                <a:cubicBezTo>
                  <a:pt x="5617369" y="226219"/>
                  <a:pt x="5618321" y="230029"/>
                  <a:pt x="5620226" y="233839"/>
                </a:cubicBezTo>
                <a:cubicBezTo>
                  <a:pt x="5620226" y="233839"/>
                  <a:pt x="5620226" y="233839"/>
                  <a:pt x="5620226" y="234791"/>
                </a:cubicBezTo>
                <a:cubicBezTo>
                  <a:pt x="5619274" y="236696"/>
                  <a:pt x="5618321" y="238601"/>
                  <a:pt x="5616417" y="241459"/>
                </a:cubicBezTo>
                <a:cubicBezTo>
                  <a:pt x="5616417" y="241459"/>
                  <a:pt x="5616417" y="240506"/>
                  <a:pt x="5616417" y="240506"/>
                </a:cubicBezTo>
                <a:cubicBezTo>
                  <a:pt x="5616417" y="240506"/>
                  <a:pt x="5616417" y="240506"/>
                  <a:pt x="5616417" y="241459"/>
                </a:cubicBezTo>
                <a:cubicBezTo>
                  <a:pt x="5615464" y="242411"/>
                  <a:pt x="5614512" y="244316"/>
                  <a:pt x="5614512" y="245269"/>
                </a:cubicBezTo>
                <a:cubicBezTo>
                  <a:pt x="5608796" y="255746"/>
                  <a:pt x="5602129" y="267176"/>
                  <a:pt x="5594509" y="280511"/>
                </a:cubicBezTo>
                <a:cubicBezTo>
                  <a:pt x="5594509" y="278606"/>
                  <a:pt x="5594509" y="277654"/>
                  <a:pt x="5594509" y="275749"/>
                </a:cubicBezTo>
                <a:cubicBezTo>
                  <a:pt x="5594509" y="272891"/>
                  <a:pt x="5594509" y="270986"/>
                  <a:pt x="5594509" y="268129"/>
                </a:cubicBezTo>
                <a:cubicBezTo>
                  <a:pt x="5595462" y="260509"/>
                  <a:pt x="5596414" y="256699"/>
                  <a:pt x="5596414" y="256699"/>
                </a:cubicBezTo>
                <a:cubicBezTo>
                  <a:pt x="5596414" y="256699"/>
                  <a:pt x="5595462" y="258604"/>
                  <a:pt x="5594509" y="263366"/>
                </a:cubicBezTo>
                <a:cubicBezTo>
                  <a:pt x="5594509" y="263366"/>
                  <a:pt x="5594509" y="262414"/>
                  <a:pt x="5594509" y="262414"/>
                </a:cubicBezTo>
                <a:cubicBezTo>
                  <a:pt x="5593556" y="257651"/>
                  <a:pt x="5593556" y="253841"/>
                  <a:pt x="5592604" y="250031"/>
                </a:cubicBezTo>
                <a:cubicBezTo>
                  <a:pt x="5591651" y="243364"/>
                  <a:pt x="5590699" y="238601"/>
                  <a:pt x="5590699" y="232886"/>
                </a:cubicBezTo>
                <a:cubicBezTo>
                  <a:pt x="5594509" y="223361"/>
                  <a:pt x="5596414" y="217646"/>
                  <a:pt x="5596414" y="217646"/>
                </a:cubicBezTo>
                <a:cubicBezTo>
                  <a:pt x="5596414" y="217646"/>
                  <a:pt x="5593556" y="221456"/>
                  <a:pt x="5589746" y="230029"/>
                </a:cubicBezTo>
                <a:cubicBezTo>
                  <a:pt x="5589746" y="230029"/>
                  <a:pt x="5589746" y="230029"/>
                  <a:pt x="5589746" y="230029"/>
                </a:cubicBezTo>
                <a:cubicBezTo>
                  <a:pt x="5587842" y="218599"/>
                  <a:pt x="5586889" y="211931"/>
                  <a:pt x="5586889" y="211931"/>
                </a:cubicBezTo>
                <a:cubicBezTo>
                  <a:pt x="5586889" y="211931"/>
                  <a:pt x="5585937" y="218599"/>
                  <a:pt x="5585937" y="230029"/>
                </a:cubicBezTo>
                <a:cubicBezTo>
                  <a:pt x="5585937" y="230029"/>
                  <a:pt x="5585937" y="230981"/>
                  <a:pt x="5585937" y="230981"/>
                </a:cubicBezTo>
                <a:cubicBezTo>
                  <a:pt x="5584984" y="225266"/>
                  <a:pt x="5584031" y="219551"/>
                  <a:pt x="5583079" y="213836"/>
                </a:cubicBezTo>
                <a:cubicBezTo>
                  <a:pt x="5583079" y="223361"/>
                  <a:pt x="5583079" y="232886"/>
                  <a:pt x="5583079" y="242411"/>
                </a:cubicBezTo>
                <a:cubicBezTo>
                  <a:pt x="5582126" y="243364"/>
                  <a:pt x="5582126" y="245269"/>
                  <a:pt x="5581174" y="246221"/>
                </a:cubicBezTo>
                <a:cubicBezTo>
                  <a:pt x="5580221" y="247174"/>
                  <a:pt x="5579269" y="249079"/>
                  <a:pt x="5579269" y="250031"/>
                </a:cubicBezTo>
                <a:cubicBezTo>
                  <a:pt x="5576412" y="235744"/>
                  <a:pt x="5574506" y="221456"/>
                  <a:pt x="5571649" y="209074"/>
                </a:cubicBezTo>
                <a:cubicBezTo>
                  <a:pt x="5570696" y="202406"/>
                  <a:pt x="5568792" y="194786"/>
                  <a:pt x="5567839" y="189071"/>
                </a:cubicBezTo>
                <a:cubicBezTo>
                  <a:pt x="5565934" y="182404"/>
                  <a:pt x="5564981" y="176689"/>
                  <a:pt x="5563076" y="170974"/>
                </a:cubicBezTo>
                <a:cubicBezTo>
                  <a:pt x="5560219" y="159544"/>
                  <a:pt x="5557362" y="150019"/>
                  <a:pt x="5555456" y="141446"/>
                </a:cubicBezTo>
                <a:cubicBezTo>
                  <a:pt x="5550694" y="125254"/>
                  <a:pt x="5548789" y="115729"/>
                  <a:pt x="5548789" y="115729"/>
                </a:cubicBezTo>
                <a:cubicBezTo>
                  <a:pt x="5548789" y="115729"/>
                  <a:pt x="5549742" y="125254"/>
                  <a:pt x="5551646" y="142399"/>
                </a:cubicBezTo>
                <a:cubicBezTo>
                  <a:pt x="5552599" y="150971"/>
                  <a:pt x="5554504" y="160496"/>
                  <a:pt x="5555456" y="172879"/>
                </a:cubicBezTo>
                <a:cubicBezTo>
                  <a:pt x="5556409" y="178594"/>
                  <a:pt x="5557362" y="185261"/>
                  <a:pt x="5558314" y="190976"/>
                </a:cubicBezTo>
                <a:cubicBezTo>
                  <a:pt x="5559267" y="197644"/>
                  <a:pt x="5559267" y="204311"/>
                  <a:pt x="5560219" y="211931"/>
                </a:cubicBezTo>
                <a:cubicBezTo>
                  <a:pt x="5561171" y="226219"/>
                  <a:pt x="5563076" y="241459"/>
                  <a:pt x="5564981" y="257651"/>
                </a:cubicBezTo>
                <a:cubicBezTo>
                  <a:pt x="5565934" y="263366"/>
                  <a:pt x="5565934" y="269081"/>
                  <a:pt x="5565934" y="274796"/>
                </a:cubicBezTo>
                <a:cubicBezTo>
                  <a:pt x="5564981" y="275749"/>
                  <a:pt x="5564981" y="277654"/>
                  <a:pt x="5564029" y="278606"/>
                </a:cubicBezTo>
                <a:cubicBezTo>
                  <a:pt x="5563076" y="280511"/>
                  <a:pt x="5562124" y="282416"/>
                  <a:pt x="5561171" y="284321"/>
                </a:cubicBezTo>
                <a:cubicBezTo>
                  <a:pt x="5557362" y="277654"/>
                  <a:pt x="5553551" y="270034"/>
                  <a:pt x="5549742" y="264319"/>
                </a:cubicBezTo>
                <a:cubicBezTo>
                  <a:pt x="5549742" y="263366"/>
                  <a:pt x="5548789" y="262414"/>
                  <a:pt x="5548789" y="261461"/>
                </a:cubicBezTo>
                <a:cubicBezTo>
                  <a:pt x="5546884" y="255746"/>
                  <a:pt x="5545931" y="250984"/>
                  <a:pt x="5544026" y="247174"/>
                </a:cubicBezTo>
                <a:cubicBezTo>
                  <a:pt x="5545931" y="234791"/>
                  <a:pt x="5547837" y="228124"/>
                  <a:pt x="5547837" y="228124"/>
                </a:cubicBezTo>
                <a:cubicBezTo>
                  <a:pt x="5547837" y="228124"/>
                  <a:pt x="5545931" y="232886"/>
                  <a:pt x="5542121" y="241459"/>
                </a:cubicBezTo>
                <a:cubicBezTo>
                  <a:pt x="5542121" y="240506"/>
                  <a:pt x="5541169" y="239554"/>
                  <a:pt x="5541169" y="238601"/>
                </a:cubicBezTo>
                <a:cubicBezTo>
                  <a:pt x="5540217" y="235744"/>
                  <a:pt x="5539264" y="232886"/>
                  <a:pt x="5538312" y="230029"/>
                </a:cubicBezTo>
                <a:cubicBezTo>
                  <a:pt x="5546884" y="192881"/>
                  <a:pt x="5551646" y="167164"/>
                  <a:pt x="5551646" y="167164"/>
                </a:cubicBezTo>
                <a:cubicBezTo>
                  <a:pt x="5551646" y="167164"/>
                  <a:pt x="5542121" y="190024"/>
                  <a:pt x="5528787" y="225266"/>
                </a:cubicBezTo>
                <a:cubicBezTo>
                  <a:pt x="5526881" y="221456"/>
                  <a:pt x="5524976" y="219551"/>
                  <a:pt x="5524976" y="217646"/>
                </a:cubicBezTo>
                <a:cubicBezTo>
                  <a:pt x="5524024" y="213836"/>
                  <a:pt x="5524024" y="210026"/>
                  <a:pt x="5524024" y="207169"/>
                </a:cubicBezTo>
                <a:cubicBezTo>
                  <a:pt x="5522119" y="192881"/>
                  <a:pt x="5521167" y="185261"/>
                  <a:pt x="5521167" y="185261"/>
                </a:cubicBezTo>
                <a:cubicBezTo>
                  <a:pt x="5521167" y="185261"/>
                  <a:pt x="5521167" y="192881"/>
                  <a:pt x="5520214" y="207169"/>
                </a:cubicBezTo>
                <a:cubicBezTo>
                  <a:pt x="5520214" y="213836"/>
                  <a:pt x="5520214" y="222409"/>
                  <a:pt x="5520214" y="232886"/>
                </a:cubicBezTo>
                <a:cubicBezTo>
                  <a:pt x="5520214" y="237649"/>
                  <a:pt x="5520214" y="243364"/>
                  <a:pt x="5520214" y="248126"/>
                </a:cubicBezTo>
                <a:cubicBezTo>
                  <a:pt x="5520214" y="249079"/>
                  <a:pt x="5520214" y="250031"/>
                  <a:pt x="5520214" y="250984"/>
                </a:cubicBezTo>
                <a:cubicBezTo>
                  <a:pt x="5515451" y="264319"/>
                  <a:pt x="5510689" y="277654"/>
                  <a:pt x="5505926" y="291941"/>
                </a:cubicBezTo>
                <a:cubicBezTo>
                  <a:pt x="5504974" y="294799"/>
                  <a:pt x="5504021" y="297656"/>
                  <a:pt x="5503069" y="300514"/>
                </a:cubicBezTo>
                <a:cubicBezTo>
                  <a:pt x="5501164" y="297656"/>
                  <a:pt x="5500212" y="293846"/>
                  <a:pt x="5498306" y="290989"/>
                </a:cubicBezTo>
                <a:cubicBezTo>
                  <a:pt x="5498306" y="289084"/>
                  <a:pt x="5498306" y="287179"/>
                  <a:pt x="5498306" y="285274"/>
                </a:cubicBezTo>
                <a:cubicBezTo>
                  <a:pt x="5499259" y="274796"/>
                  <a:pt x="5499259" y="269081"/>
                  <a:pt x="5499259" y="269081"/>
                </a:cubicBezTo>
                <a:cubicBezTo>
                  <a:pt x="5499259" y="269081"/>
                  <a:pt x="5497354" y="274796"/>
                  <a:pt x="5494496" y="284321"/>
                </a:cubicBezTo>
                <a:cubicBezTo>
                  <a:pt x="5489734" y="273844"/>
                  <a:pt x="5484971" y="265271"/>
                  <a:pt x="5481162" y="257651"/>
                </a:cubicBezTo>
                <a:cubicBezTo>
                  <a:pt x="5482114" y="255746"/>
                  <a:pt x="5482114" y="253841"/>
                  <a:pt x="5483067" y="251936"/>
                </a:cubicBezTo>
                <a:cubicBezTo>
                  <a:pt x="5486876" y="241459"/>
                  <a:pt x="5489734" y="231934"/>
                  <a:pt x="5492592" y="224314"/>
                </a:cubicBezTo>
                <a:cubicBezTo>
                  <a:pt x="5497354" y="209074"/>
                  <a:pt x="5500212" y="200501"/>
                  <a:pt x="5500212" y="200501"/>
                </a:cubicBezTo>
                <a:cubicBezTo>
                  <a:pt x="5500212" y="200501"/>
                  <a:pt x="5498306" y="205264"/>
                  <a:pt x="5493544" y="212884"/>
                </a:cubicBezTo>
                <a:cubicBezTo>
                  <a:pt x="5496401" y="203359"/>
                  <a:pt x="5500212" y="194786"/>
                  <a:pt x="5502117" y="188119"/>
                </a:cubicBezTo>
                <a:cubicBezTo>
                  <a:pt x="5507831" y="170974"/>
                  <a:pt x="5511642" y="160496"/>
                  <a:pt x="5511642" y="160496"/>
                </a:cubicBezTo>
                <a:cubicBezTo>
                  <a:pt x="5511642" y="160496"/>
                  <a:pt x="5506879" y="170021"/>
                  <a:pt x="5498306" y="186214"/>
                </a:cubicBezTo>
                <a:cubicBezTo>
                  <a:pt x="5494496" y="194786"/>
                  <a:pt x="5489734" y="204311"/>
                  <a:pt x="5484019" y="215741"/>
                </a:cubicBezTo>
                <a:cubicBezTo>
                  <a:pt x="5481162" y="221456"/>
                  <a:pt x="5478304" y="227171"/>
                  <a:pt x="5475446" y="233839"/>
                </a:cubicBezTo>
                <a:cubicBezTo>
                  <a:pt x="5474494" y="236696"/>
                  <a:pt x="5473542" y="238601"/>
                  <a:pt x="5472589" y="241459"/>
                </a:cubicBezTo>
                <a:cubicBezTo>
                  <a:pt x="5465921" y="228124"/>
                  <a:pt x="5461159" y="221456"/>
                  <a:pt x="5461159" y="221456"/>
                </a:cubicBezTo>
                <a:cubicBezTo>
                  <a:pt x="5461159" y="221456"/>
                  <a:pt x="5464017" y="231934"/>
                  <a:pt x="5469731" y="248126"/>
                </a:cubicBezTo>
                <a:cubicBezTo>
                  <a:pt x="5468779" y="250031"/>
                  <a:pt x="5467826" y="252889"/>
                  <a:pt x="5466874" y="254794"/>
                </a:cubicBezTo>
                <a:cubicBezTo>
                  <a:pt x="5466874" y="255746"/>
                  <a:pt x="5465921" y="256699"/>
                  <a:pt x="5465921" y="257651"/>
                </a:cubicBezTo>
                <a:cubicBezTo>
                  <a:pt x="5465921" y="257651"/>
                  <a:pt x="5464969" y="256699"/>
                  <a:pt x="5464969" y="256699"/>
                </a:cubicBezTo>
                <a:cubicBezTo>
                  <a:pt x="5461159" y="252889"/>
                  <a:pt x="5458301" y="249079"/>
                  <a:pt x="5455444" y="246221"/>
                </a:cubicBezTo>
                <a:cubicBezTo>
                  <a:pt x="5454492" y="240506"/>
                  <a:pt x="5453539" y="234791"/>
                  <a:pt x="5452587" y="230029"/>
                </a:cubicBezTo>
                <a:cubicBezTo>
                  <a:pt x="5451634" y="224314"/>
                  <a:pt x="5449729" y="219551"/>
                  <a:pt x="5448776" y="214789"/>
                </a:cubicBezTo>
                <a:cubicBezTo>
                  <a:pt x="5445919" y="205264"/>
                  <a:pt x="5444014" y="196691"/>
                  <a:pt x="5442109" y="190024"/>
                </a:cubicBezTo>
                <a:cubicBezTo>
                  <a:pt x="5442109" y="190024"/>
                  <a:pt x="5442109" y="190024"/>
                  <a:pt x="5442109" y="190024"/>
                </a:cubicBezTo>
                <a:cubicBezTo>
                  <a:pt x="5442109" y="184309"/>
                  <a:pt x="5442109" y="180499"/>
                  <a:pt x="5442109" y="180499"/>
                </a:cubicBezTo>
                <a:cubicBezTo>
                  <a:pt x="5442109" y="180499"/>
                  <a:pt x="5442109" y="182404"/>
                  <a:pt x="5441156" y="186214"/>
                </a:cubicBezTo>
                <a:cubicBezTo>
                  <a:pt x="5438299" y="174784"/>
                  <a:pt x="5436394" y="169069"/>
                  <a:pt x="5436394" y="169069"/>
                </a:cubicBezTo>
                <a:cubicBezTo>
                  <a:pt x="5436394" y="169069"/>
                  <a:pt x="5437346" y="176689"/>
                  <a:pt x="5438299" y="190976"/>
                </a:cubicBezTo>
                <a:cubicBezTo>
                  <a:pt x="5438299" y="192881"/>
                  <a:pt x="5438299" y="193834"/>
                  <a:pt x="5439251" y="195739"/>
                </a:cubicBezTo>
                <a:cubicBezTo>
                  <a:pt x="5437346" y="203359"/>
                  <a:pt x="5435442" y="212884"/>
                  <a:pt x="5433537" y="225266"/>
                </a:cubicBezTo>
                <a:cubicBezTo>
                  <a:pt x="5430679" y="223361"/>
                  <a:pt x="5429726" y="221456"/>
                  <a:pt x="5429726" y="221456"/>
                </a:cubicBezTo>
                <a:cubicBezTo>
                  <a:pt x="5429726" y="221456"/>
                  <a:pt x="5430679" y="223361"/>
                  <a:pt x="5433537" y="225266"/>
                </a:cubicBezTo>
                <a:cubicBezTo>
                  <a:pt x="5432584" y="230029"/>
                  <a:pt x="5431631" y="235744"/>
                  <a:pt x="5430679" y="240506"/>
                </a:cubicBezTo>
                <a:cubicBezTo>
                  <a:pt x="5429726" y="232886"/>
                  <a:pt x="5428774" y="228124"/>
                  <a:pt x="5428774" y="228124"/>
                </a:cubicBezTo>
                <a:cubicBezTo>
                  <a:pt x="5428774" y="228124"/>
                  <a:pt x="5428774" y="232886"/>
                  <a:pt x="5428774" y="242411"/>
                </a:cubicBezTo>
                <a:cubicBezTo>
                  <a:pt x="5426869" y="234791"/>
                  <a:pt x="5425917" y="228124"/>
                  <a:pt x="5424012" y="222409"/>
                </a:cubicBezTo>
                <a:cubicBezTo>
                  <a:pt x="5421154" y="208121"/>
                  <a:pt x="5419249" y="200501"/>
                  <a:pt x="5419249" y="200501"/>
                </a:cubicBezTo>
                <a:cubicBezTo>
                  <a:pt x="5419249" y="200501"/>
                  <a:pt x="5419249" y="209074"/>
                  <a:pt x="5420201" y="223361"/>
                </a:cubicBezTo>
                <a:cubicBezTo>
                  <a:pt x="5421154" y="235744"/>
                  <a:pt x="5422106" y="253841"/>
                  <a:pt x="5424964" y="274796"/>
                </a:cubicBezTo>
                <a:cubicBezTo>
                  <a:pt x="5424012" y="282416"/>
                  <a:pt x="5422106" y="290989"/>
                  <a:pt x="5420201" y="299561"/>
                </a:cubicBezTo>
                <a:cubicBezTo>
                  <a:pt x="5419249" y="301466"/>
                  <a:pt x="5419249" y="303371"/>
                  <a:pt x="5418296" y="305276"/>
                </a:cubicBezTo>
                <a:cubicBezTo>
                  <a:pt x="5417344" y="302419"/>
                  <a:pt x="5416392" y="300514"/>
                  <a:pt x="5415439" y="298609"/>
                </a:cubicBezTo>
                <a:cubicBezTo>
                  <a:pt x="5416392" y="294799"/>
                  <a:pt x="5417344" y="291941"/>
                  <a:pt x="5417344" y="291941"/>
                </a:cubicBezTo>
                <a:cubicBezTo>
                  <a:pt x="5417344" y="291941"/>
                  <a:pt x="5416392" y="293846"/>
                  <a:pt x="5414487" y="296704"/>
                </a:cubicBezTo>
                <a:cubicBezTo>
                  <a:pt x="5414487" y="296704"/>
                  <a:pt x="5414487" y="295751"/>
                  <a:pt x="5414487" y="295751"/>
                </a:cubicBezTo>
                <a:cubicBezTo>
                  <a:pt x="5413534" y="292894"/>
                  <a:pt x="5412581" y="290036"/>
                  <a:pt x="5411629" y="287179"/>
                </a:cubicBezTo>
                <a:cubicBezTo>
                  <a:pt x="5413534" y="274796"/>
                  <a:pt x="5414487" y="268129"/>
                  <a:pt x="5414487" y="268129"/>
                </a:cubicBezTo>
                <a:cubicBezTo>
                  <a:pt x="5414487" y="268129"/>
                  <a:pt x="5412581" y="272891"/>
                  <a:pt x="5409724" y="282416"/>
                </a:cubicBezTo>
                <a:cubicBezTo>
                  <a:pt x="5407819" y="276701"/>
                  <a:pt x="5405914" y="271939"/>
                  <a:pt x="5404009" y="267176"/>
                </a:cubicBezTo>
                <a:cubicBezTo>
                  <a:pt x="5402104" y="262414"/>
                  <a:pt x="5401151" y="258604"/>
                  <a:pt x="5399246" y="253841"/>
                </a:cubicBezTo>
                <a:cubicBezTo>
                  <a:pt x="5400199" y="240506"/>
                  <a:pt x="5400199" y="232886"/>
                  <a:pt x="5400199" y="232886"/>
                </a:cubicBezTo>
                <a:cubicBezTo>
                  <a:pt x="5400199" y="232886"/>
                  <a:pt x="5399246" y="237649"/>
                  <a:pt x="5396389" y="247174"/>
                </a:cubicBezTo>
                <a:cubicBezTo>
                  <a:pt x="5396389" y="246221"/>
                  <a:pt x="5395437" y="245269"/>
                  <a:pt x="5395437" y="244316"/>
                </a:cubicBezTo>
                <a:cubicBezTo>
                  <a:pt x="5390674" y="231934"/>
                  <a:pt x="5387817" y="224314"/>
                  <a:pt x="5387817" y="224314"/>
                </a:cubicBezTo>
                <a:cubicBezTo>
                  <a:pt x="5387817" y="224314"/>
                  <a:pt x="5388769" y="231934"/>
                  <a:pt x="5391626" y="245269"/>
                </a:cubicBezTo>
                <a:cubicBezTo>
                  <a:pt x="5392579" y="249079"/>
                  <a:pt x="5393531" y="252889"/>
                  <a:pt x="5394484" y="257651"/>
                </a:cubicBezTo>
                <a:cubicBezTo>
                  <a:pt x="5391626" y="269081"/>
                  <a:pt x="5388769" y="283369"/>
                  <a:pt x="5384959" y="300514"/>
                </a:cubicBezTo>
                <a:cubicBezTo>
                  <a:pt x="5384959" y="299561"/>
                  <a:pt x="5384959" y="298609"/>
                  <a:pt x="5384006" y="297656"/>
                </a:cubicBezTo>
                <a:cubicBezTo>
                  <a:pt x="5383054" y="288131"/>
                  <a:pt x="5382101" y="283369"/>
                  <a:pt x="5382101" y="283369"/>
                </a:cubicBezTo>
                <a:cubicBezTo>
                  <a:pt x="5382101" y="283369"/>
                  <a:pt x="5382101" y="284321"/>
                  <a:pt x="5382101" y="287179"/>
                </a:cubicBezTo>
                <a:cubicBezTo>
                  <a:pt x="5381149" y="283369"/>
                  <a:pt x="5380196" y="280511"/>
                  <a:pt x="5380196" y="276701"/>
                </a:cubicBezTo>
                <a:cubicBezTo>
                  <a:pt x="5380196" y="275749"/>
                  <a:pt x="5379244" y="273844"/>
                  <a:pt x="5379244" y="272891"/>
                </a:cubicBezTo>
                <a:cubicBezTo>
                  <a:pt x="5380196" y="270986"/>
                  <a:pt x="5380196" y="269081"/>
                  <a:pt x="5380196" y="269081"/>
                </a:cubicBezTo>
                <a:cubicBezTo>
                  <a:pt x="5380196" y="269081"/>
                  <a:pt x="5380196" y="270034"/>
                  <a:pt x="5379244" y="271939"/>
                </a:cubicBezTo>
                <a:cubicBezTo>
                  <a:pt x="5376387" y="260509"/>
                  <a:pt x="5374481" y="250984"/>
                  <a:pt x="5372576" y="241459"/>
                </a:cubicBezTo>
                <a:cubicBezTo>
                  <a:pt x="5372576" y="238601"/>
                  <a:pt x="5372576" y="235744"/>
                  <a:pt x="5373529" y="232886"/>
                </a:cubicBezTo>
                <a:cubicBezTo>
                  <a:pt x="5374481" y="217646"/>
                  <a:pt x="5376387" y="203359"/>
                  <a:pt x="5378292" y="190024"/>
                </a:cubicBezTo>
                <a:cubicBezTo>
                  <a:pt x="5379244" y="176689"/>
                  <a:pt x="5382101" y="165259"/>
                  <a:pt x="5384006" y="153829"/>
                </a:cubicBezTo>
                <a:cubicBezTo>
                  <a:pt x="5384959" y="148114"/>
                  <a:pt x="5385912" y="143351"/>
                  <a:pt x="5386864" y="138589"/>
                </a:cubicBezTo>
                <a:cubicBezTo>
                  <a:pt x="5387817" y="133826"/>
                  <a:pt x="5388769" y="130016"/>
                  <a:pt x="5389721" y="126206"/>
                </a:cubicBezTo>
                <a:cubicBezTo>
                  <a:pt x="5392579" y="110966"/>
                  <a:pt x="5394484" y="102394"/>
                  <a:pt x="5394484" y="102394"/>
                </a:cubicBezTo>
                <a:cubicBezTo>
                  <a:pt x="5394484" y="102394"/>
                  <a:pt x="5391626" y="110966"/>
                  <a:pt x="5385912" y="125254"/>
                </a:cubicBezTo>
                <a:cubicBezTo>
                  <a:pt x="5384959" y="129064"/>
                  <a:pt x="5383054" y="132874"/>
                  <a:pt x="5381149" y="137636"/>
                </a:cubicBezTo>
                <a:cubicBezTo>
                  <a:pt x="5379244" y="142399"/>
                  <a:pt x="5378292" y="147161"/>
                  <a:pt x="5376387" y="151924"/>
                </a:cubicBezTo>
                <a:cubicBezTo>
                  <a:pt x="5373529" y="162401"/>
                  <a:pt x="5369719" y="174784"/>
                  <a:pt x="5366862" y="188119"/>
                </a:cubicBezTo>
                <a:cubicBezTo>
                  <a:pt x="5365909" y="193834"/>
                  <a:pt x="5364004" y="199549"/>
                  <a:pt x="5363051" y="205264"/>
                </a:cubicBezTo>
                <a:cubicBezTo>
                  <a:pt x="5361146" y="199549"/>
                  <a:pt x="5360194" y="196691"/>
                  <a:pt x="5360194" y="196691"/>
                </a:cubicBezTo>
                <a:cubicBezTo>
                  <a:pt x="5360194" y="196691"/>
                  <a:pt x="5361146" y="201454"/>
                  <a:pt x="5361146" y="210979"/>
                </a:cubicBezTo>
                <a:cubicBezTo>
                  <a:pt x="5360194" y="217646"/>
                  <a:pt x="5358289" y="224314"/>
                  <a:pt x="5357337" y="230981"/>
                </a:cubicBezTo>
                <a:cubicBezTo>
                  <a:pt x="5356384" y="235744"/>
                  <a:pt x="5355431" y="240506"/>
                  <a:pt x="5355431" y="245269"/>
                </a:cubicBezTo>
                <a:cubicBezTo>
                  <a:pt x="5355431" y="241459"/>
                  <a:pt x="5354479" y="238601"/>
                  <a:pt x="5354479" y="235744"/>
                </a:cubicBezTo>
                <a:cubicBezTo>
                  <a:pt x="5354479" y="233839"/>
                  <a:pt x="5354479" y="231934"/>
                  <a:pt x="5354479" y="230029"/>
                </a:cubicBezTo>
                <a:cubicBezTo>
                  <a:pt x="5355431" y="217646"/>
                  <a:pt x="5355431" y="210979"/>
                  <a:pt x="5355431" y="210979"/>
                </a:cubicBezTo>
                <a:cubicBezTo>
                  <a:pt x="5355431" y="210979"/>
                  <a:pt x="5354479" y="214789"/>
                  <a:pt x="5352574" y="222409"/>
                </a:cubicBezTo>
                <a:cubicBezTo>
                  <a:pt x="5350669" y="210026"/>
                  <a:pt x="5348764" y="199549"/>
                  <a:pt x="5347812" y="190024"/>
                </a:cubicBezTo>
                <a:cubicBezTo>
                  <a:pt x="5347812" y="186214"/>
                  <a:pt x="5347812" y="182404"/>
                  <a:pt x="5347812" y="179546"/>
                </a:cubicBezTo>
                <a:cubicBezTo>
                  <a:pt x="5347812" y="167164"/>
                  <a:pt x="5347812" y="160496"/>
                  <a:pt x="5347812" y="160496"/>
                </a:cubicBezTo>
                <a:cubicBezTo>
                  <a:pt x="5347812" y="160496"/>
                  <a:pt x="5346859" y="165259"/>
                  <a:pt x="5344954" y="173831"/>
                </a:cubicBezTo>
                <a:cubicBezTo>
                  <a:pt x="5342096" y="158591"/>
                  <a:pt x="5341144" y="150019"/>
                  <a:pt x="5341144" y="150019"/>
                </a:cubicBezTo>
                <a:cubicBezTo>
                  <a:pt x="5341144" y="150019"/>
                  <a:pt x="5341144" y="160496"/>
                  <a:pt x="5342096" y="177641"/>
                </a:cubicBezTo>
                <a:cubicBezTo>
                  <a:pt x="5342096" y="180499"/>
                  <a:pt x="5342096" y="184309"/>
                  <a:pt x="5342096" y="187166"/>
                </a:cubicBezTo>
                <a:cubicBezTo>
                  <a:pt x="5341144" y="190976"/>
                  <a:pt x="5341144" y="195739"/>
                  <a:pt x="5340192" y="200501"/>
                </a:cubicBezTo>
                <a:cubicBezTo>
                  <a:pt x="5339239" y="209074"/>
                  <a:pt x="5337334" y="218599"/>
                  <a:pt x="5337334" y="229076"/>
                </a:cubicBezTo>
                <a:cubicBezTo>
                  <a:pt x="5337334" y="239554"/>
                  <a:pt x="5336381" y="250984"/>
                  <a:pt x="5336381" y="263366"/>
                </a:cubicBezTo>
                <a:cubicBezTo>
                  <a:pt x="5336381" y="269081"/>
                  <a:pt x="5336381" y="275749"/>
                  <a:pt x="5336381" y="282416"/>
                </a:cubicBezTo>
                <a:cubicBezTo>
                  <a:pt x="5336381" y="282416"/>
                  <a:pt x="5336381" y="282416"/>
                  <a:pt x="5336381" y="282416"/>
                </a:cubicBezTo>
                <a:cubicBezTo>
                  <a:pt x="5335429" y="286226"/>
                  <a:pt x="5334476" y="290036"/>
                  <a:pt x="5333524" y="293846"/>
                </a:cubicBezTo>
                <a:cubicBezTo>
                  <a:pt x="5333524" y="292894"/>
                  <a:pt x="5332571" y="291941"/>
                  <a:pt x="5332571" y="291941"/>
                </a:cubicBezTo>
                <a:cubicBezTo>
                  <a:pt x="5330667" y="287179"/>
                  <a:pt x="5329714" y="282416"/>
                  <a:pt x="5327809" y="278606"/>
                </a:cubicBezTo>
                <a:cubicBezTo>
                  <a:pt x="5323999" y="269081"/>
                  <a:pt x="5321142" y="259556"/>
                  <a:pt x="5319237" y="252889"/>
                </a:cubicBezTo>
                <a:cubicBezTo>
                  <a:pt x="5313521" y="238601"/>
                  <a:pt x="5310664" y="230029"/>
                  <a:pt x="5310664" y="230029"/>
                </a:cubicBezTo>
                <a:cubicBezTo>
                  <a:pt x="5310664" y="230029"/>
                  <a:pt x="5312569" y="238601"/>
                  <a:pt x="5315426" y="253841"/>
                </a:cubicBezTo>
                <a:cubicBezTo>
                  <a:pt x="5316379" y="257651"/>
                  <a:pt x="5317331" y="262414"/>
                  <a:pt x="5318284" y="267176"/>
                </a:cubicBezTo>
                <a:cubicBezTo>
                  <a:pt x="5316379" y="264319"/>
                  <a:pt x="5315426" y="263366"/>
                  <a:pt x="5315426" y="263366"/>
                </a:cubicBezTo>
                <a:cubicBezTo>
                  <a:pt x="5315426" y="263366"/>
                  <a:pt x="5317331" y="268129"/>
                  <a:pt x="5320189" y="276701"/>
                </a:cubicBezTo>
                <a:cubicBezTo>
                  <a:pt x="5320189" y="278606"/>
                  <a:pt x="5321142" y="279559"/>
                  <a:pt x="5321142" y="281464"/>
                </a:cubicBezTo>
                <a:cubicBezTo>
                  <a:pt x="5322094" y="286226"/>
                  <a:pt x="5323046" y="291941"/>
                  <a:pt x="5324951" y="297656"/>
                </a:cubicBezTo>
                <a:cubicBezTo>
                  <a:pt x="5325904" y="300514"/>
                  <a:pt x="5326856" y="303371"/>
                  <a:pt x="5326856" y="306229"/>
                </a:cubicBezTo>
                <a:cubicBezTo>
                  <a:pt x="5323999" y="310991"/>
                  <a:pt x="5320189" y="316706"/>
                  <a:pt x="5316379" y="322421"/>
                </a:cubicBezTo>
                <a:cubicBezTo>
                  <a:pt x="5313521" y="327184"/>
                  <a:pt x="5309712" y="332899"/>
                  <a:pt x="5306854" y="338614"/>
                </a:cubicBezTo>
                <a:cubicBezTo>
                  <a:pt x="5303996" y="343376"/>
                  <a:pt x="5301139" y="349091"/>
                  <a:pt x="5298281" y="354806"/>
                </a:cubicBezTo>
                <a:cubicBezTo>
                  <a:pt x="5298281" y="350996"/>
                  <a:pt x="5298281" y="347186"/>
                  <a:pt x="5298281" y="344329"/>
                </a:cubicBezTo>
                <a:cubicBezTo>
                  <a:pt x="5299234" y="334804"/>
                  <a:pt x="5300187" y="326231"/>
                  <a:pt x="5301139" y="318611"/>
                </a:cubicBezTo>
                <a:cubicBezTo>
                  <a:pt x="5303044" y="308134"/>
                  <a:pt x="5303996" y="299561"/>
                  <a:pt x="5305901" y="291941"/>
                </a:cubicBezTo>
                <a:cubicBezTo>
                  <a:pt x="5309712" y="276701"/>
                  <a:pt x="5311617" y="269081"/>
                  <a:pt x="5311617" y="269081"/>
                </a:cubicBezTo>
                <a:cubicBezTo>
                  <a:pt x="5311617" y="269081"/>
                  <a:pt x="5307806" y="276701"/>
                  <a:pt x="5302092" y="290989"/>
                </a:cubicBezTo>
                <a:cubicBezTo>
                  <a:pt x="5301139" y="293846"/>
                  <a:pt x="5300187" y="295751"/>
                  <a:pt x="5299234" y="298609"/>
                </a:cubicBezTo>
                <a:cubicBezTo>
                  <a:pt x="5299234" y="276701"/>
                  <a:pt x="5299234" y="263366"/>
                  <a:pt x="5299234" y="263366"/>
                </a:cubicBezTo>
                <a:cubicBezTo>
                  <a:pt x="5299234" y="263366"/>
                  <a:pt x="5295424" y="284321"/>
                  <a:pt x="5290662" y="317659"/>
                </a:cubicBezTo>
                <a:cubicBezTo>
                  <a:pt x="5290662" y="315754"/>
                  <a:pt x="5289709" y="314801"/>
                  <a:pt x="5289709" y="312896"/>
                </a:cubicBezTo>
                <a:cubicBezTo>
                  <a:pt x="5287804" y="306229"/>
                  <a:pt x="5286851" y="300514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3994" y="291941"/>
                  <a:pt x="5283042" y="288131"/>
                  <a:pt x="5282089" y="284321"/>
                </a:cubicBezTo>
                <a:cubicBezTo>
                  <a:pt x="5282089" y="283369"/>
                  <a:pt x="5282089" y="283369"/>
                  <a:pt x="5281137" y="282416"/>
                </a:cubicBezTo>
                <a:cubicBezTo>
                  <a:pt x="5285899" y="264319"/>
                  <a:pt x="5288756" y="252889"/>
                  <a:pt x="5288756" y="252889"/>
                </a:cubicBezTo>
                <a:cubicBezTo>
                  <a:pt x="5288756" y="252889"/>
                  <a:pt x="5284946" y="260509"/>
                  <a:pt x="5279231" y="273844"/>
                </a:cubicBezTo>
                <a:cubicBezTo>
                  <a:pt x="5278279" y="269081"/>
                  <a:pt x="5276374" y="265271"/>
                  <a:pt x="5275421" y="262414"/>
                </a:cubicBezTo>
                <a:cubicBezTo>
                  <a:pt x="5270659" y="250031"/>
                  <a:pt x="5268754" y="243364"/>
                  <a:pt x="5268754" y="243364"/>
                </a:cubicBezTo>
                <a:cubicBezTo>
                  <a:pt x="5268754" y="243364"/>
                  <a:pt x="5269706" y="250031"/>
                  <a:pt x="5271612" y="262414"/>
                </a:cubicBezTo>
                <a:cubicBezTo>
                  <a:pt x="5272564" y="268129"/>
                  <a:pt x="5273517" y="275749"/>
                  <a:pt x="5274469" y="283369"/>
                </a:cubicBezTo>
                <a:cubicBezTo>
                  <a:pt x="5270659" y="290989"/>
                  <a:pt x="5266849" y="300514"/>
                  <a:pt x="5263039" y="310039"/>
                </a:cubicBezTo>
                <a:cubicBezTo>
                  <a:pt x="5263039" y="305276"/>
                  <a:pt x="5263039" y="302419"/>
                  <a:pt x="5263039" y="302419"/>
                </a:cubicBezTo>
                <a:cubicBezTo>
                  <a:pt x="5263039" y="302419"/>
                  <a:pt x="5262087" y="305276"/>
                  <a:pt x="5260181" y="310039"/>
                </a:cubicBezTo>
                <a:cubicBezTo>
                  <a:pt x="5260181" y="310039"/>
                  <a:pt x="5260181" y="309086"/>
                  <a:pt x="5260181" y="309086"/>
                </a:cubicBezTo>
                <a:cubicBezTo>
                  <a:pt x="5260181" y="306229"/>
                  <a:pt x="5260181" y="303371"/>
                  <a:pt x="5261134" y="301466"/>
                </a:cubicBezTo>
                <a:cubicBezTo>
                  <a:pt x="5261134" y="294799"/>
                  <a:pt x="5262087" y="289084"/>
                  <a:pt x="5262087" y="284321"/>
                </a:cubicBezTo>
                <a:cubicBezTo>
                  <a:pt x="5263039" y="274796"/>
                  <a:pt x="5263039" y="269081"/>
                  <a:pt x="5263039" y="269081"/>
                </a:cubicBezTo>
                <a:cubicBezTo>
                  <a:pt x="5263039" y="269081"/>
                  <a:pt x="5261134" y="273844"/>
                  <a:pt x="5258276" y="283369"/>
                </a:cubicBezTo>
                <a:cubicBezTo>
                  <a:pt x="5258276" y="284321"/>
                  <a:pt x="5257324" y="286226"/>
                  <a:pt x="5257324" y="287179"/>
                </a:cubicBezTo>
                <a:cubicBezTo>
                  <a:pt x="5256371" y="282416"/>
                  <a:pt x="5256371" y="277654"/>
                  <a:pt x="5255419" y="273844"/>
                </a:cubicBezTo>
                <a:cubicBezTo>
                  <a:pt x="5255419" y="272891"/>
                  <a:pt x="5255419" y="271939"/>
                  <a:pt x="5255419" y="271939"/>
                </a:cubicBezTo>
                <a:cubicBezTo>
                  <a:pt x="5255419" y="271939"/>
                  <a:pt x="5255419" y="271939"/>
                  <a:pt x="5255419" y="270986"/>
                </a:cubicBezTo>
                <a:cubicBezTo>
                  <a:pt x="5256371" y="268129"/>
                  <a:pt x="5256371" y="266224"/>
                  <a:pt x="5256371" y="266224"/>
                </a:cubicBezTo>
                <a:cubicBezTo>
                  <a:pt x="5256371" y="266224"/>
                  <a:pt x="5256371" y="267176"/>
                  <a:pt x="5255419" y="268129"/>
                </a:cubicBezTo>
                <a:cubicBezTo>
                  <a:pt x="5256371" y="255746"/>
                  <a:pt x="5257324" y="244316"/>
                  <a:pt x="5258276" y="232886"/>
                </a:cubicBezTo>
                <a:cubicBezTo>
                  <a:pt x="5262087" y="188119"/>
                  <a:pt x="5263039" y="158591"/>
                  <a:pt x="5263039" y="158591"/>
                </a:cubicBezTo>
                <a:cubicBezTo>
                  <a:pt x="5263039" y="158591"/>
                  <a:pt x="5258276" y="175736"/>
                  <a:pt x="5252562" y="204311"/>
                </a:cubicBezTo>
                <a:cubicBezTo>
                  <a:pt x="5253514" y="193834"/>
                  <a:pt x="5254467" y="183356"/>
                  <a:pt x="5255419" y="173831"/>
                </a:cubicBezTo>
                <a:cubicBezTo>
                  <a:pt x="5256371" y="160496"/>
                  <a:pt x="5257324" y="150019"/>
                  <a:pt x="5258276" y="140494"/>
                </a:cubicBezTo>
                <a:cubicBezTo>
                  <a:pt x="5260181" y="121444"/>
                  <a:pt x="5260181" y="110966"/>
                  <a:pt x="5260181" y="110966"/>
                </a:cubicBezTo>
                <a:cubicBezTo>
                  <a:pt x="5260181" y="110966"/>
                  <a:pt x="5257324" y="121444"/>
                  <a:pt x="5254467" y="139541"/>
                </a:cubicBezTo>
                <a:cubicBezTo>
                  <a:pt x="5252562" y="149066"/>
                  <a:pt x="5250656" y="159544"/>
                  <a:pt x="5247799" y="172879"/>
                </a:cubicBezTo>
                <a:cubicBezTo>
                  <a:pt x="5246846" y="179546"/>
                  <a:pt x="5244942" y="186214"/>
                  <a:pt x="5243989" y="192881"/>
                </a:cubicBezTo>
                <a:cubicBezTo>
                  <a:pt x="5243989" y="195739"/>
                  <a:pt x="5243037" y="198596"/>
                  <a:pt x="5243037" y="201454"/>
                </a:cubicBezTo>
                <a:cubicBezTo>
                  <a:pt x="5242084" y="197644"/>
                  <a:pt x="5241131" y="194786"/>
                  <a:pt x="5241131" y="194786"/>
                </a:cubicBezTo>
                <a:cubicBezTo>
                  <a:pt x="5241131" y="194786"/>
                  <a:pt x="5241131" y="199549"/>
                  <a:pt x="5241131" y="209074"/>
                </a:cubicBezTo>
                <a:cubicBezTo>
                  <a:pt x="5241131" y="210979"/>
                  <a:pt x="5240179" y="213836"/>
                  <a:pt x="5240179" y="215741"/>
                </a:cubicBezTo>
                <a:cubicBezTo>
                  <a:pt x="5239226" y="225266"/>
                  <a:pt x="5237321" y="235744"/>
                  <a:pt x="5235417" y="246221"/>
                </a:cubicBezTo>
                <a:cubicBezTo>
                  <a:pt x="5234464" y="248126"/>
                  <a:pt x="5232559" y="250984"/>
                  <a:pt x="5230654" y="252889"/>
                </a:cubicBezTo>
                <a:cubicBezTo>
                  <a:pt x="5227796" y="256699"/>
                  <a:pt x="5225892" y="261461"/>
                  <a:pt x="5222081" y="266224"/>
                </a:cubicBezTo>
                <a:cubicBezTo>
                  <a:pt x="5220176" y="270034"/>
                  <a:pt x="5217319" y="274796"/>
                  <a:pt x="5215414" y="279559"/>
                </a:cubicBezTo>
                <a:cubicBezTo>
                  <a:pt x="5215414" y="279559"/>
                  <a:pt x="5215414" y="279559"/>
                  <a:pt x="5215414" y="278606"/>
                </a:cubicBezTo>
                <a:cubicBezTo>
                  <a:pt x="5216367" y="276701"/>
                  <a:pt x="5216367" y="275749"/>
                  <a:pt x="5216367" y="275749"/>
                </a:cubicBezTo>
                <a:cubicBezTo>
                  <a:pt x="5216367" y="275749"/>
                  <a:pt x="5216367" y="276701"/>
                  <a:pt x="5215414" y="277654"/>
                </a:cubicBezTo>
                <a:cubicBezTo>
                  <a:pt x="5213509" y="267176"/>
                  <a:pt x="5212556" y="257651"/>
                  <a:pt x="5211604" y="249079"/>
                </a:cubicBezTo>
                <a:cubicBezTo>
                  <a:pt x="5210651" y="239554"/>
                  <a:pt x="5209699" y="230981"/>
                  <a:pt x="5208746" y="224314"/>
                </a:cubicBezTo>
                <a:cubicBezTo>
                  <a:pt x="5206842" y="210979"/>
                  <a:pt x="5205889" y="202406"/>
                  <a:pt x="5205889" y="202406"/>
                </a:cubicBezTo>
                <a:cubicBezTo>
                  <a:pt x="5205889" y="202406"/>
                  <a:pt x="5205889" y="210026"/>
                  <a:pt x="5204937" y="224314"/>
                </a:cubicBezTo>
                <a:cubicBezTo>
                  <a:pt x="5204937" y="230981"/>
                  <a:pt x="5204937" y="239554"/>
                  <a:pt x="5204937" y="249079"/>
                </a:cubicBezTo>
                <a:cubicBezTo>
                  <a:pt x="5204937" y="253841"/>
                  <a:pt x="5204937" y="258604"/>
                  <a:pt x="5204937" y="264319"/>
                </a:cubicBezTo>
                <a:cubicBezTo>
                  <a:pt x="5204937" y="270034"/>
                  <a:pt x="5204937" y="275749"/>
                  <a:pt x="5205889" y="281464"/>
                </a:cubicBezTo>
                <a:cubicBezTo>
                  <a:pt x="5205889" y="284321"/>
                  <a:pt x="5205889" y="286226"/>
                  <a:pt x="5205889" y="289084"/>
                </a:cubicBezTo>
                <a:cubicBezTo>
                  <a:pt x="5204937" y="287179"/>
                  <a:pt x="5203984" y="286226"/>
                  <a:pt x="5203984" y="286226"/>
                </a:cubicBezTo>
                <a:cubicBezTo>
                  <a:pt x="5203984" y="286226"/>
                  <a:pt x="5204937" y="288131"/>
                  <a:pt x="5205889" y="290989"/>
                </a:cubicBezTo>
                <a:cubicBezTo>
                  <a:pt x="5205889" y="290989"/>
                  <a:pt x="5205889" y="290989"/>
                  <a:pt x="5205889" y="291941"/>
                </a:cubicBezTo>
                <a:cubicBezTo>
                  <a:pt x="5204937" y="290036"/>
                  <a:pt x="5203984" y="289084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1126" y="281464"/>
                  <a:pt x="5199221" y="278606"/>
                  <a:pt x="5199221" y="278606"/>
                </a:cubicBezTo>
                <a:cubicBezTo>
                  <a:pt x="5199221" y="278606"/>
                  <a:pt x="5200174" y="283369"/>
                  <a:pt x="5202079" y="290989"/>
                </a:cubicBezTo>
                <a:cubicBezTo>
                  <a:pt x="5201126" y="292894"/>
                  <a:pt x="5200174" y="295751"/>
                  <a:pt x="5198269" y="300514"/>
                </a:cubicBezTo>
                <a:cubicBezTo>
                  <a:pt x="5197317" y="298609"/>
                  <a:pt x="5196364" y="297656"/>
                  <a:pt x="5195412" y="295751"/>
                </a:cubicBezTo>
                <a:cubicBezTo>
                  <a:pt x="5193506" y="284321"/>
                  <a:pt x="5192554" y="273844"/>
                  <a:pt x="5191601" y="263366"/>
                </a:cubicBezTo>
                <a:cubicBezTo>
                  <a:pt x="5187792" y="232886"/>
                  <a:pt x="5185887" y="208121"/>
                  <a:pt x="5184934" y="190024"/>
                </a:cubicBezTo>
                <a:cubicBezTo>
                  <a:pt x="5183981" y="181451"/>
                  <a:pt x="5183981" y="173831"/>
                  <a:pt x="5183981" y="169069"/>
                </a:cubicBezTo>
                <a:cubicBezTo>
                  <a:pt x="5183981" y="164306"/>
                  <a:pt x="5183981" y="161449"/>
                  <a:pt x="5183981" y="161449"/>
                </a:cubicBezTo>
                <a:cubicBezTo>
                  <a:pt x="5183981" y="161449"/>
                  <a:pt x="5183981" y="164306"/>
                  <a:pt x="5183029" y="169069"/>
                </a:cubicBezTo>
                <a:cubicBezTo>
                  <a:pt x="5182076" y="173831"/>
                  <a:pt x="5182076" y="180499"/>
                  <a:pt x="5181124" y="190024"/>
                </a:cubicBezTo>
                <a:cubicBezTo>
                  <a:pt x="5181124" y="196691"/>
                  <a:pt x="5180171" y="204311"/>
                  <a:pt x="5180171" y="211931"/>
                </a:cubicBezTo>
                <a:cubicBezTo>
                  <a:pt x="5179219" y="212884"/>
                  <a:pt x="5178267" y="213836"/>
                  <a:pt x="5177314" y="215741"/>
                </a:cubicBezTo>
                <a:cubicBezTo>
                  <a:pt x="5174456" y="219551"/>
                  <a:pt x="5170646" y="224314"/>
                  <a:pt x="5165884" y="231934"/>
                </a:cubicBezTo>
                <a:cubicBezTo>
                  <a:pt x="5164931" y="232886"/>
                  <a:pt x="5163979" y="234791"/>
                  <a:pt x="5163979" y="235744"/>
                </a:cubicBezTo>
                <a:cubicBezTo>
                  <a:pt x="5163026" y="233839"/>
                  <a:pt x="5162074" y="231934"/>
                  <a:pt x="5161121" y="230029"/>
                </a:cubicBezTo>
                <a:cubicBezTo>
                  <a:pt x="5161121" y="230029"/>
                  <a:pt x="5161121" y="229076"/>
                  <a:pt x="5161121" y="229076"/>
                </a:cubicBezTo>
                <a:cubicBezTo>
                  <a:pt x="5162074" y="222409"/>
                  <a:pt x="5162074" y="217646"/>
                  <a:pt x="5163026" y="213836"/>
                </a:cubicBezTo>
                <a:cubicBezTo>
                  <a:pt x="5163979" y="210026"/>
                  <a:pt x="5163979" y="208121"/>
                  <a:pt x="5163979" y="208121"/>
                </a:cubicBezTo>
                <a:cubicBezTo>
                  <a:pt x="5163979" y="208121"/>
                  <a:pt x="5161121" y="213836"/>
                  <a:pt x="5158264" y="224314"/>
                </a:cubicBezTo>
                <a:cubicBezTo>
                  <a:pt x="5157312" y="222409"/>
                  <a:pt x="5156359" y="221456"/>
                  <a:pt x="5156359" y="220504"/>
                </a:cubicBezTo>
                <a:cubicBezTo>
                  <a:pt x="5152549" y="213836"/>
                  <a:pt x="5149692" y="208121"/>
                  <a:pt x="5147787" y="205264"/>
                </a:cubicBezTo>
                <a:cubicBezTo>
                  <a:pt x="5146834" y="195739"/>
                  <a:pt x="5145881" y="186214"/>
                  <a:pt x="5144929" y="178594"/>
                </a:cubicBezTo>
                <a:cubicBezTo>
                  <a:pt x="5143024" y="159544"/>
                  <a:pt x="5141119" y="149066"/>
                  <a:pt x="5141119" y="149066"/>
                </a:cubicBezTo>
                <a:cubicBezTo>
                  <a:pt x="5141119" y="149066"/>
                  <a:pt x="5141119" y="159544"/>
                  <a:pt x="5141119" y="178594"/>
                </a:cubicBezTo>
                <a:cubicBezTo>
                  <a:pt x="5141119" y="197644"/>
                  <a:pt x="5141119" y="224314"/>
                  <a:pt x="5141119" y="255746"/>
                </a:cubicBezTo>
                <a:cubicBezTo>
                  <a:pt x="5141119" y="256699"/>
                  <a:pt x="5141119" y="257651"/>
                  <a:pt x="5141119" y="258604"/>
                </a:cubicBezTo>
                <a:cubicBezTo>
                  <a:pt x="5140167" y="259556"/>
                  <a:pt x="5140167" y="259556"/>
                  <a:pt x="5139214" y="260509"/>
                </a:cubicBezTo>
                <a:cubicBezTo>
                  <a:pt x="5138262" y="261461"/>
                  <a:pt x="5136356" y="263366"/>
                  <a:pt x="5134451" y="265271"/>
                </a:cubicBezTo>
                <a:cubicBezTo>
                  <a:pt x="5131594" y="216694"/>
                  <a:pt x="5128737" y="184309"/>
                  <a:pt x="5128737" y="184309"/>
                </a:cubicBezTo>
                <a:cubicBezTo>
                  <a:pt x="5128737" y="184309"/>
                  <a:pt x="5126831" y="204311"/>
                  <a:pt x="5124926" y="236696"/>
                </a:cubicBezTo>
                <a:cubicBezTo>
                  <a:pt x="5121117" y="225266"/>
                  <a:pt x="5119212" y="219551"/>
                  <a:pt x="5119212" y="219551"/>
                </a:cubicBezTo>
                <a:cubicBezTo>
                  <a:pt x="5119212" y="219551"/>
                  <a:pt x="5121117" y="230029"/>
                  <a:pt x="5123974" y="249079"/>
                </a:cubicBezTo>
                <a:cubicBezTo>
                  <a:pt x="5123974" y="251936"/>
                  <a:pt x="5123974" y="255746"/>
                  <a:pt x="5123021" y="258604"/>
                </a:cubicBezTo>
                <a:cubicBezTo>
                  <a:pt x="5122069" y="263366"/>
                  <a:pt x="5121117" y="270034"/>
                  <a:pt x="5120164" y="279559"/>
                </a:cubicBezTo>
                <a:cubicBezTo>
                  <a:pt x="5119212" y="281464"/>
                  <a:pt x="5117306" y="283369"/>
                  <a:pt x="5116354" y="285274"/>
                </a:cubicBezTo>
                <a:cubicBezTo>
                  <a:pt x="5113496" y="289084"/>
                  <a:pt x="5109687" y="293846"/>
                  <a:pt x="5106829" y="298609"/>
                </a:cubicBezTo>
                <a:cubicBezTo>
                  <a:pt x="5105876" y="299561"/>
                  <a:pt x="5104924" y="301466"/>
                  <a:pt x="5103971" y="303371"/>
                </a:cubicBezTo>
                <a:cubicBezTo>
                  <a:pt x="5097304" y="287179"/>
                  <a:pt x="5090637" y="272891"/>
                  <a:pt x="5085874" y="261461"/>
                </a:cubicBezTo>
                <a:cubicBezTo>
                  <a:pt x="5085874" y="261461"/>
                  <a:pt x="5085874" y="261461"/>
                  <a:pt x="5086826" y="261461"/>
                </a:cubicBezTo>
                <a:cubicBezTo>
                  <a:pt x="5089684" y="260509"/>
                  <a:pt x="5091589" y="260509"/>
                  <a:pt x="5091589" y="260509"/>
                </a:cubicBezTo>
                <a:cubicBezTo>
                  <a:pt x="5091589" y="260509"/>
                  <a:pt x="5089684" y="260509"/>
                  <a:pt x="5086826" y="260509"/>
                </a:cubicBezTo>
                <a:cubicBezTo>
                  <a:pt x="5086826" y="260509"/>
                  <a:pt x="5085874" y="260509"/>
                  <a:pt x="5085874" y="260509"/>
                </a:cubicBezTo>
                <a:cubicBezTo>
                  <a:pt x="5078254" y="243364"/>
                  <a:pt x="5073492" y="232886"/>
                  <a:pt x="5071587" y="230029"/>
                </a:cubicBezTo>
                <a:cubicBezTo>
                  <a:pt x="5071587" y="225266"/>
                  <a:pt x="5071587" y="222409"/>
                  <a:pt x="5071587" y="222409"/>
                </a:cubicBezTo>
                <a:cubicBezTo>
                  <a:pt x="5071587" y="222409"/>
                  <a:pt x="5070634" y="224314"/>
                  <a:pt x="5069681" y="227171"/>
                </a:cubicBezTo>
                <a:cubicBezTo>
                  <a:pt x="5066824" y="214789"/>
                  <a:pt x="5063967" y="203359"/>
                  <a:pt x="5062062" y="192881"/>
                </a:cubicBezTo>
                <a:cubicBezTo>
                  <a:pt x="5061109" y="186214"/>
                  <a:pt x="5059204" y="180499"/>
                  <a:pt x="5058251" y="174784"/>
                </a:cubicBezTo>
                <a:cubicBezTo>
                  <a:pt x="5057299" y="169069"/>
                  <a:pt x="5056346" y="164306"/>
                  <a:pt x="5055394" y="159544"/>
                </a:cubicBezTo>
                <a:cubicBezTo>
                  <a:pt x="5051584" y="140494"/>
                  <a:pt x="5049679" y="130016"/>
                  <a:pt x="5049679" y="130016"/>
                </a:cubicBezTo>
                <a:cubicBezTo>
                  <a:pt x="5049679" y="130016"/>
                  <a:pt x="5050631" y="140494"/>
                  <a:pt x="5050631" y="159544"/>
                </a:cubicBezTo>
                <a:cubicBezTo>
                  <a:pt x="5050631" y="164306"/>
                  <a:pt x="5051584" y="169069"/>
                  <a:pt x="5051584" y="174784"/>
                </a:cubicBezTo>
                <a:cubicBezTo>
                  <a:pt x="5052537" y="180499"/>
                  <a:pt x="5052537" y="186214"/>
                  <a:pt x="5053489" y="192881"/>
                </a:cubicBezTo>
                <a:cubicBezTo>
                  <a:pt x="5055394" y="206216"/>
                  <a:pt x="5056346" y="220504"/>
                  <a:pt x="5059204" y="236696"/>
                </a:cubicBezTo>
                <a:cubicBezTo>
                  <a:pt x="5060156" y="240506"/>
                  <a:pt x="5061109" y="245269"/>
                  <a:pt x="5061109" y="249079"/>
                </a:cubicBezTo>
                <a:cubicBezTo>
                  <a:pt x="5059204" y="254794"/>
                  <a:pt x="5057299" y="262414"/>
                  <a:pt x="5055394" y="270034"/>
                </a:cubicBezTo>
                <a:cubicBezTo>
                  <a:pt x="5054442" y="270986"/>
                  <a:pt x="5053489" y="270986"/>
                  <a:pt x="5052537" y="271939"/>
                </a:cubicBezTo>
                <a:cubicBezTo>
                  <a:pt x="5052537" y="271939"/>
                  <a:pt x="5052537" y="271939"/>
                  <a:pt x="5052537" y="271939"/>
                </a:cubicBezTo>
                <a:cubicBezTo>
                  <a:pt x="5051584" y="269081"/>
                  <a:pt x="5051584" y="267176"/>
                  <a:pt x="5051584" y="267176"/>
                </a:cubicBezTo>
                <a:cubicBezTo>
                  <a:pt x="5051584" y="267176"/>
                  <a:pt x="5051584" y="268129"/>
                  <a:pt x="5051584" y="269081"/>
                </a:cubicBezTo>
                <a:cubicBezTo>
                  <a:pt x="5050631" y="266224"/>
                  <a:pt x="5049679" y="264319"/>
                  <a:pt x="5048726" y="261461"/>
                </a:cubicBezTo>
                <a:cubicBezTo>
                  <a:pt x="5048726" y="261461"/>
                  <a:pt x="5048726" y="261461"/>
                  <a:pt x="5048726" y="261461"/>
                </a:cubicBezTo>
                <a:cubicBezTo>
                  <a:pt x="5049679" y="255746"/>
                  <a:pt x="5050631" y="252889"/>
                  <a:pt x="5050631" y="252889"/>
                </a:cubicBezTo>
                <a:cubicBezTo>
                  <a:pt x="5050631" y="252889"/>
                  <a:pt x="5049679" y="254794"/>
                  <a:pt x="5047774" y="259556"/>
                </a:cubicBezTo>
                <a:cubicBezTo>
                  <a:pt x="5043964" y="250984"/>
                  <a:pt x="5041106" y="243364"/>
                  <a:pt x="5039201" y="236696"/>
                </a:cubicBezTo>
                <a:cubicBezTo>
                  <a:pt x="5034439" y="222409"/>
                  <a:pt x="5031581" y="214789"/>
                  <a:pt x="5031581" y="214789"/>
                </a:cubicBezTo>
                <a:cubicBezTo>
                  <a:pt x="5031581" y="214789"/>
                  <a:pt x="5033487" y="223361"/>
                  <a:pt x="5035392" y="237649"/>
                </a:cubicBezTo>
                <a:cubicBezTo>
                  <a:pt x="5036344" y="243364"/>
                  <a:pt x="5037296" y="249079"/>
                  <a:pt x="5039201" y="256699"/>
                </a:cubicBezTo>
                <a:cubicBezTo>
                  <a:pt x="5038249" y="258604"/>
                  <a:pt x="5036344" y="261461"/>
                  <a:pt x="5034439" y="265271"/>
                </a:cubicBezTo>
                <a:cubicBezTo>
                  <a:pt x="5034439" y="264319"/>
                  <a:pt x="5034439" y="263366"/>
                  <a:pt x="5034439" y="262414"/>
                </a:cubicBezTo>
                <a:cubicBezTo>
                  <a:pt x="5033487" y="253841"/>
                  <a:pt x="5031581" y="247174"/>
                  <a:pt x="5030629" y="241459"/>
                </a:cubicBezTo>
                <a:cubicBezTo>
                  <a:pt x="5028724" y="230029"/>
                  <a:pt x="5026819" y="223361"/>
                  <a:pt x="5026819" y="223361"/>
                </a:cubicBezTo>
                <a:cubicBezTo>
                  <a:pt x="5026819" y="223361"/>
                  <a:pt x="5026819" y="230029"/>
                  <a:pt x="5025867" y="242411"/>
                </a:cubicBezTo>
                <a:cubicBezTo>
                  <a:pt x="5025867" y="248126"/>
                  <a:pt x="5025867" y="255746"/>
                  <a:pt x="5025867" y="263366"/>
                </a:cubicBezTo>
                <a:cubicBezTo>
                  <a:pt x="5025867" y="267176"/>
                  <a:pt x="5025867" y="271939"/>
                  <a:pt x="5025867" y="276701"/>
                </a:cubicBezTo>
                <a:cubicBezTo>
                  <a:pt x="5025867" y="277654"/>
                  <a:pt x="5025867" y="279559"/>
                  <a:pt x="5025867" y="281464"/>
                </a:cubicBezTo>
                <a:cubicBezTo>
                  <a:pt x="5020151" y="274796"/>
                  <a:pt x="5015389" y="268129"/>
                  <a:pt x="5010626" y="263366"/>
                </a:cubicBezTo>
                <a:cubicBezTo>
                  <a:pt x="5003006" y="255746"/>
                  <a:pt x="4998244" y="250984"/>
                  <a:pt x="4995387" y="248126"/>
                </a:cubicBezTo>
                <a:cubicBezTo>
                  <a:pt x="4996339" y="245269"/>
                  <a:pt x="4997292" y="243364"/>
                  <a:pt x="4997292" y="243364"/>
                </a:cubicBezTo>
                <a:cubicBezTo>
                  <a:pt x="4997292" y="243364"/>
                  <a:pt x="4996339" y="245269"/>
                  <a:pt x="4994434" y="248126"/>
                </a:cubicBezTo>
                <a:cubicBezTo>
                  <a:pt x="4993481" y="247174"/>
                  <a:pt x="4992529" y="246221"/>
                  <a:pt x="4992529" y="246221"/>
                </a:cubicBezTo>
                <a:cubicBezTo>
                  <a:pt x="4994434" y="211931"/>
                  <a:pt x="4994434" y="190024"/>
                  <a:pt x="4994434" y="190024"/>
                </a:cubicBezTo>
                <a:cubicBezTo>
                  <a:pt x="4994434" y="190024"/>
                  <a:pt x="4988719" y="210026"/>
                  <a:pt x="4983004" y="240506"/>
                </a:cubicBezTo>
                <a:cubicBezTo>
                  <a:pt x="4982051" y="239554"/>
                  <a:pt x="4981099" y="238601"/>
                  <a:pt x="4981099" y="238601"/>
                </a:cubicBezTo>
                <a:cubicBezTo>
                  <a:pt x="4967764" y="226219"/>
                  <a:pt x="4959192" y="219551"/>
                  <a:pt x="4959192" y="219551"/>
                </a:cubicBezTo>
                <a:cubicBezTo>
                  <a:pt x="4959192" y="219551"/>
                  <a:pt x="4965859" y="227171"/>
                  <a:pt x="4978242" y="241459"/>
                </a:cubicBezTo>
                <a:cubicBezTo>
                  <a:pt x="4979194" y="243364"/>
                  <a:pt x="4981099" y="244316"/>
                  <a:pt x="4982051" y="246221"/>
                </a:cubicBezTo>
                <a:cubicBezTo>
                  <a:pt x="4982051" y="247174"/>
                  <a:pt x="4982051" y="248126"/>
                  <a:pt x="4982051" y="248126"/>
                </a:cubicBezTo>
                <a:cubicBezTo>
                  <a:pt x="4980146" y="257651"/>
                  <a:pt x="4978242" y="268129"/>
                  <a:pt x="4976337" y="279559"/>
                </a:cubicBezTo>
                <a:cubicBezTo>
                  <a:pt x="4974431" y="283369"/>
                  <a:pt x="4971574" y="287179"/>
                  <a:pt x="4969669" y="290989"/>
                </a:cubicBezTo>
                <a:cubicBezTo>
                  <a:pt x="4965859" y="281464"/>
                  <a:pt x="4963001" y="272891"/>
                  <a:pt x="4960144" y="265271"/>
                </a:cubicBezTo>
                <a:cubicBezTo>
                  <a:pt x="4960144" y="265271"/>
                  <a:pt x="4960144" y="264319"/>
                  <a:pt x="4960144" y="264319"/>
                </a:cubicBezTo>
                <a:cubicBezTo>
                  <a:pt x="4960144" y="253841"/>
                  <a:pt x="4960144" y="245269"/>
                  <a:pt x="4959192" y="237649"/>
                </a:cubicBezTo>
                <a:cubicBezTo>
                  <a:pt x="4958239" y="223361"/>
                  <a:pt x="4958239" y="215741"/>
                  <a:pt x="4958239" y="214789"/>
                </a:cubicBezTo>
                <a:cubicBezTo>
                  <a:pt x="4963001" y="194786"/>
                  <a:pt x="4965859" y="177641"/>
                  <a:pt x="4968717" y="164306"/>
                </a:cubicBezTo>
                <a:cubicBezTo>
                  <a:pt x="4972526" y="145256"/>
                  <a:pt x="4974431" y="134779"/>
                  <a:pt x="4974431" y="134779"/>
                </a:cubicBezTo>
                <a:cubicBezTo>
                  <a:pt x="4974431" y="134779"/>
                  <a:pt x="4970621" y="145256"/>
                  <a:pt x="4964906" y="163354"/>
                </a:cubicBezTo>
                <a:cubicBezTo>
                  <a:pt x="4962049" y="171926"/>
                  <a:pt x="4959192" y="181451"/>
                  <a:pt x="4955381" y="191929"/>
                </a:cubicBezTo>
                <a:cubicBezTo>
                  <a:pt x="4955381" y="182404"/>
                  <a:pt x="4955381" y="176689"/>
                  <a:pt x="4955381" y="176689"/>
                </a:cubicBezTo>
                <a:cubicBezTo>
                  <a:pt x="4955381" y="176689"/>
                  <a:pt x="4954429" y="186214"/>
                  <a:pt x="4952524" y="202406"/>
                </a:cubicBezTo>
                <a:cubicBezTo>
                  <a:pt x="4952524" y="202406"/>
                  <a:pt x="4952524" y="203359"/>
                  <a:pt x="4952524" y="203359"/>
                </a:cubicBezTo>
                <a:cubicBezTo>
                  <a:pt x="4949667" y="210979"/>
                  <a:pt x="4947762" y="218599"/>
                  <a:pt x="4944904" y="227171"/>
                </a:cubicBezTo>
                <a:cubicBezTo>
                  <a:pt x="4944904" y="227171"/>
                  <a:pt x="4944904" y="226219"/>
                  <a:pt x="4944904" y="226219"/>
                </a:cubicBezTo>
                <a:cubicBezTo>
                  <a:pt x="4939189" y="209074"/>
                  <a:pt x="4936331" y="199549"/>
                  <a:pt x="4936331" y="199549"/>
                </a:cubicBezTo>
                <a:cubicBezTo>
                  <a:pt x="4936331" y="199549"/>
                  <a:pt x="4938237" y="213836"/>
                  <a:pt x="4942046" y="236696"/>
                </a:cubicBezTo>
                <a:cubicBezTo>
                  <a:pt x="4942046" y="237649"/>
                  <a:pt x="4941094" y="238601"/>
                  <a:pt x="4941094" y="239554"/>
                </a:cubicBezTo>
                <a:cubicBezTo>
                  <a:pt x="4935379" y="255746"/>
                  <a:pt x="4929664" y="273844"/>
                  <a:pt x="4922996" y="292894"/>
                </a:cubicBezTo>
                <a:cubicBezTo>
                  <a:pt x="4922996" y="291941"/>
                  <a:pt x="4922996" y="290036"/>
                  <a:pt x="4922996" y="289084"/>
                </a:cubicBezTo>
                <a:cubicBezTo>
                  <a:pt x="4921092" y="275749"/>
                  <a:pt x="4920139" y="269081"/>
                  <a:pt x="4920139" y="269081"/>
                </a:cubicBezTo>
                <a:cubicBezTo>
                  <a:pt x="4920139" y="269081"/>
                  <a:pt x="4919187" y="276701"/>
                  <a:pt x="4919187" y="290036"/>
                </a:cubicBezTo>
                <a:cubicBezTo>
                  <a:pt x="4919187" y="291941"/>
                  <a:pt x="4919187" y="293846"/>
                  <a:pt x="4919187" y="296704"/>
                </a:cubicBezTo>
                <a:cubicBezTo>
                  <a:pt x="4918234" y="293846"/>
                  <a:pt x="4918234" y="290989"/>
                  <a:pt x="4917281" y="289084"/>
                </a:cubicBezTo>
                <a:cubicBezTo>
                  <a:pt x="4915376" y="279559"/>
                  <a:pt x="4913471" y="271939"/>
                  <a:pt x="4911567" y="266224"/>
                </a:cubicBezTo>
                <a:cubicBezTo>
                  <a:pt x="4907756" y="253841"/>
                  <a:pt x="4904899" y="246221"/>
                  <a:pt x="4904899" y="246221"/>
                </a:cubicBezTo>
                <a:cubicBezTo>
                  <a:pt x="4904899" y="246221"/>
                  <a:pt x="4905851" y="253841"/>
                  <a:pt x="4907756" y="267176"/>
                </a:cubicBezTo>
                <a:cubicBezTo>
                  <a:pt x="4908709" y="273844"/>
                  <a:pt x="4908709" y="281464"/>
                  <a:pt x="4909662" y="290989"/>
                </a:cubicBezTo>
                <a:cubicBezTo>
                  <a:pt x="4910614" y="299561"/>
                  <a:pt x="4910614" y="310039"/>
                  <a:pt x="4911567" y="321469"/>
                </a:cubicBezTo>
                <a:cubicBezTo>
                  <a:pt x="4910614" y="323374"/>
                  <a:pt x="4909662" y="325279"/>
                  <a:pt x="4908709" y="327184"/>
                </a:cubicBezTo>
                <a:cubicBezTo>
                  <a:pt x="4906804" y="322421"/>
                  <a:pt x="4903946" y="317659"/>
                  <a:pt x="4902042" y="313849"/>
                </a:cubicBezTo>
                <a:cubicBezTo>
                  <a:pt x="4899184" y="308134"/>
                  <a:pt x="4896326" y="302419"/>
                  <a:pt x="4894421" y="298609"/>
                </a:cubicBezTo>
                <a:cubicBezTo>
                  <a:pt x="4893469" y="290036"/>
                  <a:pt x="4892517" y="285274"/>
                  <a:pt x="4892517" y="285274"/>
                </a:cubicBezTo>
                <a:cubicBezTo>
                  <a:pt x="4892517" y="285274"/>
                  <a:pt x="4892517" y="288131"/>
                  <a:pt x="4891564" y="293846"/>
                </a:cubicBezTo>
                <a:cubicBezTo>
                  <a:pt x="4889659" y="290989"/>
                  <a:pt x="4888706" y="289084"/>
                  <a:pt x="4888706" y="289084"/>
                </a:cubicBezTo>
                <a:cubicBezTo>
                  <a:pt x="4888706" y="289084"/>
                  <a:pt x="4889659" y="291941"/>
                  <a:pt x="4891564" y="295751"/>
                </a:cubicBezTo>
                <a:cubicBezTo>
                  <a:pt x="4890612" y="306229"/>
                  <a:pt x="4888706" y="324326"/>
                  <a:pt x="4887754" y="348139"/>
                </a:cubicBezTo>
                <a:cubicBezTo>
                  <a:pt x="4887754" y="350996"/>
                  <a:pt x="4887754" y="354806"/>
                  <a:pt x="4887754" y="357664"/>
                </a:cubicBezTo>
                <a:cubicBezTo>
                  <a:pt x="4885849" y="354806"/>
                  <a:pt x="4883944" y="352901"/>
                  <a:pt x="4882991" y="350996"/>
                </a:cubicBezTo>
                <a:cubicBezTo>
                  <a:pt x="4882991" y="347186"/>
                  <a:pt x="4882039" y="343376"/>
                  <a:pt x="4882039" y="338614"/>
                </a:cubicBezTo>
                <a:cubicBezTo>
                  <a:pt x="4882039" y="338614"/>
                  <a:pt x="4882039" y="337661"/>
                  <a:pt x="4882039" y="337661"/>
                </a:cubicBezTo>
                <a:cubicBezTo>
                  <a:pt x="4882991" y="333851"/>
                  <a:pt x="4882991" y="330041"/>
                  <a:pt x="4883944" y="327184"/>
                </a:cubicBezTo>
                <a:cubicBezTo>
                  <a:pt x="4884896" y="324326"/>
                  <a:pt x="4884896" y="321469"/>
                  <a:pt x="4885849" y="319564"/>
                </a:cubicBezTo>
                <a:cubicBezTo>
                  <a:pt x="4886801" y="315754"/>
                  <a:pt x="4887754" y="312896"/>
                  <a:pt x="4887754" y="312896"/>
                </a:cubicBezTo>
                <a:cubicBezTo>
                  <a:pt x="4887754" y="312896"/>
                  <a:pt x="4886801" y="314801"/>
                  <a:pt x="4884896" y="318611"/>
                </a:cubicBezTo>
                <a:cubicBezTo>
                  <a:pt x="4883944" y="320516"/>
                  <a:pt x="4882991" y="323374"/>
                  <a:pt x="4882039" y="326231"/>
                </a:cubicBezTo>
                <a:cubicBezTo>
                  <a:pt x="4882039" y="327184"/>
                  <a:pt x="4882039" y="327184"/>
                  <a:pt x="4882039" y="328136"/>
                </a:cubicBezTo>
                <a:cubicBezTo>
                  <a:pt x="4882039" y="327184"/>
                  <a:pt x="4882039" y="326231"/>
                  <a:pt x="4882039" y="326231"/>
                </a:cubicBezTo>
                <a:cubicBezTo>
                  <a:pt x="4880134" y="312896"/>
                  <a:pt x="4878229" y="300514"/>
                  <a:pt x="4877276" y="288131"/>
                </a:cubicBezTo>
                <a:cubicBezTo>
                  <a:pt x="4876324" y="279559"/>
                  <a:pt x="4874419" y="270986"/>
                  <a:pt x="4873466" y="263366"/>
                </a:cubicBezTo>
                <a:cubicBezTo>
                  <a:pt x="4875372" y="253841"/>
                  <a:pt x="4876324" y="245269"/>
                  <a:pt x="4878229" y="238601"/>
                </a:cubicBezTo>
                <a:cubicBezTo>
                  <a:pt x="4881087" y="221456"/>
                  <a:pt x="4882039" y="211931"/>
                  <a:pt x="4882039" y="211931"/>
                </a:cubicBezTo>
                <a:cubicBezTo>
                  <a:pt x="4882039" y="211931"/>
                  <a:pt x="4879181" y="221456"/>
                  <a:pt x="4874419" y="237649"/>
                </a:cubicBezTo>
                <a:cubicBezTo>
                  <a:pt x="4873466" y="241459"/>
                  <a:pt x="4872514" y="245269"/>
                  <a:pt x="4870609" y="249079"/>
                </a:cubicBezTo>
                <a:cubicBezTo>
                  <a:pt x="4869656" y="242411"/>
                  <a:pt x="4867751" y="236696"/>
                  <a:pt x="4866799" y="231934"/>
                </a:cubicBezTo>
                <a:cubicBezTo>
                  <a:pt x="4863941" y="218599"/>
                  <a:pt x="4862037" y="210979"/>
                  <a:pt x="4862037" y="210979"/>
                </a:cubicBezTo>
                <a:cubicBezTo>
                  <a:pt x="4862037" y="210979"/>
                  <a:pt x="4862037" y="218599"/>
                  <a:pt x="4862989" y="232886"/>
                </a:cubicBezTo>
                <a:cubicBezTo>
                  <a:pt x="4862989" y="237649"/>
                  <a:pt x="4863941" y="242411"/>
                  <a:pt x="4863941" y="248126"/>
                </a:cubicBezTo>
                <a:cubicBezTo>
                  <a:pt x="4863941" y="250984"/>
                  <a:pt x="4863941" y="255746"/>
                  <a:pt x="4863941" y="261461"/>
                </a:cubicBezTo>
                <a:cubicBezTo>
                  <a:pt x="4862989" y="262414"/>
                  <a:pt x="4862037" y="263366"/>
                  <a:pt x="4860131" y="264319"/>
                </a:cubicBezTo>
                <a:cubicBezTo>
                  <a:pt x="4856322" y="268129"/>
                  <a:pt x="4850606" y="272891"/>
                  <a:pt x="4843939" y="281464"/>
                </a:cubicBezTo>
                <a:cubicBezTo>
                  <a:pt x="4842987" y="277654"/>
                  <a:pt x="4842034" y="273844"/>
                  <a:pt x="4841081" y="270986"/>
                </a:cubicBezTo>
                <a:cubicBezTo>
                  <a:pt x="4842034" y="268129"/>
                  <a:pt x="4842987" y="266224"/>
                  <a:pt x="4842987" y="266224"/>
                </a:cubicBezTo>
                <a:cubicBezTo>
                  <a:pt x="4842987" y="266224"/>
                  <a:pt x="4842034" y="267176"/>
                  <a:pt x="4841081" y="269081"/>
                </a:cubicBezTo>
                <a:cubicBezTo>
                  <a:pt x="4840129" y="265271"/>
                  <a:pt x="4840129" y="262414"/>
                  <a:pt x="4840129" y="262414"/>
                </a:cubicBezTo>
                <a:cubicBezTo>
                  <a:pt x="4840129" y="262414"/>
                  <a:pt x="4840129" y="265271"/>
                  <a:pt x="4840129" y="270034"/>
                </a:cubicBezTo>
                <a:cubicBezTo>
                  <a:pt x="4838224" y="271939"/>
                  <a:pt x="4836319" y="274796"/>
                  <a:pt x="4833462" y="278606"/>
                </a:cubicBezTo>
                <a:cubicBezTo>
                  <a:pt x="4830604" y="283369"/>
                  <a:pt x="4826794" y="288131"/>
                  <a:pt x="4822984" y="294799"/>
                </a:cubicBezTo>
                <a:cubicBezTo>
                  <a:pt x="4821079" y="297656"/>
                  <a:pt x="4819174" y="301466"/>
                  <a:pt x="4816316" y="304324"/>
                </a:cubicBezTo>
                <a:cubicBezTo>
                  <a:pt x="4814412" y="308134"/>
                  <a:pt x="4812506" y="311944"/>
                  <a:pt x="4809649" y="315754"/>
                </a:cubicBezTo>
                <a:cubicBezTo>
                  <a:pt x="4809649" y="316706"/>
                  <a:pt x="4808697" y="317659"/>
                  <a:pt x="4807744" y="318611"/>
                </a:cubicBezTo>
                <a:cubicBezTo>
                  <a:pt x="4807744" y="309086"/>
                  <a:pt x="4807744" y="304324"/>
                  <a:pt x="4807744" y="304324"/>
                </a:cubicBezTo>
                <a:cubicBezTo>
                  <a:pt x="4807744" y="304324"/>
                  <a:pt x="4805839" y="312896"/>
                  <a:pt x="4803934" y="327184"/>
                </a:cubicBezTo>
                <a:cubicBezTo>
                  <a:pt x="4801076" y="331946"/>
                  <a:pt x="4798219" y="336709"/>
                  <a:pt x="4795362" y="342424"/>
                </a:cubicBezTo>
                <a:cubicBezTo>
                  <a:pt x="4795362" y="335756"/>
                  <a:pt x="4795362" y="330041"/>
                  <a:pt x="4795362" y="324326"/>
                </a:cubicBezTo>
                <a:cubicBezTo>
                  <a:pt x="4795362" y="319564"/>
                  <a:pt x="4795362" y="315754"/>
                  <a:pt x="4795362" y="311944"/>
                </a:cubicBezTo>
                <a:cubicBezTo>
                  <a:pt x="4796314" y="308134"/>
                  <a:pt x="4796314" y="305276"/>
                  <a:pt x="4796314" y="302419"/>
                </a:cubicBezTo>
                <a:cubicBezTo>
                  <a:pt x="4796314" y="300514"/>
                  <a:pt x="4796314" y="299561"/>
                  <a:pt x="4797266" y="297656"/>
                </a:cubicBezTo>
                <a:cubicBezTo>
                  <a:pt x="4799172" y="286226"/>
                  <a:pt x="4802029" y="274796"/>
                  <a:pt x="4803934" y="264319"/>
                </a:cubicBezTo>
                <a:cubicBezTo>
                  <a:pt x="4811554" y="221456"/>
                  <a:pt x="4815364" y="192881"/>
                  <a:pt x="4815364" y="192881"/>
                </a:cubicBezTo>
                <a:cubicBezTo>
                  <a:pt x="4815364" y="192881"/>
                  <a:pt x="4804887" y="220504"/>
                  <a:pt x="4792504" y="262414"/>
                </a:cubicBezTo>
                <a:cubicBezTo>
                  <a:pt x="4791551" y="264319"/>
                  <a:pt x="4791551" y="266224"/>
                  <a:pt x="4790599" y="268129"/>
                </a:cubicBezTo>
                <a:cubicBezTo>
                  <a:pt x="4788694" y="256699"/>
                  <a:pt x="4788694" y="250031"/>
                  <a:pt x="4788694" y="250031"/>
                </a:cubicBezTo>
                <a:cubicBezTo>
                  <a:pt x="4788694" y="250031"/>
                  <a:pt x="4788694" y="257651"/>
                  <a:pt x="4787741" y="270986"/>
                </a:cubicBezTo>
                <a:cubicBezTo>
                  <a:pt x="4787741" y="273844"/>
                  <a:pt x="4787741" y="277654"/>
                  <a:pt x="4787741" y="281464"/>
                </a:cubicBezTo>
                <a:cubicBezTo>
                  <a:pt x="4785837" y="287179"/>
                  <a:pt x="4783931" y="292894"/>
                  <a:pt x="4782979" y="299561"/>
                </a:cubicBezTo>
                <a:cubicBezTo>
                  <a:pt x="4782979" y="297656"/>
                  <a:pt x="4782979" y="295751"/>
                  <a:pt x="4782979" y="293846"/>
                </a:cubicBezTo>
                <a:cubicBezTo>
                  <a:pt x="4783931" y="282416"/>
                  <a:pt x="4783931" y="271939"/>
                  <a:pt x="4784884" y="263366"/>
                </a:cubicBezTo>
                <a:cubicBezTo>
                  <a:pt x="4785837" y="253841"/>
                  <a:pt x="4785837" y="246221"/>
                  <a:pt x="4786789" y="239554"/>
                </a:cubicBezTo>
                <a:cubicBezTo>
                  <a:pt x="4788694" y="226219"/>
                  <a:pt x="4789647" y="218599"/>
                  <a:pt x="4789647" y="218599"/>
                </a:cubicBezTo>
                <a:cubicBezTo>
                  <a:pt x="4789647" y="218599"/>
                  <a:pt x="4787741" y="226219"/>
                  <a:pt x="4782979" y="238601"/>
                </a:cubicBezTo>
                <a:cubicBezTo>
                  <a:pt x="4781074" y="245269"/>
                  <a:pt x="4779169" y="252889"/>
                  <a:pt x="4777264" y="262414"/>
                </a:cubicBezTo>
                <a:cubicBezTo>
                  <a:pt x="4776312" y="264319"/>
                  <a:pt x="4776312" y="266224"/>
                  <a:pt x="4776312" y="269081"/>
                </a:cubicBezTo>
                <a:cubicBezTo>
                  <a:pt x="4774406" y="257651"/>
                  <a:pt x="4773454" y="251936"/>
                  <a:pt x="4773454" y="251936"/>
                </a:cubicBezTo>
                <a:cubicBezTo>
                  <a:pt x="4773454" y="251936"/>
                  <a:pt x="4773454" y="264319"/>
                  <a:pt x="4773454" y="284321"/>
                </a:cubicBezTo>
                <a:cubicBezTo>
                  <a:pt x="4772501" y="287179"/>
                  <a:pt x="4772501" y="290989"/>
                  <a:pt x="4771549" y="293846"/>
                </a:cubicBezTo>
                <a:cubicBezTo>
                  <a:pt x="4771549" y="294799"/>
                  <a:pt x="4771549" y="294799"/>
                  <a:pt x="4771549" y="295751"/>
                </a:cubicBezTo>
                <a:cubicBezTo>
                  <a:pt x="4769644" y="273844"/>
                  <a:pt x="4767739" y="260509"/>
                  <a:pt x="4767739" y="260509"/>
                </a:cubicBezTo>
                <a:cubicBezTo>
                  <a:pt x="4767739" y="260509"/>
                  <a:pt x="4765834" y="274796"/>
                  <a:pt x="4764881" y="297656"/>
                </a:cubicBezTo>
                <a:cubicBezTo>
                  <a:pt x="4762024" y="290036"/>
                  <a:pt x="4758214" y="283369"/>
                  <a:pt x="4755356" y="276701"/>
                </a:cubicBezTo>
                <a:cubicBezTo>
                  <a:pt x="4753451" y="273844"/>
                  <a:pt x="4752499" y="271939"/>
                  <a:pt x="4750594" y="270034"/>
                </a:cubicBezTo>
                <a:cubicBezTo>
                  <a:pt x="4753451" y="260509"/>
                  <a:pt x="4755356" y="251936"/>
                  <a:pt x="4758214" y="243364"/>
                </a:cubicBezTo>
                <a:cubicBezTo>
                  <a:pt x="4767739" y="209074"/>
                  <a:pt x="4774406" y="180499"/>
                  <a:pt x="4780122" y="161449"/>
                </a:cubicBezTo>
                <a:cubicBezTo>
                  <a:pt x="4784884" y="141446"/>
                  <a:pt x="4787741" y="130016"/>
                  <a:pt x="4787741" y="130016"/>
                </a:cubicBezTo>
                <a:cubicBezTo>
                  <a:pt x="4787741" y="130016"/>
                  <a:pt x="4782979" y="140494"/>
                  <a:pt x="4776312" y="160496"/>
                </a:cubicBezTo>
                <a:cubicBezTo>
                  <a:pt x="4769644" y="179546"/>
                  <a:pt x="4759166" y="207169"/>
                  <a:pt x="4747737" y="240506"/>
                </a:cubicBezTo>
                <a:cubicBezTo>
                  <a:pt x="4745831" y="246221"/>
                  <a:pt x="4743926" y="251936"/>
                  <a:pt x="4742022" y="257651"/>
                </a:cubicBezTo>
                <a:cubicBezTo>
                  <a:pt x="4742022" y="257651"/>
                  <a:pt x="4742022" y="257651"/>
                  <a:pt x="4742022" y="257651"/>
                </a:cubicBezTo>
                <a:cubicBezTo>
                  <a:pt x="4737259" y="251936"/>
                  <a:pt x="4732497" y="248126"/>
                  <a:pt x="4727734" y="244316"/>
                </a:cubicBezTo>
                <a:cubicBezTo>
                  <a:pt x="4725829" y="242411"/>
                  <a:pt x="4722972" y="241459"/>
                  <a:pt x="4721066" y="240506"/>
                </a:cubicBezTo>
                <a:cubicBezTo>
                  <a:pt x="4719162" y="239554"/>
                  <a:pt x="4717256" y="238601"/>
                  <a:pt x="4716304" y="238601"/>
                </a:cubicBezTo>
                <a:cubicBezTo>
                  <a:pt x="4713447" y="237649"/>
                  <a:pt x="4712494" y="237649"/>
                  <a:pt x="4712494" y="237649"/>
                </a:cubicBezTo>
                <a:cubicBezTo>
                  <a:pt x="4712494" y="237649"/>
                  <a:pt x="4713447" y="238601"/>
                  <a:pt x="4716304" y="239554"/>
                </a:cubicBezTo>
                <a:cubicBezTo>
                  <a:pt x="4719162" y="240506"/>
                  <a:pt x="4722019" y="243364"/>
                  <a:pt x="4725829" y="246221"/>
                </a:cubicBezTo>
                <a:cubicBezTo>
                  <a:pt x="4729639" y="250031"/>
                  <a:pt x="4733449" y="254794"/>
                  <a:pt x="4736306" y="260509"/>
                </a:cubicBezTo>
                <a:cubicBezTo>
                  <a:pt x="4737259" y="262414"/>
                  <a:pt x="4738212" y="264319"/>
                  <a:pt x="4739164" y="266224"/>
                </a:cubicBezTo>
                <a:cubicBezTo>
                  <a:pt x="4736306" y="274796"/>
                  <a:pt x="4732497" y="284321"/>
                  <a:pt x="4729639" y="293846"/>
                </a:cubicBezTo>
                <a:cubicBezTo>
                  <a:pt x="4729639" y="294799"/>
                  <a:pt x="4729639" y="294799"/>
                  <a:pt x="4728687" y="295751"/>
                </a:cubicBezTo>
                <a:cubicBezTo>
                  <a:pt x="4728687" y="295751"/>
                  <a:pt x="4728687" y="295751"/>
                  <a:pt x="4728687" y="294799"/>
                </a:cubicBezTo>
                <a:cubicBezTo>
                  <a:pt x="4728687" y="291941"/>
                  <a:pt x="4728687" y="290989"/>
                  <a:pt x="4728687" y="290989"/>
                </a:cubicBezTo>
                <a:cubicBezTo>
                  <a:pt x="4728687" y="290989"/>
                  <a:pt x="4728687" y="291941"/>
                  <a:pt x="4727734" y="293846"/>
                </a:cubicBezTo>
                <a:cubicBezTo>
                  <a:pt x="4723924" y="285274"/>
                  <a:pt x="4720114" y="277654"/>
                  <a:pt x="4717256" y="270986"/>
                </a:cubicBezTo>
                <a:cubicBezTo>
                  <a:pt x="4716304" y="269081"/>
                  <a:pt x="4715351" y="267176"/>
                  <a:pt x="4714399" y="265271"/>
                </a:cubicBezTo>
                <a:cubicBezTo>
                  <a:pt x="4715351" y="257651"/>
                  <a:pt x="4716304" y="252889"/>
                  <a:pt x="4716304" y="252889"/>
                </a:cubicBezTo>
                <a:cubicBezTo>
                  <a:pt x="4716304" y="252889"/>
                  <a:pt x="4715351" y="256699"/>
                  <a:pt x="4713447" y="262414"/>
                </a:cubicBezTo>
                <a:cubicBezTo>
                  <a:pt x="4708684" y="252889"/>
                  <a:pt x="4706779" y="248126"/>
                  <a:pt x="4706779" y="248126"/>
                </a:cubicBezTo>
                <a:cubicBezTo>
                  <a:pt x="4706779" y="248126"/>
                  <a:pt x="4708684" y="254794"/>
                  <a:pt x="4712494" y="267176"/>
                </a:cubicBezTo>
                <a:cubicBezTo>
                  <a:pt x="4711541" y="270034"/>
                  <a:pt x="4710589" y="273844"/>
                  <a:pt x="4708684" y="277654"/>
                </a:cubicBezTo>
                <a:cubicBezTo>
                  <a:pt x="4700112" y="251936"/>
                  <a:pt x="4694397" y="236696"/>
                  <a:pt x="4694397" y="236696"/>
                </a:cubicBezTo>
                <a:cubicBezTo>
                  <a:pt x="4694397" y="236696"/>
                  <a:pt x="4697254" y="258604"/>
                  <a:pt x="4702969" y="293846"/>
                </a:cubicBezTo>
                <a:cubicBezTo>
                  <a:pt x="4700112" y="304324"/>
                  <a:pt x="4696301" y="317659"/>
                  <a:pt x="4691539" y="331946"/>
                </a:cubicBezTo>
                <a:cubicBezTo>
                  <a:pt x="4691539" y="330994"/>
                  <a:pt x="4690587" y="330041"/>
                  <a:pt x="4690587" y="329089"/>
                </a:cubicBezTo>
                <a:cubicBezTo>
                  <a:pt x="4685824" y="319564"/>
                  <a:pt x="4682966" y="313849"/>
                  <a:pt x="4682966" y="313849"/>
                </a:cubicBezTo>
                <a:cubicBezTo>
                  <a:pt x="4682966" y="313849"/>
                  <a:pt x="4683919" y="316706"/>
                  <a:pt x="4684872" y="322421"/>
                </a:cubicBezTo>
                <a:cubicBezTo>
                  <a:pt x="4684872" y="322421"/>
                  <a:pt x="4684872" y="322421"/>
                  <a:pt x="4684872" y="322421"/>
                </a:cubicBezTo>
                <a:cubicBezTo>
                  <a:pt x="4676299" y="310991"/>
                  <a:pt x="4671537" y="304324"/>
                  <a:pt x="4671537" y="304324"/>
                </a:cubicBezTo>
                <a:cubicBezTo>
                  <a:pt x="4671537" y="304324"/>
                  <a:pt x="4675347" y="311944"/>
                  <a:pt x="4682014" y="324326"/>
                </a:cubicBezTo>
                <a:cubicBezTo>
                  <a:pt x="4683919" y="328136"/>
                  <a:pt x="4686776" y="332899"/>
                  <a:pt x="4688681" y="337661"/>
                </a:cubicBezTo>
                <a:cubicBezTo>
                  <a:pt x="4688681" y="338614"/>
                  <a:pt x="4688681" y="339566"/>
                  <a:pt x="4689634" y="340519"/>
                </a:cubicBezTo>
                <a:cubicBezTo>
                  <a:pt x="4687729" y="349091"/>
                  <a:pt x="4684872" y="356711"/>
                  <a:pt x="4682966" y="366236"/>
                </a:cubicBezTo>
                <a:cubicBezTo>
                  <a:pt x="4681062" y="364331"/>
                  <a:pt x="4680109" y="361474"/>
                  <a:pt x="4678204" y="359569"/>
                </a:cubicBezTo>
                <a:cubicBezTo>
                  <a:pt x="4675347" y="355759"/>
                  <a:pt x="4671537" y="351949"/>
                  <a:pt x="4669631" y="349091"/>
                </a:cubicBezTo>
                <a:cubicBezTo>
                  <a:pt x="4669631" y="349091"/>
                  <a:pt x="4669631" y="349091"/>
                  <a:pt x="4668679" y="348139"/>
                </a:cubicBezTo>
                <a:cubicBezTo>
                  <a:pt x="4669631" y="341471"/>
                  <a:pt x="4669631" y="335756"/>
                  <a:pt x="4669631" y="330994"/>
                </a:cubicBezTo>
                <a:cubicBezTo>
                  <a:pt x="4670584" y="318611"/>
                  <a:pt x="4669631" y="310991"/>
                  <a:pt x="4669631" y="310991"/>
                </a:cubicBezTo>
                <a:cubicBezTo>
                  <a:pt x="4669631" y="310991"/>
                  <a:pt x="4669631" y="311944"/>
                  <a:pt x="4669631" y="313849"/>
                </a:cubicBezTo>
                <a:cubicBezTo>
                  <a:pt x="4669631" y="310039"/>
                  <a:pt x="4670584" y="305276"/>
                  <a:pt x="4670584" y="301466"/>
                </a:cubicBezTo>
                <a:cubicBezTo>
                  <a:pt x="4670584" y="296704"/>
                  <a:pt x="4670584" y="291941"/>
                  <a:pt x="4670584" y="287179"/>
                </a:cubicBezTo>
                <a:cubicBezTo>
                  <a:pt x="4672489" y="282416"/>
                  <a:pt x="4673441" y="278606"/>
                  <a:pt x="4675347" y="274796"/>
                </a:cubicBezTo>
                <a:cubicBezTo>
                  <a:pt x="4683919" y="259556"/>
                  <a:pt x="4689634" y="250984"/>
                  <a:pt x="4689634" y="250984"/>
                </a:cubicBezTo>
                <a:cubicBezTo>
                  <a:pt x="4689634" y="250984"/>
                  <a:pt x="4686776" y="254794"/>
                  <a:pt x="4681062" y="262414"/>
                </a:cubicBezTo>
                <a:cubicBezTo>
                  <a:pt x="4684872" y="252889"/>
                  <a:pt x="4686776" y="248126"/>
                  <a:pt x="4686776" y="248126"/>
                </a:cubicBezTo>
                <a:cubicBezTo>
                  <a:pt x="4686776" y="248126"/>
                  <a:pt x="4682966" y="254794"/>
                  <a:pt x="4675347" y="265271"/>
                </a:cubicBezTo>
                <a:cubicBezTo>
                  <a:pt x="4673441" y="267176"/>
                  <a:pt x="4672489" y="270034"/>
                  <a:pt x="4670584" y="272891"/>
                </a:cubicBezTo>
                <a:cubicBezTo>
                  <a:pt x="4670584" y="270986"/>
                  <a:pt x="4670584" y="270034"/>
                  <a:pt x="4670584" y="268129"/>
                </a:cubicBezTo>
                <a:cubicBezTo>
                  <a:pt x="4669631" y="261461"/>
                  <a:pt x="4669631" y="255746"/>
                  <a:pt x="4668679" y="250984"/>
                </a:cubicBezTo>
                <a:cubicBezTo>
                  <a:pt x="4668679" y="250031"/>
                  <a:pt x="4668679" y="248126"/>
                  <a:pt x="4669631" y="247174"/>
                </a:cubicBezTo>
                <a:cubicBezTo>
                  <a:pt x="4671537" y="230981"/>
                  <a:pt x="4671537" y="222409"/>
                  <a:pt x="4671537" y="222409"/>
                </a:cubicBezTo>
                <a:cubicBezTo>
                  <a:pt x="4671537" y="222409"/>
                  <a:pt x="4671537" y="224314"/>
                  <a:pt x="4670584" y="229076"/>
                </a:cubicBezTo>
                <a:cubicBezTo>
                  <a:pt x="4669631" y="231934"/>
                  <a:pt x="4668679" y="236696"/>
                  <a:pt x="4666774" y="242411"/>
                </a:cubicBezTo>
                <a:cubicBezTo>
                  <a:pt x="4666774" y="242411"/>
                  <a:pt x="4666774" y="242411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5822" y="235744"/>
                  <a:pt x="4663916" y="230981"/>
                  <a:pt x="4662012" y="228124"/>
                </a:cubicBezTo>
                <a:cubicBezTo>
                  <a:pt x="4661059" y="224314"/>
                  <a:pt x="4660106" y="222409"/>
                  <a:pt x="4660106" y="222409"/>
                </a:cubicBezTo>
                <a:cubicBezTo>
                  <a:pt x="4660106" y="222409"/>
                  <a:pt x="4660106" y="224314"/>
                  <a:pt x="4661059" y="228124"/>
                </a:cubicBezTo>
                <a:cubicBezTo>
                  <a:pt x="4662012" y="231934"/>
                  <a:pt x="4662964" y="237649"/>
                  <a:pt x="4662964" y="244316"/>
                </a:cubicBezTo>
                <a:cubicBezTo>
                  <a:pt x="4662964" y="245269"/>
                  <a:pt x="4662964" y="245269"/>
                  <a:pt x="4662964" y="246221"/>
                </a:cubicBezTo>
                <a:cubicBezTo>
                  <a:pt x="4662964" y="246221"/>
                  <a:pt x="4662964" y="246221"/>
                  <a:pt x="4662964" y="246221"/>
                </a:cubicBezTo>
                <a:cubicBezTo>
                  <a:pt x="4660106" y="250031"/>
                  <a:pt x="4657249" y="254794"/>
                  <a:pt x="4654391" y="262414"/>
                </a:cubicBezTo>
                <a:cubicBezTo>
                  <a:pt x="4653439" y="265271"/>
                  <a:pt x="4652487" y="268129"/>
                  <a:pt x="4650581" y="271939"/>
                </a:cubicBezTo>
                <a:cubicBezTo>
                  <a:pt x="4649629" y="267176"/>
                  <a:pt x="4647724" y="264319"/>
                  <a:pt x="4646772" y="261461"/>
                </a:cubicBezTo>
                <a:cubicBezTo>
                  <a:pt x="4646772" y="260509"/>
                  <a:pt x="4645819" y="259556"/>
                  <a:pt x="4645819" y="259556"/>
                </a:cubicBezTo>
                <a:cubicBezTo>
                  <a:pt x="4645819" y="257651"/>
                  <a:pt x="4646772" y="255746"/>
                  <a:pt x="4646772" y="253841"/>
                </a:cubicBezTo>
                <a:cubicBezTo>
                  <a:pt x="4648676" y="243364"/>
                  <a:pt x="4650581" y="234791"/>
                  <a:pt x="4653439" y="227171"/>
                </a:cubicBezTo>
                <a:cubicBezTo>
                  <a:pt x="4657249" y="212884"/>
                  <a:pt x="4660106" y="204311"/>
                  <a:pt x="4660106" y="204311"/>
                </a:cubicBezTo>
                <a:cubicBezTo>
                  <a:pt x="4660106" y="204311"/>
                  <a:pt x="4656297" y="211931"/>
                  <a:pt x="4650581" y="226219"/>
                </a:cubicBezTo>
                <a:cubicBezTo>
                  <a:pt x="4647724" y="232886"/>
                  <a:pt x="4643914" y="241459"/>
                  <a:pt x="4641056" y="251936"/>
                </a:cubicBezTo>
                <a:cubicBezTo>
                  <a:pt x="4639151" y="256699"/>
                  <a:pt x="4637247" y="261461"/>
                  <a:pt x="4636294" y="267176"/>
                </a:cubicBezTo>
                <a:cubicBezTo>
                  <a:pt x="4636294" y="264319"/>
                  <a:pt x="4636294" y="261461"/>
                  <a:pt x="4636294" y="259556"/>
                </a:cubicBezTo>
                <a:cubicBezTo>
                  <a:pt x="4636294" y="251936"/>
                  <a:pt x="4637247" y="246221"/>
                  <a:pt x="4638199" y="242411"/>
                </a:cubicBezTo>
                <a:cubicBezTo>
                  <a:pt x="4639151" y="238601"/>
                  <a:pt x="4639151" y="235744"/>
                  <a:pt x="4639151" y="235744"/>
                </a:cubicBezTo>
                <a:cubicBezTo>
                  <a:pt x="4639151" y="235744"/>
                  <a:pt x="4638199" y="237649"/>
                  <a:pt x="4637247" y="241459"/>
                </a:cubicBezTo>
                <a:cubicBezTo>
                  <a:pt x="4636294" y="245269"/>
                  <a:pt x="4633437" y="250984"/>
                  <a:pt x="4632484" y="258604"/>
                </a:cubicBezTo>
                <a:cubicBezTo>
                  <a:pt x="4632484" y="258604"/>
                  <a:pt x="4632484" y="258604"/>
                  <a:pt x="4632484" y="258604"/>
                </a:cubicBezTo>
                <a:cubicBezTo>
                  <a:pt x="4631531" y="255746"/>
                  <a:pt x="4631531" y="254794"/>
                  <a:pt x="4631531" y="254794"/>
                </a:cubicBezTo>
                <a:cubicBezTo>
                  <a:pt x="4631531" y="254794"/>
                  <a:pt x="4631531" y="256699"/>
                  <a:pt x="4632484" y="259556"/>
                </a:cubicBezTo>
                <a:cubicBezTo>
                  <a:pt x="4630579" y="267176"/>
                  <a:pt x="4629626" y="275749"/>
                  <a:pt x="4628674" y="285274"/>
                </a:cubicBezTo>
                <a:cubicBezTo>
                  <a:pt x="4628674" y="288131"/>
                  <a:pt x="4628674" y="290989"/>
                  <a:pt x="4628674" y="293846"/>
                </a:cubicBezTo>
                <a:cubicBezTo>
                  <a:pt x="4627722" y="296704"/>
                  <a:pt x="4626769" y="300514"/>
                  <a:pt x="4625816" y="303371"/>
                </a:cubicBezTo>
                <a:cubicBezTo>
                  <a:pt x="4619149" y="298609"/>
                  <a:pt x="4614387" y="295751"/>
                  <a:pt x="4610576" y="293846"/>
                </a:cubicBezTo>
                <a:cubicBezTo>
                  <a:pt x="4606766" y="291941"/>
                  <a:pt x="4604862" y="290989"/>
                  <a:pt x="4604862" y="290989"/>
                </a:cubicBezTo>
                <a:cubicBezTo>
                  <a:pt x="4604862" y="290989"/>
                  <a:pt x="4606766" y="291941"/>
                  <a:pt x="4610576" y="294799"/>
                </a:cubicBezTo>
                <a:cubicBezTo>
                  <a:pt x="4614387" y="296704"/>
                  <a:pt x="4619149" y="301466"/>
                  <a:pt x="4624864" y="307181"/>
                </a:cubicBezTo>
                <a:cubicBezTo>
                  <a:pt x="4624864" y="307181"/>
                  <a:pt x="4624864" y="307181"/>
                  <a:pt x="4625816" y="308134"/>
                </a:cubicBezTo>
                <a:cubicBezTo>
                  <a:pt x="4624864" y="313849"/>
                  <a:pt x="4622959" y="319564"/>
                  <a:pt x="4622006" y="325279"/>
                </a:cubicBezTo>
                <a:cubicBezTo>
                  <a:pt x="4621054" y="330994"/>
                  <a:pt x="4620101" y="337661"/>
                  <a:pt x="4619149" y="343376"/>
                </a:cubicBezTo>
                <a:cubicBezTo>
                  <a:pt x="4615339" y="330041"/>
                  <a:pt x="4611529" y="317659"/>
                  <a:pt x="4607719" y="306229"/>
                </a:cubicBezTo>
                <a:cubicBezTo>
                  <a:pt x="4605814" y="300514"/>
                  <a:pt x="4604862" y="295751"/>
                  <a:pt x="4602956" y="290989"/>
                </a:cubicBezTo>
                <a:cubicBezTo>
                  <a:pt x="4602004" y="282416"/>
                  <a:pt x="4601051" y="274796"/>
                  <a:pt x="4601051" y="269081"/>
                </a:cubicBezTo>
                <a:cubicBezTo>
                  <a:pt x="4599147" y="255746"/>
                  <a:pt x="4599147" y="248126"/>
                  <a:pt x="4599147" y="248126"/>
                </a:cubicBezTo>
                <a:cubicBezTo>
                  <a:pt x="4599147" y="248126"/>
                  <a:pt x="4598194" y="255746"/>
                  <a:pt x="4597241" y="269081"/>
                </a:cubicBezTo>
                <a:cubicBezTo>
                  <a:pt x="4597241" y="270034"/>
                  <a:pt x="4597241" y="270986"/>
                  <a:pt x="4597241" y="271939"/>
                </a:cubicBezTo>
                <a:cubicBezTo>
                  <a:pt x="4594384" y="263366"/>
                  <a:pt x="4591526" y="255746"/>
                  <a:pt x="4589622" y="250031"/>
                </a:cubicBezTo>
                <a:cubicBezTo>
                  <a:pt x="4589622" y="247174"/>
                  <a:pt x="4589622" y="244316"/>
                  <a:pt x="4589622" y="240506"/>
                </a:cubicBezTo>
                <a:cubicBezTo>
                  <a:pt x="4590574" y="225266"/>
                  <a:pt x="4590574" y="210979"/>
                  <a:pt x="4590574" y="197644"/>
                </a:cubicBezTo>
                <a:cubicBezTo>
                  <a:pt x="4591526" y="144304"/>
                  <a:pt x="4590574" y="109061"/>
                  <a:pt x="4590574" y="109061"/>
                </a:cubicBezTo>
                <a:cubicBezTo>
                  <a:pt x="4590574" y="109061"/>
                  <a:pt x="4584859" y="144304"/>
                  <a:pt x="4579144" y="197644"/>
                </a:cubicBezTo>
                <a:cubicBezTo>
                  <a:pt x="4578191" y="210979"/>
                  <a:pt x="4576287" y="225266"/>
                  <a:pt x="4574381" y="240506"/>
                </a:cubicBezTo>
                <a:cubicBezTo>
                  <a:pt x="4573429" y="245269"/>
                  <a:pt x="4573429" y="250984"/>
                  <a:pt x="4573429" y="256699"/>
                </a:cubicBezTo>
                <a:cubicBezTo>
                  <a:pt x="4573429" y="256699"/>
                  <a:pt x="4572476" y="257651"/>
                  <a:pt x="4572476" y="257651"/>
                </a:cubicBezTo>
                <a:cubicBezTo>
                  <a:pt x="4569619" y="259556"/>
                  <a:pt x="4566762" y="262414"/>
                  <a:pt x="4563904" y="265271"/>
                </a:cubicBezTo>
                <a:cubicBezTo>
                  <a:pt x="4563904" y="265271"/>
                  <a:pt x="4563904" y="264319"/>
                  <a:pt x="4563904" y="264319"/>
                </a:cubicBezTo>
                <a:cubicBezTo>
                  <a:pt x="4561999" y="261461"/>
                  <a:pt x="4560094" y="258604"/>
                  <a:pt x="4559141" y="255746"/>
                </a:cubicBezTo>
                <a:cubicBezTo>
                  <a:pt x="4559141" y="253841"/>
                  <a:pt x="4560094" y="250984"/>
                  <a:pt x="4560094" y="249079"/>
                </a:cubicBezTo>
                <a:cubicBezTo>
                  <a:pt x="4570572" y="195739"/>
                  <a:pt x="4576287" y="159544"/>
                  <a:pt x="4576287" y="159544"/>
                </a:cubicBezTo>
                <a:cubicBezTo>
                  <a:pt x="4576287" y="159544"/>
                  <a:pt x="4564856" y="192881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4316"/>
                  <a:pt x="4549616" y="245269"/>
                  <a:pt x="4549616" y="246221"/>
                </a:cubicBezTo>
                <a:cubicBezTo>
                  <a:pt x="4549616" y="247174"/>
                  <a:pt x="4549616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4854" y="261461"/>
                  <a:pt x="4540091" y="276701"/>
                  <a:pt x="4536281" y="292894"/>
                </a:cubicBezTo>
                <a:cubicBezTo>
                  <a:pt x="4534376" y="261461"/>
                  <a:pt x="4531519" y="241459"/>
                  <a:pt x="4531519" y="241459"/>
                </a:cubicBezTo>
                <a:cubicBezTo>
                  <a:pt x="4531519" y="241459"/>
                  <a:pt x="4527709" y="266224"/>
                  <a:pt x="4525804" y="303371"/>
                </a:cubicBezTo>
                <a:cubicBezTo>
                  <a:pt x="4525804" y="305276"/>
                  <a:pt x="4525804" y="307181"/>
                  <a:pt x="4525804" y="309086"/>
                </a:cubicBezTo>
                <a:cubicBezTo>
                  <a:pt x="4524851" y="308134"/>
                  <a:pt x="4524851" y="308134"/>
                  <a:pt x="4524851" y="308134"/>
                </a:cubicBezTo>
                <a:cubicBezTo>
                  <a:pt x="4524851" y="308134"/>
                  <a:pt x="4524851" y="309086"/>
                  <a:pt x="4525804" y="310039"/>
                </a:cubicBezTo>
                <a:cubicBezTo>
                  <a:pt x="4524851" y="317659"/>
                  <a:pt x="4524851" y="325279"/>
                  <a:pt x="4523899" y="333851"/>
                </a:cubicBezTo>
                <a:cubicBezTo>
                  <a:pt x="4523899" y="334804"/>
                  <a:pt x="4523899" y="336709"/>
                  <a:pt x="4523899" y="337661"/>
                </a:cubicBezTo>
                <a:cubicBezTo>
                  <a:pt x="4523899" y="338614"/>
                  <a:pt x="4523899" y="338614"/>
                  <a:pt x="4522947" y="339566"/>
                </a:cubicBezTo>
                <a:cubicBezTo>
                  <a:pt x="4521041" y="333851"/>
                  <a:pt x="4519137" y="328136"/>
                  <a:pt x="4517231" y="322421"/>
                </a:cubicBezTo>
                <a:cubicBezTo>
                  <a:pt x="4516279" y="314801"/>
                  <a:pt x="4515326" y="307181"/>
                  <a:pt x="4514374" y="301466"/>
                </a:cubicBezTo>
                <a:cubicBezTo>
                  <a:pt x="4515326" y="299561"/>
                  <a:pt x="4516279" y="298609"/>
                  <a:pt x="4517231" y="297656"/>
                </a:cubicBezTo>
                <a:cubicBezTo>
                  <a:pt x="4520089" y="293846"/>
                  <a:pt x="4521041" y="291941"/>
                  <a:pt x="4521041" y="291941"/>
                </a:cubicBezTo>
                <a:cubicBezTo>
                  <a:pt x="4521041" y="291941"/>
                  <a:pt x="4519137" y="293846"/>
                  <a:pt x="4516279" y="297656"/>
                </a:cubicBezTo>
                <a:cubicBezTo>
                  <a:pt x="4515326" y="298609"/>
                  <a:pt x="4515326" y="299561"/>
                  <a:pt x="4514374" y="300514"/>
                </a:cubicBezTo>
                <a:cubicBezTo>
                  <a:pt x="4514374" y="299561"/>
                  <a:pt x="4514374" y="299561"/>
                  <a:pt x="4514374" y="298609"/>
                </a:cubicBezTo>
                <a:cubicBezTo>
                  <a:pt x="4515326" y="296704"/>
                  <a:pt x="4516279" y="294799"/>
                  <a:pt x="4517231" y="293846"/>
                </a:cubicBezTo>
                <a:cubicBezTo>
                  <a:pt x="4519137" y="290036"/>
                  <a:pt x="4520089" y="288131"/>
                  <a:pt x="4520089" y="288131"/>
                </a:cubicBezTo>
                <a:cubicBezTo>
                  <a:pt x="4520089" y="288131"/>
                  <a:pt x="4519137" y="290036"/>
                  <a:pt x="4516279" y="292894"/>
                </a:cubicBezTo>
                <a:cubicBezTo>
                  <a:pt x="4515326" y="293846"/>
                  <a:pt x="4515326" y="294799"/>
                  <a:pt x="4514374" y="295751"/>
                </a:cubicBezTo>
                <a:cubicBezTo>
                  <a:pt x="4513422" y="290036"/>
                  <a:pt x="4512469" y="285274"/>
                  <a:pt x="4512469" y="281464"/>
                </a:cubicBezTo>
                <a:cubicBezTo>
                  <a:pt x="4511516" y="272891"/>
                  <a:pt x="4511516" y="268129"/>
                  <a:pt x="4511516" y="268129"/>
                </a:cubicBezTo>
                <a:cubicBezTo>
                  <a:pt x="4511516" y="268129"/>
                  <a:pt x="4511516" y="270034"/>
                  <a:pt x="4510564" y="272891"/>
                </a:cubicBezTo>
                <a:cubicBezTo>
                  <a:pt x="4508659" y="259556"/>
                  <a:pt x="4506754" y="250984"/>
                  <a:pt x="4506754" y="250984"/>
                </a:cubicBezTo>
                <a:cubicBezTo>
                  <a:pt x="4506754" y="250984"/>
                  <a:pt x="4506754" y="267176"/>
                  <a:pt x="4506754" y="292894"/>
                </a:cubicBezTo>
                <a:cubicBezTo>
                  <a:pt x="4504849" y="289084"/>
                  <a:pt x="4502944" y="285274"/>
                  <a:pt x="4501991" y="282416"/>
                </a:cubicBezTo>
                <a:cubicBezTo>
                  <a:pt x="4499134" y="276701"/>
                  <a:pt x="4496276" y="271939"/>
                  <a:pt x="4494372" y="267176"/>
                </a:cubicBezTo>
                <a:cubicBezTo>
                  <a:pt x="4491514" y="262414"/>
                  <a:pt x="4489609" y="258604"/>
                  <a:pt x="4486751" y="254794"/>
                </a:cubicBezTo>
                <a:cubicBezTo>
                  <a:pt x="4483894" y="250984"/>
                  <a:pt x="4481989" y="248126"/>
                  <a:pt x="4480084" y="245269"/>
                </a:cubicBezTo>
                <a:cubicBezTo>
                  <a:pt x="4478179" y="242411"/>
                  <a:pt x="4476274" y="240506"/>
                  <a:pt x="4474369" y="238601"/>
                </a:cubicBezTo>
                <a:cubicBezTo>
                  <a:pt x="4471512" y="235744"/>
                  <a:pt x="4470559" y="233839"/>
                  <a:pt x="4469606" y="233839"/>
                </a:cubicBezTo>
                <a:cubicBezTo>
                  <a:pt x="4470559" y="230981"/>
                  <a:pt x="4471512" y="228124"/>
                  <a:pt x="4471512" y="225266"/>
                </a:cubicBezTo>
                <a:cubicBezTo>
                  <a:pt x="4474369" y="214789"/>
                  <a:pt x="4476274" y="206216"/>
                  <a:pt x="4477226" y="198596"/>
                </a:cubicBezTo>
                <a:cubicBezTo>
                  <a:pt x="4480084" y="184309"/>
                  <a:pt x="4481037" y="175736"/>
                  <a:pt x="4481037" y="175736"/>
                </a:cubicBezTo>
                <a:cubicBezTo>
                  <a:pt x="4481037" y="175736"/>
                  <a:pt x="4478179" y="183356"/>
                  <a:pt x="4473416" y="197644"/>
                </a:cubicBezTo>
                <a:cubicBezTo>
                  <a:pt x="4471512" y="204311"/>
                  <a:pt x="4467701" y="212884"/>
                  <a:pt x="4463891" y="222409"/>
                </a:cubicBezTo>
                <a:cubicBezTo>
                  <a:pt x="4461034" y="229076"/>
                  <a:pt x="4458176" y="236696"/>
                  <a:pt x="4455319" y="244316"/>
                </a:cubicBezTo>
                <a:cubicBezTo>
                  <a:pt x="4454366" y="240506"/>
                  <a:pt x="4453414" y="237649"/>
                  <a:pt x="4453414" y="237649"/>
                </a:cubicBezTo>
                <a:cubicBezTo>
                  <a:pt x="4453414" y="237649"/>
                  <a:pt x="4453414" y="240506"/>
                  <a:pt x="4454366" y="247174"/>
                </a:cubicBezTo>
                <a:cubicBezTo>
                  <a:pt x="4453414" y="249079"/>
                  <a:pt x="4452462" y="251936"/>
                  <a:pt x="4451509" y="253841"/>
                </a:cubicBezTo>
                <a:cubicBezTo>
                  <a:pt x="4446747" y="265271"/>
                  <a:pt x="4441984" y="276701"/>
                  <a:pt x="4436269" y="289084"/>
                </a:cubicBezTo>
                <a:cubicBezTo>
                  <a:pt x="4436269" y="288131"/>
                  <a:pt x="4435316" y="288131"/>
                  <a:pt x="4435316" y="287179"/>
                </a:cubicBezTo>
                <a:cubicBezTo>
                  <a:pt x="4436269" y="283369"/>
                  <a:pt x="4437222" y="278606"/>
                  <a:pt x="4438174" y="274796"/>
                </a:cubicBezTo>
                <a:cubicBezTo>
                  <a:pt x="4440079" y="265271"/>
                  <a:pt x="4441984" y="255746"/>
                  <a:pt x="4444841" y="247174"/>
                </a:cubicBezTo>
                <a:cubicBezTo>
                  <a:pt x="4449604" y="229076"/>
                  <a:pt x="4452462" y="211931"/>
                  <a:pt x="4454366" y="195739"/>
                </a:cubicBezTo>
                <a:cubicBezTo>
                  <a:pt x="4457224" y="179546"/>
                  <a:pt x="4459129" y="165259"/>
                  <a:pt x="4460081" y="151924"/>
                </a:cubicBezTo>
                <a:cubicBezTo>
                  <a:pt x="4461034" y="145256"/>
                  <a:pt x="4461987" y="139541"/>
                  <a:pt x="4461987" y="133826"/>
                </a:cubicBezTo>
                <a:cubicBezTo>
                  <a:pt x="4461987" y="128111"/>
                  <a:pt x="4462939" y="123349"/>
                  <a:pt x="4462939" y="118586"/>
                </a:cubicBezTo>
                <a:cubicBezTo>
                  <a:pt x="4463891" y="99536"/>
                  <a:pt x="4463891" y="89059"/>
                  <a:pt x="4463891" y="89059"/>
                </a:cubicBezTo>
                <a:cubicBezTo>
                  <a:pt x="4463891" y="89059"/>
                  <a:pt x="4461987" y="99536"/>
                  <a:pt x="4458176" y="118586"/>
                </a:cubicBezTo>
                <a:cubicBezTo>
                  <a:pt x="4457224" y="123349"/>
                  <a:pt x="4456272" y="128111"/>
                  <a:pt x="4455319" y="133826"/>
                </a:cubicBezTo>
                <a:cubicBezTo>
                  <a:pt x="4454366" y="139541"/>
                  <a:pt x="4452462" y="145256"/>
                  <a:pt x="4451509" y="151924"/>
                </a:cubicBezTo>
                <a:cubicBezTo>
                  <a:pt x="4448651" y="164306"/>
                  <a:pt x="4445794" y="178594"/>
                  <a:pt x="4441984" y="194786"/>
                </a:cubicBezTo>
                <a:cubicBezTo>
                  <a:pt x="4438174" y="210026"/>
                  <a:pt x="4434364" y="227171"/>
                  <a:pt x="4428649" y="245269"/>
                </a:cubicBezTo>
                <a:cubicBezTo>
                  <a:pt x="4426744" y="252889"/>
                  <a:pt x="4423887" y="261461"/>
                  <a:pt x="4421981" y="269081"/>
                </a:cubicBezTo>
                <a:cubicBezTo>
                  <a:pt x="4419124" y="265271"/>
                  <a:pt x="4417219" y="261461"/>
                  <a:pt x="4414362" y="258604"/>
                </a:cubicBezTo>
                <a:cubicBezTo>
                  <a:pt x="4406741" y="247174"/>
                  <a:pt x="4400074" y="237649"/>
                  <a:pt x="4394359" y="230029"/>
                </a:cubicBezTo>
                <a:cubicBezTo>
                  <a:pt x="4391501" y="227171"/>
                  <a:pt x="4389597" y="224314"/>
                  <a:pt x="4387691" y="221456"/>
                </a:cubicBezTo>
                <a:cubicBezTo>
                  <a:pt x="4392454" y="195739"/>
                  <a:pt x="4395312" y="180499"/>
                  <a:pt x="4395312" y="180499"/>
                </a:cubicBezTo>
                <a:cubicBezTo>
                  <a:pt x="4395312" y="180499"/>
                  <a:pt x="4390549" y="193834"/>
                  <a:pt x="4382929" y="215741"/>
                </a:cubicBezTo>
                <a:cubicBezTo>
                  <a:pt x="4378166" y="209074"/>
                  <a:pt x="4375309" y="206216"/>
                  <a:pt x="4375309" y="206216"/>
                </a:cubicBezTo>
                <a:cubicBezTo>
                  <a:pt x="4375309" y="206216"/>
                  <a:pt x="4378166" y="210979"/>
                  <a:pt x="4381976" y="218599"/>
                </a:cubicBezTo>
                <a:cubicBezTo>
                  <a:pt x="4378166" y="230029"/>
                  <a:pt x="4374356" y="244316"/>
                  <a:pt x="4369594" y="259556"/>
                </a:cubicBezTo>
                <a:cubicBezTo>
                  <a:pt x="4368641" y="248126"/>
                  <a:pt x="4368641" y="241459"/>
                  <a:pt x="4368641" y="241459"/>
                </a:cubicBezTo>
                <a:cubicBezTo>
                  <a:pt x="4368641" y="241459"/>
                  <a:pt x="4367689" y="249079"/>
                  <a:pt x="4366737" y="263366"/>
                </a:cubicBezTo>
                <a:cubicBezTo>
                  <a:pt x="4366737" y="267176"/>
                  <a:pt x="4365784" y="270986"/>
                  <a:pt x="4365784" y="274796"/>
                </a:cubicBezTo>
                <a:cubicBezTo>
                  <a:pt x="4364831" y="277654"/>
                  <a:pt x="4363879" y="281464"/>
                  <a:pt x="4362926" y="285274"/>
                </a:cubicBezTo>
                <a:cubicBezTo>
                  <a:pt x="4362926" y="284321"/>
                  <a:pt x="4362926" y="283369"/>
                  <a:pt x="4362926" y="282416"/>
                </a:cubicBezTo>
                <a:cubicBezTo>
                  <a:pt x="4361974" y="269081"/>
                  <a:pt x="4361022" y="261461"/>
                  <a:pt x="4361022" y="261461"/>
                </a:cubicBezTo>
                <a:cubicBezTo>
                  <a:pt x="4361022" y="261461"/>
                  <a:pt x="4360069" y="269081"/>
                  <a:pt x="4359116" y="283369"/>
                </a:cubicBezTo>
                <a:cubicBezTo>
                  <a:pt x="4359116" y="285274"/>
                  <a:pt x="4359116" y="288131"/>
                  <a:pt x="4359116" y="290989"/>
                </a:cubicBezTo>
                <a:cubicBezTo>
                  <a:pt x="4358164" y="291941"/>
                  <a:pt x="4358164" y="293846"/>
                  <a:pt x="4357212" y="295751"/>
                </a:cubicBezTo>
                <a:cubicBezTo>
                  <a:pt x="4355306" y="291941"/>
                  <a:pt x="4353401" y="288131"/>
                  <a:pt x="4351497" y="284321"/>
                </a:cubicBezTo>
                <a:cubicBezTo>
                  <a:pt x="4351497" y="274796"/>
                  <a:pt x="4351497" y="266224"/>
                  <a:pt x="4351497" y="257651"/>
                </a:cubicBezTo>
                <a:cubicBezTo>
                  <a:pt x="4351497" y="250984"/>
                  <a:pt x="4351497" y="245269"/>
                  <a:pt x="4351497" y="238601"/>
                </a:cubicBezTo>
                <a:cubicBezTo>
                  <a:pt x="4351497" y="232886"/>
                  <a:pt x="4350544" y="227171"/>
                  <a:pt x="4349591" y="221456"/>
                </a:cubicBezTo>
                <a:cubicBezTo>
                  <a:pt x="4348639" y="210979"/>
                  <a:pt x="4346734" y="201454"/>
                  <a:pt x="4345781" y="194786"/>
                </a:cubicBezTo>
                <a:cubicBezTo>
                  <a:pt x="4343876" y="179546"/>
                  <a:pt x="4342924" y="170974"/>
                  <a:pt x="4342924" y="170974"/>
                </a:cubicBezTo>
                <a:cubicBezTo>
                  <a:pt x="4342924" y="170974"/>
                  <a:pt x="4342924" y="179546"/>
                  <a:pt x="4341972" y="194786"/>
                </a:cubicBezTo>
                <a:cubicBezTo>
                  <a:pt x="4341972" y="201454"/>
                  <a:pt x="4341972" y="209074"/>
                  <a:pt x="4341972" y="217646"/>
                </a:cubicBezTo>
                <a:cubicBezTo>
                  <a:pt x="4341019" y="210026"/>
                  <a:pt x="4340066" y="205264"/>
                  <a:pt x="4340066" y="205264"/>
                </a:cubicBezTo>
                <a:cubicBezTo>
                  <a:pt x="4340066" y="205264"/>
                  <a:pt x="4340066" y="212884"/>
                  <a:pt x="4339114" y="226219"/>
                </a:cubicBezTo>
                <a:cubicBezTo>
                  <a:pt x="4339114" y="232886"/>
                  <a:pt x="4339114" y="240506"/>
                  <a:pt x="4338162" y="250031"/>
                </a:cubicBezTo>
                <a:cubicBezTo>
                  <a:pt x="4338162" y="250984"/>
                  <a:pt x="4338162" y="251936"/>
                  <a:pt x="4338162" y="252889"/>
                </a:cubicBezTo>
                <a:cubicBezTo>
                  <a:pt x="4338162" y="251936"/>
                  <a:pt x="4337209" y="250984"/>
                  <a:pt x="4337209" y="250984"/>
                </a:cubicBezTo>
                <a:cubicBezTo>
                  <a:pt x="4330541" y="231934"/>
                  <a:pt x="4324826" y="213836"/>
                  <a:pt x="4318159" y="196691"/>
                </a:cubicBezTo>
                <a:cubicBezTo>
                  <a:pt x="4306729" y="163354"/>
                  <a:pt x="4296251" y="135731"/>
                  <a:pt x="4289584" y="116681"/>
                </a:cubicBezTo>
                <a:cubicBezTo>
                  <a:pt x="4282916" y="97631"/>
                  <a:pt x="4278154" y="86201"/>
                  <a:pt x="4278154" y="86201"/>
                </a:cubicBezTo>
                <a:cubicBezTo>
                  <a:pt x="4278154" y="86201"/>
                  <a:pt x="4281012" y="97631"/>
                  <a:pt x="4285774" y="117634"/>
                </a:cubicBezTo>
                <a:cubicBezTo>
                  <a:pt x="4291489" y="137636"/>
                  <a:pt x="4298156" y="166211"/>
                  <a:pt x="4307681" y="199549"/>
                </a:cubicBezTo>
                <a:cubicBezTo>
                  <a:pt x="4315301" y="228124"/>
                  <a:pt x="4324826" y="261461"/>
                  <a:pt x="4334351" y="295751"/>
                </a:cubicBezTo>
                <a:cubicBezTo>
                  <a:pt x="4334351" y="295751"/>
                  <a:pt x="4334351" y="296704"/>
                  <a:pt x="4334351" y="296704"/>
                </a:cubicBezTo>
                <a:cubicBezTo>
                  <a:pt x="4334351" y="295751"/>
                  <a:pt x="4334351" y="294799"/>
                  <a:pt x="4334351" y="294799"/>
                </a:cubicBezTo>
                <a:cubicBezTo>
                  <a:pt x="4334351" y="294799"/>
                  <a:pt x="4334351" y="296704"/>
                  <a:pt x="4334351" y="301466"/>
                </a:cubicBezTo>
                <a:cubicBezTo>
                  <a:pt x="4334351" y="306229"/>
                  <a:pt x="4333399" y="310991"/>
                  <a:pt x="4333399" y="315754"/>
                </a:cubicBezTo>
                <a:cubicBezTo>
                  <a:pt x="4332447" y="325279"/>
                  <a:pt x="4331494" y="334804"/>
                  <a:pt x="4329589" y="344329"/>
                </a:cubicBezTo>
                <a:cubicBezTo>
                  <a:pt x="4329589" y="344329"/>
                  <a:pt x="4328637" y="343376"/>
                  <a:pt x="4328637" y="343376"/>
                </a:cubicBezTo>
                <a:cubicBezTo>
                  <a:pt x="4327684" y="342424"/>
                  <a:pt x="4327684" y="341471"/>
                  <a:pt x="4326731" y="340519"/>
                </a:cubicBezTo>
                <a:cubicBezTo>
                  <a:pt x="4326731" y="338614"/>
                  <a:pt x="4325779" y="335756"/>
                  <a:pt x="4325779" y="333851"/>
                </a:cubicBezTo>
                <a:cubicBezTo>
                  <a:pt x="4321969" y="309086"/>
                  <a:pt x="4318159" y="286226"/>
                  <a:pt x="4315301" y="267176"/>
                </a:cubicBezTo>
                <a:cubicBezTo>
                  <a:pt x="4308634" y="228124"/>
                  <a:pt x="4301966" y="202406"/>
                  <a:pt x="4301966" y="202406"/>
                </a:cubicBezTo>
                <a:cubicBezTo>
                  <a:pt x="4301966" y="202406"/>
                  <a:pt x="4301966" y="229076"/>
                  <a:pt x="4303872" y="268129"/>
                </a:cubicBezTo>
                <a:cubicBezTo>
                  <a:pt x="4303872" y="270034"/>
                  <a:pt x="4303872" y="271939"/>
                  <a:pt x="4303872" y="274796"/>
                </a:cubicBezTo>
                <a:cubicBezTo>
                  <a:pt x="4302919" y="279559"/>
                  <a:pt x="4302919" y="284321"/>
                  <a:pt x="4301966" y="290036"/>
                </a:cubicBezTo>
                <a:cubicBezTo>
                  <a:pt x="4301966" y="292894"/>
                  <a:pt x="4301014" y="296704"/>
                  <a:pt x="4300062" y="300514"/>
                </a:cubicBezTo>
                <a:cubicBezTo>
                  <a:pt x="4296251" y="295751"/>
                  <a:pt x="4292441" y="290989"/>
                  <a:pt x="4288631" y="286226"/>
                </a:cubicBezTo>
                <a:cubicBezTo>
                  <a:pt x="4292441" y="292894"/>
                  <a:pt x="4295299" y="298609"/>
                  <a:pt x="4299109" y="305276"/>
                </a:cubicBezTo>
                <a:cubicBezTo>
                  <a:pt x="4298156" y="310991"/>
                  <a:pt x="4297204" y="316706"/>
                  <a:pt x="4296251" y="323374"/>
                </a:cubicBezTo>
                <a:cubicBezTo>
                  <a:pt x="4295299" y="330041"/>
                  <a:pt x="4293394" y="337661"/>
                  <a:pt x="4292441" y="346234"/>
                </a:cubicBezTo>
                <a:cubicBezTo>
                  <a:pt x="4291489" y="345281"/>
                  <a:pt x="4291489" y="344329"/>
                  <a:pt x="4290537" y="343376"/>
                </a:cubicBezTo>
                <a:cubicBezTo>
                  <a:pt x="4289584" y="330994"/>
                  <a:pt x="4289584" y="319564"/>
                  <a:pt x="4288631" y="308134"/>
                </a:cubicBezTo>
                <a:cubicBezTo>
                  <a:pt x="4285774" y="262414"/>
                  <a:pt x="4281964" y="231934"/>
                  <a:pt x="4281964" y="231934"/>
                </a:cubicBezTo>
                <a:cubicBezTo>
                  <a:pt x="4281964" y="231934"/>
                  <a:pt x="4279106" y="262414"/>
                  <a:pt x="4277201" y="309086"/>
                </a:cubicBezTo>
                <a:cubicBezTo>
                  <a:pt x="4277201" y="311944"/>
                  <a:pt x="4277201" y="315754"/>
                  <a:pt x="4277201" y="318611"/>
                </a:cubicBezTo>
                <a:cubicBezTo>
                  <a:pt x="4276249" y="315754"/>
                  <a:pt x="4274344" y="312896"/>
                  <a:pt x="4273391" y="310039"/>
                </a:cubicBezTo>
                <a:cubicBezTo>
                  <a:pt x="4273391" y="308134"/>
                  <a:pt x="4272439" y="305276"/>
                  <a:pt x="4272439" y="303371"/>
                </a:cubicBezTo>
                <a:cubicBezTo>
                  <a:pt x="4271487" y="292894"/>
                  <a:pt x="4271487" y="283369"/>
                  <a:pt x="4270534" y="273844"/>
                </a:cubicBezTo>
                <a:cubicBezTo>
                  <a:pt x="4270534" y="269081"/>
                  <a:pt x="4269581" y="265271"/>
                  <a:pt x="4269581" y="260509"/>
                </a:cubicBezTo>
                <a:cubicBezTo>
                  <a:pt x="4269581" y="258604"/>
                  <a:pt x="4269581" y="257651"/>
                  <a:pt x="4269581" y="255746"/>
                </a:cubicBezTo>
                <a:cubicBezTo>
                  <a:pt x="4269581" y="248126"/>
                  <a:pt x="4270534" y="241459"/>
                  <a:pt x="4270534" y="234791"/>
                </a:cubicBezTo>
                <a:cubicBezTo>
                  <a:pt x="4273391" y="187166"/>
                  <a:pt x="4273391" y="155734"/>
                  <a:pt x="4273391" y="155734"/>
                </a:cubicBezTo>
                <a:cubicBezTo>
                  <a:pt x="4273391" y="155734"/>
                  <a:pt x="4265772" y="187166"/>
                  <a:pt x="4259104" y="233839"/>
                </a:cubicBezTo>
                <a:cubicBezTo>
                  <a:pt x="4257199" y="245269"/>
                  <a:pt x="4255294" y="258604"/>
                  <a:pt x="4253389" y="271939"/>
                </a:cubicBezTo>
                <a:cubicBezTo>
                  <a:pt x="4253389" y="270986"/>
                  <a:pt x="4252437" y="270986"/>
                  <a:pt x="4252437" y="270034"/>
                </a:cubicBezTo>
                <a:cubicBezTo>
                  <a:pt x="4252437" y="267176"/>
                  <a:pt x="4253389" y="264319"/>
                  <a:pt x="4253389" y="262414"/>
                </a:cubicBezTo>
                <a:cubicBezTo>
                  <a:pt x="4255294" y="248126"/>
                  <a:pt x="4255294" y="240506"/>
                  <a:pt x="4255294" y="240506"/>
                </a:cubicBezTo>
                <a:cubicBezTo>
                  <a:pt x="4255294" y="240506"/>
                  <a:pt x="4253389" y="248126"/>
                  <a:pt x="4249579" y="262414"/>
                </a:cubicBezTo>
                <a:cubicBezTo>
                  <a:pt x="4249579" y="263366"/>
                  <a:pt x="4249579" y="264319"/>
                  <a:pt x="4248626" y="264319"/>
                </a:cubicBezTo>
                <a:cubicBezTo>
                  <a:pt x="4247674" y="263366"/>
                  <a:pt x="4247674" y="262414"/>
                  <a:pt x="4246722" y="261461"/>
                </a:cubicBezTo>
                <a:cubicBezTo>
                  <a:pt x="4245769" y="260509"/>
                  <a:pt x="4244816" y="259556"/>
                  <a:pt x="4244816" y="257651"/>
                </a:cubicBezTo>
                <a:cubicBezTo>
                  <a:pt x="4244816" y="253841"/>
                  <a:pt x="4244816" y="251936"/>
                  <a:pt x="4244816" y="251936"/>
                </a:cubicBezTo>
                <a:cubicBezTo>
                  <a:pt x="4244816" y="251936"/>
                  <a:pt x="4244816" y="253841"/>
                  <a:pt x="4243864" y="256699"/>
                </a:cubicBezTo>
                <a:cubicBezTo>
                  <a:pt x="4242912" y="254794"/>
                  <a:pt x="4241959" y="252889"/>
                  <a:pt x="4240054" y="251936"/>
                </a:cubicBezTo>
                <a:cubicBezTo>
                  <a:pt x="4236244" y="246221"/>
                  <a:pt x="4232434" y="240506"/>
                  <a:pt x="4229576" y="235744"/>
                </a:cubicBezTo>
                <a:cubicBezTo>
                  <a:pt x="4223862" y="227171"/>
                  <a:pt x="4220051" y="222409"/>
                  <a:pt x="4220051" y="222409"/>
                </a:cubicBezTo>
                <a:cubicBezTo>
                  <a:pt x="4220051" y="222409"/>
                  <a:pt x="4221956" y="228124"/>
                  <a:pt x="4226719" y="237649"/>
                </a:cubicBezTo>
                <a:cubicBezTo>
                  <a:pt x="4228624" y="242411"/>
                  <a:pt x="4231481" y="248126"/>
                  <a:pt x="4234339" y="254794"/>
                </a:cubicBezTo>
                <a:cubicBezTo>
                  <a:pt x="4235291" y="255746"/>
                  <a:pt x="4235291" y="257651"/>
                  <a:pt x="4236244" y="258604"/>
                </a:cubicBezTo>
                <a:cubicBezTo>
                  <a:pt x="4234339" y="256699"/>
                  <a:pt x="4233387" y="253841"/>
                  <a:pt x="4231481" y="251936"/>
                </a:cubicBezTo>
                <a:cubicBezTo>
                  <a:pt x="4227672" y="246221"/>
                  <a:pt x="4223862" y="242411"/>
                  <a:pt x="4220051" y="237649"/>
                </a:cubicBezTo>
                <a:cubicBezTo>
                  <a:pt x="4213384" y="229076"/>
                  <a:pt x="4206716" y="223361"/>
                  <a:pt x="4202906" y="219551"/>
                </a:cubicBezTo>
                <a:cubicBezTo>
                  <a:pt x="4199097" y="215741"/>
                  <a:pt x="4196239" y="213836"/>
                  <a:pt x="4196239" y="213836"/>
                </a:cubicBezTo>
                <a:cubicBezTo>
                  <a:pt x="4196239" y="213836"/>
                  <a:pt x="4198144" y="216694"/>
                  <a:pt x="4201954" y="220504"/>
                </a:cubicBezTo>
                <a:cubicBezTo>
                  <a:pt x="4205764" y="225266"/>
                  <a:pt x="4211479" y="230981"/>
                  <a:pt x="4216241" y="240506"/>
                </a:cubicBezTo>
                <a:cubicBezTo>
                  <a:pt x="4219099" y="245269"/>
                  <a:pt x="4222909" y="250031"/>
                  <a:pt x="4225766" y="255746"/>
                </a:cubicBezTo>
                <a:cubicBezTo>
                  <a:pt x="4228624" y="261461"/>
                  <a:pt x="4232434" y="267176"/>
                  <a:pt x="4235291" y="273844"/>
                </a:cubicBezTo>
                <a:cubicBezTo>
                  <a:pt x="4235291" y="273844"/>
                  <a:pt x="4235291" y="273844"/>
                  <a:pt x="4235291" y="274796"/>
                </a:cubicBezTo>
                <a:cubicBezTo>
                  <a:pt x="4235291" y="276701"/>
                  <a:pt x="4235291" y="279559"/>
                  <a:pt x="4235291" y="282416"/>
                </a:cubicBezTo>
                <a:cubicBezTo>
                  <a:pt x="4235291" y="282416"/>
                  <a:pt x="4234339" y="281464"/>
                  <a:pt x="4234339" y="281464"/>
                </a:cubicBezTo>
                <a:cubicBezTo>
                  <a:pt x="4231481" y="277654"/>
                  <a:pt x="4229576" y="276701"/>
                  <a:pt x="4229576" y="276701"/>
                </a:cubicBezTo>
                <a:cubicBezTo>
                  <a:pt x="4229576" y="276701"/>
                  <a:pt x="4231481" y="278606"/>
                  <a:pt x="4233387" y="282416"/>
                </a:cubicBezTo>
                <a:cubicBezTo>
                  <a:pt x="4233387" y="283369"/>
                  <a:pt x="4234339" y="283369"/>
                  <a:pt x="4235291" y="284321"/>
                </a:cubicBezTo>
                <a:cubicBezTo>
                  <a:pt x="4235291" y="284321"/>
                  <a:pt x="4235291" y="284321"/>
                  <a:pt x="4235291" y="285274"/>
                </a:cubicBezTo>
                <a:cubicBezTo>
                  <a:pt x="4233387" y="292894"/>
                  <a:pt x="4231481" y="301466"/>
                  <a:pt x="4229576" y="310039"/>
                </a:cubicBezTo>
                <a:cubicBezTo>
                  <a:pt x="4225766" y="301466"/>
                  <a:pt x="4222909" y="295751"/>
                  <a:pt x="4222909" y="295751"/>
                </a:cubicBezTo>
                <a:cubicBezTo>
                  <a:pt x="4222909" y="295751"/>
                  <a:pt x="4224814" y="303371"/>
                  <a:pt x="4228624" y="316706"/>
                </a:cubicBezTo>
                <a:cubicBezTo>
                  <a:pt x="4227672" y="319564"/>
                  <a:pt x="4227672" y="323374"/>
                  <a:pt x="4226719" y="327184"/>
                </a:cubicBezTo>
                <a:cubicBezTo>
                  <a:pt x="4225766" y="331946"/>
                  <a:pt x="4224814" y="336709"/>
                  <a:pt x="4223862" y="341471"/>
                </a:cubicBezTo>
                <a:cubicBezTo>
                  <a:pt x="4223862" y="338614"/>
                  <a:pt x="4222909" y="336709"/>
                  <a:pt x="4222909" y="334804"/>
                </a:cubicBezTo>
                <a:cubicBezTo>
                  <a:pt x="4221004" y="320516"/>
                  <a:pt x="4219099" y="311944"/>
                  <a:pt x="4219099" y="311944"/>
                </a:cubicBezTo>
                <a:cubicBezTo>
                  <a:pt x="4219099" y="311944"/>
                  <a:pt x="4219099" y="319564"/>
                  <a:pt x="4219099" y="331946"/>
                </a:cubicBezTo>
                <a:cubicBezTo>
                  <a:pt x="4218147" y="329089"/>
                  <a:pt x="4218147" y="326231"/>
                  <a:pt x="4217194" y="322421"/>
                </a:cubicBezTo>
                <a:cubicBezTo>
                  <a:pt x="4206716" y="272891"/>
                  <a:pt x="4198144" y="240506"/>
                  <a:pt x="4198144" y="240506"/>
                </a:cubicBezTo>
                <a:cubicBezTo>
                  <a:pt x="4198144" y="240506"/>
                  <a:pt x="4200049" y="273844"/>
                  <a:pt x="4205764" y="323374"/>
                </a:cubicBezTo>
                <a:cubicBezTo>
                  <a:pt x="4206716" y="335756"/>
                  <a:pt x="4208622" y="350044"/>
                  <a:pt x="4210526" y="364331"/>
                </a:cubicBezTo>
                <a:cubicBezTo>
                  <a:pt x="4210526" y="364331"/>
                  <a:pt x="4210526" y="363379"/>
                  <a:pt x="4210526" y="363379"/>
                </a:cubicBezTo>
                <a:cubicBezTo>
                  <a:pt x="4209574" y="357664"/>
                  <a:pt x="4207669" y="353854"/>
                  <a:pt x="4206716" y="350044"/>
                </a:cubicBezTo>
                <a:cubicBezTo>
                  <a:pt x="4204812" y="342424"/>
                  <a:pt x="4202906" y="338614"/>
                  <a:pt x="4202906" y="338614"/>
                </a:cubicBezTo>
                <a:cubicBezTo>
                  <a:pt x="4202906" y="338614"/>
                  <a:pt x="4202906" y="343376"/>
                  <a:pt x="4202906" y="350996"/>
                </a:cubicBezTo>
                <a:cubicBezTo>
                  <a:pt x="4202906" y="354806"/>
                  <a:pt x="4202906" y="359569"/>
                  <a:pt x="4202906" y="365284"/>
                </a:cubicBezTo>
                <a:cubicBezTo>
                  <a:pt x="4202906" y="368141"/>
                  <a:pt x="4202906" y="370999"/>
                  <a:pt x="4202906" y="373856"/>
                </a:cubicBezTo>
                <a:cubicBezTo>
                  <a:pt x="4202906" y="375761"/>
                  <a:pt x="4202906" y="377666"/>
                  <a:pt x="4202906" y="380524"/>
                </a:cubicBezTo>
                <a:cubicBezTo>
                  <a:pt x="4202906" y="379571"/>
                  <a:pt x="4202906" y="379571"/>
                  <a:pt x="4201954" y="378619"/>
                </a:cubicBezTo>
                <a:cubicBezTo>
                  <a:pt x="4201954" y="372904"/>
                  <a:pt x="4201001" y="367189"/>
                  <a:pt x="4201001" y="361474"/>
                </a:cubicBezTo>
                <a:cubicBezTo>
                  <a:pt x="4199097" y="318611"/>
                  <a:pt x="4196239" y="290989"/>
                  <a:pt x="4196239" y="290989"/>
                </a:cubicBezTo>
                <a:cubicBezTo>
                  <a:pt x="4196239" y="290989"/>
                  <a:pt x="4193381" y="310991"/>
                  <a:pt x="4191476" y="343376"/>
                </a:cubicBezTo>
                <a:cubicBezTo>
                  <a:pt x="4190524" y="340519"/>
                  <a:pt x="4189571" y="338614"/>
                  <a:pt x="4188619" y="335756"/>
                </a:cubicBezTo>
                <a:cubicBezTo>
                  <a:pt x="4185761" y="329089"/>
                  <a:pt x="4183856" y="323374"/>
                  <a:pt x="4181951" y="319564"/>
                </a:cubicBezTo>
                <a:cubicBezTo>
                  <a:pt x="4181951" y="318611"/>
                  <a:pt x="4180999" y="317659"/>
                  <a:pt x="4180999" y="316706"/>
                </a:cubicBezTo>
                <a:cubicBezTo>
                  <a:pt x="4180999" y="291941"/>
                  <a:pt x="4180999" y="271939"/>
                  <a:pt x="4180999" y="256699"/>
                </a:cubicBezTo>
                <a:cubicBezTo>
                  <a:pt x="4180999" y="239554"/>
                  <a:pt x="4180999" y="230029"/>
                  <a:pt x="4180999" y="230029"/>
                </a:cubicBezTo>
                <a:cubicBezTo>
                  <a:pt x="4180999" y="230029"/>
                  <a:pt x="4180046" y="239554"/>
                  <a:pt x="4177189" y="256699"/>
                </a:cubicBezTo>
                <a:cubicBezTo>
                  <a:pt x="4177189" y="260509"/>
                  <a:pt x="4176236" y="265271"/>
                  <a:pt x="4175284" y="270034"/>
                </a:cubicBezTo>
                <a:cubicBezTo>
                  <a:pt x="4175284" y="263366"/>
                  <a:pt x="4174331" y="257651"/>
                  <a:pt x="4174331" y="251936"/>
                </a:cubicBezTo>
                <a:cubicBezTo>
                  <a:pt x="4172426" y="207169"/>
                  <a:pt x="4168616" y="176689"/>
                  <a:pt x="4168616" y="176689"/>
                </a:cubicBezTo>
                <a:cubicBezTo>
                  <a:pt x="4168616" y="176689"/>
                  <a:pt x="4164806" y="207169"/>
                  <a:pt x="4162901" y="251936"/>
                </a:cubicBezTo>
                <a:cubicBezTo>
                  <a:pt x="4161949" y="263366"/>
                  <a:pt x="4161949" y="274796"/>
                  <a:pt x="4160996" y="287179"/>
                </a:cubicBezTo>
                <a:cubicBezTo>
                  <a:pt x="4158139" y="292894"/>
                  <a:pt x="4156234" y="298609"/>
                  <a:pt x="4154329" y="303371"/>
                </a:cubicBezTo>
                <a:cubicBezTo>
                  <a:pt x="4151471" y="295751"/>
                  <a:pt x="4149566" y="288131"/>
                  <a:pt x="4146709" y="280511"/>
                </a:cubicBezTo>
                <a:cubicBezTo>
                  <a:pt x="4144804" y="267176"/>
                  <a:pt x="4141946" y="255746"/>
                  <a:pt x="4140041" y="246221"/>
                </a:cubicBezTo>
                <a:cubicBezTo>
                  <a:pt x="4137184" y="231934"/>
                  <a:pt x="4133374" y="224314"/>
                  <a:pt x="4133374" y="224314"/>
                </a:cubicBezTo>
                <a:cubicBezTo>
                  <a:pt x="4133374" y="224314"/>
                  <a:pt x="4134326" y="226219"/>
                  <a:pt x="4134326" y="230029"/>
                </a:cubicBezTo>
                <a:cubicBezTo>
                  <a:pt x="4135279" y="233839"/>
                  <a:pt x="4135279" y="239554"/>
                  <a:pt x="4136231" y="247174"/>
                </a:cubicBezTo>
                <a:cubicBezTo>
                  <a:pt x="4136231" y="248126"/>
                  <a:pt x="4136231" y="249079"/>
                  <a:pt x="4136231" y="250031"/>
                </a:cubicBezTo>
                <a:cubicBezTo>
                  <a:pt x="4130516" y="230981"/>
                  <a:pt x="4123849" y="213836"/>
                  <a:pt x="4118134" y="197644"/>
                </a:cubicBezTo>
                <a:cubicBezTo>
                  <a:pt x="4108609" y="166211"/>
                  <a:pt x="4100036" y="139541"/>
                  <a:pt x="4093369" y="121444"/>
                </a:cubicBezTo>
                <a:cubicBezTo>
                  <a:pt x="4087654" y="103346"/>
                  <a:pt x="4083844" y="92869"/>
                  <a:pt x="4083844" y="92869"/>
                </a:cubicBezTo>
                <a:cubicBezTo>
                  <a:pt x="4083844" y="92869"/>
                  <a:pt x="4085749" y="103346"/>
                  <a:pt x="4089559" y="122396"/>
                </a:cubicBezTo>
                <a:cubicBezTo>
                  <a:pt x="4093369" y="141446"/>
                  <a:pt x="4099084" y="168116"/>
                  <a:pt x="4106704" y="200501"/>
                </a:cubicBezTo>
                <a:cubicBezTo>
                  <a:pt x="4110514" y="215741"/>
                  <a:pt x="4115276" y="231934"/>
                  <a:pt x="4119086" y="248126"/>
                </a:cubicBezTo>
                <a:cubicBezTo>
                  <a:pt x="4118134" y="251936"/>
                  <a:pt x="4118134" y="256699"/>
                  <a:pt x="4117181" y="262414"/>
                </a:cubicBezTo>
                <a:cubicBezTo>
                  <a:pt x="4116229" y="270034"/>
                  <a:pt x="4115276" y="279559"/>
                  <a:pt x="4114324" y="290036"/>
                </a:cubicBezTo>
                <a:cubicBezTo>
                  <a:pt x="4113371" y="288131"/>
                  <a:pt x="4111466" y="286226"/>
                  <a:pt x="4110514" y="284321"/>
                </a:cubicBezTo>
                <a:cubicBezTo>
                  <a:pt x="4113371" y="274796"/>
                  <a:pt x="4114324" y="269081"/>
                  <a:pt x="4114324" y="269081"/>
                </a:cubicBezTo>
                <a:cubicBezTo>
                  <a:pt x="4114324" y="269081"/>
                  <a:pt x="4112419" y="273844"/>
                  <a:pt x="4108609" y="282416"/>
                </a:cubicBezTo>
                <a:cubicBezTo>
                  <a:pt x="4106704" y="279559"/>
                  <a:pt x="4104799" y="276701"/>
                  <a:pt x="4102894" y="273844"/>
                </a:cubicBezTo>
                <a:cubicBezTo>
                  <a:pt x="4100989" y="270034"/>
                  <a:pt x="4098131" y="266224"/>
                  <a:pt x="4096226" y="263366"/>
                </a:cubicBezTo>
                <a:cubicBezTo>
                  <a:pt x="4097179" y="262414"/>
                  <a:pt x="4097179" y="262414"/>
                  <a:pt x="4097179" y="262414"/>
                </a:cubicBezTo>
                <a:cubicBezTo>
                  <a:pt x="4097179" y="262414"/>
                  <a:pt x="4097179" y="262414"/>
                  <a:pt x="4096226" y="263366"/>
                </a:cubicBezTo>
                <a:cubicBezTo>
                  <a:pt x="4094321" y="259556"/>
                  <a:pt x="4092416" y="256699"/>
                  <a:pt x="4090511" y="253841"/>
                </a:cubicBezTo>
                <a:cubicBezTo>
                  <a:pt x="4090511" y="253841"/>
                  <a:pt x="4090511" y="252889"/>
                  <a:pt x="4090511" y="252889"/>
                </a:cubicBezTo>
                <a:cubicBezTo>
                  <a:pt x="4090511" y="248126"/>
                  <a:pt x="4090511" y="243364"/>
                  <a:pt x="4090511" y="238601"/>
                </a:cubicBezTo>
                <a:cubicBezTo>
                  <a:pt x="4090511" y="230029"/>
                  <a:pt x="4090511" y="222409"/>
                  <a:pt x="4090511" y="215741"/>
                </a:cubicBezTo>
                <a:cubicBezTo>
                  <a:pt x="4090511" y="203359"/>
                  <a:pt x="4089559" y="195739"/>
                  <a:pt x="4089559" y="195739"/>
                </a:cubicBezTo>
                <a:cubicBezTo>
                  <a:pt x="4089559" y="195739"/>
                  <a:pt x="4088606" y="202406"/>
                  <a:pt x="4086701" y="214789"/>
                </a:cubicBezTo>
                <a:cubicBezTo>
                  <a:pt x="4085749" y="221456"/>
                  <a:pt x="4084796" y="228124"/>
                  <a:pt x="4083844" y="236696"/>
                </a:cubicBezTo>
                <a:cubicBezTo>
                  <a:pt x="4083844" y="237649"/>
                  <a:pt x="4083844" y="238601"/>
                  <a:pt x="4083844" y="239554"/>
                </a:cubicBezTo>
                <a:cubicBezTo>
                  <a:pt x="4082891" y="238601"/>
                  <a:pt x="4082891" y="237649"/>
                  <a:pt x="4081939" y="236696"/>
                </a:cubicBezTo>
                <a:cubicBezTo>
                  <a:pt x="4081939" y="235744"/>
                  <a:pt x="4081939" y="235744"/>
                  <a:pt x="4081939" y="234791"/>
                </a:cubicBezTo>
                <a:cubicBezTo>
                  <a:pt x="4081939" y="225266"/>
                  <a:pt x="4081939" y="216694"/>
                  <a:pt x="4081939" y="210026"/>
                </a:cubicBezTo>
                <a:cubicBezTo>
                  <a:pt x="4081939" y="195739"/>
                  <a:pt x="4081939" y="188119"/>
                  <a:pt x="4081939" y="188119"/>
                </a:cubicBezTo>
                <a:cubicBezTo>
                  <a:pt x="4081939" y="188119"/>
                  <a:pt x="4080034" y="195739"/>
                  <a:pt x="4078129" y="210026"/>
                </a:cubicBezTo>
                <a:cubicBezTo>
                  <a:pt x="4077176" y="214789"/>
                  <a:pt x="4076224" y="220504"/>
                  <a:pt x="4075271" y="227171"/>
                </a:cubicBezTo>
                <a:cubicBezTo>
                  <a:pt x="4065746" y="210979"/>
                  <a:pt x="4059079" y="202406"/>
                  <a:pt x="4059079" y="202406"/>
                </a:cubicBezTo>
                <a:cubicBezTo>
                  <a:pt x="4059079" y="202406"/>
                  <a:pt x="4063841" y="214789"/>
                  <a:pt x="4073366" y="236696"/>
                </a:cubicBezTo>
                <a:cubicBezTo>
                  <a:pt x="4072414" y="241459"/>
                  <a:pt x="4071461" y="246221"/>
                  <a:pt x="4071461" y="250984"/>
                </a:cubicBezTo>
                <a:cubicBezTo>
                  <a:pt x="4070509" y="256699"/>
                  <a:pt x="4069556" y="261461"/>
                  <a:pt x="4067651" y="268129"/>
                </a:cubicBezTo>
                <a:cubicBezTo>
                  <a:pt x="4066699" y="271939"/>
                  <a:pt x="4065746" y="275749"/>
                  <a:pt x="4064794" y="279559"/>
                </a:cubicBezTo>
                <a:cubicBezTo>
                  <a:pt x="4063841" y="270986"/>
                  <a:pt x="4062889" y="262414"/>
                  <a:pt x="4061936" y="253841"/>
                </a:cubicBezTo>
                <a:cubicBezTo>
                  <a:pt x="4059079" y="237649"/>
                  <a:pt x="4057174" y="221456"/>
                  <a:pt x="4054316" y="207169"/>
                </a:cubicBezTo>
                <a:cubicBezTo>
                  <a:pt x="4053364" y="199549"/>
                  <a:pt x="4052411" y="192881"/>
                  <a:pt x="4050506" y="186214"/>
                </a:cubicBezTo>
                <a:cubicBezTo>
                  <a:pt x="4049554" y="179546"/>
                  <a:pt x="4047649" y="173831"/>
                  <a:pt x="4046696" y="168116"/>
                </a:cubicBezTo>
                <a:cubicBezTo>
                  <a:pt x="4043839" y="156686"/>
                  <a:pt x="4041934" y="146209"/>
                  <a:pt x="4040029" y="137636"/>
                </a:cubicBezTo>
                <a:cubicBezTo>
                  <a:pt x="4036219" y="121444"/>
                  <a:pt x="4034314" y="111919"/>
                  <a:pt x="4034314" y="111919"/>
                </a:cubicBezTo>
                <a:cubicBezTo>
                  <a:pt x="4034314" y="111919"/>
                  <a:pt x="4035266" y="121444"/>
                  <a:pt x="4036219" y="138589"/>
                </a:cubicBezTo>
                <a:cubicBezTo>
                  <a:pt x="4037171" y="147161"/>
                  <a:pt x="4038124" y="157639"/>
                  <a:pt x="4039076" y="169069"/>
                </a:cubicBezTo>
                <a:cubicBezTo>
                  <a:pt x="4040029" y="180499"/>
                  <a:pt x="4040981" y="193834"/>
                  <a:pt x="4042886" y="208121"/>
                </a:cubicBezTo>
                <a:cubicBezTo>
                  <a:pt x="4043839" y="217646"/>
                  <a:pt x="4044791" y="228124"/>
                  <a:pt x="4044791" y="238601"/>
                </a:cubicBezTo>
                <a:cubicBezTo>
                  <a:pt x="4037171" y="196691"/>
                  <a:pt x="4031456" y="170021"/>
                  <a:pt x="4031456" y="170021"/>
                </a:cubicBezTo>
                <a:cubicBezTo>
                  <a:pt x="4031456" y="170021"/>
                  <a:pt x="4032409" y="203359"/>
                  <a:pt x="4036219" y="252889"/>
                </a:cubicBezTo>
                <a:cubicBezTo>
                  <a:pt x="4036219" y="256699"/>
                  <a:pt x="4037171" y="260509"/>
                  <a:pt x="4037171" y="264319"/>
                </a:cubicBezTo>
                <a:cubicBezTo>
                  <a:pt x="4036219" y="266224"/>
                  <a:pt x="4036219" y="269081"/>
                  <a:pt x="4035266" y="271939"/>
                </a:cubicBezTo>
                <a:cubicBezTo>
                  <a:pt x="4033361" y="270034"/>
                  <a:pt x="4031456" y="268129"/>
                  <a:pt x="4030504" y="266224"/>
                </a:cubicBezTo>
                <a:cubicBezTo>
                  <a:pt x="4027646" y="263366"/>
                  <a:pt x="4025741" y="260509"/>
                  <a:pt x="4023836" y="258604"/>
                </a:cubicBezTo>
                <a:cubicBezTo>
                  <a:pt x="4018121" y="247174"/>
                  <a:pt x="4013359" y="237649"/>
                  <a:pt x="4009549" y="229076"/>
                </a:cubicBezTo>
                <a:cubicBezTo>
                  <a:pt x="4000976" y="212884"/>
                  <a:pt x="3996214" y="203359"/>
                  <a:pt x="3996214" y="203359"/>
                </a:cubicBezTo>
                <a:cubicBezTo>
                  <a:pt x="3996214" y="203359"/>
                  <a:pt x="4000024" y="212884"/>
                  <a:pt x="4005739" y="230981"/>
                </a:cubicBezTo>
                <a:cubicBezTo>
                  <a:pt x="4008596" y="237649"/>
                  <a:pt x="4011454" y="246221"/>
                  <a:pt x="4014311" y="255746"/>
                </a:cubicBezTo>
                <a:cubicBezTo>
                  <a:pt x="4010501" y="248126"/>
                  <a:pt x="4007644" y="243364"/>
                  <a:pt x="4007644" y="243364"/>
                </a:cubicBezTo>
                <a:cubicBezTo>
                  <a:pt x="4007644" y="243364"/>
                  <a:pt x="4010501" y="251936"/>
                  <a:pt x="4015264" y="267176"/>
                </a:cubicBezTo>
                <a:cubicBezTo>
                  <a:pt x="4018121" y="274796"/>
                  <a:pt x="4020979" y="284321"/>
                  <a:pt x="4024789" y="294799"/>
                </a:cubicBezTo>
                <a:cubicBezTo>
                  <a:pt x="4025741" y="296704"/>
                  <a:pt x="4026694" y="299561"/>
                  <a:pt x="4026694" y="301466"/>
                </a:cubicBezTo>
                <a:cubicBezTo>
                  <a:pt x="4023836" y="310039"/>
                  <a:pt x="4020026" y="319564"/>
                  <a:pt x="4017169" y="329089"/>
                </a:cubicBezTo>
                <a:cubicBezTo>
                  <a:pt x="4017169" y="329089"/>
                  <a:pt x="4016216" y="328136"/>
                  <a:pt x="4016216" y="328136"/>
                </a:cubicBezTo>
                <a:cubicBezTo>
                  <a:pt x="4011454" y="325279"/>
                  <a:pt x="4008596" y="322421"/>
                  <a:pt x="4005739" y="320516"/>
                </a:cubicBezTo>
                <a:cubicBezTo>
                  <a:pt x="4005739" y="319564"/>
                  <a:pt x="4005739" y="318611"/>
                  <a:pt x="4005739" y="318611"/>
                </a:cubicBezTo>
                <a:cubicBezTo>
                  <a:pt x="4005739" y="315754"/>
                  <a:pt x="4004786" y="313849"/>
                  <a:pt x="4004786" y="310991"/>
                </a:cubicBezTo>
                <a:cubicBezTo>
                  <a:pt x="4004786" y="285274"/>
                  <a:pt x="4002881" y="269081"/>
                  <a:pt x="4002881" y="269081"/>
                </a:cubicBezTo>
                <a:cubicBezTo>
                  <a:pt x="4002881" y="269081"/>
                  <a:pt x="4001929" y="274796"/>
                  <a:pt x="4000024" y="284321"/>
                </a:cubicBezTo>
                <a:cubicBezTo>
                  <a:pt x="3996214" y="261461"/>
                  <a:pt x="3993356" y="248126"/>
                  <a:pt x="3993356" y="248126"/>
                </a:cubicBezTo>
                <a:cubicBezTo>
                  <a:pt x="3993356" y="248126"/>
                  <a:pt x="3993356" y="262414"/>
                  <a:pt x="3993356" y="286226"/>
                </a:cubicBezTo>
                <a:cubicBezTo>
                  <a:pt x="3993356" y="286226"/>
                  <a:pt x="3992404" y="286226"/>
                  <a:pt x="3992404" y="286226"/>
                </a:cubicBezTo>
                <a:cubicBezTo>
                  <a:pt x="3991451" y="286226"/>
                  <a:pt x="3990499" y="287179"/>
                  <a:pt x="3990499" y="287179"/>
                </a:cubicBezTo>
                <a:cubicBezTo>
                  <a:pt x="3988594" y="289084"/>
                  <a:pt x="3986689" y="290989"/>
                  <a:pt x="3985736" y="292894"/>
                </a:cubicBezTo>
                <a:lnTo>
                  <a:pt x="3985736" y="292894"/>
                </a:lnTo>
                <a:lnTo>
                  <a:pt x="3985736" y="293846"/>
                </a:lnTo>
                <a:cubicBezTo>
                  <a:pt x="3984784" y="300514"/>
                  <a:pt x="3983831" y="307181"/>
                  <a:pt x="3983831" y="313849"/>
                </a:cubicBezTo>
                <a:cubicBezTo>
                  <a:pt x="3981926" y="310039"/>
                  <a:pt x="3980021" y="307181"/>
                  <a:pt x="3978116" y="303371"/>
                </a:cubicBezTo>
                <a:cubicBezTo>
                  <a:pt x="3983831" y="284321"/>
                  <a:pt x="3987641" y="272891"/>
                  <a:pt x="3987641" y="272891"/>
                </a:cubicBezTo>
                <a:cubicBezTo>
                  <a:pt x="3987641" y="272891"/>
                  <a:pt x="3982879" y="282416"/>
                  <a:pt x="3976211" y="298609"/>
                </a:cubicBezTo>
                <a:cubicBezTo>
                  <a:pt x="3975259" y="296704"/>
                  <a:pt x="3974306" y="295751"/>
                  <a:pt x="3973354" y="293846"/>
                </a:cubicBezTo>
                <a:cubicBezTo>
                  <a:pt x="3973354" y="291941"/>
                  <a:pt x="3973354" y="290036"/>
                  <a:pt x="3973354" y="288131"/>
                </a:cubicBezTo>
                <a:cubicBezTo>
                  <a:pt x="3973354" y="288131"/>
                  <a:pt x="3973354" y="288131"/>
                  <a:pt x="3973354" y="287179"/>
                </a:cubicBezTo>
                <a:cubicBezTo>
                  <a:pt x="3975259" y="283369"/>
                  <a:pt x="3976211" y="280511"/>
                  <a:pt x="3977164" y="278606"/>
                </a:cubicBezTo>
                <a:cubicBezTo>
                  <a:pt x="3979069" y="273844"/>
                  <a:pt x="3980974" y="270986"/>
                  <a:pt x="3980974" y="270986"/>
                </a:cubicBezTo>
                <a:cubicBezTo>
                  <a:pt x="3980974" y="270986"/>
                  <a:pt x="3979069" y="272891"/>
                  <a:pt x="3976211" y="277654"/>
                </a:cubicBezTo>
                <a:cubicBezTo>
                  <a:pt x="3975259" y="278606"/>
                  <a:pt x="3974306" y="280511"/>
                  <a:pt x="3973354" y="282416"/>
                </a:cubicBezTo>
                <a:cubicBezTo>
                  <a:pt x="3973354" y="271939"/>
                  <a:pt x="3974306" y="262414"/>
                  <a:pt x="3974306" y="254794"/>
                </a:cubicBezTo>
                <a:cubicBezTo>
                  <a:pt x="3975259" y="238601"/>
                  <a:pt x="3975259" y="230029"/>
                  <a:pt x="3975259" y="230029"/>
                </a:cubicBezTo>
                <a:cubicBezTo>
                  <a:pt x="3975259" y="230029"/>
                  <a:pt x="3973354" y="238601"/>
                  <a:pt x="3970496" y="254794"/>
                </a:cubicBezTo>
                <a:cubicBezTo>
                  <a:pt x="3969544" y="262414"/>
                  <a:pt x="3967639" y="271939"/>
                  <a:pt x="3965734" y="281464"/>
                </a:cubicBezTo>
                <a:cubicBezTo>
                  <a:pt x="3964781" y="278606"/>
                  <a:pt x="3962876" y="276701"/>
                  <a:pt x="3961924" y="274796"/>
                </a:cubicBezTo>
                <a:cubicBezTo>
                  <a:pt x="3961924" y="272891"/>
                  <a:pt x="3962876" y="270986"/>
                  <a:pt x="3962876" y="269081"/>
                </a:cubicBezTo>
                <a:cubicBezTo>
                  <a:pt x="3965734" y="253841"/>
                  <a:pt x="3966686" y="245269"/>
                  <a:pt x="3966686" y="245269"/>
                </a:cubicBezTo>
                <a:cubicBezTo>
                  <a:pt x="3966686" y="245269"/>
                  <a:pt x="3963829" y="253841"/>
                  <a:pt x="3959066" y="268129"/>
                </a:cubicBezTo>
                <a:cubicBezTo>
                  <a:pt x="3959066" y="268129"/>
                  <a:pt x="3959066" y="269081"/>
                  <a:pt x="3959066" y="269081"/>
                </a:cubicBezTo>
                <a:cubicBezTo>
                  <a:pt x="3959066" y="268129"/>
                  <a:pt x="3958114" y="267176"/>
                  <a:pt x="3958114" y="267176"/>
                </a:cubicBezTo>
                <a:cubicBezTo>
                  <a:pt x="3958114" y="267176"/>
                  <a:pt x="3958114" y="268129"/>
                  <a:pt x="3958114" y="269081"/>
                </a:cubicBezTo>
                <a:cubicBezTo>
                  <a:pt x="3957161" y="267176"/>
                  <a:pt x="3956209" y="266224"/>
                  <a:pt x="3955256" y="264319"/>
                </a:cubicBezTo>
                <a:cubicBezTo>
                  <a:pt x="3955256" y="258604"/>
                  <a:pt x="3955256" y="252889"/>
                  <a:pt x="3954304" y="247174"/>
                </a:cubicBezTo>
                <a:cubicBezTo>
                  <a:pt x="3954304" y="235744"/>
                  <a:pt x="3952399" y="224314"/>
                  <a:pt x="3951446" y="214789"/>
                </a:cubicBezTo>
                <a:cubicBezTo>
                  <a:pt x="3950494" y="205264"/>
                  <a:pt x="3949541" y="196691"/>
                  <a:pt x="3947636" y="190024"/>
                </a:cubicBezTo>
                <a:cubicBezTo>
                  <a:pt x="3944779" y="176689"/>
                  <a:pt x="3943826" y="169069"/>
                  <a:pt x="3943826" y="169069"/>
                </a:cubicBezTo>
                <a:cubicBezTo>
                  <a:pt x="3943826" y="169069"/>
                  <a:pt x="3943826" y="176689"/>
                  <a:pt x="3943826" y="190024"/>
                </a:cubicBezTo>
                <a:cubicBezTo>
                  <a:pt x="3943826" y="196691"/>
                  <a:pt x="3943826" y="205264"/>
                  <a:pt x="3943826" y="214789"/>
                </a:cubicBezTo>
                <a:cubicBezTo>
                  <a:pt x="3943826" y="218599"/>
                  <a:pt x="3943826" y="222409"/>
                  <a:pt x="3943826" y="225266"/>
                </a:cubicBezTo>
                <a:cubicBezTo>
                  <a:pt x="3942874" y="221456"/>
                  <a:pt x="3941921" y="218599"/>
                  <a:pt x="3940969" y="215741"/>
                </a:cubicBezTo>
                <a:cubicBezTo>
                  <a:pt x="3940016" y="212884"/>
                  <a:pt x="3939064" y="210026"/>
                  <a:pt x="3939064" y="207169"/>
                </a:cubicBezTo>
                <a:cubicBezTo>
                  <a:pt x="3940016" y="206216"/>
                  <a:pt x="3940016" y="205264"/>
                  <a:pt x="3940016" y="205264"/>
                </a:cubicBezTo>
                <a:cubicBezTo>
                  <a:pt x="3940016" y="205264"/>
                  <a:pt x="3940016" y="206216"/>
                  <a:pt x="3939064" y="206216"/>
                </a:cubicBezTo>
                <a:cubicBezTo>
                  <a:pt x="3937159" y="201454"/>
                  <a:pt x="3936206" y="197644"/>
                  <a:pt x="3936206" y="197644"/>
                </a:cubicBezTo>
                <a:cubicBezTo>
                  <a:pt x="3936206" y="197644"/>
                  <a:pt x="3936206" y="201454"/>
                  <a:pt x="3937159" y="208121"/>
                </a:cubicBezTo>
                <a:cubicBezTo>
                  <a:pt x="3935254" y="210026"/>
                  <a:pt x="3932396" y="212884"/>
                  <a:pt x="3929539" y="216694"/>
                </a:cubicBezTo>
                <a:cubicBezTo>
                  <a:pt x="3928586" y="210026"/>
                  <a:pt x="3926681" y="204311"/>
                  <a:pt x="3925729" y="197644"/>
                </a:cubicBezTo>
                <a:cubicBezTo>
                  <a:pt x="3922871" y="183356"/>
                  <a:pt x="3919061" y="170021"/>
                  <a:pt x="3916204" y="158591"/>
                </a:cubicBezTo>
                <a:cubicBezTo>
                  <a:pt x="3915251" y="153829"/>
                  <a:pt x="3913346" y="148114"/>
                  <a:pt x="3912394" y="144304"/>
                </a:cubicBezTo>
                <a:cubicBezTo>
                  <a:pt x="3913346" y="142399"/>
                  <a:pt x="3914299" y="141446"/>
                  <a:pt x="3915251" y="139541"/>
                </a:cubicBezTo>
                <a:cubicBezTo>
                  <a:pt x="3927634" y="121444"/>
                  <a:pt x="3935254" y="110966"/>
                  <a:pt x="3935254" y="110966"/>
                </a:cubicBezTo>
                <a:cubicBezTo>
                  <a:pt x="3935254" y="110966"/>
                  <a:pt x="3926681" y="120491"/>
                  <a:pt x="3912394" y="136684"/>
                </a:cubicBezTo>
                <a:cubicBezTo>
                  <a:pt x="3911441" y="137636"/>
                  <a:pt x="3911441" y="138589"/>
                  <a:pt x="3910489" y="138589"/>
                </a:cubicBezTo>
                <a:cubicBezTo>
                  <a:pt x="3909536" y="134779"/>
                  <a:pt x="3908584" y="131921"/>
                  <a:pt x="3906679" y="128111"/>
                </a:cubicBezTo>
                <a:cubicBezTo>
                  <a:pt x="3900964" y="111919"/>
                  <a:pt x="3898106" y="102394"/>
                  <a:pt x="3898106" y="102394"/>
                </a:cubicBezTo>
                <a:cubicBezTo>
                  <a:pt x="3898106" y="102394"/>
                  <a:pt x="3900011" y="111919"/>
                  <a:pt x="3902869" y="129064"/>
                </a:cubicBezTo>
                <a:cubicBezTo>
                  <a:pt x="3903821" y="132874"/>
                  <a:pt x="3904774" y="137636"/>
                  <a:pt x="3905726" y="143351"/>
                </a:cubicBezTo>
                <a:cubicBezTo>
                  <a:pt x="3905726" y="143351"/>
                  <a:pt x="3905726" y="143351"/>
                  <a:pt x="3905726" y="143351"/>
                </a:cubicBezTo>
                <a:cubicBezTo>
                  <a:pt x="3900011" y="150019"/>
                  <a:pt x="3894296" y="158591"/>
                  <a:pt x="3887629" y="167164"/>
                </a:cubicBezTo>
                <a:cubicBezTo>
                  <a:pt x="3880961" y="175736"/>
                  <a:pt x="3874294" y="185261"/>
                  <a:pt x="3866674" y="195739"/>
                </a:cubicBezTo>
                <a:cubicBezTo>
                  <a:pt x="3864769" y="190976"/>
                  <a:pt x="3863816" y="186214"/>
                  <a:pt x="3862864" y="182404"/>
                </a:cubicBezTo>
                <a:cubicBezTo>
                  <a:pt x="3857149" y="165259"/>
                  <a:pt x="3854291" y="155734"/>
                  <a:pt x="3854291" y="155734"/>
                </a:cubicBezTo>
                <a:cubicBezTo>
                  <a:pt x="3854291" y="155734"/>
                  <a:pt x="3856196" y="166211"/>
                  <a:pt x="3859054" y="183356"/>
                </a:cubicBezTo>
                <a:cubicBezTo>
                  <a:pt x="3860006" y="189071"/>
                  <a:pt x="3861911" y="195739"/>
                  <a:pt x="3862864" y="202406"/>
                </a:cubicBezTo>
                <a:cubicBezTo>
                  <a:pt x="3860959" y="204311"/>
                  <a:pt x="3860006" y="207169"/>
                  <a:pt x="3858101" y="209074"/>
                </a:cubicBezTo>
                <a:cubicBezTo>
                  <a:pt x="3856196" y="211931"/>
                  <a:pt x="3855244" y="213836"/>
                  <a:pt x="3853339" y="216694"/>
                </a:cubicBezTo>
                <a:cubicBezTo>
                  <a:pt x="3851434" y="208121"/>
                  <a:pt x="3850481" y="200501"/>
                  <a:pt x="3849529" y="195739"/>
                </a:cubicBezTo>
                <a:cubicBezTo>
                  <a:pt x="3850481" y="189071"/>
                  <a:pt x="3851434" y="183356"/>
                  <a:pt x="3852386" y="178594"/>
                </a:cubicBezTo>
                <a:cubicBezTo>
                  <a:pt x="3854291" y="166211"/>
                  <a:pt x="3855244" y="158591"/>
                  <a:pt x="3855244" y="158591"/>
                </a:cubicBezTo>
                <a:cubicBezTo>
                  <a:pt x="3855244" y="158591"/>
                  <a:pt x="3853339" y="165259"/>
                  <a:pt x="3848576" y="177641"/>
                </a:cubicBezTo>
                <a:cubicBezTo>
                  <a:pt x="3846671" y="184309"/>
                  <a:pt x="3844766" y="190976"/>
                  <a:pt x="3841909" y="199549"/>
                </a:cubicBezTo>
                <a:cubicBezTo>
                  <a:pt x="3840956" y="204311"/>
                  <a:pt x="3839051" y="208121"/>
                  <a:pt x="3838099" y="212884"/>
                </a:cubicBezTo>
                <a:cubicBezTo>
                  <a:pt x="3837146" y="216694"/>
                  <a:pt x="3836194" y="221456"/>
                  <a:pt x="3835241" y="225266"/>
                </a:cubicBezTo>
                <a:cubicBezTo>
                  <a:pt x="3835241" y="224314"/>
                  <a:pt x="3834289" y="223361"/>
                  <a:pt x="3834289" y="222409"/>
                </a:cubicBezTo>
                <a:cubicBezTo>
                  <a:pt x="3831431" y="217646"/>
                  <a:pt x="3828574" y="212884"/>
                  <a:pt x="3825716" y="209074"/>
                </a:cubicBezTo>
                <a:cubicBezTo>
                  <a:pt x="3815239" y="193834"/>
                  <a:pt x="3809524" y="184309"/>
                  <a:pt x="3809524" y="184309"/>
                </a:cubicBezTo>
                <a:cubicBezTo>
                  <a:pt x="3809524" y="184309"/>
                  <a:pt x="3814286" y="193834"/>
                  <a:pt x="3821906" y="210979"/>
                </a:cubicBezTo>
                <a:cubicBezTo>
                  <a:pt x="3823811" y="214789"/>
                  <a:pt x="3825716" y="219551"/>
                  <a:pt x="3828574" y="224314"/>
                </a:cubicBezTo>
                <a:cubicBezTo>
                  <a:pt x="3829526" y="227171"/>
                  <a:pt x="3831431" y="230981"/>
                  <a:pt x="3832384" y="234791"/>
                </a:cubicBezTo>
                <a:cubicBezTo>
                  <a:pt x="3831431" y="241459"/>
                  <a:pt x="3829526" y="248126"/>
                  <a:pt x="3828574" y="254794"/>
                </a:cubicBezTo>
                <a:cubicBezTo>
                  <a:pt x="3827621" y="256699"/>
                  <a:pt x="3826669" y="257651"/>
                  <a:pt x="3825716" y="259556"/>
                </a:cubicBezTo>
                <a:cubicBezTo>
                  <a:pt x="3823811" y="262414"/>
                  <a:pt x="3821906" y="266224"/>
                  <a:pt x="3820954" y="269081"/>
                </a:cubicBezTo>
                <a:cubicBezTo>
                  <a:pt x="3820954" y="268129"/>
                  <a:pt x="3820001" y="268129"/>
                  <a:pt x="3820001" y="267176"/>
                </a:cubicBezTo>
                <a:cubicBezTo>
                  <a:pt x="3810476" y="255746"/>
                  <a:pt x="3804761" y="249079"/>
                  <a:pt x="3804761" y="249079"/>
                </a:cubicBezTo>
                <a:cubicBezTo>
                  <a:pt x="3804761" y="249079"/>
                  <a:pt x="3809524" y="256699"/>
                  <a:pt x="3817144" y="270034"/>
                </a:cubicBezTo>
                <a:cubicBezTo>
                  <a:pt x="3818096" y="270986"/>
                  <a:pt x="3818096" y="271939"/>
                  <a:pt x="3819049" y="272891"/>
                </a:cubicBezTo>
                <a:cubicBezTo>
                  <a:pt x="3815239" y="280511"/>
                  <a:pt x="3811429" y="287179"/>
                  <a:pt x="3806666" y="294799"/>
                </a:cubicBezTo>
                <a:cubicBezTo>
                  <a:pt x="3806666" y="294799"/>
                  <a:pt x="3806666" y="294799"/>
                  <a:pt x="3806666" y="294799"/>
                </a:cubicBezTo>
                <a:cubicBezTo>
                  <a:pt x="3805714" y="293846"/>
                  <a:pt x="3804761" y="291941"/>
                  <a:pt x="3803809" y="290989"/>
                </a:cubicBezTo>
                <a:cubicBezTo>
                  <a:pt x="3803809" y="290036"/>
                  <a:pt x="3803809" y="289084"/>
                  <a:pt x="3802856" y="287179"/>
                </a:cubicBezTo>
                <a:cubicBezTo>
                  <a:pt x="3801904" y="283369"/>
                  <a:pt x="3800951" y="280511"/>
                  <a:pt x="3799999" y="276701"/>
                </a:cubicBezTo>
                <a:cubicBezTo>
                  <a:pt x="3798094" y="270034"/>
                  <a:pt x="3796189" y="265271"/>
                  <a:pt x="3795236" y="260509"/>
                </a:cubicBezTo>
                <a:cubicBezTo>
                  <a:pt x="3792379" y="250984"/>
                  <a:pt x="3790474" y="246221"/>
                  <a:pt x="3790474" y="246221"/>
                </a:cubicBezTo>
                <a:cubicBezTo>
                  <a:pt x="3790474" y="246221"/>
                  <a:pt x="3790474" y="251936"/>
                  <a:pt x="3791426" y="260509"/>
                </a:cubicBezTo>
                <a:cubicBezTo>
                  <a:pt x="3791426" y="264319"/>
                  <a:pt x="3792379" y="269081"/>
                  <a:pt x="3792379" y="273844"/>
                </a:cubicBezTo>
                <a:cubicBezTo>
                  <a:pt x="3790474" y="271939"/>
                  <a:pt x="3789521" y="270034"/>
                  <a:pt x="3787616" y="268129"/>
                </a:cubicBezTo>
                <a:cubicBezTo>
                  <a:pt x="3783806" y="263366"/>
                  <a:pt x="3779996" y="259556"/>
                  <a:pt x="3777139" y="255746"/>
                </a:cubicBezTo>
                <a:cubicBezTo>
                  <a:pt x="3776186" y="251936"/>
                  <a:pt x="3774281" y="249079"/>
                  <a:pt x="3773329" y="246221"/>
                </a:cubicBezTo>
                <a:cubicBezTo>
                  <a:pt x="3767614" y="231934"/>
                  <a:pt x="3764756" y="224314"/>
                  <a:pt x="3764756" y="224314"/>
                </a:cubicBezTo>
                <a:cubicBezTo>
                  <a:pt x="3764756" y="224314"/>
                  <a:pt x="3766661" y="232886"/>
                  <a:pt x="3769519" y="247174"/>
                </a:cubicBezTo>
                <a:cubicBezTo>
                  <a:pt x="3771424" y="254794"/>
                  <a:pt x="3773329" y="263366"/>
                  <a:pt x="3776186" y="273844"/>
                </a:cubicBezTo>
                <a:cubicBezTo>
                  <a:pt x="3778091" y="281464"/>
                  <a:pt x="3779996" y="290989"/>
                  <a:pt x="3781901" y="299561"/>
                </a:cubicBezTo>
                <a:cubicBezTo>
                  <a:pt x="3775234" y="275749"/>
                  <a:pt x="3767614" y="253841"/>
                  <a:pt x="3760946" y="234791"/>
                </a:cubicBezTo>
                <a:cubicBezTo>
                  <a:pt x="3759041" y="229076"/>
                  <a:pt x="3757136" y="224314"/>
                  <a:pt x="3755231" y="218599"/>
                </a:cubicBezTo>
                <a:cubicBezTo>
                  <a:pt x="3758089" y="214789"/>
                  <a:pt x="3759041" y="211931"/>
                  <a:pt x="3759041" y="211931"/>
                </a:cubicBezTo>
                <a:cubicBezTo>
                  <a:pt x="3759041" y="211931"/>
                  <a:pt x="3757136" y="213836"/>
                  <a:pt x="3754279" y="217646"/>
                </a:cubicBezTo>
                <a:cubicBezTo>
                  <a:pt x="3753326" y="213836"/>
                  <a:pt x="3752374" y="210979"/>
                  <a:pt x="3750469" y="208121"/>
                </a:cubicBezTo>
                <a:cubicBezTo>
                  <a:pt x="3752374" y="201454"/>
                  <a:pt x="3752374" y="197644"/>
                  <a:pt x="3752374" y="197644"/>
                </a:cubicBezTo>
                <a:cubicBezTo>
                  <a:pt x="3752374" y="197644"/>
                  <a:pt x="3751421" y="200501"/>
                  <a:pt x="3748564" y="205264"/>
                </a:cubicBezTo>
                <a:cubicBezTo>
                  <a:pt x="3739991" y="181451"/>
                  <a:pt x="3734276" y="167164"/>
                  <a:pt x="3734276" y="167164"/>
                </a:cubicBezTo>
                <a:cubicBezTo>
                  <a:pt x="3734276" y="167164"/>
                  <a:pt x="3737134" y="186214"/>
                  <a:pt x="3742849" y="217646"/>
                </a:cubicBezTo>
                <a:cubicBezTo>
                  <a:pt x="3740944" y="222409"/>
                  <a:pt x="3738086" y="229076"/>
                  <a:pt x="3736181" y="236696"/>
                </a:cubicBezTo>
                <a:cubicBezTo>
                  <a:pt x="3736181" y="237649"/>
                  <a:pt x="3736181" y="237649"/>
                  <a:pt x="3735229" y="238601"/>
                </a:cubicBezTo>
                <a:cubicBezTo>
                  <a:pt x="3733324" y="240506"/>
                  <a:pt x="3731419" y="243364"/>
                  <a:pt x="3730466" y="245269"/>
                </a:cubicBezTo>
                <a:cubicBezTo>
                  <a:pt x="3728561" y="242411"/>
                  <a:pt x="3727609" y="239554"/>
                  <a:pt x="3726656" y="236696"/>
                </a:cubicBezTo>
                <a:cubicBezTo>
                  <a:pt x="3726656" y="235744"/>
                  <a:pt x="3726656" y="234791"/>
                  <a:pt x="3726656" y="232886"/>
                </a:cubicBezTo>
                <a:cubicBezTo>
                  <a:pt x="3726656" y="221456"/>
                  <a:pt x="3725704" y="214789"/>
                  <a:pt x="3725704" y="214789"/>
                </a:cubicBezTo>
                <a:cubicBezTo>
                  <a:pt x="3725704" y="214789"/>
                  <a:pt x="3724751" y="220504"/>
                  <a:pt x="3722846" y="230029"/>
                </a:cubicBezTo>
                <a:cubicBezTo>
                  <a:pt x="3722846" y="230029"/>
                  <a:pt x="3722846" y="229076"/>
                  <a:pt x="3721894" y="229076"/>
                </a:cubicBezTo>
                <a:cubicBezTo>
                  <a:pt x="3721894" y="229076"/>
                  <a:pt x="3721894" y="229076"/>
                  <a:pt x="3721894" y="229076"/>
                </a:cubicBezTo>
                <a:cubicBezTo>
                  <a:pt x="3723799" y="215741"/>
                  <a:pt x="3724751" y="203359"/>
                  <a:pt x="3725704" y="190976"/>
                </a:cubicBezTo>
                <a:cubicBezTo>
                  <a:pt x="3726656" y="184309"/>
                  <a:pt x="3726656" y="178594"/>
                  <a:pt x="3727609" y="172879"/>
                </a:cubicBezTo>
                <a:cubicBezTo>
                  <a:pt x="3728561" y="167164"/>
                  <a:pt x="3729514" y="161449"/>
                  <a:pt x="3730466" y="155734"/>
                </a:cubicBezTo>
                <a:cubicBezTo>
                  <a:pt x="3732371" y="145256"/>
                  <a:pt x="3733324" y="135731"/>
                  <a:pt x="3734276" y="128111"/>
                </a:cubicBezTo>
                <a:cubicBezTo>
                  <a:pt x="3736181" y="112871"/>
                  <a:pt x="3737134" y="104299"/>
                  <a:pt x="3737134" y="104299"/>
                </a:cubicBezTo>
                <a:cubicBezTo>
                  <a:pt x="3737134" y="104299"/>
                  <a:pt x="3734276" y="112871"/>
                  <a:pt x="3730466" y="127159"/>
                </a:cubicBezTo>
                <a:cubicBezTo>
                  <a:pt x="3728561" y="134779"/>
                  <a:pt x="3725704" y="143351"/>
                  <a:pt x="3722846" y="153829"/>
                </a:cubicBezTo>
                <a:cubicBezTo>
                  <a:pt x="3720941" y="158591"/>
                  <a:pt x="3719989" y="164306"/>
                  <a:pt x="3718084" y="170021"/>
                </a:cubicBezTo>
                <a:cubicBezTo>
                  <a:pt x="3717131" y="175736"/>
                  <a:pt x="3715226" y="182404"/>
                  <a:pt x="3714274" y="188119"/>
                </a:cubicBezTo>
                <a:cubicBezTo>
                  <a:pt x="3713321" y="194786"/>
                  <a:pt x="3711416" y="201454"/>
                  <a:pt x="3710464" y="208121"/>
                </a:cubicBezTo>
                <a:cubicBezTo>
                  <a:pt x="3710464" y="208121"/>
                  <a:pt x="3710464" y="208121"/>
                  <a:pt x="3710464" y="207169"/>
                </a:cubicBezTo>
                <a:cubicBezTo>
                  <a:pt x="3702844" y="194786"/>
                  <a:pt x="3697129" y="184309"/>
                  <a:pt x="3691414" y="174784"/>
                </a:cubicBezTo>
                <a:cubicBezTo>
                  <a:pt x="3684746" y="164306"/>
                  <a:pt x="3679984" y="155734"/>
                  <a:pt x="3677126" y="150971"/>
                </a:cubicBezTo>
                <a:cubicBezTo>
                  <a:pt x="3678079" y="142399"/>
                  <a:pt x="3678079" y="137636"/>
                  <a:pt x="3678079" y="137636"/>
                </a:cubicBezTo>
                <a:cubicBezTo>
                  <a:pt x="3678079" y="137636"/>
                  <a:pt x="3677126" y="141446"/>
                  <a:pt x="3675221" y="149066"/>
                </a:cubicBezTo>
                <a:cubicBezTo>
                  <a:pt x="3674269" y="148114"/>
                  <a:pt x="3674269" y="147161"/>
                  <a:pt x="3674269" y="147161"/>
                </a:cubicBezTo>
                <a:cubicBezTo>
                  <a:pt x="3674269" y="147161"/>
                  <a:pt x="3674269" y="148114"/>
                  <a:pt x="3675221" y="150019"/>
                </a:cubicBezTo>
                <a:cubicBezTo>
                  <a:pt x="3674269" y="153829"/>
                  <a:pt x="3673316" y="158591"/>
                  <a:pt x="3672364" y="164306"/>
                </a:cubicBezTo>
                <a:cubicBezTo>
                  <a:pt x="3670459" y="172879"/>
                  <a:pt x="3668554" y="182404"/>
                  <a:pt x="3665696" y="194786"/>
                </a:cubicBezTo>
                <a:cubicBezTo>
                  <a:pt x="3664744" y="199549"/>
                  <a:pt x="3663791" y="204311"/>
                  <a:pt x="3662839" y="209074"/>
                </a:cubicBezTo>
                <a:cubicBezTo>
                  <a:pt x="3662839" y="209074"/>
                  <a:pt x="3662839" y="210026"/>
                  <a:pt x="3661886" y="210026"/>
                </a:cubicBezTo>
                <a:cubicBezTo>
                  <a:pt x="3660934" y="211931"/>
                  <a:pt x="3659029" y="214789"/>
                  <a:pt x="3658076" y="216694"/>
                </a:cubicBezTo>
                <a:cubicBezTo>
                  <a:pt x="3659029" y="190976"/>
                  <a:pt x="3658076" y="174784"/>
                  <a:pt x="3658076" y="174784"/>
                </a:cubicBezTo>
                <a:cubicBezTo>
                  <a:pt x="3658076" y="174784"/>
                  <a:pt x="3652361" y="200501"/>
                  <a:pt x="3645694" y="239554"/>
                </a:cubicBezTo>
                <a:cubicBezTo>
                  <a:pt x="3645694" y="241459"/>
                  <a:pt x="3644741" y="244316"/>
                  <a:pt x="3644741" y="246221"/>
                </a:cubicBezTo>
                <a:cubicBezTo>
                  <a:pt x="3644741" y="247174"/>
                  <a:pt x="3643789" y="248126"/>
                  <a:pt x="3643789" y="249079"/>
                </a:cubicBezTo>
                <a:cubicBezTo>
                  <a:pt x="3642836" y="251936"/>
                  <a:pt x="3641884" y="255746"/>
                  <a:pt x="3640931" y="259556"/>
                </a:cubicBezTo>
                <a:cubicBezTo>
                  <a:pt x="3636169" y="249079"/>
                  <a:pt x="3633311" y="243364"/>
                  <a:pt x="3633311" y="243364"/>
                </a:cubicBezTo>
                <a:cubicBezTo>
                  <a:pt x="3633311" y="243364"/>
                  <a:pt x="3635216" y="250984"/>
                  <a:pt x="3639979" y="265271"/>
                </a:cubicBezTo>
                <a:cubicBezTo>
                  <a:pt x="3639026" y="268129"/>
                  <a:pt x="3638074" y="271939"/>
                  <a:pt x="3637121" y="275749"/>
                </a:cubicBezTo>
                <a:cubicBezTo>
                  <a:pt x="3631406" y="266224"/>
                  <a:pt x="3627596" y="261461"/>
                  <a:pt x="3627596" y="261461"/>
                </a:cubicBezTo>
                <a:cubicBezTo>
                  <a:pt x="3627596" y="261461"/>
                  <a:pt x="3630454" y="268129"/>
                  <a:pt x="3635216" y="280511"/>
                </a:cubicBezTo>
                <a:cubicBezTo>
                  <a:pt x="3635216" y="280511"/>
                  <a:pt x="3635216" y="280511"/>
                  <a:pt x="3635216" y="281464"/>
                </a:cubicBezTo>
                <a:cubicBezTo>
                  <a:pt x="3633311" y="290036"/>
                  <a:pt x="3631406" y="299561"/>
                  <a:pt x="3630454" y="309086"/>
                </a:cubicBezTo>
                <a:cubicBezTo>
                  <a:pt x="3629501" y="316706"/>
                  <a:pt x="3628549" y="324326"/>
                  <a:pt x="3627596" y="332899"/>
                </a:cubicBezTo>
                <a:cubicBezTo>
                  <a:pt x="3624739" y="325279"/>
                  <a:pt x="3622834" y="318611"/>
                  <a:pt x="3620929" y="312896"/>
                </a:cubicBezTo>
                <a:cubicBezTo>
                  <a:pt x="3620929" y="310991"/>
                  <a:pt x="3620929" y="309086"/>
                  <a:pt x="3620929" y="309086"/>
                </a:cubicBezTo>
                <a:cubicBezTo>
                  <a:pt x="3620929" y="309086"/>
                  <a:pt x="3620929" y="310039"/>
                  <a:pt x="3619976" y="310991"/>
                </a:cubicBezTo>
                <a:cubicBezTo>
                  <a:pt x="3619976" y="310039"/>
                  <a:pt x="3619024" y="309086"/>
                  <a:pt x="3619024" y="308134"/>
                </a:cubicBezTo>
                <a:cubicBezTo>
                  <a:pt x="3620929" y="295751"/>
                  <a:pt x="3621881" y="284321"/>
                  <a:pt x="3622834" y="272891"/>
                </a:cubicBezTo>
                <a:cubicBezTo>
                  <a:pt x="3624739" y="252889"/>
                  <a:pt x="3625691" y="234791"/>
                  <a:pt x="3626644" y="221456"/>
                </a:cubicBezTo>
                <a:cubicBezTo>
                  <a:pt x="3629501" y="215741"/>
                  <a:pt x="3630454" y="211931"/>
                  <a:pt x="3630454" y="211931"/>
                </a:cubicBezTo>
                <a:cubicBezTo>
                  <a:pt x="3630454" y="211931"/>
                  <a:pt x="3629501" y="213836"/>
                  <a:pt x="3626644" y="216694"/>
                </a:cubicBezTo>
                <a:cubicBezTo>
                  <a:pt x="3626644" y="215741"/>
                  <a:pt x="3626644" y="214789"/>
                  <a:pt x="3626644" y="214789"/>
                </a:cubicBezTo>
                <a:cubicBezTo>
                  <a:pt x="3626644" y="200501"/>
                  <a:pt x="3626644" y="192881"/>
                  <a:pt x="3626644" y="192881"/>
                </a:cubicBezTo>
                <a:cubicBezTo>
                  <a:pt x="3626644" y="192881"/>
                  <a:pt x="3624739" y="200501"/>
                  <a:pt x="3622834" y="214789"/>
                </a:cubicBezTo>
                <a:cubicBezTo>
                  <a:pt x="3621881" y="217646"/>
                  <a:pt x="3621881" y="221456"/>
                  <a:pt x="3620929" y="226219"/>
                </a:cubicBezTo>
                <a:cubicBezTo>
                  <a:pt x="3620929" y="226219"/>
                  <a:pt x="3620929" y="226219"/>
                  <a:pt x="3620929" y="227171"/>
                </a:cubicBezTo>
                <a:cubicBezTo>
                  <a:pt x="3618071" y="231934"/>
                  <a:pt x="3614261" y="237649"/>
                  <a:pt x="3609499" y="243364"/>
                </a:cubicBezTo>
                <a:cubicBezTo>
                  <a:pt x="3607594" y="246221"/>
                  <a:pt x="3605689" y="249079"/>
                  <a:pt x="3603784" y="251936"/>
                </a:cubicBezTo>
                <a:cubicBezTo>
                  <a:pt x="3607594" y="242411"/>
                  <a:pt x="3610451" y="233839"/>
                  <a:pt x="3613309" y="225266"/>
                </a:cubicBezTo>
                <a:cubicBezTo>
                  <a:pt x="3615214" y="219551"/>
                  <a:pt x="3617119" y="213836"/>
                  <a:pt x="3619024" y="208121"/>
                </a:cubicBezTo>
                <a:cubicBezTo>
                  <a:pt x="3620929" y="202406"/>
                  <a:pt x="3622834" y="197644"/>
                  <a:pt x="3624739" y="192881"/>
                </a:cubicBezTo>
                <a:cubicBezTo>
                  <a:pt x="3628549" y="183356"/>
                  <a:pt x="3631406" y="174784"/>
                  <a:pt x="3634264" y="168116"/>
                </a:cubicBezTo>
                <a:cubicBezTo>
                  <a:pt x="3639026" y="153829"/>
                  <a:pt x="3642836" y="146209"/>
                  <a:pt x="3642836" y="146209"/>
                </a:cubicBezTo>
                <a:cubicBezTo>
                  <a:pt x="3642836" y="146209"/>
                  <a:pt x="3639026" y="153829"/>
                  <a:pt x="3631406" y="166211"/>
                </a:cubicBezTo>
                <a:cubicBezTo>
                  <a:pt x="3627596" y="172879"/>
                  <a:pt x="3623786" y="180499"/>
                  <a:pt x="3618071" y="189071"/>
                </a:cubicBezTo>
                <a:cubicBezTo>
                  <a:pt x="3615214" y="193834"/>
                  <a:pt x="3613309" y="198596"/>
                  <a:pt x="3610451" y="203359"/>
                </a:cubicBezTo>
                <a:cubicBezTo>
                  <a:pt x="3607594" y="209074"/>
                  <a:pt x="3605689" y="213836"/>
                  <a:pt x="3602831" y="219551"/>
                </a:cubicBezTo>
                <a:cubicBezTo>
                  <a:pt x="3598069" y="229076"/>
                  <a:pt x="3593306" y="238601"/>
                  <a:pt x="3588544" y="250031"/>
                </a:cubicBezTo>
                <a:cubicBezTo>
                  <a:pt x="3588544" y="245269"/>
                  <a:pt x="3588544" y="242411"/>
                  <a:pt x="3588544" y="242411"/>
                </a:cubicBezTo>
                <a:cubicBezTo>
                  <a:pt x="3588544" y="242411"/>
                  <a:pt x="3587591" y="248126"/>
                  <a:pt x="3585686" y="256699"/>
                </a:cubicBezTo>
                <a:cubicBezTo>
                  <a:pt x="3585686" y="256699"/>
                  <a:pt x="3585686" y="256699"/>
                  <a:pt x="3585686" y="257651"/>
                </a:cubicBezTo>
                <a:cubicBezTo>
                  <a:pt x="3583781" y="261461"/>
                  <a:pt x="3581876" y="266224"/>
                  <a:pt x="3579971" y="270986"/>
                </a:cubicBezTo>
                <a:cubicBezTo>
                  <a:pt x="3578066" y="274796"/>
                  <a:pt x="3576161" y="278606"/>
                  <a:pt x="3573304" y="282416"/>
                </a:cubicBezTo>
                <a:cubicBezTo>
                  <a:pt x="3571399" y="275749"/>
                  <a:pt x="3569494" y="269081"/>
                  <a:pt x="3568541" y="263366"/>
                </a:cubicBezTo>
                <a:cubicBezTo>
                  <a:pt x="3566636" y="257651"/>
                  <a:pt x="3565684" y="252889"/>
                  <a:pt x="3564731" y="248126"/>
                </a:cubicBezTo>
                <a:cubicBezTo>
                  <a:pt x="3564731" y="248126"/>
                  <a:pt x="3564731" y="248126"/>
                  <a:pt x="3564731" y="248126"/>
                </a:cubicBezTo>
                <a:cubicBezTo>
                  <a:pt x="3563779" y="244316"/>
                  <a:pt x="3563779" y="241459"/>
                  <a:pt x="3562826" y="237649"/>
                </a:cubicBezTo>
                <a:cubicBezTo>
                  <a:pt x="3562826" y="236696"/>
                  <a:pt x="3562826" y="235744"/>
                  <a:pt x="3561874" y="233839"/>
                </a:cubicBezTo>
                <a:cubicBezTo>
                  <a:pt x="3564731" y="230029"/>
                  <a:pt x="3566636" y="227171"/>
                  <a:pt x="3566636" y="227171"/>
                </a:cubicBezTo>
                <a:cubicBezTo>
                  <a:pt x="3566636" y="227171"/>
                  <a:pt x="3564731" y="229076"/>
                  <a:pt x="3561874" y="230981"/>
                </a:cubicBezTo>
                <a:cubicBezTo>
                  <a:pt x="3559969" y="222409"/>
                  <a:pt x="3559016" y="218599"/>
                  <a:pt x="3559016" y="218599"/>
                </a:cubicBezTo>
                <a:cubicBezTo>
                  <a:pt x="3559016" y="218599"/>
                  <a:pt x="3559016" y="223361"/>
                  <a:pt x="3559016" y="231934"/>
                </a:cubicBezTo>
                <a:cubicBezTo>
                  <a:pt x="3557111" y="228124"/>
                  <a:pt x="3556159" y="224314"/>
                  <a:pt x="3554254" y="220504"/>
                </a:cubicBezTo>
                <a:cubicBezTo>
                  <a:pt x="3559969" y="211931"/>
                  <a:pt x="3564731" y="204311"/>
                  <a:pt x="3569494" y="197644"/>
                </a:cubicBezTo>
                <a:cubicBezTo>
                  <a:pt x="3576161" y="189071"/>
                  <a:pt x="3580924" y="180499"/>
                  <a:pt x="3585686" y="174784"/>
                </a:cubicBezTo>
                <a:cubicBezTo>
                  <a:pt x="3595211" y="162401"/>
                  <a:pt x="3600926" y="154781"/>
                  <a:pt x="3600926" y="154781"/>
                </a:cubicBezTo>
                <a:cubicBezTo>
                  <a:pt x="3600926" y="154781"/>
                  <a:pt x="3594259" y="160496"/>
                  <a:pt x="3582829" y="171926"/>
                </a:cubicBezTo>
                <a:cubicBezTo>
                  <a:pt x="3577114" y="176689"/>
                  <a:pt x="3570446" y="184309"/>
                  <a:pt x="3562826" y="192881"/>
                </a:cubicBezTo>
                <a:cubicBezTo>
                  <a:pt x="3558064" y="197644"/>
                  <a:pt x="3553301" y="203359"/>
                  <a:pt x="3549491" y="209074"/>
                </a:cubicBezTo>
                <a:cubicBezTo>
                  <a:pt x="3545681" y="199549"/>
                  <a:pt x="3542824" y="193834"/>
                  <a:pt x="3542824" y="193834"/>
                </a:cubicBezTo>
                <a:cubicBezTo>
                  <a:pt x="3542824" y="193834"/>
                  <a:pt x="3543776" y="200501"/>
                  <a:pt x="3546634" y="212884"/>
                </a:cubicBezTo>
                <a:cubicBezTo>
                  <a:pt x="3544729" y="215741"/>
                  <a:pt x="3541871" y="218599"/>
                  <a:pt x="3539966" y="222409"/>
                </a:cubicBezTo>
                <a:cubicBezTo>
                  <a:pt x="3539966" y="222409"/>
                  <a:pt x="3539014" y="223361"/>
                  <a:pt x="3539014" y="223361"/>
                </a:cubicBezTo>
                <a:cubicBezTo>
                  <a:pt x="3539014" y="219551"/>
                  <a:pt x="3539014" y="214789"/>
                  <a:pt x="3539014" y="210979"/>
                </a:cubicBezTo>
                <a:cubicBezTo>
                  <a:pt x="3539014" y="200501"/>
                  <a:pt x="3539014" y="191929"/>
                  <a:pt x="3539014" y="184309"/>
                </a:cubicBezTo>
                <a:cubicBezTo>
                  <a:pt x="3539014" y="180499"/>
                  <a:pt x="3539014" y="176689"/>
                  <a:pt x="3539014" y="173831"/>
                </a:cubicBezTo>
                <a:cubicBezTo>
                  <a:pt x="3539966" y="170974"/>
                  <a:pt x="3540919" y="170021"/>
                  <a:pt x="3540919" y="170021"/>
                </a:cubicBezTo>
                <a:cubicBezTo>
                  <a:pt x="3540919" y="170021"/>
                  <a:pt x="3539966" y="170974"/>
                  <a:pt x="3539014" y="172879"/>
                </a:cubicBezTo>
                <a:cubicBezTo>
                  <a:pt x="3539014" y="166211"/>
                  <a:pt x="3539014" y="162401"/>
                  <a:pt x="3539014" y="162401"/>
                </a:cubicBezTo>
                <a:cubicBezTo>
                  <a:pt x="3539014" y="162401"/>
                  <a:pt x="3538061" y="167164"/>
                  <a:pt x="3537109" y="176689"/>
                </a:cubicBezTo>
                <a:cubicBezTo>
                  <a:pt x="3535204" y="180499"/>
                  <a:pt x="3531394" y="184309"/>
                  <a:pt x="3527584" y="190976"/>
                </a:cubicBezTo>
                <a:cubicBezTo>
                  <a:pt x="3522821" y="197644"/>
                  <a:pt x="3518059" y="205264"/>
                  <a:pt x="3511391" y="214789"/>
                </a:cubicBezTo>
                <a:cubicBezTo>
                  <a:pt x="3511391" y="214789"/>
                  <a:pt x="3511391" y="215741"/>
                  <a:pt x="3510439" y="215741"/>
                </a:cubicBezTo>
                <a:cubicBezTo>
                  <a:pt x="3509486" y="210026"/>
                  <a:pt x="3509486" y="205264"/>
                  <a:pt x="3508534" y="201454"/>
                </a:cubicBezTo>
                <a:cubicBezTo>
                  <a:pt x="3506629" y="188119"/>
                  <a:pt x="3505676" y="180499"/>
                  <a:pt x="3505676" y="180499"/>
                </a:cubicBezTo>
                <a:cubicBezTo>
                  <a:pt x="3505676" y="180499"/>
                  <a:pt x="3505676" y="188119"/>
                  <a:pt x="3504724" y="202406"/>
                </a:cubicBezTo>
                <a:cubicBezTo>
                  <a:pt x="3504724" y="209074"/>
                  <a:pt x="3504724" y="216694"/>
                  <a:pt x="3503771" y="226219"/>
                </a:cubicBezTo>
                <a:cubicBezTo>
                  <a:pt x="3502819" y="228124"/>
                  <a:pt x="3501866" y="229076"/>
                  <a:pt x="3500914" y="230981"/>
                </a:cubicBezTo>
                <a:cubicBezTo>
                  <a:pt x="3498056" y="235744"/>
                  <a:pt x="3495199" y="241459"/>
                  <a:pt x="3491389" y="247174"/>
                </a:cubicBezTo>
                <a:cubicBezTo>
                  <a:pt x="3488531" y="241459"/>
                  <a:pt x="3486626" y="235744"/>
                  <a:pt x="3483769" y="230029"/>
                </a:cubicBezTo>
                <a:cubicBezTo>
                  <a:pt x="3479006" y="218599"/>
                  <a:pt x="3474244" y="209074"/>
                  <a:pt x="3469481" y="200501"/>
                </a:cubicBezTo>
                <a:cubicBezTo>
                  <a:pt x="3470434" y="197644"/>
                  <a:pt x="3471386" y="193834"/>
                  <a:pt x="3471386" y="190976"/>
                </a:cubicBezTo>
                <a:cubicBezTo>
                  <a:pt x="3473291" y="182404"/>
                  <a:pt x="3475196" y="174784"/>
                  <a:pt x="3477101" y="167164"/>
                </a:cubicBezTo>
                <a:cubicBezTo>
                  <a:pt x="3479006" y="159544"/>
                  <a:pt x="3480911" y="152876"/>
                  <a:pt x="3482816" y="146209"/>
                </a:cubicBezTo>
                <a:cubicBezTo>
                  <a:pt x="3486626" y="132874"/>
                  <a:pt x="3489484" y="121444"/>
                  <a:pt x="3492341" y="111919"/>
                </a:cubicBezTo>
                <a:cubicBezTo>
                  <a:pt x="3497104" y="92869"/>
                  <a:pt x="3499961" y="82391"/>
                  <a:pt x="3499961" y="82391"/>
                </a:cubicBezTo>
                <a:cubicBezTo>
                  <a:pt x="3499961" y="82391"/>
                  <a:pt x="3496151" y="92869"/>
                  <a:pt x="3488531" y="110966"/>
                </a:cubicBezTo>
                <a:cubicBezTo>
                  <a:pt x="3484721" y="120491"/>
                  <a:pt x="3480911" y="130969"/>
                  <a:pt x="3476149" y="144304"/>
                </a:cubicBezTo>
                <a:cubicBezTo>
                  <a:pt x="3473291" y="150971"/>
                  <a:pt x="3471386" y="157639"/>
                  <a:pt x="3468529" y="164306"/>
                </a:cubicBezTo>
                <a:cubicBezTo>
                  <a:pt x="3466624" y="170974"/>
                  <a:pt x="3464719" y="177641"/>
                  <a:pt x="3461861" y="185261"/>
                </a:cubicBezTo>
                <a:cubicBezTo>
                  <a:pt x="3456146" y="173831"/>
                  <a:pt x="3452336" y="168116"/>
                  <a:pt x="3452336" y="168116"/>
                </a:cubicBezTo>
                <a:cubicBezTo>
                  <a:pt x="3452336" y="168116"/>
                  <a:pt x="3455194" y="175736"/>
                  <a:pt x="3460909" y="189071"/>
                </a:cubicBezTo>
                <a:cubicBezTo>
                  <a:pt x="3457099" y="200501"/>
                  <a:pt x="3454241" y="211931"/>
                  <a:pt x="3450431" y="225266"/>
                </a:cubicBezTo>
                <a:cubicBezTo>
                  <a:pt x="3447574" y="220504"/>
                  <a:pt x="3444716" y="214789"/>
                  <a:pt x="3441859" y="210026"/>
                </a:cubicBezTo>
                <a:cubicBezTo>
                  <a:pt x="3441859" y="209074"/>
                  <a:pt x="3441859" y="208121"/>
                  <a:pt x="3442811" y="208121"/>
                </a:cubicBezTo>
                <a:cubicBezTo>
                  <a:pt x="3444716" y="197644"/>
                  <a:pt x="3445669" y="190976"/>
                  <a:pt x="3445669" y="190976"/>
                </a:cubicBezTo>
                <a:cubicBezTo>
                  <a:pt x="3445669" y="190976"/>
                  <a:pt x="3442811" y="196691"/>
                  <a:pt x="3439001" y="205264"/>
                </a:cubicBezTo>
                <a:cubicBezTo>
                  <a:pt x="3439001" y="205264"/>
                  <a:pt x="3439001" y="205264"/>
                  <a:pt x="3439001" y="205264"/>
                </a:cubicBezTo>
                <a:cubicBezTo>
                  <a:pt x="3439001" y="190976"/>
                  <a:pt x="3439001" y="177641"/>
                  <a:pt x="3438049" y="165259"/>
                </a:cubicBezTo>
                <a:cubicBezTo>
                  <a:pt x="3438049" y="153829"/>
                  <a:pt x="3437096" y="144304"/>
                  <a:pt x="3437096" y="135731"/>
                </a:cubicBezTo>
                <a:cubicBezTo>
                  <a:pt x="3436144" y="127159"/>
                  <a:pt x="3436144" y="119539"/>
                  <a:pt x="3435191" y="112871"/>
                </a:cubicBezTo>
                <a:cubicBezTo>
                  <a:pt x="3434239" y="100489"/>
                  <a:pt x="3433286" y="92869"/>
                  <a:pt x="3433286" y="92869"/>
                </a:cubicBezTo>
                <a:cubicBezTo>
                  <a:pt x="3433286" y="92869"/>
                  <a:pt x="3432334" y="100489"/>
                  <a:pt x="3431381" y="112871"/>
                </a:cubicBezTo>
                <a:cubicBezTo>
                  <a:pt x="3430429" y="122396"/>
                  <a:pt x="3429476" y="134779"/>
                  <a:pt x="3428524" y="149066"/>
                </a:cubicBezTo>
                <a:cubicBezTo>
                  <a:pt x="3428524" y="149066"/>
                  <a:pt x="3428524" y="150019"/>
                  <a:pt x="3428524" y="150019"/>
                </a:cubicBezTo>
                <a:cubicBezTo>
                  <a:pt x="3427571" y="143351"/>
                  <a:pt x="3426619" y="137636"/>
                  <a:pt x="3426619" y="131921"/>
                </a:cubicBezTo>
                <a:cubicBezTo>
                  <a:pt x="3424714" y="120491"/>
                  <a:pt x="3423761" y="113824"/>
                  <a:pt x="3423761" y="113824"/>
                </a:cubicBezTo>
                <a:cubicBezTo>
                  <a:pt x="3423761" y="113824"/>
                  <a:pt x="3422809" y="120491"/>
                  <a:pt x="3422809" y="131921"/>
                </a:cubicBezTo>
                <a:cubicBezTo>
                  <a:pt x="3422809" y="142399"/>
                  <a:pt x="3421856" y="157639"/>
                  <a:pt x="3420904" y="174784"/>
                </a:cubicBezTo>
                <a:cubicBezTo>
                  <a:pt x="3418046" y="170021"/>
                  <a:pt x="3415189" y="166211"/>
                  <a:pt x="3412331" y="162401"/>
                </a:cubicBezTo>
                <a:cubicBezTo>
                  <a:pt x="3405664" y="152876"/>
                  <a:pt x="3400901" y="146209"/>
                  <a:pt x="3398044" y="141446"/>
                </a:cubicBezTo>
                <a:cubicBezTo>
                  <a:pt x="3398996" y="135731"/>
                  <a:pt x="3400901" y="129064"/>
                  <a:pt x="3401854" y="123349"/>
                </a:cubicBezTo>
                <a:cubicBezTo>
                  <a:pt x="3399949" y="128111"/>
                  <a:pt x="3398044" y="133826"/>
                  <a:pt x="3396139" y="139541"/>
                </a:cubicBezTo>
                <a:cubicBezTo>
                  <a:pt x="3393281" y="135731"/>
                  <a:pt x="3391376" y="132874"/>
                  <a:pt x="3391376" y="132874"/>
                </a:cubicBezTo>
                <a:cubicBezTo>
                  <a:pt x="3391376" y="132874"/>
                  <a:pt x="3392329" y="134779"/>
                  <a:pt x="3395186" y="139541"/>
                </a:cubicBezTo>
                <a:cubicBezTo>
                  <a:pt x="3395186" y="140494"/>
                  <a:pt x="3395186" y="140494"/>
                  <a:pt x="3395186" y="141446"/>
                </a:cubicBezTo>
                <a:cubicBezTo>
                  <a:pt x="3391376" y="153829"/>
                  <a:pt x="3386614" y="166211"/>
                  <a:pt x="3382804" y="177641"/>
                </a:cubicBezTo>
                <a:cubicBezTo>
                  <a:pt x="3382804" y="175736"/>
                  <a:pt x="3382804" y="174784"/>
                  <a:pt x="3382804" y="172879"/>
                </a:cubicBezTo>
                <a:cubicBezTo>
                  <a:pt x="3381851" y="158591"/>
                  <a:pt x="3381851" y="150971"/>
                  <a:pt x="3381851" y="150971"/>
                </a:cubicBezTo>
                <a:cubicBezTo>
                  <a:pt x="3381851" y="150971"/>
                  <a:pt x="3380899" y="158591"/>
                  <a:pt x="3378994" y="172879"/>
                </a:cubicBezTo>
                <a:cubicBezTo>
                  <a:pt x="3378041" y="179546"/>
                  <a:pt x="3377089" y="188119"/>
                  <a:pt x="3376136" y="197644"/>
                </a:cubicBezTo>
                <a:cubicBezTo>
                  <a:pt x="3372326" y="210026"/>
                  <a:pt x="3368516" y="222409"/>
                  <a:pt x="3365659" y="234791"/>
                </a:cubicBezTo>
                <a:cubicBezTo>
                  <a:pt x="3363754" y="240506"/>
                  <a:pt x="3361849" y="247174"/>
                  <a:pt x="3358991" y="253841"/>
                </a:cubicBezTo>
                <a:cubicBezTo>
                  <a:pt x="3358991" y="254794"/>
                  <a:pt x="3358039" y="256699"/>
                  <a:pt x="3358039" y="257651"/>
                </a:cubicBezTo>
                <a:cubicBezTo>
                  <a:pt x="3355181" y="250984"/>
                  <a:pt x="3353276" y="244316"/>
                  <a:pt x="3351371" y="239554"/>
                </a:cubicBezTo>
                <a:cubicBezTo>
                  <a:pt x="3351371" y="238601"/>
                  <a:pt x="3351371" y="237649"/>
                  <a:pt x="3351371" y="237649"/>
                </a:cubicBezTo>
                <a:cubicBezTo>
                  <a:pt x="3351371" y="237649"/>
                  <a:pt x="3351371" y="237649"/>
                  <a:pt x="3351371" y="238601"/>
                </a:cubicBezTo>
                <a:cubicBezTo>
                  <a:pt x="3347561" y="228124"/>
                  <a:pt x="3344704" y="221456"/>
                  <a:pt x="3344704" y="221456"/>
                </a:cubicBezTo>
                <a:cubicBezTo>
                  <a:pt x="3344704" y="221456"/>
                  <a:pt x="3346609" y="230981"/>
                  <a:pt x="3349466" y="248126"/>
                </a:cubicBezTo>
                <a:cubicBezTo>
                  <a:pt x="3348514" y="252889"/>
                  <a:pt x="3348514" y="258604"/>
                  <a:pt x="3347561" y="265271"/>
                </a:cubicBezTo>
                <a:cubicBezTo>
                  <a:pt x="3346609" y="270986"/>
                  <a:pt x="3346609" y="276701"/>
                  <a:pt x="3345656" y="283369"/>
                </a:cubicBezTo>
                <a:cubicBezTo>
                  <a:pt x="3344704" y="284321"/>
                  <a:pt x="3344704" y="285274"/>
                  <a:pt x="3343751" y="287179"/>
                </a:cubicBezTo>
                <a:cubicBezTo>
                  <a:pt x="3341846" y="283369"/>
                  <a:pt x="3340894" y="278606"/>
                  <a:pt x="3339941" y="274796"/>
                </a:cubicBezTo>
                <a:cubicBezTo>
                  <a:pt x="3335179" y="259556"/>
                  <a:pt x="3329464" y="245269"/>
                  <a:pt x="3325654" y="231934"/>
                </a:cubicBezTo>
                <a:cubicBezTo>
                  <a:pt x="3326606" y="227171"/>
                  <a:pt x="3327559" y="221456"/>
                  <a:pt x="3328511" y="216694"/>
                </a:cubicBezTo>
                <a:cubicBezTo>
                  <a:pt x="3332321" y="199549"/>
                  <a:pt x="3334226" y="184309"/>
                  <a:pt x="3338036" y="170974"/>
                </a:cubicBezTo>
                <a:cubicBezTo>
                  <a:pt x="3340894" y="157639"/>
                  <a:pt x="3343751" y="145256"/>
                  <a:pt x="3346609" y="136684"/>
                </a:cubicBezTo>
                <a:cubicBezTo>
                  <a:pt x="3352324" y="117634"/>
                  <a:pt x="3355181" y="106204"/>
                  <a:pt x="3355181" y="106204"/>
                </a:cubicBezTo>
                <a:cubicBezTo>
                  <a:pt x="3355181" y="106204"/>
                  <a:pt x="3350419" y="116681"/>
                  <a:pt x="3342799" y="134779"/>
                </a:cubicBezTo>
                <a:cubicBezTo>
                  <a:pt x="3338989" y="144304"/>
                  <a:pt x="3335179" y="155734"/>
                  <a:pt x="3330416" y="169069"/>
                </a:cubicBezTo>
                <a:cubicBezTo>
                  <a:pt x="3325654" y="180499"/>
                  <a:pt x="3322796" y="193834"/>
                  <a:pt x="3318986" y="208121"/>
                </a:cubicBezTo>
                <a:cubicBezTo>
                  <a:pt x="3318986" y="206216"/>
                  <a:pt x="3318986" y="205264"/>
                  <a:pt x="3318986" y="203359"/>
                </a:cubicBezTo>
                <a:cubicBezTo>
                  <a:pt x="3319939" y="200501"/>
                  <a:pt x="3319939" y="198596"/>
                  <a:pt x="3320891" y="195739"/>
                </a:cubicBezTo>
                <a:cubicBezTo>
                  <a:pt x="3323749" y="185261"/>
                  <a:pt x="3325654" y="176689"/>
                  <a:pt x="3327559" y="170021"/>
                </a:cubicBezTo>
                <a:cubicBezTo>
                  <a:pt x="3330416" y="155734"/>
                  <a:pt x="3332321" y="147161"/>
                  <a:pt x="3332321" y="147161"/>
                </a:cubicBezTo>
                <a:cubicBezTo>
                  <a:pt x="3332321" y="147161"/>
                  <a:pt x="3329464" y="154781"/>
                  <a:pt x="3323749" y="169069"/>
                </a:cubicBezTo>
                <a:cubicBezTo>
                  <a:pt x="3323749" y="170021"/>
                  <a:pt x="3322796" y="170974"/>
                  <a:pt x="3322796" y="171926"/>
                </a:cubicBezTo>
                <a:cubicBezTo>
                  <a:pt x="3322796" y="170021"/>
                  <a:pt x="3323749" y="167164"/>
                  <a:pt x="3323749" y="165259"/>
                </a:cubicBezTo>
                <a:cubicBezTo>
                  <a:pt x="3325654" y="158591"/>
                  <a:pt x="3326606" y="152876"/>
                  <a:pt x="3328511" y="147161"/>
                </a:cubicBezTo>
                <a:cubicBezTo>
                  <a:pt x="3331369" y="135731"/>
                  <a:pt x="3334226" y="125254"/>
                  <a:pt x="3336131" y="116681"/>
                </a:cubicBezTo>
                <a:cubicBezTo>
                  <a:pt x="3339941" y="99536"/>
                  <a:pt x="3341846" y="90011"/>
                  <a:pt x="3341846" y="90011"/>
                </a:cubicBezTo>
                <a:cubicBezTo>
                  <a:pt x="3341846" y="90011"/>
                  <a:pt x="3338036" y="99536"/>
                  <a:pt x="3332321" y="114776"/>
                </a:cubicBezTo>
                <a:cubicBezTo>
                  <a:pt x="3329464" y="122396"/>
                  <a:pt x="3325654" y="132874"/>
                  <a:pt x="3321844" y="143351"/>
                </a:cubicBezTo>
                <a:cubicBezTo>
                  <a:pt x="3319939" y="149066"/>
                  <a:pt x="3318034" y="154781"/>
                  <a:pt x="3315176" y="161449"/>
                </a:cubicBezTo>
                <a:cubicBezTo>
                  <a:pt x="3313271" y="168116"/>
                  <a:pt x="3311366" y="174784"/>
                  <a:pt x="3308509" y="181451"/>
                </a:cubicBezTo>
                <a:cubicBezTo>
                  <a:pt x="3308509" y="181451"/>
                  <a:pt x="3308509" y="181451"/>
                  <a:pt x="3308509" y="181451"/>
                </a:cubicBezTo>
                <a:cubicBezTo>
                  <a:pt x="3307556" y="179546"/>
                  <a:pt x="3307556" y="178594"/>
                  <a:pt x="3306604" y="176689"/>
                </a:cubicBezTo>
                <a:cubicBezTo>
                  <a:pt x="3298031" y="153829"/>
                  <a:pt x="3292316" y="140494"/>
                  <a:pt x="3292316" y="140494"/>
                </a:cubicBezTo>
                <a:cubicBezTo>
                  <a:pt x="3292316" y="140494"/>
                  <a:pt x="3297079" y="158591"/>
                  <a:pt x="3305651" y="189071"/>
                </a:cubicBezTo>
                <a:cubicBezTo>
                  <a:pt x="3301841" y="201454"/>
                  <a:pt x="3298031" y="213836"/>
                  <a:pt x="3294221" y="227171"/>
                </a:cubicBezTo>
                <a:cubicBezTo>
                  <a:pt x="3294221" y="228124"/>
                  <a:pt x="3293269" y="230029"/>
                  <a:pt x="3293269" y="230981"/>
                </a:cubicBezTo>
                <a:cubicBezTo>
                  <a:pt x="3293269" y="230029"/>
                  <a:pt x="3292316" y="230029"/>
                  <a:pt x="3292316" y="229076"/>
                </a:cubicBezTo>
                <a:cubicBezTo>
                  <a:pt x="3282791" y="209074"/>
                  <a:pt x="3277076" y="197644"/>
                  <a:pt x="3277076" y="197644"/>
                </a:cubicBezTo>
                <a:cubicBezTo>
                  <a:pt x="3277076" y="197644"/>
                  <a:pt x="3282791" y="211931"/>
                  <a:pt x="3291364" y="237649"/>
                </a:cubicBezTo>
                <a:cubicBezTo>
                  <a:pt x="3289459" y="244316"/>
                  <a:pt x="3287554" y="250984"/>
                  <a:pt x="3285649" y="257651"/>
                </a:cubicBezTo>
                <a:cubicBezTo>
                  <a:pt x="3282791" y="253841"/>
                  <a:pt x="3279934" y="249079"/>
                  <a:pt x="3277076" y="246221"/>
                </a:cubicBezTo>
                <a:cubicBezTo>
                  <a:pt x="3276124" y="245269"/>
                  <a:pt x="3275171" y="243364"/>
                  <a:pt x="3274219" y="242411"/>
                </a:cubicBezTo>
                <a:cubicBezTo>
                  <a:pt x="3276124" y="215741"/>
                  <a:pt x="3277076" y="199549"/>
                  <a:pt x="3277076" y="199549"/>
                </a:cubicBezTo>
                <a:cubicBezTo>
                  <a:pt x="3277076" y="199549"/>
                  <a:pt x="3275171" y="206216"/>
                  <a:pt x="3272314" y="217646"/>
                </a:cubicBezTo>
                <a:cubicBezTo>
                  <a:pt x="3271361" y="222409"/>
                  <a:pt x="3269456" y="228124"/>
                  <a:pt x="3268504" y="234791"/>
                </a:cubicBezTo>
                <a:cubicBezTo>
                  <a:pt x="3265646" y="230029"/>
                  <a:pt x="3261836" y="226219"/>
                  <a:pt x="3258979" y="223361"/>
                </a:cubicBezTo>
                <a:cubicBezTo>
                  <a:pt x="3247549" y="210979"/>
                  <a:pt x="3241834" y="203359"/>
                  <a:pt x="3241834" y="203359"/>
                </a:cubicBezTo>
                <a:cubicBezTo>
                  <a:pt x="3241834" y="203359"/>
                  <a:pt x="3247549" y="211931"/>
                  <a:pt x="3256121" y="226219"/>
                </a:cubicBezTo>
                <a:cubicBezTo>
                  <a:pt x="3259931" y="230981"/>
                  <a:pt x="3262789" y="236696"/>
                  <a:pt x="3266599" y="243364"/>
                </a:cubicBezTo>
                <a:cubicBezTo>
                  <a:pt x="3264694" y="250031"/>
                  <a:pt x="3262789" y="256699"/>
                  <a:pt x="3260884" y="265271"/>
                </a:cubicBezTo>
                <a:cubicBezTo>
                  <a:pt x="3258979" y="271939"/>
                  <a:pt x="3257074" y="279559"/>
                  <a:pt x="3256121" y="288131"/>
                </a:cubicBezTo>
                <a:cubicBezTo>
                  <a:pt x="3256121" y="287179"/>
                  <a:pt x="3256121" y="287179"/>
                  <a:pt x="3256121" y="287179"/>
                </a:cubicBezTo>
                <a:cubicBezTo>
                  <a:pt x="3256121" y="287179"/>
                  <a:pt x="3256121" y="288131"/>
                  <a:pt x="3256121" y="289084"/>
                </a:cubicBezTo>
                <a:cubicBezTo>
                  <a:pt x="3256121" y="290989"/>
                  <a:pt x="3255169" y="291941"/>
                  <a:pt x="3255169" y="293846"/>
                </a:cubicBezTo>
                <a:cubicBezTo>
                  <a:pt x="3254216" y="292894"/>
                  <a:pt x="3254216" y="291941"/>
                  <a:pt x="3253264" y="290036"/>
                </a:cubicBezTo>
                <a:cubicBezTo>
                  <a:pt x="3253264" y="284321"/>
                  <a:pt x="3254216" y="280511"/>
                  <a:pt x="3254216" y="280511"/>
                </a:cubicBezTo>
                <a:cubicBezTo>
                  <a:pt x="3254216" y="280511"/>
                  <a:pt x="3253264" y="282416"/>
                  <a:pt x="3252311" y="287179"/>
                </a:cubicBezTo>
                <a:cubicBezTo>
                  <a:pt x="3248501" y="280511"/>
                  <a:pt x="3246596" y="276701"/>
                  <a:pt x="3246596" y="276701"/>
                </a:cubicBezTo>
                <a:cubicBezTo>
                  <a:pt x="3246596" y="276701"/>
                  <a:pt x="3248501" y="281464"/>
                  <a:pt x="3251359" y="290989"/>
                </a:cubicBezTo>
                <a:cubicBezTo>
                  <a:pt x="3250406" y="292894"/>
                  <a:pt x="3250406" y="295751"/>
                  <a:pt x="3249454" y="298609"/>
                </a:cubicBezTo>
                <a:cubicBezTo>
                  <a:pt x="3248501" y="300514"/>
                  <a:pt x="3248501" y="302419"/>
                  <a:pt x="3247549" y="304324"/>
                </a:cubicBezTo>
                <a:cubicBezTo>
                  <a:pt x="3247549" y="302419"/>
                  <a:pt x="3246596" y="301466"/>
                  <a:pt x="3246596" y="301466"/>
                </a:cubicBezTo>
                <a:cubicBezTo>
                  <a:pt x="3246596" y="301466"/>
                  <a:pt x="3246596" y="303371"/>
                  <a:pt x="3246596" y="306229"/>
                </a:cubicBezTo>
                <a:cubicBezTo>
                  <a:pt x="3245644" y="310039"/>
                  <a:pt x="3244691" y="313849"/>
                  <a:pt x="3243739" y="317659"/>
                </a:cubicBezTo>
                <a:cubicBezTo>
                  <a:pt x="3242786" y="312896"/>
                  <a:pt x="3240881" y="308134"/>
                  <a:pt x="3239929" y="304324"/>
                </a:cubicBezTo>
                <a:cubicBezTo>
                  <a:pt x="3241834" y="299561"/>
                  <a:pt x="3242786" y="296704"/>
                  <a:pt x="3242786" y="296704"/>
                </a:cubicBezTo>
                <a:cubicBezTo>
                  <a:pt x="3242786" y="296704"/>
                  <a:pt x="3241834" y="298609"/>
                  <a:pt x="3238976" y="302419"/>
                </a:cubicBezTo>
                <a:cubicBezTo>
                  <a:pt x="3238024" y="299561"/>
                  <a:pt x="3237071" y="296704"/>
                  <a:pt x="3236119" y="293846"/>
                </a:cubicBezTo>
                <a:cubicBezTo>
                  <a:pt x="3236119" y="292894"/>
                  <a:pt x="3235166" y="291941"/>
                  <a:pt x="3235166" y="290036"/>
                </a:cubicBezTo>
                <a:cubicBezTo>
                  <a:pt x="3238024" y="284321"/>
                  <a:pt x="3239929" y="278606"/>
                  <a:pt x="3241834" y="273844"/>
                </a:cubicBezTo>
                <a:cubicBezTo>
                  <a:pt x="3244691" y="267176"/>
                  <a:pt x="3247549" y="261461"/>
                  <a:pt x="3249454" y="256699"/>
                </a:cubicBezTo>
                <a:cubicBezTo>
                  <a:pt x="3254216" y="247174"/>
                  <a:pt x="3256121" y="242411"/>
                  <a:pt x="3256121" y="242411"/>
                </a:cubicBezTo>
                <a:cubicBezTo>
                  <a:pt x="3256121" y="242411"/>
                  <a:pt x="3252311" y="247174"/>
                  <a:pt x="3245644" y="254794"/>
                </a:cubicBezTo>
                <a:cubicBezTo>
                  <a:pt x="3242786" y="258604"/>
                  <a:pt x="3238976" y="263366"/>
                  <a:pt x="3235166" y="270034"/>
                </a:cubicBezTo>
                <a:cubicBezTo>
                  <a:pt x="3233261" y="271939"/>
                  <a:pt x="3232309" y="274796"/>
                  <a:pt x="3230404" y="276701"/>
                </a:cubicBezTo>
                <a:cubicBezTo>
                  <a:pt x="3230404" y="275749"/>
                  <a:pt x="3229451" y="273844"/>
                  <a:pt x="3229451" y="272891"/>
                </a:cubicBezTo>
                <a:cubicBezTo>
                  <a:pt x="3227546" y="266224"/>
                  <a:pt x="3224689" y="260509"/>
                  <a:pt x="3222784" y="253841"/>
                </a:cubicBezTo>
                <a:cubicBezTo>
                  <a:pt x="3220879" y="250031"/>
                  <a:pt x="3219926" y="245269"/>
                  <a:pt x="3218021" y="241459"/>
                </a:cubicBezTo>
                <a:cubicBezTo>
                  <a:pt x="3218021" y="239554"/>
                  <a:pt x="3218021" y="238601"/>
                  <a:pt x="3218021" y="236696"/>
                </a:cubicBezTo>
                <a:cubicBezTo>
                  <a:pt x="3219926" y="226219"/>
                  <a:pt x="3221831" y="215741"/>
                  <a:pt x="3222784" y="206216"/>
                </a:cubicBezTo>
                <a:cubicBezTo>
                  <a:pt x="3225641" y="191929"/>
                  <a:pt x="3227546" y="178594"/>
                  <a:pt x="3229451" y="166211"/>
                </a:cubicBezTo>
                <a:cubicBezTo>
                  <a:pt x="3231356" y="154781"/>
                  <a:pt x="3233261" y="144304"/>
                  <a:pt x="3235166" y="135731"/>
                </a:cubicBezTo>
                <a:cubicBezTo>
                  <a:pt x="3238024" y="118586"/>
                  <a:pt x="3239929" y="109061"/>
                  <a:pt x="3239929" y="109061"/>
                </a:cubicBezTo>
                <a:cubicBezTo>
                  <a:pt x="3239929" y="109061"/>
                  <a:pt x="3237071" y="118586"/>
                  <a:pt x="3231356" y="134779"/>
                </a:cubicBezTo>
                <a:cubicBezTo>
                  <a:pt x="3226594" y="150971"/>
                  <a:pt x="3218974" y="175736"/>
                  <a:pt x="3212306" y="204311"/>
                </a:cubicBezTo>
                <a:cubicBezTo>
                  <a:pt x="3211354" y="208121"/>
                  <a:pt x="3210401" y="211931"/>
                  <a:pt x="3209449" y="215741"/>
                </a:cubicBezTo>
                <a:cubicBezTo>
                  <a:pt x="3207544" y="210979"/>
                  <a:pt x="3206591" y="207169"/>
                  <a:pt x="3204686" y="204311"/>
                </a:cubicBezTo>
                <a:cubicBezTo>
                  <a:pt x="3204686" y="186214"/>
                  <a:pt x="3203734" y="175736"/>
                  <a:pt x="3203734" y="175736"/>
                </a:cubicBezTo>
                <a:cubicBezTo>
                  <a:pt x="3203734" y="175736"/>
                  <a:pt x="3202781" y="187166"/>
                  <a:pt x="3200876" y="206216"/>
                </a:cubicBezTo>
                <a:cubicBezTo>
                  <a:pt x="3199924" y="215741"/>
                  <a:pt x="3198019" y="227171"/>
                  <a:pt x="3196114" y="240506"/>
                </a:cubicBezTo>
                <a:cubicBezTo>
                  <a:pt x="3196114" y="241459"/>
                  <a:pt x="3196114" y="242411"/>
                  <a:pt x="3195161" y="243364"/>
                </a:cubicBezTo>
                <a:cubicBezTo>
                  <a:pt x="3195161" y="234791"/>
                  <a:pt x="3196114" y="226219"/>
                  <a:pt x="3196114" y="217646"/>
                </a:cubicBezTo>
                <a:cubicBezTo>
                  <a:pt x="3197066" y="204311"/>
                  <a:pt x="3197066" y="191929"/>
                  <a:pt x="3198019" y="180499"/>
                </a:cubicBezTo>
                <a:cubicBezTo>
                  <a:pt x="3198971" y="169069"/>
                  <a:pt x="3198971" y="159544"/>
                  <a:pt x="3199924" y="151924"/>
                </a:cubicBezTo>
                <a:cubicBezTo>
                  <a:pt x="3200876" y="135731"/>
                  <a:pt x="3200876" y="127159"/>
                  <a:pt x="3200876" y="127159"/>
                </a:cubicBezTo>
                <a:cubicBezTo>
                  <a:pt x="3200876" y="127159"/>
                  <a:pt x="3198971" y="135731"/>
                  <a:pt x="3195161" y="151924"/>
                </a:cubicBezTo>
                <a:cubicBezTo>
                  <a:pt x="3192304" y="168116"/>
                  <a:pt x="3187541" y="190976"/>
                  <a:pt x="3184684" y="217646"/>
                </a:cubicBezTo>
                <a:cubicBezTo>
                  <a:pt x="3183731" y="223361"/>
                  <a:pt x="3182779" y="230029"/>
                  <a:pt x="3181826" y="235744"/>
                </a:cubicBezTo>
                <a:cubicBezTo>
                  <a:pt x="3180874" y="233839"/>
                  <a:pt x="3179921" y="232886"/>
                  <a:pt x="3179921" y="231934"/>
                </a:cubicBezTo>
                <a:cubicBezTo>
                  <a:pt x="3179921" y="227171"/>
                  <a:pt x="3179921" y="224314"/>
                  <a:pt x="3179921" y="224314"/>
                </a:cubicBezTo>
                <a:cubicBezTo>
                  <a:pt x="3179921" y="224314"/>
                  <a:pt x="3179921" y="226219"/>
                  <a:pt x="3178969" y="230029"/>
                </a:cubicBezTo>
                <a:cubicBezTo>
                  <a:pt x="3178016" y="228124"/>
                  <a:pt x="3177064" y="227171"/>
                  <a:pt x="3177064" y="227171"/>
                </a:cubicBezTo>
                <a:cubicBezTo>
                  <a:pt x="3177064" y="227171"/>
                  <a:pt x="3178016" y="229076"/>
                  <a:pt x="3178016" y="231934"/>
                </a:cubicBezTo>
                <a:cubicBezTo>
                  <a:pt x="3177064" y="236696"/>
                  <a:pt x="3176111" y="243364"/>
                  <a:pt x="3174206" y="250984"/>
                </a:cubicBezTo>
                <a:cubicBezTo>
                  <a:pt x="3173254" y="258604"/>
                  <a:pt x="3171349" y="267176"/>
                  <a:pt x="3170396" y="277654"/>
                </a:cubicBezTo>
                <a:cubicBezTo>
                  <a:pt x="3170396" y="276701"/>
                  <a:pt x="3170396" y="276701"/>
                  <a:pt x="3169444" y="275749"/>
                </a:cubicBezTo>
                <a:cubicBezTo>
                  <a:pt x="3168491" y="254794"/>
                  <a:pt x="3165634" y="234791"/>
                  <a:pt x="3163729" y="215741"/>
                </a:cubicBezTo>
                <a:cubicBezTo>
                  <a:pt x="3163729" y="212884"/>
                  <a:pt x="3162776" y="210026"/>
                  <a:pt x="3162776" y="207169"/>
                </a:cubicBezTo>
                <a:cubicBezTo>
                  <a:pt x="3162776" y="206216"/>
                  <a:pt x="3163729" y="204311"/>
                  <a:pt x="3163729" y="203359"/>
                </a:cubicBezTo>
                <a:cubicBezTo>
                  <a:pt x="3169444" y="174784"/>
                  <a:pt x="3172301" y="150019"/>
                  <a:pt x="3174206" y="132874"/>
                </a:cubicBezTo>
                <a:cubicBezTo>
                  <a:pt x="3176111" y="115729"/>
                  <a:pt x="3178016" y="106204"/>
                  <a:pt x="3178016" y="106204"/>
                </a:cubicBezTo>
                <a:cubicBezTo>
                  <a:pt x="3178016" y="106204"/>
                  <a:pt x="3175159" y="115729"/>
                  <a:pt x="3170396" y="131921"/>
                </a:cubicBezTo>
                <a:cubicBezTo>
                  <a:pt x="3167539" y="143351"/>
                  <a:pt x="3162776" y="159544"/>
                  <a:pt x="3158014" y="177641"/>
                </a:cubicBezTo>
                <a:cubicBezTo>
                  <a:pt x="3157061" y="171926"/>
                  <a:pt x="3156109" y="165259"/>
                  <a:pt x="3154204" y="159544"/>
                </a:cubicBezTo>
                <a:cubicBezTo>
                  <a:pt x="3152299" y="150971"/>
                  <a:pt x="3150394" y="142399"/>
                  <a:pt x="3149441" y="134779"/>
                </a:cubicBezTo>
                <a:cubicBezTo>
                  <a:pt x="3147536" y="127159"/>
                  <a:pt x="3145631" y="119539"/>
                  <a:pt x="3143726" y="112871"/>
                </a:cubicBezTo>
                <a:cubicBezTo>
                  <a:pt x="3139916" y="99536"/>
                  <a:pt x="3137059" y="87154"/>
                  <a:pt x="3133249" y="77629"/>
                </a:cubicBezTo>
                <a:cubicBezTo>
                  <a:pt x="3126581" y="58579"/>
                  <a:pt x="3122771" y="47149"/>
                  <a:pt x="3122771" y="47149"/>
                </a:cubicBezTo>
                <a:cubicBezTo>
                  <a:pt x="3122771" y="47149"/>
                  <a:pt x="3125629" y="58579"/>
                  <a:pt x="3129439" y="78581"/>
                </a:cubicBezTo>
                <a:cubicBezTo>
                  <a:pt x="3132296" y="88106"/>
                  <a:pt x="3134201" y="100489"/>
                  <a:pt x="3136106" y="114776"/>
                </a:cubicBezTo>
                <a:cubicBezTo>
                  <a:pt x="3137059" y="121444"/>
                  <a:pt x="3138964" y="129064"/>
                  <a:pt x="3139916" y="136684"/>
                </a:cubicBezTo>
                <a:cubicBezTo>
                  <a:pt x="3140869" y="144304"/>
                  <a:pt x="3141821" y="152876"/>
                  <a:pt x="3142774" y="161449"/>
                </a:cubicBezTo>
                <a:cubicBezTo>
                  <a:pt x="3145631" y="177641"/>
                  <a:pt x="3146584" y="195739"/>
                  <a:pt x="3147536" y="213836"/>
                </a:cubicBezTo>
                <a:cubicBezTo>
                  <a:pt x="3147536" y="214789"/>
                  <a:pt x="3146584" y="215741"/>
                  <a:pt x="3146584" y="217646"/>
                </a:cubicBezTo>
                <a:cubicBezTo>
                  <a:pt x="3145631" y="214789"/>
                  <a:pt x="3144679" y="211931"/>
                  <a:pt x="3143726" y="210026"/>
                </a:cubicBezTo>
                <a:cubicBezTo>
                  <a:pt x="3141821" y="205264"/>
                  <a:pt x="3139916" y="201454"/>
                  <a:pt x="3138964" y="196691"/>
                </a:cubicBezTo>
                <a:cubicBezTo>
                  <a:pt x="3137059" y="190024"/>
                  <a:pt x="3136106" y="184309"/>
                  <a:pt x="3134201" y="179546"/>
                </a:cubicBezTo>
                <a:cubicBezTo>
                  <a:pt x="3129439" y="164306"/>
                  <a:pt x="3126581" y="155734"/>
                  <a:pt x="3126581" y="155734"/>
                </a:cubicBezTo>
                <a:cubicBezTo>
                  <a:pt x="3126581" y="155734"/>
                  <a:pt x="3127534" y="161449"/>
                  <a:pt x="3129439" y="172879"/>
                </a:cubicBezTo>
                <a:cubicBezTo>
                  <a:pt x="3125629" y="164306"/>
                  <a:pt x="3121819" y="155734"/>
                  <a:pt x="3118961" y="150019"/>
                </a:cubicBezTo>
                <a:cubicBezTo>
                  <a:pt x="3116104" y="144304"/>
                  <a:pt x="3114199" y="139541"/>
                  <a:pt x="3112294" y="136684"/>
                </a:cubicBezTo>
                <a:cubicBezTo>
                  <a:pt x="3108484" y="128111"/>
                  <a:pt x="3105626" y="120491"/>
                  <a:pt x="3102769" y="113824"/>
                </a:cubicBezTo>
                <a:cubicBezTo>
                  <a:pt x="3095149" y="96679"/>
                  <a:pt x="3090386" y="87154"/>
                  <a:pt x="3090386" y="87154"/>
                </a:cubicBezTo>
                <a:cubicBezTo>
                  <a:pt x="3090386" y="87154"/>
                  <a:pt x="3093244" y="97631"/>
                  <a:pt x="3099911" y="114776"/>
                </a:cubicBezTo>
                <a:cubicBezTo>
                  <a:pt x="3102769" y="123349"/>
                  <a:pt x="3105626" y="133826"/>
                  <a:pt x="3109436" y="146209"/>
                </a:cubicBezTo>
                <a:cubicBezTo>
                  <a:pt x="3111341" y="152876"/>
                  <a:pt x="3113246" y="159544"/>
                  <a:pt x="3115151" y="167164"/>
                </a:cubicBezTo>
                <a:cubicBezTo>
                  <a:pt x="3111341" y="159544"/>
                  <a:pt x="3109436" y="155734"/>
                  <a:pt x="3109436" y="155734"/>
                </a:cubicBezTo>
                <a:cubicBezTo>
                  <a:pt x="3109436" y="155734"/>
                  <a:pt x="3111341" y="163354"/>
                  <a:pt x="3116104" y="176689"/>
                </a:cubicBezTo>
                <a:cubicBezTo>
                  <a:pt x="3118009" y="181451"/>
                  <a:pt x="3119914" y="188119"/>
                  <a:pt x="3121819" y="194786"/>
                </a:cubicBezTo>
                <a:cubicBezTo>
                  <a:pt x="3122771" y="200501"/>
                  <a:pt x="3124676" y="207169"/>
                  <a:pt x="3125629" y="213836"/>
                </a:cubicBezTo>
                <a:cubicBezTo>
                  <a:pt x="3124676" y="214789"/>
                  <a:pt x="3124676" y="215741"/>
                  <a:pt x="3123724" y="215741"/>
                </a:cubicBezTo>
                <a:cubicBezTo>
                  <a:pt x="3123724" y="212884"/>
                  <a:pt x="3122771" y="210979"/>
                  <a:pt x="3122771" y="210979"/>
                </a:cubicBezTo>
                <a:cubicBezTo>
                  <a:pt x="3122771" y="210979"/>
                  <a:pt x="3122771" y="212884"/>
                  <a:pt x="3122771" y="216694"/>
                </a:cubicBezTo>
                <a:cubicBezTo>
                  <a:pt x="3119914" y="219551"/>
                  <a:pt x="3117056" y="223361"/>
                  <a:pt x="3113246" y="228124"/>
                </a:cubicBezTo>
                <a:cubicBezTo>
                  <a:pt x="3113246" y="228124"/>
                  <a:pt x="3113246" y="228124"/>
                  <a:pt x="3113246" y="228124"/>
                </a:cubicBezTo>
                <a:cubicBezTo>
                  <a:pt x="3112294" y="213836"/>
                  <a:pt x="3111341" y="201454"/>
                  <a:pt x="3110389" y="191929"/>
                </a:cubicBezTo>
                <a:cubicBezTo>
                  <a:pt x="3109436" y="178594"/>
                  <a:pt x="3108484" y="171926"/>
                  <a:pt x="3108484" y="171926"/>
                </a:cubicBezTo>
                <a:cubicBezTo>
                  <a:pt x="3108484" y="171926"/>
                  <a:pt x="3107531" y="179546"/>
                  <a:pt x="3106579" y="192881"/>
                </a:cubicBezTo>
                <a:cubicBezTo>
                  <a:pt x="3105626" y="202406"/>
                  <a:pt x="3105626" y="213836"/>
                  <a:pt x="3104674" y="228124"/>
                </a:cubicBezTo>
                <a:cubicBezTo>
                  <a:pt x="3104674" y="228124"/>
                  <a:pt x="3104674" y="227171"/>
                  <a:pt x="3104674" y="227171"/>
                </a:cubicBezTo>
                <a:cubicBezTo>
                  <a:pt x="3099911" y="214789"/>
                  <a:pt x="3097054" y="208121"/>
                  <a:pt x="3097054" y="208121"/>
                </a:cubicBezTo>
                <a:cubicBezTo>
                  <a:pt x="3097054" y="208121"/>
                  <a:pt x="3098006" y="215741"/>
                  <a:pt x="3100864" y="228124"/>
                </a:cubicBezTo>
                <a:cubicBezTo>
                  <a:pt x="3101816" y="232886"/>
                  <a:pt x="3102769" y="238601"/>
                  <a:pt x="3103721" y="244316"/>
                </a:cubicBezTo>
                <a:cubicBezTo>
                  <a:pt x="3100864" y="248126"/>
                  <a:pt x="3098959" y="251936"/>
                  <a:pt x="3096101" y="255746"/>
                </a:cubicBezTo>
                <a:cubicBezTo>
                  <a:pt x="3093244" y="260509"/>
                  <a:pt x="3090386" y="264319"/>
                  <a:pt x="3087529" y="270034"/>
                </a:cubicBezTo>
                <a:cubicBezTo>
                  <a:pt x="3085624" y="263366"/>
                  <a:pt x="3083719" y="257651"/>
                  <a:pt x="3082766" y="252889"/>
                </a:cubicBezTo>
                <a:cubicBezTo>
                  <a:pt x="3078956" y="241459"/>
                  <a:pt x="3077051" y="233839"/>
                  <a:pt x="3077051" y="233839"/>
                </a:cubicBezTo>
                <a:cubicBezTo>
                  <a:pt x="3077051" y="233839"/>
                  <a:pt x="3078004" y="240506"/>
                  <a:pt x="3078956" y="252889"/>
                </a:cubicBezTo>
                <a:cubicBezTo>
                  <a:pt x="3078956" y="256699"/>
                  <a:pt x="3079909" y="260509"/>
                  <a:pt x="3079909" y="264319"/>
                </a:cubicBezTo>
                <a:cubicBezTo>
                  <a:pt x="3078956" y="261461"/>
                  <a:pt x="3078004" y="258604"/>
                  <a:pt x="3077051" y="255746"/>
                </a:cubicBezTo>
                <a:cubicBezTo>
                  <a:pt x="3076099" y="252889"/>
                  <a:pt x="3075146" y="250984"/>
                  <a:pt x="3074194" y="248126"/>
                </a:cubicBezTo>
                <a:cubicBezTo>
                  <a:pt x="3074194" y="246221"/>
                  <a:pt x="3074194" y="244316"/>
                  <a:pt x="3074194" y="242411"/>
                </a:cubicBezTo>
                <a:cubicBezTo>
                  <a:pt x="3074194" y="237649"/>
                  <a:pt x="3075146" y="232886"/>
                  <a:pt x="3075146" y="229076"/>
                </a:cubicBezTo>
                <a:cubicBezTo>
                  <a:pt x="3076099" y="226219"/>
                  <a:pt x="3077051" y="223361"/>
                  <a:pt x="3077051" y="220504"/>
                </a:cubicBezTo>
                <a:cubicBezTo>
                  <a:pt x="3080861" y="208121"/>
                  <a:pt x="3082766" y="197644"/>
                  <a:pt x="3086576" y="189071"/>
                </a:cubicBezTo>
                <a:cubicBezTo>
                  <a:pt x="3092291" y="171926"/>
                  <a:pt x="3096101" y="161449"/>
                  <a:pt x="3096101" y="161449"/>
                </a:cubicBezTo>
                <a:cubicBezTo>
                  <a:pt x="3096101" y="161449"/>
                  <a:pt x="3091339" y="170974"/>
                  <a:pt x="3083719" y="188119"/>
                </a:cubicBezTo>
                <a:cubicBezTo>
                  <a:pt x="3079909" y="196691"/>
                  <a:pt x="3076099" y="207169"/>
                  <a:pt x="3071336" y="218599"/>
                </a:cubicBezTo>
                <a:cubicBezTo>
                  <a:pt x="3070384" y="220504"/>
                  <a:pt x="3069431" y="222409"/>
                  <a:pt x="3068479" y="224314"/>
                </a:cubicBezTo>
                <a:cubicBezTo>
                  <a:pt x="3068479" y="221456"/>
                  <a:pt x="3068479" y="218599"/>
                  <a:pt x="3068479" y="216694"/>
                </a:cubicBezTo>
                <a:cubicBezTo>
                  <a:pt x="3068479" y="213836"/>
                  <a:pt x="3069431" y="211931"/>
                  <a:pt x="3069431" y="209074"/>
                </a:cubicBezTo>
                <a:cubicBezTo>
                  <a:pt x="3070384" y="198596"/>
                  <a:pt x="3071336" y="189071"/>
                  <a:pt x="3072289" y="181451"/>
                </a:cubicBezTo>
                <a:cubicBezTo>
                  <a:pt x="3073241" y="166211"/>
                  <a:pt x="3073241" y="157639"/>
                  <a:pt x="3073241" y="157639"/>
                </a:cubicBezTo>
                <a:cubicBezTo>
                  <a:pt x="3073241" y="157639"/>
                  <a:pt x="3071336" y="166211"/>
                  <a:pt x="3067526" y="180499"/>
                </a:cubicBezTo>
                <a:cubicBezTo>
                  <a:pt x="3067526" y="181451"/>
                  <a:pt x="3067526" y="182404"/>
                  <a:pt x="3066574" y="183356"/>
                </a:cubicBezTo>
                <a:cubicBezTo>
                  <a:pt x="3065621" y="169069"/>
                  <a:pt x="3065621" y="157639"/>
                  <a:pt x="3064669" y="148114"/>
                </a:cubicBezTo>
                <a:cubicBezTo>
                  <a:pt x="3064669" y="146209"/>
                  <a:pt x="3064669" y="145256"/>
                  <a:pt x="3064669" y="145256"/>
                </a:cubicBezTo>
                <a:cubicBezTo>
                  <a:pt x="3064669" y="145256"/>
                  <a:pt x="3064669" y="145256"/>
                  <a:pt x="3064669" y="146209"/>
                </a:cubicBezTo>
                <a:cubicBezTo>
                  <a:pt x="3063716" y="136684"/>
                  <a:pt x="3063716" y="131921"/>
                  <a:pt x="3063716" y="131921"/>
                </a:cubicBezTo>
                <a:cubicBezTo>
                  <a:pt x="3063716" y="131921"/>
                  <a:pt x="3061811" y="148114"/>
                  <a:pt x="3058954" y="174784"/>
                </a:cubicBezTo>
                <a:cubicBezTo>
                  <a:pt x="3058001" y="179546"/>
                  <a:pt x="3057049" y="185261"/>
                  <a:pt x="3056096" y="190976"/>
                </a:cubicBezTo>
                <a:cubicBezTo>
                  <a:pt x="3055144" y="193834"/>
                  <a:pt x="3055144" y="197644"/>
                  <a:pt x="3054191" y="201454"/>
                </a:cubicBezTo>
                <a:cubicBezTo>
                  <a:pt x="3052286" y="196691"/>
                  <a:pt x="3050381" y="192881"/>
                  <a:pt x="3049429" y="189071"/>
                </a:cubicBezTo>
                <a:cubicBezTo>
                  <a:pt x="3049429" y="189071"/>
                  <a:pt x="3049429" y="189071"/>
                  <a:pt x="3049429" y="188119"/>
                </a:cubicBezTo>
                <a:cubicBezTo>
                  <a:pt x="3052286" y="174784"/>
                  <a:pt x="3053239" y="162401"/>
                  <a:pt x="3056096" y="151924"/>
                </a:cubicBezTo>
                <a:cubicBezTo>
                  <a:pt x="3060859" y="131921"/>
                  <a:pt x="3062764" y="120491"/>
                  <a:pt x="3062764" y="120491"/>
                </a:cubicBezTo>
                <a:cubicBezTo>
                  <a:pt x="3062764" y="120491"/>
                  <a:pt x="3058954" y="130969"/>
                  <a:pt x="3052286" y="150971"/>
                </a:cubicBezTo>
                <a:cubicBezTo>
                  <a:pt x="3048476" y="160496"/>
                  <a:pt x="3045619" y="172879"/>
                  <a:pt x="3041809" y="186214"/>
                </a:cubicBezTo>
                <a:cubicBezTo>
                  <a:pt x="3039904" y="192881"/>
                  <a:pt x="3037999" y="200501"/>
                  <a:pt x="3036094" y="208121"/>
                </a:cubicBezTo>
                <a:cubicBezTo>
                  <a:pt x="3035141" y="210979"/>
                  <a:pt x="3035141" y="213836"/>
                  <a:pt x="3034189" y="215741"/>
                </a:cubicBezTo>
                <a:cubicBezTo>
                  <a:pt x="3033236" y="211931"/>
                  <a:pt x="3032284" y="209074"/>
                  <a:pt x="3032284" y="205264"/>
                </a:cubicBezTo>
                <a:cubicBezTo>
                  <a:pt x="3038951" y="181451"/>
                  <a:pt x="3044666" y="162401"/>
                  <a:pt x="3048476" y="148114"/>
                </a:cubicBezTo>
                <a:cubicBezTo>
                  <a:pt x="3053239" y="131921"/>
                  <a:pt x="3057049" y="123349"/>
                  <a:pt x="3057049" y="123349"/>
                </a:cubicBezTo>
                <a:cubicBezTo>
                  <a:pt x="3057049" y="123349"/>
                  <a:pt x="3056096" y="125254"/>
                  <a:pt x="3054191" y="129064"/>
                </a:cubicBezTo>
                <a:cubicBezTo>
                  <a:pt x="3052286" y="132874"/>
                  <a:pt x="3049429" y="138589"/>
                  <a:pt x="3045619" y="146209"/>
                </a:cubicBezTo>
                <a:cubicBezTo>
                  <a:pt x="3040856" y="155734"/>
                  <a:pt x="3035141" y="169069"/>
                  <a:pt x="3029426" y="184309"/>
                </a:cubicBezTo>
                <a:cubicBezTo>
                  <a:pt x="3029426" y="177641"/>
                  <a:pt x="3028474" y="171926"/>
                  <a:pt x="3029426" y="167164"/>
                </a:cubicBezTo>
                <a:cubicBezTo>
                  <a:pt x="3030379" y="150019"/>
                  <a:pt x="3030379" y="140494"/>
                  <a:pt x="3030379" y="140494"/>
                </a:cubicBezTo>
                <a:cubicBezTo>
                  <a:pt x="3030379" y="140494"/>
                  <a:pt x="3028474" y="150019"/>
                  <a:pt x="3025616" y="166211"/>
                </a:cubicBezTo>
                <a:cubicBezTo>
                  <a:pt x="3023711" y="174784"/>
                  <a:pt x="3023711" y="184309"/>
                  <a:pt x="3022759" y="196691"/>
                </a:cubicBezTo>
                <a:cubicBezTo>
                  <a:pt x="3022759" y="198596"/>
                  <a:pt x="3022759" y="200501"/>
                  <a:pt x="3022759" y="202406"/>
                </a:cubicBezTo>
                <a:cubicBezTo>
                  <a:pt x="3021806" y="205264"/>
                  <a:pt x="3020854" y="208121"/>
                  <a:pt x="3019901" y="210979"/>
                </a:cubicBezTo>
                <a:cubicBezTo>
                  <a:pt x="3017044" y="218599"/>
                  <a:pt x="3014186" y="226219"/>
                  <a:pt x="3011329" y="234791"/>
                </a:cubicBezTo>
                <a:cubicBezTo>
                  <a:pt x="3009424" y="230981"/>
                  <a:pt x="3008471" y="228124"/>
                  <a:pt x="3007519" y="226219"/>
                </a:cubicBezTo>
                <a:cubicBezTo>
                  <a:pt x="3009424" y="219551"/>
                  <a:pt x="3011329" y="215741"/>
                  <a:pt x="3011329" y="215741"/>
                </a:cubicBezTo>
                <a:cubicBezTo>
                  <a:pt x="3011329" y="215741"/>
                  <a:pt x="3009424" y="218599"/>
                  <a:pt x="3006566" y="222409"/>
                </a:cubicBezTo>
                <a:cubicBezTo>
                  <a:pt x="3004661" y="215741"/>
                  <a:pt x="3003709" y="209074"/>
                  <a:pt x="3001804" y="202406"/>
                </a:cubicBezTo>
                <a:cubicBezTo>
                  <a:pt x="3001804" y="200501"/>
                  <a:pt x="3000851" y="199549"/>
                  <a:pt x="3000851" y="197644"/>
                </a:cubicBezTo>
                <a:cubicBezTo>
                  <a:pt x="3001804" y="194786"/>
                  <a:pt x="3002756" y="191929"/>
                  <a:pt x="3003709" y="189071"/>
                </a:cubicBezTo>
                <a:cubicBezTo>
                  <a:pt x="3006566" y="179546"/>
                  <a:pt x="3008471" y="170974"/>
                  <a:pt x="3011329" y="164306"/>
                </a:cubicBezTo>
                <a:cubicBezTo>
                  <a:pt x="3016091" y="150971"/>
                  <a:pt x="3018949" y="142399"/>
                  <a:pt x="3018949" y="142399"/>
                </a:cubicBezTo>
                <a:cubicBezTo>
                  <a:pt x="3018949" y="142399"/>
                  <a:pt x="3015139" y="150019"/>
                  <a:pt x="3007519" y="162401"/>
                </a:cubicBezTo>
                <a:cubicBezTo>
                  <a:pt x="3004661" y="168116"/>
                  <a:pt x="3001804" y="174784"/>
                  <a:pt x="2997994" y="182404"/>
                </a:cubicBezTo>
                <a:cubicBezTo>
                  <a:pt x="2997041" y="177641"/>
                  <a:pt x="2996089" y="172879"/>
                  <a:pt x="2995136" y="169069"/>
                </a:cubicBezTo>
                <a:cubicBezTo>
                  <a:pt x="3002756" y="140494"/>
                  <a:pt x="3009424" y="117634"/>
                  <a:pt x="3014186" y="100489"/>
                </a:cubicBezTo>
                <a:cubicBezTo>
                  <a:pt x="3017044" y="90011"/>
                  <a:pt x="3019901" y="82391"/>
                  <a:pt x="3021806" y="76676"/>
                </a:cubicBezTo>
                <a:cubicBezTo>
                  <a:pt x="3023711" y="70961"/>
                  <a:pt x="3024664" y="68104"/>
                  <a:pt x="3024664" y="68104"/>
                </a:cubicBezTo>
                <a:cubicBezTo>
                  <a:pt x="3024664" y="68104"/>
                  <a:pt x="3023711" y="70961"/>
                  <a:pt x="3020854" y="75724"/>
                </a:cubicBezTo>
                <a:cubicBezTo>
                  <a:pt x="3017996" y="80486"/>
                  <a:pt x="3015139" y="88106"/>
                  <a:pt x="3010376" y="98584"/>
                </a:cubicBezTo>
                <a:cubicBezTo>
                  <a:pt x="3006566" y="108109"/>
                  <a:pt x="3001804" y="120491"/>
                  <a:pt x="2996089" y="134779"/>
                </a:cubicBezTo>
                <a:cubicBezTo>
                  <a:pt x="2994184" y="139541"/>
                  <a:pt x="2993231" y="143351"/>
                  <a:pt x="2991326" y="148114"/>
                </a:cubicBezTo>
                <a:cubicBezTo>
                  <a:pt x="2989421" y="138589"/>
                  <a:pt x="2988469" y="130016"/>
                  <a:pt x="2987516" y="122396"/>
                </a:cubicBezTo>
                <a:cubicBezTo>
                  <a:pt x="2985611" y="103346"/>
                  <a:pt x="2984659" y="91916"/>
                  <a:pt x="2984659" y="91916"/>
                </a:cubicBezTo>
                <a:cubicBezTo>
                  <a:pt x="2984659" y="91916"/>
                  <a:pt x="2984659" y="103346"/>
                  <a:pt x="2983706" y="122396"/>
                </a:cubicBezTo>
                <a:cubicBezTo>
                  <a:pt x="2983706" y="131921"/>
                  <a:pt x="2984659" y="144304"/>
                  <a:pt x="2985611" y="157639"/>
                </a:cubicBezTo>
                <a:cubicBezTo>
                  <a:pt x="2985611" y="159544"/>
                  <a:pt x="2985611" y="161449"/>
                  <a:pt x="2985611" y="163354"/>
                </a:cubicBezTo>
                <a:cubicBezTo>
                  <a:pt x="2983706" y="169069"/>
                  <a:pt x="2981801" y="175736"/>
                  <a:pt x="2978944" y="182404"/>
                </a:cubicBezTo>
                <a:cubicBezTo>
                  <a:pt x="2973229" y="199549"/>
                  <a:pt x="2967514" y="218599"/>
                  <a:pt x="2960846" y="238601"/>
                </a:cubicBezTo>
                <a:cubicBezTo>
                  <a:pt x="2959894" y="236696"/>
                  <a:pt x="2959894" y="234791"/>
                  <a:pt x="2959894" y="234791"/>
                </a:cubicBezTo>
                <a:cubicBezTo>
                  <a:pt x="2959894" y="234791"/>
                  <a:pt x="2959894" y="236696"/>
                  <a:pt x="2960846" y="239554"/>
                </a:cubicBezTo>
                <a:cubicBezTo>
                  <a:pt x="2957036" y="250984"/>
                  <a:pt x="2954179" y="262414"/>
                  <a:pt x="2950369" y="274796"/>
                </a:cubicBezTo>
                <a:cubicBezTo>
                  <a:pt x="2951321" y="268129"/>
                  <a:pt x="2952274" y="264319"/>
                  <a:pt x="2952274" y="264319"/>
                </a:cubicBezTo>
                <a:cubicBezTo>
                  <a:pt x="2952274" y="264319"/>
                  <a:pt x="2949416" y="271939"/>
                  <a:pt x="2944654" y="284321"/>
                </a:cubicBezTo>
                <a:cubicBezTo>
                  <a:pt x="2944654" y="284321"/>
                  <a:pt x="2944654" y="283369"/>
                  <a:pt x="2944654" y="283369"/>
                </a:cubicBezTo>
                <a:cubicBezTo>
                  <a:pt x="2944654" y="281464"/>
                  <a:pt x="2944654" y="279559"/>
                  <a:pt x="2945606" y="277654"/>
                </a:cubicBezTo>
                <a:cubicBezTo>
                  <a:pt x="2947511" y="263366"/>
                  <a:pt x="2948464" y="250984"/>
                  <a:pt x="2949416" y="238601"/>
                </a:cubicBezTo>
                <a:cubicBezTo>
                  <a:pt x="2950369" y="232886"/>
                  <a:pt x="2950369" y="226219"/>
                  <a:pt x="2951321" y="221456"/>
                </a:cubicBezTo>
                <a:cubicBezTo>
                  <a:pt x="2952274" y="215741"/>
                  <a:pt x="2953226" y="210979"/>
                  <a:pt x="2953226" y="205264"/>
                </a:cubicBezTo>
                <a:cubicBezTo>
                  <a:pt x="2954179" y="195739"/>
                  <a:pt x="2955131" y="186214"/>
                  <a:pt x="2956084" y="179546"/>
                </a:cubicBezTo>
                <a:cubicBezTo>
                  <a:pt x="2957989" y="165259"/>
                  <a:pt x="2958941" y="156686"/>
                  <a:pt x="2958941" y="156686"/>
                </a:cubicBezTo>
                <a:cubicBezTo>
                  <a:pt x="2958941" y="156686"/>
                  <a:pt x="2957036" y="164306"/>
                  <a:pt x="2952274" y="178594"/>
                </a:cubicBezTo>
                <a:cubicBezTo>
                  <a:pt x="2950369" y="185261"/>
                  <a:pt x="2948464" y="193834"/>
                  <a:pt x="2945606" y="203359"/>
                </a:cubicBezTo>
                <a:cubicBezTo>
                  <a:pt x="2944654" y="208121"/>
                  <a:pt x="2942749" y="212884"/>
                  <a:pt x="2941796" y="218599"/>
                </a:cubicBezTo>
                <a:cubicBezTo>
                  <a:pt x="2940844" y="224314"/>
                  <a:pt x="2939891" y="230029"/>
                  <a:pt x="2937986" y="235744"/>
                </a:cubicBezTo>
                <a:cubicBezTo>
                  <a:pt x="2936081" y="246221"/>
                  <a:pt x="2933224" y="257651"/>
                  <a:pt x="2931319" y="270034"/>
                </a:cubicBezTo>
                <a:cubicBezTo>
                  <a:pt x="2930366" y="266224"/>
                  <a:pt x="2930366" y="263366"/>
                  <a:pt x="2929414" y="260509"/>
                </a:cubicBezTo>
                <a:cubicBezTo>
                  <a:pt x="2929414" y="258604"/>
                  <a:pt x="2928461" y="257651"/>
                  <a:pt x="2928461" y="256699"/>
                </a:cubicBezTo>
                <a:cubicBezTo>
                  <a:pt x="2930366" y="253841"/>
                  <a:pt x="2931319" y="251936"/>
                  <a:pt x="2931319" y="251936"/>
                </a:cubicBezTo>
                <a:cubicBezTo>
                  <a:pt x="2931319" y="251936"/>
                  <a:pt x="2930366" y="252889"/>
                  <a:pt x="2927509" y="254794"/>
                </a:cubicBezTo>
                <a:cubicBezTo>
                  <a:pt x="2926556" y="251936"/>
                  <a:pt x="2925604" y="249079"/>
                  <a:pt x="2925604" y="247174"/>
                </a:cubicBezTo>
                <a:cubicBezTo>
                  <a:pt x="2929414" y="237649"/>
                  <a:pt x="2931319" y="231934"/>
                  <a:pt x="2931319" y="231934"/>
                </a:cubicBezTo>
                <a:cubicBezTo>
                  <a:pt x="2931319" y="231934"/>
                  <a:pt x="2928461" y="235744"/>
                  <a:pt x="2924651" y="243364"/>
                </a:cubicBezTo>
                <a:cubicBezTo>
                  <a:pt x="2923699" y="241459"/>
                  <a:pt x="2923699" y="239554"/>
                  <a:pt x="2922746" y="237649"/>
                </a:cubicBezTo>
                <a:lnTo>
                  <a:pt x="2922746" y="236696"/>
                </a:lnTo>
                <a:lnTo>
                  <a:pt x="2921794" y="236696"/>
                </a:lnTo>
                <a:cubicBezTo>
                  <a:pt x="2919889" y="236696"/>
                  <a:pt x="2917984" y="236696"/>
                  <a:pt x="2916079" y="236696"/>
                </a:cubicBezTo>
                <a:lnTo>
                  <a:pt x="2916079" y="236696"/>
                </a:lnTo>
                <a:cubicBezTo>
                  <a:pt x="2928461" y="200501"/>
                  <a:pt x="2935129" y="176689"/>
                  <a:pt x="2935129" y="176689"/>
                </a:cubicBezTo>
                <a:cubicBezTo>
                  <a:pt x="2935129" y="176689"/>
                  <a:pt x="2924651" y="196691"/>
                  <a:pt x="2909411" y="230029"/>
                </a:cubicBezTo>
                <a:cubicBezTo>
                  <a:pt x="2907506" y="222409"/>
                  <a:pt x="2904649" y="216694"/>
                  <a:pt x="2902744" y="211931"/>
                </a:cubicBezTo>
                <a:cubicBezTo>
                  <a:pt x="2901791" y="206216"/>
                  <a:pt x="2900839" y="201454"/>
                  <a:pt x="2900839" y="195739"/>
                </a:cubicBezTo>
                <a:cubicBezTo>
                  <a:pt x="2899886" y="188119"/>
                  <a:pt x="2898934" y="180499"/>
                  <a:pt x="2897981" y="173831"/>
                </a:cubicBezTo>
                <a:cubicBezTo>
                  <a:pt x="2897029" y="167164"/>
                  <a:pt x="2897029" y="160496"/>
                  <a:pt x="2896076" y="153829"/>
                </a:cubicBezTo>
                <a:cubicBezTo>
                  <a:pt x="2895124" y="141446"/>
                  <a:pt x="2894171" y="130969"/>
                  <a:pt x="2893219" y="121444"/>
                </a:cubicBezTo>
                <a:cubicBezTo>
                  <a:pt x="2891314" y="103346"/>
                  <a:pt x="2890361" y="93821"/>
                  <a:pt x="2890361" y="93821"/>
                </a:cubicBezTo>
                <a:cubicBezTo>
                  <a:pt x="2890361" y="93821"/>
                  <a:pt x="2890361" y="104299"/>
                  <a:pt x="2889409" y="121444"/>
                </a:cubicBezTo>
                <a:cubicBezTo>
                  <a:pt x="2889409" y="130016"/>
                  <a:pt x="2889409" y="141446"/>
                  <a:pt x="2889409" y="153829"/>
                </a:cubicBezTo>
                <a:cubicBezTo>
                  <a:pt x="2889409" y="160496"/>
                  <a:pt x="2889409" y="166211"/>
                  <a:pt x="2889409" y="173831"/>
                </a:cubicBezTo>
                <a:cubicBezTo>
                  <a:pt x="2889409" y="180499"/>
                  <a:pt x="2890361" y="188119"/>
                  <a:pt x="2890361" y="195739"/>
                </a:cubicBezTo>
                <a:cubicBezTo>
                  <a:pt x="2890361" y="200501"/>
                  <a:pt x="2891314" y="206216"/>
                  <a:pt x="2891314" y="211931"/>
                </a:cubicBezTo>
                <a:cubicBezTo>
                  <a:pt x="2890361" y="213836"/>
                  <a:pt x="2889409" y="215741"/>
                  <a:pt x="2887504" y="217646"/>
                </a:cubicBezTo>
                <a:cubicBezTo>
                  <a:pt x="2886551" y="218599"/>
                  <a:pt x="2885599" y="220504"/>
                  <a:pt x="2885599" y="221456"/>
                </a:cubicBezTo>
                <a:cubicBezTo>
                  <a:pt x="2883694" y="212884"/>
                  <a:pt x="2882741" y="204311"/>
                  <a:pt x="2880836" y="195739"/>
                </a:cubicBezTo>
                <a:cubicBezTo>
                  <a:pt x="2878931" y="185261"/>
                  <a:pt x="2877026" y="174784"/>
                  <a:pt x="2874169" y="166211"/>
                </a:cubicBezTo>
                <a:cubicBezTo>
                  <a:pt x="2872264" y="157639"/>
                  <a:pt x="2870359" y="150019"/>
                  <a:pt x="2867501" y="144304"/>
                </a:cubicBezTo>
                <a:cubicBezTo>
                  <a:pt x="2863691" y="131921"/>
                  <a:pt x="2860834" y="125254"/>
                  <a:pt x="2860834" y="125254"/>
                </a:cubicBezTo>
                <a:cubicBezTo>
                  <a:pt x="2860834" y="125254"/>
                  <a:pt x="2861786" y="132874"/>
                  <a:pt x="2863691" y="145256"/>
                </a:cubicBezTo>
                <a:cubicBezTo>
                  <a:pt x="2864644" y="151924"/>
                  <a:pt x="2865596" y="159544"/>
                  <a:pt x="2866549" y="168116"/>
                </a:cubicBezTo>
                <a:cubicBezTo>
                  <a:pt x="2867501" y="176689"/>
                  <a:pt x="2868454" y="187166"/>
                  <a:pt x="2869406" y="197644"/>
                </a:cubicBezTo>
                <a:cubicBezTo>
                  <a:pt x="2870359" y="208121"/>
                  <a:pt x="2871311" y="220504"/>
                  <a:pt x="2872264" y="232886"/>
                </a:cubicBezTo>
                <a:cubicBezTo>
                  <a:pt x="2872264" y="237649"/>
                  <a:pt x="2873216" y="242411"/>
                  <a:pt x="2873216" y="247174"/>
                </a:cubicBezTo>
                <a:cubicBezTo>
                  <a:pt x="2870359" y="253841"/>
                  <a:pt x="2867501" y="262414"/>
                  <a:pt x="2864644" y="270034"/>
                </a:cubicBezTo>
                <a:cubicBezTo>
                  <a:pt x="2863691" y="270986"/>
                  <a:pt x="2863691" y="272891"/>
                  <a:pt x="2863691" y="274796"/>
                </a:cubicBezTo>
                <a:cubicBezTo>
                  <a:pt x="2860834" y="269081"/>
                  <a:pt x="2857976" y="263366"/>
                  <a:pt x="2855119" y="257651"/>
                </a:cubicBezTo>
                <a:cubicBezTo>
                  <a:pt x="2850356" y="248126"/>
                  <a:pt x="2845594" y="239554"/>
                  <a:pt x="2841784" y="230029"/>
                </a:cubicBezTo>
                <a:cubicBezTo>
                  <a:pt x="2855119" y="229076"/>
                  <a:pt x="2855119" y="226219"/>
                  <a:pt x="2855119" y="226219"/>
                </a:cubicBezTo>
                <a:cubicBezTo>
                  <a:pt x="2855119" y="226219"/>
                  <a:pt x="2854166" y="228124"/>
                  <a:pt x="2853214" y="231934"/>
                </a:cubicBezTo>
                <a:cubicBezTo>
                  <a:pt x="2849404" y="224314"/>
                  <a:pt x="2844641" y="215741"/>
                  <a:pt x="2840831" y="209074"/>
                </a:cubicBezTo>
                <a:cubicBezTo>
                  <a:pt x="2857024" y="174784"/>
                  <a:pt x="2866549" y="150971"/>
                  <a:pt x="2866549" y="150971"/>
                </a:cubicBezTo>
                <a:cubicBezTo>
                  <a:pt x="2866549" y="150971"/>
                  <a:pt x="2853214" y="169069"/>
                  <a:pt x="2835116" y="198596"/>
                </a:cubicBezTo>
                <a:cubicBezTo>
                  <a:pt x="2833211" y="194786"/>
                  <a:pt x="2831306" y="191929"/>
                  <a:pt x="2829401" y="188119"/>
                </a:cubicBezTo>
                <a:cubicBezTo>
                  <a:pt x="2826544" y="170021"/>
                  <a:pt x="2823686" y="151924"/>
                  <a:pt x="2820829" y="132874"/>
                </a:cubicBezTo>
                <a:cubicBezTo>
                  <a:pt x="2820829" y="146209"/>
                  <a:pt x="2820829" y="160496"/>
                  <a:pt x="2821781" y="173831"/>
                </a:cubicBezTo>
                <a:cubicBezTo>
                  <a:pt x="2817019" y="166211"/>
                  <a:pt x="2812256" y="158591"/>
                  <a:pt x="2807494" y="151924"/>
                </a:cubicBezTo>
                <a:cubicBezTo>
                  <a:pt x="2797969" y="137636"/>
                  <a:pt x="2790349" y="125254"/>
                  <a:pt x="2782729" y="115729"/>
                </a:cubicBezTo>
                <a:cubicBezTo>
                  <a:pt x="2768441" y="95726"/>
                  <a:pt x="2759869" y="85249"/>
                  <a:pt x="2759869" y="85249"/>
                </a:cubicBezTo>
                <a:cubicBezTo>
                  <a:pt x="2759869" y="85249"/>
                  <a:pt x="2766536" y="97631"/>
                  <a:pt x="2778919" y="118586"/>
                </a:cubicBezTo>
                <a:cubicBezTo>
                  <a:pt x="2785586" y="129064"/>
                  <a:pt x="2792254" y="142399"/>
                  <a:pt x="2799874" y="156686"/>
                </a:cubicBezTo>
                <a:cubicBezTo>
                  <a:pt x="2803684" y="164306"/>
                  <a:pt x="2808446" y="171926"/>
                  <a:pt x="2812256" y="180499"/>
                </a:cubicBezTo>
                <a:cubicBezTo>
                  <a:pt x="2815114" y="186214"/>
                  <a:pt x="2817971" y="191929"/>
                  <a:pt x="2820829" y="197644"/>
                </a:cubicBezTo>
                <a:cubicBezTo>
                  <a:pt x="2820829" y="199549"/>
                  <a:pt x="2820829" y="202406"/>
                  <a:pt x="2820829" y="204311"/>
                </a:cubicBezTo>
                <a:cubicBezTo>
                  <a:pt x="2820829" y="209074"/>
                  <a:pt x="2821781" y="213836"/>
                  <a:pt x="2821781" y="218599"/>
                </a:cubicBezTo>
                <a:cubicBezTo>
                  <a:pt x="2819876" y="221456"/>
                  <a:pt x="2818924" y="224314"/>
                  <a:pt x="2817019" y="227171"/>
                </a:cubicBezTo>
                <a:cubicBezTo>
                  <a:pt x="2813209" y="222409"/>
                  <a:pt x="2810351" y="216694"/>
                  <a:pt x="2806541" y="211931"/>
                </a:cubicBezTo>
                <a:cubicBezTo>
                  <a:pt x="2806541" y="210979"/>
                  <a:pt x="2805589" y="210979"/>
                  <a:pt x="2805589" y="210026"/>
                </a:cubicBezTo>
                <a:cubicBezTo>
                  <a:pt x="2806541" y="209074"/>
                  <a:pt x="2806541" y="208121"/>
                  <a:pt x="2806541" y="208121"/>
                </a:cubicBezTo>
                <a:cubicBezTo>
                  <a:pt x="2806541" y="208121"/>
                  <a:pt x="2806541" y="208121"/>
                  <a:pt x="2805589" y="209074"/>
                </a:cubicBezTo>
                <a:cubicBezTo>
                  <a:pt x="2800826" y="202406"/>
                  <a:pt x="2796064" y="196691"/>
                  <a:pt x="2792254" y="191929"/>
                </a:cubicBezTo>
                <a:cubicBezTo>
                  <a:pt x="2782729" y="179546"/>
                  <a:pt x="2775109" y="169069"/>
                  <a:pt x="2767489" y="161449"/>
                </a:cubicBezTo>
                <a:cubicBezTo>
                  <a:pt x="2766536" y="160496"/>
                  <a:pt x="2766536" y="159544"/>
                  <a:pt x="2765584" y="158591"/>
                </a:cubicBezTo>
                <a:cubicBezTo>
                  <a:pt x="2765584" y="157639"/>
                  <a:pt x="2765584" y="156686"/>
                  <a:pt x="2765584" y="155734"/>
                </a:cubicBezTo>
                <a:cubicBezTo>
                  <a:pt x="2764631" y="145256"/>
                  <a:pt x="2762726" y="135731"/>
                  <a:pt x="2762726" y="128111"/>
                </a:cubicBezTo>
                <a:cubicBezTo>
                  <a:pt x="2760821" y="112871"/>
                  <a:pt x="2759869" y="103346"/>
                  <a:pt x="2759869" y="103346"/>
                </a:cubicBezTo>
                <a:cubicBezTo>
                  <a:pt x="2759869" y="103346"/>
                  <a:pt x="2759869" y="111919"/>
                  <a:pt x="2758916" y="128111"/>
                </a:cubicBezTo>
                <a:cubicBezTo>
                  <a:pt x="2758916" y="134779"/>
                  <a:pt x="2758916" y="141446"/>
                  <a:pt x="2758916" y="150019"/>
                </a:cubicBezTo>
                <a:cubicBezTo>
                  <a:pt x="2750344" y="140494"/>
                  <a:pt x="2745581" y="135731"/>
                  <a:pt x="2745581" y="135731"/>
                </a:cubicBezTo>
                <a:cubicBezTo>
                  <a:pt x="2745581" y="135731"/>
                  <a:pt x="2750344" y="142399"/>
                  <a:pt x="2758916" y="153829"/>
                </a:cubicBezTo>
                <a:cubicBezTo>
                  <a:pt x="2758916" y="154781"/>
                  <a:pt x="2758916" y="155734"/>
                  <a:pt x="2758916" y="155734"/>
                </a:cubicBezTo>
                <a:cubicBezTo>
                  <a:pt x="2758916" y="161449"/>
                  <a:pt x="2758916" y="167164"/>
                  <a:pt x="2758916" y="172879"/>
                </a:cubicBezTo>
                <a:cubicBezTo>
                  <a:pt x="2758916" y="178594"/>
                  <a:pt x="2759869" y="185261"/>
                  <a:pt x="2759869" y="191929"/>
                </a:cubicBezTo>
                <a:cubicBezTo>
                  <a:pt x="2759869" y="200501"/>
                  <a:pt x="2760821" y="210026"/>
                  <a:pt x="2761774" y="219551"/>
                </a:cubicBezTo>
                <a:cubicBezTo>
                  <a:pt x="2761774" y="218599"/>
                  <a:pt x="2760821" y="217646"/>
                  <a:pt x="2760821" y="217646"/>
                </a:cubicBezTo>
                <a:cubicBezTo>
                  <a:pt x="2760821" y="216694"/>
                  <a:pt x="2760821" y="216694"/>
                  <a:pt x="2760821" y="216694"/>
                </a:cubicBezTo>
                <a:cubicBezTo>
                  <a:pt x="2760821" y="216694"/>
                  <a:pt x="2760821" y="216694"/>
                  <a:pt x="2760821" y="217646"/>
                </a:cubicBezTo>
                <a:cubicBezTo>
                  <a:pt x="2749391" y="189071"/>
                  <a:pt x="2741771" y="172879"/>
                  <a:pt x="2741771" y="172879"/>
                </a:cubicBezTo>
                <a:cubicBezTo>
                  <a:pt x="2741771" y="172879"/>
                  <a:pt x="2747486" y="193834"/>
                  <a:pt x="2757011" y="228124"/>
                </a:cubicBezTo>
                <a:cubicBezTo>
                  <a:pt x="2754154" y="236696"/>
                  <a:pt x="2749391" y="250984"/>
                  <a:pt x="2743676" y="268129"/>
                </a:cubicBezTo>
                <a:cubicBezTo>
                  <a:pt x="2740819" y="262414"/>
                  <a:pt x="2737961" y="258604"/>
                  <a:pt x="2736056" y="254794"/>
                </a:cubicBezTo>
                <a:cubicBezTo>
                  <a:pt x="2737009" y="241459"/>
                  <a:pt x="2737009" y="232886"/>
                  <a:pt x="2737009" y="232886"/>
                </a:cubicBezTo>
                <a:cubicBezTo>
                  <a:pt x="2737009" y="232886"/>
                  <a:pt x="2735104" y="238601"/>
                  <a:pt x="2732246" y="249079"/>
                </a:cubicBezTo>
                <a:cubicBezTo>
                  <a:pt x="2731294" y="247174"/>
                  <a:pt x="2730341" y="246221"/>
                  <a:pt x="2730341" y="246221"/>
                </a:cubicBezTo>
                <a:cubicBezTo>
                  <a:pt x="2730341" y="246221"/>
                  <a:pt x="2730341" y="247174"/>
                  <a:pt x="2731294" y="250031"/>
                </a:cubicBezTo>
                <a:cubicBezTo>
                  <a:pt x="2730341" y="252889"/>
                  <a:pt x="2730341" y="254794"/>
                  <a:pt x="2729389" y="258604"/>
                </a:cubicBezTo>
                <a:lnTo>
                  <a:pt x="2729389" y="247174"/>
                </a:lnTo>
                <a:lnTo>
                  <a:pt x="2731294" y="218599"/>
                </a:lnTo>
                <a:cubicBezTo>
                  <a:pt x="2732246" y="218599"/>
                  <a:pt x="2732246" y="218599"/>
                  <a:pt x="2733199" y="219551"/>
                </a:cubicBezTo>
                <a:cubicBezTo>
                  <a:pt x="2734151" y="220504"/>
                  <a:pt x="2735104" y="221456"/>
                  <a:pt x="2736056" y="222409"/>
                </a:cubicBezTo>
                <a:cubicBezTo>
                  <a:pt x="2737961" y="224314"/>
                  <a:pt x="2737961" y="228124"/>
                  <a:pt x="2738914" y="230981"/>
                </a:cubicBezTo>
                <a:cubicBezTo>
                  <a:pt x="2738914" y="228124"/>
                  <a:pt x="2738914" y="225266"/>
                  <a:pt x="2737961" y="222409"/>
                </a:cubicBezTo>
                <a:cubicBezTo>
                  <a:pt x="2737009" y="220504"/>
                  <a:pt x="2736056" y="219551"/>
                  <a:pt x="2735104" y="218599"/>
                </a:cubicBezTo>
                <a:cubicBezTo>
                  <a:pt x="2734151" y="217646"/>
                  <a:pt x="2732246" y="216694"/>
                  <a:pt x="2730341" y="216694"/>
                </a:cubicBezTo>
                <a:lnTo>
                  <a:pt x="2728436" y="216694"/>
                </a:lnTo>
                <a:lnTo>
                  <a:pt x="2728436" y="218599"/>
                </a:lnTo>
                <a:cubicBezTo>
                  <a:pt x="2726531" y="228124"/>
                  <a:pt x="2723674" y="238601"/>
                  <a:pt x="2721769" y="248126"/>
                </a:cubicBezTo>
                <a:cubicBezTo>
                  <a:pt x="2720816" y="251936"/>
                  <a:pt x="2720816" y="256699"/>
                  <a:pt x="2719864" y="260509"/>
                </a:cubicBezTo>
                <a:cubicBezTo>
                  <a:pt x="2718911" y="258604"/>
                  <a:pt x="2717959" y="256699"/>
                  <a:pt x="2717006" y="254794"/>
                </a:cubicBezTo>
                <a:cubicBezTo>
                  <a:pt x="2717006" y="254794"/>
                  <a:pt x="2717006" y="253841"/>
                  <a:pt x="2717006" y="253841"/>
                </a:cubicBezTo>
                <a:cubicBezTo>
                  <a:pt x="2717959" y="244316"/>
                  <a:pt x="2718911" y="238601"/>
                  <a:pt x="2718911" y="238601"/>
                </a:cubicBezTo>
                <a:cubicBezTo>
                  <a:pt x="2718911" y="238601"/>
                  <a:pt x="2717959" y="241459"/>
                  <a:pt x="2716054" y="247174"/>
                </a:cubicBezTo>
                <a:cubicBezTo>
                  <a:pt x="2717006" y="204311"/>
                  <a:pt x="2716054" y="176689"/>
                  <a:pt x="2716054" y="176689"/>
                </a:cubicBezTo>
                <a:cubicBezTo>
                  <a:pt x="2716054" y="176689"/>
                  <a:pt x="2715101" y="185261"/>
                  <a:pt x="2713196" y="198596"/>
                </a:cubicBezTo>
                <a:cubicBezTo>
                  <a:pt x="2712244" y="207169"/>
                  <a:pt x="2710339" y="217646"/>
                  <a:pt x="2709386" y="230029"/>
                </a:cubicBezTo>
                <a:cubicBezTo>
                  <a:pt x="2707481" y="226219"/>
                  <a:pt x="2706529" y="221456"/>
                  <a:pt x="2704624" y="218599"/>
                </a:cubicBezTo>
                <a:lnTo>
                  <a:pt x="2703671" y="199549"/>
                </a:lnTo>
                <a:lnTo>
                  <a:pt x="2703671" y="163354"/>
                </a:lnTo>
                <a:cubicBezTo>
                  <a:pt x="2704624" y="163354"/>
                  <a:pt x="2705576" y="163354"/>
                  <a:pt x="2706529" y="164306"/>
                </a:cubicBezTo>
                <a:cubicBezTo>
                  <a:pt x="2708434" y="165259"/>
                  <a:pt x="2709386" y="166211"/>
                  <a:pt x="2710339" y="167164"/>
                </a:cubicBezTo>
                <a:cubicBezTo>
                  <a:pt x="2712244" y="170021"/>
                  <a:pt x="2713196" y="173831"/>
                  <a:pt x="2714149" y="176689"/>
                </a:cubicBezTo>
                <a:cubicBezTo>
                  <a:pt x="2714149" y="172879"/>
                  <a:pt x="2713196" y="169069"/>
                  <a:pt x="2712244" y="166211"/>
                </a:cubicBezTo>
                <a:cubicBezTo>
                  <a:pt x="2711291" y="164306"/>
                  <a:pt x="2710339" y="163354"/>
                  <a:pt x="2708434" y="161449"/>
                </a:cubicBezTo>
                <a:cubicBezTo>
                  <a:pt x="2706529" y="160496"/>
                  <a:pt x="2704624" y="159544"/>
                  <a:pt x="2702719" y="159544"/>
                </a:cubicBezTo>
                <a:lnTo>
                  <a:pt x="2700814" y="159544"/>
                </a:lnTo>
                <a:lnTo>
                  <a:pt x="2700814" y="161449"/>
                </a:lnTo>
                <a:lnTo>
                  <a:pt x="2697004" y="193834"/>
                </a:lnTo>
                <a:cubicBezTo>
                  <a:pt x="2694146" y="186214"/>
                  <a:pt x="2693194" y="181451"/>
                  <a:pt x="2693194" y="181451"/>
                </a:cubicBezTo>
                <a:cubicBezTo>
                  <a:pt x="2693194" y="181451"/>
                  <a:pt x="2694146" y="187166"/>
                  <a:pt x="2697004" y="198596"/>
                </a:cubicBezTo>
                <a:lnTo>
                  <a:pt x="2697004" y="198596"/>
                </a:lnTo>
                <a:cubicBezTo>
                  <a:pt x="2696051" y="210979"/>
                  <a:pt x="2696051" y="224314"/>
                  <a:pt x="2696051" y="236696"/>
                </a:cubicBezTo>
                <a:cubicBezTo>
                  <a:pt x="2696051" y="245269"/>
                  <a:pt x="2696051" y="253841"/>
                  <a:pt x="2697004" y="262414"/>
                </a:cubicBezTo>
                <a:cubicBezTo>
                  <a:pt x="2697004" y="262414"/>
                  <a:pt x="2697004" y="263366"/>
                  <a:pt x="2697004" y="263366"/>
                </a:cubicBezTo>
                <a:cubicBezTo>
                  <a:pt x="2697004" y="264319"/>
                  <a:pt x="2696051" y="265271"/>
                  <a:pt x="2696051" y="265271"/>
                </a:cubicBezTo>
                <a:cubicBezTo>
                  <a:pt x="2695099" y="264319"/>
                  <a:pt x="2694146" y="262414"/>
                  <a:pt x="2694146" y="261461"/>
                </a:cubicBezTo>
                <a:cubicBezTo>
                  <a:pt x="2691289" y="255746"/>
                  <a:pt x="2688431" y="250984"/>
                  <a:pt x="2685574" y="246221"/>
                </a:cubicBezTo>
                <a:cubicBezTo>
                  <a:pt x="2682716" y="233839"/>
                  <a:pt x="2680811" y="221456"/>
                  <a:pt x="2677954" y="210979"/>
                </a:cubicBezTo>
                <a:cubicBezTo>
                  <a:pt x="2677001" y="207169"/>
                  <a:pt x="2677001" y="204311"/>
                  <a:pt x="2676049" y="200501"/>
                </a:cubicBezTo>
                <a:cubicBezTo>
                  <a:pt x="2677954" y="190976"/>
                  <a:pt x="2679859" y="182404"/>
                  <a:pt x="2681764" y="173831"/>
                </a:cubicBezTo>
                <a:cubicBezTo>
                  <a:pt x="2683669" y="162401"/>
                  <a:pt x="2685574" y="152876"/>
                  <a:pt x="2687479" y="144304"/>
                </a:cubicBezTo>
                <a:cubicBezTo>
                  <a:pt x="2690336" y="128111"/>
                  <a:pt x="2691289" y="118586"/>
                  <a:pt x="2691289" y="118586"/>
                </a:cubicBezTo>
                <a:cubicBezTo>
                  <a:pt x="2691289" y="118586"/>
                  <a:pt x="2688431" y="128111"/>
                  <a:pt x="2683669" y="143351"/>
                </a:cubicBezTo>
                <a:cubicBezTo>
                  <a:pt x="2681764" y="149066"/>
                  <a:pt x="2679859" y="155734"/>
                  <a:pt x="2677954" y="162401"/>
                </a:cubicBezTo>
                <a:cubicBezTo>
                  <a:pt x="2677001" y="166211"/>
                  <a:pt x="2675096" y="170974"/>
                  <a:pt x="2673191" y="176689"/>
                </a:cubicBezTo>
                <a:cubicBezTo>
                  <a:pt x="2673191" y="176689"/>
                  <a:pt x="2673191" y="177641"/>
                  <a:pt x="2673191" y="177641"/>
                </a:cubicBezTo>
                <a:cubicBezTo>
                  <a:pt x="2673191" y="176689"/>
                  <a:pt x="2672239" y="174784"/>
                  <a:pt x="2672239" y="173831"/>
                </a:cubicBezTo>
                <a:cubicBezTo>
                  <a:pt x="2670334" y="163354"/>
                  <a:pt x="2668429" y="153829"/>
                  <a:pt x="2666524" y="146209"/>
                </a:cubicBezTo>
                <a:cubicBezTo>
                  <a:pt x="2663666" y="130969"/>
                  <a:pt x="2661761" y="121444"/>
                  <a:pt x="2661761" y="121444"/>
                </a:cubicBezTo>
                <a:cubicBezTo>
                  <a:pt x="2661761" y="121444"/>
                  <a:pt x="2661761" y="130016"/>
                  <a:pt x="2662714" y="146209"/>
                </a:cubicBezTo>
                <a:cubicBezTo>
                  <a:pt x="2663666" y="158591"/>
                  <a:pt x="2664619" y="176689"/>
                  <a:pt x="2666524" y="196691"/>
                </a:cubicBezTo>
                <a:cubicBezTo>
                  <a:pt x="2666524" y="197644"/>
                  <a:pt x="2665571" y="199549"/>
                  <a:pt x="2665571" y="200501"/>
                </a:cubicBezTo>
                <a:cubicBezTo>
                  <a:pt x="2665571" y="201454"/>
                  <a:pt x="2664619" y="203359"/>
                  <a:pt x="2664619" y="204311"/>
                </a:cubicBezTo>
                <a:cubicBezTo>
                  <a:pt x="2658904" y="192881"/>
                  <a:pt x="2653189" y="183356"/>
                  <a:pt x="2649379" y="174784"/>
                </a:cubicBezTo>
                <a:cubicBezTo>
                  <a:pt x="2639854" y="152876"/>
                  <a:pt x="2634139" y="141446"/>
                  <a:pt x="2634139" y="141446"/>
                </a:cubicBezTo>
                <a:cubicBezTo>
                  <a:pt x="2634139" y="141446"/>
                  <a:pt x="2637949" y="153829"/>
                  <a:pt x="2646521" y="176689"/>
                </a:cubicBezTo>
                <a:cubicBezTo>
                  <a:pt x="2650331" y="187166"/>
                  <a:pt x="2656046" y="199549"/>
                  <a:pt x="2661761" y="214789"/>
                </a:cubicBezTo>
                <a:cubicBezTo>
                  <a:pt x="2661761" y="215741"/>
                  <a:pt x="2661761" y="215741"/>
                  <a:pt x="2660809" y="216694"/>
                </a:cubicBezTo>
                <a:cubicBezTo>
                  <a:pt x="2656999" y="210026"/>
                  <a:pt x="2655094" y="204311"/>
                  <a:pt x="2652236" y="201454"/>
                </a:cubicBezTo>
                <a:cubicBezTo>
                  <a:pt x="2649379" y="197644"/>
                  <a:pt x="2648426" y="196691"/>
                  <a:pt x="2648426" y="196691"/>
                </a:cubicBezTo>
                <a:cubicBezTo>
                  <a:pt x="2648426" y="196691"/>
                  <a:pt x="2649379" y="198596"/>
                  <a:pt x="2651284" y="202406"/>
                </a:cubicBezTo>
                <a:cubicBezTo>
                  <a:pt x="2654141" y="206216"/>
                  <a:pt x="2655094" y="211931"/>
                  <a:pt x="2657951" y="218599"/>
                </a:cubicBezTo>
                <a:cubicBezTo>
                  <a:pt x="2657951" y="220504"/>
                  <a:pt x="2658904" y="222409"/>
                  <a:pt x="2658904" y="223361"/>
                </a:cubicBezTo>
                <a:cubicBezTo>
                  <a:pt x="2658904" y="224314"/>
                  <a:pt x="2657951" y="225266"/>
                  <a:pt x="2657951" y="226219"/>
                </a:cubicBezTo>
                <a:cubicBezTo>
                  <a:pt x="2654141" y="214789"/>
                  <a:pt x="2650331" y="203359"/>
                  <a:pt x="2647474" y="193834"/>
                </a:cubicBezTo>
                <a:cubicBezTo>
                  <a:pt x="2644616" y="184309"/>
                  <a:pt x="2640806" y="175736"/>
                  <a:pt x="2638901" y="169069"/>
                </a:cubicBezTo>
                <a:cubicBezTo>
                  <a:pt x="2634139" y="154781"/>
                  <a:pt x="2631281" y="147161"/>
                  <a:pt x="2631281" y="147161"/>
                </a:cubicBezTo>
                <a:cubicBezTo>
                  <a:pt x="2631281" y="147161"/>
                  <a:pt x="2632234" y="155734"/>
                  <a:pt x="2635091" y="170021"/>
                </a:cubicBezTo>
                <a:cubicBezTo>
                  <a:pt x="2637949" y="184309"/>
                  <a:pt x="2641759" y="205264"/>
                  <a:pt x="2647474" y="230029"/>
                </a:cubicBezTo>
                <a:cubicBezTo>
                  <a:pt x="2648426" y="235744"/>
                  <a:pt x="2650331" y="241459"/>
                  <a:pt x="2651284" y="247174"/>
                </a:cubicBezTo>
                <a:cubicBezTo>
                  <a:pt x="2648426" y="255746"/>
                  <a:pt x="2645569" y="264319"/>
                  <a:pt x="2642711" y="273844"/>
                </a:cubicBezTo>
                <a:cubicBezTo>
                  <a:pt x="2641759" y="272891"/>
                  <a:pt x="2641759" y="271939"/>
                  <a:pt x="2640806" y="270034"/>
                </a:cubicBezTo>
                <a:cubicBezTo>
                  <a:pt x="2640806" y="269081"/>
                  <a:pt x="2639854" y="269081"/>
                  <a:pt x="2639854" y="268129"/>
                </a:cubicBezTo>
                <a:cubicBezTo>
                  <a:pt x="2642711" y="238601"/>
                  <a:pt x="2643664" y="220504"/>
                  <a:pt x="2643664" y="220504"/>
                </a:cubicBezTo>
                <a:cubicBezTo>
                  <a:pt x="2643664" y="220504"/>
                  <a:pt x="2640806" y="230029"/>
                  <a:pt x="2636996" y="247174"/>
                </a:cubicBezTo>
                <a:cubicBezTo>
                  <a:pt x="2636996" y="220504"/>
                  <a:pt x="2636044" y="204311"/>
                  <a:pt x="2636044" y="204311"/>
                </a:cubicBezTo>
                <a:cubicBezTo>
                  <a:pt x="2636044" y="204311"/>
                  <a:pt x="2633186" y="217646"/>
                  <a:pt x="2630329" y="240506"/>
                </a:cubicBezTo>
                <a:cubicBezTo>
                  <a:pt x="2628424" y="228124"/>
                  <a:pt x="2625566" y="216694"/>
                  <a:pt x="2623661" y="206216"/>
                </a:cubicBezTo>
                <a:cubicBezTo>
                  <a:pt x="2618899" y="182404"/>
                  <a:pt x="2614136" y="162401"/>
                  <a:pt x="2610326" y="147161"/>
                </a:cubicBezTo>
                <a:cubicBezTo>
                  <a:pt x="2613184" y="141446"/>
                  <a:pt x="2615089" y="137636"/>
                  <a:pt x="2615089" y="137636"/>
                </a:cubicBezTo>
                <a:cubicBezTo>
                  <a:pt x="2615089" y="137636"/>
                  <a:pt x="2613184" y="140494"/>
                  <a:pt x="2610326" y="145256"/>
                </a:cubicBezTo>
                <a:cubicBezTo>
                  <a:pt x="2610326" y="144304"/>
                  <a:pt x="2610326" y="144304"/>
                  <a:pt x="2609374" y="143351"/>
                </a:cubicBezTo>
                <a:cubicBezTo>
                  <a:pt x="2605564" y="128111"/>
                  <a:pt x="2603659" y="119539"/>
                  <a:pt x="2603659" y="119539"/>
                </a:cubicBezTo>
                <a:cubicBezTo>
                  <a:pt x="2603659" y="119539"/>
                  <a:pt x="2604611" y="128111"/>
                  <a:pt x="2605564" y="144304"/>
                </a:cubicBezTo>
                <a:cubicBezTo>
                  <a:pt x="2605564" y="146209"/>
                  <a:pt x="2605564" y="149066"/>
                  <a:pt x="2606516" y="150971"/>
                </a:cubicBezTo>
                <a:cubicBezTo>
                  <a:pt x="2604611" y="153829"/>
                  <a:pt x="2602706" y="155734"/>
                  <a:pt x="2600801" y="158591"/>
                </a:cubicBezTo>
                <a:cubicBezTo>
                  <a:pt x="2596991" y="163354"/>
                  <a:pt x="2594134" y="169069"/>
                  <a:pt x="2589371" y="175736"/>
                </a:cubicBezTo>
                <a:cubicBezTo>
                  <a:pt x="2589371" y="174784"/>
                  <a:pt x="2589371" y="172879"/>
                  <a:pt x="2588419" y="171926"/>
                </a:cubicBezTo>
                <a:cubicBezTo>
                  <a:pt x="2585561" y="155734"/>
                  <a:pt x="2583656" y="147161"/>
                  <a:pt x="2583656" y="147161"/>
                </a:cubicBezTo>
                <a:cubicBezTo>
                  <a:pt x="2583656" y="147161"/>
                  <a:pt x="2583656" y="156686"/>
                  <a:pt x="2584609" y="171926"/>
                </a:cubicBezTo>
                <a:cubicBezTo>
                  <a:pt x="2584609" y="174784"/>
                  <a:pt x="2584609" y="178594"/>
                  <a:pt x="2585561" y="182404"/>
                </a:cubicBezTo>
                <a:cubicBezTo>
                  <a:pt x="2585561" y="182404"/>
                  <a:pt x="2585561" y="182404"/>
                  <a:pt x="2585561" y="182404"/>
                </a:cubicBezTo>
                <a:cubicBezTo>
                  <a:pt x="2582704" y="187166"/>
                  <a:pt x="2579846" y="192881"/>
                  <a:pt x="2576036" y="198596"/>
                </a:cubicBezTo>
                <a:cubicBezTo>
                  <a:pt x="2575084" y="190976"/>
                  <a:pt x="2575084" y="183356"/>
                  <a:pt x="2574131" y="177641"/>
                </a:cubicBezTo>
                <a:cubicBezTo>
                  <a:pt x="2573179" y="165259"/>
                  <a:pt x="2573179" y="157639"/>
                  <a:pt x="2573179" y="157639"/>
                </a:cubicBezTo>
                <a:cubicBezTo>
                  <a:pt x="2573179" y="157639"/>
                  <a:pt x="2572226" y="162401"/>
                  <a:pt x="2571274" y="170974"/>
                </a:cubicBezTo>
                <a:cubicBezTo>
                  <a:pt x="2571274" y="170974"/>
                  <a:pt x="2571274" y="170021"/>
                  <a:pt x="2571274" y="170021"/>
                </a:cubicBezTo>
                <a:cubicBezTo>
                  <a:pt x="2570321" y="162401"/>
                  <a:pt x="2570321" y="155734"/>
                  <a:pt x="2569369" y="149066"/>
                </a:cubicBezTo>
                <a:cubicBezTo>
                  <a:pt x="2569369" y="142399"/>
                  <a:pt x="2568416" y="135731"/>
                  <a:pt x="2568416" y="130016"/>
                </a:cubicBezTo>
                <a:cubicBezTo>
                  <a:pt x="2567464" y="118586"/>
                  <a:pt x="2566511" y="108109"/>
                  <a:pt x="2567464" y="99536"/>
                </a:cubicBezTo>
                <a:cubicBezTo>
                  <a:pt x="2567464" y="82391"/>
                  <a:pt x="2566511" y="72866"/>
                  <a:pt x="2566511" y="72866"/>
                </a:cubicBezTo>
                <a:cubicBezTo>
                  <a:pt x="2566511" y="72866"/>
                  <a:pt x="2565559" y="82391"/>
                  <a:pt x="2562701" y="99536"/>
                </a:cubicBezTo>
                <a:cubicBezTo>
                  <a:pt x="2561749" y="108109"/>
                  <a:pt x="2560796" y="118586"/>
                  <a:pt x="2560796" y="130016"/>
                </a:cubicBezTo>
                <a:cubicBezTo>
                  <a:pt x="2560796" y="135731"/>
                  <a:pt x="2559844" y="142399"/>
                  <a:pt x="2559844" y="149066"/>
                </a:cubicBezTo>
                <a:cubicBezTo>
                  <a:pt x="2559844" y="155734"/>
                  <a:pt x="2559844" y="162401"/>
                  <a:pt x="2559844" y="170021"/>
                </a:cubicBezTo>
                <a:cubicBezTo>
                  <a:pt x="2559844" y="178594"/>
                  <a:pt x="2559844" y="187166"/>
                  <a:pt x="2560796" y="195739"/>
                </a:cubicBezTo>
                <a:cubicBezTo>
                  <a:pt x="2559844" y="192881"/>
                  <a:pt x="2558891" y="191929"/>
                  <a:pt x="2558891" y="191929"/>
                </a:cubicBezTo>
                <a:cubicBezTo>
                  <a:pt x="2558891" y="191929"/>
                  <a:pt x="2559844" y="194786"/>
                  <a:pt x="2561749" y="200501"/>
                </a:cubicBezTo>
                <a:cubicBezTo>
                  <a:pt x="2561749" y="206216"/>
                  <a:pt x="2562701" y="211931"/>
                  <a:pt x="2562701" y="217646"/>
                </a:cubicBezTo>
                <a:cubicBezTo>
                  <a:pt x="2562701" y="219551"/>
                  <a:pt x="2562701" y="221456"/>
                  <a:pt x="2562701" y="223361"/>
                </a:cubicBezTo>
                <a:cubicBezTo>
                  <a:pt x="2558891" y="230981"/>
                  <a:pt x="2555081" y="238601"/>
                  <a:pt x="2551271" y="247174"/>
                </a:cubicBezTo>
                <a:cubicBezTo>
                  <a:pt x="2550319" y="239554"/>
                  <a:pt x="2550319" y="233839"/>
                  <a:pt x="2549366" y="230029"/>
                </a:cubicBezTo>
                <a:cubicBezTo>
                  <a:pt x="2553176" y="219551"/>
                  <a:pt x="2555081" y="212884"/>
                  <a:pt x="2555081" y="212884"/>
                </a:cubicBezTo>
                <a:cubicBezTo>
                  <a:pt x="2555081" y="212884"/>
                  <a:pt x="2552224" y="218599"/>
                  <a:pt x="2546509" y="228124"/>
                </a:cubicBezTo>
                <a:cubicBezTo>
                  <a:pt x="2546509" y="226219"/>
                  <a:pt x="2547461" y="224314"/>
                  <a:pt x="2547461" y="222409"/>
                </a:cubicBezTo>
                <a:cubicBezTo>
                  <a:pt x="2551271" y="206216"/>
                  <a:pt x="2553176" y="196691"/>
                  <a:pt x="2553176" y="196691"/>
                </a:cubicBezTo>
                <a:cubicBezTo>
                  <a:pt x="2553176" y="196691"/>
                  <a:pt x="2549366" y="205264"/>
                  <a:pt x="2543651" y="221456"/>
                </a:cubicBezTo>
                <a:cubicBezTo>
                  <a:pt x="2541746" y="228124"/>
                  <a:pt x="2538889" y="236696"/>
                  <a:pt x="2536984" y="246221"/>
                </a:cubicBezTo>
                <a:cubicBezTo>
                  <a:pt x="2536984" y="245269"/>
                  <a:pt x="2536984" y="245269"/>
                  <a:pt x="2536984" y="244316"/>
                </a:cubicBezTo>
                <a:cubicBezTo>
                  <a:pt x="2535079" y="230029"/>
                  <a:pt x="2534126" y="221456"/>
                  <a:pt x="2534126" y="221456"/>
                </a:cubicBezTo>
                <a:cubicBezTo>
                  <a:pt x="2534126" y="221456"/>
                  <a:pt x="2534126" y="230029"/>
                  <a:pt x="2533174" y="244316"/>
                </a:cubicBezTo>
                <a:cubicBezTo>
                  <a:pt x="2533174" y="246221"/>
                  <a:pt x="2533174" y="249079"/>
                  <a:pt x="2533174" y="250984"/>
                </a:cubicBezTo>
                <a:cubicBezTo>
                  <a:pt x="2533174" y="249079"/>
                  <a:pt x="2532221" y="247174"/>
                  <a:pt x="2532221" y="245269"/>
                </a:cubicBezTo>
                <a:cubicBezTo>
                  <a:pt x="2529364" y="233839"/>
                  <a:pt x="2527459" y="223361"/>
                  <a:pt x="2524601" y="213836"/>
                </a:cubicBezTo>
                <a:cubicBezTo>
                  <a:pt x="2521744" y="204311"/>
                  <a:pt x="2519839" y="196691"/>
                  <a:pt x="2517934" y="190024"/>
                </a:cubicBezTo>
                <a:cubicBezTo>
                  <a:pt x="2513171" y="176689"/>
                  <a:pt x="2511266" y="169069"/>
                  <a:pt x="2511266" y="169069"/>
                </a:cubicBezTo>
                <a:cubicBezTo>
                  <a:pt x="2511266" y="169069"/>
                  <a:pt x="2512219" y="176689"/>
                  <a:pt x="2514124" y="190976"/>
                </a:cubicBezTo>
                <a:cubicBezTo>
                  <a:pt x="2515076" y="197644"/>
                  <a:pt x="2516029" y="206216"/>
                  <a:pt x="2516981" y="215741"/>
                </a:cubicBezTo>
                <a:cubicBezTo>
                  <a:pt x="2517934" y="225266"/>
                  <a:pt x="2518886" y="235744"/>
                  <a:pt x="2520791" y="248126"/>
                </a:cubicBezTo>
                <a:cubicBezTo>
                  <a:pt x="2521744" y="257651"/>
                  <a:pt x="2522696" y="267176"/>
                  <a:pt x="2523649" y="277654"/>
                </a:cubicBezTo>
                <a:cubicBezTo>
                  <a:pt x="2522696" y="279559"/>
                  <a:pt x="2521744" y="281464"/>
                  <a:pt x="2521744" y="282416"/>
                </a:cubicBezTo>
                <a:cubicBezTo>
                  <a:pt x="2519839" y="274796"/>
                  <a:pt x="2517934" y="269081"/>
                  <a:pt x="2516981" y="263366"/>
                </a:cubicBezTo>
                <a:cubicBezTo>
                  <a:pt x="2513171" y="250031"/>
                  <a:pt x="2511266" y="243364"/>
                  <a:pt x="2511266" y="243364"/>
                </a:cubicBezTo>
                <a:cubicBezTo>
                  <a:pt x="2511266" y="243364"/>
                  <a:pt x="2512219" y="250984"/>
                  <a:pt x="2513171" y="264319"/>
                </a:cubicBezTo>
                <a:cubicBezTo>
                  <a:pt x="2513171" y="268129"/>
                  <a:pt x="2514124" y="272891"/>
                  <a:pt x="2514124" y="277654"/>
                </a:cubicBezTo>
                <a:cubicBezTo>
                  <a:pt x="2510314" y="269081"/>
                  <a:pt x="2507456" y="262414"/>
                  <a:pt x="2504599" y="256699"/>
                </a:cubicBezTo>
                <a:cubicBezTo>
                  <a:pt x="2504599" y="254794"/>
                  <a:pt x="2504599" y="253841"/>
                  <a:pt x="2504599" y="253841"/>
                </a:cubicBezTo>
                <a:cubicBezTo>
                  <a:pt x="2504599" y="253841"/>
                  <a:pt x="2504599" y="254794"/>
                  <a:pt x="2503646" y="255746"/>
                </a:cubicBezTo>
                <a:cubicBezTo>
                  <a:pt x="2499836" y="248126"/>
                  <a:pt x="2497931" y="243364"/>
                  <a:pt x="2497931" y="243364"/>
                </a:cubicBezTo>
                <a:cubicBezTo>
                  <a:pt x="2497931" y="243364"/>
                  <a:pt x="2499836" y="249079"/>
                  <a:pt x="2502694" y="259556"/>
                </a:cubicBezTo>
                <a:cubicBezTo>
                  <a:pt x="2501741" y="261461"/>
                  <a:pt x="2500789" y="264319"/>
                  <a:pt x="2499836" y="267176"/>
                </a:cubicBezTo>
                <a:cubicBezTo>
                  <a:pt x="2499836" y="268129"/>
                  <a:pt x="2498884" y="269081"/>
                  <a:pt x="2498884" y="270034"/>
                </a:cubicBezTo>
                <a:cubicBezTo>
                  <a:pt x="2496979" y="253841"/>
                  <a:pt x="2496026" y="237649"/>
                  <a:pt x="2494121" y="223361"/>
                </a:cubicBezTo>
                <a:cubicBezTo>
                  <a:pt x="2495074" y="222409"/>
                  <a:pt x="2495074" y="221456"/>
                  <a:pt x="2496026" y="220504"/>
                </a:cubicBezTo>
                <a:cubicBezTo>
                  <a:pt x="2500789" y="212884"/>
                  <a:pt x="2504599" y="207169"/>
                  <a:pt x="2506504" y="203359"/>
                </a:cubicBezTo>
                <a:cubicBezTo>
                  <a:pt x="2509361" y="199549"/>
                  <a:pt x="2510314" y="197644"/>
                  <a:pt x="2510314" y="197644"/>
                </a:cubicBezTo>
                <a:cubicBezTo>
                  <a:pt x="2510314" y="197644"/>
                  <a:pt x="2508409" y="199549"/>
                  <a:pt x="2505551" y="203359"/>
                </a:cubicBezTo>
                <a:cubicBezTo>
                  <a:pt x="2502694" y="206216"/>
                  <a:pt x="2497931" y="210979"/>
                  <a:pt x="2493169" y="217646"/>
                </a:cubicBezTo>
                <a:cubicBezTo>
                  <a:pt x="2493169" y="217646"/>
                  <a:pt x="2493169" y="216694"/>
                  <a:pt x="2493169" y="216694"/>
                </a:cubicBezTo>
                <a:cubicBezTo>
                  <a:pt x="2492216" y="210026"/>
                  <a:pt x="2492216" y="203359"/>
                  <a:pt x="2491264" y="196691"/>
                </a:cubicBezTo>
                <a:cubicBezTo>
                  <a:pt x="2497931" y="188119"/>
                  <a:pt x="2501741" y="183356"/>
                  <a:pt x="2501741" y="183356"/>
                </a:cubicBezTo>
                <a:cubicBezTo>
                  <a:pt x="2501741" y="183356"/>
                  <a:pt x="2497931" y="187166"/>
                  <a:pt x="2490311" y="192881"/>
                </a:cubicBezTo>
                <a:cubicBezTo>
                  <a:pt x="2489359" y="187166"/>
                  <a:pt x="2489359" y="181451"/>
                  <a:pt x="2489359" y="176689"/>
                </a:cubicBezTo>
                <a:cubicBezTo>
                  <a:pt x="2492216" y="171926"/>
                  <a:pt x="2495074" y="168116"/>
                  <a:pt x="2497931" y="165259"/>
                </a:cubicBezTo>
                <a:cubicBezTo>
                  <a:pt x="2500789" y="161449"/>
                  <a:pt x="2502694" y="159544"/>
                  <a:pt x="2502694" y="159544"/>
                </a:cubicBezTo>
                <a:cubicBezTo>
                  <a:pt x="2502694" y="159544"/>
                  <a:pt x="2500789" y="161449"/>
                  <a:pt x="2496979" y="164306"/>
                </a:cubicBezTo>
                <a:cubicBezTo>
                  <a:pt x="2495074" y="166211"/>
                  <a:pt x="2492216" y="169069"/>
                  <a:pt x="2489359" y="171926"/>
                </a:cubicBezTo>
                <a:cubicBezTo>
                  <a:pt x="2489359" y="165259"/>
                  <a:pt x="2488406" y="158591"/>
                  <a:pt x="2488406" y="153829"/>
                </a:cubicBezTo>
                <a:cubicBezTo>
                  <a:pt x="2488406" y="146209"/>
                  <a:pt x="2487454" y="139541"/>
                  <a:pt x="2487454" y="135731"/>
                </a:cubicBezTo>
                <a:cubicBezTo>
                  <a:pt x="2491264" y="129064"/>
                  <a:pt x="2494121" y="125254"/>
                  <a:pt x="2494121" y="125254"/>
                </a:cubicBezTo>
                <a:cubicBezTo>
                  <a:pt x="2494121" y="125254"/>
                  <a:pt x="2492216" y="128111"/>
                  <a:pt x="2487454" y="132874"/>
                </a:cubicBezTo>
                <a:cubicBezTo>
                  <a:pt x="2487454" y="130969"/>
                  <a:pt x="2487454" y="129064"/>
                  <a:pt x="2487454" y="129064"/>
                </a:cubicBezTo>
                <a:cubicBezTo>
                  <a:pt x="2487454" y="129064"/>
                  <a:pt x="2487454" y="130969"/>
                  <a:pt x="2486501" y="132874"/>
                </a:cubicBezTo>
                <a:cubicBezTo>
                  <a:pt x="2483644" y="136684"/>
                  <a:pt x="2479834" y="140494"/>
                  <a:pt x="2475071" y="146209"/>
                </a:cubicBezTo>
                <a:cubicBezTo>
                  <a:pt x="2469356" y="152876"/>
                  <a:pt x="2462689" y="161449"/>
                  <a:pt x="2455069" y="171926"/>
                </a:cubicBezTo>
                <a:cubicBezTo>
                  <a:pt x="2451259" y="176689"/>
                  <a:pt x="2447449" y="182404"/>
                  <a:pt x="2442686" y="188119"/>
                </a:cubicBezTo>
                <a:cubicBezTo>
                  <a:pt x="2439829" y="192881"/>
                  <a:pt x="2436019" y="197644"/>
                  <a:pt x="2433161" y="203359"/>
                </a:cubicBezTo>
                <a:cubicBezTo>
                  <a:pt x="2433161" y="199549"/>
                  <a:pt x="2432209" y="195739"/>
                  <a:pt x="2432209" y="191929"/>
                </a:cubicBezTo>
                <a:cubicBezTo>
                  <a:pt x="2428399" y="158591"/>
                  <a:pt x="2426494" y="130969"/>
                  <a:pt x="2425541" y="110966"/>
                </a:cubicBezTo>
                <a:cubicBezTo>
                  <a:pt x="2425541" y="101441"/>
                  <a:pt x="2424589" y="93821"/>
                  <a:pt x="2424589" y="88106"/>
                </a:cubicBezTo>
                <a:cubicBezTo>
                  <a:pt x="2424589" y="82391"/>
                  <a:pt x="2424589" y="80486"/>
                  <a:pt x="2424589" y="80486"/>
                </a:cubicBezTo>
                <a:cubicBezTo>
                  <a:pt x="2424589" y="80486"/>
                  <a:pt x="2424589" y="83344"/>
                  <a:pt x="2423636" y="88106"/>
                </a:cubicBezTo>
                <a:cubicBezTo>
                  <a:pt x="2422684" y="92869"/>
                  <a:pt x="2422684" y="101441"/>
                  <a:pt x="2421731" y="110966"/>
                </a:cubicBezTo>
                <a:cubicBezTo>
                  <a:pt x="2420779" y="120491"/>
                  <a:pt x="2420779" y="132874"/>
                  <a:pt x="2420779" y="146209"/>
                </a:cubicBezTo>
                <a:cubicBezTo>
                  <a:pt x="2420779" y="159544"/>
                  <a:pt x="2420779" y="175736"/>
                  <a:pt x="2421731" y="191929"/>
                </a:cubicBezTo>
                <a:cubicBezTo>
                  <a:pt x="2421731" y="200501"/>
                  <a:pt x="2422684" y="210026"/>
                  <a:pt x="2422684" y="220504"/>
                </a:cubicBezTo>
                <a:cubicBezTo>
                  <a:pt x="2416969" y="230029"/>
                  <a:pt x="2411254" y="239554"/>
                  <a:pt x="2405539" y="250031"/>
                </a:cubicBezTo>
                <a:cubicBezTo>
                  <a:pt x="2404586" y="251936"/>
                  <a:pt x="2403634" y="254794"/>
                  <a:pt x="2401729" y="256699"/>
                </a:cubicBezTo>
                <a:cubicBezTo>
                  <a:pt x="2401729" y="256699"/>
                  <a:pt x="2400776" y="255746"/>
                  <a:pt x="2400776" y="255746"/>
                </a:cubicBezTo>
                <a:cubicBezTo>
                  <a:pt x="2397919" y="247174"/>
                  <a:pt x="2395061" y="239554"/>
                  <a:pt x="2392204" y="233839"/>
                </a:cubicBezTo>
                <a:cubicBezTo>
                  <a:pt x="2389346" y="208121"/>
                  <a:pt x="2386489" y="186214"/>
                  <a:pt x="2385536" y="170974"/>
                </a:cubicBezTo>
                <a:cubicBezTo>
                  <a:pt x="2384584" y="162401"/>
                  <a:pt x="2383631" y="155734"/>
                  <a:pt x="2382679" y="150971"/>
                </a:cubicBezTo>
                <a:cubicBezTo>
                  <a:pt x="2383631" y="147161"/>
                  <a:pt x="2384584" y="144304"/>
                  <a:pt x="2384584" y="140494"/>
                </a:cubicBezTo>
                <a:cubicBezTo>
                  <a:pt x="2384584" y="138589"/>
                  <a:pt x="2383631" y="137636"/>
                  <a:pt x="2382679" y="135731"/>
                </a:cubicBezTo>
                <a:cubicBezTo>
                  <a:pt x="2385536" y="129064"/>
                  <a:pt x="2388394" y="121444"/>
                  <a:pt x="2390299" y="114776"/>
                </a:cubicBezTo>
                <a:cubicBezTo>
                  <a:pt x="2413159" y="53816"/>
                  <a:pt x="2427446" y="12859"/>
                  <a:pt x="2427446" y="12859"/>
                </a:cubicBezTo>
                <a:cubicBezTo>
                  <a:pt x="2427446" y="12859"/>
                  <a:pt x="2407444" y="50959"/>
                  <a:pt x="2380774" y="110014"/>
                </a:cubicBezTo>
                <a:cubicBezTo>
                  <a:pt x="2374106" y="124301"/>
                  <a:pt x="2366486" y="140494"/>
                  <a:pt x="2358866" y="157639"/>
                </a:cubicBezTo>
                <a:cubicBezTo>
                  <a:pt x="2357914" y="160496"/>
                  <a:pt x="2356009" y="163354"/>
                  <a:pt x="2355056" y="166211"/>
                </a:cubicBezTo>
                <a:cubicBezTo>
                  <a:pt x="2356009" y="162401"/>
                  <a:pt x="2356961" y="158591"/>
                  <a:pt x="2357914" y="155734"/>
                </a:cubicBezTo>
                <a:cubicBezTo>
                  <a:pt x="2360771" y="141446"/>
                  <a:pt x="2362676" y="132874"/>
                  <a:pt x="2362676" y="132874"/>
                </a:cubicBezTo>
                <a:cubicBezTo>
                  <a:pt x="2362676" y="132874"/>
                  <a:pt x="2359819" y="140494"/>
                  <a:pt x="2354104" y="154781"/>
                </a:cubicBezTo>
                <a:cubicBezTo>
                  <a:pt x="2351246" y="161449"/>
                  <a:pt x="2348389" y="170021"/>
                  <a:pt x="2344579" y="179546"/>
                </a:cubicBezTo>
                <a:cubicBezTo>
                  <a:pt x="2340769" y="189071"/>
                  <a:pt x="2336959" y="200501"/>
                  <a:pt x="2334101" y="211931"/>
                </a:cubicBezTo>
                <a:cubicBezTo>
                  <a:pt x="2334101" y="211931"/>
                  <a:pt x="2334101" y="211931"/>
                  <a:pt x="2334101" y="211931"/>
                </a:cubicBezTo>
                <a:cubicBezTo>
                  <a:pt x="2336006" y="197644"/>
                  <a:pt x="2338864" y="184309"/>
                  <a:pt x="2340769" y="171926"/>
                </a:cubicBezTo>
                <a:cubicBezTo>
                  <a:pt x="2343626" y="156686"/>
                  <a:pt x="2344579" y="143351"/>
                  <a:pt x="2347436" y="130969"/>
                </a:cubicBezTo>
                <a:cubicBezTo>
                  <a:pt x="2350294" y="118586"/>
                  <a:pt x="2352199" y="108109"/>
                  <a:pt x="2354104" y="99536"/>
                </a:cubicBezTo>
                <a:cubicBezTo>
                  <a:pt x="2357914" y="82391"/>
                  <a:pt x="2358866" y="71914"/>
                  <a:pt x="2358866" y="71914"/>
                </a:cubicBezTo>
                <a:cubicBezTo>
                  <a:pt x="2358866" y="71914"/>
                  <a:pt x="2355056" y="81439"/>
                  <a:pt x="2350294" y="98584"/>
                </a:cubicBezTo>
                <a:cubicBezTo>
                  <a:pt x="2347436" y="107156"/>
                  <a:pt x="2344579" y="117634"/>
                  <a:pt x="2340769" y="129064"/>
                </a:cubicBezTo>
                <a:cubicBezTo>
                  <a:pt x="2336959" y="140494"/>
                  <a:pt x="2333149" y="154781"/>
                  <a:pt x="2330291" y="170021"/>
                </a:cubicBezTo>
                <a:cubicBezTo>
                  <a:pt x="2328386" y="177641"/>
                  <a:pt x="2326481" y="185261"/>
                  <a:pt x="2324576" y="193834"/>
                </a:cubicBezTo>
                <a:cubicBezTo>
                  <a:pt x="2323624" y="190976"/>
                  <a:pt x="2321719" y="188119"/>
                  <a:pt x="2320766" y="185261"/>
                </a:cubicBezTo>
                <a:cubicBezTo>
                  <a:pt x="2324576" y="168116"/>
                  <a:pt x="2326481" y="157639"/>
                  <a:pt x="2326481" y="157639"/>
                </a:cubicBezTo>
                <a:cubicBezTo>
                  <a:pt x="2326481" y="157639"/>
                  <a:pt x="2323624" y="165259"/>
                  <a:pt x="2318861" y="179546"/>
                </a:cubicBezTo>
                <a:cubicBezTo>
                  <a:pt x="2316004" y="173831"/>
                  <a:pt x="2315051" y="170974"/>
                  <a:pt x="2315051" y="170974"/>
                </a:cubicBezTo>
                <a:cubicBezTo>
                  <a:pt x="2315051" y="170974"/>
                  <a:pt x="2316004" y="174784"/>
                  <a:pt x="2317909" y="181451"/>
                </a:cubicBezTo>
                <a:cubicBezTo>
                  <a:pt x="2316956" y="185261"/>
                  <a:pt x="2315051" y="189071"/>
                  <a:pt x="2313146" y="193834"/>
                </a:cubicBezTo>
                <a:cubicBezTo>
                  <a:pt x="2312194" y="192881"/>
                  <a:pt x="2312194" y="191929"/>
                  <a:pt x="2311241" y="190976"/>
                </a:cubicBezTo>
                <a:cubicBezTo>
                  <a:pt x="2314099" y="161449"/>
                  <a:pt x="2314099" y="141446"/>
                  <a:pt x="2314099" y="141446"/>
                </a:cubicBezTo>
                <a:cubicBezTo>
                  <a:pt x="2314099" y="141446"/>
                  <a:pt x="2306479" y="165259"/>
                  <a:pt x="2298859" y="202406"/>
                </a:cubicBezTo>
                <a:cubicBezTo>
                  <a:pt x="2296954" y="211931"/>
                  <a:pt x="2294096" y="221456"/>
                  <a:pt x="2292191" y="231934"/>
                </a:cubicBezTo>
                <a:cubicBezTo>
                  <a:pt x="2291239" y="237649"/>
                  <a:pt x="2290286" y="244316"/>
                  <a:pt x="2289334" y="250031"/>
                </a:cubicBezTo>
                <a:cubicBezTo>
                  <a:pt x="2288381" y="252889"/>
                  <a:pt x="2287429" y="255746"/>
                  <a:pt x="2285524" y="259556"/>
                </a:cubicBezTo>
                <a:cubicBezTo>
                  <a:pt x="2282666" y="267176"/>
                  <a:pt x="2279809" y="276701"/>
                  <a:pt x="2275999" y="287179"/>
                </a:cubicBezTo>
                <a:cubicBezTo>
                  <a:pt x="2275999" y="287179"/>
                  <a:pt x="2275999" y="288131"/>
                  <a:pt x="2275999" y="288131"/>
                </a:cubicBezTo>
                <a:cubicBezTo>
                  <a:pt x="2275999" y="286226"/>
                  <a:pt x="2275999" y="284321"/>
                  <a:pt x="2275999" y="282416"/>
                </a:cubicBezTo>
                <a:cubicBezTo>
                  <a:pt x="2276951" y="271939"/>
                  <a:pt x="2276951" y="265271"/>
                  <a:pt x="2276951" y="265271"/>
                </a:cubicBezTo>
                <a:cubicBezTo>
                  <a:pt x="2276951" y="265271"/>
                  <a:pt x="2275046" y="270986"/>
                  <a:pt x="2272189" y="281464"/>
                </a:cubicBezTo>
                <a:cubicBezTo>
                  <a:pt x="2271236" y="284321"/>
                  <a:pt x="2270284" y="287179"/>
                  <a:pt x="2269331" y="290989"/>
                </a:cubicBezTo>
                <a:cubicBezTo>
                  <a:pt x="2269331" y="290989"/>
                  <a:pt x="2269331" y="290989"/>
                  <a:pt x="2269331" y="290989"/>
                </a:cubicBezTo>
                <a:cubicBezTo>
                  <a:pt x="2269331" y="280511"/>
                  <a:pt x="2268379" y="270034"/>
                  <a:pt x="2269331" y="261461"/>
                </a:cubicBezTo>
                <a:cubicBezTo>
                  <a:pt x="2270284" y="252889"/>
                  <a:pt x="2269331" y="245269"/>
                  <a:pt x="2270284" y="238601"/>
                </a:cubicBezTo>
                <a:cubicBezTo>
                  <a:pt x="2271236" y="232886"/>
                  <a:pt x="2271236" y="228124"/>
                  <a:pt x="2272189" y="225266"/>
                </a:cubicBezTo>
                <a:cubicBezTo>
                  <a:pt x="2275046" y="215741"/>
                  <a:pt x="2275999" y="210979"/>
                  <a:pt x="2275999" y="210979"/>
                </a:cubicBezTo>
                <a:cubicBezTo>
                  <a:pt x="2275999" y="210979"/>
                  <a:pt x="2272189" y="218599"/>
                  <a:pt x="2266474" y="232886"/>
                </a:cubicBezTo>
                <a:cubicBezTo>
                  <a:pt x="2267426" y="230029"/>
                  <a:pt x="2267426" y="228124"/>
                  <a:pt x="2267426" y="228124"/>
                </a:cubicBezTo>
                <a:cubicBezTo>
                  <a:pt x="2267426" y="228124"/>
                  <a:pt x="2265521" y="230981"/>
                  <a:pt x="2263616" y="235744"/>
                </a:cubicBezTo>
                <a:cubicBezTo>
                  <a:pt x="2264569" y="226219"/>
                  <a:pt x="2265521" y="220504"/>
                  <a:pt x="2265521" y="220504"/>
                </a:cubicBezTo>
                <a:cubicBezTo>
                  <a:pt x="2265521" y="220504"/>
                  <a:pt x="2262664" y="230029"/>
                  <a:pt x="2256949" y="247174"/>
                </a:cubicBezTo>
                <a:cubicBezTo>
                  <a:pt x="2255044" y="250984"/>
                  <a:pt x="2253139" y="253841"/>
                  <a:pt x="2252186" y="258604"/>
                </a:cubicBezTo>
                <a:cubicBezTo>
                  <a:pt x="2251234" y="259556"/>
                  <a:pt x="2251234" y="260509"/>
                  <a:pt x="2250281" y="262414"/>
                </a:cubicBezTo>
                <a:cubicBezTo>
                  <a:pt x="2252186" y="255746"/>
                  <a:pt x="2253139" y="249079"/>
                  <a:pt x="2255044" y="243364"/>
                </a:cubicBezTo>
                <a:cubicBezTo>
                  <a:pt x="2260759" y="216694"/>
                  <a:pt x="2264569" y="194786"/>
                  <a:pt x="2267426" y="178594"/>
                </a:cubicBezTo>
                <a:cubicBezTo>
                  <a:pt x="2269331" y="163354"/>
                  <a:pt x="2270284" y="153829"/>
                  <a:pt x="2270284" y="153829"/>
                </a:cubicBezTo>
                <a:cubicBezTo>
                  <a:pt x="2270284" y="153829"/>
                  <a:pt x="2267426" y="162401"/>
                  <a:pt x="2262664" y="177641"/>
                </a:cubicBezTo>
                <a:cubicBezTo>
                  <a:pt x="2260759" y="185261"/>
                  <a:pt x="2257901" y="194786"/>
                  <a:pt x="2254091" y="205264"/>
                </a:cubicBezTo>
                <a:cubicBezTo>
                  <a:pt x="2251234" y="212884"/>
                  <a:pt x="2249329" y="221456"/>
                  <a:pt x="2246471" y="230981"/>
                </a:cubicBezTo>
                <a:cubicBezTo>
                  <a:pt x="2244566" y="234791"/>
                  <a:pt x="2243614" y="239554"/>
                  <a:pt x="2241709" y="244316"/>
                </a:cubicBezTo>
                <a:cubicBezTo>
                  <a:pt x="2240756" y="240506"/>
                  <a:pt x="2239804" y="236696"/>
                  <a:pt x="2239804" y="233839"/>
                </a:cubicBezTo>
                <a:cubicBezTo>
                  <a:pt x="2235994" y="215741"/>
                  <a:pt x="2233136" y="205264"/>
                  <a:pt x="2233136" y="205264"/>
                </a:cubicBezTo>
                <a:cubicBezTo>
                  <a:pt x="2233136" y="205264"/>
                  <a:pt x="2235041" y="224314"/>
                  <a:pt x="2237899" y="255746"/>
                </a:cubicBezTo>
                <a:cubicBezTo>
                  <a:pt x="2236946" y="259556"/>
                  <a:pt x="2235041" y="264319"/>
                  <a:pt x="2234089" y="269081"/>
                </a:cubicBezTo>
                <a:cubicBezTo>
                  <a:pt x="2234089" y="269081"/>
                  <a:pt x="2233136" y="270034"/>
                  <a:pt x="2233136" y="270034"/>
                </a:cubicBezTo>
                <a:cubicBezTo>
                  <a:pt x="2233136" y="268129"/>
                  <a:pt x="2233136" y="265271"/>
                  <a:pt x="2233136" y="263366"/>
                </a:cubicBezTo>
                <a:cubicBezTo>
                  <a:pt x="2233136" y="253841"/>
                  <a:pt x="2232184" y="244316"/>
                  <a:pt x="2231231" y="234791"/>
                </a:cubicBezTo>
                <a:cubicBezTo>
                  <a:pt x="2230279" y="225266"/>
                  <a:pt x="2229326" y="216694"/>
                  <a:pt x="2228374" y="207169"/>
                </a:cubicBezTo>
                <a:cubicBezTo>
                  <a:pt x="2229326" y="198596"/>
                  <a:pt x="2230279" y="193834"/>
                  <a:pt x="2230279" y="193834"/>
                </a:cubicBezTo>
                <a:cubicBezTo>
                  <a:pt x="2230279" y="193834"/>
                  <a:pt x="2229326" y="197644"/>
                  <a:pt x="2226469" y="204311"/>
                </a:cubicBezTo>
                <a:cubicBezTo>
                  <a:pt x="2225516" y="202406"/>
                  <a:pt x="2224564" y="201454"/>
                  <a:pt x="2222659" y="200501"/>
                </a:cubicBezTo>
                <a:cubicBezTo>
                  <a:pt x="2221706" y="200501"/>
                  <a:pt x="2221706" y="199549"/>
                  <a:pt x="2220754" y="199549"/>
                </a:cubicBezTo>
                <a:cubicBezTo>
                  <a:pt x="2219801" y="199549"/>
                  <a:pt x="2218849" y="199549"/>
                  <a:pt x="2217896" y="199549"/>
                </a:cubicBezTo>
                <a:cubicBezTo>
                  <a:pt x="2215991" y="200501"/>
                  <a:pt x="2215991" y="201454"/>
                  <a:pt x="2215039" y="202406"/>
                </a:cubicBezTo>
                <a:cubicBezTo>
                  <a:pt x="2213134" y="206216"/>
                  <a:pt x="2213134" y="210979"/>
                  <a:pt x="2213134" y="214789"/>
                </a:cubicBezTo>
                <a:cubicBezTo>
                  <a:pt x="2214086" y="210979"/>
                  <a:pt x="2215039" y="206216"/>
                  <a:pt x="2217896" y="203359"/>
                </a:cubicBezTo>
                <a:cubicBezTo>
                  <a:pt x="2218849" y="202406"/>
                  <a:pt x="2218849" y="201454"/>
                  <a:pt x="2219801" y="201454"/>
                </a:cubicBezTo>
                <a:cubicBezTo>
                  <a:pt x="2219801" y="201454"/>
                  <a:pt x="2220754" y="201454"/>
                  <a:pt x="2220754" y="202406"/>
                </a:cubicBezTo>
                <a:cubicBezTo>
                  <a:pt x="2221706" y="203359"/>
                  <a:pt x="2222659" y="205264"/>
                  <a:pt x="2223611" y="207169"/>
                </a:cubicBezTo>
                <a:lnTo>
                  <a:pt x="2223611" y="215741"/>
                </a:lnTo>
                <a:cubicBezTo>
                  <a:pt x="2223611" y="215741"/>
                  <a:pt x="2223611" y="215741"/>
                  <a:pt x="2223611" y="215741"/>
                </a:cubicBezTo>
                <a:cubicBezTo>
                  <a:pt x="2221706" y="222409"/>
                  <a:pt x="2218849" y="230981"/>
                  <a:pt x="2215991" y="241459"/>
                </a:cubicBezTo>
                <a:cubicBezTo>
                  <a:pt x="2213134" y="250984"/>
                  <a:pt x="2209324" y="262414"/>
                  <a:pt x="2206466" y="274796"/>
                </a:cubicBezTo>
                <a:cubicBezTo>
                  <a:pt x="2203609" y="287179"/>
                  <a:pt x="2199799" y="299561"/>
                  <a:pt x="2196941" y="313849"/>
                </a:cubicBezTo>
                <a:cubicBezTo>
                  <a:pt x="2195989" y="308134"/>
                  <a:pt x="2195989" y="305276"/>
                  <a:pt x="2195989" y="305276"/>
                </a:cubicBezTo>
                <a:cubicBezTo>
                  <a:pt x="2195989" y="305276"/>
                  <a:pt x="2195989" y="310039"/>
                  <a:pt x="2195036" y="317659"/>
                </a:cubicBezTo>
                <a:cubicBezTo>
                  <a:pt x="2194084" y="315754"/>
                  <a:pt x="2193131" y="314801"/>
                  <a:pt x="2193131" y="314801"/>
                </a:cubicBezTo>
                <a:cubicBezTo>
                  <a:pt x="2193131" y="314801"/>
                  <a:pt x="2194084" y="315754"/>
                  <a:pt x="2195036" y="318611"/>
                </a:cubicBezTo>
                <a:cubicBezTo>
                  <a:pt x="2195036" y="320516"/>
                  <a:pt x="2195036" y="321469"/>
                  <a:pt x="2195036" y="323374"/>
                </a:cubicBezTo>
                <a:cubicBezTo>
                  <a:pt x="2194084" y="327184"/>
                  <a:pt x="2193131" y="330994"/>
                  <a:pt x="2192179" y="334804"/>
                </a:cubicBezTo>
                <a:cubicBezTo>
                  <a:pt x="2191226" y="332899"/>
                  <a:pt x="2191226" y="331946"/>
                  <a:pt x="2190274" y="330994"/>
                </a:cubicBezTo>
                <a:cubicBezTo>
                  <a:pt x="2190274" y="330041"/>
                  <a:pt x="2191226" y="330041"/>
                  <a:pt x="2191226" y="330041"/>
                </a:cubicBezTo>
                <a:cubicBezTo>
                  <a:pt x="2191226" y="330041"/>
                  <a:pt x="2191226" y="330041"/>
                  <a:pt x="2190274" y="330994"/>
                </a:cubicBezTo>
                <a:cubicBezTo>
                  <a:pt x="2189321" y="328136"/>
                  <a:pt x="2188369" y="326231"/>
                  <a:pt x="2188369" y="326231"/>
                </a:cubicBezTo>
                <a:cubicBezTo>
                  <a:pt x="2188369" y="326231"/>
                  <a:pt x="2188369" y="328136"/>
                  <a:pt x="2189321" y="331946"/>
                </a:cubicBezTo>
                <a:cubicBezTo>
                  <a:pt x="2189321" y="331946"/>
                  <a:pt x="2188369" y="332899"/>
                  <a:pt x="2188369" y="332899"/>
                </a:cubicBezTo>
                <a:cubicBezTo>
                  <a:pt x="2186464" y="321469"/>
                  <a:pt x="2185511" y="315754"/>
                  <a:pt x="2185511" y="315754"/>
                </a:cubicBezTo>
                <a:cubicBezTo>
                  <a:pt x="2185511" y="315754"/>
                  <a:pt x="2185511" y="323374"/>
                  <a:pt x="2184559" y="336709"/>
                </a:cubicBezTo>
                <a:cubicBezTo>
                  <a:pt x="2184559" y="336709"/>
                  <a:pt x="2184559" y="336709"/>
                  <a:pt x="2184559" y="337661"/>
                </a:cubicBezTo>
                <a:cubicBezTo>
                  <a:pt x="2183606" y="339566"/>
                  <a:pt x="2181701" y="341471"/>
                  <a:pt x="2179796" y="343376"/>
                </a:cubicBezTo>
                <a:cubicBezTo>
                  <a:pt x="2179796" y="342424"/>
                  <a:pt x="2178844" y="341471"/>
                  <a:pt x="2178844" y="340519"/>
                </a:cubicBezTo>
                <a:cubicBezTo>
                  <a:pt x="2183606" y="320516"/>
                  <a:pt x="2188369" y="301466"/>
                  <a:pt x="2192179" y="283369"/>
                </a:cubicBezTo>
                <a:cubicBezTo>
                  <a:pt x="2205514" y="228124"/>
                  <a:pt x="2212181" y="190024"/>
                  <a:pt x="2212181" y="190024"/>
                </a:cubicBezTo>
                <a:cubicBezTo>
                  <a:pt x="2212181" y="190024"/>
                  <a:pt x="2199799" y="222409"/>
                  <a:pt x="2183606" y="272891"/>
                </a:cubicBezTo>
                <a:cubicBezTo>
                  <a:pt x="2184559" y="266224"/>
                  <a:pt x="2186464" y="259556"/>
                  <a:pt x="2187416" y="253841"/>
                </a:cubicBezTo>
                <a:cubicBezTo>
                  <a:pt x="2189321" y="246221"/>
                  <a:pt x="2190274" y="239554"/>
                  <a:pt x="2192179" y="231934"/>
                </a:cubicBezTo>
                <a:cubicBezTo>
                  <a:pt x="2194084" y="224314"/>
                  <a:pt x="2195989" y="216694"/>
                  <a:pt x="2196941" y="210026"/>
                </a:cubicBezTo>
                <a:cubicBezTo>
                  <a:pt x="2197894" y="204311"/>
                  <a:pt x="2199799" y="198596"/>
                  <a:pt x="2200751" y="193834"/>
                </a:cubicBezTo>
                <a:cubicBezTo>
                  <a:pt x="2201704" y="189071"/>
                  <a:pt x="2203609" y="184309"/>
                  <a:pt x="2204561" y="179546"/>
                </a:cubicBezTo>
                <a:cubicBezTo>
                  <a:pt x="2207419" y="170021"/>
                  <a:pt x="2209324" y="162401"/>
                  <a:pt x="2211229" y="155734"/>
                </a:cubicBezTo>
                <a:cubicBezTo>
                  <a:pt x="2215039" y="142399"/>
                  <a:pt x="2217896" y="134779"/>
                  <a:pt x="2217896" y="134779"/>
                </a:cubicBezTo>
                <a:cubicBezTo>
                  <a:pt x="2217896" y="134779"/>
                  <a:pt x="2215039" y="139541"/>
                  <a:pt x="2211229" y="148114"/>
                </a:cubicBezTo>
                <a:cubicBezTo>
                  <a:pt x="2211229" y="148114"/>
                  <a:pt x="2211229" y="147161"/>
                  <a:pt x="2211229" y="147161"/>
                </a:cubicBezTo>
                <a:cubicBezTo>
                  <a:pt x="2213134" y="139541"/>
                  <a:pt x="2215039" y="131921"/>
                  <a:pt x="2216944" y="125254"/>
                </a:cubicBezTo>
                <a:cubicBezTo>
                  <a:pt x="2218849" y="118586"/>
                  <a:pt x="2220754" y="111919"/>
                  <a:pt x="2222659" y="105251"/>
                </a:cubicBezTo>
                <a:cubicBezTo>
                  <a:pt x="2226469" y="92869"/>
                  <a:pt x="2229326" y="81439"/>
                  <a:pt x="2233136" y="72866"/>
                </a:cubicBezTo>
                <a:cubicBezTo>
                  <a:pt x="2238851" y="54769"/>
                  <a:pt x="2242661" y="45244"/>
                  <a:pt x="2242661" y="45244"/>
                </a:cubicBezTo>
                <a:cubicBezTo>
                  <a:pt x="2242661" y="45244"/>
                  <a:pt x="2237899" y="54769"/>
                  <a:pt x="2229326" y="71914"/>
                </a:cubicBezTo>
                <a:cubicBezTo>
                  <a:pt x="2224564" y="80486"/>
                  <a:pt x="2220754" y="90964"/>
                  <a:pt x="2215991" y="103346"/>
                </a:cubicBezTo>
                <a:cubicBezTo>
                  <a:pt x="2213134" y="109061"/>
                  <a:pt x="2211229" y="115729"/>
                  <a:pt x="2208371" y="122396"/>
                </a:cubicBezTo>
                <a:cubicBezTo>
                  <a:pt x="2205514" y="129064"/>
                  <a:pt x="2203609" y="136684"/>
                  <a:pt x="2200751" y="144304"/>
                </a:cubicBezTo>
                <a:cubicBezTo>
                  <a:pt x="2195036" y="159544"/>
                  <a:pt x="2190274" y="176689"/>
                  <a:pt x="2184559" y="193834"/>
                </a:cubicBezTo>
                <a:cubicBezTo>
                  <a:pt x="2181701" y="204311"/>
                  <a:pt x="2177891" y="215741"/>
                  <a:pt x="2175034" y="228124"/>
                </a:cubicBezTo>
                <a:cubicBezTo>
                  <a:pt x="2175986" y="218599"/>
                  <a:pt x="2176939" y="210026"/>
                  <a:pt x="2177891" y="203359"/>
                </a:cubicBezTo>
                <a:cubicBezTo>
                  <a:pt x="2178844" y="198596"/>
                  <a:pt x="2178844" y="193834"/>
                  <a:pt x="2178844" y="190024"/>
                </a:cubicBezTo>
                <a:cubicBezTo>
                  <a:pt x="2179796" y="186214"/>
                  <a:pt x="2180749" y="184309"/>
                  <a:pt x="2180749" y="184309"/>
                </a:cubicBezTo>
                <a:cubicBezTo>
                  <a:pt x="2180749" y="184309"/>
                  <a:pt x="2179796" y="185261"/>
                  <a:pt x="2179796" y="187166"/>
                </a:cubicBezTo>
                <a:cubicBezTo>
                  <a:pt x="2180749" y="180499"/>
                  <a:pt x="2180749" y="176689"/>
                  <a:pt x="2180749" y="176689"/>
                </a:cubicBezTo>
                <a:cubicBezTo>
                  <a:pt x="2180749" y="176689"/>
                  <a:pt x="2178844" y="183356"/>
                  <a:pt x="2175986" y="194786"/>
                </a:cubicBezTo>
                <a:cubicBezTo>
                  <a:pt x="2174081" y="198596"/>
                  <a:pt x="2172176" y="202406"/>
                  <a:pt x="2170271" y="208121"/>
                </a:cubicBezTo>
                <a:cubicBezTo>
                  <a:pt x="2163604" y="223361"/>
                  <a:pt x="2155031" y="245269"/>
                  <a:pt x="2144554" y="271939"/>
                </a:cubicBezTo>
                <a:cubicBezTo>
                  <a:pt x="2141696" y="279559"/>
                  <a:pt x="2137886" y="288131"/>
                  <a:pt x="2135029" y="296704"/>
                </a:cubicBezTo>
                <a:cubicBezTo>
                  <a:pt x="2135029" y="296704"/>
                  <a:pt x="2135029" y="296704"/>
                  <a:pt x="2135029" y="295751"/>
                </a:cubicBezTo>
                <a:cubicBezTo>
                  <a:pt x="2133124" y="290989"/>
                  <a:pt x="2131219" y="286226"/>
                  <a:pt x="2129314" y="282416"/>
                </a:cubicBezTo>
                <a:cubicBezTo>
                  <a:pt x="2133124" y="261461"/>
                  <a:pt x="2135981" y="244316"/>
                  <a:pt x="2137886" y="231934"/>
                </a:cubicBezTo>
                <a:cubicBezTo>
                  <a:pt x="2139791" y="217646"/>
                  <a:pt x="2141696" y="210026"/>
                  <a:pt x="2141696" y="210026"/>
                </a:cubicBezTo>
                <a:cubicBezTo>
                  <a:pt x="2141696" y="210026"/>
                  <a:pt x="2138839" y="217646"/>
                  <a:pt x="2134076" y="230981"/>
                </a:cubicBezTo>
                <a:cubicBezTo>
                  <a:pt x="2131219" y="239554"/>
                  <a:pt x="2127409" y="250984"/>
                  <a:pt x="2123599" y="263366"/>
                </a:cubicBezTo>
                <a:cubicBezTo>
                  <a:pt x="2123599" y="260509"/>
                  <a:pt x="2122646" y="257651"/>
                  <a:pt x="2122646" y="253841"/>
                </a:cubicBezTo>
                <a:cubicBezTo>
                  <a:pt x="2120741" y="238601"/>
                  <a:pt x="2118836" y="225266"/>
                  <a:pt x="2117884" y="211931"/>
                </a:cubicBezTo>
                <a:cubicBezTo>
                  <a:pt x="2115979" y="198596"/>
                  <a:pt x="2114074" y="187166"/>
                  <a:pt x="2112169" y="176689"/>
                </a:cubicBezTo>
                <a:cubicBezTo>
                  <a:pt x="2110264" y="166211"/>
                  <a:pt x="2108359" y="157639"/>
                  <a:pt x="2107406" y="150019"/>
                </a:cubicBezTo>
                <a:cubicBezTo>
                  <a:pt x="2104549" y="134779"/>
                  <a:pt x="2102644" y="127159"/>
                  <a:pt x="2102644" y="127159"/>
                </a:cubicBezTo>
                <a:cubicBezTo>
                  <a:pt x="2102644" y="127159"/>
                  <a:pt x="2102644" y="135731"/>
                  <a:pt x="2103596" y="150971"/>
                </a:cubicBezTo>
                <a:cubicBezTo>
                  <a:pt x="2103596" y="155734"/>
                  <a:pt x="2104549" y="161449"/>
                  <a:pt x="2104549" y="168116"/>
                </a:cubicBezTo>
                <a:cubicBezTo>
                  <a:pt x="2104549" y="171926"/>
                  <a:pt x="2104549" y="176689"/>
                  <a:pt x="2104549" y="183356"/>
                </a:cubicBezTo>
                <a:cubicBezTo>
                  <a:pt x="2104549" y="190024"/>
                  <a:pt x="2105501" y="197644"/>
                  <a:pt x="2105501" y="207169"/>
                </a:cubicBezTo>
                <a:cubicBezTo>
                  <a:pt x="2105501" y="212884"/>
                  <a:pt x="2106454" y="218599"/>
                  <a:pt x="2106454" y="225266"/>
                </a:cubicBezTo>
                <a:cubicBezTo>
                  <a:pt x="2105501" y="224314"/>
                  <a:pt x="2105501" y="222409"/>
                  <a:pt x="2104549" y="221456"/>
                </a:cubicBezTo>
                <a:cubicBezTo>
                  <a:pt x="2104549" y="221456"/>
                  <a:pt x="2104549" y="221456"/>
                  <a:pt x="2104549" y="221456"/>
                </a:cubicBezTo>
                <a:lnTo>
                  <a:pt x="2104549" y="221456"/>
                </a:lnTo>
                <a:cubicBezTo>
                  <a:pt x="2103596" y="219551"/>
                  <a:pt x="2102644" y="217646"/>
                  <a:pt x="2102644" y="215741"/>
                </a:cubicBezTo>
                <a:cubicBezTo>
                  <a:pt x="2102644" y="211931"/>
                  <a:pt x="2101691" y="208121"/>
                  <a:pt x="2101691" y="205264"/>
                </a:cubicBezTo>
                <a:cubicBezTo>
                  <a:pt x="2100739" y="193834"/>
                  <a:pt x="2099786" y="184309"/>
                  <a:pt x="2098834" y="176689"/>
                </a:cubicBezTo>
                <a:cubicBezTo>
                  <a:pt x="2098834" y="173831"/>
                  <a:pt x="2097881" y="170974"/>
                  <a:pt x="2097881" y="168116"/>
                </a:cubicBezTo>
                <a:cubicBezTo>
                  <a:pt x="2100739" y="155734"/>
                  <a:pt x="2102644" y="149066"/>
                  <a:pt x="2102644" y="149066"/>
                </a:cubicBezTo>
                <a:cubicBezTo>
                  <a:pt x="2102644" y="149066"/>
                  <a:pt x="2100739" y="153829"/>
                  <a:pt x="2096929" y="162401"/>
                </a:cubicBezTo>
                <a:cubicBezTo>
                  <a:pt x="2095976" y="155734"/>
                  <a:pt x="2095024" y="151924"/>
                  <a:pt x="2095024" y="151924"/>
                </a:cubicBezTo>
                <a:cubicBezTo>
                  <a:pt x="2095024" y="151924"/>
                  <a:pt x="2095024" y="157639"/>
                  <a:pt x="2095024" y="167164"/>
                </a:cubicBezTo>
                <a:cubicBezTo>
                  <a:pt x="2088356" y="182404"/>
                  <a:pt x="2078831" y="206216"/>
                  <a:pt x="2066449" y="235744"/>
                </a:cubicBezTo>
                <a:cubicBezTo>
                  <a:pt x="2063591" y="243364"/>
                  <a:pt x="2060734" y="250984"/>
                  <a:pt x="2056924" y="259556"/>
                </a:cubicBezTo>
                <a:cubicBezTo>
                  <a:pt x="2061686" y="234791"/>
                  <a:pt x="2063591" y="219551"/>
                  <a:pt x="2063591" y="219551"/>
                </a:cubicBezTo>
                <a:cubicBezTo>
                  <a:pt x="2063591" y="219551"/>
                  <a:pt x="2058829" y="231934"/>
                  <a:pt x="2052161" y="252889"/>
                </a:cubicBezTo>
                <a:cubicBezTo>
                  <a:pt x="2051209" y="250984"/>
                  <a:pt x="2050256" y="249079"/>
                  <a:pt x="2050256" y="248126"/>
                </a:cubicBezTo>
                <a:cubicBezTo>
                  <a:pt x="2050256" y="238601"/>
                  <a:pt x="2050256" y="233839"/>
                  <a:pt x="2050256" y="233839"/>
                </a:cubicBezTo>
                <a:cubicBezTo>
                  <a:pt x="2050256" y="233839"/>
                  <a:pt x="2049304" y="237649"/>
                  <a:pt x="2048351" y="244316"/>
                </a:cubicBezTo>
                <a:cubicBezTo>
                  <a:pt x="2047399" y="241459"/>
                  <a:pt x="2046446" y="240506"/>
                  <a:pt x="2046446" y="240506"/>
                </a:cubicBezTo>
                <a:cubicBezTo>
                  <a:pt x="2046446" y="240506"/>
                  <a:pt x="2047399" y="242411"/>
                  <a:pt x="2047399" y="247174"/>
                </a:cubicBezTo>
                <a:cubicBezTo>
                  <a:pt x="2046446" y="251936"/>
                  <a:pt x="2045494" y="258604"/>
                  <a:pt x="2044541" y="266224"/>
                </a:cubicBezTo>
                <a:cubicBezTo>
                  <a:pt x="2044541" y="264319"/>
                  <a:pt x="2043589" y="261461"/>
                  <a:pt x="2043589" y="259556"/>
                </a:cubicBezTo>
                <a:cubicBezTo>
                  <a:pt x="2042636" y="255746"/>
                  <a:pt x="2042636" y="252889"/>
                  <a:pt x="2041684" y="249079"/>
                </a:cubicBezTo>
                <a:cubicBezTo>
                  <a:pt x="2046446" y="210026"/>
                  <a:pt x="2048351" y="184309"/>
                  <a:pt x="2048351" y="184309"/>
                </a:cubicBezTo>
                <a:cubicBezTo>
                  <a:pt x="2048351" y="184309"/>
                  <a:pt x="2044541" y="196691"/>
                  <a:pt x="2039779" y="216694"/>
                </a:cubicBezTo>
                <a:cubicBezTo>
                  <a:pt x="2038826" y="218599"/>
                  <a:pt x="2037874" y="220504"/>
                  <a:pt x="2036921" y="223361"/>
                </a:cubicBezTo>
                <a:cubicBezTo>
                  <a:pt x="2036921" y="221456"/>
                  <a:pt x="2035969" y="220504"/>
                  <a:pt x="2035969" y="218599"/>
                </a:cubicBezTo>
                <a:cubicBezTo>
                  <a:pt x="2034064" y="206216"/>
                  <a:pt x="2032159" y="195739"/>
                  <a:pt x="2031206" y="187166"/>
                </a:cubicBezTo>
                <a:cubicBezTo>
                  <a:pt x="2030254" y="179546"/>
                  <a:pt x="2029301" y="173831"/>
                  <a:pt x="2028349" y="169069"/>
                </a:cubicBezTo>
                <a:cubicBezTo>
                  <a:pt x="2030254" y="154781"/>
                  <a:pt x="2031206" y="147161"/>
                  <a:pt x="2031206" y="147161"/>
                </a:cubicBezTo>
                <a:cubicBezTo>
                  <a:pt x="2031206" y="147161"/>
                  <a:pt x="2030254" y="150971"/>
                  <a:pt x="2028349" y="157639"/>
                </a:cubicBezTo>
                <a:cubicBezTo>
                  <a:pt x="2029301" y="145256"/>
                  <a:pt x="2030254" y="138589"/>
                  <a:pt x="2030254" y="138589"/>
                </a:cubicBezTo>
                <a:cubicBezTo>
                  <a:pt x="2030254" y="138589"/>
                  <a:pt x="2028349" y="146209"/>
                  <a:pt x="2023586" y="160496"/>
                </a:cubicBezTo>
                <a:cubicBezTo>
                  <a:pt x="2021681" y="167164"/>
                  <a:pt x="2019776" y="176689"/>
                  <a:pt x="2017871" y="186214"/>
                </a:cubicBezTo>
                <a:cubicBezTo>
                  <a:pt x="2017871" y="188119"/>
                  <a:pt x="2016919" y="190024"/>
                  <a:pt x="2016919" y="191929"/>
                </a:cubicBezTo>
                <a:cubicBezTo>
                  <a:pt x="2016919" y="191929"/>
                  <a:pt x="2016919" y="190976"/>
                  <a:pt x="2016919" y="190976"/>
                </a:cubicBezTo>
                <a:cubicBezTo>
                  <a:pt x="2018824" y="170021"/>
                  <a:pt x="2019776" y="158591"/>
                  <a:pt x="2019776" y="158591"/>
                </a:cubicBezTo>
                <a:cubicBezTo>
                  <a:pt x="2019776" y="158591"/>
                  <a:pt x="2017871" y="166211"/>
                  <a:pt x="2015014" y="178594"/>
                </a:cubicBezTo>
                <a:cubicBezTo>
                  <a:pt x="2015014" y="176689"/>
                  <a:pt x="2014061" y="174784"/>
                  <a:pt x="2014061" y="174784"/>
                </a:cubicBezTo>
                <a:cubicBezTo>
                  <a:pt x="2014061" y="174784"/>
                  <a:pt x="2014061" y="175736"/>
                  <a:pt x="2014061" y="177641"/>
                </a:cubicBezTo>
                <a:cubicBezTo>
                  <a:pt x="2013109" y="172879"/>
                  <a:pt x="2012156" y="168116"/>
                  <a:pt x="2011204" y="163354"/>
                </a:cubicBezTo>
                <a:cubicBezTo>
                  <a:pt x="2008346" y="148114"/>
                  <a:pt x="2006441" y="135731"/>
                  <a:pt x="2003584" y="125254"/>
                </a:cubicBezTo>
                <a:cubicBezTo>
                  <a:pt x="1999774" y="104299"/>
                  <a:pt x="1996916" y="91916"/>
                  <a:pt x="1996916" y="91916"/>
                </a:cubicBezTo>
                <a:cubicBezTo>
                  <a:pt x="1996916" y="91916"/>
                  <a:pt x="1997869" y="104299"/>
                  <a:pt x="1999774" y="125254"/>
                </a:cubicBezTo>
                <a:cubicBezTo>
                  <a:pt x="2000726" y="135731"/>
                  <a:pt x="2001679" y="149066"/>
                  <a:pt x="2003584" y="164306"/>
                </a:cubicBezTo>
                <a:cubicBezTo>
                  <a:pt x="2004536" y="175736"/>
                  <a:pt x="2006441" y="189071"/>
                  <a:pt x="2008346" y="203359"/>
                </a:cubicBezTo>
                <a:cubicBezTo>
                  <a:pt x="2005489" y="213836"/>
                  <a:pt x="2002631" y="227171"/>
                  <a:pt x="1999774" y="240506"/>
                </a:cubicBezTo>
                <a:cubicBezTo>
                  <a:pt x="1995011" y="262414"/>
                  <a:pt x="1990249" y="288131"/>
                  <a:pt x="1984534" y="314801"/>
                </a:cubicBezTo>
                <a:cubicBezTo>
                  <a:pt x="1984534" y="303371"/>
                  <a:pt x="1984534" y="292894"/>
                  <a:pt x="1984534" y="283369"/>
                </a:cubicBezTo>
                <a:cubicBezTo>
                  <a:pt x="1984534" y="277654"/>
                  <a:pt x="1984534" y="271939"/>
                  <a:pt x="1984534" y="267176"/>
                </a:cubicBezTo>
                <a:cubicBezTo>
                  <a:pt x="1985486" y="265271"/>
                  <a:pt x="1986439" y="263366"/>
                  <a:pt x="1986439" y="263366"/>
                </a:cubicBezTo>
                <a:cubicBezTo>
                  <a:pt x="1986439" y="263366"/>
                  <a:pt x="1985486" y="264319"/>
                  <a:pt x="1984534" y="265271"/>
                </a:cubicBezTo>
                <a:cubicBezTo>
                  <a:pt x="1984534" y="257651"/>
                  <a:pt x="1984534" y="250031"/>
                  <a:pt x="1985486" y="243364"/>
                </a:cubicBezTo>
                <a:cubicBezTo>
                  <a:pt x="1986439" y="231934"/>
                  <a:pt x="1986439" y="221456"/>
                  <a:pt x="1987391" y="212884"/>
                </a:cubicBezTo>
                <a:cubicBezTo>
                  <a:pt x="1988344" y="195739"/>
                  <a:pt x="1989296" y="186214"/>
                  <a:pt x="1989296" y="186214"/>
                </a:cubicBezTo>
                <a:cubicBezTo>
                  <a:pt x="1989296" y="186214"/>
                  <a:pt x="1987391" y="195739"/>
                  <a:pt x="1983581" y="211931"/>
                </a:cubicBezTo>
                <a:cubicBezTo>
                  <a:pt x="1981676" y="220504"/>
                  <a:pt x="1979771" y="230029"/>
                  <a:pt x="1978819" y="242411"/>
                </a:cubicBezTo>
                <a:cubicBezTo>
                  <a:pt x="1976914" y="253841"/>
                  <a:pt x="1975961" y="267176"/>
                  <a:pt x="1974056" y="281464"/>
                </a:cubicBezTo>
                <a:cubicBezTo>
                  <a:pt x="1974056" y="281464"/>
                  <a:pt x="1973104" y="282416"/>
                  <a:pt x="1973104" y="282416"/>
                </a:cubicBezTo>
                <a:cubicBezTo>
                  <a:pt x="1971199" y="284321"/>
                  <a:pt x="1970246" y="286226"/>
                  <a:pt x="1968341" y="289084"/>
                </a:cubicBezTo>
                <a:cubicBezTo>
                  <a:pt x="1968341" y="287179"/>
                  <a:pt x="1968341" y="285274"/>
                  <a:pt x="1968341" y="283369"/>
                </a:cubicBezTo>
                <a:cubicBezTo>
                  <a:pt x="1971199" y="277654"/>
                  <a:pt x="1973104" y="274796"/>
                  <a:pt x="1973104" y="274796"/>
                </a:cubicBezTo>
                <a:cubicBezTo>
                  <a:pt x="1973104" y="274796"/>
                  <a:pt x="1971199" y="276701"/>
                  <a:pt x="1968341" y="280511"/>
                </a:cubicBezTo>
                <a:cubicBezTo>
                  <a:pt x="1970246" y="255746"/>
                  <a:pt x="1972151" y="235744"/>
                  <a:pt x="1973104" y="224314"/>
                </a:cubicBezTo>
                <a:cubicBezTo>
                  <a:pt x="1975961" y="201454"/>
                  <a:pt x="1976914" y="187166"/>
                  <a:pt x="1976914" y="187166"/>
                </a:cubicBezTo>
                <a:cubicBezTo>
                  <a:pt x="1976914" y="187166"/>
                  <a:pt x="1973104" y="198596"/>
                  <a:pt x="1967389" y="218599"/>
                </a:cubicBezTo>
                <a:cubicBezTo>
                  <a:pt x="1967389" y="217646"/>
                  <a:pt x="1967389" y="216694"/>
                  <a:pt x="1967389" y="216694"/>
                </a:cubicBezTo>
                <a:cubicBezTo>
                  <a:pt x="1967389" y="216694"/>
                  <a:pt x="1967389" y="217646"/>
                  <a:pt x="1966436" y="220504"/>
                </a:cubicBezTo>
                <a:cubicBezTo>
                  <a:pt x="1963579" y="229076"/>
                  <a:pt x="1960721" y="238601"/>
                  <a:pt x="1957864" y="250031"/>
                </a:cubicBezTo>
                <a:cubicBezTo>
                  <a:pt x="1955959" y="256699"/>
                  <a:pt x="1954054" y="264319"/>
                  <a:pt x="1952149" y="271939"/>
                </a:cubicBezTo>
                <a:cubicBezTo>
                  <a:pt x="1947386" y="250031"/>
                  <a:pt x="1944529" y="232886"/>
                  <a:pt x="1941671" y="221456"/>
                </a:cubicBezTo>
                <a:cubicBezTo>
                  <a:pt x="1941671" y="218599"/>
                  <a:pt x="1942624" y="215741"/>
                  <a:pt x="1942624" y="213836"/>
                </a:cubicBezTo>
                <a:cubicBezTo>
                  <a:pt x="1946434" y="203359"/>
                  <a:pt x="1949291" y="193834"/>
                  <a:pt x="1952149" y="186214"/>
                </a:cubicBezTo>
                <a:cubicBezTo>
                  <a:pt x="1958816" y="168116"/>
                  <a:pt x="1962626" y="157639"/>
                  <a:pt x="1962626" y="157639"/>
                </a:cubicBezTo>
                <a:cubicBezTo>
                  <a:pt x="1962626" y="157639"/>
                  <a:pt x="1957864" y="167164"/>
                  <a:pt x="1948339" y="185261"/>
                </a:cubicBezTo>
                <a:cubicBezTo>
                  <a:pt x="1947386" y="187166"/>
                  <a:pt x="1946434" y="189071"/>
                  <a:pt x="1945481" y="190976"/>
                </a:cubicBezTo>
                <a:cubicBezTo>
                  <a:pt x="1945481" y="190024"/>
                  <a:pt x="1945481" y="189071"/>
                  <a:pt x="1945481" y="189071"/>
                </a:cubicBezTo>
                <a:cubicBezTo>
                  <a:pt x="1945481" y="189071"/>
                  <a:pt x="1945481" y="190024"/>
                  <a:pt x="1944529" y="192881"/>
                </a:cubicBezTo>
                <a:cubicBezTo>
                  <a:pt x="1942624" y="196691"/>
                  <a:pt x="1940719" y="201454"/>
                  <a:pt x="1938814" y="205264"/>
                </a:cubicBezTo>
                <a:cubicBezTo>
                  <a:pt x="1936909" y="170021"/>
                  <a:pt x="1935004" y="148114"/>
                  <a:pt x="1935004" y="148114"/>
                </a:cubicBezTo>
                <a:cubicBezTo>
                  <a:pt x="1935004" y="148114"/>
                  <a:pt x="1931194" y="178594"/>
                  <a:pt x="1928336" y="224314"/>
                </a:cubicBezTo>
                <a:cubicBezTo>
                  <a:pt x="1928336" y="225266"/>
                  <a:pt x="1928336" y="227171"/>
                  <a:pt x="1928336" y="229076"/>
                </a:cubicBezTo>
                <a:cubicBezTo>
                  <a:pt x="1927384" y="231934"/>
                  <a:pt x="1925479" y="234791"/>
                  <a:pt x="1924526" y="236696"/>
                </a:cubicBezTo>
                <a:cubicBezTo>
                  <a:pt x="1921669" y="243364"/>
                  <a:pt x="1918811" y="250984"/>
                  <a:pt x="1915001" y="258604"/>
                </a:cubicBezTo>
                <a:cubicBezTo>
                  <a:pt x="1914049" y="261461"/>
                  <a:pt x="1912144" y="265271"/>
                  <a:pt x="1911191" y="268129"/>
                </a:cubicBezTo>
                <a:cubicBezTo>
                  <a:pt x="1910239" y="265271"/>
                  <a:pt x="1908334" y="262414"/>
                  <a:pt x="1907381" y="259556"/>
                </a:cubicBezTo>
                <a:lnTo>
                  <a:pt x="1907381" y="258604"/>
                </a:lnTo>
                <a:lnTo>
                  <a:pt x="1907381" y="258604"/>
                </a:lnTo>
                <a:cubicBezTo>
                  <a:pt x="1905476" y="256699"/>
                  <a:pt x="1903571" y="254794"/>
                  <a:pt x="1900714" y="253841"/>
                </a:cubicBezTo>
                <a:cubicBezTo>
                  <a:pt x="1899761" y="253841"/>
                  <a:pt x="1898809" y="252889"/>
                  <a:pt x="1897856" y="252889"/>
                </a:cubicBezTo>
                <a:cubicBezTo>
                  <a:pt x="1897856" y="252889"/>
                  <a:pt x="1896904" y="252889"/>
                  <a:pt x="1896904" y="252889"/>
                </a:cubicBezTo>
                <a:cubicBezTo>
                  <a:pt x="1896904" y="251936"/>
                  <a:pt x="1896904" y="251936"/>
                  <a:pt x="1896904" y="250984"/>
                </a:cubicBezTo>
                <a:cubicBezTo>
                  <a:pt x="1896904" y="249079"/>
                  <a:pt x="1897856" y="247174"/>
                  <a:pt x="1897856" y="246221"/>
                </a:cubicBezTo>
                <a:cubicBezTo>
                  <a:pt x="1899761" y="240506"/>
                  <a:pt x="1900714" y="234791"/>
                  <a:pt x="1902619" y="230029"/>
                </a:cubicBezTo>
                <a:cubicBezTo>
                  <a:pt x="1903571" y="228124"/>
                  <a:pt x="1903571" y="226219"/>
                  <a:pt x="1903571" y="226219"/>
                </a:cubicBezTo>
                <a:cubicBezTo>
                  <a:pt x="1903571" y="226219"/>
                  <a:pt x="1903571" y="226219"/>
                  <a:pt x="1902619" y="227171"/>
                </a:cubicBezTo>
                <a:cubicBezTo>
                  <a:pt x="1903571" y="222409"/>
                  <a:pt x="1905476" y="218599"/>
                  <a:pt x="1906429" y="214789"/>
                </a:cubicBezTo>
                <a:cubicBezTo>
                  <a:pt x="1909286" y="205264"/>
                  <a:pt x="1912144" y="196691"/>
                  <a:pt x="1915001" y="190976"/>
                </a:cubicBezTo>
                <a:cubicBezTo>
                  <a:pt x="1919764" y="177641"/>
                  <a:pt x="1922621" y="170021"/>
                  <a:pt x="1922621" y="170021"/>
                </a:cubicBezTo>
                <a:cubicBezTo>
                  <a:pt x="1922621" y="170021"/>
                  <a:pt x="1918811" y="176689"/>
                  <a:pt x="1911191" y="189071"/>
                </a:cubicBezTo>
                <a:cubicBezTo>
                  <a:pt x="1907381" y="194786"/>
                  <a:pt x="1903571" y="203359"/>
                  <a:pt x="1899761" y="211931"/>
                </a:cubicBezTo>
                <a:cubicBezTo>
                  <a:pt x="1897856" y="216694"/>
                  <a:pt x="1894999" y="221456"/>
                  <a:pt x="1893094" y="226219"/>
                </a:cubicBezTo>
                <a:cubicBezTo>
                  <a:pt x="1892141" y="229076"/>
                  <a:pt x="1890236" y="231934"/>
                  <a:pt x="1889284" y="235744"/>
                </a:cubicBezTo>
                <a:cubicBezTo>
                  <a:pt x="1889284" y="234791"/>
                  <a:pt x="1889284" y="233839"/>
                  <a:pt x="1888331" y="232886"/>
                </a:cubicBezTo>
                <a:cubicBezTo>
                  <a:pt x="1888331" y="227171"/>
                  <a:pt x="1888331" y="221456"/>
                  <a:pt x="1889284" y="216694"/>
                </a:cubicBezTo>
                <a:cubicBezTo>
                  <a:pt x="1889284" y="210979"/>
                  <a:pt x="1890236" y="205264"/>
                  <a:pt x="1891189" y="200501"/>
                </a:cubicBezTo>
                <a:cubicBezTo>
                  <a:pt x="1892141" y="195739"/>
                  <a:pt x="1893094" y="190976"/>
                  <a:pt x="1894046" y="187166"/>
                </a:cubicBezTo>
                <a:cubicBezTo>
                  <a:pt x="1895951" y="179546"/>
                  <a:pt x="1897856" y="172879"/>
                  <a:pt x="1899761" y="169069"/>
                </a:cubicBezTo>
                <a:cubicBezTo>
                  <a:pt x="1901666" y="165259"/>
                  <a:pt x="1902619" y="162401"/>
                  <a:pt x="1902619" y="162401"/>
                </a:cubicBezTo>
                <a:cubicBezTo>
                  <a:pt x="1902619" y="162401"/>
                  <a:pt x="1901666" y="164306"/>
                  <a:pt x="1898809" y="168116"/>
                </a:cubicBezTo>
                <a:cubicBezTo>
                  <a:pt x="1895951" y="171926"/>
                  <a:pt x="1893094" y="177641"/>
                  <a:pt x="1890236" y="186214"/>
                </a:cubicBezTo>
                <a:cubicBezTo>
                  <a:pt x="1889284" y="190024"/>
                  <a:pt x="1887379" y="194786"/>
                  <a:pt x="1885474" y="199549"/>
                </a:cubicBezTo>
                <a:cubicBezTo>
                  <a:pt x="1884521" y="204311"/>
                  <a:pt x="1883569" y="209074"/>
                  <a:pt x="1882616" y="213836"/>
                </a:cubicBezTo>
                <a:cubicBezTo>
                  <a:pt x="1882616" y="211931"/>
                  <a:pt x="1882616" y="210026"/>
                  <a:pt x="1882616" y="210026"/>
                </a:cubicBezTo>
                <a:cubicBezTo>
                  <a:pt x="1882616" y="210026"/>
                  <a:pt x="1880711" y="216694"/>
                  <a:pt x="1878806" y="228124"/>
                </a:cubicBezTo>
                <a:cubicBezTo>
                  <a:pt x="1877854" y="232886"/>
                  <a:pt x="1876901" y="237649"/>
                  <a:pt x="1874996" y="243364"/>
                </a:cubicBezTo>
                <a:cubicBezTo>
                  <a:pt x="1874996" y="239554"/>
                  <a:pt x="1874996" y="237649"/>
                  <a:pt x="1874996" y="237649"/>
                </a:cubicBezTo>
                <a:cubicBezTo>
                  <a:pt x="1874996" y="237649"/>
                  <a:pt x="1874044" y="244316"/>
                  <a:pt x="1872139" y="255746"/>
                </a:cubicBezTo>
                <a:cubicBezTo>
                  <a:pt x="1871186" y="260509"/>
                  <a:pt x="1870234" y="266224"/>
                  <a:pt x="1868329" y="270986"/>
                </a:cubicBezTo>
                <a:cubicBezTo>
                  <a:pt x="1868329" y="267176"/>
                  <a:pt x="1869281" y="263366"/>
                  <a:pt x="1869281" y="259556"/>
                </a:cubicBezTo>
                <a:cubicBezTo>
                  <a:pt x="1871186" y="243364"/>
                  <a:pt x="1873091" y="228124"/>
                  <a:pt x="1874996" y="213836"/>
                </a:cubicBezTo>
                <a:cubicBezTo>
                  <a:pt x="1875949" y="207169"/>
                  <a:pt x="1876901" y="200501"/>
                  <a:pt x="1877854" y="193834"/>
                </a:cubicBezTo>
                <a:cubicBezTo>
                  <a:pt x="1878806" y="187166"/>
                  <a:pt x="1880711" y="181451"/>
                  <a:pt x="1881664" y="175736"/>
                </a:cubicBezTo>
                <a:cubicBezTo>
                  <a:pt x="1883569" y="164306"/>
                  <a:pt x="1885474" y="154781"/>
                  <a:pt x="1888331" y="146209"/>
                </a:cubicBezTo>
                <a:cubicBezTo>
                  <a:pt x="1892141" y="130016"/>
                  <a:pt x="1894999" y="120491"/>
                  <a:pt x="1894999" y="120491"/>
                </a:cubicBezTo>
                <a:cubicBezTo>
                  <a:pt x="1894999" y="120491"/>
                  <a:pt x="1891189" y="129064"/>
                  <a:pt x="1885474" y="144304"/>
                </a:cubicBezTo>
                <a:cubicBezTo>
                  <a:pt x="1882616" y="151924"/>
                  <a:pt x="1878806" y="161449"/>
                  <a:pt x="1875949" y="172879"/>
                </a:cubicBezTo>
                <a:cubicBezTo>
                  <a:pt x="1874044" y="178594"/>
                  <a:pt x="1872139" y="184309"/>
                  <a:pt x="1870234" y="190976"/>
                </a:cubicBezTo>
                <a:cubicBezTo>
                  <a:pt x="1868329" y="197644"/>
                  <a:pt x="1867376" y="204311"/>
                  <a:pt x="1865471" y="210979"/>
                </a:cubicBezTo>
                <a:cubicBezTo>
                  <a:pt x="1863566" y="219551"/>
                  <a:pt x="1860709" y="229076"/>
                  <a:pt x="1858804" y="238601"/>
                </a:cubicBezTo>
                <a:cubicBezTo>
                  <a:pt x="1858804" y="221456"/>
                  <a:pt x="1857851" y="206216"/>
                  <a:pt x="1856899" y="194786"/>
                </a:cubicBezTo>
                <a:cubicBezTo>
                  <a:pt x="1855946" y="181451"/>
                  <a:pt x="1854994" y="172879"/>
                  <a:pt x="1854994" y="172879"/>
                </a:cubicBezTo>
                <a:cubicBezTo>
                  <a:pt x="1854994" y="172879"/>
                  <a:pt x="1854041" y="180499"/>
                  <a:pt x="1853089" y="194786"/>
                </a:cubicBezTo>
                <a:cubicBezTo>
                  <a:pt x="1852136" y="208121"/>
                  <a:pt x="1850231" y="228124"/>
                  <a:pt x="1848326" y="250984"/>
                </a:cubicBezTo>
                <a:cubicBezTo>
                  <a:pt x="1847374" y="260509"/>
                  <a:pt x="1846421" y="271939"/>
                  <a:pt x="1845469" y="282416"/>
                </a:cubicBezTo>
                <a:cubicBezTo>
                  <a:pt x="1843564" y="279559"/>
                  <a:pt x="1841659" y="276701"/>
                  <a:pt x="1839754" y="273844"/>
                </a:cubicBezTo>
                <a:cubicBezTo>
                  <a:pt x="1839754" y="270986"/>
                  <a:pt x="1838801" y="269081"/>
                  <a:pt x="1838801" y="269081"/>
                </a:cubicBezTo>
                <a:cubicBezTo>
                  <a:pt x="1838801" y="269081"/>
                  <a:pt x="1838801" y="270034"/>
                  <a:pt x="1838801" y="272891"/>
                </a:cubicBezTo>
                <a:cubicBezTo>
                  <a:pt x="1834039" y="266224"/>
                  <a:pt x="1830229" y="260509"/>
                  <a:pt x="1827371" y="256699"/>
                </a:cubicBezTo>
                <a:cubicBezTo>
                  <a:pt x="1829276" y="216694"/>
                  <a:pt x="1828324" y="190976"/>
                  <a:pt x="1828324" y="190976"/>
                </a:cubicBezTo>
                <a:cubicBezTo>
                  <a:pt x="1828324" y="190976"/>
                  <a:pt x="1826419" y="202406"/>
                  <a:pt x="1822609" y="222409"/>
                </a:cubicBezTo>
                <a:cubicBezTo>
                  <a:pt x="1822609" y="219551"/>
                  <a:pt x="1822609" y="217646"/>
                  <a:pt x="1822609" y="214789"/>
                </a:cubicBezTo>
                <a:cubicBezTo>
                  <a:pt x="1822609" y="196691"/>
                  <a:pt x="1821656" y="178594"/>
                  <a:pt x="1822609" y="161449"/>
                </a:cubicBezTo>
                <a:cubicBezTo>
                  <a:pt x="1823561" y="144304"/>
                  <a:pt x="1823561" y="129064"/>
                  <a:pt x="1823561" y="113824"/>
                </a:cubicBezTo>
                <a:cubicBezTo>
                  <a:pt x="1824514" y="54769"/>
                  <a:pt x="1823561" y="15716"/>
                  <a:pt x="1823561" y="15716"/>
                </a:cubicBezTo>
                <a:cubicBezTo>
                  <a:pt x="1823561" y="15716"/>
                  <a:pt x="1817846" y="54769"/>
                  <a:pt x="1812131" y="112871"/>
                </a:cubicBezTo>
                <a:cubicBezTo>
                  <a:pt x="1811179" y="127159"/>
                  <a:pt x="1809274" y="143351"/>
                  <a:pt x="1807369" y="160496"/>
                </a:cubicBezTo>
                <a:cubicBezTo>
                  <a:pt x="1805464" y="175736"/>
                  <a:pt x="1805464" y="191929"/>
                  <a:pt x="1805464" y="209074"/>
                </a:cubicBezTo>
                <a:cubicBezTo>
                  <a:pt x="1803559" y="210026"/>
                  <a:pt x="1802606" y="210979"/>
                  <a:pt x="1801654" y="211931"/>
                </a:cubicBezTo>
                <a:lnTo>
                  <a:pt x="1801654" y="211931"/>
                </a:lnTo>
                <a:lnTo>
                  <a:pt x="1801654" y="212884"/>
                </a:lnTo>
                <a:cubicBezTo>
                  <a:pt x="1797844" y="221456"/>
                  <a:pt x="1794034" y="229076"/>
                  <a:pt x="1790224" y="237649"/>
                </a:cubicBezTo>
                <a:cubicBezTo>
                  <a:pt x="1790224" y="217646"/>
                  <a:pt x="1790224" y="207169"/>
                  <a:pt x="1790224" y="207169"/>
                </a:cubicBezTo>
                <a:cubicBezTo>
                  <a:pt x="1790224" y="207169"/>
                  <a:pt x="1788319" y="218599"/>
                  <a:pt x="1786414" y="239554"/>
                </a:cubicBezTo>
                <a:cubicBezTo>
                  <a:pt x="1786414" y="243364"/>
                  <a:pt x="1785461" y="246221"/>
                  <a:pt x="1784509" y="250984"/>
                </a:cubicBezTo>
                <a:cubicBezTo>
                  <a:pt x="1784509" y="251936"/>
                  <a:pt x="1784509" y="251936"/>
                  <a:pt x="1783556" y="252889"/>
                </a:cubicBezTo>
                <a:cubicBezTo>
                  <a:pt x="1779746" y="236696"/>
                  <a:pt x="1776889" y="226219"/>
                  <a:pt x="1776889" y="226219"/>
                </a:cubicBezTo>
                <a:cubicBezTo>
                  <a:pt x="1776889" y="226219"/>
                  <a:pt x="1776889" y="236696"/>
                  <a:pt x="1777841" y="253841"/>
                </a:cubicBezTo>
                <a:cubicBezTo>
                  <a:pt x="1774031" y="244316"/>
                  <a:pt x="1771174" y="236696"/>
                  <a:pt x="1768316" y="230029"/>
                </a:cubicBezTo>
                <a:cubicBezTo>
                  <a:pt x="1763554" y="219551"/>
                  <a:pt x="1760696" y="211931"/>
                  <a:pt x="1759744" y="209074"/>
                </a:cubicBezTo>
                <a:cubicBezTo>
                  <a:pt x="1759744" y="209074"/>
                  <a:pt x="1759744" y="208121"/>
                  <a:pt x="1759744" y="208121"/>
                </a:cubicBezTo>
                <a:cubicBezTo>
                  <a:pt x="1761649" y="202406"/>
                  <a:pt x="1761649" y="198596"/>
                  <a:pt x="1761649" y="198596"/>
                </a:cubicBezTo>
                <a:cubicBezTo>
                  <a:pt x="1761649" y="198596"/>
                  <a:pt x="1760696" y="200501"/>
                  <a:pt x="1759744" y="203359"/>
                </a:cubicBezTo>
                <a:cubicBezTo>
                  <a:pt x="1759744" y="200501"/>
                  <a:pt x="1759744" y="197644"/>
                  <a:pt x="1759744" y="195739"/>
                </a:cubicBezTo>
                <a:cubicBezTo>
                  <a:pt x="1760696" y="187166"/>
                  <a:pt x="1760696" y="178594"/>
                  <a:pt x="1761649" y="171926"/>
                </a:cubicBezTo>
                <a:cubicBezTo>
                  <a:pt x="1762601" y="158591"/>
                  <a:pt x="1762601" y="151924"/>
                  <a:pt x="1762601" y="151924"/>
                </a:cubicBezTo>
                <a:cubicBezTo>
                  <a:pt x="1762601" y="151924"/>
                  <a:pt x="1760696" y="159544"/>
                  <a:pt x="1756886" y="171926"/>
                </a:cubicBezTo>
                <a:cubicBezTo>
                  <a:pt x="1754981" y="180499"/>
                  <a:pt x="1752124" y="191929"/>
                  <a:pt x="1749266" y="205264"/>
                </a:cubicBezTo>
                <a:cubicBezTo>
                  <a:pt x="1746409" y="200501"/>
                  <a:pt x="1745456" y="197644"/>
                  <a:pt x="1745456" y="197644"/>
                </a:cubicBezTo>
                <a:cubicBezTo>
                  <a:pt x="1745456" y="197644"/>
                  <a:pt x="1746409" y="201454"/>
                  <a:pt x="1749266" y="208121"/>
                </a:cubicBezTo>
                <a:cubicBezTo>
                  <a:pt x="1748314" y="213836"/>
                  <a:pt x="1747361" y="219551"/>
                  <a:pt x="1746409" y="225266"/>
                </a:cubicBezTo>
                <a:cubicBezTo>
                  <a:pt x="1746409" y="226219"/>
                  <a:pt x="1746409" y="227171"/>
                  <a:pt x="1746409" y="228124"/>
                </a:cubicBezTo>
                <a:cubicBezTo>
                  <a:pt x="1741646" y="193834"/>
                  <a:pt x="1737836" y="171926"/>
                  <a:pt x="1737836" y="171926"/>
                </a:cubicBezTo>
                <a:cubicBezTo>
                  <a:pt x="1737836" y="171926"/>
                  <a:pt x="1736884" y="204311"/>
                  <a:pt x="1738789" y="252889"/>
                </a:cubicBezTo>
                <a:cubicBezTo>
                  <a:pt x="1737836" y="253841"/>
                  <a:pt x="1737836" y="255746"/>
                  <a:pt x="1736884" y="256699"/>
                </a:cubicBezTo>
                <a:cubicBezTo>
                  <a:pt x="1735931" y="253841"/>
                  <a:pt x="1735931" y="252889"/>
                  <a:pt x="1735931" y="252889"/>
                </a:cubicBezTo>
                <a:cubicBezTo>
                  <a:pt x="1735931" y="252889"/>
                  <a:pt x="1735931" y="254794"/>
                  <a:pt x="1735931" y="257651"/>
                </a:cubicBezTo>
                <a:cubicBezTo>
                  <a:pt x="1734979" y="259556"/>
                  <a:pt x="1734026" y="261461"/>
                  <a:pt x="1733074" y="264319"/>
                </a:cubicBezTo>
                <a:cubicBezTo>
                  <a:pt x="1731169" y="270034"/>
                  <a:pt x="1729264" y="276701"/>
                  <a:pt x="1727359" y="283369"/>
                </a:cubicBezTo>
                <a:cubicBezTo>
                  <a:pt x="1725454" y="288131"/>
                  <a:pt x="1723549" y="293846"/>
                  <a:pt x="1722596" y="299561"/>
                </a:cubicBezTo>
                <a:cubicBezTo>
                  <a:pt x="1720691" y="278606"/>
                  <a:pt x="1718786" y="267176"/>
                  <a:pt x="1718786" y="267176"/>
                </a:cubicBezTo>
                <a:cubicBezTo>
                  <a:pt x="1718786" y="267176"/>
                  <a:pt x="1717834" y="286226"/>
                  <a:pt x="1716881" y="317659"/>
                </a:cubicBezTo>
                <a:cubicBezTo>
                  <a:pt x="1716881" y="317659"/>
                  <a:pt x="1716881" y="318611"/>
                  <a:pt x="1716881" y="318611"/>
                </a:cubicBezTo>
                <a:cubicBezTo>
                  <a:pt x="1715929" y="317659"/>
                  <a:pt x="1715929" y="316706"/>
                  <a:pt x="1714976" y="316706"/>
                </a:cubicBezTo>
                <a:cubicBezTo>
                  <a:pt x="1712119" y="307181"/>
                  <a:pt x="1710214" y="297656"/>
                  <a:pt x="1707356" y="288131"/>
                </a:cubicBezTo>
                <a:cubicBezTo>
                  <a:pt x="1708309" y="270034"/>
                  <a:pt x="1709261" y="252889"/>
                  <a:pt x="1709261" y="237649"/>
                </a:cubicBezTo>
                <a:cubicBezTo>
                  <a:pt x="1711166" y="192881"/>
                  <a:pt x="1710214" y="163354"/>
                  <a:pt x="1710214" y="163354"/>
                </a:cubicBezTo>
                <a:cubicBezTo>
                  <a:pt x="1710214" y="163354"/>
                  <a:pt x="1705451" y="189071"/>
                  <a:pt x="1698784" y="229076"/>
                </a:cubicBezTo>
                <a:cubicBezTo>
                  <a:pt x="1696879" y="219551"/>
                  <a:pt x="1695926" y="210979"/>
                  <a:pt x="1694021" y="203359"/>
                </a:cubicBezTo>
                <a:cubicBezTo>
                  <a:pt x="1695926" y="191929"/>
                  <a:pt x="1697831" y="180499"/>
                  <a:pt x="1699736" y="170021"/>
                </a:cubicBezTo>
                <a:cubicBezTo>
                  <a:pt x="1702594" y="151924"/>
                  <a:pt x="1705451" y="134779"/>
                  <a:pt x="1706404" y="119539"/>
                </a:cubicBezTo>
                <a:cubicBezTo>
                  <a:pt x="1708309" y="104299"/>
                  <a:pt x="1709261" y="91916"/>
                  <a:pt x="1710214" y="80486"/>
                </a:cubicBezTo>
                <a:cubicBezTo>
                  <a:pt x="1712119" y="59531"/>
                  <a:pt x="1713071" y="47149"/>
                  <a:pt x="1713071" y="47149"/>
                </a:cubicBezTo>
                <a:cubicBezTo>
                  <a:pt x="1713071" y="47149"/>
                  <a:pt x="1710214" y="59531"/>
                  <a:pt x="1706404" y="80486"/>
                </a:cubicBezTo>
                <a:cubicBezTo>
                  <a:pt x="1704499" y="90964"/>
                  <a:pt x="1701641" y="104299"/>
                  <a:pt x="1698784" y="118586"/>
                </a:cubicBezTo>
                <a:cubicBezTo>
                  <a:pt x="1695926" y="133826"/>
                  <a:pt x="1692116" y="150019"/>
                  <a:pt x="1688306" y="168116"/>
                </a:cubicBezTo>
                <a:cubicBezTo>
                  <a:pt x="1688306" y="169069"/>
                  <a:pt x="1687354" y="170974"/>
                  <a:pt x="1687354" y="171926"/>
                </a:cubicBezTo>
                <a:cubicBezTo>
                  <a:pt x="1685449" y="164306"/>
                  <a:pt x="1684496" y="160496"/>
                  <a:pt x="1684496" y="160496"/>
                </a:cubicBezTo>
                <a:cubicBezTo>
                  <a:pt x="1684496" y="160496"/>
                  <a:pt x="1684496" y="167164"/>
                  <a:pt x="1685449" y="179546"/>
                </a:cubicBezTo>
                <a:cubicBezTo>
                  <a:pt x="1684496" y="185261"/>
                  <a:pt x="1682591" y="191929"/>
                  <a:pt x="1681639" y="197644"/>
                </a:cubicBezTo>
                <a:cubicBezTo>
                  <a:pt x="1680686" y="195739"/>
                  <a:pt x="1680686" y="194786"/>
                  <a:pt x="1680686" y="192881"/>
                </a:cubicBezTo>
                <a:cubicBezTo>
                  <a:pt x="1681639" y="186214"/>
                  <a:pt x="1681639" y="180499"/>
                  <a:pt x="1681639" y="174784"/>
                </a:cubicBezTo>
                <a:cubicBezTo>
                  <a:pt x="1681639" y="162401"/>
                  <a:pt x="1682591" y="151924"/>
                  <a:pt x="1682591" y="143351"/>
                </a:cubicBezTo>
                <a:cubicBezTo>
                  <a:pt x="1682591" y="126206"/>
                  <a:pt x="1683544" y="115729"/>
                  <a:pt x="1683544" y="115729"/>
                </a:cubicBezTo>
                <a:cubicBezTo>
                  <a:pt x="1683544" y="115729"/>
                  <a:pt x="1681639" y="125254"/>
                  <a:pt x="1678781" y="143351"/>
                </a:cubicBezTo>
                <a:cubicBezTo>
                  <a:pt x="1677829" y="151924"/>
                  <a:pt x="1675924" y="162401"/>
                  <a:pt x="1674019" y="174784"/>
                </a:cubicBezTo>
                <a:cubicBezTo>
                  <a:pt x="1672114" y="187166"/>
                  <a:pt x="1669256" y="200501"/>
                  <a:pt x="1666399" y="215741"/>
                </a:cubicBezTo>
                <a:cubicBezTo>
                  <a:pt x="1665446" y="220504"/>
                  <a:pt x="1664494" y="226219"/>
                  <a:pt x="1663541" y="231934"/>
                </a:cubicBezTo>
                <a:cubicBezTo>
                  <a:pt x="1662589" y="228124"/>
                  <a:pt x="1661636" y="225266"/>
                  <a:pt x="1661636" y="225266"/>
                </a:cubicBezTo>
                <a:cubicBezTo>
                  <a:pt x="1661636" y="225266"/>
                  <a:pt x="1661636" y="229076"/>
                  <a:pt x="1662589" y="236696"/>
                </a:cubicBezTo>
                <a:cubicBezTo>
                  <a:pt x="1661636" y="242411"/>
                  <a:pt x="1660684" y="248126"/>
                  <a:pt x="1659731" y="253841"/>
                </a:cubicBezTo>
                <a:cubicBezTo>
                  <a:pt x="1659731" y="252889"/>
                  <a:pt x="1658779" y="251936"/>
                  <a:pt x="1658779" y="251936"/>
                </a:cubicBezTo>
                <a:cubicBezTo>
                  <a:pt x="1654969" y="240506"/>
                  <a:pt x="1650206" y="230981"/>
                  <a:pt x="1646396" y="223361"/>
                </a:cubicBezTo>
                <a:cubicBezTo>
                  <a:pt x="1645444" y="220504"/>
                  <a:pt x="1643539" y="218599"/>
                  <a:pt x="1642586" y="215741"/>
                </a:cubicBezTo>
                <a:cubicBezTo>
                  <a:pt x="1642586" y="210979"/>
                  <a:pt x="1642586" y="207169"/>
                  <a:pt x="1642586" y="202406"/>
                </a:cubicBezTo>
                <a:cubicBezTo>
                  <a:pt x="1641634" y="186214"/>
                  <a:pt x="1641634" y="170021"/>
                  <a:pt x="1640681" y="154781"/>
                </a:cubicBezTo>
                <a:cubicBezTo>
                  <a:pt x="1639729" y="139541"/>
                  <a:pt x="1637824" y="125254"/>
                  <a:pt x="1635919" y="111919"/>
                </a:cubicBezTo>
                <a:cubicBezTo>
                  <a:pt x="1630204" y="58579"/>
                  <a:pt x="1624489" y="23336"/>
                  <a:pt x="1624489" y="23336"/>
                </a:cubicBezTo>
                <a:cubicBezTo>
                  <a:pt x="1624489" y="23336"/>
                  <a:pt x="1623536" y="58579"/>
                  <a:pt x="1624489" y="111919"/>
                </a:cubicBezTo>
                <a:cubicBezTo>
                  <a:pt x="1624489" y="125254"/>
                  <a:pt x="1624489" y="139541"/>
                  <a:pt x="1625441" y="154781"/>
                </a:cubicBezTo>
                <a:cubicBezTo>
                  <a:pt x="1626394" y="170021"/>
                  <a:pt x="1624489" y="186214"/>
                  <a:pt x="1625441" y="202406"/>
                </a:cubicBezTo>
                <a:cubicBezTo>
                  <a:pt x="1625441" y="210026"/>
                  <a:pt x="1625441" y="217646"/>
                  <a:pt x="1625441" y="225266"/>
                </a:cubicBezTo>
                <a:cubicBezTo>
                  <a:pt x="1625441" y="227171"/>
                  <a:pt x="1625441" y="229076"/>
                  <a:pt x="1625441" y="230981"/>
                </a:cubicBezTo>
                <a:cubicBezTo>
                  <a:pt x="1624489" y="230029"/>
                  <a:pt x="1624489" y="228124"/>
                  <a:pt x="1623536" y="227171"/>
                </a:cubicBezTo>
                <a:cubicBezTo>
                  <a:pt x="1620679" y="211931"/>
                  <a:pt x="1619726" y="203359"/>
                  <a:pt x="1619726" y="203359"/>
                </a:cubicBezTo>
                <a:cubicBezTo>
                  <a:pt x="1619726" y="203359"/>
                  <a:pt x="1619726" y="208121"/>
                  <a:pt x="1619726" y="217646"/>
                </a:cubicBezTo>
                <a:cubicBezTo>
                  <a:pt x="1613059" y="201454"/>
                  <a:pt x="1608296" y="190976"/>
                  <a:pt x="1608296" y="190976"/>
                </a:cubicBezTo>
                <a:cubicBezTo>
                  <a:pt x="1608296" y="190976"/>
                  <a:pt x="1612106" y="207169"/>
                  <a:pt x="1619726" y="233839"/>
                </a:cubicBezTo>
                <a:cubicBezTo>
                  <a:pt x="1619726" y="236696"/>
                  <a:pt x="1619726" y="239554"/>
                  <a:pt x="1619726" y="242411"/>
                </a:cubicBezTo>
                <a:cubicBezTo>
                  <a:pt x="1615916" y="236696"/>
                  <a:pt x="1613059" y="233839"/>
                  <a:pt x="1613059" y="233839"/>
                </a:cubicBezTo>
                <a:cubicBezTo>
                  <a:pt x="1613059" y="233839"/>
                  <a:pt x="1614964" y="238601"/>
                  <a:pt x="1619726" y="247174"/>
                </a:cubicBezTo>
                <a:cubicBezTo>
                  <a:pt x="1616869" y="250984"/>
                  <a:pt x="1614011" y="256699"/>
                  <a:pt x="1610201" y="264319"/>
                </a:cubicBezTo>
                <a:cubicBezTo>
                  <a:pt x="1609249" y="266224"/>
                  <a:pt x="1608296" y="268129"/>
                  <a:pt x="1607344" y="270034"/>
                </a:cubicBezTo>
                <a:cubicBezTo>
                  <a:pt x="1607344" y="269081"/>
                  <a:pt x="1606391" y="269081"/>
                  <a:pt x="1606391" y="269081"/>
                </a:cubicBezTo>
                <a:cubicBezTo>
                  <a:pt x="1606391" y="269081"/>
                  <a:pt x="1606391" y="269081"/>
                  <a:pt x="1607344" y="270034"/>
                </a:cubicBezTo>
                <a:cubicBezTo>
                  <a:pt x="1605439" y="273844"/>
                  <a:pt x="1603534" y="277654"/>
                  <a:pt x="1601629" y="282416"/>
                </a:cubicBezTo>
                <a:cubicBezTo>
                  <a:pt x="1601629" y="277654"/>
                  <a:pt x="1600676" y="273844"/>
                  <a:pt x="1600676" y="269081"/>
                </a:cubicBezTo>
                <a:cubicBezTo>
                  <a:pt x="1598771" y="243364"/>
                  <a:pt x="1596866" y="221456"/>
                  <a:pt x="1595914" y="207169"/>
                </a:cubicBezTo>
                <a:cubicBezTo>
                  <a:pt x="1594961" y="191929"/>
                  <a:pt x="1594009" y="183356"/>
                  <a:pt x="1594009" y="183356"/>
                </a:cubicBezTo>
                <a:cubicBezTo>
                  <a:pt x="1594009" y="183356"/>
                  <a:pt x="1593056" y="191929"/>
                  <a:pt x="1592104" y="207169"/>
                </a:cubicBezTo>
                <a:cubicBezTo>
                  <a:pt x="1592104" y="212884"/>
                  <a:pt x="1591151" y="219551"/>
                  <a:pt x="1591151" y="227171"/>
                </a:cubicBezTo>
                <a:cubicBezTo>
                  <a:pt x="1589246" y="216694"/>
                  <a:pt x="1586389" y="207169"/>
                  <a:pt x="1583531" y="197644"/>
                </a:cubicBezTo>
                <a:cubicBezTo>
                  <a:pt x="1581626" y="190976"/>
                  <a:pt x="1579721" y="185261"/>
                  <a:pt x="1578769" y="179546"/>
                </a:cubicBezTo>
                <a:cubicBezTo>
                  <a:pt x="1576864" y="173831"/>
                  <a:pt x="1574959" y="168116"/>
                  <a:pt x="1573054" y="163354"/>
                </a:cubicBezTo>
                <a:cubicBezTo>
                  <a:pt x="1569244" y="152876"/>
                  <a:pt x="1566386" y="144304"/>
                  <a:pt x="1563529" y="137636"/>
                </a:cubicBezTo>
                <a:cubicBezTo>
                  <a:pt x="1556861" y="123349"/>
                  <a:pt x="1554004" y="115729"/>
                  <a:pt x="1554004" y="115729"/>
                </a:cubicBezTo>
                <a:cubicBezTo>
                  <a:pt x="1554004" y="115729"/>
                  <a:pt x="1555909" y="124301"/>
                  <a:pt x="1560671" y="138589"/>
                </a:cubicBezTo>
                <a:cubicBezTo>
                  <a:pt x="1562576" y="146209"/>
                  <a:pt x="1564481" y="154781"/>
                  <a:pt x="1567339" y="165259"/>
                </a:cubicBezTo>
                <a:cubicBezTo>
                  <a:pt x="1568291" y="170021"/>
                  <a:pt x="1569244" y="175736"/>
                  <a:pt x="1571149" y="181451"/>
                </a:cubicBezTo>
                <a:cubicBezTo>
                  <a:pt x="1572101" y="187166"/>
                  <a:pt x="1573054" y="192881"/>
                  <a:pt x="1574006" y="199549"/>
                </a:cubicBezTo>
                <a:cubicBezTo>
                  <a:pt x="1576864" y="211931"/>
                  <a:pt x="1577816" y="226219"/>
                  <a:pt x="1579721" y="240506"/>
                </a:cubicBezTo>
                <a:cubicBezTo>
                  <a:pt x="1581626" y="253841"/>
                  <a:pt x="1582579" y="269081"/>
                  <a:pt x="1584484" y="283369"/>
                </a:cubicBezTo>
                <a:cubicBezTo>
                  <a:pt x="1581626" y="274796"/>
                  <a:pt x="1579721" y="266224"/>
                  <a:pt x="1576864" y="258604"/>
                </a:cubicBezTo>
                <a:cubicBezTo>
                  <a:pt x="1575911" y="255746"/>
                  <a:pt x="1574959" y="252889"/>
                  <a:pt x="1573054" y="249079"/>
                </a:cubicBezTo>
                <a:cubicBezTo>
                  <a:pt x="1573054" y="249079"/>
                  <a:pt x="1573054" y="248126"/>
                  <a:pt x="1573054" y="247174"/>
                </a:cubicBezTo>
                <a:cubicBezTo>
                  <a:pt x="1573054" y="243364"/>
                  <a:pt x="1573054" y="238601"/>
                  <a:pt x="1572101" y="234791"/>
                </a:cubicBezTo>
                <a:cubicBezTo>
                  <a:pt x="1571149" y="221456"/>
                  <a:pt x="1569244" y="209074"/>
                  <a:pt x="1567339" y="198596"/>
                </a:cubicBezTo>
                <a:cubicBezTo>
                  <a:pt x="1566386" y="192881"/>
                  <a:pt x="1564481" y="188119"/>
                  <a:pt x="1563529" y="184309"/>
                </a:cubicBezTo>
                <a:cubicBezTo>
                  <a:pt x="1561624" y="179546"/>
                  <a:pt x="1560671" y="175736"/>
                  <a:pt x="1558766" y="171926"/>
                </a:cubicBezTo>
                <a:cubicBezTo>
                  <a:pt x="1555909" y="164306"/>
                  <a:pt x="1553051" y="159544"/>
                  <a:pt x="1550194" y="155734"/>
                </a:cubicBezTo>
                <a:cubicBezTo>
                  <a:pt x="1548289" y="151924"/>
                  <a:pt x="1546384" y="150019"/>
                  <a:pt x="1546384" y="150019"/>
                </a:cubicBezTo>
                <a:cubicBezTo>
                  <a:pt x="1546384" y="150019"/>
                  <a:pt x="1547336" y="151924"/>
                  <a:pt x="1549241" y="155734"/>
                </a:cubicBezTo>
                <a:cubicBezTo>
                  <a:pt x="1551146" y="159544"/>
                  <a:pt x="1553051" y="165259"/>
                  <a:pt x="1554956" y="171926"/>
                </a:cubicBezTo>
                <a:cubicBezTo>
                  <a:pt x="1555909" y="175736"/>
                  <a:pt x="1556861" y="179546"/>
                  <a:pt x="1557814" y="184309"/>
                </a:cubicBezTo>
                <a:cubicBezTo>
                  <a:pt x="1557814" y="189071"/>
                  <a:pt x="1558766" y="193834"/>
                  <a:pt x="1559719" y="198596"/>
                </a:cubicBezTo>
                <a:cubicBezTo>
                  <a:pt x="1559719" y="203359"/>
                  <a:pt x="1560671" y="208121"/>
                  <a:pt x="1560671" y="213836"/>
                </a:cubicBezTo>
                <a:cubicBezTo>
                  <a:pt x="1560671" y="214789"/>
                  <a:pt x="1560671" y="215741"/>
                  <a:pt x="1559719" y="216694"/>
                </a:cubicBezTo>
                <a:cubicBezTo>
                  <a:pt x="1558766" y="213836"/>
                  <a:pt x="1556861" y="210979"/>
                  <a:pt x="1555909" y="208121"/>
                </a:cubicBezTo>
                <a:cubicBezTo>
                  <a:pt x="1554004" y="203359"/>
                  <a:pt x="1551146" y="199549"/>
                  <a:pt x="1549241" y="194786"/>
                </a:cubicBezTo>
                <a:cubicBezTo>
                  <a:pt x="1545431" y="186214"/>
                  <a:pt x="1541621" y="179546"/>
                  <a:pt x="1537811" y="173831"/>
                </a:cubicBezTo>
                <a:cubicBezTo>
                  <a:pt x="1530191" y="162401"/>
                  <a:pt x="1526381" y="156686"/>
                  <a:pt x="1526381" y="156686"/>
                </a:cubicBezTo>
                <a:cubicBezTo>
                  <a:pt x="1526381" y="156686"/>
                  <a:pt x="1529239" y="163354"/>
                  <a:pt x="1534001" y="175736"/>
                </a:cubicBezTo>
                <a:cubicBezTo>
                  <a:pt x="1536859" y="181451"/>
                  <a:pt x="1539716" y="189071"/>
                  <a:pt x="1542574" y="197644"/>
                </a:cubicBezTo>
                <a:cubicBezTo>
                  <a:pt x="1543526" y="201454"/>
                  <a:pt x="1545431" y="205264"/>
                  <a:pt x="1546384" y="209074"/>
                </a:cubicBezTo>
                <a:cubicBezTo>
                  <a:pt x="1546384" y="208121"/>
                  <a:pt x="1545431" y="208121"/>
                  <a:pt x="1545431" y="208121"/>
                </a:cubicBezTo>
                <a:cubicBezTo>
                  <a:pt x="1545431" y="208121"/>
                  <a:pt x="1546384" y="209074"/>
                  <a:pt x="1546384" y="210979"/>
                </a:cubicBezTo>
                <a:cubicBezTo>
                  <a:pt x="1548289" y="215741"/>
                  <a:pt x="1549241" y="220504"/>
                  <a:pt x="1551146" y="226219"/>
                </a:cubicBezTo>
                <a:cubicBezTo>
                  <a:pt x="1552099" y="228124"/>
                  <a:pt x="1552099" y="229076"/>
                  <a:pt x="1552099" y="230981"/>
                </a:cubicBezTo>
                <a:cubicBezTo>
                  <a:pt x="1552099" y="232886"/>
                  <a:pt x="1553051" y="233839"/>
                  <a:pt x="1553051" y="235744"/>
                </a:cubicBezTo>
                <a:cubicBezTo>
                  <a:pt x="1553051" y="237649"/>
                  <a:pt x="1553051" y="239554"/>
                  <a:pt x="1554004" y="241459"/>
                </a:cubicBezTo>
                <a:cubicBezTo>
                  <a:pt x="1554004" y="242411"/>
                  <a:pt x="1554004" y="243364"/>
                  <a:pt x="1554004" y="244316"/>
                </a:cubicBezTo>
                <a:cubicBezTo>
                  <a:pt x="1554004" y="246221"/>
                  <a:pt x="1553051" y="248126"/>
                  <a:pt x="1553051" y="250031"/>
                </a:cubicBezTo>
                <a:cubicBezTo>
                  <a:pt x="1551146" y="253841"/>
                  <a:pt x="1549241" y="257651"/>
                  <a:pt x="1547336" y="263366"/>
                </a:cubicBezTo>
                <a:cubicBezTo>
                  <a:pt x="1545431" y="258604"/>
                  <a:pt x="1543526" y="254794"/>
                  <a:pt x="1542574" y="251936"/>
                </a:cubicBezTo>
                <a:cubicBezTo>
                  <a:pt x="1542574" y="249079"/>
                  <a:pt x="1542574" y="245269"/>
                  <a:pt x="1542574" y="243364"/>
                </a:cubicBezTo>
                <a:cubicBezTo>
                  <a:pt x="1542574" y="230029"/>
                  <a:pt x="1542574" y="222409"/>
                  <a:pt x="1542574" y="222409"/>
                </a:cubicBezTo>
                <a:cubicBezTo>
                  <a:pt x="1542574" y="222409"/>
                  <a:pt x="1541621" y="230029"/>
                  <a:pt x="1538764" y="243364"/>
                </a:cubicBezTo>
                <a:cubicBezTo>
                  <a:pt x="1538764" y="243364"/>
                  <a:pt x="1538764" y="243364"/>
                  <a:pt x="1538764" y="243364"/>
                </a:cubicBezTo>
                <a:cubicBezTo>
                  <a:pt x="1534001" y="232886"/>
                  <a:pt x="1531144" y="226219"/>
                  <a:pt x="1531144" y="226219"/>
                </a:cubicBezTo>
                <a:cubicBezTo>
                  <a:pt x="1531144" y="226219"/>
                  <a:pt x="1533049" y="234791"/>
                  <a:pt x="1537811" y="250031"/>
                </a:cubicBezTo>
                <a:cubicBezTo>
                  <a:pt x="1537811" y="252889"/>
                  <a:pt x="1536859" y="255746"/>
                  <a:pt x="1536859" y="258604"/>
                </a:cubicBezTo>
                <a:cubicBezTo>
                  <a:pt x="1534954" y="251936"/>
                  <a:pt x="1533049" y="245269"/>
                  <a:pt x="1531144" y="239554"/>
                </a:cubicBezTo>
                <a:cubicBezTo>
                  <a:pt x="1529239" y="232886"/>
                  <a:pt x="1527334" y="227171"/>
                  <a:pt x="1525429" y="220504"/>
                </a:cubicBezTo>
                <a:cubicBezTo>
                  <a:pt x="1524476" y="217646"/>
                  <a:pt x="1523524" y="214789"/>
                  <a:pt x="1521619" y="211931"/>
                </a:cubicBezTo>
                <a:cubicBezTo>
                  <a:pt x="1518761" y="173831"/>
                  <a:pt x="1515904" y="150019"/>
                  <a:pt x="1515904" y="150019"/>
                </a:cubicBezTo>
                <a:cubicBezTo>
                  <a:pt x="1515904" y="150019"/>
                  <a:pt x="1514951" y="166211"/>
                  <a:pt x="1513046" y="192881"/>
                </a:cubicBezTo>
                <a:cubicBezTo>
                  <a:pt x="1510189" y="187166"/>
                  <a:pt x="1508284" y="182404"/>
                  <a:pt x="1506379" y="177641"/>
                </a:cubicBezTo>
                <a:cubicBezTo>
                  <a:pt x="1499711" y="163354"/>
                  <a:pt x="1495901" y="154781"/>
                  <a:pt x="1495901" y="154781"/>
                </a:cubicBezTo>
                <a:cubicBezTo>
                  <a:pt x="1495901" y="154781"/>
                  <a:pt x="1497806" y="163354"/>
                  <a:pt x="1502569" y="178594"/>
                </a:cubicBezTo>
                <a:cubicBezTo>
                  <a:pt x="1503521" y="182404"/>
                  <a:pt x="1504474" y="186214"/>
                  <a:pt x="1505426" y="190024"/>
                </a:cubicBezTo>
                <a:cubicBezTo>
                  <a:pt x="1505426" y="189071"/>
                  <a:pt x="1504474" y="189071"/>
                  <a:pt x="1504474" y="189071"/>
                </a:cubicBezTo>
                <a:cubicBezTo>
                  <a:pt x="1504474" y="189071"/>
                  <a:pt x="1506379" y="196691"/>
                  <a:pt x="1510189" y="210026"/>
                </a:cubicBezTo>
                <a:cubicBezTo>
                  <a:pt x="1510189" y="210979"/>
                  <a:pt x="1511141" y="212884"/>
                  <a:pt x="1511141" y="213836"/>
                </a:cubicBezTo>
                <a:cubicBezTo>
                  <a:pt x="1511141" y="220504"/>
                  <a:pt x="1510189" y="227171"/>
                  <a:pt x="1510189" y="233839"/>
                </a:cubicBezTo>
                <a:cubicBezTo>
                  <a:pt x="1510189" y="241459"/>
                  <a:pt x="1509236" y="250031"/>
                  <a:pt x="1509236" y="258604"/>
                </a:cubicBezTo>
                <a:cubicBezTo>
                  <a:pt x="1503521" y="241459"/>
                  <a:pt x="1498759" y="230981"/>
                  <a:pt x="1498759" y="230981"/>
                </a:cubicBezTo>
                <a:cubicBezTo>
                  <a:pt x="1498759" y="230981"/>
                  <a:pt x="1501616" y="248126"/>
                  <a:pt x="1508284" y="275749"/>
                </a:cubicBezTo>
                <a:cubicBezTo>
                  <a:pt x="1508284" y="279559"/>
                  <a:pt x="1508284" y="283369"/>
                  <a:pt x="1507331" y="288131"/>
                </a:cubicBezTo>
                <a:cubicBezTo>
                  <a:pt x="1506379" y="290036"/>
                  <a:pt x="1505426" y="290989"/>
                  <a:pt x="1504474" y="292894"/>
                </a:cubicBezTo>
                <a:cubicBezTo>
                  <a:pt x="1503521" y="294799"/>
                  <a:pt x="1501616" y="296704"/>
                  <a:pt x="1500664" y="298609"/>
                </a:cubicBezTo>
                <a:cubicBezTo>
                  <a:pt x="1497806" y="287179"/>
                  <a:pt x="1495901" y="275749"/>
                  <a:pt x="1493044" y="266224"/>
                </a:cubicBezTo>
                <a:cubicBezTo>
                  <a:pt x="1495901" y="253841"/>
                  <a:pt x="1497806" y="246221"/>
                  <a:pt x="1497806" y="246221"/>
                </a:cubicBezTo>
                <a:cubicBezTo>
                  <a:pt x="1497806" y="246221"/>
                  <a:pt x="1495901" y="251936"/>
                  <a:pt x="1491139" y="260509"/>
                </a:cubicBezTo>
                <a:cubicBezTo>
                  <a:pt x="1491139" y="260509"/>
                  <a:pt x="1491139" y="259556"/>
                  <a:pt x="1491139" y="259556"/>
                </a:cubicBezTo>
                <a:cubicBezTo>
                  <a:pt x="1491139" y="253841"/>
                  <a:pt x="1490186" y="249079"/>
                  <a:pt x="1490186" y="244316"/>
                </a:cubicBezTo>
                <a:cubicBezTo>
                  <a:pt x="1490186" y="242411"/>
                  <a:pt x="1490186" y="240506"/>
                  <a:pt x="1489234" y="238601"/>
                </a:cubicBezTo>
                <a:cubicBezTo>
                  <a:pt x="1489234" y="237649"/>
                  <a:pt x="1489234" y="237649"/>
                  <a:pt x="1489234" y="237649"/>
                </a:cubicBezTo>
                <a:cubicBezTo>
                  <a:pt x="1489234" y="237649"/>
                  <a:pt x="1489234" y="237649"/>
                  <a:pt x="1489234" y="238601"/>
                </a:cubicBezTo>
                <a:cubicBezTo>
                  <a:pt x="1488281" y="230981"/>
                  <a:pt x="1488281" y="225266"/>
                  <a:pt x="1486376" y="219551"/>
                </a:cubicBezTo>
                <a:cubicBezTo>
                  <a:pt x="1483519" y="206216"/>
                  <a:pt x="1482566" y="198596"/>
                  <a:pt x="1482566" y="198596"/>
                </a:cubicBezTo>
                <a:cubicBezTo>
                  <a:pt x="1482566" y="198596"/>
                  <a:pt x="1482566" y="206216"/>
                  <a:pt x="1482566" y="220504"/>
                </a:cubicBezTo>
                <a:cubicBezTo>
                  <a:pt x="1482566" y="222409"/>
                  <a:pt x="1482566" y="225266"/>
                  <a:pt x="1482566" y="228124"/>
                </a:cubicBezTo>
                <a:cubicBezTo>
                  <a:pt x="1476851" y="206216"/>
                  <a:pt x="1473041" y="193834"/>
                  <a:pt x="1473041" y="193834"/>
                </a:cubicBezTo>
                <a:cubicBezTo>
                  <a:pt x="1473041" y="193834"/>
                  <a:pt x="1474946" y="220504"/>
                  <a:pt x="1479709" y="259556"/>
                </a:cubicBezTo>
                <a:cubicBezTo>
                  <a:pt x="1479709" y="260509"/>
                  <a:pt x="1478756" y="261461"/>
                  <a:pt x="1478756" y="262414"/>
                </a:cubicBezTo>
                <a:cubicBezTo>
                  <a:pt x="1477804" y="263366"/>
                  <a:pt x="1477804" y="265271"/>
                  <a:pt x="1476851" y="266224"/>
                </a:cubicBezTo>
                <a:cubicBezTo>
                  <a:pt x="1476851" y="263366"/>
                  <a:pt x="1475899" y="260509"/>
                  <a:pt x="1475899" y="257651"/>
                </a:cubicBezTo>
                <a:cubicBezTo>
                  <a:pt x="1473994" y="244316"/>
                  <a:pt x="1473041" y="232886"/>
                  <a:pt x="1471136" y="221456"/>
                </a:cubicBezTo>
                <a:cubicBezTo>
                  <a:pt x="1469231" y="210979"/>
                  <a:pt x="1468279" y="201454"/>
                  <a:pt x="1466374" y="193834"/>
                </a:cubicBezTo>
                <a:cubicBezTo>
                  <a:pt x="1462564" y="178594"/>
                  <a:pt x="1460659" y="170021"/>
                  <a:pt x="1460659" y="170021"/>
                </a:cubicBezTo>
                <a:cubicBezTo>
                  <a:pt x="1460659" y="170021"/>
                  <a:pt x="1461611" y="178594"/>
                  <a:pt x="1462564" y="193834"/>
                </a:cubicBezTo>
                <a:cubicBezTo>
                  <a:pt x="1463516" y="201454"/>
                  <a:pt x="1463516" y="210979"/>
                  <a:pt x="1464469" y="221456"/>
                </a:cubicBezTo>
                <a:cubicBezTo>
                  <a:pt x="1465421" y="231934"/>
                  <a:pt x="1465421" y="244316"/>
                  <a:pt x="1465421" y="257651"/>
                </a:cubicBezTo>
                <a:cubicBezTo>
                  <a:pt x="1465421" y="263366"/>
                  <a:pt x="1465421" y="269081"/>
                  <a:pt x="1465421" y="275749"/>
                </a:cubicBezTo>
                <a:cubicBezTo>
                  <a:pt x="1462564" y="265271"/>
                  <a:pt x="1458754" y="254794"/>
                  <a:pt x="1455896" y="246221"/>
                </a:cubicBezTo>
                <a:cubicBezTo>
                  <a:pt x="1453039" y="235744"/>
                  <a:pt x="1450181" y="226219"/>
                  <a:pt x="1447324" y="218599"/>
                </a:cubicBezTo>
                <a:cubicBezTo>
                  <a:pt x="1442561" y="203359"/>
                  <a:pt x="1439704" y="194786"/>
                  <a:pt x="1439704" y="194786"/>
                </a:cubicBezTo>
                <a:cubicBezTo>
                  <a:pt x="1439704" y="194786"/>
                  <a:pt x="1440656" y="202406"/>
                  <a:pt x="1442561" y="215741"/>
                </a:cubicBezTo>
                <a:cubicBezTo>
                  <a:pt x="1439704" y="203359"/>
                  <a:pt x="1437799" y="193834"/>
                  <a:pt x="1435894" y="185261"/>
                </a:cubicBezTo>
                <a:cubicBezTo>
                  <a:pt x="1435894" y="169069"/>
                  <a:pt x="1435894" y="159544"/>
                  <a:pt x="1435894" y="159544"/>
                </a:cubicBezTo>
                <a:cubicBezTo>
                  <a:pt x="1435894" y="159544"/>
                  <a:pt x="1434941" y="164306"/>
                  <a:pt x="1433036" y="173831"/>
                </a:cubicBezTo>
                <a:cubicBezTo>
                  <a:pt x="1431131" y="165259"/>
                  <a:pt x="1430179" y="160496"/>
                  <a:pt x="1430179" y="160496"/>
                </a:cubicBezTo>
                <a:cubicBezTo>
                  <a:pt x="1430179" y="160496"/>
                  <a:pt x="1430179" y="162401"/>
                  <a:pt x="1430179" y="166211"/>
                </a:cubicBezTo>
                <a:cubicBezTo>
                  <a:pt x="1428274" y="158591"/>
                  <a:pt x="1427321" y="151924"/>
                  <a:pt x="1425416" y="147161"/>
                </a:cubicBezTo>
                <a:cubicBezTo>
                  <a:pt x="1421606" y="134779"/>
                  <a:pt x="1418749" y="127159"/>
                  <a:pt x="1418749" y="127159"/>
                </a:cubicBezTo>
                <a:cubicBezTo>
                  <a:pt x="1418749" y="127159"/>
                  <a:pt x="1419701" y="134779"/>
                  <a:pt x="1421606" y="148114"/>
                </a:cubicBezTo>
                <a:cubicBezTo>
                  <a:pt x="1422559" y="154781"/>
                  <a:pt x="1423511" y="162401"/>
                  <a:pt x="1423511" y="171926"/>
                </a:cubicBezTo>
                <a:cubicBezTo>
                  <a:pt x="1424464" y="181451"/>
                  <a:pt x="1424464" y="190976"/>
                  <a:pt x="1425416" y="202406"/>
                </a:cubicBezTo>
                <a:cubicBezTo>
                  <a:pt x="1425416" y="208121"/>
                  <a:pt x="1426369" y="212884"/>
                  <a:pt x="1426369" y="218599"/>
                </a:cubicBezTo>
                <a:cubicBezTo>
                  <a:pt x="1425416" y="224314"/>
                  <a:pt x="1424464" y="230029"/>
                  <a:pt x="1424464" y="235744"/>
                </a:cubicBezTo>
                <a:cubicBezTo>
                  <a:pt x="1423511" y="231934"/>
                  <a:pt x="1422559" y="229076"/>
                  <a:pt x="1421606" y="226219"/>
                </a:cubicBezTo>
                <a:cubicBezTo>
                  <a:pt x="1419701" y="219551"/>
                  <a:pt x="1416844" y="214789"/>
                  <a:pt x="1415891" y="210026"/>
                </a:cubicBezTo>
                <a:cubicBezTo>
                  <a:pt x="1412081" y="201454"/>
                  <a:pt x="1410176" y="195739"/>
                  <a:pt x="1410176" y="195739"/>
                </a:cubicBezTo>
                <a:cubicBezTo>
                  <a:pt x="1410176" y="195739"/>
                  <a:pt x="1411129" y="201454"/>
                  <a:pt x="1412081" y="210979"/>
                </a:cubicBezTo>
                <a:cubicBezTo>
                  <a:pt x="1413034" y="215741"/>
                  <a:pt x="1413986" y="221456"/>
                  <a:pt x="1414939" y="228124"/>
                </a:cubicBezTo>
                <a:cubicBezTo>
                  <a:pt x="1415891" y="234791"/>
                  <a:pt x="1416844" y="241459"/>
                  <a:pt x="1416844" y="250031"/>
                </a:cubicBezTo>
                <a:cubicBezTo>
                  <a:pt x="1416844" y="255746"/>
                  <a:pt x="1417796" y="261461"/>
                  <a:pt x="1418749" y="268129"/>
                </a:cubicBezTo>
                <a:cubicBezTo>
                  <a:pt x="1416844" y="270986"/>
                  <a:pt x="1414939" y="273844"/>
                  <a:pt x="1413034" y="277654"/>
                </a:cubicBezTo>
                <a:cubicBezTo>
                  <a:pt x="1412081" y="275749"/>
                  <a:pt x="1412081" y="273844"/>
                  <a:pt x="1411129" y="271939"/>
                </a:cubicBezTo>
                <a:cubicBezTo>
                  <a:pt x="1406366" y="237649"/>
                  <a:pt x="1401604" y="215741"/>
                  <a:pt x="1401604" y="215741"/>
                </a:cubicBezTo>
                <a:cubicBezTo>
                  <a:pt x="1401604" y="215741"/>
                  <a:pt x="1401604" y="226219"/>
                  <a:pt x="1400651" y="243364"/>
                </a:cubicBezTo>
                <a:cubicBezTo>
                  <a:pt x="1397794" y="233839"/>
                  <a:pt x="1394936" y="226219"/>
                  <a:pt x="1392079" y="219551"/>
                </a:cubicBezTo>
                <a:cubicBezTo>
                  <a:pt x="1392079" y="217646"/>
                  <a:pt x="1393031" y="215741"/>
                  <a:pt x="1393031" y="213836"/>
                </a:cubicBezTo>
                <a:cubicBezTo>
                  <a:pt x="1393984" y="212884"/>
                  <a:pt x="1394936" y="211931"/>
                  <a:pt x="1395889" y="210979"/>
                </a:cubicBezTo>
                <a:cubicBezTo>
                  <a:pt x="1399699" y="207169"/>
                  <a:pt x="1400651" y="205264"/>
                  <a:pt x="1400651" y="205264"/>
                </a:cubicBezTo>
                <a:cubicBezTo>
                  <a:pt x="1400651" y="205264"/>
                  <a:pt x="1398746" y="207169"/>
                  <a:pt x="1394936" y="210026"/>
                </a:cubicBezTo>
                <a:cubicBezTo>
                  <a:pt x="1394936" y="210026"/>
                  <a:pt x="1393984" y="210979"/>
                  <a:pt x="1393031" y="210979"/>
                </a:cubicBezTo>
                <a:cubicBezTo>
                  <a:pt x="1393984" y="205264"/>
                  <a:pt x="1394936" y="202406"/>
                  <a:pt x="1394936" y="202406"/>
                </a:cubicBezTo>
                <a:cubicBezTo>
                  <a:pt x="1394936" y="202406"/>
                  <a:pt x="1393031" y="206216"/>
                  <a:pt x="1391126" y="212884"/>
                </a:cubicBezTo>
                <a:cubicBezTo>
                  <a:pt x="1391126" y="212884"/>
                  <a:pt x="1390174" y="213836"/>
                  <a:pt x="1390174" y="213836"/>
                </a:cubicBezTo>
                <a:cubicBezTo>
                  <a:pt x="1386364" y="204311"/>
                  <a:pt x="1384459" y="199549"/>
                  <a:pt x="1384459" y="199549"/>
                </a:cubicBezTo>
                <a:cubicBezTo>
                  <a:pt x="1384459" y="199549"/>
                  <a:pt x="1385411" y="205264"/>
                  <a:pt x="1387316" y="215741"/>
                </a:cubicBezTo>
                <a:cubicBezTo>
                  <a:pt x="1384459" y="218599"/>
                  <a:pt x="1382554" y="220504"/>
                  <a:pt x="1378744" y="224314"/>
                </a:cubicBezTo>
                <a:cubicBezTo>
                  <a:pt x="1374934" y="229076"/>
                  <a:pt x="1371124" y="233839"/>
                  <a:pt x="1367314" y="240506"/>
                </a:cubicBezTo>
                <a:cubicBezTo>
                  <a:pt x="1363504" y="230029"/>
                  <a:pt x="1358741" y="219551"/>
                  <a:pt x="1354931" y="209074"/>
                </a:cubicBezTo>
                <a:cubicBezTo>
                  <a:pt x="1354931" y="199549"/>
                  <a:pt x="1354931" y="191929"/>
                  <a:pt x="1354931" y="185261"/>
                </a:cubicBezTo>
                <a:cubicBezTo>
                  <a:pt x="1354931" y="167164"/>
                  <a:pt x="1354931" y="157639"/>
                  <a:pt x="1354931" y="157639"/>
                </a:cubicBezTo>
                <a:cubicBezTo>
                  <a:pt x="1354931" y="157639"/>
                  <a:pt x="1353026" y="168116"/>
                  <a:pt x="1351121" y="185261"/>
                </a:cubicBezTo>
                <a:cubicBezTo>
                  <a:pt x="1350169" y="189071"/>
                  <a:pt x="1350169" y="192881"/>
                  <a:pt x="1349216" y="197644"/>
                </a:cubicBezTo>
                <a:cubicBezTo>
                  <a:pt x="1347311" y="193834"/>
                  <a:pt x="1345406" y="190024"/>
                  <a:pt x="1343501" y="186214"/>
                </a:cubicBezTo>
                <a:cubicBezTo>
                  <a:pt x="1343501" y="181451"/>
                  <a:pt x="1344454" y="175736"/>
                  <a:pt x="1344454" y="171926"/>
                </a:cubicBezTo>
                <a:cubicBezTo>
                  <a:pt x="1344454" y="166211"/>
                  <a:pt x="1344454" y="161449"/>
                  <a:pt x="1344454" y="157639"/>
                </a:cubicBezTo>
                <a:cubicBezTo>
                  <a:pt x="1344454" y="151924"/>
                  <a:pt x="1345406" y="147161"/>
                  <a:pt x="1345406" y="142399"/>
                </a:cubicBezTo>
                <a:cubicBezTo>
                  <a:pt x="1346359" y="129064"/>
                  <a:pt x="1346359" y="120491"/>
                  <a:pt x="1346359" y="120491"/>
                </a:cubicBezTo>
                <a:cubicBezTo>
                  <a:pt x="1346359" y="120491"/>
                  <a:pt x="1344454" y="128111"/>
                  <a:pt x="1341596" y="141446"/>
                </a:cubicBezTo>
                <a:cubicBezTo>
                  <a:pt x="1340644" y="148114"/>
                  <a:pt x="1338739" y="156686"/>
                  <a:pt x="1336834" y="166211"/>
                </a:cubicBezTo>
                <a:cubicBezTo>
                  <a:pt x="1336834" y="167164"/>
                  <a:pt x="1336834" y="168116"/>
                  <a:pt x="1335881" y="169069"/>
                </a:cubicBezTo>
                <a:cubicBezTo>
                  <a:pt x="1333024" y="162401"/>
                  <a:pt x="1330166" y="156686"/>
                  <a:pt x="1327309" y="150971"/>
                </a:cubicBezTo>
                <a:cubicBezTo>
                  <a:pt x="1299686" y="91916"/>
                  <a:pt x="1280636" y="53816"/>
                  <a:pt x="1280636" y="53816"/>
                </a:cubicBezTo>
                <a:cubicBezTo>
                  <a:pt x="1280636" y="53816"/>
                  <a:pt x="1293971" y="94774"/>
                  <a:pt x="1317784" y="155734"/>
                </a:cubicBezTo>
                <a:cubicBezTo>
                  <a:pt x="1322546" y="168116"/>
                  <a:pt x="1327309" y="180499"/>
                  <a:pt x="1332071" y="193834"/>
                </a:cubicBezTo>
                <a:cubicBezTo>
                  <a:pt x="1332071" y="195739"/>
                  <a:pt x="1332071" y="196691"/>
                  <a:pt x="1331119" y="197644"/>
                </a:cubicBezTo>
                <a:cubicBezTo>
                  <a:pt x="1329214" y="209074"/>
                  <a:pt x="1327309" y="222409"/>
                  <a:pt x="1326356" y="235744"/>
                </a:cubicBezTo>
                <a:cubicBezTo>
                  <a:pt x="1324451" y="249079"/>
                  <a:pt x="1323499" y="263366"/>
                  <a:pt x="1321594" y="277654"/>
                </a:cubicBezTo>
                <a:cubicBezTo>
                  <a:pt x="1321594" y="283369"/>
                  <a:pt x="1320641" y="288131"/>
                  <a:pt x="1319689" y="293846"/>
                </a:cubicBezTo>
                <a:cubicBezTo>
                  <a:pt x="1318736" y="292894"/>
                  <a:pt x="1318736" y="291941"/>
                  <a:pt x="1317784" y="290989"/>
                </a:cubicBezTo>
                <a:cubicBezTo>
                  <a:pt x="1317784" y="289084"/>
                  <a:pt x="1317784" y="289084"/>
                  <a:pt x="1317784" y="289084"/>
                </a:cubicBezTo>
                <a:cubicBezTo>
                  <a:pt x="1317784" y="289084"/>
                  <a:pt x="1317784" y="290036"/>
                  <a:pt x="1316831" y="290989"/>
                </a:cubicBezTo>
                <a:cubicBezTo>
                  <a:pt x="1316831" y="290036"/>
                  <a:pt x="1315879" y="289084"/>
                  <a:pt x="1315879" y="288131"/>
                </a:cubicBezTo>
                <a:cubicBezTo>
                  <a:pt x="1314926" y="287179"/>
                  <a:pt x="1314926" y="286226"/>
                  <a:pt x="1313974" y="285274"/>
                </a:cubicBezTo>
                <a:cubicBezTo>
                  <a:pt x="1315879" y="259556"/>
                  <a:pt x="1316831" y="244316"/>
                  <a:pt x="1316831" y="244316"/>
                </a:cubicBezTo>
                <a:cubicBezTo>
                  <a:pt x="1316831" y="244316"/>
                  <a:pt x="1313974" y="256699"/>
                  <a:pt x="1309211" y="277654"/>
                </a:cubicBezTo>
                <a:cubicBezTo>
                  <a:pt x="1305401" y="271939"/>
                  <a:pt x="1302544" y="266224"/>
                  <a:pt x="1298734" y="260509"/>
                </a:cubicBezTo>
                <a:cubicBezTo>
                  <a:pt x="1304449" y="235744"/>
                  <a:pt x="1310164" y="213836"/>
                  <a:pt x="1313974" y="199549"/>
                </a:cubicBezTo>
                <a:cubicBezTo>
                  <a:pt x="1317784" y="182404"/>
                  <a:pt x="1319689" y="172879"/>
                  <a:pt x="1319689" y="172879"/>
                </a:cubicBezTo>
                <a:cubicBezTo>
                  <a:pt x="1319689" y="172879"/>
                  <a:pt x="1307306" y="202406"/>
                  <a:pt x="1291114" y="249079"/>
                </a:cubicBezTo>
                <a:cubicBezTo>
                  <a:pt x="1287304" y="243364"/>
                  <a:pt x="1284446" y="238601"/>
                  <a:pt x="1281589" y="234791"/>
                </a:cubicBezTo>
                <a:cubicBezTo>
                  <a:pt x="1273016" y="222409"/>
                  <a:pt x="1267301" y="215741"/>
                  <a:pt x="1267301" y="215741"/>
                </a:cubicBezTo>
                <a:cubicBezTo>
                  <a:pt x="1267301" y="215741"/>
                  <a:pt x="1270159" y="222409"/>
                  <a:pt x="1275874" y="232886"/>
                </a:cubicBezTo>
                <a:cubicBezTo>
                  <a:pt x="1274921" y="234791"/>
                  <a:pt x="1273969" y="238601"/>
                  <a:pt x="1272064" y="243364"/>
                </a:cubicBezTo>
                <a:cubicBezTo>
                  <a:pt x="1268254" y="237649"/>
                  <a:pt x="1264444" y="231934"/>
                  <a:pt x="1261586" y="227171"/>
                </a:cubicBezTo>
                <a:cubicBezTo>
                  <a:pt x="1257776" y="221456"/>
                  <a:pt x="1253014" y="215741"/>
                  <a:pt x="1249204" y="210979"/>
                </a:cubicBezTo>
                <a:cubicBezTo>
                  <a:pt x="1248251" y="210026"/>
                  <a:pt x="1248251" y="209074"/>
                  <a:pt x="1247299" y="208121"/>
                </a:cubicBezTo>
                <a:cubicBezTo>
                  <a:pt x="1250156" y="203359"/>
                  <a:pt x="1251109" y="199549"/>
                  <a:pt x="1251109" y="199549"/>
                </a:cubicBezTo>
                <a:cubicBezTo>
                  <a:pt x="1251109" y="199549"/>
                  <a:pt x="1249204" y="202406"/>
                  <a:pt x="1246346" y="206216"/>
                </a:cubicBezTo>
                <a:cubicBezTo>
                  <a:pt x="1239679" y="197644"/>
                  <a:pt x="1233964" y="190024"/>
                  <a:pt x="1229201" y="184309"/>
                </a:cubicBezTo>
                <a:cubicBezTo>
                  <a:pt x="1217771" y="170974"/>
                  <a:pt x="1211104" y="162401"/>
                  <a:pt x="1211104" y="162401"/>
                </a:cubicBezTo>
                <a:cubicBezTo>
                  <a:pt x="1211104" y="162401"/>
                  <a:pt x="1216819" y="170974"/>
                  <a:pt x="1226344" y="186214"/>
                </a:cubicBezTo>
                <a:cubicBezTo>
                  <a:pt x="1231106" y="192881"/>
                  <a:pt x="1235869" y="202406"/>
                  <a:pt x="1242536" y="211931"/>
                </a:cubicBezTo>
                <a:cubicBezTo>
                  <a:pt x="1240631" y="214789"/>
                  <a:pt x="1238726" y="217646"/>
                  <a:pt x="1236821" y="220504"/>
                </a:cubicBezTo>
                <a:cubicBezTo>
                  <a:pt x="1235869" y="222409"/>
                  <a:pt x="1234916" y="224314"/>
                  <a:pt x="1233011" y="226219"/>
                </a:cubicBezTo>
                <a:cubicBezTo>
                  <a:pt x="1233011" y="221456"/>
                  <a:pt x="1232059" y="217646"/>
                  <a:pt x="1231106" y="212884"/>
                </a:cubicBezTo>
                <a:cubicBezTo>
                  <a:pt x="1231106" y="211931"/>
                  <a:pt x="1230154" y="210026"/>
                  <a:pt x="1228249" y="209074"/>
                </a:cubicBezTo>
                <a:cubicBezTo>
                  <a:pt x="1228249" y="209074"/>
                  <a:pt x="1227296" y="209074"/>
                  <a:pt x="1226344" y="209074"/>
                </a:cubicBezTo>
                <a:cubicBezTo>
                  <a:pt x="1225391" y="206216"/>
                  <a:pt x="1224439" y="202406"/>
                  <a:pt x="1223486" y="199549"/>
                </a:cubicBezTo>
                <a:cubicBezTo>
                  <a:pt x="1218724" y="187166"/>
                  <a:pt x="1215866" y="179546"/>
                  <a:pt x="1215866" y="179546"/>
                </a:cubicBezTo>
                <a:cubicBezTo>
                  <a:pt x="1215866" y="179546"/>
                  <a:pt x="1216819" y="187166"/>
                  <a:pt x="1219676" y="200501"/>
                </a:cubicBezTo>
                <a:cubicBezTo>
                  <a:pt x="1220629" y="204311"/>
                  <a:pt x="1220629" y="208121"/>
                  <a:pt x="1221581" y="211931"/>
                </a:cubicBezTo>
                <a:cubicBezTo>
                  <a:pt x="1221581" y="212884"/>
                  <a:pt x="1220629" y="212884"/>
                  <a:pt x="1220629" y="213836"/>
                </a:cubicBezTo>
                <a:cubicBezTo>
                  <a:pt x="1214914" y="208121"/>
                  <a:pt x="1211104" y="203359"/>
                  <a:pt x="1207294" y="200501"/>
                </a:cubicBezTo>
                <a:cubicBezTo>
                  <a:pt x="1203484" y="197644"/>
                  <a:pt x="1201579" y="195739"/>
                  <a:pt x="1201579" y="195739"/>
                </a:cubicBezTo>
                <a:cubicBezTo>
                  <a:pt x="1201579" y="195739"/>
                  <a:pt x="1203484" y="197644"/>
                  <a:pt x="1206341" y="201454"/>
                </a:cubicBezTo>
                <a:cubicBezTo>
                  <a:pt x="1209199" y="205264"/>
                  <a:pt x="1213009" y="210979"/>
                  <a:pt x="1217771" y="217646"/>
                </a:cubicBezTo>
                <a:lnTo>
                  <a:pt x="1217771" y="217646"/>
                </a:lnTo>
                <a:cubicBezTo>
                  <a:pt x="1216819" y="222409"/>
                  <a:pt x="1216819" y="227171"/>
                  <a:pt x="1216819" y="231934"/>
                </a:cubicBezTo>
                <a:cubicBezTo>
                  <a:pt x="1207294" y="223361"/>
                  <a:pt x="1202531" y="219551"/>
                  <a:pt x="1202531" y="219551"/>
                </a:cubicBezTo>
                <a:cubicBezTo>
                  <a:pt x="1202531" y="219551"/>
                  <a:pt x="1207294" y="226219"/>
                  <a:pt x="1215866" y="236696"/>
                </a:cubicBezTo>
                <a:cubicBezTo>
                  <a:pt x="1215866" y="240506"/>
                  <a:pt x="1214914" y="245269"/>
                  <a:pt x="1214914" y="249079"/>
                </a:cubicBezTo>
                <a:cubicBezTo>
                  <a:pt x="1214914" y="250984"/>
                  <a:pt x="1214914" y="252889"/>
                  <a:pt x="1214914" y="255746"/>
                </a:cubicBezTo>
                <a:cubicBezTo>
                  <a:pt x="1214914" y="253841"/>
                  <a:pt x="1213961" y="252889"/>
                  <a:pt x="1213961" y="250984"/>
                </a:cubicBezTo>
                <a:cubicBezTo>
                  <a:pt x="1213961" y="250984"/>
                  <a:pt x="1213961" y="250031"/>
                  <a:pt x="1213961" y="250031"/>
                </a:cubicBezTo>
                <a:cubicBezTo>
                  <a:pt x="1213961" y="249079"/>
                  <a:pt x="1214914" y="249079"/>
                  <a:pt x="1214914" y="249079"/>
                </a:cubicBezTo>
                <a:cubicBezTo>
                  <a:pt x="1214914" y="249079"/>
                  <a:pt x="1214914" y="249079"/>
                  <a:pt x="1213961" y="250031"/>
                </a:cubicBezTo>
                <a:cubicBezTo>
                  <a:pt x="1212056" y="242411"/>
                  <a:pt x="1209199" y="235744"/>
                  <a:pt x="1207294" y="229076"/>
                </a:cubicBezTo>
                <a:cubicBezTo>
                  <a:pt x="1204436" y="222409"/>
                  <a:pt x="1202531" y="216694"/>
                  <a:pt x="1200626" y="212884"/>
                </a:cubicBezTo>
                <a:cubicBezTo>
                  <a:pt x="1195864" y="204311"/>
                  <a:pt x="1193959" y="198596"/>
                  <a:pt x="1193959" y="198596"/>
                </a:cubicBezTo>
                <a:cubicBezTo>
                  <a:pt x="1193959" y="198596"/>
                  <a:pt x="1194911" y="204311"/>
                  <a:pt x="1196816" y="213836"/>
                </a:cubicBezTo>
                <a:cubicBezTo>
                  <a:pt x="1197769" y="218599"/>
                  <a:pt x="1198721" y="224314"/>
                  <a:pt x="1200626" y="230981"/>
                </a:cubicBezTo>
                <a:cubicBezTo>
                  <a:pt x="1201579" y="237649"/>
                  <a:pt x="1202531" y="245269"/>
                  <a:pt x="1204436" y="252889"/>
                </a:cubicBezTo>
                <a:cubicBezTo>
                  <a:pt x="1204436" y="254794"/>
                  <a:pt x="1205389" y="256699"/>
                  <a:pt x="1205389" y="258604"/>
                </a:cubicBezTo>
                <a:cubicBezTo>
                  <a:pt x="1202531" y="251936"/>
                  <a:pt x="1199674" y="245269"/>
                  <a:pt x="1196816" y="239554"/>
                </a:cubicBezTo>
                <a:cubicBezTo>
                  <a:pt x="1193959" y="233839"/>
                  <a:pt x="1191101" y="229076"/>
                  <a:pt x="1189196" y="224314"/>
                </a:cubicBezTo>
                <a:cubicBezTo>
                  <a:pt x="1184434" y="216694"/>
                  <a:pt x="1181576" y="211931"/>
                  <a:pt x="1181576" y="211931"/>
                </a:cubicBezTo>
                <a:cubicBezTo>
                  <a:pt x="1181576" y="211931"/>
                  <a:pt x="1183481" y="216694"/>
                  <a:pt x="1185386" y="225266"/>
                </a:cubicBezTo>
                <a:cubicBezTo>
                  <a:pt x="1187291" y="230029"/>
                  <a:pt x="1188244" y="234791"/>
                  <a:pt x="1190149" y="241459"/>
                </a:cubicBezTo>
                <a:cubicBezTo>
                  <a:pt x="1192054" y="247174"/>
                  <a:pt x="1193006" y="254794"/>
                  <a:pt x="1194911" y="262414"/>
                </a:cubicBezTo>
                <a:cubicBezTo>
                  <a:pt x="1195864" y="267176"/>
                  <a:pt x="1196816" y="271939"/>
                  <a:pt x="1197769" y="276701"/>
                </a:cubicBezTo>
                <a:cubicBezTo>
                  <a:pt x="1196816" y="279559"/>
                  <a:pt x="1194911" y="281464"/>
                  <a:pt x="1193959" y="284321"/>
                </a:cubicBezTo>
                <a:cubicBezTo>
                  <a:pt x="1193959" y="284321"/>
                  <a:pt x="1193959" y="283369"/>
                  <a:pt x="1193959" y="283369"/>
                </a:cubicBezTo>
                <a:cubicBezTo>
                  <a:pt x="1193959" y="282416"/>
                  <a:pt x="1193006" y="280511"/>
                  <a:pt x="1193006" y="279559"/>
                </a:cubicBezTo>
                <a:cubicBezTo>
                  <a:pt x="1193959" y="277654"/>
                  <a:pt x="1193959" y="276701"/>
                  <a:pt x="1193959" y="276701"/>
                </a:cubicBezTo>
                <a:cubicBezTo>
                  <a:pt x="1193959" y="276701"/>
                  <a:pt x="1193959" y="277654"/>
                  <a:pt x="1193006" y="278606"/>
                </a:cubicBezTo>
                <a:cubicBezTo>
                  <a:pt x="1190149" y="268129"/>
                  <a:pt x="1187291" y="258604"/>
                  <a:pt x="1184434" y="250984"/>
                </a:cubicBezTo>
                <a:cubicBezTo>
                  <a:pt x="1179671" y="239554"/>
                  <a:pt x="1176814" y="231934"/>
                  <a:pt x="1174909" y="227171"/>
                </a:cubicBezTo>
                <a:cubicBezTo>
                  <a:pt x="1174909" y="226219"/>
                  <a:pt x="1174909" y="224314"/>
                  <a:pt x="1174909" y="223361"/>
                </a:cubicBezTo>
                <a:cubicBezTo>
                  <a:pt x="1174909" y="212884"/>
                  <a:pt x="1175861" y="204311"/>
                  <a:pt x="1175861" y="196691"/>
                </a:cubicBezTo>
                <a:cubicBezTo>
                  <a:pt x="1175861" y="182404"/>
                  <a:pt x="1174909" y="173831"/>
                  <a:pt x="1174909" y="173831"/>
                </a:cubicBezTo>
                <a:cubicBezTo>
                  <a:pt x="1174909" y="173831"/>
                  <a:pt x="1173956" y="182404"/>
                  <a:pt x="1172051" y="196691"/>
                </a:cubicBezTo>
                <a:cubicBezTo>
                  <a:pt x="1171099" y="204311"/>
                  <a:pt x="1169194" y="212884"/>
                  <a:pt x="1168241" y="223361"/>
                </a:cubicBezTo>
                <a:cubicBezTo>
                  <a:pt x="1168241" y="224314"/>
                  <a:pt x="1168241" y="225266"/>
                  <a:pt x="1168241" y="226219"/>
                </a:cubicBezTo>
                <a:cubicBezTo>
                  <a:pt x="1167289" y="229076"/>
                  <a:pt x="1165384" y="232886"/>
                  <a:pt x="1162526" y="238601"/>
                </a:cubicBezTo>
                <a:cubicBezTo>
                  <a:pt x="1161574" y="230981"/>
                  <a:pt x="1160621" y="223361"/>
                  <a:pt x="1158716" y="215741"/>
                </a:cubicBezTo>
                <a:cubicBezTo>
                  <a:pt x="1156811" y="206216"/>
                  <a:pt x="1153954" y="197644"/>
                  <a:pt x="1152049" y="189071"/>
                </a:cubicBezTo>
                <a:cubicBezTo>
                  <a:pt x="1143476" y="155734"/>
                  <a:pt x="1136809" y="133826"/>
                  <a:pt x="1136809" y="133826"/>
                </a:cubicBezTo>
                <a:cubicBezTo>
                  <a:pt x="1136809" y="133826"/>
                  <a:pt x="1137761" y="156686"/>
                  <a:pt x="1140619" y="190024"/>
                </a:cubicBezTo>
                <a:cubicBezTo>
                  <a:pt x="1141571" y="198596"/>
                  <a:pt x="1142524" y="208121"/>
                  <a:pt x="1143476" y="217646"/>
                </a:cubicBezTo>
                <a:cubicBezTo>
                  <a:pt x="1144429" y="227171"/>
                  <a:pt x="1144429" y="237649"/>
                  <a:pt x="1146334" y="248126"/>
                </a:cubicBezTo>
                <a:cubicBezTo>
                  <a:pt x="1146334" y="252889"/>
                  <a:pt x="1147286" y="256699"/>
                  <a:pt x="1147286" y="261461"/>
                </a:cubicBezTo>
                <a:cubicBezTo>
                  <a:pt x="1147286" y="261461"/>
                  <a:pt x="1147286" y="261461"/>
                  <a:pt x="1147286" y="261461"/>
                </a:cubicBezTo>
                <a:cubicBezTo>
                  <a:pt x="1147286" y="259556"/>
                  <a:pt x="1147286" y="258604"/>
                  <a:pt x="1147286" y="258604"/>
                </a:cubicBezTo>
                <a:cubicBezTo>
                  <a:pt x="1147286" y="258604"/>
                  <a:pt x="1147286" y="259556"/>
                  <a:pt x="1147286" y="260509"/>
                </a:cubicBezTo>
                <a:cubicBezTo>
                  <a:pt x="1146334" y="257651"/>
                  <a:pt x="1144429" y="254794"/>
                  <a:pt x="1143476" y="251936"/>
                </a:cubicBezTo>
                <a:cubicBezTo>
                  <a:pt x="1142524" y="250984"/>
                  <a:pt x="1142524" y="250031"/>
                  <a:pt x="1141571" y="249079"/>
                </a:cubicBezTo>
                <a:cubicBezTo>
                  <a:pt x="1141571" y="242411"/>
                  <a:pt x="1141571" y="237649"/>
                  <a:pt x="1141571" y="237649"/>
                </a:cubicBezTo>
                <a:cubicBezTo>
                  <a:pt x="1141571" y="237649"/>
                  <a:pt x="1140619" y="240506"/>
                  <a:pt x="1139666" y="246221"/>
                </a:cubicBezTo>
                <a:cubicBezTo>
                  <a:pt x="1136809" y="241459"/>
                  <a:pt x="1134904" y="236696"/>
                  <a:pt x="1132046" y="231934"/>
                </a:cubicBezTo>
                <a:cubicBezTo>
                  <a:pt x="1132046" y="231934"/>
                  <a:pt x="1132046" y="230981"/>
                  <a:pt x="1132046" y="230981"/>
                </a:cubicBezTo>
                <a:cubicBezTo>
                  <a:pt x="1128236" y="211931"/>
                  <a:pt x="1124426" y="193834"/>
                  <a:pt x="1120616" y="177641"/>
                </a:cubicBezTo>
                <a:cubicBezTo>
                  <a:pt x="1116806" y="161449"/>
                  <a:pt x="1113949" y="146209"/>
                  <a:pt x="1110139" y="132874"/>
                </a:cubicBezTo>
                <a:cubicBezTo>
                  <a:pt x="1106329" y="119539"/>
                  <a:pt x="1103471" y="108109"/>
                  <a:pt x="1100614" y="98584"/>
                </a:cubicBezTo>
                <a:cubicBezTo>
                  <a:pt x="1094899" y="79534"/>
                  <a:pt x="1092041" y="69056"/>
                  <a:pt x="1092041" y="69056"/>
                </a:cubicBezTo>
                <a:cubicBezTo>
                  <a:pt x="1092041" y="69056"/>
                  <a:pt x="1093946" y="80486"/>
                  <a:pt x="1096804" y="99536"/>
                </a:cubicBezTo>
                <a:cubicBezTo>
                  <a:pt x="1098709" y="109061"/>
                  <a:pt x="1100614" y="121444"/>
                  <a:pt x="1103471" y="134779"/>
                </a:cubicBezTo>
                <a:cubicBezTo>
                  <a:pt x="1106329" y="148114"/>
                  <a:pt x="1108234" y="163354"/>
                  <a:pt x="1110139" y="180499"/>
                </a:cubicBezTo>
                <a:cubicBezTo>
                  <a:pt x="1111091" y="186214"/>
                  <a:pt x="1112044" y="192881"/>
                  <a:pt x="1112996" y="199549"/>
                </a:cubicBezTo>
                <a:cubicBezTo>
                  <a:pt x="1112044" y="197644"/>
                  <a:pt x="1111091" y="196691"/>
                  <a:pt x="1110139" y="194786"/>
                </a:cubicBezTo>
                <a:cubicBezTo>
                  <a:pt x="1109186" y="192881"/>
                  <a:pt x="1107281" y="190976"/>
                  <a:pt x="1106329" y="190024"/>
                </a:cubicBezTo>
                <a:cubicBezTo>
                  <a:pt x="1106329" y="189071"/>
                  <a:pt x="1106329" y="189071"/>
                  <a:pt x="1105376" y="188119"/>
                </a:cubicBezTo>
                <a:cubicBezTo>
                  <a:pt x="1101566" y="177641"/>
                  <a:pt x="1098709" y="168116"/>
                  <a:pt x="1095851" y="160496"/>
                </a:cubicBezTo>
                <a:cubicBezTo>
                  <a:pt x="1090136" y="145256"/>
                  <a:pt x="1087279" y="136684"/>
                  <a:pt x="1087279" y="136684"/>
                </a:cubicBezTo>
                <a:cubicBezTo>
                  <a:pt x="1087279" y="136684"/>
                  <a:pt x="1089184" y="145256"/>
                  <a:pt x="1092041" y="161449"/>
                </a:cubicBezTo>
                <a:cubicBezTo>
                  <a:pt x="1093946" y="169069"/>
                  <a:pt x="1095851" y="178594"/>
                  <a:pt x="1098709" y="190024"/>
                </a:cubicBezTo>
                <a:cubicBezTo>
                  <a:pt x="1100614" y="197644"/>
                  <a:pt x="1102519" y="207169"/>
                  <a:pt x="1103471" y="215741"/>
                </a:cubicBezTo>
                <a:cubicBezTo>
                  <a:pt x="1099661" y="206216"/>
                  <a:pt x="1097756" y="200501"/>
                  <a:pt x="1097756" y="200501"/>
                </a:cubicBezTo>
                <a:cubicBezTo>
                  <a:pt x="1097756" y="200501"/>
                  <a:pt x="1099661" y="209074"/>
                  <a:pt x="1102519" y="224314"/>
                </a:cubicBezTo>
                <a:cubicBezTo>
                  <a:pt x="1100614" y="227171"/>
                  <a:pt x="1097756" y="230981"/>
                  <a:pt x="1094899" y="233839"/>
                </a:cubicBezTo>
                <a:cubicBezTo>
                  <a:pt x="1092994" y="225266"/>
                  <a:pt x="1091089" y="216694"/>
                  <a:pt x="1089184" y="209074"/>
                </a:cubicBezTo>
                <a:cubicBezTo>
                  <a:pt x="1086326" y="182404"/>
                  <a:pt x="1084421" y="166211"/>
                  <a:pt x="1084421" y="166211"/>
                </a:cubicBezTo>
                <a:cubicBezTo>
                  <a:pt x="1084421" y="166211"/>
                  <a:pt x="1084421" y="172879"/>
                  <a:pt x="1083469" y="184309"/>
                </a:cubicBezTo>
                <a:cubicBezTo>
                  <a:pt x="1080611" y="171926"/>
                  <a:pt x="1077754" y="160496"/>
                  <a:pt x="1073944" y="149066"/>
                </a:cubicBezTo>
                <a:cubicBezTo>
                  <a:pt x="1071086" y="140494"/>
                  <a:pt x="1069181" y="131921"/>
                  <a:pt x="1066324" y="123349"/>
                </a:cubicBezTo>
                <a:cubicBezTo>
                  <a:pt x="1072991" y="105251"/>
                  <a:pt x="1075849" y="94774"/>
                  <a:pt x="1075849" y="94774"/>
                </a:cubicBezTo>
                <a:cubicBezTo>
                  <a:pt x="1075849" y="94774"/>
                  <a:pt x="1072039" y="103346"/>
                  <a:pt x="1064419" y="119539"/>
                </a:cubicBezTo>
                <a:cubicBezTo>
                  <a:pt x="1062514" y="112871"/>
                  <a:pt x="1059656" y="106204"/>
                  <a:pt x="1057751" y="100489"/>
                </a:cubicBezTo>
                <a:cubicBezTo>
                  <a:pt x="1054894" y="92869"/>
                  <a:pt x="1052036" y="85249"/>
                  <a:pt x="1050131" y="78581"/>
                </a:cubicBezTo>
                <a:cubicBezTo>
                  <a:pt x="1047274" y="71914"/>
                  <a:pt x="1044416" y="65246"/>
                  <a:pt x="1042511" y="59531"/>
                </a:cubicBezTo>
                <a:cubicBezTo>
                  <a:pt x="1037749" y="47149"/>
                  <a:pt x="1032986" y="36671"/>
                  <a:pt x="1029176" y="28099"/>
                </a:cubicBezTo>
                <a:cubicBezTo>
                  <a:pt x="1017746" y="16669"/>
                  <a:pt x="1012984" y="7144"/>
                  <a:pt x="1012984" y="7144"/>
                </a:cubicBezTo>
                <a:cubicBezTo>
                  <a:pt x="1012984" y="7144"/>
                  <a:pt x="1016794" y="17621"/>
                  <a:pt x="1022509" y="34766"/>
                </a:cubicBezTo>
                <a:cubicBezTo>
                  <a:pt x="1025366" y="43339"/>
                  <a:pt x="1029176" y="54769"/>
                  <a:pt x="1032986" y="67151"/>
                </a:cubicBezTo>
                <a:cubicBezTo>
                  <a:pt x="1034891" y="73819"/>
                  <a:pt x="1036796" y="79534"/>
                  <a:pt x="1038701" y="87154"/>
                </a:cubicBezTo>
                <a:cubicBezTo>
                  <a:pt x="1040606" y="93821"/>
                  <a:pt x="1042511" y="101441"/>
                  <a:pt x="1044416" y="109061"/>
                </a:cubicBezTo>
                <a:cubicBezTo>
                  <a:pt x="1044416" y="109061"/>
                  <a:pt x="1044416" y="110014"/>
                  <a:pt x="1044416" y="110014"/>
                </a:cubicBezTo>
                <a:cubicBezTo>
                  <a:pt x="1039654" y="101441"/>
                  <a:pt x="1037749" y="96679"/>
                  <a:pt x="1037749" y="96679"/>
                </a:cubicBezTo>
                <a:cubicBezTo>
                  <a:pt x="1037749" y="96679"/>
                  <a:pt x="1039654" y="104299"/>
                  <a:pt x="1044416" y="117634"/>
                </a:cubicBezTo>
                <a:cubicBezTo>
                  <a:pt x="1046321" y="124301"/>
                  <a:pt x="1049179" y="131921"/>
                  <a:pt x="1051084" y="141446"/>
                </a:cubicBezTo>
                <a:cubicBezTo>
                  <a:pt x="1051084" y="143351"/>
                  <a:pt x="1052036" y="144304"/>
                  <a:pt x="1052036" y="146209"/>
                </a:cubicBezTo>
                <a:cubicBezTo>
                  <a:pt x="1048226" y="153829"/>
                  <a:pt x="1043464" y="163354"/>
                  <a:pt x="1037749" y="172879"/>
                </a:cubicBezTo>
                <a:cubicBezTo>
                  <a:pt x="1033939" y="180499"/>
                  <a:pt x="1029176" y="188119"/>
                  <a:pt x="1024414" y="195739"/>
                </a:cubicBezTo>
                <a:cubicBezTo>
                  <a:pt x="1024414" y="194786"/>
                  <a:pt x="1023461" y="193834"/>
                  <a:pt x="1023461" y="192881"/>
                </a:cubicBezTo>
                <a:cubicBezTo>
                  <a:pt x="1023461" y="190024"/>
                  <a:pt x="1023461" y="187166"/>
                  <a:pt x="1023461" y="184309"/>
                </a:cubicBezTo>
                <a:cubicBezTo>
                  <a:pt x="1024414" y="169069"/>
                  <a:pt x="1024414" y="154781"/>
                  <a:pt x="1024414" y="142399"/>
                </a:cubicBezTo>
                <a:cubicBezTo>
                  <a:pt x="1024414" y="130016"/>
                  <a:pt x="1024414" y="119539"/>
                  <a:pt x="1023461" y="110014"/>
                </a:cubicBezTo>
                <a:cubicBezTo>
                  <a:pt x="1023461" y="101441"/>
                  <a:pt x="1022509" y="93821"/>
                  <a:pt x="1021556" y="89059"/>
                </a:cubicBezTo>
                <a:cubicBezTo>
                  <a:pt x="1020604" y="84296"/>
                  <a:pt x="1020604" y="81439"/>
                  <a:pt x="1020604" y="81439"/>
                </a:cubicBezTo>
                <a:cubicBezTo>
                  <a:pt x="1020604" y="81439"/>
                  <a:pt x="1020604" y="84296"/>
                  <a:pt x="1020604" y="89059"/>
                </a:cubicBezTo>
                <a:cubicBezTo>
                  <a:pt x="1020604" y="93821"/>
                  <a:pt x="1019651" y="100489"/>
                  <a:pt x="1019651" y="110014"/>
                </a:cubicBezTo>
                <a:cubicBezTo>
                  <a:pt x="1018699" y="124301"/>
                  <a:pt x="1016794" y="142399"/>
                  <a:pt x="1014889" y="165259"/>
                </a:cubicBezTo>
                <a:cubicBezTo>
                  <a:pt x="1013936" y="162401"/>
                  <a:pt x="1013936" y="161449"/>
                  <a:pt x="1013936" y="161449"/>
                </a:cubicBezTo>
                <a:cubicBezTo>
                  <a:pt x="1013936" y="161449"/>
                  <a:pt x="1013936" y="163354"/>
                  <a:pt x="1014889" y="168116"/>
                </a:cubicBezTo>
                <a:cubicBezTo>
                  <a:pt x="1013936" y="172879"/>
                  <a:pt x="1013936" y="178594"/>
                  <a:pt x="1012984" y="183356"/>
                </a:cubicBezTo>
                <a:cubicBezTo>
                  <a:pt x="1011079" y="196691"/>
                  <a:pt x="1009174" y="210026"/>
                  <a:pt x="1007269" y="224314"/>
                </a:cubicBezTo>
                <a:cubicBezTo>
                  <a:pt x="996791" y="242411"/>
                  <a:pt x="984409" y="262414"/>
                  <a:pt x="972026" y="283369"/>
                </a:cubicBezTo>
                <a:cubicBezTo>
                  <a:pt x="972026" y="277654"/>
                  <a:pt x="971074" y="273844"/>
                  <a:pt x="971074" y="269081"/>
                </a:cubicBezTo>
                <a:cubicBezTo>
                  <a:pt x="972979" y="263366"/>
                  <a:pt x="975836" y="256699"/>
                  <a:pt x="977741" y="251936"/>
                </a:cubicBezTo>
                <a:cubicBezTo>
                  <a:pt x="983456" y="235744"/>
                  <a:pt x="989171" y="220504"/>
                  <a:pt x="992981" y="206216"/>
                </a:cubicBezTo>
                <a:cubicBezTo>
                  <a:pt x="996791" y="192881"/>
                  <a:pt x="1000601" y="180499"/>
                  <a:pt x="1002506" y="170974"/>
                </a:cubicBezTo>
                <a:cubicBezTo>
                  <a:pt x="1007269" y="150971"/>
                  <a:pt x="1009174" y="139541"/>
                  <a:pt x="1009174" y="139541"/>
                </a:cubicBezTo>
                <a:cubicBezTo>
                  <a:pt x="1009174" y="139541"/>
                  <a:pt x="1005364" y="150971"/>
                  <a:pt x="998696" y="170021"/>
                </a:cubicBezTo>
                <a:cubicBezTo>
                  <a:pt x="995839" y="179546"/>
                  <a:pt x="990124" y="190976"/>
                  <a:pt x="985361" y="204311"/>
                </a:cubicBezTo>
                <a:cubicBezTo>
                  <a:pt x="980599" y="217646"/>
                  <a:pt x="972979" y="231934"/>
                  <a:pt x="966311" y="248126"/>
                </a:cubicBezTo>
                <a:cubicBezTo>
                  <a:pt x="964406" y="251936"/>
                  <a:pt x="962501" y="255746"/>
                  <a:pt x="960596" y="260509"/>
                </a:cubicBezTo>
                <a:cubicBezTo>
                  <a:pt x="961549" y="248126"/>
                  <a:pt x="961549" y="236696"/>
                  <a:pt x="961549" y="225266"/>
                </a:cubicBezTo>
                <a:cubicBezTo>
                  <a:pt x="966311" y="212884"/>
                  <a:pt x="969169" y="206216"/>
                  <a:pt x="969169" y="206216"/>
                </a:cubicBezTo>
                <a:cubicBezTo>
                  <a:pt x="969169" y="206216"/>
                  <a:pt x="966311" y="210979"/>
                  <a:pt x="961549" y="218599"/>
                </a:cubicBezTo>
                <a:cubicBezTo>
                  <a:pt x="961549" y="213836"/>
                  <a:pt x="961549" y="210026"/>
                  <a:pt x="961549" y="206216"/>
                </a:cubicBezTo>
                <a:cubicBezTo>
                  <a:pt x="961549" y="182404"/>
                  <a:pt x="960596" y="162401"/>
                  <a:pt x="958691" y="149066"/>
                </a:cubicBezTo>
                <a:cubicBezTo>
                  <a:pt x="957739" y="143351"/>
                  <a:pt x="957739" y="138589"/>
                  <a:pt x="956786" y="134779"/>
                </a:cubicBezTo>
                <a:cubicBezTo>
                  <a:pt x="956786" y="132874"/>
                  <a:pt x="957739" y="131921"/>
                  <a:pt x="957739" y="131921"/>
                </a:cubicBezTo>
                <a:cubicBezTo>
                  <a:pt x="957739" y="131921"/>
                  <a:pt x="957739" y="132874"/>
                  <a:pt x="956786" y="133826"/>
                </a:cubicBezTo>
                <a:cubicBezTo>
                  <a:pt x="956786" y="133826"/>
                  <a:pt x="956786" y="132874"/>
                  <a:pt x="956786" y="132874"/>
                </a:cubicBezTo>
                <a:cubicBezTo>
                  <a:pt x="955834" y="129064"/>
                  <a:pt x="955834" y="127159"/>
                  <a:pt x="955834" y="127159"/>
                </a:cubicBezTo>
                <a:cubicBezTo>
                  <a:pt x="955834" y="127159"/>
                  <a:pt x="955834" y="130969"/>
                  <a:pt x="955834" y="136684"/>
                </a:cubicBezTo>
                <a:cubicBezTo>
                  <a:pt x="951071" y="147161"/>
                  <a:pt x="940594" y="171926"/>
                  <a:pt x="927259" y="206216"/>
                </a:cubicBezTo>
                <a:cubicBezTo>
                  <a:pt x="927259" y="206216"/>
                  <a:pt x="927259" y="205264"/>
                  <a:pt x="927259" y="205264"/>
                </a:cubicBezTo>
                <a:cubicBezTo>
                  <a:pt x="928211" y="196691"/>
                  <a:pt x="929164" y="189071"/>
                  <a:pt x="930116" y="183356"/>
                </a:cubicBezTo>
                <a:cubicBezTo>
                  <a:pt x="932021" y="170974"/>
                  <a:pt x="932974" y="164306"/>
                  <a:pt x="932974" y="164306"/>
                </a:cubicBezTo>
                <a:cubicBezTo>
                  <a:pt x="932974" y="164306"/>
                  <a:pt x="930116" y="170974"/>
                  <a:pt x="926306" y="183356"/>
                </a:cubicBezTo>
                <a:cubicBezTo>
                  <a:pt x="924401" y="189071"/>
                  <a:pt x="922496" y="195739"/>
                  <a:pt x="920591" y="203359"/>
                </a:cubicBezTo>
                <a:cubicBezTo>
                  <a:pt x="916781" y="192881"/>
                  <a:pt x="913924" y="182404"/>
                  <a:pt x="910114" y="171926"/>
                </a:cubicBezTo>
                <a:cubicBezTo>
                  <a:pt x="909161" y="169069"/>
                  <a:pt x="908209" y="167164"/>
                  <a:pt x="907256" y="164306"/>
                </a:cubicBezTo>
                <a:cubicBezTo>
                  <a:pt x="909161" y="161449"/>
                  <a:pt x="910114" y="159544"/>
                  <a:pt x="912019" y="157639"/>
                </a:cubicBezTo>
                <a:cubicBezTo>
                  <a:pt x="920591" y="145256"/>
                  <a:pt x="927259" y="133826"/>
                  <a:pt x="933926" y="124301"/>
                </a:cubicBezTo>
                <a:cubicBezTo>
                  <a:pt x="946309" y="106204"/>
                  <a:pt x="953929" y="95726"/>
                  <a:pt x="953929" y="95726"/>
                </a:cubicBezTo>
                <a:cubicBezTo>
                  <a:pt x="953929" y="95726"/>
                  <a:pt x="945356" y="105251"/>
                  <a:pt x="931069" y="121444"/>
                </a:cubicBezTo>
                <a:cubicBezTo>
                  <a:pt x="923449" y="129064"/>
                  <a:pt x="915829" y="140494"/>
                  <a:pt x="906304" y="151924"/>
                </a:cubicBezTo>
                <a:cubicBezTo>
                  <a:pt x="905351" y="152876"/>
                  <a:pt x="904399" y="153829"/>
                  <a:pt x="904399" y="154781"/>
                </a:cubicBezTo>
                <a:cubicBezTo>
                  <a:pt x="901541" y="147161"/>
                  <a:pt x="898684" y="139541"/>
                  <a:pt x="894874" y="131921"/>
                </a:cubicBezTo>
                <a:lnTo>
                  <a:pt x="892016" y="126206"/>
                </a:lnTo>
                <a:cubicBezTo>
                  <a:pt x="893921" y="122396"/>
                  <a:pt x="895826" y="118586"/>
                  <a:pt x="897731" y="115729"/>
                </a:cubicBezTo>
                <a:cubicBezTo>
                  <a:pt x="905351" y="100489"/>
                  <a:pt x="912019" y="87154"/>
                  <a:pt x="918686" y="77629"/>
                </a:cubicBezTo>
                <a:cubicBezTo>
                  <a:pt x="931069" y="56674"/>
                  <a:pt x="937736" y="44291"/>
                  <a:pt x="937736" y="44291"/>
                </a:cubicBezTo>
                <a:cubicBezTo>
                  <a:pt x="937736" y="44291"/>
                  <a:pt x="929164" y="55721"/>
                  <a:pt x="914876" y="74771"/>
                </a:cubicBezTo>
                <a:cubicBezTo>
                  <a:pt x="907256" y="84296"/>
                  <a:pt x="899636" y="96679"/>
                  <a:pt x="890111" y="110966"/>
                </a:cubicBezTo>
                <a:cubicBezTo>
                  <a:pt x="889159" y="112871"/>
                  <a:pt x="887254" y="114776"/>
                  <a:pt x="886301" y="116681"/>
                </a:cubicBezTo>
                <a:lnTo>
                  <a:pt x="874871" y="92869"/>
                </a:lnTo>
                <a:lnTo>
                  <a:pt x="873919" y="90964"/>
                </a:lnTo>
                <a:lnTo>
                  <a:pt x="872966" y="91916"/>
                </a:lnTo>
                <a:cubicBezTo>
                  <a:pt x="871061" y="92869"/>
                  <a:pt x="869156" y="93821"/>
                  <a:pt x="868204" y="95726"/>
                </a:cubicBezTo>
                <a:cubicBezTo>
                  <a:pt x="867251" y="97631"/>
                  <a:pt x="866299" y="99536"/>
                  <a:pt x="866299" y="101441"/>
                </a:cubicBezTo>
                <a:cubicBezTo>
                  <a:pt x="866299" y="105251"/>
                  <a:pt x="867251" y="110014"/>
                  <a:pt x="868204" y="113824"/>
                </a:cubicBezTo>
                <a:cubicBezTo>
                  <a:pt x="867251" y="110014"/>
                  <a:pt x="867251" y="106204"/>
                  <a:pt x="868204" y="102394"/>
                </a:cubicBezTo>
                <a:cubicBezTo>
                  <a:pt x="868204" y="100489"/>
                  <a:pt x="869156" y="99536"/>
                  <a:pt x="870109" y="97631"/>
                </a:cubicBezTo>
                <a:cubicBezTo>
                  <a:pt x="871061" y="96679"/>
                  <a:pt x="872014" y="96679"/>
                  <a:pt x="872966" y="95726"/>
                </a:cubicBezTo>
                <a:lnTo>
                  <a:pt x="882491" y="122396"/>
                </a:lnTo>
                <a:cubicBezTo>
                  <a:pt x="880586" y="126206"/>
                  <a:pt x="877729" y="129064"/>
                  <a:pt x="875824" y="132874"/>
                </a:cubicBezTo>
                <a:cubicBezTo>
                  <a:pt x="871061" y="141446"/>
                  <a:pt x="866299" y="150019"/>
                  <a:pt x="860584" y="159544"/>
                </a:cubicBezTo>
                <a:cubicBezTo>
                  <a:pt x="852964" y="172879"/>
                  <a:pt x="845344" y="188119"/>
                  <a:pt x="837724" y="203359"/>
                </a:cubicBezTo>
                <a:cubicBezTo>
                  <a:pt x="834866" y="198596"/>
                  <a:pt x="832961" y="195739"/>
                  <a:pt x="832009" y="194786"/>
                </a:cubicBezTo>
                <a:cubicBezTo>
                  <a:pt x="834866" y="170974"/>
                  <a:pt x="836771" y="151924"/>
                  <a:pt x="838676" y="137636"/>
                </a:cubicBezTo>
                <a:cubicBezTo>
                  <a:pt x="839629" y="123349"/>
                  <a:pt x="840581" y="115729"/>
                  <a:pt x="840581" y="115729"/>
                </a:cubicBezTo>
                <a:cubicBezTo>
                  <a:pt x="840581" y="115729"/>
                  <a:pt x="838676" y="123349"/>
                  <a:pt x="834866" y="137636"/>
                </a:cubicBezTo>
                <a:cubicBezTo>
                  <a:pt x="831056" y="151924"/>
                  <a:pt x="826294" y="170974"/>
                  <a:pt x="820579" y="194786"/>
                </a:cubicBezTo>
                <a:cubicBezTo>
                  <a:pt x="819626" y="197644"/>
                  <a:pt x="819626" y="200501"/>
                  <a:pt x="818674" y="204311"/>
                </a:cubicBezTo>
                <a:cubicBezTo>
                  <a:pt x="817721" y="202406"/>
                  <a:pt x="816769" y="199549"/>
                  <a:pt x="815816" y="197644"/>
                </a:cubicBezTo>
                <a:cubicBezTo>
                  <a:pt x="810101" y="183356"/>
                  <a:pt x="807244" y="174784"/>
                  <a:pt x="807244" y="174784"/>
                </a:cubicBezTo>
                <a:cubicBezTo>
                  <a:pt x="807244" y="174784"/>
                  <a:pt x="809149" y="183356"/>
                  <a:pt x="812006" y="198596"/>
                </a:cubicBezTo>
                <a:cubicBezTo>
                  <a:pt x="812959" y="202406"/>
                  <a:pt x="813911" y="206216"/>
                  <a:pt x="814864" y="210979"/>
                </a:cubicBezTo>
                <a:cubicBezTo>
                  <a:pt x="814864" y="212884"/>
                  <a:pt x="815816" y="214789"/>
                  <a:pt x="815816" y="216694"/>
                </a:cubicBezTo>
                <a:cubicBezTo>
                  <a:pt x="813911" y="224314"/>
                  <a:pt x="812959" y="231934"/>
                  <a:pt x="811054" y="239554"/>
                </a:cubicBezTo>
                <a:cubicBezTo>
                  <a:pt x="809149" y="226219"/>
                  <a:pt x="808196" y="219551"/>
                  <a:pt x="808196" y="219551"/>
                </a:cubicBezTo>
                <a:cubicBezTo>
                  <a:pt x="808196" y="219551"/>
                  <a:pt x="807244" y="236696"/>
                  <a:pt x="807244" y="264319"/>
                </a:cubicBezTo>
                <a:cubicBezTo>
                  <a:pt x="807244" y="265271"/>
                  <a:pt x="807244" y="265271"/>
                  <a:pt x="807244" y="266224"/>
                </a:cubicBezTo>
                <a:cubicBezTo>
                  <a:pt x="804386" y="259556"/>
                  <a:pt x="801529" y="252889"/>
                  <a:pt x="798671" y="246221"/>
                </a:cubicBezTo>
                <a:cubicBezTo>
                  <a:pt x="799624" y="241459"/>
                  <a:pt x="800576" y="239554"/>
                  <a:pt x="800576" y="239554"/>
                </a:cubicBezTo>
                <a:cubicBezTo>
                  <a:pt x="800576" y="239554"/>
                  <a:pt x="799624" y="241459"/>
                  <a:pt x="797719" y="245269"/>
                </a:cubicBezTo>
                <a:cubicBezTo>
                  <a:pt x="797719" y="244316"/>
                  <a:pt x="796766" y="243364"/>
                  <a:pt x="796766" y="242411"/>
                </a:cubicBezTo>
                <a:cubicBezTo>
                  <a:pt x="795814" y="239554"/>
                  <a:pt x="793909" y="236696"/>
                  <a:pt x="792956" y="233839"/>
                </a:cubicBezTo>
                <a:cubicBezTo>
                  <a:pt x="794861" y="229076"/>
                  <a:pt x="795814" y="223361"/>
                  <a:pt x="796766" y="218599"/>
                </a:cubicBezTo>
                <a:cubicBezTo>
                  <a:pt x="802481" y="196691"/>
                  <a:pt x="806291" y="177641"/>
                  <a:pt x="809149" y="164306"/>
                </a:cubicBezTo>
                <a:cubicBezTo>
                  <a:pt x="811054" y="150971"/>
                  <a:pt x="812959" y="143351"/>
                  <a:pt x="812959" y="143351"/>
                </a:cubicBezTo>
                <a:cubicBezTo>
                  <a:pt x="812959" y="143351"/>
                  <a:pt x="810101" y="150971"/>
                  <a:pt x="805339" y="163354"/>
                </a:cubicBezTo>
                <a:cubicBezTo>
                  <a:pt x="803434" y="170021"/>
                  <a:pt x="800576" y="177641"/>
                  <a:pt x="796766" y="186214"/>
                </a:cubicBezTo>
                <a:cubicBezTo>
                  <a:pt x="793909" y="194786"/>
                  <a:pt x="790099" y="205264"/>
                  <a:pt x="785336" y="215741"/>
                </a:cubicBezTo>
                <a:cubicBezTo>
                  <a:pt x="785336" y="216694"/>
                  <a:pt x="784384" y="217646"/>
                  <a:pt x="784384" y="218599"/>
                </a:cubicBezTo>
                <a:cubicBezTo>
                  <a:pt x="781526" y="213836"/>
                  <a:pt x="779621" y="209074"/>
                  <a:pt x="776764" y="205264"/>
                </a:cubicBezTo>
                <a:cubicBezTo>
                  <a:pt x="775811" y="204311"/>
                  <a:pt x="775811" y="203359"/>
                  <a:pt x="774859" y="202406"/>
                </a:cubicBezTo>
                <a:cubicBezTo>
                  <a:pt x="774859" y="202406"/>
                  <a:pt x="774859" y="202406"/>
                  <a:pt x="774859" y="201454"/>
                </a:cubicBezTo>
                <a:cubicBezTo>
                  <a:pt x="777716" y="176689"/>
                  <a:pt x="779621" y="156686"/>
                  <a:pt x="780574" y="142399"/>
                </a:cubicBezTo>
                <a:cubicBezTo>
                  <a:pt x="781526" y="128111"/>
                  <a:pt x="781526" y="119539"/>
                  <a:pt x="781526" y="119539"/>
                </a:cubicBezTo>
                <a:cubicBezTo>
                  <a:pt x="781526" y="119539"/>
                  <a:pt x="779621" y="127159"/>
                  <a:pt x="776764" y="141446"/>
                </a:cubicBezTo>
                <a:cubicBezTo>
                  <a:pt x="775811" y="148114"/>
                  <a:pt x="772954" y="156686"/>
                  <a:pt x="771049" y="167164"/>
                </a:cubicBezTo>
                <a:cubicBezTo>
                  <a:pt x="769144" y="173831"/>
                  <a:pt x="768191" y="181451"/>
                  <a:pt x="766286" y="189071"/>
                </a:cubicBezTo>
                <a:cubicBezTo>
                  <a:pt x="763429" y="185261"/>
                  <a:pt x="760571" y="181451"/>
                  <a:pt x="758666" y="178594"/>
                </a:cubicBezTo>
                <a:cubicBezTo>
                  <a:pt x="753904" y="171926"/>
                  <a:pt x="748189" y="166211"/>
                  <a:pt x="745331" y="163354"/>
                </a:cubicBezTo>
                <a:cubicBezTo>
                  <a:pt x="742474" y="159544"/>
                  <a:pt x="740569" y="157639"/>
                  <a:pt x="740569" y="157639"/>
                </a:cubicBezTo>
                <a:cubicBezTo>
                  <a:pt x="740569" y="157639"/>
                  <a:pt x="741521" y="159544"/>
                  <a:pt x="744379" y="163354"/>
                </a:cubicBezTo>
                <a:cubicBezTo>
                  <a:pt x="747236" y="167164"/>
                  <a:pt x="751046" y="172879"/>
                  <a:pt x="754856" y="180499"/>
                </a:cubicBezTo>
                <a:cubicBezTo>
                  <a:pt x="757714" y="185261"/>
                  <a:pt x="760571" y="190976"/>
                  <a:pt x="763429" y="196691"/>
                </a:cubicBezTo>
                <a:cubicBezTo>
                  <a:pt x="763429" y="197644"/>
                  <a:pt x="763429" y="198596"/>
                  <a:pt x="762476" y="199549"/>
                </a:cubicBezTo>
                <a:cubicBezTo>
                  <a:pt x="759619" y="211931"/>
                  <a:pt x="756761" y="224314"/>
                  <a:pt x="753904" y="238601"/>
                </a:cubicBezTo>
                <a:cubicBezTo>
                  <a:pt x="749141" y="230029"/>
                  <a:pt x="747236" y="224314"/>
                  <a:pt x="747236" y="224314"/>
                </a:cubicBezTo>
                <a:cubicBezTo>
                  <a:pt x="747236" y="224314"/>
                  <a:pt x="749141" y="230981"/>
                  <a:pt x="752951" y="241459"/>
                </a:cubicBezTo>
                <a:cubicBezTo>
                  <a:pt x="751999" y="242411"/>
                  <a:pt x="751999" y="242411"/>
                  <a:pt x="751046" y="243364"/>
                </a:cubicBezTo>
                <a:cubicBezTo>
                  <a:pt x="749141" y="246221"/>
                  <a:pt x="749141" y="250031"/>
                  <a:pt x="749141" y="252889"/>
                </a:cubicBezTo>
                <a:cubicBezTo>
                  <a:pt x="750094" y="250031"/>
                  <a:pt x="751046" y="246221"/>
                  <a:pt x="752951" y="244316"/>
                </a:cubicBezTo>
                <a:cubicBezTo>
                  <a:pt x="752951" y="244316"/>
                  <a:pt x="752951" y="244316"/>
                  <a:pt x="752951" y="244316"/>
                </a:cubicBezTo>
                <a:cubicBezTo>
                  <a:pt x="750094" y="256699"/>
                  <a:pt x="747236" y="269081"/>
                  <a:pt x="744379" y="282416"/>
                </a:cubicBezTo>
                <a:cubicBezTo>
                  <a:pt x="743426" y="287179"/>
                  <a:pt x="742474" y="291941"/>
                  <a:pt x="741521" y="296704"/>
                </a:cubicBezTo>
                <a:cubicBezTo>
                  <a:pt x="740569" y="299561"/>
                  <a:pt x="739616" y="302419"/>
                  <a:pt x="738664" y="306229"/>
                </a:cubicBezTo>
                <a:cubicBezTo>
                  <a:pt x="738664" y="306229"/>
                  <a:pt x="738664" y="306229"/>
                  <a:pt x="738664" y="306229"/>
                </a:cubicBezTo>
                <a:cubicBezTo>
                  <a:pt x="738664" y="302419"/>
                  <a:pt x="737711" y="297656"/>
                  <a:pt x="737711" y="293846"/>
                </a:cubicBezTo>
                <a:cubicBezTo>
                  <a:pt x="736759" y="285274"/>
                  <a:pt x="735806" y="277654"/>
                  <a:pt x="733901" y="270034"/>
                </a:cubicBezTo>
                <a:cubicBezTo>
                  <a:pt x="732949" y="266224"/>
                  <a:pt x="731996" y="263366"/>
                  <a:pt x="731996" y="259556"/>
                </a:cubicBezTo>
                <a:cubicBezTo>
                  <a:pt x="731996" y="258604"/>
                  <a:pt x="731996" y="258604"/>
                  <a:pt x="731044" y="257651"/>
                </a:cubicBezTo>
                <a:cubicBezTo>
                  <a:pt x="729139" y="238601"/>
                  <a:pt x="727234" y="223361"/>
                  <a:pt x="725329" y="210979"/>
                </a:cubicBezTo>
                <a:cubicBezTo>
                  <a:pt x="723424" y="195739"/>
                  <a:pt x="722471" y="186214"/>
                  <a:pt x="722471" y="186214"/>
                </a:cubicBezTo>
                <a:cubicBezTo>
                  <a:pt x="722471" y="186214"/>
                  <a:pt x="722471" y="190976"/>
                  <a:pt x="722471" y="199549"/>
                </a:cubicBezTo>
                <a:cubicBezTo>
                  <a:pt x="720566" y="204311"/>
                  <a:pt x="715804" y="220504"/>
                  <a:pt x="709136" y="243364"/>
                </a:cubicBezTo>
                <a:cubicBezTo>
                  <a:pt x="707231" y="238601"/>
                  <a:pt x="706279" y="233839"/>
                  <a:pt x="704374" y="229076"/>
                </a:cubicBezTo>
                <a:cubicBezTo>
                  <a:pt x="698659" y="211931"/>
                  <a:pt x="692944" y="195739"/>
                  <a:pt x="687229" y="181451"/>
                </a:cubicBezTo>
                <a:cubicBezTo>
                  <a:pt x="684371" y="174784"/>
                  <a:pt x="682466" y="168116"/>
                  <a:pt x="679609" y="161449"/>
                </a:cubicBezTo>
                <a:cubicBezTo>
                  <a:pt x="679609" y="156686"/>
                  <a:pt x="679609" y="151924"/>
                  <a:pt x="679609" y="148114"/>
                </a:cubicBezTo>
                <a:cubicBezTo>
                  <a:pt x="679609" y="138589"/>
                  <a:pt x="679609" y="130016"/>
                  <a:pt x="679609" y="122396"/>
                </a:cubicBezTo>
                <a:cubicBezTo>
                  <a:pt x="679609" y="108109"/>
                  <a:pt x="678656" y="100489"/>
                  <a:pt x="678656" y="100489"/>
                </a:cubicBezTo>
                <a:cubicBezTo>
                  <a:pt x="678656" y="100489"/>
                  <a:pt x="677704" y="108109"/>
                  <a:pt x="675799" y="122396"/>
                </a:cubicBezTo>
                <a:cubicBezTo>
                  <a:pt x="674846" y="128111"/>
                  <a:pt x="673894" y="135731"/>
                  <a:pt x="672941" y="144304"/>
                </a:cubicBezTo>
                <a:cubicBezTo>
                  <a:pt x="669131" y="134779"/>
                  <a:pt x="665321" y="127159"/>
                  <a:pt x="663416" y="122396"/>
                </a:cubicBezTo>
                <a:cubicBezTo>
                  <a:pt x="660559" y="117634"/>
                  <a:pt x="659606" y="114776"/>
                  <a:pt x="659606" y="114776"/>
                </a:cubicBezTo>
                <a:cubicBezTo>
                  <a:pt x="659606" y="114776"/>
                  <a:pt x="660559" y="117634"/>
                  <a:pt x="662464" y="123349"/>
                </a:cubicBezTo>
                <a:cubicBezTo>
                  <a:pt x="664369" y="129064"/>
                  <a:pt x="667226" y="136684"/>
                  <a:pt x="670084" y="147161"/>
                </a:cubicBezTo>
                <a:cubicBezTo>
                  <a:pt x="671036" y="149066"/>
                  <a:pt x="671036" y="151924"/>
                  <a:pt x="671989" y="153829"/>
                </a:cubicBezTo>
                <a:cubicBezTo>
                  <a:pt x="671989" y="157639"/>
                  <a:pt x="671036" y="160496"/>
                  <a:pt x="671036" y="164306"/>
                </a:cubicBezTo>
                <a:cubicBezTo>
                  <a:pt x="670084" y="170021"/>
                  <a:pt x="669131" y="175736"/>
                  <a:pt x="668179" y="181451"/>
                </a:cubicBezTo>
                <a:cubicBezTo>
                  <a:pt x="666274" y="193834"/>
                  <a:pt x="664369" y="206216"/>
                  <a:pt x="662464" y="219551"/>
                </a:cubicBezTo>
                <a:cubicBezTo>
                  <a:pt x="661511" y="226219"/>
                  <a:pt x="660559" y="232886"/>
                  <a:pt x="658654" y="239554"/>
                </a:cubicBezTo>
                <a:cubicBezTo>
                  <a:pt x="657701" y="236696"/>
                  <a:pt x="656749" y="233839"/>
                  <a:pt x="655796" y="231934"/>
                </a:cubicBezTo>
                <a:cubicBezTo>
                  <a:pt x="656749" y="218599"/>
                  <a:pt x="657701" y="210026"/>
                  <a:pt x="657701" y="210026"/>
                </a:cubicBezTo>
                <a:cubicBezTo>
                  <a:pt x="657701" y="210026"/>
                  <a:pt x="655796" y="215741"/>
                  <a:pt x="653891" y="226219"/>
                </a:cubicBezTo>
                <a:cubicBezTo>
                  <a:pt x="648176" y="212884"/>
                  <a:pt x="643414" y="201454"/>
                  <a:pt x="638651" y="191929"/>
                </a:cubicBezTo>
                <a:cubicBezTo>
                  <a:pt x="634841" y="184309"/>
                  <a:pt x="631984" y="178594"/>
                  <a:pt x="630079" y="174784"/>
                </a:cubicBezTo>
                <a:cubicBezTo>
                  <a:pt x="628174" y="170974"/>
                  <a:pt x="627221" y="169069"/>
                  <a:pt x="627221" y="169069"/>
                </a:cubicBezTo>
                <a:cubicBezTo>
                  <a:pt x="627221" y="169069"/>
                  <a:pt x="630079" y="178594"/>
                  <a:pt x="635794" y="193834"/>
                </a:cubicBezTo>
                <a:cubicBezTo>
                  <a:pt x="639604" y="205264"/>
                  <a:pt x="644366" y="221456"/>
                  <a:pt x="649129" y="240506"/>
                </a:cubicBezTo>
                <a:cubicBezTo>
                  <a:pt x="649129" y="241459"/>
                  <a:pt x="649129" y="242411"/>
                  <a:pt x="650081" y="244316"/>
                </a:cubicBezTo>
                <a:cubicBezTo>
                  <a:pt x="649129" y="250031"/>
                  <a:pt x="648176" y="255746"/>
                  <a:pt x="647224" y="262414"/>
                </a:cubicBezTo>
                <a:cubicBezTo>
                  <a:pt x="646271" y="268129"/>
                  <a:pt x="645319" y="273844"/>
                  <a:pt x="644366" y="279559"/>
                </a:cubicBezTo>
                <a:cubicBezTo>
                  <a:pt x="643414" y="285274"/>
                  <a:pt x="643414" y="291941"/>
                  <a:pt x="642461" y="298609"/>
                </a:cubicBezTo>
                <a:cubicBezTo>
                  <a:pt x="642461" y="298609"/>
                  <a:pt x="642461" y="298609"/>
                  <a:pt x="642461" y="298609"/>
                </a:cubicBezTo>
                <a:cubicBezTo>
                  <a:pt x="642461" y="296704"/>
                  <a:pt x="642461" y="294799"/>
                  <a:pt x="642461" y="294799"/>
                </a:cubicBezTo>
                <a:cubicBezTo>
                  <a:pt x="642461" y="294799"/>
                  <a:pt x="642461" y="302419"/>
                  <a:pt x="641509" y="315754"/>
                </a:cubicBezTo>
                <a:cubicBezTo>
                  <a:pt x="641509" y="316706"/>
                  <a:pt x="641509" y="316706"/>
                  <a:pt x="641509" y="317659"/>
                </a:cubicBezTo>
                <a:cubicBezTo>
                  <a:pt x="640556" y="314801"/>
                  <a:pt x="639604" y="311944"/>
                  <a:pt x="639604" y="309086"/>
                </a:cubicBezTo>
                <a:cubicBezTo>
                  <a:pt x="640556" y="306229"/>
                  <a:pt x="640556" y="304324"/>
                  <a:pt x="640556" y="304324"/>
                </a:cubicBezTo>
                <a:cubicBezTo>
                  <a:pt x="640556" y="304324"/>
                  <a:pt x="639604" y="305276"/>
                  <a:pt x="638651" y="307181"/>
                </a:cubicBezTo>
                <a:cubicBezTo>
                  <a:pt x="636746" y="299561"/>
                  <a:pt x="634841" y="291941"/>
                  <a:pt x="632936" y="284321"/>
                </a:cubicBezTo>
                <a:cubicBezTo>
                  <a:pt x="630079" y="271939"/>
                  <a:pt x="626269" y="260509"/>
                  <a:pt x="624364" y="250031"/>
                </a:cubicBezTo>
                <a:cubicBezTo>
                  <a:pt x="622459" y="239554"/>
                  <a:pt x="619601" y="230981"/>
                  <a:pt x="617696" y="223361"/>
                </a:cubicBezTo>
                <a:cubicBezTo>
                  <a:pt x="616744" y="218599"/>
                  <a:pt x="615791" y="214789"/>
                  <a:pt x="614839" y="210979"/>
                </a:cubicBezTo>
                <a:cubicBezTo>
                  <a:pt x="615791" y="204311"/>
                  <a:pt x="615791" y="197644"/>
                  <a:pt x="615791" y="190024"/>
                </a:cubicBezTo>
                <a:cubicBezTo>
                  <a:pt x="616744" y="169069"/>
                  <a:pt x="617696" y="148114"/>
                  <a:pt x="617696" y="126206"/>
                </a:cubicBezTo>
                <a:cubicBezTo>
                  <a:pt x="613886" y="146209"/>
                  <a:pt x="610076" y="166211"/>
                  <a:pt x="607219" y="187166"/>
                </a:cubicBezTo>
                <a:cubicBezTo>
                  <a:pt x="607219" y="186214"/>
                  <a:pt x="607219" y="185261"/>
                  <a:pt x="606266" y="184309"/>
                </a:cubicBezTo>
                <a:cubicBezTo>
                  <a:pt x="606266" y="186214"/>
                  <a:pt x="606266" y="188119"/>
                  <a:pt x="606266" y="189071"/>
                </a:cubicBezTo>
                <a:cubicBezTo>
                  <a:pt x="604361" y="197644"/>
                  <a:pt x="603409" y="207169"/>
                  <a:pt x="601504" y="215741"/>
                </a:cubicBezTo>
                <a:cubicBezTo>
                  <a:pt x="600551" y="213836"/>
                  <a:pt x="600551" y="211931"/>
                  <a:pt x="599599" y="210979"/>
                </a:cubicBezTo>
                <a:cubicBezTo>
                  <a:pt x="593884" y="198596"/>
                  <a:pt x="591026" y="191929"/>
                  <a:pt x="591026" y="191929"/>
                </a:cubicBezTo>
                <a:cubicBezTo>
                  <a:pt x="591026" y="191929"/>
                  <a:pt x="592931" y="199549"/>
                  <a:pt x="595789" y="212884"/>
                </a:cubicBezTo>
                <a:cubicBezTo>
                  <a:pt x="596741" y="217646"/>
                  <a:pt x="597694" y="223361"/>
                  <a:pt x="599599" y="230029"/>
                </a:cubicBezTo>
                <a:cubicBezTo>
                  <a:pt x="598646" y="237649"/>
                  <a:pt x="596741" y="244316"/>
                  <a:pt x="595789" y="251936"/>
                </a:cubicBezTo>
                <a:cubicBezTo>
                  <a:pt x="592931" y="266224"/>
                  <a:pt x="591026" y="280511"/>
                  <a:pt x="589121" y="294799"/>
                </a:cubicBezTo>
                <a:cubicBezTo>
                  <a:pt x="586264" y="290989"/>
                  <a:pt x="584359" y="288131"/>
                  <a:pt x="582454" y="284321"/>
                </a:cubicBezTo>
                <a:cubicBezTo>
                  <a:pt x="583406" y="277654"/>
                  <a:pt x="584359" y="270986"/>
                  <a:pt x="585311" y="265271"/>
                </a:cubicBezTo>
                <a:cubicBezTo>
                  <a:pt x="586264" y="256699"/>
                  <a:pt x="587216" y="250031"/>
                  <a:pt x="588169" y="244316"/>
                </a:cubicBezTo>
                <a:cubicBezTo>
                  <a:pt x="590074" y="232886"/>
                  <a:pt x="591026" y="225266"/>
                  <a:pt x="591026" y="225266"/>
                </a:cubicBezTo>
                <a:cubicBezTo>
                  <a:pt x="591026" y="225266"/>
                  <a:pt x="588169" y="231934"/>
                  <a:pt x="584359" y="243364"/>
                </a:cubicBezTo>
                <a:cubicBezTo>
                  <a:pt x="583406" y="247174"/>
                  <a:pt x="581501" y="252889"/>
                  <a:pt x="579596" y="258604"/>
                </a:cubicBezTo>
                <a:cubicBezTo>
                  <a:pt x="578644" y="248126"/>
                  <a:pt x="578644" y="239554"/>
                  <a:pt x="577691" y="231934"/>
                </a:cubicBezTo>
                <a:cubicBezTo>
                  <a:pt x="576739" y="218599"/>
                  <a:pt x="575786" y="210979"/>
                  <a:pt x="575786" y="210979"/>
                </a:cubicBezTo>
                <a:cubicBezTo>
                  <a:pt x="575786" y="210979"/>
                  <a:pt x="574834" y="218599"/>
                  <a:pt x="573881" y="230981"/>
                </a:cubicBezTo>
                <a:cubicBezTo>
                  <a:pt x="572929" y="240506"/>
                  <a:pt x="571976" y="252889"/>
                  <a:pt x="571024" y="267176"/>
                </a:cubicBezTo>
                <a:cubicBezTo>
                  <a:pt x="571024" y="267176"/>
                  <a:pt x="571024" y="267176"/>
                  <a:pt x="571024" y="267176"/>
                </a:cubicBezTo>
                <a:cubicBezTo>
                  <a:pt x="570071" y="265271"/>
                  <a:pt x="568166" y="264319"/>
                  <a:pt x="567214" y="262414"/>
                </a:cubicBezTo>
                <a:cubicBezTo>
                  <a:pt x="561499" y="245269"/>
                  <a:pt x="556736" y="230981"/>
                  <a:pt x="552926" y="219551"/>
                </a:cubicBezTo>
                <a:cubicBezTo>
                  <a:pt x="552926" y="219551"/>
                  <a:pt x="552926" y="218599"/>
                  <a:pt x="552926" y="218599"/>
                </a:cubicBezTo>
                <a:cubicBezTo>
                  <a:pt x="553879" y="208121"/>
                  <a:pt x="554831" y="198596"/>
                  <a:pt x="555784" y="189071"/>
                </a:cubicBezTo>
                <a:cubicBezTo>
                  <a:pt x="556736" y="179546"/>
                  <a:pt x="557689" y="170021"/>
                  <a:pt x="558641" y="162401"/>
                </a:cubicBezTo>
                <a:cubicBezTo>
                  <a:pt x="559594" y="154781"/>
                  <a:pt x="560546" y="147161"/>
                  <a:pt x="561499" y="141446"/>
                </a:cubicBezTo>
                <a:cubicBezTo>
                  <a:pt x="563404" y="130016"/>
                  <a:pt x="564356" y="123349"/>
                  <a:pt x="564356" y="123349"/>
                </a:cubicBezTo>
                <a:cubicBezTo>
                  <a:pt x="564356" y="123349"/>
                  <a:pt x="561499" y="130016"/>
                  <a:pt x="557689" y="140494"/>
                </a:cubicBezTo>
                <a:cubicBezTo>
                  <a:pt x="555784" y="146209"/>
                  <a:pt x="553879" y="152876"/>
                  <a:pt x="551021" y="160496"/>
                </a:cubicBezTo>
                <a:cubicBezTo>
                  <a:pt x="548164" y="168116"/>
                  <a:pt x="546259" y="177641"/>
                  <a:pt x="544354" y="187166"/>
                </a:cubicBezTo>
                <a:cubicBezTo>
                  <a:pt x="542449" y="196691"/>
                  <a:pt x="540544" y="207169"/>
                  <a:pt x="537686" y="218599"/>
                </a:cubicBezTo>
                <a:cubicBezTo>
                  <a:pt x="536734" y="222409"/>
                  <a:pt x="536734" y="227171"/>
                  <a:pt x="535781" y="231934"/>
                </a:cubicBezTo>
                <a:cubicBezTo>
                  <a:pt x="535781" y="228124"/>
                  <a:pt x="534829" y="224314"/>
                  <a:pt x="534829" y="220504"/>
                </a:cubicBezTo>
                <a:cubicBezTo>
                  <a:pt x="534829" y="214789"/>
                  <a:pt x="533876" y="210026"/>
                  <a:pt x="532924" y="205264"/>
                </a:cubicBezTo>
                <a:cubicBezTo>
                  <a:pt x="532924" y="198596"/>
                  <a:pt x="533876" y="192881"/>
                  <a:pt x="533876" y="186214"/>
                </a:cubicBezTo>
                <a:cubicBezTo>
                  <a:pt x="533876" y="179546"/>
                  <a:pt x="534829" y="172879"/>
                  <a:pt x="534829" y="166211"/>
                </a:cubicBezTo>
                <a:cubicBezTo>
                  <a:pt x="534829" y="159544"/>
                  <a:pt x="534829" y="153829"/>
                  <a:pt x="534829" y="148114"/>
                </a:cubicBezTo>
                <a:cubicBezTo>
                  <a:pt x="534829" y="136684"/>
                  <a:pt x="534829" y="127159"/>
                  <a:pt x="534829" y="118586"/>
                </a:cubicBezTo>
                <a:cubicBezTo>
                  <a:pt x="534829" y="102394"/>
                  <a:pt x="533876" y="92869"/>
                  <a:pt x="533876" y="92869"/>
                </a:cubicBezTo>
                <a:cubicBezTo>
                  <a:pt x="533876" y="92869"/>
                  <a:pt x="532924" y="102394"/>
                  <a:pt x="531019" y="118586"/>
                </a:cubicBezTo>
                <a:cubicBezTo>
                  <a:pt x="530066" y="126206"/>
                  <a:pt x="529114" y="136684"/>
                  <a:pt x="528161" y="147161"/>
                </a:cubicBezTo>
                <a:cubicBezTo>
                  <a:pt x="527209" y="152876"/>
                  <a:pt x="527209" y="158591"/>
                  <a:pt x="526256" y="165259"/>
                </a:cubicBezTo>
                <a:cubicBezTo>
                  <a:pt x="525304" y="171926"/>
                  <a:pt x="524351" y="177641"/>
                  <a:pt x="523399" y="185261"/>
                </a:cubicBezTo>
                <a:cubicBezTo>
                  <a:pt x="522446" y="189071"/>
                  <a:pt x="522446" y="192881"/>
                  <a:pt x="521494" y="197644"/>
                </a:cubicBezTo>
                <a:cubicBezTo>
                  <a:pt x="518636" y="187166"/>
                  <a:pt x="516731" y="177641"/>
                  <a:pt x="513874" y="170021"/>
                </a:cubicBezTo>
                <a:cubicBezTo>
                  <a:pt x="509111" y="153829"/>
                  <a:pt x="506254" y="144304"/>
                  <a:pt x="506254" y="144304"/>
                </a:cubicBezTo>
                <a:cubicBezTo>
                  <a:pt x="506254" y="144304"/>
                  <a:pt x="507206" y="153829"/>
                  <a:pt x="510064" y="170974"/>
                </a:cubicBezTo>
                <a:cubicBezTo>
                  <a:pt x="511969" y="184309"/>
                  <a:pt x="513874" y="201454"/>
                  <a:pt x="517684" y="222409"/>
                </a:cubicBezTo>
                <a:cubicBezTo>
                  <a:pt x="517684" y="225266"/>
                  <a:pt x="516731" y="227171"/>
                  <a:pt x="516731" y="230029"/>
                </a:cubicBezTo>
                <a:cubicBezTo>
                  <a:pt x="515779" y="237649"/>
                  <a:pt x="514826" y="244316"/>
                  <a:pt x="512921" y="251936"/>
                </a:cubicBezTo>
                <a:cubicBezTo>
                  <a:pt x="499586" y="210026"/>
                  <a:pt x="490061" y="181451"/>
                  <a:pt x="487204" y="172879"/>
                </a:cubicBezTo>
                <a:cubicBezTo>
                  <a:pt x="486251" y="167164"/>
                  <a:pt x="485299" y="164306"/>
                  <a:pt x="485299" y="164306"/>
                </a:cubicBezTo>
                <a:cubicBezTo>
                  <a:pt x="485299" y="164306"/>
                  <a:pt x="486251" y="173831"/>
                  <a:pt x="486251" y="189071"/>
                </a:cubicBezTo>
                <a:cubicBezTo>
                  <a:pt x="487204" y="196691"/>
                  <a:pt x="487204" y="207169"/>
                  <a:pt x="488156" y="217646"/>
                </a:cubicBezTo>
                <a:cubicBezTo>
                  <a:pt x="488156" y="224314"/>
                  <a:pt x="489109" y="230981"/>
                  <a:pt x="489109" y="238601"/>
                </a:cubicBezTo>
                <a:cubicBezTo>
                  <a:pt x="488156" y="232886"/>
                  <a:pt x="487204" y="228124"/>
                  <a:pt x="486251" y="223361"/>
                </a:cubicBezTo>
                <a:cubicBezTo>
                  <a:pt x="485299" y="217646"/>
                  <a:pt x="484346" y="212884"/>
                  <a:pt x="482441" y="207169"/>
                </a:cubicBezTo>
                <a:cubicBezTo>
                  <a:pt x="480536" y="202406"/>
                  <a:pt x="479584" y="197644"/>
                  <a:pt x="478631" y="192881"/>
                </a:cubicBezTo>
                <a:cubicBezTo>
                  <a:pt x="475774" y="184309"/>
                  <a:pt x="473869" y="176689"/>
                  <a:pt x="471964" y="170021"/>
                </a:cubicBezTo>
                <a:cubicBezTo>
                  <a:pt x="468154" y="157639"/>
                  <a:pt x="465296" y="150019"/>
                  <a:pt x="465296" y="150019"/>
                </a:cubicBezTo>
                <a:cubicBezTo>
                  <a:pt x="465296" y="150019"/>
                  <a:pt x="466249" y="157639"/>
                  <a:pt x="468154" y="170021"/>
                </a:cubicBezTo>
                <a:cubicBezTo>
                  <a:pt x="469106" y="176689"/>
                  <a:pt x="470059" y="184309"/>
                  <a:pt x="471011" y="193834"/>
                </a:cubicBezTo>
                <a:cubicBezTo>
                  <a:pt x="471964" y="198596"/>
                  <a:pt x="471964" y="203359"/>
                  <a:pt x="472916" y="208121"/>
                </a:cubicBezTo>
                <a:cubicBezTo>
                  <a:pt x="473869" y="212884"/>
                  <a:pt x="473869" y="218599"/>
                  <a:pt x="474821" y="224314"/>
                </a:cubicBezTo>
                <a:cubicBezTo>
                  <a:pt x="475774" y="233839"/>
                  <a:pt x="476726" y="244316"/>
                  <a:pt x="478631" y="255746"/>
                </a:cubicBezTo>
                <a:cubicBezTo>
                  <a:pt x="477679" y="250031"/>
                  <a:pt x="475774" y="245269"/>
                  <a:pt x="474821" y="240506"/>
                </a:cubicBezTo>
                <a:cubicBezTo>
                  <a:pt x="467201" y="211931"/>
                  <a:pt x="460534" y="188119"/>
                  <a:pt x="455771" y="170974"/>
                </a:cubicBezTo>
                <a:cubicBezTo>
                  <a:pt x="450056" y="154781"/>
                  <a:pt x="447199" y="145256"/>
                  <a:pt x="447199" y="145256"/>
                </a:cubicBezTo>
                <a:cubicBezTo>
                  <a:pt x="447199" y="145256"/>
                  <a:pt x="449104" y="154781"/>
                  <a:pt x="451961" y="171926"/>
                </a:cubicBezTo>
                <a:cubicBezTo>
                  <a:pt x="453866" y="180499"/>
                  <a:pt x="454819" y="190976"/>
                  <a:pt x="457676" y="202406"/>
                </a:cubicBezTo>
                <a:cubicBezTo>
                  <a:pt x="459581" y="213836"/>
                  <a:pt x="462439" y="227171"/>
                  <a:pt x="464344" y="242411"/>
                </a:cubicBezTo>
                <a:cubicBezTo>
                  <a:pt x="466249" y="254794"/>
                  <a:pt x="469106" y="268129"/>
                  <a:pt x="471011" y="282416"/>
                </a:cubicBezTo>
                <a:cubicBezTo>
                  <a:pt x="469106" y="278606"/>
                  <a:pt x="468154" y="275749"/>
                  <a:pt x="467201" y="272891"/>
                </a:cubicBezTo>
                <a:cubicBezTo>
                  <a:pt x="462439" y="262414"/>
                  <a:pt x="459581" y="255746"/>
                  <a:pt x="459581" y="255746"/>
                </a:cubicBezTo>
                <a:cubicBezTo>
                  <a:pt x="459581" y="255746"/>
                  <a:pt x="460534" y="262414"/>
                  <a:pt x="463391" y="273844"/>
                </a:cubicBezTo>
                <a:cubicBezTo>
                  <a:pt x="464344" y="279559"/>
                  <a:pt x="466249" y="286226"/>
                  <a:pt x="468154" y="293846"/>
                </a:cubicBezTo>
                <a:cubicBezTo>
                  <a:pt x="469106" y="297656"/>
                  <a:pt x="470059" y="302419"/>
                  <a:pt x="471011" y="306229"/>
                </a:cubicBezTo>
                <a:cubicBezTo>
                  <a:pt x="471964" y="310991"/>
                  <a:pt x="472916" y="315754"/>
                  <a:pt x="473869" y="320516"/>
                </a:cubicBezTo>
                <a:cubicBezTo>
                  <a:pt x="475774" y="330041"/>
                  <a:pt x="477679" y="340519"/>
                  <a:pt x="479584" y="351949"/>
                </a:cubicBezTo>
                <a:cubicBezTo>
                  <a:pt x="479584" y="352901"/>
                  <a:pt x="479584" y="352901"/>
                  <a:pt x="479584" y="353854"/>
                </a:cubicBezTo>
                <a:cubicBezTo>
                  <a:pt x="479584" y="353854"/>
                  <a:pt x="479584" y="352901"/>
                  <a:pt x="478631" y="351949"/>
                </a:cubicBezTo>
                <a:cubicBezTo>
                  <a:pt x="476726" y="347186"/>
                  <a:pt x="473869" y="343376"/>
                  <a:pt x="471964" y="338614"/>
                </a:cubicBezTo>
                <a:cubicBezTo>
                  <a:pt x="471011" y="333851"/>
                  <a:pt x="471011" y="329089"/>
                  <a:pt x="470059" y="324326"/>
                </a:cubicBezTo>
                <a:cubicBezTo>
                  <a:pt x="468154" y="309086"/>
                  <a:pt x="465296" y="294799"/>
                  <a:pt x="462439" y="280511"/>
                </a:cubicBezTo>
                <a:cubicBezTo>
                  <a:pt x="459581" y="266224"/>
                  <a:pt x="455771" y="252889"/>
                  <a:pt x="452914" y="240506"/>
                </a:cubicBezTo>
                <a:cubicBezTo>
                  <a:pt x="449104" y="228124"/>
                  <a:pt x="445294" y="215741"/>
                  <a:pt x="441484" y="205264"/>
                </a:cubicBezTo>
                <a:cubicBezTo>
                  <a:pt x="440531" y="201454"/>
                  <a:pt x="438626" y="198596"/>
                  <a:pt x="437674" y="194786"/>
                </a:cubicBezTo>
                <a:cubicBezTo>
                  <a:pt x="438626" y="185261"/>
                  <a:pt x="439579" y="175736"/>
                  <a:pt x="440531" y="167164"/>
                </a:cubicBezTo>
                <a:cubicBezTo>
                  <a:pt x="441484" y="151924"/>
                  <a:pt x="442436" y="139541"/>
                  <a:pt x="442436" y="128111"/>
                </a:cubicBezTo>
                <a:cubicBezTo>
                  <a:pt x="442436" y="106204"/>
                  <a:pt x="441484" y="94774"/>
                  <a:pt x="441484" y="94774"/>
                </a:cubicBezTo>
                <a:cubicBezTo>
                  <a:pt x="441484" y="94774"/>
                  <a:pt x="440531" y="107156"/>
                  <a:pt x="438626" y="128111"/>
                </a:cubicBezTo>
                <a:cubicBezTo>
                  <a:pt x="437674" y="138589"/>
                  <a:pt x="435769" y="151924"/>
                  <a:pt x="433864" y="166211"/>
                </a:cubicBezTo>
                <a:cubicBezTo>
                  <a:pt x="432911" y="170021"/>
                  <a:pt x="432911" y="173831"/>
                  <a:pt x="431959" y="178594"/>
                </a:cubicBezTo>
                <a:cubicBezTo>
                  <a:pt x="431959" y="177641"/>
                  <a:pt x="431006" y="176689"/>
                  <a:pt x="431006" y="175736"/>
                </a:cubicBezTo>
                <a:cubicBezTo>
                  <a:pt x="427196" y="167164"/>
                  <a:pt x="423386" y="159544"/>
                  <a:pt x="419576" y="153829"/>
                </a:cubicBezTo>
                <a:cubicBezTo>
                  <a:pt x="412909" y="142399"/>
                  <a:pt x="408146" y="135731"/>
                  <a:pt x="408146" y="135731"/>
                </a:cubicBezTo>
                <a:cubicBezTo>
                  <a:pt x="408146" y="135731"/>
                  <a:pt x="411004" y="143351"/>
                  <a:pt x="415766" y="155734"/>
                </a:cubicBezTo>
                <a:cubicBezTo>
                  <a:pt x="418624" y="161449"/>
                  <a:pt x="420529" y="170021"/>
                  <a:pt x="423386" y="178594"/>
                </a:cubicBezTo>
                <a:cubicBezTo>
                  <a:pt x="425291" y="184309"/>
                  <a:pt x="427196" y="190024"/>
                  <a:pt x="428149" y="195739"/>
                </a:cubicBezTo>
                <a:cubicBezTo>
                  <a:pt x="427196" y="201454"/>
                  <a:pt x="425291" y="208121"/>
                  <a:pt x="424339" y="214789"/>
                </a:cubicBezTo>
                <a:cubicBezTo>
                  <a:pt x="424339" y="214789"/>
                  <a:pt x="424339" y="214789"/>
                  <a:pt x="424339" y="214789"/>
                </a:cubicBezTo>
                <a:cubicBezTo>
                  <a:pt x="418624" y="206216"/>
                  <a:pt x="415766" y="202406"/>
                  <a:pt x="415766" y="202406"/>
                </a:cubicBezTo>
                <a:cubicBezTo>
                  <a:pt x="415766" y="202406"/>
                  <a:pt x="417671" y="208121"/>
                  <a:pt x="421481" y="216694"/>
                </a:cubicBezTo>
                <a:cubicBezTo>
                  <a:pt x="422434" y="218599"/>
                  <a:pt x="423386" y="220504"/>
                  <a:pt x="423386" y="223361"/>
                </a:cubicBezTo>
                <a:cubicBezTo>
                  <a:pt x="420529" y="238601"/>
                  <a:pt x="416719" y="255746"/>
                  <a:pt x="412909" y="272891"/>
                </a:cubicBezTo>
                <a:cubicBezTo>
                  <a:pt x="410051" y="264319"/>
                  <a:pt x="407194" y="257651"/>
                  <a:pt x="405289" y="253841"/>
                </a:cubicBezTo>
                <a:cubicBezTo>
                  <a:pt x="405289" y="253841"/>
                  <a:pt x="405289" y="253841"/>
                  <a:pt x="405289" y="253841"/>
                </a:cubicBezTo>
                <a:cubicBezTo>
                  <a:pt x="405289" y="237649"/>
                  <a:pt x="405289" y="223361"/>
                  <a:pt x="404336" y="210026"/>
                </a:cubicBezTo>
                <a:cubicBezTo>
                  <a:pt x="403384" y="196691"/>
                  <a:pt x="403384" y="185261"/>
                  <a:pt x="401479" y="176689"/>
                </a:cubicBezTo>
                <a:cubicBezTo>
                  <a:pt x="398621" y="158591"/>
                  <a:pt x="396716" y="148114"/>
                  <a:pt x="396716" y="148114"/>
                </a:cubicBezTo>
                <a:cubicBezTo>
                  <a:pt x="396716" y="148114"/>
                  <a:pt x="396716" y="158591"/>
                  <a:pt x="397669" y="177641"/>
                </a:cubicBezTo>
                <a:cubicBezTo>
                  <a:pt x="397669" y="186214"/>
                  <a:pt x="397669" y="195739"/>
                  <a:pt x="396716" y="206216"/>
                </a:cubicBezTo>
                <a:cubicBezTo>
                  <a:pt x="394811" y="214789"/>
                  <a:pt x="391954" y="228124"/>
                  <a:pt x="389096" y="244316"/>
                </a:cubicBezTo>
                <a:cubicBezTo>
                  <a:pt x="386239" y="235744"/>
                  <a:pt x="384334" y="227171"/>
                  <a:pt x="381476" y="219551"/>
                </a:cubicBezTo>
                <a:cubicBezTo>
                  <a:pt x="379571" y="212884"/>
                  <a:pt x="377666" y="205264"/>
                  <a:pt x="374809" y="199549"/>
                </a:cubicBezTo>
                <a:cubicBezTo>
                  <a:pt x="373856" y="197644"/>
                  <a:pt x="373856" y="196691"/>
                  <a:pt x="372904" y="194786"/>
                </a:cubicBezTo>
                <a:cubicBezTo>
                  <a:pt x="372904" y="193834"/>
                  <a:pt x="372904" y="192881"/>
                  <a:pt x="372904" y="190976"/>
                </a:cubicBezTo>
                <a:cubicBezTo>
                  <a:pt x="371951" y="186214"/>
                  <a:pt x="370999" y="181451"/>
                  <a:pt x="370046" y="177641"/>
                </a:cubicBezTo>
                <a:cubicBezTo>
                  <a:pt x="368141" y="169069"/>
                  <a:pt x="367189" y="162401"/>
                  <a:pt x="366236" y="155734"/>
                </a:cubicBezTo>
                <a:cubicBezTo>
                  <a:pt x="365284" y="152876"/>
                  <a:pt x="365284" y="150019"/>
                  <a:pt x="364331" y="148114"/>
                </a:cubicBezTo>
                <a:cubicBezTo>
                  <a:pt x="363379" y="140494"/>
                  <a:pt x="363379" y="135731"/>
                  <a:pt x="363379" y="135731"/>
                </a:cubicBezTo>
                <a:cubicBezTo>
                  <a:pt x="363379" y="135731"/>
                  <a:pt x="363379" y="137636"/>
                  <a:pt x="363379" y="140494"/>
                </a:cubicBezTo>
                <a:cubicBezTo>
                  <a:pt x="362426" y="138589"/>
                  <a:pt x="362426" y="136684"/>
                  <a:pt x="362426" y="136684"/>
                </a:cubicBezTo>
                <a:cubicBezTo>
                  <a:pt x="362426" y="136684"/>
                  <a:pt x="362426" y="142399"/>
                  <a:pt x="362426" y="151924"/>
                </a:cubicBezTo>
                <a:cubicBezTo>
                  <a:pt x="362426" y="154781"/>
                  <a:pt x="362426" y="158591"/>
                  <a:pt x="361474" y="163354"/>
                </a:cubicBezTo>
                <a:cubicBezTo>
                  <a:pt x="359569" y="159544"/>
                  <a:pt x="358616" y="155734"/>
                  <a:pt x="357664" y="151924"/>
                </a:cubicBezTo>
                <a:cubicBezTo>
                  <a:pt x="350996" y="135731"/>
                  <a:pt x="348139" y="127159"/>
                  <a:pt x="348139" y="127159"/>
                </a:cubicBezTo>
                <a:cubicBezTo>
                  <a:pt x="348139" y="127159"/>
                  <a:pt x="350044" y="136684"/>
                  <a:pt x="353854" y="153829"/>
                </a:cubicBezTo>
                <a:cubicBezTo>
                  <a:pt x="355759" y="162401"/>
                  <a:pt x="358616" y="171926"/>
                  <a:pt x="361474" y="183356"/>
                </a:cubicBezTo>
                <a:cubicBezTo>
                  <a:pt x="361474" y="186214"/>
                  <a:pt x="361474" y="189071"/>
                  <a:pt x="361474" y="192881"/>
                </a:cubicBezTo>
                <a:cubicBezTo>
                  <a:pt x="359569" y="187166"/>
                  <a:pt x="357664" y="184309"/>
                  <a:pt x="357664" y="184309"/>
                </a:cubicBezTo>
                <a:cubicBezTo>
                  <a:pt x="357664" y="184309"/>
                  <a:pt x="358616" y="189071"/>
                  <a:pt x="360521" y="198596"/>
                </a:cubicBezTo>
                <a:cubicBezTo>
                  <a:pt x="360521" y="205264"/>
                  <a:pt x="360521" y="212884"/>
                  <a:pt x="359569" y="221456"/>
                </a:cubicBezTo>
                <a:cubicBezTo>
                  <a:pt x="357664" y="216694"/>
                  <a:pt x="356711" y="211931"/>
                  <a:pt x="355759" y="208121"/>
                </a:cubicBezTo>
                <a:cubicBezTo>
                  <a:pt x="352901" y="199549"/>
                  <a:pt x="350996" y="193834"/>
                  <a:pt x="350996" y="193834"/>
                </a:cubicBezTo>
                <a:cubicBezTo>
                  <a:pt x="350996" y="193834"/>
                  <a:pt x="350996" y="199549"/>
                  <a:pt x="351949" y="208121"/>
                </a:cubicBezTo>
                <a:cubicBezTo>
                  <a:pt x="351949" y="212884"/>
                  <a:pt x="352901" y="218599"/>
                  <a:pt x="352901" y="224314"/>
                </a:cubicBezTo>
                <a:cubicBezTo>
                  <a:pt x="353854" y="230981"/>
                  <a:pt x="353854" y="237649"/>
                  <a:pt x="353854" y="246221"/>
                </a:cubicBezTo>
                <a:cubicBezTo>
                  <a:pt x="353854" y="253841"/>
                  <a:pt x="354806" y="262414"/>
                  <a:pt x="354806" y="270986"/>
                </a:cubicBezTo>
                <a:cubicBezTo>
                  <a:pt x="355759" y="279559"/>
                  <a:pt x="355759" y="289084"/>
                  <a:pt x="355759" y="299561"/>
                </a:cubicBezTo>
                <a:cubicBezTo>
                  <a:pt x="355759" y="305276"/>
                  <a:pt x="356711" y="310991"/>
                  <a:pt x="356711" y="316706"/>
                </a:cubicBezTo>
                <a:cubicBezTo>
                  <a:pt x="352901" y="310039"/>
                  <a:pt x="349091" y="303371"/>
                  <a:pt x="346234" y="298609"/>
                </a:cubicBezTo>
                <a:cubicBezTo>
                  <a:pt x="346234" y="297656"/>
                  <a:pt x="345281" y="297656"/>
                  <a:pt x="345281" y="296704"/>
                </a:cubicBezTo>
                <a:cubicBezTo>
                  <a:pt x="345281" y="294799"/>
                  <a:pt x="345281" y="293846"/>
                  <a:pt x="345281" y="291941"/>
                </a:cubicBezTo>
                <a:cubicBezTo>
                  <a:pt x="346234" y="282416"/>
                  <a:pt x="347186" y="274796"/>
                  <a:pt x="348139" y="267176"/>
                </a:cubicBezTo>
                <a:cubicBezTo>
                  <a:pt x="349091" y="253841"/>
                  <a:pt x="350044" y="246221"/>
                  <a:pt x="350044" y="246221"/>
                </a:cubicBezTo>
                <a:cubicBezTo>
                  <a:pt x="350044" y="246221"/>
                  <a:pt x="348139" y="253841"/>
                  <a:pt x="344329" y="267176"/>
                </a:cubicBezTo>
                <a:cubicBezTo>
                  <a:pt x="342424" y="272891"/>
                  <a:pt x="341471" y="279559"/>
                  <a:pt x="339566" y="287179"/>
                </a:cubicBezTo>
                <a:cubicBezTo>
                  <a:pt x="339566" y="287179"/>
                  <a:pt x="339566" y="287179"/>
                  <a:pt x="339566" y="287179"/>
                </a:cubicBezTo>
                <a:cubicBezTo>
                  <a:pt x="339566" y="287179"/>
                  <a:pt x="339566" y="287179"/>
                  <a:pt x="339566" y="288131"/>
                </a:cubicBezTo>
                <a:cubicBezTo>
                  <a:pt x="339566" y="289084"/>
                  <a:pt x="338614" y="290036"/>
                  <a:pt x="338614" y="291941"/>
                </a:cubicBezTo>
                <a:cubicBezTo>
                  <a:pt x="338614" y="293846"/>
                  <a:pt x="337661" y="295751"/>
                  <a:pt x="337661" y="297656"/>
                </a:cubicBezTo>
                <a:cubicBezTo>
                  <a:pt x="332899" y="290036"/>
                  <a:pt x="328136" y="283369"/>
                  <a:pt x="324326" y="277654"/>
                </a:cubicBezTo>
                <a:cubicBezTo>
                  <a:pt x="320516" y="263366"/>
                  <a:pt x="315754" y="249079"/>
                  <a:pt x="310991" y="233839"/>
                </a:cubicBezTo>
                <a:cubicBezTo>
                  <a:pt x="308134" y="226219"/>
                  <a:pt x="306229" y="219551"/>
                  <a:pt x="303371" y="211931"/>
                </a:cubicBezTo>
                <a:cubicBezTo>
                  <a:pt x="304324" y="206216"/>
                  <a:pt x="305276" y="201454"/>
                  <a:pt x="306229" y="196691"/>
                </a:cubicBezTo>
                <a:cubicBezTo>
                  <a:pt x="310039" y="179546"/>
                  <a:pt x="312896" y="164306"/>
                  <a:pt x="316706" y="150971"/>
                </a:cubicBezTo>
                <a:cubicBezTo>
                  <a:pt x="320516" y="137636"/>
                  <a:pt x="322421" y="125254"/>
                  <a:pt x="326231" y="115729"/>
                </a:cubicBezTo>
                <a:cubicBezTo>
                  <a:pt x="331946" y="96679"/>
                  <a:pt x="335756" y="85249"/>
                  <a:pt x="335756" y="85249"/>
                </a:cubicBezTo>
                <a:cubicBezTo>
                  <a:pt x="335756" y="85249"/>
                  <a:pt x="330994" y="95726"/>
                  <a:pt x="323374" y="113824"/>
                </a:cubicBezTo>
                <a:cubicBezTo>
                  <a:pt x="319564" y="123349"/>
                  <a:pt x="315754" y="134779"/>
                  <a:pt x="310991" y="148114"/>
                </a:cubicBezTo>
                <a:cubicBezTo>
                  <a:pt x="309086" y="154781"/>
                  <a:pt x="306229" y="161449"/>
                  <a:pt x="303371" y="169069"/>
                </a:cubicBezTo>
                <a:cubicBezTo>
                  <a:pt x="301466" y="175736"/>
                  <a:pt x="299561" y="183356"/>
                  <a:pt x="297656" y="190024"/>
                </a:cubicBezTo>
                <a:cubicBezTo>
                  <a:pt x="293846" y="179546"/>
                  <a:pt x="290989" y="170021"/>
                  <a:pt x="287179" y="159544"/>
                </a:cubicBezTo>
                <a:cubicBezTo>
                  <a:pt x="290036" y="172879"/>
                  <a:pt x="291941" y="185261"/>
                  <a:pt x="294799" y="198596"/>
                </a:cubicBezTo>
                <a:cubicBezTo>
                  <a:pt x="290989" y="213836"/>
                  <a:pt x="287179" y="230029"/>
                  <a:pt x="283369" y="247174"/>
                </a:cubicBezTo>
                <a:cubicBezTo>
                  <a:pt x="282416" y="252889"/>
                  <a:pt x="281464" y="258604"/>
                  <a:pt x="279559" y="264319"/>
                </a:cubicBezTo>
                <a:cubicBezTo>
                  <a:pt x="278606" y="260509"/>
                  <a:pt x="277654" y="257651"/>
                  <a:pt x="276701" y="253841"/>
                </a:cubicBezTo>
                <a:cubicBezTo>
                  <a:pt x="276701" y="245269"/>
                  <a:pt x="277654" y="235744"/>
                  <a:pt x="278606" y="227171"/>
                </a:cubicBezTo>
                <a:cubicBezTo>
                  <a:pt x="280511" y="205264"/>
                  <a:pt x="281464" y="185261"/>
                  <a:pt x="284321" y="166211"/>
                </a:cubicBezTo>
                <a:cubicBezTo>
                  <a:pt x="285274" y="156686"/>
                  <a:pt x="286226" y="148114"/>
                  <a:pt x="287179" y="139541"/>
                </a:cubicBezTo>
                <a:cubicBezTo>
                  <a:pt x="288131" y="130969"/>
                  <a:pt x="290036" y="123349"/>
                  <a:pt x="290989" y="115729"/>
                </a:cubicBezTo>
                <a:cubicBezTo>
                  <a:pt x="293846" y="100489"/>
                  <a:pt x="294799" y="87154"/>
                  <a:pt x="297656" y="76676"/>
                </a:cubicBezTo>
                <a:cubicBezTo>
                  <a:pt x="302419" y="54769"/>
                  <a:pt x="304324" y="42386"/>
                  <a:pt x="304324" y="42386"/>
                </a:cubicBezTo>
                <a:cubicBezTo>
                  <a:pt x="304324" y="42386"/>
                  <a:pt x="300514" y="54769"/>
                  <a:pt x="293846" y="75724"/>
                </a:cubicBezTo>
                <a:cubicBezTo>
                  <a:pt x="290036" y="86201"/>
                  <a:pt x="287179" y="99536"/>
                  <a:pt x="283369" y="114776"/>
                </a:cubicBezTo>
                <a:cubicBezTo>
                  <a:pt x="281464" y="122396"/>
                  <a:pt x="279559" y="130016"/>
                  <a:pt x="277654" y="138589"/>
                </a:cubicBezTo>
                <a:cubicBezTo>
                  <a:pt x="275749" y="147161"/>
                  <a:pt x="274796" y="156686"/>
                  <a:pt x="272891" y="165259"/>
                </a:cubicBezTo>
                <a:cubicBezTo>
                  <a:pt x="271939" y="170021"/>
                  <a:pt x="270986" y="173831"/>
                  <a:pt x="270034" y="178594"/>
                </a:cubicBezTo>
                <a:cubicBezTo>
                  <a:pt x="268129" y="182404"/>
                  <a:pt x="265271" y="188119"/>
                  <a:pt x="261461" y="196691"/>
                </a:cubicBezTo>
                <a:cubicBezTo>
                  <a:pt x="260509" y="191929"/>
                  <a:pt x="258604" y="187166"/>
                  <a:pt x="258604" y="183356"/>
                </a:cubicBezTo>
                <a:cubicBezTo>
                  <a:pt x="255746" y="170021"/>
                  <a:pt x="253841" y="161449"/>
                  <a:pt x="253841" y="161449"/>
                </a:cubicBezTo>
                <a:cubicBezTo>
                  <a:pt x="253841" y="161449"/>
                  <a:pt x="253841" y="169069"/>
                  <a:pt x="254794" y="183356"/>
                </a:cubicBezTo>
                <a:cubicBezTo>
                  <a:pt x="254794" y="190024"/>
                  <a:pt x="255746" y="197644"/>
                  <a:pt x="256699" y="207169"/>
                </a:cubicBezTo>
                <a:cubicBezTo>
                  <a:pt x="253841" y="213836"/>
                  <a:pt x="250984" y="222409"/>
                  <a:pt x="247174" y="231934"/>
                </a:cubicBezTo>
                <a:cubicBezTo>
                  <a:pt x="246221" y="232886"/>
                  <a:pt x="246221" y="234791"/>
                  <a:pt x="245269" y="236696"/>
                </a:cubicBezTo>
                <a:cubicBezTo>
                  <a:pt x="243364" y="231934"/>
                  <a:pt x="242411" y="230029"/>
                  <a:pt x="242411" y="230029"/>
                </a:cubicBezTo>
                <a:cubicBezTo>
                  <a:pt x="242411" y="230029"/>
                  <a:pt x="243364" y="233839"/>
                  <a:pt x="244316" y="240506"/>
                </a:cubicBezTo>
                <a:cubicBezTo>
                  <a:pt x="241459" y="247174"/>
                  <a:pt x="239554" y="254794"/>
                  <a:pt x="236696" y="262414"/>
                </a:cubicBezTo>
                <a:cubicBezTo>
                  <a:pt x="232886" y="250031"/>
                  <a:pt x="229076" y="238601"/>
                  <a:pt x="226219" y="227171"/>
                </a:cubicBezTo>
                <a:cubicBezTo>
                  <a:pt x="223361" y="219551"/>
                  <a:pt x="221456" y="210979"/>
                  <a:pt x="218599" y="204311"/>
                </a:cubicBezTo>
                <a:cubicBezTo>
                  <a:pt x="215741" y="196691"/>
                  <a:pt x="213836" y="190024"/>
                  <a:pt x="210979" y="184309"/>
                </a:cubicBezTo>
                <a:cubicBezTo>
                  <a:pt x="206216" y="171926"/>
                  <a:pt x="202406" y="160496"/>
                  <a:pt x="198596" y="150971"/>
                </a:cubicBezTo>
                <a:cubicBezTo>
                  <a:pt x="191929" y="132874"/>
                  <a:pt x="187166" y="122396"/>
                  <a:pt x="187166" y="122396"/>
                </a:cubicBezTo>
                <a:cubicBezTo>
                  <a:pt x="187166" y="122396"/>
                  <a:pt x="190024" y="132874"/>
                  <a:pt x="194786" y="151924"/>
                </a:cubicBezTo>
                <a:cubicBezTo>
                  <a:pt x="197644" y="161449"/>
                  <a:pt x="200501" y="172879"/>
                  <a:pt x="204311" y="186214"/>
                </a:cubicBezTo>
                <a:cubicBezTo>
                  <a:pt x="206216" y="192881"/>
                  <a:pt x="208121" y="199549"/>
                  <a:pt x="210026" y="207169"/>
                </a:cubicBezTo>
                <a:cubicBezTo>
                  <a:pt x="211931" y="214789"/>
                  <a:pt x="213836" y="222409"/>
                  <a:pt x="215741" y="230981"/>
                </a:cubicBezTo>
                <a:cubicBezTo>
                  <a:pt x="218599" y="245269"/>
                  <a:pt x="222409" y="260509"/>
                  <a:pt x="226219" y="275749"/>
                </a:cubicBezTo>
                <a:cubicBezTo>
                  <a:pt x="224314" y="280511"/>
                  <a:pt x="221456" y="287179"/>
                  <a:pt x="218599" y="295751"/>
                </a:cubicBezTo>
                <a:cubicBezTo>
                  <a:pt x="218599" y="296704"/>
                  <a:pt x="217646" y="297656"/>
                  <a:pt x="217646" y="298609"/>
                </a:cubicBezTo>
                <a:cubicBezTo>
                  <a:pt x="216694" y="286226"/>
                  <a:pt x="215741" y="274796"/>
                  <a:pt x="214789" y="266224"/>
                </a:cubicBezTo>
                <a:cubicBezTo>
                  <a:pt x="213836" y="250984"/>
                  <a:pt x="212884" y="241459"/>
                  <a:pt x="212884" y="241459"/>
                </a:cubicBezTo>
                <a:cubicBezTo>
                  <a:pt x="212884" y="241459"/>
                  <a:pt x="211931" y="250031"/>
                  <a:pt x="210979" y="266224"/>
                </a:cubicBezTo>
                <a:cubicBezTo>
                  <a:pt x="210026" y="277654"/>
                  <a:pt x="210026" y="291941"/>
                  <a:pt x="209074" y="309086"/>
                </a:cubicBezTo>
                <a:cubicBezTo>
                  <a:pt x="204311" y="301466"/>
                  <a:pt x="200501" y="293846"/>
                  <a:pt x="196691" y="287179"/>
                </a:cubicBezTo>
                <a:cubicBezTo>
                  <a:pt x="192881" y="281464"/>
                  <a:pt x="190024" y="275749"/>
                  <a:pt x="187166" y="270034"/>
                </a:cubicBezTo>
                <a:cubicBezTo>
                  <a:pt x="183356" y="265271"/>
                  <a:pt x="180499" y="260509"/>
                  <a:pt x="177641" y="255746"/>
                </a:cubicBezTo>
                <a:cubicBezTo>
                  <a:pt x="171926" y="246221"/>
                  <a:pt x="166211" y="238601"/>
                  <a:pt x="161449" y="231934"/>
                </a:cubicBezTo>
                <a:cubicBezTo>
                  <a:pt x="159544" y="230029"/>
                  <a:pt x="158591" y="227171"/>
                  <a:pt x="156686" y="225266"/>
                </a:cubicBezTo>
                <a:cubicBezTo>
                  <a:pt x="154781" y="214789"/>
                  <a:pt x="152876" y="209074"/>
                  <a:pt x="152876" y="209074"/>
                </a:cubicBezTo>
                <a:cubicBezTo>
                  <a:pt x="152876" y="209074"/>
                  <a:pt x="152876" y="212884"/>
                  <a:pt x="152876" y="219551"/>
                </a:cubicBezTo>
                <a:cubicBezTo>
                  <a:pt x="149066" y="213836"/>
                  <a:pt x="146209" y="210979"/>
                  <a:pt x="146209" y="210979"/>
                </a:cubicBezTo>
                <a:cubicBezTo>
                  <a:pt x="146209" y="210979"/>
                  <a:pt x="148114" y="215741"/>
                  <a:pt x="152876" y="224314"/>
                </a:cubicBezTo>
                <a:cubicBezTo>
                  <a:pt x="153829" y="235744"/>
                  <a:pt x="154781" y="253841"/>
                  <a:pt x="156686" y="275749"/>
                </a:cubicBezTo>
                <a:cubicBezTo>
                  <a:pt x="153829" y="271939"/>
                  <a:pt x="150971" y="267176"/>
                  <a:pt x="148114" y="263366"/>
                </a:cubicBezTo>
                <a:cubicBezTo>
                  <a:pt x="139541" y="252889"/>
                  <a:pt x="131921" y="242411"/>
                  <a:pt x="124301" y="233839"/>
                </a:cubicBezTo>
                <a:cubicBezTo>
                  <a:pt x="116681" y="225266"/>
                  <a:pt x="110966" y="217646"/>
                  <a:pt x="104299" y="212884"/>
                </a:cubicBezTo>
                <a:cubicBezTo>
                  <a:pt x="94774" y="203359"/>
                  <a:pt x="88106" y="197644"/>
                  <a:pt x="88106" y="197644"/>
                </a:cubicBezTo>
                <a:cubicBezTo>
                  <a:pt x="88106" y="197644"/>
                  <a:pt x="93821" y="205264"/>
                  <a:pt x="103346" y="217646"/>
                </a:cubicBezTo>
                <a:cubicBezTo>
                  <a:pt x="108109" y="223361"/>
                  <a:pt x="113824" y="231934"/>
                  <a:pt x="119539" y="240506"/>
                </a:cubicBezTo>
                <a:cubicBezTo>
                  <a:pt x="126206" y="249079"/>
                  <a:pt x="131921" y="260509"/>
                  <a:pt x="139541" y="271939"/>
                </a:cubicBezTo>
                <a:cubicBezTo>
                  <a:pt x="143351" y="278606"/>
                  <a:pt x="148114" y="285274"/>
                  <a:pt x="151924" y="292894"/>
                </a:cubicBezTo>
                <a:cubicBezTo>
                  <a:pt x="151924" y="294799"/>
                  <a:pt x="151924" y="295751"/>
                  <a:pt x="151924" y="297656"/>
                </a:cubicBezTo>
                <a:cubicBezTo>
                  <a:pt x="151924" y="297656"/>
                  <a:pt x="150971" y="296704"/>
                  <a:pt x="150971" y="296704"/>
                </a:cubicBezTo>
                <a:cubicBezTo>
                  <a:pt x="145256" y="290989"/>
                  <a:pt x="140494" y="285274"/>
                  <a:pt x="136684" y="282416"/>
                </a:cubicBezTo>
                <a:cubicBezTo>
                  <a:pt x="134779" y="280511"/>
                  <a:pt x="133826" y="279559"/>
                  <a:pt x="131921" y="278606"/>
                </a:cubicBezTo>
                <a:cubicBezTo>
                  <a:pt x="132874" y="275749"/>
                  <a:pt x="132874" y="274796"/>
                  <a:pt x="132874" y="274796"/>
                </a:cubicBezTo>
                <a:cubicBezTo>
                  <a:pt x="132874" y="274796"/>
                  <a:pt x="131921" y="275749"/>
                  <a:pt x="130969" y="278606"/>
                </a:cubicBezTo>
                <a:cubicBezTo>
                  <a:pt x="125254" y="273844"/>
                  <a:pt x="122396" y="270986"/>
                  <a:pt x="122396" y="270986"/>
                </a:cubicBezTo>
                <a:cubicBezTo>
                  <a:pt x="122396" y="270986"/>
                  <a:pt x="125254" y="274796"/>
                  <a:pt x="130016" y="280511"/>
                </a:cubicBezTo>
                <a:cubicBezTo>
                  <a:pt x="128111" y="283369"/>
                  <a:pt x="126206" y="288131"/>
                  <a:pt x="123349" y="293846"/>
                </a:cubicBezTo>
                <a:cubicBezTo>
                  <a:pt x="120491" y="299561"/>
                  <a:pt x="117634" y="308134"/>
                  <a:pt x="114776" y="316706"/>
                </a:cubicBezTo>
                <a:cubicBezTo>
                  <a:pt x="113824" y="318611"/>
                  <a:pt x="113824" y="319564"/>
                  <a:pt x="112871" y="321469"/>
                </a:cubicBezTo>
                <a:cubicBezTo>
                  <a:pt x="110014" y="313849"/>
                  <a:pt x="107156" y="306229"/>
                  <a:pt x="103346" y="299561"/>
                </a:cubicBezTo>
                <a:cubicBezTo>
                  <a:pt x="97631" y="286226"/>
                  <a:pt x="91916" y="273844"/>
                  <a:pt x="86201" y="262414"/>
                </a:cubicBezTo>
                <a:cubicBezTo>
                  <a:pt x="83344" y="255746"/>
                  <a:pt x="80486" y="250984"/>
                  <a:pt x="78581" y="245269"/>
                </a:cubicBezTo>
                <a:cubicBezTo>
                  <a:pt x="75724" y="240506"/>
                  <a:pt x="72866" y="235744"/>
                  <a:pt x="70961" y="230981"/>
                </a:cubicBezTo>
                <a:cubicBezTo>
                  <a:pt x="66199" y="222409"/>
                  <a:pt x="61436" y="213836"/>
                  <a:pt x="57626" y="208121"/>
                </a:cubicBezTo>
                <a:cubicBezTo>
                  <a:pt x="50006" y="195739"/>
                  <a:pt x="46196" y="188119"/>
                  <a:pt x="46196" y="188119"/>
                </a:cubicBezTo>
                <a:cubicBezTo>
                  <a:pt x="46196" y="188119"/>
                  <a:pt x="49054" y="195739"/>
                  <a:pt x="54769" y="210026"/>
                </a:cubicBezTo>
                <a:cubicBezTo>
                  <a:pt x="57626" y="216694"/>
                  <a:pt x="60484" y="225266"/>
                  <a:pt x="64294" y="234791"/>
                </a:cubicBezTo>
                <a:cubicBezTo>
                  <a:pt x="66199" y="239554"/>
                  <a:pt x="68104" y="244316"/>
                  <a:pt x="70009" y="250031"/>
                </a:cubicBezTo>
                <a:cubicBezTo>
                  <a:pt x="71914" y="254794"/>
                  <a:pt x="73819" y="260509"/>
                  <a:pt x="75724" y="266224"/>
                </a:cubicBezTo>
                <a:cubicBezTo>
                  <a:pt x="78581" y="274796"/>
                  <a:pt x="82391" y="283369"/>
                  <a:pt x="85249" y="292894"/>
                </a:cubicBezTo>
                <a:cubicBezTo>
                  <a:pt x="83344" y="290036"/>
                  <a:pt x="81439" y="286226"/>
                  <a:pt x="79534" y="284321"/>
                </a:cubicBezTo>
                <a:cubicBezTo>
                  <a:pt x="74771" y="277654"/>
                  <a:pt x="71914" y="271939"/>
                  <a:pt x="68104" y="268129"/>
                </a:cubicBezTo>
                <a:cubicBezTo>
                  <a:pt x="61436" y="258604"/>
                  <a:pt x="57626" y="253841"/>
                  <a:pt x="57626" y="253841"/>
                </a:cubicBezTo>
                <a:cubicBezTo>
                  <a:pt x="57626" y="253841"/>
                  <a:pt x="59531" y="259556"/>
                  <a:pt x="64294" y="270034"/>
                </a:cubicBezTo>
                <a:cubicBezTo>
                  <a:pt x="66199" y="274796"/>
                  <a:pt x="69056" y="281464"/>
                  <a:pt x="71914" y="288131"/>
                </a:cubicBezTo>
                <a:cubicBezTo>
                  <a:pt x="76676" y="295751"/>
                  <a:pt x="79534" y="303371"/>
                  <a:pt x="83344" y="311944"/>
                </a:cubicBezTo>
                <a:cubicBezTo>
                  <a:pt x="86201" y="317659"/>
                  <a:pt x="88106" y="324326"/>
                  <a:pt x="90964" y="330994"/>
                </a:cubicBezTo>
                <a:cubicBezTo>
                  <a:pt x="90011" y="333851"/>
                  <a:pt x="89059" y="336709"/>
                  <a:pt x="87154" y="339566"/>
                </a:cubicBezTo>
                <a:cubicBezTo>
                  <a:pt x="85249" y="343376"/>
                  <a:pt x="83344" y="348139"/>
                  <a:pt x="81439" y="352901"/>
                </a:cubicBezTo>
                <a:cubicBezTo>
                  <a:pt x="80486" y="348139"/>
                  <a:pt x="79534" y="343376"/>
                  <a:pt x="78581" y="339566"/>
                </a:cubicBezTo>
                <a:cubicBezTo>
                  <a:pt x="75724" y="326231"/>
                  <a:pt x="72866" y="312896"/>
                  <a:pt x="70009" y="301466"/>
                </a:cubicBezTo>
                <a:cubicBezTo>
                  <a:pt x="67151" y="290036"/>
                  <a:pt x="64294" y="278606"/>
                  <a:pt x="61436" y="269081"/>
                </a:cubicBezTo>
                <a:cubicBezTo>
                  <a:pt x="58579" y="259556"/>
                  <a:pt x="56674" y="250984"/>
                  <a:pt x="53816" y="244316"/>
                </a:cubicBezTo>
                <a:cubicBezTo>
                  <a:pt x="49054" y="230981"/>
                  <a:pt x="46196" y="223361"/>
                  <a:pt x="46196" y="223361"/>
                </a:cubicBezTo>
                <a:cubicBezTo>
                  <a:pt x="46196" y="223361"/>
                  <a:pt x="47149" y="230981"/>
                  <a:pt x="50006" y="245269"/>
                </a:cubicBezTo>
                <a:cubicBezTo>
                  <a:pt x="50959" y="251936"/>
                  <a:pt x="51911" y="260509"/>
                  <a:pt x="53816" y="270034"/>
                </a:cubicBezTo>
                <a:cubicBezTo>
                  <a:pt x="55721" y="279559"/>
                  <a:pt x="56674" y="290989"/>
                  <a:pt x="58579" y="302419"/>
                </a:cubicBezTo>
                <a:cubicBezTo>
                  <a:pt x="60484" y="314801"/>
                  <a:pt x="61436" y="327184"/>
                  <a:pt x="64294" y="340519"/>
                </a:cubicBezTo>
                <a:cubicBezTo>
                  <a:pt x="66199" y="353854"/>
                  <a:pt x="67151" y="367189"/>
                  <a:pt x="69056" y="381476"/>
                </a:cubicBezTo>
                <a:cubicBezTo>
                  <a:pt x="68104" y="382429"/>
                  <a:pt x="68104" y="383381"/>
                  <a:pt x="67151" y="385286"/>
                </a:cubicBezTo>
                <a:cubicBezTo>
                  <a:pt x="64294" y="391954"/>
                  <a:pt x="62389" y="398621"/>
                  <a:pt x="60484" y="405289"/>
                </a:cubicBezTo>
                <a:cubicBezTo>
                  <a:pt x="60484" y="406241"/>
                  <a:pt x="60484" y="406241"/>
                  <a:pt x="59531" y="407194"/>
                </a:cubicBezTo>
                <a:cubicBezTo>
                  <a:pt x="58579" y="407194"/>
                  <a:pt x="57626" y="407194"/>
                  <a:pt x="56674" y="407194"/>
                </a:cubicBezTo>
                <a:cubicBezTo>
                  <a:pt x="55721" y="404336"/>
                  <a:pt x="55721" y="402431"/>
                  <a:pt x="54769" y="399574"/>
                </a:cubicBezTo>
                <a:cubicBezTo>
                  <a:pt x="51911" y="387191"/>
                  <a:pt x="49054" y="375761"/>
                  <a:pt x="46196" y="364331"/>
                </a:cubicBezTo>
                <a:cubicBezTo>
                  <a:pt x="43339" y="352901"/>
                  <a:pt x="40481" y="342424"/>
                  <a:pt x="37624" y="332899"/>
                </a:cubicBezTo>
                <a:cubicBezTo>
                  <a:pt x="31909" y="313849"/>
                  <a:pt x="26194" y="297656"/>
                  <a:pt x="21431" y="287179"/>
                </a:cubicBezTo>
                <a:cubicBezTo>
                  <a:pt x="16669" y="276701"/>
                  <a:pt x="13811" y="270034"/>
                  <a:pt x="13811" y="270034"/>
                </a:cubicBezTo>
                <a:cubicBezTo>
                  <a:pt x="13811" y="270034"/>
                  <a:pt x="14764" y="276701"/>
                  <a:pt x="17621" y="288131"/>
                </a:cubicBezTo>
                <a:cubicBezTo>
                  <a:pt x="18574" y="293846"/>
                  <a:pt x="20479" y="300514"/>
                  <a:pt x="21431" y="309086"/>
                </a:cubicBezTo>
                <a:cubicBezTo>
                  <a:pt x="23336" y="316706"/>
                  <a:pt x="24289" y="326231"/>
                  <a:pt x="26194" y="335756"/>
                </a:cubicBezTo>
                <a:cubicBezTo>
                  <a:pt x="28099" y="345281"/>
                  <a:pt x="30004" y="355759"/>
                  <a:pt x="31909" y="367189"/>
                </a:cubicBezTo>
                <a:cubicBezTo>
                  <a:pt x="35719" y="378619"/>
                  <a:pt x="37624" y="390049"/>
                  <a:pt x="39529" y="402431"/>
                </a:cubicBezTo>
                <a:cubicBezTo>
                  <a:pt x="39529" y="403384"/>
                  <a:pt x="39529" y="403384"/>
                  <a:pt x="39529" y="404336"/>
                </a:cubicBezTo>
                <a:cubicBezTo>
                  <a:pt x="29051" y="402431"/>
                  <a:pt x="18574" y="401479"/>
                  <a:pt x="7144" y="399574"/>
                </a:cubicBezTo>
                <a:lnTo>
                  <a:pt x="7144" y="511016"/>
                </a:lnTo>
                <a:close/>
                <a:moveTo>
                  <a:pt x="6277451" y="364331"/>
                </a:moveTo>
                <a:cubicBezTo>
                  <a:pt x="6278404" y="362426"/>
                  <a:pt x="6278404" y="359569"/>
                  <a:pt x="6279356" y="357664"/>
                </a:cubicBezTo>
                <a:cubicBezTo>
                  <a:pt x="6279356" y="358616"/>
                  <a:pt x="6279356" y="360521"/>
                  <a:pt x="6279356" y="361474"/>
                </a:cubicBezTo>
                <a:cubicBezTo>
                  <a:pt x="6278404" y="370999"/>
                  <a:pt x="6278404" y="384334"/>
                  <a:pt x="6277451" y="399574"/>
                </a:cubicBezTo>
                <a:cubicBezTo>
                  <a:pt x="6274594" y="409099"/>
                  <a:pt x="6270784" y="419576"/>
                  <a:pt x="6267926" y="430054"/>
                </a:cubicBezTo>
                <a:cubicBezTo>
                  <a:pt x="6266974" y="430054"/>
                  <a:pt x="6266974" y="430054"/>
                  <a:pt x="6266021" y="430054"/>
                </a:cubicBezTo>
                <a:cubicBezTo>
                  <a:pt x="6264117" y="427196"/>
                  <a:pt x="6262212" y="424339"/>
                  <a:pt x="6260306" y="421481"/>
                </a:cubicBezTo>
                <a:cubicBezTo>
                  <a:pt x="6266021" y="402431"/>
                  <a:pt x="6271737" y="383381"/>
                  <a:pt x="6277451" y="364331"/>
                </a:cubicBezTo>
                <a:close/>
                <a:moveTo>
                  <a:pt x="6211729" y="425291"/>
                </a:moveTo>
                <a:cubicBezTo>
                  <a:pt x="6211729" y="415766"/>
                  <a:pt x="6212681" y="406241"/>
                  <a:pt x="6212681" y="398621"/>
                </a:cubicBezTo>
                <a:cubicBezTo>
                  <a:pt x="6212681" y="395764"/>
                  <a:pt x="6212681" y="392906"/>
                  <a:pt x="6213634" y="390049"/>
                </a:cubicBezTo>
                <a:cubicBezTo>
                  <a:pt x="6214587" y="391001"/>
                  <a:pt x="6215539" y="392906"/>
                  <a:pt x="6216492" y="393859"/>
                </a:cubicBezTo>
                <a:cubicBezTo>
                  <a:pt x="6220301" y="398621"/>
                  <a:pt x="6224112" y="403384"/>
                  <a:pt x="6227921" y="408146"/>
                </a:cubicBezTo>
                <a:cubicBezTo>
                  <a:pt x="6226969" y="410051"/>
                  <a:pt x="6226017" y="411956"/>
                  <a:pt x="6225064" y="412909"/>
                </a:cubicBezTo>
                <a:cubicBezTo>
                  <a:pt x="6224112" y="414814"/>
                  <a:pt x="6222206" y="417671"/>
                  <a:pt x="6221254" y="420529"/>
                </a:cubicBezTo>
                <a:cubicBezTo>
                  <a:pt x="6220301" y="423386"/>
                  <a:pt x="6219349" y="426244"/>
                  <a:pt x="6218396" y="429101"/>
                </a:cubicBezTo>
                <a:cubicBezTo>
                  <a:pt x="6218396" y="430054"/>
                  <a:pt x="6218396" y="430054"/>
                  <a:pt x="6217444" y="431006"/>
                </a:cubicBezTo>
                <a:cubicBezTo>
                  <a:pt x="6217444" y="430054"/>
                  <a:pt x="6217444" y="429101"/>
                  <a:pt x="6217444" y="429101"/>
                </a:cubicBezTo>
                <a:cubicBezTo>
                  <a:pt x="6216492" y="419576"/>
                  <a:pt x="6215539" y="413861"/>
                  <a:pt x="6215539" y="413861"/>
                </a:cubicBezTo>
                <a:cubicBezTo>
                  <a:pt x="6215539" y="413861"/>
                  <a:pt x="6214587" y="419576"/>
                  <a:pt x="6213634" y="429101"/>
                </a:cubicBezTo>
                <a:cubicBezTo>
                  <a:pt x="6213634" y="432911"/>
                  <a:pt x="6212681" y="436721"/>
                  <a:pt x="6211729" y="441484"/>
                </a:cubicBezTo>
                <a:cubicBezTo>
                  <a:pt x="6211729" y="435769"/>
                  <a:pt x="6211729" y="430054"/>
                  <a:pt x="6211729" y="425291"/>
                </a:cubicBezTo>
                <a:close/>
                <a:moveTo>
                  <a:pt x="6183154" y="343376"/>
                </a:moveTo>
                <a:cubicBezTo>
                  <a:pt x="6185059" y="346234"/>
                  <a:pt x="6186012" y="348139"/>
                  <a:pt x="6187917" y="350996"/>
                </a:cubicBezTo>
                <a:cubicBezTo>
                  <a:pt x="6188869" y="352901"/>
                  <a:pt x="6190774" y="354806"/>
                  <a:pt x="6191726" y="356711"/>
                </a:cubicBezTo>
                <a:cubicBezTo>
                  <a:pt x="6188869" y="366236"/>
                  <a:pt x="6186012" y="376714"/>
                  <a:pt x="6183154" y="388144"/>
                </a:cubicBezTo>
                <a:cubicBezTo>
                  <a:pt x="6183154" y="389096"/>
                  <a:pt x="6182201" y="391001"/>
                  <a:pt x="6182201" y="391954"/>
                </a:cubicBezTo>
                <a:cubicBezTo>
                  <a:pt x="6182201" y="386239"/>
                  <a:pt x="6181249" y="381476"/>
                  <a:pt x="6181249" y="375761"/>
                </a:cubicBezTo>
                <a:cubicBezTo>
                  <a:pt x="6181249" y="374809"/>
                  <a:pt x="6181249" y="373856"/>
                  <a:pt x="6181249" y="372904"/>
                </a:cubicBezTo>
                <a:cubicBezTo>
                  <a:pt x="6181249" y="362426"/>
                  <a:pt x="6182201" y="352901"/>
                  <a:pt x="6183154" y="343376"/>
                </a:cubicBezTo>
                <a:close/>
                <a:moveTo>
                  <a:pt x="6144101" y="308134"/>
                </a:moveTo>
                <a:cubicBezTo>
                  <a:pt x="6145054" y="297656"/>
                  <a:pt x="6146959" y="287179"/>
                  <a:pt x="6147912" y="276701"/>
                </a:cubicBezTo>
                <a:cubicBezTo>
                  <a:pt x="6149817" y="280511"/>
                  <a:pt x="6151721" y="284321"/>
                  <a:pt x="6153626" y="289084"/>
                </a:cubicBezTo>
                <a:cubicBezTo>
                  <a:pt x="6156484" y="293846"/>
                  <a:pt x="6158389" y="299561"/>
                  <a:pt x="6161246" y="305276"/>
                </a:cubicBezTo>
                <a:cubicBezTo>
                  <a:pt x="6160294" y="308134"/>
                  <a:pt x="6159342" y="313849"/>
                  <a:pt x="6157437" y="319564"/>
                </a:cubicBezTo>
                <a:cubicBezTo>
                  <a:pt x="6155531" y="325279"/>
                  <a:pt x="6154579" y="332899"/>
                  <a:pt x="6152674" y="342424"/>
                </a:cubicBezTo>
                <a:cubicBezTo>
                  <a:pt x="6151721" y="347186"/>
                  <a:pt x="6150769" y="351949"/>
                  <a:pt x="6150769" y="356711"/>
                </a:cubicBezTo>
                <a:cubicBezTo>
                  <a:pt x="6150769" y="358616"/>
                  <a:pt x="6149817" y="359569"/>
                  <a:pt x="6149817" y="360521"/>
                </a:cubicBezTo>
                <a:cubicBezTo>
                  <a:pt x="6149817" y="362426"/>
                  <a:pt x="6148864" y="363379"/>
                  <a:pt x="6148864" y="365284"/>
                </a:cubicBezTo>
                <a:cubicBezTo>
                  <a:pt x="6146959" y="362426"/>
                  <a:pt x="6146006" y="360521"/>
                  <a:pt x="6146006" y="360521"/>
                </a:cubicBezTo>
                <a:cubicBezTo>
                  <a:pt x="6146006" y="360521"/>
                  <a:pt x="6146959" y="363379"/>
                  <a:pt x="6147912" y="368141"/>
                </a:cubicBezTo>
                <a:cubicBezTo>
                  <a:pt x="6146959" y="374809"/>
                  <a:pt x="6146006" y="382429"/>
                  <a:pt x="6145054" y="389096"/>
                </a:cubicBezTo>
                <a:cubicBezTo>
                  <a:pt x="6145054" y="388144"/>
                  <a:pt x="6144101" y="387191"/>
                  <a:pt x="6144101" y="386239"/>
                </a:cubicBezTo>
                <a:cubicBezTo>
                  <a:pt x="6144101" y="385286"/>
                  <a:pt x="6143149" y="385286"/>
                  <a:pt x="6143149" y="384334"/>
                </a:cubicBezTo>
                <a:cubicBezTo>
                  <a:pt x="6143149" y="379571"/>
                  <a:pt x="6142196" y="373856"/>
                  <a:pt x="6142196" y="369094"/>
                </a:cubicBezTo>
                <a:cubicBezTo>
                  <a:pt x="6141244" y="360521"/>
                  <a:pt x="6140292" y="351949"/>
                  <a:pt x="6139339" y="343376"/>
                </a:cubicBezTo>
                <a:cubicBezTo>
                  <a:pt x="6142196" y="331946"/>
                  <a:pt x="6143149" y="319564"/>
                  <a:pt x="6144101" y="308134"/>
                </a:cubicBezTo>
                <a:close/>
                <a:moveTo>
                  <a:pt x="6095524" y="384334"/>
                </a:moveTo>
                <a:cubicBezTo>
                  <a:pt x="6093619" y="393859"/>
                  <a:pt x="6090762" y="403384"/>
                  <a:pt x="6088856" y="412909"/>
                </a:cubicBezTo>
                <a:cubicBezTo>
                  <a:pt x="6086951" y="420529"/>
                  <a:pt x="6085046" y="428149"/>
                  <a:pt x="6083142" y="435769"/>
                </a:cubicBezTo>
                <a:cubicBezTo>
                  <a:pt x="6081237" y="428149"/>
                  <a:pt x="6079331" y="419576"/>
                  <a:pt x="6076474" y="411956"/>
                </a:cubicBezTo>
                <a:cubicBezTo>
                  <a:pt x="6077426" y="405289"/>
                  <a:pt x="6078379" y="397669"/>
                  <a:pt x="6079331" y="391001"/>
                </a:cubicBezTo>
                <a:cubicBezTo>
                  <a:pt x="6080284" y="383381"/>
                  <a:pt x="6082189" y="375761"/>
                  <a:pt x="6084094" y="368141"/>
                </a:cubicBezTo>
                <a:lnTo>
                  <a:pt x="6088856" y="347186"/>
                </a:lnTo>
                <a:cubicBezTo>
                  <a:pt x="6089809" y="347186"/>
                  <a:pt x="6090762" y="347186"/>
                  <a:pt x="6091714" y="348139"/>
                </a:cubicBezTo>
                <a:cubicBezTo>
                  <a:pt x="6093619" y="349091"/>
                  <a:pt x="6094571" y="350044"/>
                  <a:pt x="6095524" y="350996"/>
                </a:cubicBezTo>
                <a:cubicBezTo>
                  <a:pt x="6098381" y="352901"/>
                  <a:pt x="6099334" y="356711"/>
                  <a:pt x="6100287" y="359569"/>
                </a:cubicBezTo>
                <a:cubicBezTo>
                  <a:pt x="6099334" y="367189"/>
                  <a:pt x="6097429" y="375761"/>
                  <a:pt x="6095524" y="384334"/>
                </a:cubicBezTo>
                <a:close/>
                <a:moveTo>
                  <a:pt x="6102192" y="206216"/>
                </a:moveTo>
                <a:cubicBezTo>
                  <a:pt x="6102192" y="211931"/>
                  <a:pt x="6102192" y="222409"/>
                  <a:pt x="6101239" y="235744"/>
                </a:cubicBezTo>
                <a:cubicBezTo>
                  <a:pt x="6101239" y="237649"/>
                  <a:pt x="6101239" y="239554"/>
                  <a:pt x="6101239" y="241459"/>
                </a:cubicBezTo>
                <a:cubicBezTo>
                  <a:pt x="6101239" y="241459"/>
                  <a:pt x="6101239" y="242411"/>
                  <a:pt x="6101239" y="242411"/>
                </a:cubicBezTo>
                <a:cubicBezTo>
                  <a:pt x="6101239" y="242411"/>
                  <a:pt x="6101239" y="242411"/>
                  <a:pt x="6101239" y="242411"/>
                </a:cubicBezTo>
                <a:cubicBezTo>
                  <a:pt x="6101239" y="241459"/>
                  <a:pt x="6100287" y="240506"/>
                  <a:pt x="6100287" y="239554"/>
                </a:cubicBezTo>
                <a:cubicBezTo>
                  <a:pt x="6099334" y="236696"/>
                  <a:pt x="6098381" y="233839"/>
                  <a:pt x="6097429" y="230981"/>
                </a:cubicBezTo>
                <a:cubicBezTo>
                  <a:pt x="6099334" y="222409"/>
                  <a:pt x="6100287" y="213836"/>
                  <a:pt x="6102192" y="206216"/>
                </a:cubicBezTo>
                <a:close/>
                <a:moveTo>
                  <a:pt x="6100287" y="284321"/>
                </a:moveTo>
                <a:cubicBezTo>
                  <a:pt x="6099334" y="282416"/>
                  <a:pt x="6099334" y="281464"/>
                  <a:pt x="6098381" y="279559"/>
                </a:cubicBezTo>
                <a:cubicBezTo>
                  <a:pt x="6098381" y="278606"/>
                  <a:pt x="6099334" y="277654"/>
                  <a:pt x="6099334" y="277654"/>
                </a:cubicBezTo>
                <a:cubicBezTo>
                  <a:pt x="6099334" y="279559"/>
                  <a:pt x="6099334" y="281464"/>
                  <a:pt x="6100287" y="284321"/>
                </a:cubicBezTo>
                <a:close/>
                <a:moveTo>
                  <a:pt x="6093619" y="247174"/>
                </a:moveTo>
                <a:cubicBezTo>
                  <a:pt x="6094571" y="250031"/>
                  <a:pt x="6094571" y="252889"/>
                  <a:pt x="6095524" y="255746"/>
                </a:cubicBezTo>
                <a:cubicBezTo>
                  <a:pt x="6094571" y="258604"/>
                  <a:pt x="6092667" y="261461"/>
                  <a:pt x="6091714" y="264319"/>
                </a:cubicBezTo>
                <a:cubicBezTo>
                  <a:pt x="6091714" y="263366"/>
                  <a:pt x="6090762" y="262414"/>
                  <a:pt x="6090762" y="262414"/>
                </a:cubicBezTo>
                <a:cubicBezTo>
                  <a:pt x="6091714" y="257651"/>
                  <a:pt x="6092667" y="251936"/>
                  <a:pt x="6093619" y="247174"/>
                </a:cubicBezTo>
                <a:close/>
                <a:moveTo>
                  <a:pt x="6088856" y="269081"/>
                </a:moveTo>
                <a:cubicBezTo>
                  <a:pt x="6088856" y="269081"/>
                  <a:pt x="6088856" y="270034"/>
                  <a:pt x="6088856" y="270034"/>
                </a:cubicBezTo>
                <a:cubicBezTo>
                  <a:pt x="6088856" y="270034"/>
                  <a:pt x="6088856" y="270034"/>
                  <a:pt x="6088856" y="270034"/>
                </a:cubicBezTo>
                <a:cubicBezTo>
                  <a:pt x="6088856" y="270986"/>
                  <a:pt x="6087904" y="271939"/>
                  <a:pt x="6087904" y="272891"/>
                </a:cubicBezTo>
                <a:cubicBezTo>
                  <a:pt x="6088856" y="270986"/>
                  <a:pt x="6088856" y="270034"/>
                  <a:pt x="6088856" y="269081"/>
                </a:cubicBezTo>
                <a:close/>
                <a:moveTo>
                  <a:pt x="6067901" y="369094"/>
                </a:moveTo>
                <a:cubicBezTo>
                  <a:pt x="6072664" y="358616"/>
                  <a:pt x="6076474" y="349091"/>
                  <a:pt x="6080284" y="339566"/>
                </a:cubicBezTo>
                <a:cubicBezTo>
                  <a:pt x="6082189" y="334804"/>
                  <a:pt x="6084094" y="330041"/>
                  <a:pt x="6085046" y="326231"/>
                </a:cubicBezTo>
                <a:cubicBezTo>
                  <a:pt x="6085999" y="321469"/>
                  <a:pt x="6087904" y="317659"/>
                  <a:pt x="6088856" y="313849"/>
                </a:cubicBezTo>
                <a:cubicBezTo>
                  <a:pt x="6090762" y="306229"/>
                  <a:pt x="6092667" y="299561"/>
                  <a:pt x="6093619" y="293846"/>
                </a:cubicBezTo>
                <a:cubicBezTo>
                  <a:pt x="6093619" y="293846"/>
                  <a:pt x="6093619" y="293846"/>
                  <a:pt x="6093619" y="293846"/>
                </a:cubicBezTo>
                <a:cubicBezTo>
                  <a:pt x="6094571" y="299561"/>
                  <a:pt x="6095524" y="305276"/>
                  <a:pt x="6096476" y="310991"/>
                </a:cubicBezTo>
                <a:cubicBezTo>
                  <a:pt x="6098381" y="319564"/>
                  <a:pt x="6098381" y="329089"/>
                  <a:pt x="6100287" y="339566"/>
                </a:cubicBezTo>
                <a:cubicBezTo>
                  <a:pt x="6100287" y="345281"/>
                  <a:pt x="6101239" y="350044"/>
                  <a:pt x="6101239" y="355759"/>
                </a:cubicBezTo>
                <a:cubicBezTo>
                  <a:pt x="6101239" y="355759"/>
                  <a:pt x="6101239" y="355759"/>
                  <a:pt x="6101239" y="355759"/>
                </a:cubicBezTo>
                <a:cubicBezTo>
                  <a:pt x="6101239" y="356711"/>
                  <a:pt x="6100287" y="358616"/>
                  <a:pt x="6100287" y="359569"/>
                </a:cubicBezTo>
                <a:cubicBezTo>
                  <a:pt x="6100287" y="355759"/>
                  <a:pt x="6099334" y="352901"/>
                  <a:pt x="6097429" y="350044"/>
                </a:cubicBezTo>
                <a:cubicBezTo>
                  <a:pt x="6096476" y="348139"/>
                  <a:pt x="6094571" y="347186"/>
                  <a:pt x="6093619" y="345281"/>
                </a:cubicBezTo>
                <a:cubicBezTo>
                  <a:pt x="6091714" y="344329"/>
                  <a:pt x="6089809" y="343376"/>
                  <a:pt x="6087904" y="342424"/>
                </a:cubicBezTo>
                <a:lnTo>
                  <a:pt x="6085999" y="341471"/>
                </a:lnTo>
                <a:lnTo>
                  <a:pt x="6085046" y="343376"/>
                </a:lnTo>
                <a:cubicBezTo>
                  <a:pt x="6082189" y="350996"/>
                  <a:pt x="6079331" y="357664"/>
                  <a:pt x="6076474" y="365284"/>
                </a:cubicBezTo>
                <a:cubicBezTo>
                  <a:pt x="6074569" y="371951"/>
                  <a:pt x="6071712" y="377666"/>
                  <a:pt x="6069806" y="384334"/>
                </a:cubicBezTo>
                <a:cubicBezTo>
                  <a:pt x="6068854" y="380524"/>
                  <a:pt x="6067901" y="376714"/>
                  <a:pt x="6065996" y="372904"/>
                </a:cubicBezTo>
                <a:cubicBezTo>
                  <a:pt x="6066949" y="371951"/>
                  <a:pt x="6067901" y="370999"/>
                  <a:pt x="6067901" y="369094"/>
                </a:cubicBezTo>
                <a:close/>
                <a:moveTo>
                  <a:pt x="6035517" y="310039"/>
                </a:moveTo>
                <a:cubicBezTo>
                  <a:pt x="6035517" y="309086"/>
                  <a:pt x="6035517" y="309086"/>
                  <a:pt x="6035517" y="308134"/>
                </a:cubicBezTo>
                <a:cubicBezTo>
                  <a:pt x="6036469" y="312896"/>
                  <a:pt x="6038374" y="318611"/>
                  <a:pt x="6040279" y="324326"/>
                </a:cubicBezTo>
                <a:cubicBezTo>
                  <a:pt x="6041231" y="329089"/>
                  <a:pt x="6042184" y="333851"/>
                  <a:pt x="6044089" y="338614"/>
                </a:cubicBezTo>
                <a:cubicBezTo>
                  <a:pt x="6042184" y="344329"/>
                  <a:pt x="6040279" y="350044"/>
                  <a:pt x="6038374" y="355759"/>
                </a:cubicBezTo>
                <a:cubicBezTo>
                  <a:pt x="6036469" y="345281"/>
                  <a:pt x="6035517" y="336709"/>
                  <a:pt x="6033612" y="330041"/>
                </a:cubicBezTo>
                <a:cubicBezTo>
                  <a:pt x="6034564" y="323374"/>
                  <a:pt x="6034564" y="315754"/>
                  <a:pt x="6035517" y="310039"/>
                </a:cubicBezTo>
                <a:close/>
                <a:moveTo>
                  <a:pt x="6012656" y="361474"/>
                </a:moveTo>
                <a:cubicBezTo>
                  <a:pt x="6012656" y="362426"/>
                  <a:pt x="6012656" y="363379"/>
                  <a:pt x="6012656" y="363379"/>
                </a:cubicBezTo>
                <a:cubicBezTo>
                  <a:pt x="6012656" y="362426"/>
                  <a:pt x="6012656" y="361474"/>
                  <a:pt x="6012656" y="359569"/>
                </a:cubicBezTo>
                <a:cubicBezTo>
                  <a:pt x="6012656" y="360521"/>
                  <a:pt x="6012656" y="360521"/>
                  <a:pt x="6012656" y="361474"/>
                </a:cubicBezTo>
                <a:close/>
                <a:moveTo>
                  <a:pt x="6007894" y="351949"/>
                </a:moveTo>
                <a:cubicBezTo>
                  <a:pt x="6007894" y="351949"/>
                  <a:pt x="6007894" y="352901"/>
                  <a:pt x="6007894" y="352901"/>
                </a:cubicBezTo>
                <a:cubicBezTo>
                  <a:pt x="6007894" y="351949"/>
                  <a:pt x="6007894" y="351949"/>
                  <a:pt x="6007894" y="351949"/>
                </a:cubicBezTo>
                <a:cubicBezTo>
                  <a:pt x="6007894" y="350996"/>
                  <a:pt x="6007894" y="351949"/>
                  <a:pt x="6007894" y="351949"/>
                </a:cubicBezTo>
                <a:close/>
                <a:moveTo>
                  <a:pt x="5976462" y="410051"/>
                </a:moveTo>
                <a:cubicBezTo>
                  <a:pt x="5975509" y="407194"/>
                  <a:pt x="5974556" y="404336"/>
                  <a:pt x="5973604" y="402431"/>
                </a:cubicBezTo>
                <a:cubicBezTo>
                  <a:pt x="5973604" y="401479"/>
                  <a:pt x="5972651" y="399574"/>
                  <a:pt x="5972651" y="398621"/>
                </a:cubicBezTo>
                <a:cubicBezTo>
                  <a:pt x="5972651" y="395764"/>
                  <a:pt x="5971699" y="392906"/>
                  <a:pt x="5971699" y="391001"/>
                </a:cubicBezTo>
                <a:cubicBezTo>
                  <a:pt x="5972651" y="389096"/>
                  <a:pt x="5972651" y="387191"/>
                  <a:pt x="5973604" y="386239"/>
                </a:cubicBezTo>
                <a:cubicBezTo>
                  <a:pt x="5975509" y="382429"/>
                  <a:pt x="5976462" y="378619"/>
                  <a:pt x="5977414" y="374809"/>
                </a:cubicBezTo>
                <a:cubicBezTo>
                  <a:pt x="5977414" y="385286"/>
                  <a:pt x="5976462" y="397669"/>
                  <a:pt x="5976462" y="410051"/>
                </a:cubicBezTo>
                <a:close/>
                <a:moveTo>
                  <a:pt x="5976462" y="239554"/>
                </a:moveTo>
                <a:cubicBezTo>
                  <a:pt x="5977414" y="243364"/>
                  <a:pt x="5977414" y="246221"/>
                  <a:pt x="5978367" y="250031"/>
                </a:cubicBezTo>
                <a:cubicBezTo>
                  <a:pt x="5978367" y="251936"/>
                  <a:pt x="5979319" y="254794"/>
                  <a:pt x="5979319" y="256699"/>
                </a:cubicBezTo>
                <a:cubicBezTo>
                  <a:pt x="5977414" y="253841"/>
                  <a:pt x="5976462" y="250984"/>
                  <a:pt x="5974556" y="248126"/>
                </a:cubicBezTo>
                <a:cubicBezTo>
                  <a:pt x="5975509" y="245269"/>
                  <a:pt x="5975509" y="242411"/>
                  <a:pt x="5976462" y="239554"/>
                </a:cubicBezTo>
                <a:close/>
                <a:moveTo>
                  <a:pt x="5965984" y="291941"/>
                </a:moveTo>
                <a:cubicBezTo>
                  <a:pt x="5965984" y="290036"/>
                  <a:pt x="5966937" y="288131"/>
                  <a:pt x="5966937" y="286226"/>
                </a:cubicBezTo>
                <a:cubicBezTo>
                  <a:pt x="5966937" y="285274"/>
                  <a:pt x="5967889" y="283369"/>
                  <a:pt x="5967889" y="282416"/>
                </a:cubicBezTo>
                <a:cubicBezTo>
                  <a:pt x="5968842" y="277654"/>
                  <a:pt x="5969794" y="273844"/>
                  <a:pt x="5970746" y="269081"/>
                </a:cubicBezTo>
                <a:cubicBezTo>
                  <a:pt x="5974556" y="278606"/>
                  <a:pt x="5979319" y="289084"/>
                  <a:pt x="5983129" y="298609"/>
                </a:cubicBezTo>
                <a:cubicBezTo>
                  <a:pt x="5982176" y="309086"/>
                  <a:pt x="5981224" y="319564"/>
                  <a:pt x="5980271" y="330994"/>
                </a:cubicBezTo>
                <a:cubicBezTo>
                  <a:pt x="5980271" y="330994"/>
                  <a:pt x="5980271" y="331946"/>
                  <a:pt x="5979319" y="331946"/>
                </a:cubicBezTo>
                <a:cubicBezTo>
                  <a:pt x="5977414" y="329089"/>
                  <a:pt x="5976462" y="328136"/>
                  <a:pt x="5976462" y="328136"/>
                </a:cubicBezTo>
                <a:cubicBezTo>
                  <a:pt x="5976462" y="328136"/>
                  <a:pt x="5977414" y="330041"/>
                  <a:pt x="5979319" y="332899"/>
                </a:cubicBezTo>
                <a:cubicBezTo>
                  <a:pt x="5977414" y="336709"/>
                  <a:pt x="5974556" y="341471"/>
                  <a:pt x="5972651" y="346234"/>
                </a:cubicBezTo>
                <a:cubicBezTo>
                  <a:pt x="5970746" y="349091"/>
                  <a:pt x="5969794" y="352901"/>
                  <a:pt x="5967889" y="355759"/>
                </a:cubicBezTo>
                <a:cubicBezTo>
                  <a:pt x="5967889" y="355759"/>
                  <a:pt x="5967889" y="355759"/>
                  <a:pt x="5967889" y="355759"/>
                </a:cubicBezTo>
                <a:cubicBezTo>
                  <a:pt x="5967889" y="353854"/>
                  <a:pt x="5967889" y="352901"/>
                  <a:pt x="5966937" y="351949"/>
                </a:cubicBezTo>
                <a:cubicBezTo>
                  <a:pt x="5965984" y="346234"/>
                  <a:pt x="5965984" y="339566"/>
                  <a:pt x="5965031" y="333851"/>
                </a:cubicBezTo>
                <a:cubicBezTo>
                  <a:pt x="5964079" y="321469"/>
                  <a:pt x="5964079" y="310039"/>
                  <a:pt x="5963126" y="299561"/>
                </a:cubicBezTo>
                <a:cubicBezTo>
                  <a:pt x="5964079" y="296704"/>
                  <a:pt x="5965031" y="294799"/>
                  <a:pt x="5965984" y="291941"/>
                </a:cubicBezTo>
                <a:close/>
                <a:moveTo>
                  <a:pt x="5952649" y="385286"/>
                </a:move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lose/>
                <a:moveTo>
                  <a:pt x="5934551" y="339566"/>
                </a:moveTo>
                <a:cubicBezTo>
                  <a:pt x="5934551" y="337661"/>
                  <a:pt x="5933599" y="334804"/>
                  <a:pt x="5933599" y="332899"/>
                </a:cubicBezTo>
                <a:cubicBezTo>
                  <a:pt x="5933599" y="331946"/>
                  <a:pt x="5933599" y="331946"/>
                  <a:pt x="5933599" y="330994"/>
                </a:cubicBezTo>
                <a:cubicBezTo>
                  <a:pt x="5934551" y="332899"/>
                  <a:pt x="5934551" y="334804"/>
                  <a:pt x="5935504" y="336709"/>
                </a:cubicBezTo>
                <a:cubicBezTo>
                  <a:pt x="5935504" y="337661"/>
                  <a:pt x="5934551" y="338614"/>
                  <a:pt x="5934551" y="339566"/>
                </a:cubicBezTo>
                <a:close/>
                <a:moveTo>
                  <a:pt x="5948839" y="371951"/>
                </a:moveTo>
                <a:cubicBezTo>
                  <a:pt x="5947887" y="374809"/>
                  <a:pt x="5946934" y="378619"/>
                  <a:pt x="5945981" y="382429"/>
                </a:cubicBezTo>
                <a:cubicBezTo>
                  <a:pt x="5945029" y="386239"/>
                  <a:pt x="5944076" y="389096"/>
                  <a:pt x="5943124" y="392906"/>
                </a:cubicBezTo>
                <a:cubicBezTo>
                  <a:pt x="5943124" y="387191"/>
                  <a:pt x="5943124" y="382429"/>
                  <a:pt x="5943124" y="378619"/>
                </a:cubicBezTo>
                <a:cubicBezTo>
                  <a:pt x="5943124" y="378619"/>
                  <a:pt x="5943124" y="378619"/>
                  <a:pt x="5943124" y="378619"/>
                </a:cubicBezTo>
                <a:cubicBezTo>
                  <a:pt x="5945029" y="373856"/>
                  <a:pt x="5945981" y="370046"/>
                  <a:pt x="5946934" y="365284"/>
                </a:cubicBezTo>
                <a:cubicBezTo>
                  <a:pt x="5946934" y="367189"/>
                  <a:pt x="5947887" y="370046"/>
                  <a:pt x="5948839" y="371951"/>
                </a:cubicBezTo>
                <a:close/>
                <a:moveTo>
                  <a:pt x="5930742" y="234791"/>
                </a:moveTo>
                <a:cubicBezTo>
                  <a:pt x="5933599" y="245269"/>
                  <a:pt x="5935504" y="256699"/>
                  <a:pt x="5938362" y="269081"/>
                </a:cubicBezTo>
                <a:cubicBezTo>
                  <a:pt x="5941219" y="280511"/>
                  <a:pt x="5942171" y="293846"/>
                  <a:pt x="5945029" y="307181"/>
                </a:cubicBezTo>
                <a:cubicBezTo>
                  <a:pt x="5943124" y="312896"/>
                  <a:pt x="5941219" y="317659"/>
                  <a:pt x="5940267" y="323374"/>
                </a:cubicBezTo>
                <a:cubicBezTo>
                  <a:pt x="5940267" y="323374"/>
                  <a:pt x="5940267" y="324326"/>
                  <a:pt x="5940267" y="324326"/>
                </a:cubicBezTo>
                <a:cubicBezTo>
                  <a:pt x="5937409" y="318611"/>
                  <a:pt x="5934551" y="312896"/>
                  <a:pt x="5931694" y="307181"/>
                </a:cubicBezTo>
                <a:cubicBezTo>
                  <a:pt x="5930742" y="299561"/>
                  <a:pt x="5929789" y="291941"/>
                  <a:pt x="5928837" y="284321"/>
                </a:cubicBezTo>
                <a:cubicBezTo>
                  <a:pt x="5927884" y="277654"/>
                  <a:pt x="5927884" y="271939"/>
                  <a:pt x="5926931" y="266224"/>
                </a:cubicBezTo>
                <a:cubicBezTo>
                  <a:pt x="5928837" y="261461"/>
                  <a:pt x="5929789" y="259556"/>
                  <a:pt x="5929789" y="259556"/>
                </a:cubicBezTo>
                <a:cubicBezTo>
                  <a:pt x="5929789" y="259556"/>
                  <a:pt x="5928837" y="261461"/>
                  <a:pt x="5926931" y="264319"/>
                </a:cubicBezTo>
                <a:cubicBezTo>
                  <a:pt x="5925979" y="257651"/>
                  <a:pt x="5925026" y="251936"/>
                  <a:pt x="5925026" y="245269"/>
                </a:cubicBezTo>
                <a:cubicBezTo>
                  <a:pt x="5925979" y="241459"/>
                  <a:pt x="5926931" y="237649"/>
                  <a:pt x="5926931" y="233839"/>
                </a:cubicBezTo>
                <a:cubicBezTo>
                  <a:pt x="5927884" y="230981"/>
                  <a:pt x="5927884" y="228124"/>
                  <a:pt x="5928837" y="226219"/>
                </a:cubicBezTo>
                <a:cubicBezTo>
                  <a:pt x="5928837" y="229076"/>
                  <a:pt x="5929789" y="231934"/>
                  <a:pt x="5930742" y="234791"/>
                </a:cubicBezTo>
                <a:close/>
                <a:moveTo>
                  <a:pt x="5923121" y="209074"/>
                </a:moveTo>
                <a:cubicBezTo>
                  <a:pt x="5924074" y="212884"/>
                  <a:pt x="5925979" y="217646"/>
                  <a:pt x="5926931" y="222409"/>
                </a:cubicBezTo>
                <a:cubicBezTo>
                  <a:pt x="5925026" y="225266"/>
                  <a:pt x="5924074" y="229076"/>
                  <a:pt x="5922169" y="232886"/>
                </a:cubicBezTo>
                <a:cubicBezTo>
                  <a:pt x="5921217" y="223361"/>
                  <a:pt x="5920264" y="214789"/>
                  <a:pt x="5919312" y="206216"/>
                </a:cubicBezTo>
                <a:cubicBezTo>
                  <a:pt x="5919312" y="201454"/>
                  <a:pt x="5918359" y="197644"/>
                  <a:pt x="5918359" y="193834"/>
                </a:cubicBezTo>
                <a:cubicBezTo>
                  <a:pt x="5920264" y="197644"/>
                  <a:pt x="5921217" y="202406"/>
                  <a:pt x="5923121" y="209074"/>
                </a:cubicBezTo>
                <a:close/>
                <a:moveTo>
                  <a:pt x="5901214" y="244316"/>
                </a:moveTo>
                <a:cubicBezTo>
                  <a:pt x="5901214" y="247174"/>
                  <a:pt x="5901214" y="251936"/>
                  <a:pt x="5901214" y="258604"/>
                </a:cubicBezTo>
                <a:cubicBezTo>
                  <a:pt x="5901214" y="264319"/>
                  <a:pt x="5901214" y="270986"/>
                  <a:pt x="5902167" y="278606"/>
                </a:cubicBezTo>
                <a:cubicBezTo>
                  <a:pt x="5902167" y="286226"/>
                  <a:pt x="5903119" y="293846"/>
                  <a:pt x="5904071" y="302419"/>
                </a:cubicBezTo>
                <a:cubicBezTo>
                  <a:pt x="5903119" y="304324"/>
                  <a:pt x="5901214" y="307181"/>
                  <a:pt x="5900262" y="310039"/>
                </a:cubicBezTo>
                <a:cubicBezTo>
                  <a:pt x="5898356" y="300514"/>
                  <a:pt x="5896451" y="291941"/>
                  <a:pt x="5895499" y="284321"/>
                </a:cubicBezTo>
                <a:cubicBezTo>
                  <a:pt x="5897404" y="264319"/>
                  <a:pt x="5900262" y="250984"/>
                  <a:pt x="5901214" y="244316"/>
                </a:cubicBezTo>
                <a:close/>
                <a:moveTo>
                  <a:pt x="5903119" y="324326"/>
                </a:moveTo>
                <a:cubicBezTo>
                  <a:pt x="5903119" y="325279"/>
                  <a:pt x="5903119" y="327184"/>
                  <a:pt x="5903119" y="328136"/>
                </a:cubicBezTo>
                <a:cubicBezTo>
                  <a:pt x="5903119" y="327184"/>
                  <a:pt x="5903119" y="326231"/>
                  <a:pt x="5902167" y="325279"/>
                </a:cubicBezTo>
                <a:cubicBezTo>
                  <a:pt x="5903119" y="325279"/>
                  <a:pt x="5903119" y="324326"/>
                  <a:pt x="5903119" y="324326"/>
                </a:cubicBezTo>
                <a:close/>
                <a:moveTo>
                  <a:pt x="5892642" y="348139"/>
                </a:moveTo>
                <a:cubicBezTo>
                  <a:pt x="5892642" y="350044"/>
                  <a:pt x="5892642" y="350996"/>
                  <a:pt x="5893594" y="352901"/>
                </a:cubicBezTo>
                <a:cubicBezTo>
                  <a:pt x="5893594" y="353854"/>
                  <a:pt x="5893594" y="354806"/>
                  <a:pt x="5893594" y="355759"/>
                </a:cubicBezTo>
                <a:cubicBezTo>
                  <a:pt x="5892642" y="353854"/>
                  <a:pt x="5892642" y="351949"/>
                  <a:pt x="5891689" y="350996"/>
                </a:cubicBezTo>
                <a:cubicBezTo>
                  <a:pt x="5892642" y="350044"/>
                  <a:pt x="5892642" y="349091"/>
                  <a:pt x="5892642" y="348139"/>
                </a:cubicBezTo>
                <a:close/>
                <a:moveTo>
                  <a:pt x="5893594" y="373856"/>
                </a:moveTo>
                <a:cubicBezTo>
                  <a:pt x="5895499" y="379571"/>
                  <a:pt x="5897404" y="385286"/>
                  <a:pt x="5898356" y="391954"/>
                </a:cubicBezTo>
                <a:cubicBezTo>
                  <a:pt x="5899309" y="396716"/>
                  <a:pt x="5901214" y="402431"/>
                  <a:pt x="5902167" y="408146"/>
                </a:cubicBezTo>
                <a:cubicBezTo>
                  <a:pt x="5903119" y="411004"/>
                  <a:pt x="5903119" y="414814"/>
                  <a:pt x="5904071" y="417671"/>
                </a:cubicBezTo>
                <a:cubicBezTo>
                  <a:pt x="5904071" y="417671"/>
                  <a:pt x="5904071" y="417671"/>
                  <a:pt x="5904071" y="417671"/>
                </a:cubicBezTo>
                <a:cubicBezTo>
                  <a:pt x="5899309" y="407194"/>
                  <a:pt x="5895499" y="397669"/>
                  <a:pt x="5890737" y="387191"/>
                </a:cubicBezTo>
                <a:cubicBezTo>
                  <a:pt x="5889784" y="386239"/>
                  <a:pt x="5889784" y="385286"/>
                  <a:pt x="5888831" y="383381"/>
                </a:cubicBezTo>
                <a:lnTo>
                  <a:pt x="5887879" y="357664"/>
                </a:lnTo>
                <a:cubicBezTo>
                  <a:pt x="5887879" y="357664"/>
                  <a:pt x="5887879" y="356711"/>
                  <a:pt x="5888831" y="356711"/>
                </a:cubicBezTo>
                <a:cubicBezTo>
                  <a:pt x="5889784" y="363379"/>
                  <a:pt x="5891689" y="368141"/>
                  <a:pt x="5893594" y="373856"/>
                </a:cubicBezTo>
                <a:close/>
                <a:moveTo>
                  <a:pt x="5886926" y="321469"/>
                </a:moveTo>
                <a:cubicBezTo>
                  <a:pt x="5887879" y="317659"/>
                  <a:pt x="5887879" y="314801"/>
                  <a:pt x="5888831" y="311944"/>
                </a:cubicBezTo>
                <a:cubicBezTo>
                  <a:pt x="5888831" y="312896"/>
                  <a:pt x="5888831" y="313849"/>
                  <a:pt x="5888831" y="314801"/>
                </a:cubicBezTo>
                <a:cubicBezTo>
                  <a:pt x="5888831" y="318611"/>
                  <a:pt x="5889784" y="322421"/>
                  <a:pt x="5889784" y="326231"/>
                </a:cubicBezTo>
                <a:cubicBezTo>
                  <a:pt x="5888831" y="328136"/>
                  <a:pt x="5887879" y="330041"/>
                  <a:pt x="5885974" y="332899"/>
                </a:cubicBezTo>
                <a:cubicBezTo>
                  <a:pt x="5885974" y="330041"/>
                  <a:pt x="5885974" y="327184"/>
                  <a:pt x="5885974" y="325279"/>
                </a:cubicBezTo>
                <a:cubicBezTo>
                  <a:pt x="5885974" y="323374"/>
                  <a:pt x="5886926" y="322421"/>
                  <a:pt x="5886926" y="321469"/>
                </a:cubicBezTo>
                <a:close/>
                <a:moveTo>
                  <a:pt x="5858351" y="279559"/>
                </a:moveTo>
                <a:cubicBezTo>
                  <a:pt x="5858351" y="281464"/>
                  <a:pt x="5858351" y="282416"/>
                  <a:pt x="5858351" y="284321"/>
                </a:cubicBezTo>
                <a:cubicBezTo>
                  <a:pt x="5858351" y="284321"/>
                  <a:pt x="5858351" y="285274"/>
                  <a:pt x="5858351" y="285274"/>
                </a:cubicBezTo>
                <a:cubicBezTo>
                  <a:pt x="5858351" y="284321"/>
                  <a:pt x="5857399" y="283369"/>
                  <a:pt x="5857399" y="281464"/>
                </a:cubicBezTo>
                <a:cubicBezTo>
                  <a:pt x="5857399" y="281464"/>
                  <a:pt x="5857399" y="280511"/>
                  <a:pt x="5858351" y="279559"/>
                </a:cubicBezTo>
                <a:close/>
                <a:moveTo>
                  <a:pt x="5841206" y="264319"/>
                </a:moveTo>
                <a:cubicBezTo>
                  <a:pt x="5841206" y="266224"/>
                  <a:pt x="5840254" y="268129"/>
                  <a:pt x="5840254" y="270034"/>
                </a:cubicBezTo>
                <a:cubicBezTo>
                  <a:pt x="5840254" y="272891"/>
                  <a:pt x="5839301" y="274796"/>
                  <a:pt x="5839301" y="277654"/>
                </a:cubicBezTo>
                <a:cubicBezTo>
                  <a:pt x="5839301" y="275749"/>
                  <a:pt x="5838349" y="273844"/>
                  <a:pt x="5838349" y="271939"/>
                </a:cubicBezTo>
                <a:cubicBezTo>
                  <a:pt x="5840254" y="269081"/>
                  <a:pt x="5840254" y="267176"/>
                  <a:pt x="5841206" y="264319"/>
                </a:cubicBezTo>
                <a:close/>
                <a:moveTo>
                  <a:pt x="5828824" y="305276"/>
                </a:moveTo>
                <a:cubicBezTo>
                  <a:pt x="5827871" y="306229"/>
                  <a:pt x="5827871" y="307181"/>
                  <a:pt x="5826919" y="308134"/>
                </a:cubicBezTo>
                <a:cubicBezTo>
                  <a:pt x="5826919" y="307181"/>
                  <a:pt x="5826919" y="307181"/>
                  <a:pt x="5826919" y="306229"/>
                </a:cubicBezTo>
                <a:cubicBezTo>
                  <a:pt x="5827871" y="304324"/>
                  <a:pt x="5828824" y="301466"/>
                  <a:pt x="5829776" y="299561"/>
                </a:cubicBezTo>
                <a:cubicBezTo>
                  <a:pt x="5828824" y="302419"/>
                  <a:pt x="5828824" y="303371"/>
                  <a:pt x="5828824" y="305276"/>
                </a:cubicBezTo>
                <a:close/>
                <a:moveTo>
                  <a:pt x="5823109" y="259556"/>
                </a:moveTo>
                <a:cubicBezTo>
                  <a:pt x="5824062" y="262414"/>
                  <a:pt x="5825967" y="266224"/>
                  <a:pt x="5827871" y="270986"/>
                </a:cubicBezTo>
                <a:cubicBezTo>
                  <a:pt x="5827871" y="271939"/>
                  <a:pt x="5828824" y="272891"/>
                  <a:pt x="5828824" y="273844"/>
                </a:cubicBezTo>
                <a:cubicBezTo>
                  <a:pt x="5828824" y="277654"/>
                  <a:pt x="5828824" y="281464"/>
                  <a:pt x="5828824" y="286226"/>
                </a:cubicBezTo>
                <a:cubicBezTo>
                  <a:pt x="5826919" y="289084"/>
                  <a:pt x="5825967" y="291941"/>
                  <a:pt x="5824062" y="295751"/>
                </a:cubicBezTo>
                <a:lnTo>
                  <a:pt x="5824062" y="294799"/>
                </a:lnTo>
                <a:lnTo>
                  <a:pt x="5823109" y="267176"/>
                </a:lnTo>
                <a:lnTo>
                  <a:pt x="5823109" y="259556"/>
                </a:lnTo>
                <a:close/>
                <a:moveTo>
                  <a:pt x="5813584" y="252889"/>
                </a:moveTo>
                <a:cubicBezTo>
                  <a:pt x="5813584" y="254794"/>
                  <a:pt x="5812631" y="256699"/>
                  <a:pt x="5812631" y="258604"/>
                </a:cubicBezTo>
                <a:cubicBezTo>
                  <a:pt x="5811679" y="256699"/>
                  <a:pt x="5811679" y="255746"/>
                  <a:pt x="5811679" y="255746"/>
                </a:cubicBezTo>
                <a:cubicBezTo>
                  <a:pt x="5811679" y="255746"/>
                  <a:pt x="5811679" y="258604"/>
                  <a:pt x="5811679" y="262414"/>
                </a:cubicBezTo>
                <a:cubicBezTo>
                  <a:pt x="5811679" y="264319"/>
                  <a:pt x="5810726" y="265271"/>
                  <a:pt x="5810726" y="267176"/>
                </a:cubicBezTo>
                <a:cubicBezTo>
                  <a:pt x="5809774" y="276701"/>
                  <a:pt x="5808821" y="285274"/>
                  <a:pt x="5808821" y="294799"/>
                </a:cubicBezTo>
                <a:lnTo>
                  <a:pt x="5808821" y="304324"/>
                </a:lnTo>
                <a:lnTo>
                  <a:pt x="5807869" y="300514"/>
                </a:lnTo>
                <a:cubicBezTo>
                  <a:pt x="5808821" y="286226"/>
                  <a:pt x="5807869" y="273844"/>
                  <a:pt x="5806917" y="264319"/>
                </a:cubicBezTo>
                <a:cubicBezTo>
                  <a:pt x="5806917" y="263366"/>
                  <a:pt x="5806917" y="263366"/>
                  <a:pt x="5806917" y="262414"/>
                </a:cubicBezTo>
                <a:cubicBezTo>
                  <a:pt x="5809774" y="258604"/>
                  <a:pt x="5812631" y="254794"/>
                  <a:pt x="5813584" y="252889"/>
                </a:cubicBezTo>
                <a:close/>
                <a:moveTo>
                  <a:pt x="5804059" y="268129"/>
                </a:moveTo>
                <a:cubicBezTo>
                  <a:pt x="5804059" y="268129"/>
                  <a:pt x="5804059" y="269081"/>
                  <a:pt x="5804059" y="269081"/>
                </a:cubicBezTo>
                <a:lnTo>
                  <a:pt x="5804059" y="268129"/>
                </a:lnTo>
                <a:cubicBezTo>
                  <a:pt x="5804059" y="268129"/>
                  <a:pt x="5804059" y="268129"/>
                  <a:pt x="5804059" y="268129"/>
                </a:cubicBezTo>
                <a:close/>
                <a:moveTo>
                  <a:pt x="5799296" y="164306"/>
                </a:moveTo>
                <a:cubicBezTo>
                  <a:pt x="5800249" y="165259"/>
                  <a:pt x="5801201" y="165259"/>
                  <a:pt x="5802154" y="166211"/>
                </a:cubicBezTo>
                <a:cubicBezTo>
                  <a:pt x="5800249" y="170021"/>
                  <a:pt x="5798344" y="172879"/>
                  <a:pt x="5796439" y="176689"/>
                </a:cubicBezTo>
                <a:lnTo>
                  <a:pt x="5796439" y="163354"/>
                </a:lnTo>
                <a:cubicBezTo>
                  <a:pt x="5797392" y="163354"/>
                  <a:pt x="5798344" y="163354"/>
                  <a:pt x="5799296" y="164306"/>
                </a:cubicBezTo>
                <a:close/>
                <a:moveTo>
                  <a:pt x="5770721" y="386239"/>
                </a:moveTo>
                <a:cubicBezTo>
                  <a:pt x="5770721" y="385286"/>
                  <a:pt x="5770721" y="384334"/>
                  <a:pt x="5770721" y="383381"/>
                </a:cubicBezTo>
                <a:cubicBezTo>
                  <a:pt x="5770721" y="383381"/>
                  <a:pt x="5770721" y="382429"/>
                  <a:pt x="5770721" y="382429"/>
                </a:cubicBezTo>
                <a:cubicBezTo>
                  <a:pt x="5770721" y="384334"/>
                  <a:pt x="5770721" y="385286"/>
                  <a:pt x="5771674" y="387191"/>
                </a:cubicBezTo>
                <a:cubicBezTo>
                  <a:pt x="5771674" y="386239"/>
                  <a:pt x="5771674" y="386239"/>
                  <a:pt x="5770721" y="386239"/>
                </a:cubicBezTo>
                <a:close/>
                <a:moveTo>
                  <a:pt x="5782151" y="253841"/>
                </a:moveTo>
                <a:cubicBezTo>
                  <a:pt x="5781199" y="254794"/>
                  <a:pt x="5781199" y="256699"/>
                  <a:pt x="5780246" y="258604"/>
                </a:cubicBezTo>
                <a:cubicBezTo>
                  <a:pt x="5779294" y="261461"/>
                  <a:pt x="5778342" y="264319"/>
                  <a:pt x="5777389" y="267176"/>
                </a:cubicBezTo>
                <a:cubicBezTo>
                  <a:pt x="5776437" y="270034"/>
                  <a:pt x="5775484" y="272891"/>
                  <a:pt x="5773579" y="275749"/>
                </a:cubicBezTo>
                <a:cubicBezTo>
                  <a:pt x="5773579" y="274796"/>
                  <a:pt x="5772626" y="274796"/>
                  <a:pt x="5772626" y="273844"/>
                </a:cubicBezTo>
                <a:cubicBezTo>
                  <a:pt x="5772626" y="273844"/>
                  <a:pt x="5772626" y="272891"/>
                  <a:pt x="5771674" y="272891"/>
                </a:cubicBezTo>
                <a:cubicBezTo>
                  <a:pt x="5777389" y="256699"/>
                  <a:pt x="5781199" y="246221"/>
                  <a:pt x="5783104" y="241459"/>
                </a:cubicBezTo>
                <a:cubicBezTo>
                  <a:pt x="5783104" y="245269"/>
                  <a:pt x="5783104" y="250031"/>
                  <a:pt x="5782151" y="253841"/>
                </a:cubicBezTo>
                <a:close/>
                <a:moveTo>
                  <a:pt x="5785962" y="221456"/>
                </a:moveTo>
                <a:cubicBezTo>
                  <a:pt x="5785009" y="227171"/>
                  <a:pt x="5785009" y="232886"/>
                  <a:pt x="5784056" y="239554"/>
                </a:cubicBezTo>
                <a:cubicBezTo>
                  <a:pt x="5784056" y="239554"/>
                  <a:pt x="5784056" y="240506"/>
                  <a:pt x="5784056" y="240506"/>
                </a:cubicBezTo>
                <a:cubicBezTo>
                  <a:pt x="5782151" y="244316"/>
                  <a:pt x="5777389" y="253841"/>
                  <a:pt x="5770721" y="267176"/>
                </a:cubicBezTo>
                <a:cubicBezTo>
                  <a:pt x="5770721" y="265271"/>
                  <a:pt x="5769769" y="263366"/>
                  <a:pt x="5769769" y="261461"/>
                </a:cubicBezTo>
                <a:cubicBezTo>
                  <a:pt x="5769769" y="260509"/>
                  <a:pt x="5769769" y="259556"/>
                  <a:pt x="5769769" y="258604"/>
                </a:cubicBezTo>
                <a:cubicBezTo>
                  <a:pt x="5775484" y="246221"/>
                  <a:pt x="5781199" y="233839"/>
                  <a:pt x="5785962" y="221456"/>
                </a:cubicBezTo>
                <a:close/>
                <a:moveTo>
                  <a:pt x="5754529" y="333851"/>
                </a:moveTo>
                <a:cubicBezTo>
                  <a:pt x="5751671" y="338614"/>
                  <a:pt x="5749767" y="343376"/>
                  <a:pt x="5746909" y="348139"/>
                </a:cubicBezTo>
                <a:cubicBezTo>
                  <a:pt x="5746909" y="347186"/>
                  <a:pt x="5745956" y="347186"/>
                  <a:pt x="5745956" y="346234"/>
                </a:cubicBezTo>
                <a:cubicBezTo>
                  <a:pt x="5748814" y="337661"/>
                  <a:pt x="5751671" y="330041"/>
                  <a:pt x="5754529" y="322421"/>
                </a:cubicBezTo>
                <a:cubicBezTo>
                  <a:pt x="5754529" y="325279"/>
                  <a:pt x="5754529" y="329089"/>
                  <a:pt x="5754529" y="333851"/>
                </a:cubicBezTo>
                <a:cubicBezTo>
                  <a:pt x="5754529" y="333851"/>
                  <a:pt x="5754529" y="333851"/>
                  <a:pt x="5754529" y="333851"/>
                </a:cubicBezTo>
                <a:close/>
                <a:moveTo>
                  <a:pt x="5762149" y="302419"/>
                </a:moveTo>
                <a:cubicBezTo>
                  <a:pt x="5762149" y="303371"/>
                  <a:pt x="5762149" y="303371"/>
                  <a:pt x="5762149" y="302419"/>
                </a:cubicBezTo>
                <a:cubicBezTo>
                  <a:pt x="5762149" y="303371"/>
                  <a:pt x="5761196" y="303371"/>
                  <a:pt x="5762149" y="302419"/>
                </a:cubicBezTo>
                <a:cubicBezTo>
                  <a:pt x="5761196" y="303371"/>
                  <a:pt x="5761196" y="303371"/>
                  <a:pt x="5762149" y="302419"/>
                </a:cubicBezTo>
                <a:close/>
                <a:moveTo>
                  <a:pt x="5761196" y="304324"/>
                </a:moveTo>
                <a:cubicBezTo>
                  <a:pt x="5761196" y="304324"/>
                  <a:pt x="5761196" y="305276"/>
                  <a:pt x="5762149" y="305276"/>
                </a:cubicBezTo>
                <a:cubicBezTo>
                  <a:pt x="5762149" y="306229"/>
                  <a:pt x="5762149" y="307181"/>
                  <a:pt x="5762149" y="308134"/>
                </a:cubicBezTo>
                <a:cubicBezTo>
                  <a:pt x="5762149" y="309086"/>
                  <a:pt x="5762149" y="309086"/>
                  <a:pt x="5762149" y="310039"/>
                </a:cubicBezTo>
                <a:cubicBezTo>
                  <a:pt x="5761196" y="313849"/>
                  <a:pt x="5760244" y="316706"/>
                  <a:pt x="5759292" y="320516"/>
                </a:cubicBezTo>
                <a:cubicBezTo>
                  <a:pt x="5758339" y="323374"/>
                  <a:pt x="5758339" y="325279"/>
                  <a:pt x="5757387" y="328136"/>
                </a:cubicBezTo>
                <a:cubicBezTo>
                  <a:pt x="5756434" y="324326"/>
                  <a:pt x="5755481" y="321469"/>
                  <a:pt x="5755481" y="320516"/>
                </a:cubicBezTo>
                <a:cubicBezTo>
                  <a:pt x="5757387" y="314801"/>
                  <a:pt x="5759292" y="309086"/>
                  <a:pt x="5761196" y="304324"/>
                </a:cubicBezTo>
                <a:close/>
                <a:moveTo>
                  <a:pt x="5760244" y="289084"/>
                </a:moveTo>
                <a:cubicBezTo>
                  <a:pt x="5760244" y="290036"/>
                  <a:pt x="5759292" y="290036"/>
                  <a:pt x="5759292" y="290989"/>
                </a:cubicBezTo>
                <a:cubicBezTo>
                  <a:pt x="5757387" y="293846"/>
                  <a:pt x="5754529" y="297656"/>
                  <a:pt x="5751671" y="301466"/>
                </a:cubicBezTo>
                <a:cubicBezTo>
                  <a:pt x="5750719" y="302419"/>
                  <a:pt x="5749767" y="304324"/>
                  <a:pt x="5748814" y="305276"/>
                </a:cubicBezTo>
                <a:cubicBezTo>
                  <a:pt x="5752624" y="296704"/>
                  <a:pt x="5755481" y="288131"/>
                  <a:pt x="5759292" y="280511"/>
                </a:cubicBezTo>
                <a:cubicBezTo>
                  <a:pt x="5760244" y="284321"/>
                  <a:pt x="5760244" y="286226"/>
                  <a:pt x="5760244" y="289084"/>
                </a:cubicBezTo>
                <a:close/>
                <a:moveTo>
                  <a:pt x="5756434" y="227171"/>
                </a:moveTo>
                <a:cubicBezTo>
                  <a:pt x="5756434" y="231934"/>
                  <a:pt x="5756434" y="237649"/>
                  <a:pt x="5756434" y="243364"/>
                </a:cubicBezTo>
                <a:cubicBezTo>
                  <a:pt x="5756434" y="246221"/>
                  <a:pt x="5756434" y="248126"/>
                  <a:pt x="5757387" y="250984"/>
                </a:cubicBezTo>
                <a:cubicBezTo>
                  <a:pt x="5756434" y="253841"/>
                  <a:pt x="5754529" y="256699"/>
                  <a:pt x="5753576" y="259556"/>
                </a:cubicBezTo>
                <a:cubicBezTo>
                  <a:pt x="5749767" y="268129"/>
                  <a:pt x="5745004" y="276701"/>
                  <a:pt x="5741194" y="285274"/>
                </a:cubicBezTo>
                <a:cubicBezTo>
                  <a:pt x="5746909" y="262414"/>
                  <a:pt x="5752624" y="243364"/>
                  <a:pt x="5756434" y="227171"/>
                </a:cubicBezTo>
                <a:close/>
                <a:moveTo>
                  <a:pt x="5676424" y="184309"/>
                </a:moveTo>
                <a:cubicBezTo>
                  <a:pt x="5676424" y="188119"/>
                  <a:pt x="5676424" y="192881"/>
                  <a:pt x="5676424" y="198596"/>
                </a:cubicBezTo>
                <a:cubicBezTo>
                  <a:pt x="5676424" y="206216"/>
                  <a:pt x="5676424" y="216694"/>
                  <a:pt x="5676424" y="228124"/>
                </a:cubicBezTo>
                <a:cubicBezTo>
                  <a:pt x="5676424" y="233839"/>
                  <a:pt x="5676424" y="239554"/>
                  <a:pt x="5676424" y="246221"/>
                </a:cubicBezTo>
                <a:cubicBezTo>
                  <a:pt x="5676424" y="252889"/>
                  <a:pt x="5677376" y="259556"/>
                  <a:pt x="5677376" y="266224"/>
                </a:cubicBezTo>
                <a:cubicBezTo>
                  <a:pt x="5677376" y="270034"/>
                  <a:pt x="5677376" y="273844"/>
                  <a:pt x="5678329" y="276701"/>
                </a:cubicBezTo>
                <a:cubicBezTo>
                  <a:pt x="5678329" y="276701"/>
                  <a:pt x="5678329" y="276701"/>
                  <a:pt x="5678329" y="276701"/>
                </a:cubicBezTo>
                <a:cubicBezTo>
                  <a:pt x="5677376" y="270986"/>
                  <a:pt x="5676424" y="265271"/>
                  <a:pt x="5675471" y="259556"/>
                </a:cubicBezTo>
                <a:cubicBezTo>
                  <a:pt x="5674519" y="253841"/>
                  <a:pt x="5673567" y="248126"/>
                  <a:pt x="5672614" y="242411"/>
                </a:cubicBezTo>
                <a:cubicBezTo>
                  <a:pt x="5671662" y="235744"/>
                  <a:pt x="5670709" y="229076"/>
                  <a:pt x="5669756" y="223361"/>
                </a:cubicBezTo>
                <a:cubicBezTo>
                  <a:pt x="5669756" y="221456"/>
                  <a:pt x="5668804" y="218599"/>
                  <a:pt x="5668804" y="216694"/>
                </a:cubicBezTo>
                <a:cubicBezTo>
                  <a:pt x="5671662" y="202406"/>
                  <a:pt x="5674519" y="190976"/>
                  <a:pt x="5676424" y="184309"/>
                </a:cubicBezTo>
                <a:close/>
                <a:moveTo>
                  <a:pt x="5652612" y="263366"/>
                </a:moveTo>
                <a:cubicBezTo>
                  <a:pt x="5652612" y="262414"/>
                  <a:pt x="5652612" y="262414"/>
                  <a:pt x="5653564" y="261461"/>
                </a:cubicBezTo>
                <a:cubicBezTo>
                  <a:pt x="5654517" y="262414"/>
                  <a:pt x="5654517" y="263366"/>
                  <a:pt x="5655469" y="264319"/>
                </a:cubicBezTo>
                <a:cubicBezTo>
                  <a:pt x="5655469" y="265271"/>
                  <a:pt x="5655469" y="266224"/>
                  <a:pt x="5655469" y="268129"/>
                </a:cubicBezTo>
                <a:cubicBezTo>
                  <a:pt x="5656421" y="273844"/>
                  <a:pt x="5656421" y="279559"/>
                  <a:pt x="5657374" y="286226"/>
                </a:cubicBezTo>
                <a:cubicBezTo>
                  <a:pt x="5655469" y="280511"/>
                  <a:pt x="5654517" y="274796"/>
                  <a:pt x="5652612" y="269081"/>
                </a:cubicBezTo>
                <a:cubicBezTo>
                  <a:pt x="5652612" y="268129"/>
                  <a:pt x="5652612" y="268129"/>
                  <a:pt x="5651659" y="267176"/>
                </a:cubicBezTo>
                <a:cubicBezTo>
                  <a:pt x="5652612" y="265271"/>
                  <a:pt x="5652612" y="264319"/>
                  <a:pt x="5652612" y="263366"/>
                </a:cubicBezTo>
                <a:close/>
                <a:moveTo>
                  <a:pt x="5650706" y="205264"/>
                </a:moveTo>
                <a:cubicBezTo>
                  <a:pt x="5650706" y="208121"/>
                  <a:pt x="5650706" y="210979"/>
                  <a:pt x="5651659" y="212884"/>
                </a:cubicBezTo>
                <a:cubicBezTo>
                  <a:pt x="5650706" y="210979"/>
                  <a:pt x="5649754" y="209074"/>
                  <a:pt x="5649754" y="207169"/>
                </a:cubicBezTo>
                <a:cubicBezTo>
                  <a:pt x="5649754" y="206216"/>
                  <a:pt x="5649754" y="205264"/>
                  <a:pt x="5650706" y="205264"/>
                </a:cubicBezTo>
                <a:close/>
                <a:moveTo>
                  <a:pt x="5647849" y="209074"/>
                </a:moveTo>
                <a:cubicBezTo>
                  <a:pt x="5647849" y="211931"/>
                  <a:pt x="5648801" y="215741"/>
                  <a:pt x="5649754" y="219551"/>
                </a:cubicBezTo>
                <a:cubicBezTo>
                  <a:pt x="5650706" y="224314"/>
                  <a:pt x="5650706" y="230029"/>
                  <a:pt x="5651659" y="235744"/>
                </a:cubicBezTo>
                <a:cubicBezTo>
                  <a:pt x="5651659" y="235744"/>
                  <a:pt x="5651659" y="235744"/>
                  <a:pt x="5651659" y="236696"/>
                </a:cubicBezTo>
                <a:cubicBezTo>
                  <a:pt x="5649754" y="233839"/>
                  <a:pt x="5647849" y="230981"/>
                  <a:pt x="5645944" y="228124"/>
                </a:cubicBezTo>
                <a:cubicBezTo>
                  <a:pt x="5644992" y="224314"/>
                  <a:pt x="5644992" y="220504"/>
                  <a:pt x="5644039" y="216694"/>
                </a:cubicBezTo>
                <a:cubicBezTo>
                  <a:pt x="5644992" y="213836"/>
                  <a:pt x="5646896" y="211931"/>
                  <a:pt x="5647849" y="209074"/>
                </a:cubicBezTo>
                <a:close/>
                <a:moveTo>
                  <a:pt x="5642134" y="370046"/>
                </a:moveTo>
                <a:cubicBezTo>
                  <a:pt x="5642134" y="372904"/>
                  <a:pt x="5643087" y="374809"/>
                  <a:pt x="5643087" y="377666"/>
                </a:cubicBezTo>
                <a:cubicBezTo>
                  <a:pt x="5642134" y="379571"/>
                  <a:pt x="5642134" y="382429"/>
                  <a:pt x="5641181" y="385286"/>
                </a:cubicBezTo>
                <a:cubicBezTo>
                  <a:pt x="5641181" y="379571"/>
                  <a:pt x="5641181" y="374809"/>
                  <a:pt x="5642134" y="370046"/>
                </a:cubicBezTo>
                <a:close/>
                <a:moveTo>
                  <a:pt x="5624037" y="272891"/>
                </a:moveTo>
                <a:cubicBezTo>
                  <a:pt x="5624989" y="268129"/>
                  <a:pt x="5624989" y="263366"/>
                  <a:pt x="5625942" y="258604"/>
                </a:cubicBezTo>
                <a:cubicBezTo>
                  <a:pt x="5625942" y="256699"/>
                  <a:pt x="5625942" y="255746"/>
                  <a:pt x="5625942" y="254794"/>
                </a:cubicBezTo>
                <a:cubicBezTo>
                  <a:pt x="5627846" y="250031"/>
                  <a:pt x="5629751" y="245269"/>
                  <a:pt x="5632609" y="241459"/>
                </a:cubicBezTo>
                <a:cubicBezTo>
                  <a:pt x="5633562" y="239554"/>
                  <a:pt x="5634514" y="238601"/>
                  <a:pt x="5634514" y="236696"/>
                </a:cubicBezTo>
                <a:cubicBezTo>
                  <a:pt x="5635467" y="239554"/>
                  <a:pt x="5636419" y="242411"/>
                  <a:pt x="5637371" y="245269"/>
                </a:cubicBezTo>
                <a:cubicBezTo>
                  <a:pt x="5638324" y="249079"/>
                  <a:pt x="5639276" y="253841"/>
                  <a:pt x="5640229" y="259556"/>
                </a:cubicBezTo>
                <a:cubicBezTo>
                  <a:pt x="5640229" y="261461"/>
                  <a:pt x="5640229" y="264319"/>
                  <a:pt x="5640229" y="266224"/>
                </a:cubicBezTo>
                <a:cubicBezTo>
                  <a:pt x="5637371" y="272891"/>
                  <a:pt x="5634514" y="280511"/>
                  <a:pt x="5631656" y="288131"/>
                </a:cubicBezTo>
                <a:cubicBezTo>
                  <a:pt x="5628799" y="284321"/>
                  <a:pt x="5626894" y="280511"/>
                  <a:pt x="5624037" y="277654"/>
                </a:cubicBezTo>
                <a:cubicBezTo>
                  <a:pt x="5623084" y="275749"/>
                  <a:pt x="5624037" y="273844"/>
                  <a:pt x="5624037" y="272891"/>
                </a:cubicBezTo>
                <a:close/>
                <a:moveTo>
                  <a:pt x="5623084" y="289084"/>
                </a:moveTo>
                <a:cubicBezTo>
                  <a:pt x="5623084" y="288131"/>
                  <a:pt x="5623084" y="288131"/>
                  <a:pt x="5623084" y="287179"/>
                </a:cubicBezTo>
                <a:cubicBezTo>
                  <a:pt x="5624037" y="288131"/>
                  <a:pt x="5624037" y="290036"/>
                  <a:pt x="5624989" y="290989"/>
                </a:cubicBezTo>
                <a:cubicBezTo>
                  <a:pt x="5625942" y="292894"/>
                  <a:pt x="5626894" y="295751"/>
                  <a:pt x="5626894" y="298609"/>
                </a:cubicBezTo>
                <a:cubicBezTo>
                  <a:pt x="5626894" y="299561"/>
                  <a:pt x="5626894" y="299561"/>
                  <a:pt x="5625942" y="300514"/>
                </a:cubicBezTo>
                <a:cubicBezTo>
                  <a:pt x="5625942" y="300514"/>
                  <a:pt x="5625942" y="300514"/>
                  <a:pt x="5625942" y="300514"/>
                </a:cubicBezTo>
                <a:cubicBezTo>
                  <a:pt x="5624989" y="298609"/>
                  <a:pt x="5624037" y="297656"/>
                  <a:pt x="5622131" y="295751"/>
                </a:cubicBezTo>
                <a:cubicBezTo>
                  <a:pt x="5622131" y="293846"/>
                  <a:pt x="5622131" y="290989"/>
                  <a:pt x="5623084" y="289084"/>
                </a:cubicBezTo>
                <a:close/>
                <a:moveTo>
                  <a:pt x="5621179" y="310991"/>
                </a:move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lose/>
                <a:moveTo>
                  <a:pt x="5618321" y="270034"/>
                </a:moveTo>
                <a:cubicBezTo>
                  <a:pt x="5618321" y="270034"/>
                  <a:pt x="5618321" y="270986"/>
                  <a:pt x="5618321" y="270034"/>
                </a:cubicBezTo>
                <a:cubicBezTo>
                  <a:pt x="5618321" y="270986"/>
                  <a:pt x="5618321" y="270986"/>
                  <a:pt x="5618321" y="270034"/>
                </a:cubicBezTo>
                <a:cubicBezTo>
                  <a:pt x="5618321" y="270986"/>
                  <a:pt x="5618321" y="270034"/>
                  <a:pt x="5618321" y="270034"/>
                </a:cubicBezTo>
                <a:close/>
                <a:moveTo>
                  <a:pt x="5617369" y="272891"/>
                </a:moveTo>
                <a:cubicBezTo>
                  <a:pt x="5617369" y="272891"/>
                  <a:pt x="5617369" y="273844"/>
                  <a:pt x="5618321" y="273844"/>
                </a:cubicBezTo>
                <a:cubicBezTo>
                  <a:pt x="5617369" y="277654"/>
                  <a:pt x="5617369" y="282416"/>
                  <a:pt x="5616417" y="286226"/>
                </a:cubicBezTo>
                <a:cubicBezTo>
                  <a:pt x="5615464" y="285274"/>
                  <a:pt x="5614512" y="283369"/>
                  <a:pt x="5613559" y="282416"/>
                </a:cubicBezTo>
                <a:cubicBezTo>
                  <a:pt x="5614512" y="279559"/>
                  <a:pt x="5615464" y="276701"/>
                  <a:pt x="5617369" y="272891"/>
                </a:cubicBezTo>
                <a:close/>
                <a:moveTo>
                  <a:pt x="5608796" y="290989"/>
                </a:moveTo>
                <a:cubicBezTo>
                  <a:pt x="5608796" y="290989"/>
                  <a:pt x="5609749" y="290989"/>
                  <a:pt x="5608796" y="290989"/>
                </a:cubicBezTo>
                <a:cubicBezTo>
                  <a:pt x="5609749" y="291941"/>
                  <a:pt x="5610701" y="293846"/>
                  <a:pt x="5611654" y="294799"/>
                </a:cubicBezTo>
                <a:cubicBezTo>
                  <a:pt x="5612606" y="295751"/>
                  <a:pt x="5612606" y="296704"/>
                  <a:pt x="5613559" y="297656"/>
                </a:cubicBezTo>
                <a:cubicBezTo>
                  <a:pt x="5612606" y="302419"/>
                  <a:pt x="5612606" y="306229"/>
                  <a:pt x="5611654" y="310991"/>
                </a:cubicBezTo>
                <a:cubicBezTo>
                  <a:pt x="5610701" y="305276"/>
                  <a:pt x="5609749" y="298609"/>
                  <a:pt x="5608796" y="292894"/>
                </a:cubicBezTo>
                <a:cubicBezTo>
                  <a:pt x="5608796" y="291941"/>
                  <a:pt x="5608796" y="291941"/>
                  <a:pt x="5608796" y="290989"/>
                </a:cubicBezTo>
                <a:close/>
                <a:moveTo>
                  <a:pt x="5594509" y="241459"/>
                </a:moveTo>
                <a:cubicBezTo>
                  <a:pt x="5594509" y="247174"/>
                  <a:pt x="5594509" y="252889"/>
                  <a:pt x="5595462" y="258604"/>
                </a:cubicBezTo>
                <a:cubicBezTo>
                  <a:pt x="5595462" y="258604"/>
                  <a:pt x="5595462" y="259556"/>
                  <a:pt x="5595462" y="259556"/>
                </a:cubicBezTo>
                <a:cubicBezTo>
                  <a:pt x="5595462" y="260509"/>
                  <a:pt x="5595462" y="260509"/>
                  <a:pt x="5595462" y="261461"/>
                </a:cubicBezTo>
                <a:cubicBezTo>
                  <a:pt x="5594509" y="260509"/>
                  <a:pt x="5594509" y="260509"/>
                  <a:pt x="5593556" y="259556"/>
                </a:cubicBezTo>
                <a:cubicBezTo>
                  <a:pt x="5593556" y="256699"/>
                  <a:pt x="5592604" y="252889"/>
                  <a:pt x="5592604" y="250031"/>
                </a:cubicBezTo>
                <a:cubicBezTo>
                  <a:pt x="5591651" y="246221"/>
                  <a:pt x="5593556" y="244316"/>
                  <a:pt x="5594509" y="241459"/>
                </a:cubicBezTo>
                <a:close/>
                <a:moveTo>
                  <a:pt x="5578317" y="284321"/>
                </a:moveTo>
                <a:cubicBezTo>
                  <a:pt x="5578317" y="285274"/>
                  <a:pt x="5578317" y="285274"/>
                  <a:pt x="5578317" y="286226"/>
                </a:cubicBezTo>
                <a:cubicBezTo>
                  <a:pt x="5578317" y="286226"/>
                  <a:pt x="5578317" y="285274"/>
                  <a:pt x="5577364" y="285274"/>
                </a:cubicBezTo>
                <a:cubicBezTo>
                  <a:pt x="5578317" y="284321"/>
                  <a:pt x="5578317" y="284321"/>
                  <a:pt x="5578317" y="284321"/>
                </a:cubicBezTo>
                <a:close/>
                <a:moveTo>
                  <a:pt x="5573554" y="299561"/>
                </a:moveTo>
                <a:cubicBezTo>
                  <a:pt x="5574506" y="301466"/>
                  <a:pt x="5575459" y="303371"/>
                  <a:pt x="5576412" y="305276"/>
                </a:cubicBezTo>
                <a:cubicBezTo>
                  <a:pt x="5576412" y="306229"/>
                  <a:pt x="5577364" y="306229"/>
                  <a:pt x="5577364" y="307181"/>
                </a:cubicBezTo>
                <a:cubicBezTo>
                  <a:pt x="5577364" y="311944"/>
                  <a:pt x="5576412" y="317659"/>
                  <a:pt x="5576412" y="325279"/>
                </a:cubicBezTo>
                <a:cubicBezTo>
                  <a:pt x="5576412" y="326231"/>
                  <a:pt x="5576412" y="327184"/>
                  <a:pt x="5576412" y="328136"/>
                </a:cubicBezTo>
                <a:cubicBezTo>
                  <a:pt x="5576412" y="325279"/>
                  <a:pt x="5575459" y="322421"/>
                  <a:pt x="5575459" y="319564"/>
                </a:cubicBezTo>
                <a:cubicBezTo>
                  <a:pt x="5574506" y="313849"/>
                  <a:pt x="5573554" y="309086"/>
                  <a:pt x="5573554" y="303371"/>
                </a:cubicBezTo>
                <a:cubicBezTo>
                  <a:pt x="5572601" y="301466"/>
                  <a:pt x="5573554" y="300514"/>
                  <a:pt x="5573554" y="299561"/>
                </a:cubicBezTo>
                <a:close/>
                <a:moveTo>
                  <a:pt x="5550694" y="308134"/>
                </a:moveTo>
                <a:cubicBezTo>
                  <a:pt x="5550694" y="305276"/>
                  <a:pt x="5549742" y="303371"/>
                  <a:pt x="5549742" y="301466"/>
                </a:cubicBezTo>
                <a:cubicBezTo>
                  <a:pt x="5550694" y="299561"/>
                  <a:pt x="5550694" y="296704"/>
                  <a:pt x="5551646" y="294799"/>
                </a:cubicBezTo>
                <a:cubicBezTo>
                  <a:pt x="5551646" y="293846"/>
                  <a:pt x="5552599" y="292894"/>
                  <a:pt x="5552599" y="291941"/>
                </a:cubicBezTo>
                <a:cubicBezTo>
                  <a:pt x="5553551" y="294799"/>
                  <a:pt x="5553551" y="298609"/>
                  <a:pt x="5554504" y="302419"/>
                </a:cubicBezTo>
                <a:cubicBezTo>
                  <a:pt x="5553551" y="303371"/>
                  <a:pt x="5553551" y="304324"/>
                  <a:pt x="5552599" y="306229"/>
                </a:cubicBezTo>
                <a:cubicBezTo>
                  <a:pt x="5551646" y="306229"/>
                  <a:pt x="5551646" y="307181"/>
                  <a:pt x="5550694" y="308134"/>
                </a:cubicBezTo>
                <a:close/>
                <a:moveTo>
                  <a:pt x="5557362" y="313849"/>
                </a:moveTo>
                <a:cubicBezTo>
                  <a:pt x="5557362" y="313849"/>
                  <a:pt x="5557362" y="314801"/>
                  <a:pt x="5557362" y="313849"/>
                </a:cubicBezTo>
                <a:cubicBezTo>
                  <a:pt x="5556409" y="315754"/>
                  <a:pt x="5554504" y="317659"/>
                  <a:pt x="5553551" y="318611"/>
                </a:cubicBezTo>
                <a:cubicBezTo>
                  <a:pt x="5554504" y="315754"/>
                  <a:pt x="5555456" y="312896"/>
                  <a:pt x="5556409" y="310039"/>
                </a:cubicBezTo>
                <a:cubicBezTo>
                  <a:pt x="5556409" y="311944"/>
                  <a:pt x="5557362" y="312896"/>
                  <a:pt x="5557362" y="313849"/>
                </a:cubicBezTo>
                <a:cubicBezTo>
                  <a:pt x="5557362" y="313849"/>
                  <a:pt x="5557362" y="313849"/>
                  <a:pt x="5557362" y="313849"/>
                </a:cubicBezTo>
                <a:close/>
                <a:moveTo>
                  <a:pt x="5561171" y="359569"/>
                </a:moveTo>
                <a:cubicBezTo>
                  <a:pt x="5561171" y="360521"/>
                  <a:pt x="5561171" y="360521"/>
                  <a:pt x="5561171" y="361474"/>
                </a:cubicBezTo>
                <a:cubicBezTo>
                  <a:pt x="5561171" y="361474"/>
                  <a:pt x="5560219" y="360521"/>
                  <a:pt x="5560219" y="360521"/>
                </a:cubicBezTo>
                <a:cubicBezTo>
                  <a:pt x="5559267" y="357664"/>
                  <a:pt x="5559267" y="353854"/>
                  <a:pt x="5558314" y="350996"/>
                </a:cubicBezTo>
                <a:cubicBezTo>
                  <a:pt x="5559267" y="348139"/>
                  <a:pt x="5560219" y="345281"/>
                  <a:pt x="5560219" y="342424"/>
                </a:cubicBezTo>
                <a:cubicBezTo>
                  <a:pt x="5561171" y="348139"/>
                  <a:pt x="5561171" y="353854"/>
                  <a:pt x="5561171" y="359569"/>
                </a:cubicBezTo>
                <a:close/>
                <a:moveTo>
                  <a:pt x="5559267" y="303371"/>
                </a:moveTo>
                <a:cubicBezTo>
                  <a:pt x="5559267" y="303371"/>
                  <a:pt x="5559267" y="304324"/>
                  <a:pt x="5559267" y="303371"/>
                </a:cubicBezTo>
                <a:cubicBezTo>
                  <a:pt x="5559267" y="304324"/>
                  <a:pt x="5559267" y="304324"/>
                  <a:pt x="5559267" y="303371"/>
                </a:cubicBezTo>
                <a:cubicBezTo>
                  <a:pt x="5559267" y="303371"/>
                  <a:pt x="5559267" y="303371"/>
                  <a:pt x="5559267" y="303371"/>
                </a:cubicBezTo>
                <a:close/>
                <a:moveTo>
                  <a:pt x="5557362" y="277654"/>
                </a:moveTo>
                <a:cubicBezTo>
                  <a:pt x="5557362" y="279559"/>
                  <a:pt x="5557362" y="281464"/>
                  <a:pt x="5558314" y="283369"/>
                </a:cubicBezTo>
                <a:cubicBezTo>
                  <a:pt x="5558314" y="287179"/>
                  <a:pt x="5559267" y="290989"/>
                  <a:pt x="5559267" y="293846"/>
                </a:cubicBezTo>
                <a:cubicBezTo>
                  <a:pt x="5558314" y="294799"/>
                  <a:pt x="5558314" y="295751"/>
                  <a:pt x="5557362" y="296704"/>
                </a:cubicBezTo>
                <a:cubicBezTo>
                  <a:pt x="5556409" y="292894"/>
                  <a:pt x="5555456" y="290036"/>
                  <a:pt x="5554504" y="287179"/>
                </a:cubicBezTo>
                <a:cubicBezTo>
                  <a:pt x="5554504" y="284321"/>
                  <a:pt x="5556409" y="281464"/>
                  <a:pt x="5557362" y="277654"/>
                </a:cubicBezTo>
                <a:close/>
                <a:moveTo>
                  <a:pt x="5553551" y="252889"/>
                </a:moveTo>
                <a:cubicBezTo>
                  <a:pt x="5553551" y="252889"/>
                  <a:pt x="5553551" y="252889"/>
                  <a:pt x="5553551" y="252889"/>
                </a:cubicBezTo>
                <a:cubicBezTo>
                  <a:pt x="5553551" y="253841"/>
                  <a:pt x="5553551" y="253841"/>
                  <a:pt x="5553551" y="253841"/>
                </a:cubicBezTo>
                <a:cubicBezTo>
                  <a:pt x="5554504" y="258604"/>
                  <a:pt x="5554504" y="263366"/>
                  <a:pt x="5555456" y="268129"/>
                </a:cubicBezTo>
                <a:cubicBezTo>
                  <a:pt x="5555456" y="269081"/>
                  <a:pt x="5555456" y="270034"/>
                  <a:pt x="5555456" y="270986"/>
                </a:cubicBezTo>
                <a:cubicBezTo>
                  <a:pt x="5554504" y="272891"/>
                  <a:pt x="5553551" y="273844"/>
                  <a:pt x="5552599" y="275749"/>
                </a:cubicBezTo>
                <a:cubicBezTo>
                  <a:pt x="5551646" y="276701"/>
                  <a:pt x="5550694" y="278606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8789" y="282416"/>
                  <a:pt x="5547837" y="284321"/>
                  <a:pt x="5545931" y="286226"/>
                </a:cubicBezTo>
                <a:cubicBezTo>
                  <a:pt x="5545931" y="284321"/>
                  <a:pt x="5544979" y="282416"/>
                  <a:pt x="5544979" y="281464"/>
                </a:cubicBezTo>
                <a:cubicBezTo>
                  <a:pt x="5545931" y="279559"/>
                  <a:pt x="5545931" y="277654"/>
                  <a:pt x="5546884" y="275749"/>
                </a:cubicBezTo>
                <a:cubicBezTo>
                  <a:pt x="5547837" y="270986"/>
                  <a:pt x="5548789" y="266224"/>
                  <a:pt x="5549742" y="261461"/>
                </a:cubicBezTo>
                <a:cubicBezTo>
                  <a:pt x="5552599" y="258604"/>
                  <a:pt x="5553551" y="255746"/>
                  <a:pt x="5553551" y="252889"/>
                </a:cubicBezTo>
                <a:close/>
                <a:moveTo>
                  <a:pt x="5548789" y="226219"/>
                </a:moveTo>
                <a:cubicBezTo>
                  <a:pt x="5548789" y="227171"/>
                  <a:pt x="5549742" y="229076"/>
                  <a:pt x="5549742" y="230029"/>
                </a:cubicBezTo>
                <a:cubicBezTo>
                  <a:pt x="5549742" y="231934"/>
                  <a:pt x="5550694" y="232886"/>
                  <a:pt x="5550694" y="234791"/>
                </a:cubicBezTo>
                <a:cubicBezTo>
                  <a:pt x="5549742" y="232886"/>
                  <a:pt x="5548789" y="230981"/>
                  <a:pt x="5547837" y="230029"/>
                </a:cubicBezTo>
                <a:cubicBezTo>
                  <a:pt x="5548789" y="229076"/>
                  <a:pt x="5548789" y="227171"/>
                  <a:pt x="5548789" y="226219"/>
                </a:cubicBezTo>
                <a:close/>
                <a:moveTo>
                  <a:pt x="5546884" y="235744"/>
                </a:moveTo>
                <a:cubicBezTo>
                  <a:pt x="5547837" y="238601"/>
                  <a:pt x="5548789" y="241459"/>
                  <a:pt x="5550694" y="244316"/>
                </a:cubicBezTo>
                <a:cubicBezTo>
                  <a:pt x="5548789" y="249079"/>
                  <a:pt x="5546884" y="253841"/>
                  <a:pt x="5544979" y="259556"/>
                </a:cubicBezTo>
                <a:cubicBezTo>
                  <a:pt x="5544979" y="260509"/>
                  <a:pt x="5544026" y="261461"/>
                  <a:pt x="5544026" y="262414"/>
                </a:cubicBezTo>
                <a:cubicBezTo>
                  <a:pt x="5544026" y="260509"/>
                  <a:pt x="5543074" y="258604"/>
                  <a:pt x="5543074" y="257651"/>
                </a:cubicBezTo>
                <a:cubicBezTo>
                  <a:pt x="5543074" y="256699"/>
                  <a:pt x="5543074" y="255746"/>
                  <a:pt x="5542121" y="254794"/>
                </a:cubicBezTo>
                <a:cubicBezTo>
                  <a:pt x="5544026" y="248126"/>
                  <a:pt x="5545931" y="241459"/>
                  <a:pt x="5546884" y="235744"/>
                </a:cubicBezTo>
                <a:close/>
                <a:moveTo>
                  <a:pt x="5540217" y="218599"/>
                </a:moveTo>
                <a:cubicBezTo>
                  <a:pt x="5540217" y="219551"/>
                  <a:pt x="5540217" y="219551"/>
                  <a:pt x="5539264" y="220504"/>
                </a:cubicBezTo>
                <a:cubicBezTo>
                  <a:pt x="5539264" y="221456"/>
                  <a:pt x="5538312" y="222409"/>
                  <a:pt x="5538312" y="223361"/>
                </a:cubicBezTo>
                <a:cubicBezTo>
                  <a:pt x="5537359" y="218599"/>
                  <a:pt x="5537359" y="214789"/>
                  <a:pt x="5536406" y="210026"/>
                </a:cubicBezTo>
                <a:cubicBezTo>
                  <a:pt x="5537359" y="211931"/>
                  <a:pt x="5538312" y="214789"/>
                  <a:pt x="5540217" y="218599"/>
                </a:cubicBezTo>
                <a:close/>
                <a:moveTo>
                  <a:pt x="5507831" y="312896"/>
                </a:moveTo>
                <a:cubicBezTo>
                  <a:pt x="5507831" y="313849"/>
                  <a:pt x="5507831" y="313849"/>
                  <a:pt x="5507831" y="312896"/>
                </a:cubicBezTo>
                <a:cubicBezTo>
                  <a:pt x="5507831" y="313849"/>
                  <a:pt x="5507831" y="313849"/>
                  <a:pt x="5507831" y="313849"/>
                </a:cubicBezTo>
                <a:cubicBezTo>
                  <a:pt x="5507831" y="313849"/>
                  <a:pt x="5507831" y="313849"/>
                  <a:pt x="5507831" y="312896"/>
                </a:cubicBezTo>
                <a:close/>
                <a:moveTo>
                  <a:pt x="5481162" y="326231"/>
                </a:moveTo>
                <a:cubicBezTo>
                  <a:pt x="5481162" y="327184"/>
                  <a:pt x="5480209" y="329089"/>
                  <a:pt x="5480209" y="330994"/>
                </a:cubicBezTo>
                <a:cubicBezTo>
                  <a:pt x="5480209" y="329089"/>
                  <a:pt x="5480209" y="326231"/>
                  <a:pt x="5479256" y="324326"/>
                </a:cubicBezTo>
                <a:cubicBezTo>
                  <a:pt x="5479256" y="323374"/>
                  <a:pt x="5479256" y="323374"/>
                  <a:pt x="5479256" y="322421"/>
                </a:cubicBezTo>
                <a:cubicBezTo>
                  <a:pt x="5479256" y="318611"/>
                  <a:pt x="5478304" y="315754"/>
                  <a:pt x="5478304" y="311944"/>
                </a:cubicBezTo>
                <a:cubicBezTo>
                  <a:pt x="5479256" y="315754"/>
                  <a:pt x="5480209" y="320516"/>
                  <a:pt x="5482114" y="325279"/>
                </a:cubicBezTo>
                <a:cubicBezTo>
                  <a:pt x="5481162" y="325279"/>
                  <a:pt x="5481162" y="325279"/>
                  <a:pt x="5481162" y="326231"/>
                </a:cubicBezTo>
                <a:close/>
                <a:moveTo>
                  <a:pt x="5493544" y="339566"/>
                </a:move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lose/>
                <a:moveTo>
                  <a:pt x="5488781" y="261461"/>
                </a:moveTo>
                <a:cubicBezTo>
                  <a:pt x="5488781" y="261461"/>
                  <a:pt x="5488781" y="261461"/>
                  <a:pt x="5488781" y="261461"/>
                </a:cubicBezTo>
                <a:cubicBezTo>
                  <a:pt x="5489734" y="263366"/>
                  <a:pt x="5489734" y="265271"/>
                  <a:pt x="5490687" y="267176"/>
                </a:cubicBezTo>
                <a:cubicBezTo>
                  <a:pt x="5489734" y="266224"/>
                  <a:pt x="5488781" y="265271"/>
                  <a:pt x="5487829" y="264319"/>
                </a:cubicBezTo>
                <a:cubicBezTo>
                  <a:pt x="5487829" y="263366"/>
                  <a:pt x="5487829" y="262414"/>
                  <a:pt x="5488781" y="261461"/>
                </a:cubicBezTo>
                <a:close/>
                <a:moveTo>
                  <a:pt x="5483067" y="280511"/>
                </a:moveTo>
                <a:cubicBezTo>
                  <a:pt x="5484019" y="277654"/>
                  <a:pt x="5484971" y="275749"/>
                  <a:pt x="5484971" y="272891"/>
                </a:cubicBezTo>
                <a:cubicBezTo>
                  <a:pt x="5488781" y="278606"/>
                  <a:pt x="5492592" y="285274"/>
                  <a:pt x="5496401" y="291941"/>
                </a:cubicBezTo>
                <a:cubicBezTo>
                  <a:pt x="5497354" y="293846"/>
                  <a:pt x="5498306" y="295751"/>
                  <a:pt x="5500212" y="297656"/>
                </a:cubicBezTo>
                <a:cubicBezTo>
                  <a:pt x="5499259" y="300514"/>
                  <a:pt x="5498306" y="303371"/>
                  <a:pt x="5497354" y="307181"/>
                </a:cubicBezTo>
                <a:cubicBezTo>
                  <a:pt x="5497354" y="308134"/>
                  <a:pt x="5497354" y="310039"/>
                  <a:pt x="5496401" y="310991"/>
                </a:cubicBezTo>
                <a:cubicBezTo>
                  <a:pt x="5494496" y="309086"/>
                  <a:pt x="5493544" y="307181"/>
                  <a:pt x="5493544" y="307181"/>
                </a:cubicBezTo>
                <a:cubicBezTo>
                  <a:pt x="5493544" y="307181"/>
                  <a:pt x="5494496" y="309086"/>
                  <a:pt x="5495449" y="311944"/>
                </a:cubicBezTo>
                <a:cubicBezTo>
                  <a:pt x="5495449" y="314801"/>
                  <a:pt x="5494496" y="316706"/>
                  <a:pt x="5494496" y="319564"/>
                </a:cubicBezTo>
                <a:cubicBezTo>
                  <a:pt x="5493544" y="323374"/>
                  <a:pt x="5493544" y="326231"/>
                  <a:pt x="5492592" y="330041"/>
                </a:cubicBezTo>
                <a:cubicBezTo>
                  <a:pt x="5491639" y="330994"/>
                  <a:pt x="5490687" y="331946"/>
                  <a:pt x="5488781" y="333851"/>
                </a:cubicBezTo>
                <a:cubicBezTo>
                  <a:pt x="5487829" y="330994"/>
                  <a:pt x="5486876" y="329089"/>
                  <a:pt x="5485924" y="327184"/>
                </a:cubicBezTo>
                <a:cubicBezTo>
                  <a:pt x="5485924" y="321469"/>
                  <a:pt x="5486876" y="316706"/>
                  <a:pt x="5487829" y="312896"/>
                </a:cubicBezTo>
                <a:cubicBezTo>
                  <a:pt x="5488781" y="304324"/>
                  <a:pt x="5489734" y="299561"/>
                  <a:pt x="5489734" y="299561"/>
                </a:cubicBezTo>
                <a:cubicBezTo>
                  <a:pt x="5489734" y="299561"/>
                  <a:pt x="5487829" y="304324"/>
                  <a:pt x="5484019" y="311944"/>
                </a:cubicBezTo>
                <a:cubicBezTo>
                  <a:pt x="5484019" y="312896"/>
                  <a:pt x="5484019" y="312896"/>
                  <a:pt x="5483067" y="313849"/>
                </a:cubicBezTo>
                <a:cubicBezTo>
                  <a:pt x="5483067" y="313849"/>
                  <a:pt x="5483067" y="312896"/>
                  <a:pt x="5483067" y="312896"/>
                </a:cubicBezTo>
                <a:cubicBezTo>
                  <a:pt x="5480209" y="300514"/>
                  <a:pt x="5478304" y="292894"/>
                  <a:pt x="5478304" y="292894"/>
                </a:cubicBezTo>
                <a:cubicBezTo>
                  <a:pt x="5478304" y="292894"/>
                  <a:pt x="5478304" y="298609"/>
                  <a:pt x="5479256" y="309086"/>
                </a:cubicBezTo>
                <a:cubicBezTo>
                  <a:pt x="5479256" y="309086"/>
                  <a:pt x="5479256" y="308134"/>
                  <a:pt x="5479256" y="308134"/>
                </a:cubicBezTo>
                <a:cubicBezTo>
                  <a:pt x="5478304" y="305276"/>
                  <a:pt x="5477351" y="303371"/>
                  <a:pt x="5476399" y="300514"/>
                </a:cubicBezTo>
                <a:cubicBezTo>
                  <a:pt x="5479256" y="293846"/>
                  <a:pt x="5481162" y="287179"/>
                  <a:pt x="5483067" y="280511"/>
                </a:cubicBezTo>
                <a:close/>
                <a:moveTo>
                  <a:pt x="5472589" y="254794"/>
                </a:moveTo>
                <a:cubicBezTo>
                  <a:pt x="5473542" y="255746"/>
                  <a:pt x="5474494" y="256699"/>
                  <a:pt x="5475446" y="258604"/>
                </a:cubicBezTo>
                <a:cubicBezTo>
                  <a:pt x="5474494" y="261461"/>
                  <a:pt x="5472589" y="265271"/>
                  <a:pt x="5471637" y="268129"/>
                </a:cubicBezTo>
                <a:cubicBezTo>
                  <a:pt x="5470684" y="261461"/>
                  <a:pt x="5469731" y="255746"/>
                  <a:pt x="5468779" y="249079"/>
                </a:cubicBezTo>
                <a:cubicBezTo>
                  <a:pt x="5469731" y="250984"/>
                  <a:pt x="5471637" y="252889"/>
                  <a:pt x="5472589" y="254794"/>
                </a:cubicBezTo>
                <a:close/>
                <a:moveTo>
                  <a:pt x="5452587" y="208121"/>
                </a:moveTo>
                <a:cubicBezTo>
                  <a:pt x="5452587" y="209074"/>
                  <a:pt x="5452587" y="210026"/>
                  <a:pt x="5452587" y="210026"/>
                </a:cubicBezTo>
                <a:cubicBezTo>
                  <a:pt x="5453539" y="214789"/>
                  <a:pt x="5454492" y="220504"/>
                  <a:pt x="5454492" y="225266"/>
                </a:cubicBezTo>
                <a:cubicBezTo>
                  <a:pt x="5454492" y="226219"/>
                  <a:pt x="5454492" y="227171"/>
                  <a:pt x="5454492" y="228124"/>
                </a:cubicBezTo>
                <a:cubicBezTo>
                  <a:pt x="5453539" y="227171"/>
                  <a:pt x="5451634" y="226219"/>
                  <a:pt x="5450681" y="225266"/>
                </a:cubicBezTo>
                <a:cubicBezTo>
                  <a:pt x="5451634" y="219551"/>
                  <a:pt x="5452587" y="212884"/>
                  <a:pt x="5452587" y="208121"/>
                </a:cubicBezTo>
                <a:close/>
                <a:moveTo>
                  <a:pt x="5449729" y="250031"/>
                </a:moveTo>
                <a:cubicBezTo>
                  <a:pt x="5450681" y="242411"/>
                  <a:pt x="5450681" y="234791"/>
                  <a:pt x="5451634" y="228124"/>
                </a:cubicBezTo>
                <a:cubicBezTo>
                  <a:pt x="5452587" y="229076"/>
                  <a:pt x="5452587" y="229076"/>
                  <a:pt x="5453539" y="230029"/>
                </a:cubicBezTo>
                <a:cubicBezTo>
                  <a:pt x="5454492" y="230981"/>
                  <a:pt x="5455444" y="231934"/>
                  <a:pt x="5455444" y="232886"/>
                </a:cubicBezTo>
                <a:cubicBezTo>
                  <a:pt x="5455444" y="236696"/>
                  <a:pt x="5456396" y="239554"/>
                  <a:pt x="5456396" y="243364"/>
                </a:cubicBezTo>
                <a:cubicBezTo>
                  <a:pt x="5457349" y="255746"/>
                  <a:pt x="5458301" y="268129"/>
                  <a:pt x="5459254" y="282416"/>
                </a:cubicBezTo>
                <a:cubicBezTo>
                  <a:pt x="5460206" y="288131"/>
                  <a:pt x="5460206" y="293846"/>
                  <a:pt x="5460206" y="299561"/>
                </a:cubicBezTo>
                <a:cubicBezTo>
                  <a:pt x="5458301" y="304324"/>
                  <a:pt x="5457349" y="309086"/>
                  <a:pt x="5455444" y="313849"/>
                </a:cubicBezTo>
                <a:cubicBezTo>
                  <a:pt x="5452587" y="302419"/>
                  <a:pt x="5450681" y="290989"/>
                  <a:pt x="5447824" y="280511"/>
                </a:cubicBezTo>
                <a:cubicBezTo>
                  <a:pt x="5447824" y="279559"/>
                  <a:pt x="5447824" y="277654"/>
                  <a:pt x="5446871" y="276701"/>
                </a:cubicBezTo>
                <a:cubicBezTo>
                  <a:pt x="5448776" y="267176"/>
                  <a:pt x="5448776" y="257651"/>
                  <a:pt x="5449729" y="250031"/>
                </a:cubicBezTo>
                <a:close/>
                <a:moveTo>
                  <a:pt x="5443062" y="327184"/>
                </a:moveTo>
                <a:cubicBezTo>
                  <a:pt x="5444014" y="332899"/>
                  <a:pt x="5444967" y="338614"/>
                  <a:pt x="5445919" y="343376"/>
                </a:cubicBezTo>
                <a:cubicBezTo>
                  <a:pt x="5444967" y="340519"/>
                  <a:pt x="5444014" y="337661"/>
                  <a:pt x="5443062" y="334804"/>
                </a:cubicBezTo>
                <a:cubicBezTo>
                  <a:pt x="5442109" y="332899"/>
                  <a:pt x="5443062" y="330041"/>
                  <a:pt x="5443062" y="327184"/>
                </a:cubicBezTo>
                <a:close/>
                <a:moveTo>
                  <a:pt x="5417344" y="318611"/>
                </a:moveTo>
                <a:cubicBezTo>
                  <a:pt x="5418296" y="316706"/>
                  <a:pt x="5418296" y="314801"/>
                  <a:pt x="5419249" y="312896"/>
                </a:cubicBezTo>
                <a:cubicBezTo>
                  <a:pt x="5420201" y="315754"/>
                  <a:pt x="5421154" y="318611"/>
                  <a:pt x="5421154" y="320516"/>
                </a:cubicBezTo>
                <a:cubicBezTo>
                  <a:pt x="5421154" y="320516"/>
                  <a:pt x="5421154" y="321469"/>
                  <a:pt x="5421154" y="321469"/>
                </a:cubicBezTo>
                <a:cubicBezTo>
                  <a:pt x="5421154" y="320516"/>
                  <a:pt x="5421154" y="320516"/>
                  <a:pt x="5421154" y="320516"/>
                </a:cubicBezTo>
                <a:cubicBezTo>
                  <a:pt x="5421154" y="320516"/>
                  <a:pt x="5421154" y="321469"/>
                  <a:pt x="5421154" y="322421"/>
                </a:cubicBezTo>
                <a:cubicBezTo>
                  <a:pt x="5420201" y="325279"/>
                  <a:pt x="5419249" y="329089"/>
                  <a:pt x="5418296" y="331946"/>
                </a:cubicBezTo>
                <a:cubicBezTo>
                  <a:pt x="5417344" y="330994"/>
                  <a:pt x="5417344" y="330041"/>
                  <a:pt x="5417344" y="329089"/>
                </a:cubicBezTo>
                <a:cubicBezTo>
                  <a:pt x="5417344" y="326231"/>
                  <a:pt x="5417344" y="322421"/>
                  <a:pt x="5417344" y="318611"/>
                </a:cubicBezTo>
                <a:close/>
                <a:moveTo>
                  <a:pt x="5416392" y="334804"/>
                </a:moveTo>
                <a:cubicBezTo>
                  <a:pt x="5416392" y="335756"/>
                  <a:pt x="5416392" y="335756"/>
                  <a:pt x="5417344" y="335756"/>
                </a:cubicBezTo>
                <a:cubicBezTo>
                  <a:pt x="5417344" y="336709"/>
                  <a:pt x="5416392" y="337661"/>
                  <a:pt x="5416392" y="337661"/>
                </a:cubicBezTo>
                <a:cubicBezTo>
                  <a:pt x="5416392" y="336709"/>
                  <a:pt x="5416392" y="335756"/>
                  <a:pt x="5416392" y="334804"/>
                </a:cubicBezTo>
                <a:close/>
                <a:moveTo>
                  <a:pt x="5405914" y="325279"/>
                </a:moveTo>
                <a:cubicBezTo>
                  <a:pt x="5406867" y="302419"/>
                  <a:pt x="5407819" y="284321"/>
                  <a:pt x="5407819" y="271939"/>
                </a:cubicBezTo>
                <a:cubicBezTo>
                  <a:pt x="5407819" y="270034"/>
                  <a:pt x="5407819" y="269081"/>
                  <a:pt x="5407819" y="267176"/>
                </a:cubicBezTo>
                <a:cubicBezTo>
                  <a:pt x="5409724" y="274796"/>
                  <a:pt x="5411629" y="283369"/>
                  <a:pt x="5414487" y="292894"/>
                </a:cubicBezTo>
                <a:cubicBezTo>
                  <a:pt x="5414487" y="292894"/>
                  <a:pt x="5414487" y="292894"/>
                  <a:pt x="5414487" y="293846"/>
                </a:cubicBezTo>
                <a:cubicBezTo>
                  <a:pt x="5413534" y="296704"/>
                  <a:pt x="5412581" y="299561"/>
                  <a:pt x="5411629" y="303371"/>
                </a:cubicBezTo>
                <a:cubicBezTo>
                  <a:pt x="5408771" y="311944"/>
                  <a:pt x="5406867" y="321469"/>
                  <a:pt x="5404962" y="331946"/>
                </a:cubicBezTo>
                <a:cubicBezTo>
                  <a:pt x="5404962" y="331946"/>
                  <a:pt x="5404962" y="332899"/>
                  <a:pt x="5404962" y="332899"/>
                </a:cubicBezTo>
                <a:cubicBezTo>
                  <a:pt x="5404962" y="330994"/>
                  <a:pt x="5404962" y="328136"/>
                  <a:pt x="5405914" y="325279"/>
                </a:cubicBezTo>
                <a:close/>
                <a:moveTo>
                  <a:pt x="5384006" y="310991"/>
                </a:moveTo>
                <a:cubicBezTo>
                  <a:pt x="5384959" y="318611"/>
                  <a:pt x="5385912" y="326231"/>
                  <a:pt x="5386864" y="334804"/>
                </a:cubicBezTo>
                <a:cubicBezTo>
                  <a:pt x="5385912" y="336709"/>
                  <a:pt x="5385912" y="339566"/>
                  <a:pt x="5384959" y="341471"/>
                </a:cubicBezTo>
                <a:cubicBezTo>
                  <a:pt x="5384006" y="335756"/>
                  <a:pt x="5383054" y="330041"/>
                  <a:pt x="5382101" y="325279"/>
                </a:cubicBezTo>
                <a:cubicBezTo>
                  <a:pt x="5381149" y="317659"/>
                  <a:pt x="5380196" y="310991"/>
                  <a:pt x="5378292" y="305276"/>
                </a:cubicBezTo>
                <a:cubicBezTo>
                  <a:pt x="5379244" y="301466"/>
                  <a:pt x="5380196" y="298609"/>
                  <a:pt x="5381149" y="294799"/>
                </a:cubicBezTo>
                <a:cubicBezTo>
                  <a:pt x="5382101" y="299561"/>
                  <a:pt x="5383054" y="305276"/>
                  <a:pt x="5384006" y="310991"/>
                </a:cubicBezTo>
                <a:close/>
                <a:moveTo>
                  <a:pt x="5379244" y="274796"/>
                </a:moveTo>
                <a:cubicBezTo>
                  <a:pt x="5379244" y="273844"/>
                  <a:pt x="5379244" y="272891"/>
                  <a:pt x="5379244" y="271939"/>
                </a:cubicBezTo>
                <a:cubicBezTo>
                  <a:pt x="5379244" y="275749"/>
                  <a:pt x="5380196" y="280511"/>
                  <a:pt x="5381149" y="284321"/>
                </a:cubicBezTo>
                <a:cubicBezTo>
                  <a:pt x="5381149" y="284321"/>
                  <a:pt x="5381149" y="285274"/>
                  <a:pt x="5380196" y="285274"/>
                </a:cubicBezTo>
                <a:cubicBezTo>
                  <a:pt x="5379244" y="287179"/>
                  <a:pt x="5379244" y="288131"/>
                  <a:pt x="5378292" y="290036"/>
                </a:cubicBezTo>
                <a:cubicBezTo>
                  <a:pt x="5378292" y="285274"/>
                  <a:pt x="5378292" y="280511"/>
                  <a:pt x="5379244" y="274796"/>
                </a:cubicBezTo>
                <a:close/>
                <a:moveTo>
                  <a:pt x="5332571" y="321469"/>
                </a:moveTo>
                <a:cubicBezTo>
                  <a:pt x="5334476" y="316706"/>
                  <a:pt x="5336381" y="312896"/>
                  <a:pt x="5338287" y="309086"/>
                </a:cubicBezTo>
                <a:cubicBezTo>
                  <a:pt x="5338287" y="309086"/>
                  <a:pt x="5338287" y="310039"/>
                  <a:pt x="5338287" y="310039"/>
                </a:cubicBezTo>
                <a:cubicBezTo>
                  <a:pt x="5334476" y="323374"/>
                  <a:pt x="5330667" y="337661"/>
                  <a:pt x="5326856" y="351949"/>
                </a:cubicBezTo>
                <a:cubicBezTo>
                  <a:pt x="5325904" y="345281"/>
                  <a:pt x="5324951" y="340519"/>
                  <a:pt x="5323999" y="336709"/>
                </a:cubicBezTo>
                <a:cubicBezTo>
                  <a:pt x="5327809" y="330994"/>
                  <a:pt x="5330667" y="326231"/>
                  <a:pt x="5332571" y="321469"/>
                </a:cubicBezTo>
                <a:close/>
                <a:moveTo>
                  <a:pt x="5319237" y="350996"/>
                </a:moveTo>
                <a:cubicBezTo>
                  <a:pt x="5320189" y="348139"/>
                  <a:pt x="5322094" y="345281"/>
                  <a:pt x="5323046" y="342424"/>
                </a:cubicBezTo>
                <a:cubicBezTo>
                  <a:pt x="5323046" y="350044"/>
                  <a:pt x="5322094" y="359569"/>
                  <a:pt x="5322094" y="371951"/>
                </a:cubicBezTo>
                <a:cubicBezTo>
                  <a:pt x="5321142" y="368141"/>
                  <a:pt x="5320189" y="365284"/>
                  <a:pt x="5319237" y="362426"/>
                </a:cubicBezTo>
                <a:cubicBezTo>
                  <a:pt x="5319237" y="357664"/>
                  <a:pt x="5319237" y="353854"/>
                  <a:pt x="5319237" y="350996"/>
                </a:cubicBezTo>
                <a:close/>
                <a:moveTo>
                  <a:pt x="5316379" y="392906"/>
                </a:moveTo>
                <a:cubicBezTo>
                  <a:pt x="5316379" y="389096"/>
                  <a:pt x="5317331" y="386239"/>
                  <a:pt x="5317331" y="382429"/>
                </a:cubicBezTo>
                <a:cubicBezTo>
                  <a:pt x="5317331" y="384334"/>
                  <a:pt x="5318284" y="387191"/>
                  <a:pt x="5318284" y="390049"/>
                </a:cubicBezTo>
                <a:cubicBezTo>
                  <a:pt x="5317331" y="392906"/>
                  <a:pt x="5316379" y="395764"/>
                  <a:pt x="5315426" y="399574"/>
                </a:cubicBezTo>
                <a:cubicBezTo>
                  <a:pt x="5316379" y="396716"/>
                  <a:pt x="5316379" y="394811"/>
                  <a:pt x="5316379" y="392906"/>
                </a:cubicBezTo>
                <a:close/>
                <a:moveTo>
                  <a:pt x="5285899" y="293846"/>
                </a:moveTo>
                <a:cubicBezTo>
                  <a:pt x="5285899" y="295751"/>
                  <a:pt x="5285899" y="296704"/>
                  <a:pt x="5286851" y="298609"/>
                </a:cubicBezTo>
                <a:cubicBezTo>
                  <a:pt x="5285899" y="299561"/>
                  <a:pt x="5284946" y="300514"/>
                  <a:pt x="5283994" y="302419"/>
                </a:cubicBezTo>
                <a:cubicBezTo>
                  <a:pt x="5284946" y="299561"/>
                  <a:pt x="5285899" y="296704"/>
                  <a:pt x="5285899" y="293846"/>
                </a:cubicBezTo>
                <a:close/>
                <a:moveTo>
                  <a:pt x="5279231" y="319564"/>
                </a:moveTo>
                <a:cubicBezTo>
                  <a:pt x="5280184" y="316706"/>
                  <a:pt x="5281137" y="313849"/>
                  <a:pt x="5282089" y="311944"/>
                </a:cubicBezTo>
                <a:cubicBezTo>
                  <a:pt x="5283994" y="308134"/>
                  <a:pt x="5285899" y="305276"/>
                  <a:pt x="5287804" y="302419"/>
                </a:cubicBezTo>
                <a:cubicBezTo>
                  <a:pt x="5287804" y="304324"/>
                  <a:pt x="5288756" y="307181"/>
                  <a:pt x="5288756" y="309086"/>
                </a:cubicBezTo>
                <a:cubicBezTo>
                  <a:pt x="5289709" y="318611"/>
                  <a:pt x="5290662" y="329089"/>
                  <a:pt x="5292567" y="340519"/>
                </a:cubicBezTo>
                <a:cubicBezTo>
                  <a:pt x="5290662" y="347186"/>
                  <a:pt x="5288756" y="354806"/>
                  <a:pt x="5287804" y="363379"/>
                </a:cubicBezTo>
                <a:cubicBezTo>
                  <a:pt x="5287804" y="359569"/>
                  <a:pt x="5287804" y="354806"/>
                  <a:pt x="5287804" y="351949"/>
                </a:cubicBezTo>
                <a:cubicBezTo>
                  <a:pt x="5287804" y="341471"/>
                  <a:pt x="5287804" y="335756"/>
                  <a:pt x="5287804" y="335756"/>
                </a:cubicBezTo>
                <a:cubicBezTo>
                  <a:pt x="5287804" y="335756"/>
                  <a:pt x="5286851" y="341471"/>
                  <a:pt x="5283994" y="350996"/>
                </a:cubicBezTo>
                <a:cubicBezTo>
                  <a:pt x="5283042" y="355759"/>
                  <a:pt x="5282089" y="362426"/>
                  <a:pt x="5280184" y="369094"/>
                </a:cubicBezTo>
                <a:cubicBezTo>
                  <a:pt x="5280184" y="369094"/>
                  <a:pt x="5280184" y="369094"/>
                  <a:pt x="5280184" y="370046"/>
                </a:cubicBezTo>
                <a:cubicBezTo>
                  <a:pt x="5279231" y="363379"/>
                  <a:pt x="5278279" y="356711"/>
                  <a:pt x="5277326" y="350044"/>
                </a:cubicBezTo>
                <a:cubicBezTo>
                  <a:pt x="5276374" y="345281"/>
                  <a:pt x="5276374" y="340519"/>
                  <a:pt x="5275421" y="335756"/>
                </a:cubicBezTo>
                <a:cubicBezTo>
                  <a:pt x="5275421" y="330041"/>
                  <a:pt x="5277326" y="324326"/>
                  <a:pt x="5279231" y="319564"/>
                </a:cubicBezTo>
                <a:close/>
                <a:moveTo>
                  <a:pt x="5236369" y="318611"/>
                </a:moveTo>
                <a:cubicBezTo>
                  <a:pt x="5236369" y="319564"/>
                  <a:pt x="5235417" y="319564"/>
                  <a:pt x="5235417" y="320516"/>
                </a:cubicBezTo>
                <a:cubicBezTo>
                  <a:pt x="5233512" y="317659"/>
                  <a:pt x="5232559" y="314801"/>
                  <a:pt x="5230654" y="311944"/>
                </a:cubicBezTo>
                <a:cubicBezTo>
                  <a:pt x="5230654" y="311944"/>
                  <a:pt x="5230654" y="310991"/>
                  <a:pt x="5230654" y="310991"/>
                </a:cubicBezTo>
                <a:cubicBezTo>
                  <a:pt x="5233512" y="305276"/>
                  <a:pt x="5236369" y="300514"/>
                  <a:pt x="5239226" y="295751"/>
                </a:cubicBezTo>
                <a:cubicBezTo>
                  <a:pt x="5238274" y="303371"/>
                  <a:pt x="5237321" y="310991"/>
                  <a:pt x="5236369" y="318611"/>
                </a:cubicBezTo>
                <a:close/>
                <a:moveTo>
                  <a:pt x="5230654" y="281464"/>
                </a:moveTo>
                <a:cubicBezTo>
                  <a:pt x="5233512" y="275749"/>
                  <a:pt x="5235417" y="270034"/>
                  <a:pt x="5237321" y="265271"/>
                </a:cubicBezTo>
                <a:cubicBezTo>
                  <a:pt x="5239226" y="260509"/>
                  <a:pt x="5242084" y="255746"/>
                  <a:pt x="5243989" y="251936"/>
                </a:cubicBezTo>
                <a:cubicBezTo>
                  <a:pt x="5243037" y="255746"/>
                  <a:pt x="5243037" y="259556"/>
                  <a:pt x="5242084" y="264319"/>
                </a:cubicBezTo>
                <a:cubicBezTo>
                  <a:pt x="5241131" y="270034"/>
                  <a:pt x="5240179" y="276701"/>
                  <a:pt x="5240179" y="283369"/>
                </a:cubicBezTo>
                <a:cubicBezTo>
                  <a:pt x="5236369" y="288131"/>
                  <a:pt x="5232559" y="293846"/>
                  <a:pt x="5228749" y="299561"/>
                </a:cubicBezTo>
                <a:cubicBezTo>
                  <a:pt x="5228749" y="296704"/>
                  <a:pt x="5227796" y="292894"/>
                  <a:pt x="5227796" y="290036"/>
                </a:cubicBezTo>
                <a:cubicBezTo>
                  <a:pt x="5227796" y="286226"/>
                  <a:pt x="5228749" y="284321"/>
                  <a:pt x="5230654" y="281464"/>
                </a:cubicBezTo>
                <a:close/>
                <a:moveTo>
                  <a:pt x="5211604" y="344329"/>
                </a:moveTo>
                <a:cubicBezTo>
                  <a:pt x="5212556" y="343376"/>
                  <a:pt x="5212556" y="342424"/>
                  <a:pt x="5213509" y="341471"/>
                </a:cubicBezTo>
                <a:cubicBezTo>
                  <a:pt x="5213509" y="341471"/>
                  <a:pt x="5213509" y="341471"/>
                  <a:pt x="5213509" y="341471"/>
                </a:cubicBezTo>
                <a:cubicBezTo>
                  <a:pt x="5213509" y="341471"/>
                  <a:pt x="5213509" y="342424"/>
                  <a:pt x="5213509" y="342424"/>
                </a:cubicBezTo>
                <a:cubicBezTo>
                  <a:pt x="5212556" y="343376"/>
                  <a:pt x="5212556" y="344329"/>
                  <a:pt x="5211604" y="344329"/>
                </a:cubicBezTo>
                <a:cubicBezTo>
                  <a:pt x="5211604" y="345281"/>
                  <a:pt x="5211604" y="345281"/>
                  <a:pt x="5211604" y="344329"/>
                </a:cubicBezTo>
                <a:close/>
                <a:moveTo>
                  <a:pt x="5214462" y="343376"/>
                </a:moveTo>
                <a:cubicBezTo>
                  <a:pt x="5215414" y="345281"/>
                  <a:pt x="5216367" y="346234"/>
                  <a:pt x="5216367" y="348139"/>
                </a:cubicBezTo>
                <a:cubicBezTo>
                  <a:pt x="5215414" y="350044"/>
                  <a:pt x="5214462" y="350996"/>
                  <a:pt x="5213509" y="352901"/>
                </a:cubicBezTo>
                <a:cubicBezTo>
                  <a:pt x="5213509" y="351949"/>
                  <a:pt x="5212556" y="351949"/>
                  <a:pt x="5212556" y="350996"/>
                </a:cubicBezTo>
                <a:cubicBezTo>
                  <a:pt x="5212556" y="350044"/>
                  <a:pt x="5212556" y="350044"/>
                  <a:pt x="5212556" y="349091"/>
                </a:cubicBezTo>
                <a:cubicBezTo>
                  <a:pt x="5212556" y="347186"/>
                  <a:pt x="5213509" y="345281"/>
                  <a:pt x="5214462" y="343376"/>
                </a:cubicBezTo>
                <a:cubicBezTo>
                  <a:pt x="5213509" y="343376"/>
                  <a:pt x="5213509" y="343376"/>
                  <a:pt x="5214462" y="343376"/>
                </a:cubicBezTo>
                <a:close/>
                <a:moveTo>
                  <a:pt x="5211604" y="290989"/>
                </a:moveTo>
                <a:cubicBezTo>
                  <a:pt x="5211604" y="290989"/>
                  <a:pt x="5211604" y="291941"/>
                  <a:pt x="5211604" y="290989"/>
                </a:cubicBezTo>
                <a:cubicBezTo>
                  <a:pt x="5212556" y="292894"/>
                  <a:pt x="5212556" y="294799"/>
                  <a:pt x="5213509" y="296704"/>
                </a:cubicBezTo>
                <a:cubicBezTo>
                  <a:pt x="5212556" y="298609"/>
                  <a:pt x="5211604" y="300514"/>
                  <a:pt x="5210651" y="302419"/>
                </a:cubicBezTo>
                <a:cubicBezTo>
                  <a:pt x="5211604" y="297656"/>
                  <a:pt x="5211604" y="293846"/>
                  <a:pt x="5211604" y="290989"/>
                </a:cubicBezTo>
                <a:close/>
                <a:moveTo>
                  <a:pt x="5189696" y="260509"/>
                </a:moveTo>
                <a:cubicBezTo>
                  <a:pt x="5189696" y="261461"/>
                  <a:pt x="5189696" y="263366"/>
                  <a:pt x="5189696" y="264319"/>
                </a:cubicBezTo>
                <a:cubicBezTo>
                  <a:pt x="5188744" y="262414"/>
                  <a:pt x="5187792" y="260509"/>
                  <a:pt x="5186839" y="258604"/>
                </a:cubicBezTo>
                <a:cubicBezTo>
                  <a:pt x="5186839" y="258604"/>
                  <a:pt x="5186839" y="257651"/>
                  <a:pt x="5187792" y="257651"/>
                </a:cubicBezTo>
                <a:cubicBezTo>
                  <a:pt x="5188744" y="255746"/>
                  <a:pt x="5189696" y="254794"/>
                  <a:pt x="5189696" y="253841"/>
                </a:cubicBezTo>
                <a:cubicBezTo>
                  <a:pt x="5189696" y="255746"/>
                  <a:pt x="5189696" y="258604"/>
                  <a:pt x="5189696" y="260509"/>
                </a:cubicBezTo>
                <a:close/>
                <a:moveTo>
                  <a:pt x="5178267" y="230981"/>
                </a:moveTo>
                <a:cubicBezTo>
                  <a:pt x="5181124" y="223361"/>
                  <a:pt x="5184934" y="217646"/>
                  <a:pt x="5186839" y="213836"/>
                </a:cubicBezTo>
                <a:cubicBezTo>
                  <a:pt x="5187792" y="212884"/>
                  <a:pt x="5187792" y="210979"/>
                  <a:pt x="5188744" y="210026"/>
                </a:cubicBezTo>
                <a:cubicBezTo>
                  <a:pt x="5188744" y="212884"/>
                  <a:pt x="5188744" y="215741"/>
                  <a:pt x="5188744" y="219551"/>
                </a:cubicBezTo>
                <a:cubicBezTo>
                  <a:pt x="5188744" y="230029"/>
                  <a:pt x="5188744" y="241459"/>
                  <a:pt x="5188744" y="254794"/>
                </a:cubicBezTo>
                <a:cubicBezTo>
                  <a:pt x="5187792" y="255746"/>
                  <a:pt x="5186839" y="256699"/>
                  <a:pt x="5185887" y="258604"/>
                </a:cubicBezTo>
                <a:cubicBezTo>
                  <a:pt x="5185887" y="258604"/>
                  <a:pt x="5185887" y="258604"/>
                  <a:pt x="5185887" y="258604"/>
                </a:cubicBezTo>
                <a:cubicBezTo>
                  <a:pt x="5183029" y="252889"/>
                  <a:pt x="5180171" y="248126"/>
                  <a:pt x="5178267" y="243364"/>
                </a:cubicBezTo>
                <a:cubicBezTo>
                  <a:pt x="5177314" y="241459"/>
                  <a:pt x="5176362" y="240506"/>
                  <a:pt x="5175409" y="238601"/>
                </a:cubicBezTo>
                <a:cubicBezTo>
                  <a:pt x="5176362" y="234791"/>
                  <a:pt x="5177314" y="232886"/>
                  <a:pt x="5178267" y="230981"/>
                </a:cubicBezTo>
                <a:close/>
                <a:moveTo>
                  <a:pt x="5168742" y="238601"/>
                </a:move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lose/>
                <a:moveTo>
                  <a:pt x="5166837" y="280511"/>
                </a:moveTo>
                <a:cubicBezTo>
                  <a:pt x="5166837" y="272891"/>
                  <a:pt x="5167789" y="266224"/>
                  <a:pt x="5167789" y="259556"/>
                </a:cubicBezTo>
                <a:cubicBezTo>
                  <a:pt x="5167789" y="259556"/>
                  <a:pt x="5167789" y="259556"/>
                  <a:pt x="5167789" y="259556"/>
                </a:cubicBezTo>
                <a:cubicBezTo>
                  <a:pt x="5168742" y="255746"/>
                  <a:pt x="5170646" y="251936"/>
                  <a:pt x="5171599" y="248126"/>
                </a:cubicBezTo>
                <a:cubicBezTo>
                  <a:pt x="5173504" y="252889"/>
                  <a:pt x="5175409" y="257651"/>
                  <a:pt x="5177314" y="263366"/>
                </a:cubicBezTo>
                <a:cubicBezTo>
                  <a:pt x="5178267" y="264319"/>
                  <a:pt x="5178267" y="266224"/>
                  <a:pt x="5179219" y="267176"/>
                </a:cubicBezTo>
                <a:cubicBezTo>
                  <a:pt x="5178267" y="268129"/>
                  <a:pt x="5177314" y="270034"/>
                  <a:pt x="5176362" y="271939"/>
                </a:cubicBezTo>
                <a:cubicBezTo>
                  <a:pt x="5173504" y="275749"/>
                  <a:pt x="5170646" y="281464"/>
                  <a:pt x="5166837" y="287179"/>
                </a:cubicBezTo>
                <a:cubicBezTo>
                  <a:pt x="5166837" y="283369"/>
                  <a:pt x="5166837" y="281464"/>
                  <a:pt x="5166837" y="280511"/>
                </a:cubicBezTo>
                <a:close/>
                <a:moveTo>
                  <a:pt x="5166837" y="307181"/>
                </a:moveTo>
                <a:cubicBezTo>
                  <a:pt x="5167789" y="303371"/>
                  <a:pt x="5168742" y="299561"/>
                  <a:pt x="5170646" y="296704"/>
                </a:cubicBezTo>
                <a:cubicBezTo>
                  <a:pt x="5170646" y="295751"/>
                  <a:pt x="5171599" y="294799"/>
                  <a:pt x="5171599" y="293846"/>
                </a:cubicBezTo>
                <a:cubicBezTo>
                  <a:pt x="5173504" y="291941"/>
                  <a:pt x="5175409" y="290036"/>
                  <a:pt x="5176362" y="289084"/>
                </a:cubicBezTo>
                <a:cubicBezTo>
                  <a:pt x="5179219" y="286226"/>
                  <a:pt x="5181124" y="284321"/>
                  <a:pt x="5181124" y="284321"/>
                </a:cubicBezTo>
                <a:cubicBezTo>
                  <a:pt x="5181124" y="284321"/>
                  <a:pt x="5179219" y="285274"/>
                  <a:pt x="5175409" y="288131"/>
                </a:cubicBezTo>
                <a:cubicBezTo>
                  <a:pt x="5174456" y="289084"/>
                  <a:pt x="5173504" y="289084"/>
                  <a:pt x="5172551" y="290036"/>
                </a:cubicBezTo>
                <a:cubicBezTo>
                  <a:pt x="5175409" y="283369"/>
                  <a:pt x="5177314" y="277654"/>
                  <a:pt x="5179219" y="272891"/>
                </a:cubicBezTo>
                <a:cubicBezTo>
                  <a:pt x="5179219" y="271939"/>
                  <a:pt x="5180171" y="270986"/>
                  <a:pt x="5180171" y="270034"/>
                </a:cubicBezTo>
                <a:cubicBezTo>
                  <a:pt x="5182076" y="273844"/>
                  <a:pt x="5183029" y="276701"/>
                  <a:pt x="5184934" y="280511"/>
                </a:cubicBezTo>
                <a:cubicBezTo>
                  <a:pt x="5186839" y="284321"/>
                  <a:pt x="5188744" y="289084"/>
                  <a:pt x="5190649" y="292894"/>
                </a:cubicBezTo>
                <a:cubicBezTo>
                  <a:pt x="5190649" y="294799"/>
                  <a:pt x="5190649" y="296704"/>
                  <a:pt x="5190649" y="298609"/>
                </a:cubicBezTo>
                <a:cubicBezTo>
                  <a:pt x="5191601" y="308134"/>
                  <a:pt x="5191601" y="318611"/>
                  <a:pt x="5192554" y="330041"/>
                </a:cubicBezTo>
                <a:cubicBezTo>
                  <a:pt x="5192554" y="331946"/>
                  <a:pt x="5192554" y="333851"/>
                  <a:pt x="5192554" y="335756"/>
                </a:cubicBezTo>
                <a:cubicBezTo>
                  <a:pt x="5192554" y="335756"/>
                  <a:pt x="5192554" y="336709"/>
                  <a:pt x="5192554" y="336709"/>
                </a:cubicBezTo>
                <a:cubicBezTo>
                  <a:pt x="5192554" y="337661"/>
                  <a:pt x="5191601" y="337661"/>
                  <a:pt x="5191601" y="338614"/>
                </a:cubicBezTo>
                <a:cubicBezTo>
                  <a:pt x="5190649" y="341471"/>
                  <a:pt x="5188744" y="345281"/>
                  <a:pt x="5187792" y="348139"/>
                </a:cubicBezTo>
                <a:cubicBezTo>
                  <a:pt x="5185887" y="324326"/>
                  <a:pt x="5183981" y="309086"/>
                  <a:pt x="5183981" y="309086"/>
                </a:cubicBezTo>
                <a:cubicBezTo>
                  <a:pt x="5183981" y="309086"/>
                  <a:pt x="5180171" y="324326"/>
                  <a:pt x="5177314" y="348139"/>
                </a:cubicBezTo>
                <a:cubicBezTo>
                  <a:pt x="5177314" y="350044"/>
                  <a:pt x="5176362" y="352901"/>
                  <a:pt x="5176362" y="354806"/>
                </a:cubicBezTo>
                <a:cubicBezTo>
                  <a:pt x="5175409" y="352901"/>
                  <a:pt x="5174456" y="350996"/>
                  <a:pt x="5174456" y="349091"/>
                </a:cubicBezTo>
                <a:cubicBezTo>
                  <a:pt x="5173504" y="346234"/>
                  <a:pt x="5172551" y="344329"/>
                  <a:pt x="5171599" y="341471"/>
                </a:cubicBezTo>
                <a:cubicBezTo>
                  <a:pt x="5172551" y="336709"/>
                  <a:pt x="5173504" y="332899"/>
                  <a:pt x="5173504" y="328136"/>
                </a:cubicBezTo>
                <a:cubicBezTo>
                  <a:pt x="5172551" y="331946"/>
                  <a:pt x="5171599" y="334804"/>
                  <a:pt x="5169694" y="338614"/>
                </a:cubicBezTo>
                <a:cubicBezTo>
                  <a:pt x="5168742" y="337661"/>
                  <a:pt x="5168742" y="335756"/>
                  <a:pt x="5167789" y="334804"/>
                </a:cubicBezTo>
                <a:cubicBezTo>
                  <a:pt x="5166837" y="327184"/>
                  <a:pt x="5166837" y="320516"/>
                  <a:pt x="5165884" y="312896"/>
                </a:cubicBezTo>
                <a:cubicBezTo>
                  <a:pt x="5166837" y="310991"/>
                  <a:pt x="5166837" y="309086"/>
                  <a:pt x="5166837" y="307181"/>
                </a:cubicBezTo>
                <a:close/>
                <a:moveTo>
                  <a:pt x="5161121" y="218599"/>
                </a:moveTo>
                <a:cubicBezTo>
                  <a:pt x="5162074" y="221456"/>
                  <a:pt x="5163979" y="225266"/>
                  <a:pt x="5164931" y="229076"/>
                </a:cubicBezTo>
                <a:cubicBezTo>
                  <a:pt x="5163979" y="234791"/>
                  <a:pt x="5162074" y="240506"/>
                  <a:pt x="5161121" y="248126"/>
                </a:cubicBezTo>
                <a:cubicBezTo>
                  <a:pt x="5160169" y="232886"/>
                  <a:pt x="5158264" y="218599"/>
                  <a:pt x="5157312" y="206216"/>
                </a:cubicBezTo>
                <a:cubicBezTo>
                  <a:pt x="5158264" y="209074"/>
                  <a:pt x="5159217" y="213836"/>
                  <a:pt x="5161121" y="218599"/>
                </a:cubicBezTo>
                <a:close/>
                <a:moveTo>
                  <a:pt x="5148739" y="256699"/>
                </a:moveTo>
                <a:cubicBezTo>
                  <a:pt x="5148739" y="255746"/>
                  <a:pt x="5149692" y="255746"/>
                  <a:pt x="5149692" y="255746"/>
                </a:cubicBezTo>
                <a:cubicBezTo>
                  <a:pt x="5149692" y="264319"/>
                  <a:pt x="5149692" y="273844"/>
                  <a:pt x="5149692" y="283369"/>
                </a:cubicBezTo>
                <a:cubicBezTo>
                  <a:pt x="5149692" y="283369"/>
                  <a:pt x="5149692" y="284321"/>
                  <a:pt x="5149692" y="284321"/>
                </a:cubicBezTo>
                <a:cubicBezTo>
                  <a:pt x="5147787" y="276701"/>
                  <a:pt x="5144929" y="270034"/>
                  <a:pt x="5143024" y="263366"/>
                </a:cubicBezTo>
                <a:cubicBezTo>
                  <a:pt x="5145881" y="261461"/>
                  <a:pt x="5147787" y="258604"/>
                  <a:pt x="5148739" y="256699"/>
                </a:cubicBezTo>
                <a:close/>
                <a:moveTo>
                  <a:pt x="5087779" y="317659"/>
                </a:moveTo>
                <a:cubicBezTo>
                  <a:pt x="5087779" y="316706"/>
                  <a:pt x="5087779" y="316706"/>
                  <a:pt x="5087779" y="315754"/>
                </a:cubicBezTo>
                <a:cubicBezTo>
                  <a:pt x="5087779" y="316706"/>
                  <a:pt x="5087779" y="316706"/>
                  <a:pt x="5087779" y="317659"/>
                </a:cubicBezTo>
                <a:cubicBezTo>
                  <a:pt x="5087779" y="317659"/>
                  <a:pt x="5087779" y="317659"/>
                  <a:pt x="5087779" y="317659"/>
                </a:cubicBezTo>
                <a:close/>
                <a:moveTo>
                  <a:pt x="5122069" y="298609"/>
                </a:moveTo>
                <a:cubicBezTo>
                  <a:pt x="5123974" y="294799"/>
                  <a:pt x="5126831" y="290989"/>
                  <a:pt x="5128737" y="287179"/>
                </a:cubicBezTo>
                <a:cubicBezTo>
                  <a:pt x="5127784" y="298609"/>
                  <a:pt x="5125879" y="311944"/>
                  <a:pt x="5124926" y="327184"/>
                </a:cubicBezTo>
                <a:cubicBezTo>
                  <a:pt x="5123974" y="324326"/>
                  <a:pt x="5122069" y="321469"/>
                  <a:pt x="5121117" y="318611"/>
                </a:cubicBezTo>
                <a:cubicBezTo>
                  <a:pt x="5119212" y="314801"/>
                  <a:pt x="5118259" y="311944"/>
                  <a:pt x="5117306" y="308134"/>
                </a:cubicBezTo>
                <a:cubicBezTo>
                  <a:pt x="5118259" y="304324"/>
                  <a:pt x="5120164" y="301466"/>
                  <a:pt x="5122069" y="298609"/>
                </a:cubicBezTo>
                <a:close/>
                <a:moveTo>
                  <a:pt x="5110639" y="321469"/>
                </a:moveTo>
                <a:cubicBezTo>
                  <a:pt x="5110639" y="321469"/>
                  <a:pt x="5110639" y="321469"/>
                  <a:pt x="5110639" y="321469"/>
                </a:cubicBezTo>
                <a:cubicBezTo>
                  <a:pt x="5113496" y="329089"/>
                  <a:pt x="5115401" y="336709"/>
                  <a:pt x="5118259" y="344329"/>
                </a:cubicBezTo>
                <a:cubicBezTo>
                  <a:pt x="5117306" y="345281"/>
                  <a:pt x="5117306" y="346234"/>
                  <a:pt x="5116354" y="347186"/>
                </a:cubicBezTo>
                <a:cubicBezTo>
                  <a:pt x="5115401" y="348139"/>
                  <a:pt x="5115401" y="349091"/>
                  <a:pt x="5114449" y="349091"/>
                </a:cubicBezTo>
                <a:cubicBezTo>
                  <a:pt x="5113496" y="344329"/>
                  <a:pt x="5111592" y="339566"/>
                  <a:pt x="5110639" y="335756"/>
                </a:cubicBezTo>
                <a:cubicBezTo>
                  <a:pt x="5109687" y="332899"/>
                  <a:pt x="5108734" y="330041"/>
                  <a:pt x="5107781" y="327184"/>
                </a:cubicBezTo>
                <a:cubicBezTo>
                  <a:pt x="5108734" y="325279"/>
                  <a:pt x="5109687" y="323374"/>
                  <a:pt x="5110639" y="321469"/>
                </a:cubicBezTo>
                <a:close/>
                <a:moveTo>
                  <a:pt x="5105876" y="308134"/>
                </a:moveTo>
                <a:cubicBezTo>
                  <a:pt x="5104924" y="309086"/>
                  <a:pt x="5103971" y="310991"/>
                  <a:pt x="5103019" y="311944"/>
                </a:cubicBezTo>
                <a:cubicBezTo>
                  <a:pt x="5102067" y="310039"/>
                  <a:pt x="5102067" y="308134"/>
                  <a:pt x="5101114" y="306229"/>
                </a:cubicBezTo>
                <a:cubicBezTo>
                  <a:pt x="5101114" y="305276"/>
                  <a:pt x="5101114" y="304324"/>
                  <a:pt x="5101114" y="304324"/>
                </a:cubicBezTo>
                <a:cubicBezTo>
                  <a:pt x="5101114" y="304324"/>
                  <a:pt x="5101114" y="304324"/>
                  <a:pt x="5101114" y="305276"/>
                </a:cubicBezTo>
                <a:cubicBezTo>
                  <a:pt x="5099209" y="299561"/>
                  <a:pt x="5098256" y="293846"/>
                  <a:pt x="5096351" y="288131"/>
                </a:cubicBezTo>
                <a:cubicBezTo>
                  <a:pt x="5096351" y="285274"/>
                  <a:pt x="5097304" y="282416"/>
                  <a:pt x="5097304" y="281464"/>
                </a:cubicBezTo>
                <a:cubicBezTo>
                  <a:pt x="5100162" y="290989"/>
                  <a:pt x="5103019" y="299561"/>
                  <a:pt x="5105876" y="308134"/>
                </a:cubicBezTo>
                <a:close/>
                <a:moveTo>
                  <a:pt x="5097304" y="282416"/>
                </a:moveTo>
                <a:cubicBezTo>
                  <a:pt x="5097304" y="283369"/>
                  <a:pt x="5096351" y="284321"/>
                  <a:pt x="5095399" y="286226"/>
                </a:cubicBezTo>
                <a:cubicBezTo>
                  <a:pt x="5094446" y="284321"/>
                  <a:pt x="5094446" y="281464"/>
                  <a:pt x="5093494" y="279559"/>
                </a:cubicBezTo>
                <a:cubicBezTo>
                  <a:pt x="5091589" y="271939"/>
                  <a:pt x="5089684" y="265271"/>
                  <a:pt x="5087779" y="258604"/>
                </a:cubicBezTo>
                <a:cubicBezTo>
                  <a:pt x="5087779" y="258604"/>
                  <a:pt x="5088731" y="257651"/>
                  <a:pt x="5089684" y="257651"/>
                </a:cubicBezTo>
                <a:cubicBezTo>
                  <a:pt x="5092542" y="265271"/>
                  <a:pt x="5094446" y="273844"/>
                  <a:pt x="5097304" y="282416"/>
                </a:cubicBezTo>
                <a:close/>
                <a:moveTo>
                  <a:pt x="5080159" y="224314"/>
                </a:moveTo>
                <a:cubicBezTo>
                  <a:pt x="5081112" y="228124"/>
                  <a:pt x="5083969" y="238601"/>
                  <a:pt x="5089684" y="254794"/>
                </a:cubicBezTo>
                <a:cubicBezTo>
                  <a:pt x="5089684" y="254794"/>
                  <a:pt x="5088731" y="254794"/>
                  <a:pt x="5087779" y="254794"/>
                </a:cubicBezTo>
                <a:cubicBezTo>
                  <a:pt x="5085874" y="245269"/>
                  <a:pt x="5083017" y="236696"/>
                  <a:pt x="5081112" y="228124"/>
                </a:cubicBezTo>
                <a:cubicBezTo>
                  <a:pt x="5081112" y="228124"/>
                  <a:pt x="5080159" y="227171"/>
                  <a:pt x="5080159" y="224314"/>
                </a:cubicBezTo>
                <a:cubicBezTo>
                  <a:pt x="5080159" y="225266"/>
                  <a:pt x="5080159" y="225266"/>
                  <a:pt x="5080159" y="224314"/>
                </a:cubicBezTo>
                <a:close/>
                <a:moveTo>
                  <a:pt x="5076349" y="272891"/>
                </a:moveTo>
                <a:cubicBezTo>
                  <a:pt x="5076349" y="270986"/>
                  <a:pt x="5076349" y="270034"/>
                  <a:pt x="5076349" y="268129"/>
                </a:cubicBezTo>
                <a:cubicBezTo>
                  <a:pt x="5077301" y="272891"/>
                  <a:pt x="5078254" y="277654"/>
                  <a:pt x="5079206" y="283369"/>
                </a:cubicBezTo>
                <a:cubicBezTo>
                  <a:pt x="5080159" y="289084"/>
                  <a:pt x="5082064" y="295751"/>
                  <a:pt x="5083017" y="301466"/>
                </a:cubicBezTo>
                <a:cubicBezTo>
                  <a:pt x="5083017" y="302419"/>
                  <a:pt x="5083017" y="303371"/>
                  <a:pt x="5083017" y="304324"/>
                </a:cubicBezTo>
                <a:cubicBezTo>
                  <a:pt x="5083017" y="306229"/>
                  <a:pt x="5082064" y="309086"/>
                  <a:pt x="5082064" y="311944"/>
                </a:cubicBezTo>
                <a:cubicBezTo>
                  <a:pt x="5079206" y="305276"/>
                  <a:pt x="5076349" y="298609"/>
                  <a:pt x="5073492" y="292894"/>
                </a:cubicBezTo>
                <a:cubicBezTo>
                  <a:pt x="5074444" y="285274"/>
                  <a:pt x="5075396" y="278606"/>
                  <a:pt x="5076349" y="272891"/>
                </a:cubicBezTo>
                <a:close/>
                <a:moveTo>
                  <a:pt x="5066824" y="377666"/>
                </a:moveTo>
                <a:cubicBezTo>
                  <a:pt x="5066824" y="378619"/>
                  <a:pt x="5066824" y="379571"/>
                  <a:pt x="5066824" y="380524"/>
                </a:cubicBezTo>
                <a:cubicBezTo>
                  <a:pt x="5066824" y="381476"/>
                  <a:pt x="5066824" y="382429"/>
                  <a:pt x="5066824" y="383381"/>
                </a:cubicBezTo>
                <a:cubicBezTo>
                  <a:pt x="5066824" y="383381"/>
                  <a:pt x="5066824" y="384334"/>
                  <a:pt x="5065871" y="384334"/>
                </a:cubicBezTo>
                <a:cubicBezTo>
                  <a:pt x="5065871" y="383381"/>
                  <a:pt x="5064919" y="382429"/>
                  <a:pt x="5064919" y="381476"/>
                </a:cubicBezTo>
                <a:cubicBezTo>
                  <a:pt x="5065871" y="380524"/>
                  <a:pt x="5065871" y="379571"/>
                  <a:pt x="5066824" y="377666"/>
                </a:cubicBezTo>
                <a:close/>
                <a:moveTo>
                  <a:pt x="5057299" y="303371"/>
                </a:moveTo>
                <a:cubicBezTo>
                  <a:pt x="5055394" y="300514"/>
                  <a:pt x="5053489" y="297656"/>
                  <a:pt x="5051584" y="294799"/>
                </a:cubicBezTo>
                <a:cubicBezTo>
                  <a:pt x="5051584" y="293846"/>
                  <a:pt x="5051584" y="291941"/>
                  <a:pt x="5052537" y="290989"/>
                </a:cubicBezTo>
                <a:cubicBezTo>
                  <a:pt x="5053489" y="290036"/>
                  <a:pt x="5054442" y="288131"/>
                  <a:pt x="5055394" y="287179"/>
                </a:cubicBezTo>
                <a:cubicBezTo>
                  <a:pt x="5056346" y="291941"/>
                  <a:pt x="5056346" y="297656"/>
                  <a:pt x="5057299" y="303371"/>
                </a:cubicBezTo>
                <a:close/>
                <a:moveTo>
                  <a:pt x="5050631" y="252889"/>
                </a:moveTo>
                <a:cubicBezTo>
                  <a:pt x="5051584" y="254794"/>
                  <a:pt x="5051584" y="256699"/>
                  <a:pt x="5052537" y="258604"/>
                </a:cubicBezTo>
                <a:cubicBezTo>
                  <a:pt x="5052537" y="259556"/>
                  <a:pt x="5052537" y="260509"/>
                  <a:pt x="5053489" y="260509"/>
                </a:cubicBezTo>
                <a:cubicBezTo>
                  <a:pt x="5053489" y="262414"/>
                  <a:pt x="5053489" y="265271"/>
                  <a:pt x="5054442" y="268129"/>
                </a:cubicBezTo>
                <a:cubicBezTo>
                  <a:pt x="5053489" y="270034"/>
                  <a:pt x="5053489" y="271939"/>
                  <a:pt x="5052537" y="273844"/>
                </a:cubicBezTo>
                <a:cubicBezTo>
                  <a:pt x="5052537" y="274796"/>
                  <a:pt x="5051584" y="275749"/>
                  <a:pt x="5051584" y="276701"/>
                </a:cubicBezTo>
                <a:cubicBezTo>
                  <a:pt x="5050631" y="277654"/>
                  <a:pt x="5049679" y="278606"/>
                  <a:pt x="5048726" y="279559"/>
                </a:cubicBezTo>
                <a:cubicBezTo>
                  <a:pt x="5048726" y="279559"/>
                  <a:pt x="5048726" y="278606"/>
                  <a:pt x="5048726" y="278606"/>
                </a:cubicBezTo>
                <a:cubicBezTo>
                  <a:pt x="5048726" y="277654"/>
                  <a:pt x="5048726" y="275749"/>
                  <a:pt x="5048726" y="274796"/>
                </a:cubicBezTo>
                <a:cubicBezTo>
                  <a:pt x="5048726" y="271939"/>
                  <a:pt x="5048726" y="270034"/>
                  <a:pt x="5049679" y="268129"/>
                </a:cubicBezTo>
                <a:cubicBezTo>
                  <a:pt x="5049679" y="264319"/>
                  <a:pt x="5050631" y="262414"/>
                  <a:pt x="5050631" y="262414"/>
                </a:cubicBezTo>
                <a:cubicBezTo>
                  <a:pt x="5050631" y="262414"/>
                  <a:pt x="5049679" y="264319"/>
                  <a:pt x="5048726" y="268129"/>
                </a:cubicBezTo>
                <a:cubicBezTo>
                  <a:pt x="5048726" y="268129"/>
                  <a:pt x="5048726" y="269081"/>
                  <a:pt x="5048726" y="269081"/>
                </a:cubicBezTo>
                <a:cubicBezTo>
                  <a:pt x="5048726" y="268129"/>
                  <a:pt x="5048726" y="267176"/>
                  <a:pt x="5048726" y="266224"/>
                </a:cubicBezTo>
                <a:cubicBezTo>
                  <a:pt x="5048726" y="260509"/>
                  <a:pt x="5049679" y="256699"/>
                  <a:pt x="5050631" y="252889"/>
                </a:cubicBezTo>
                <a:close/>
                <a:moveTo>
                  <a:pt x="5020151" y="390049"/>
                </a:moveTo>
                <a:cubicBezTo>
                  <a:pt x="5018246" y="385286"/>
                  <a:pt x="5016342" y="380524"/>
                  <a:pt x="5014437" y="376714"/>
                </a:cubicBezTo>
                <a:cubicBezTo>
                  <a:pt x="5014437" y="376714"/>
                  <a:pt x="5014437" y="375761"/>
                  <a:pt x="5014437" y="375761"/>
                </a:cubicBezTo>
                <a:cubicBezTo>
                  <a:pt x="5017294" y="365284"/>
                  <a:pt x="5020151" y="355759"/>
                  <a:pt x="5022056" y="347186"/>
                </a:cubicBezTo>
                <a:cubicBezTo>
                  <a:pt x="5022056" y="347186"/>
                  <a:pt x="5022056" y="348139"/>
                  <a:pt x="5022056" y="348139"/>
                </a:cubicBezTo>
                <a:cubicBezTo>
                  <a:pt x="5022056" y="352901"/>
                  <a:pt x="5022056" y="357664"/>
                  <a:pt x="5022056" y="363379"/>
                </a:cubicBezTo>
                <a:cubicBezTo>
                  <a:pt x="5022056" y="368141"/>
                  <a:pt x="5023009" y="373856"/>
                  <a:pt x="5023009" y="379571"/>
                </a:cubicBezTo>
                <a:cubicBezTo>
                  <a:pt x="5023009" y="381476"/>
                  <a:pt x="5023009" y="384334"/>
                  <a:pt x="5023962" y="386239"/>
                </a:cubicBezTo>
                <a:cubicBezTo>
                  <a:pt x="5023009" y="386239"/>
                  <a:pt x="5022056" y="388144"/>
                  <a:pt x="5020151" y="390049"/>
                </a:cubicBezTo>
                <a:close/>
                <a:moveTo>
                  <a:pt x="5024914" y="400526"/>
                </a:move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lose/>
                <a:moveTo>
                  <a:pt x="5035392" y="314801"/>
                </a:moveTo>
                <a:cubicBezTo>
                  <a:pt x="5035392" y="315754"/>
                  <a:pt x="5035392" y="316706"/>
                  <a:pt x="5035392" y="317659"/>
                </a:cubicBezTo>
                <a:cubicBezTo>
                  <a:pt x="5034439" y="329089"/>
                  <a:pt x="5032534" y="341471"/>
                  <a:pt x="5031581" y="353854"/>
                </a:cubicBezTo>
                <a:cubicBezTo>
                  <a:pt x="5031581" y="353854"/>
                  <a:pt x="5031581" y="353854"/>
                  <a:pt x="5031581" y="353854"/>
                </a:cubicBezTo>
                <a:cubicBezTo>
                  <a:pt x="5031581" y="353854"/>
                  <a:pt x="5031581" y="354806"/>
                  <a:pt x="5031581" y="354806"/>
                </a:cubicBezTo>
                <a:cubicBezTo>
                  <a:pt x="5031581" y="351949"/>
                  <a:pt x="5030629" y="349091"/>
                  <a:pt x="5030629" y="347186"/>
                </a:cubicBezTo>
                <a:cubicBezTo>
                  <a:pt x="5029676" y="340519"/>
                  <a:pt x="5028724" y="334804"/>
                  <a:pt x="5027771" y="329089"/>
                </a:cubicBezTo>
                <a:cubicBezTo>
                  <a:pt x="5027771" y="328136"/>
                  <a:pt x="5028724" y="326231"/>
                  <a:pt x="5028724" y="325279"/>
                </a:cubicBezTo>
                <a:cubicBezTo>
                  <a:pt x="5029676" y="323374"/>
                  <a:pt x="5030629" y="321469"/>
                  <a:pt x="5032534" y="319564"/>
                </a:cubicBezTo>
                <a:cubicBezTo>
                  <a:pt x="5033487" y="317659"/>
                  <a:pt x="5034439" y="315754"/>
                  <a:pt x="5035392" y="314801"/>
                </a:cubicBezTo>
                <a:close/>
                <a:moveTo>
                  <a:pt x="5006817" y="242411"/>
                </a:moveTo>
                <a:cubicBezTo>
                  <a:pt x="5009674" y="246221"/>
                  <a:pt x="5013484" y="251936"/>
                  <a:pt x="5019199" y="259556"/>
                </a:cubicBezTo>
                <a:cubicBezTo>
                  <a:pt x="5022056" y="262414"/>
                  <a:pt x="5023962" y="266224"/>
                  <a:pt x="5025867" y="270034"/>
                </a:cubicBezTo>
                <a:cubicBezTo>
                  <a:pt x="5023962" y="268129"/>
                  <a:pt x="5022056" y="265271"/>
                  <a:pt x="5021104" y="263366"/>
                </a:cubicBezTo>
                <a:cubicBezTo>
                  <a:pt x="5019199" y="260509"/>
                  <a:pt x="5016342" y="258604"/>
                  <a:pt x="5014437" y="255746"/>
                </a:cubicBezTo>
                <a:cubicBezTo>
                  <a:pt x="5011579" y="251936"/>
                  <a:pt x="5007769" y="249079"/>
                  <a:pt x="5004912" y="245269"/>
                </a:cubicBezTo>
                <a:cubicBezTo>
                  <a:pt x="5006817" y="244316"/>
                  <a:pt x="5006817" y="243364"/>
                  <a:pt x="5006817" y="242411"/>
                </a:cubicBezTo>
                <a:close/>
                <a:moveTo>
                  <a:pt x="5004912" y="242411"/>
                </a:moveTo>
                <a:cubicBezTo>
                  <a:pt x="5004912" y="241459"/>
                  <a:pt x="5004912" y="240506"/>
                  <a:pt x="5004912" y="238601"/>
                </a:cubicBezTo>
                <a:cubicBezTo>
                  <a:pt x="5004912" y="238601"/>
                  <a:pt x="5005864" y="239554"/>
                  <a:pt x="5006817" y="241459"/>
                </a:cubicBezTo>
                <a:cubicBezTo>
                  <a:pt x="5005864" y="242411"/>
                  <a:pt x="5005864" y="243364"/>
                  <a:pt x="5004912" y="244316"/>
                </a:cubicBezTo>
                <a:cubicBezTo>
                  <a:pt x="5004912" y="244316"/>
                  <a:pt x="5004912" y="244316"/>
                  <a:pt x="5004912" y="243364"/>
                </a:cubicBezTo>
                <a:cubicBezTo>
                  <a:pt x="5003959" y="243364"/>
                  <a:pt x="5003959" y="242411"/>
                  <a:pt x="5004912" y="242411"/>
                </a:cubicBezTo>
                <a:close/>
                <a:moveTo>
                  <a:pt x="4999196" y="303371"/>
                </a:moveTo>
                <a:cubicBezTo>
                  <a:pt x="5001101" y="285274"/>
                  <a:pt x="5002054" y="268129"/>
                  <a:pt x="5003006" y="252889"/>
                </a:cubicBezTo>
                <a:cubicBezTo>
                  <a:pt x="5004912" y="255746"/>
                  <a:pt x="5006817" y="257651"/>
                  <a:pt x="5008721" y="260509"/>
                </a:cubicBezTo>
                <a:cubicBezTo>
                  <a:pt x="5010626" y="263366"/>
                  <a:pt x="5012531" y="266224"/>
                  <a:pt x="5014437" y="268129"/>
                </a:cubicBezTo>
                <a:cubicBezTo>
                  <a:pt x="5016342" y="270986"/>
                  <a:pt x="5018246" y="273844"/>
                  <a:pt x="5020151" y="276701"/>
                </a:cubicBezTo>
                <a:cubicBezTo>
                  <a:pt x="5023009" y="281464"/>
                  <a:pt x="5026819" y="287179"/>
                  <a:pt x="5029676" y="292894"/>
                </a:cubicBezTo>
                <a:cubicBezTo>
                  <a:pt x="5029676" y="292894"/>
                  <a:pt x="5029676" y="293846"/>
                  <a:pt x="5029676" y="293846"/>
                </a:cubicBezTo>
                <a:cubicBezTo>
                  <a:pt x="5028724" y="296704"/>
                  <a:pt x="5026819" y="299561"/>
                  <a:pt x="5025867" y="302419"/>
                </a:cubicBezTo>
                <a:cubicBezTo>
                  <a:pt x="5024914" y="303371"/>
                  <a:pt x="5023962" y="304324"/>
                  <a:pt x="5023009" y="305276"/>
                </a:cubicBezTo>
                <a:cubicBezTo>
                  <a:pt x="5023009" y="302419"/>
                  <a:pt x="5022056" y="301466"/>
                  <a:pt x="5022056" y="301466"/>
                </a:cubicBezTo>
                <a:cubicBezTo>
                  <a:pt x="5022056" y="301466"/>
                  <a:pt x="5022056" y="303371"/>
                  <a:pt x="5022056" y="306229"/>
                </a:cubicBezTo>
                <a:cubicBezTo>
                  <a:pt x="5021104" y="307181"/>
                  <a:pt x="5020151" y="308134"/>
                  <a:pt x="5019199" y="309086"/>
                </a:cubicBezTo>
                <a:cubicBezTo>
                  <a:pt x="5017294" y="311944"/>
                  <a:pt x="5014437" y="314801"/>
                  <a:pt x="5012531" y="318611"/>
                </a:cubicBezTo>
                <a:cubicBezTo>
                  <a:pt x="5012531" y="316706"/>
                  <a:pt x="5013484" y="313849"/>
                  <a:pt x="5013484" y="311944"/>
                </a:cubicBezTo>
                <a:cubicBezTo>
                  <a:pt x="5014437" y="305276"/>
                  <a:pt x="5015389" y="299561"/>
                  <a:pt x="5017294" y="294799"/>
                </a:cubicBezTo>
                <a:cubicBezTo>
                  <a:pt x="5019199" y="285274"/>
                  <a:pt x="5020151" y="279559"/>
                  <a:pt x="5020151" y="279559"/>
                </a:cubicBezTo>
                <a:cubicBezTo>
                  <a:pt x="5020151" y="279559"/>
                  <a:pt x="5017294" y="284321"/>
                  <a:pt x="5013484" y="293846"/>
                </a:cubicBezTo>
                <a:cubicBezTo>
                  <a:pt x="5011579" y="298609"/>
                  <a:pt x="5008721" y="304324"/>
                  <a:pt x="5006817" y="310039"/>
                </a:cubicBezTo>
                <a:cubicBezTo>
                  <a:pt x="5003959" y="316706"/>
                  <a:pt x="5002054" y="324326"/>
                  <a:pt x="4999196" y="331946"/>
                </a:cubicBezTo>
                <a:cubicBezTo>
                  <a:pt x="4999196" y="331946"/>
                  <a:pt x="4999196" y="332899"/>
                  <a:pt x="4999196" y="332899"/>
                </a:cubicBezTo>
                <a:cubicBezTo>
                  <a:pt x="4998244" y="330994"/>
                  <a:pt x="4997292" y="329089"/>
                  <a:pt x="4997292" y="327184"/>
                </a:cubicBezTo>
                <a:cubicBezTo>
                  <a:pt x="4998244" y="320516"/>
                  <a:pt x="4998244" y="311944"/>
                  <a:pt x="4999196" y="303371"/>
                </a:cubicBezTo>
                <a:close/>
                <a:moveTo>
                  <a:pt x="4968717" y="208121"/>
                </a:moveTo>
                <a:cubicBezTo>
                  <a:pt x="4968717" y="209074"/>
                  <a:pt x="4968717" y="210026"/>
                  <a:pt x="4967764" y="212884"/>
                </a:cubicBezTo>
                <a:cubicBezTo>
                  <a:pt x="4967764" y="213836"/>
                  <a:pt x="4966812" y="215741"/>
                  <a:pt x="4966812" y="217646"/>
                </a:cubicBezTo>
                <a:cubicBezTo>
                  <a:pt x="4966812" y="216694"/>
                  <a:pt x="4966812" y="216694"/>
                  <a:pt x="4966812" y="215741"/>
                </a:cubicBezTo>
                <a:cubicBezTo>
                  <a:pt x="4967764" y="213836"/>
                  <a:pt x="4968717" y="210979"/>
                  <a:pt x="4968717" y="208121"/>
                </a:cubicBezTo>
                <a:close/>
                <a:moveTo>
                  <a:pt x="4960144" y="364331"/>
                </a:moveTo>
                <a:cubicBezTo>
                  <a:pt x="4960144" y="370046"/>
                  <a:pt x="4961096" y="375761"/>
                  <a:pt x="4961096" y="381476"/>
                </a:cubicBezTo>
                <a:cubicBezTo>
                  <a:pt x="4960144" y="384334"/>
                  <a:pt x="4959192" y="388144"/>
                  <a:pt x="4958239" y="391001"/>
                </a:cubicBezTo>
                <a:cubicBezTo>
                  <a:pt x="4958239" y="389096"/>
                  <a:pt x="4957287" y="387191"/>
                  <a:pt x="4957287" y="386239"/>
                </a:cubicBezTo>
                <a:cubicBezTo>
                  <a:pt x="4957287" y="384334"/>
                  <a:pt x="4957287" y="382429"/>
                  <a:pt x="4957287" y="380524"/>
                </a:cubicBezTo>
                <a:cubicBezTo>
                  <a:pt x="4957287" y="371951"/>
                  <a:pt x="4957287" y="363379"/>
                  <a:pt x="4956334" y="356711"/>
                </a:cubicBezTo>
                <a:cubicBezTo>
                  <a:pt x="4956334" y="354806"/>
                  <a:pt x="4956334" y="353854"/>
                  <a:pt x="4956334" y="351949"/>
                </a:cubicBezTo>
                <a:cubicBezTo>
                  <a:pt x="4957287" y="350996"/>
                  <a:pt x="4958239" y="349091"/>
                  <a:pt x="4958239" y="348139"/>
                </a:cubicBezTo>
                <a:cubicBezTo>
                  <a:pt x="4959192" y="352901"/>
                  <a:pt x="4959192" y="358616"/>
                  <a:pt x="4960144" y="364331"/>
                </a:cubicBezTo>
                <a:close/>
                <a:moveTo>
                  <a:pt x="4957287" y="256699"/>
                </a:moveTo>
                <a:cubicBezTo>
                  <a:pt x="4957287" y="257651"/>
                  <a:pt x="4957287" y="258604"/>
                  <a:pt x="4957287" y="258604"/>
                </a:cubicBezTo>
                <a:cubicBezTo>
                  <a:pt x="4957287" y="258604"/>
                  <a:pt x="4957287" y="259556"/>
                  <a:pt x="4957287" y="259556"/>
                </a:cubicBezTo>
                <a:cubicBezTo>
                  <a:pt x="4956334" y="262414"/>
                  <a:pt x="4956334" y="264319"/>
                  <a:pt x="4955381" y="267176"/>
                </a:cubicBezTo>
                <a:cubicBezTo>
                  <a:pt x="4955381" y="266224"/>
                  <a:pt x="4954429" y="266224"/>
                  <a:pt x="4954429" y="265271"/>
                </a:cubicBezTo>
                <a:cubicBezTo>
                  <a:pt x="4955381" y="263366"/>
                  <a:pt x="4956334" y="259556"/>
                  <a:pt x="4957287" y="256699"/>
                </a:cubicBezTo>
                <a:close/>
                <a:moveTo>
                  <a:pt x="4954429" y="268129"/>
                </a:moveTo>
                <a:cubicBezTo>
                  <a:pt x="4954429" y="269081"/>
                  <a:pt x="4955381" y="270034"/>
                  <a:pt x="4955381" y="270986"/>
                </a:cubicBezTo>
                <a:cubicBezTo>
                  <a:pt x="4954429" y="276701"/>
                  <a:pt x="4952524" y="283369"/>
                  <a:pt x="4951571" y="290036"/>
                </a:cubicBezTo>
                <a:cubicBezTo>
                  <a:pt x="4949667" y="298609"/>
                  <a:pt x="4947762" y="307181"/>
                  <a:pt x="4944904" y="316706"/>
                </a:cubicBezTo>
                <a:cubicBezTo>
                  <a:pt x="4943951" y="312896"/>
                  <a:pt x="4943951" y="310991"/>
                  <a:pt x="4943951" y="310991"/>
                </a:cubicBezTo>
                <a:cubicBezTo>
                  <a:pt x="4943951" y="310991"/>
                  <a:pt x="4943951" y="314801"/>
                  <a:pt x="4943951" y="320516"/>
                </a:cubicBezTo>
                <a:cubicBezTo>
                  <a:pt x="4942999" y="326231"/>
                  <a:pt x="4941094" y="330994"/>
                  <a:pt x="4940142" y="336709"/>
                </a:cubicBezTo>
                <a:cubicBezTo>
                  <a:pt x="4940142" y="336709"/>
                  <a:pt x="4940142" y="335756"/>
                  <a:pt x="4940142" y="335756"/>
                </a:cubicBezTo>
                <a:cubicBezTo>
                  <a:pt x="4939189" y="331946"/>
                  <a:pt x="4939189" y="329089"/>
                  <a:pt x="4938237" y="325279"/>
                </a:cubicBezTo>
                <a:cubicBezTo>
                  <a:pt x="4943951" y="306229"/>
                  <a:pt x="4949667" y="286226"/>
                  <a:pt x="4954429" y="268129"/>
                </a:cubicBezTo>
                <a:close/>
                <a:moveTo>
                  <a:pt x="4922044" y="378619"/>
                </a:moveTo>
                <a:cubicBezTo>
                  <a:pt x="4922044" y="378619"/>
                  <a:pt x="4922044" y="378619"/>
                  <a:pt x="4922044" y="378619"/>
                </a:cubicBezTo>
                <a:cubicBezTo>
                  <a:pt x="4922044" y="379571"/>
                  <a:pt x="4922044" y="379571"/>
                  <a:pt x="4922044" y="378619"/>
                </a:cubicBezTo>
                <a:cubicBezTo>
                  <a:pt x="4922044" y="379571"/>
                  <a:pt x="4922044" y="378619"/>
                  <a:pt x="4922044" y="378619"/>
                </a:cubicBezTo>
                <a:close/>
                <a:moveTo>
                  <a:pt x="4908709" y="307181"/>
                </a:moveTo>
                <a:cubicBezTo>
                  <a:pt x="4910614" y="312896"/>
                  <a:pt x="4912519" y="318611"/>
                  <a:pt x="4915376" y="326231"/>
                </a:cubicBezTo>
                <a:cubicBezTo>
                  <a:pt x="4913471" y="330041"/>
                  <a:pt x="4911567" y="334804"/>
                  <a:pt x="4909662" y="338614"/>
                </a:cubicBezTo>
                <a:cubicBezTo>
                  <a:pt x="4908709" y="327184"/>
                  <a:pt x="4907756" y="316706"/>
                  <a:pt x="4906804" y="308134"/>
                </a:cubicBezTo>
                <a:cubicBezTo>
                  <a:pt x="4906804" y="306229"/>
                  <a:pt x="4906804" y="305276"/>
                  <a:pt x="4906804" y="305276"/>
                </a:cubicBezTo>
                <a:cubicBezTo>
                  <a:pt x="4906804" y="305276"/>
                  <a:pt x="4906804" y="306229"/>
                  <a:pt x="4905851" y="307181"/>
                </a:cubicBezTo>
                <a:cubicBezTo>
                  <a:pt x="4905851" y="303371"/>
                  <a:pt x="4904899" y="300514"/>
                  <a:pt x="4904899" y="297656"/>
                </a:cubicBezTo>
                <a:cubicBezTo>
                  <a:pt x="4906804" y="300514"/>
                  <a:pt x="4907756" y="303371"/>
                  <a:pt x="4908709" y="307181"/>
                </a:cubicBezTo>
                <a:close/>
                <a:moveTo>
                  <a:pt x="4897279" y="351949"/>
                </a:moveTo>
                <a:cubicBezTo>
                  <a:pt x="4897279" y="356711"/>
                  <a:pt x="4897279" y="360521"/>
                  <a:pt x="4896326" y="365284"/>
                </a:cubicBezTo>
                <a:cubicBezTo>
                  <a:pt x="4896326" y="366236"/>
                  <a:pt x="4895374" y="367189"/>
                  <a:pt x="4895374" y="368141"/>
                </a:cubicBezTo>
                <a:cubicBezTo>
                  <a:pt x="4895374" y="365284"/>
                  <a:pt x="4894421" y="361474"/>
                  <a:pt x="4894421" y="357664"/>
                </a:cubicBezTo>
                <a:cubicBezTo>
                  <a:pt x="4893469" y="351949"/>
                  <a:pt x="4893469" y="347186"/>
                  <a:pt x="4892517" y="341471"/>
                </a:cubicBezTo>
                <a:cubicBezTo>
                  <a:pt x="4894421" y="345281"/>
                  <a:pt x="4895374" y="348139"/>
                  <a:pt x="4897279" y="351949"/>
                </a:cubicBezTo>
                <a:close/>
                <a:moveTo>
                  <a:pt x="4822984" y="387191"/>
                </a:moveTo>
                <a:cubicBezTo>
                  <a:pt x="4822984" y="386239"/>
                  <a:pt x="4822984" y="386239"/>
                  <a:pt x="4822984" y="385286"/>
                </a:cubicBezTo>
                <a:cubicBezTo>
                  <a:pt x="4822984" y="386239"/>
                  <a:pt x="4822984" y="387191"/>
                  <a:pt x="4822984" y="387191"/>
                </a:cubicBezTo>
                <a:cubicBezTo>
                  <a:pt x="4822984" y="387191"/>
                  <a:pt x="4822984" y="387191"/>
                  <a:pt x="4822984" y="387191"/>
                </a:cubicBezTo>
                <a:close/>
                <a:moveTo>
                  <a:pt x="4842987" y="338614"/>
                </a:moveTo>
                <a:cubicBezTo>
                  <a:pt x="4842987" y="344329"/>
                  <a:pt x="4842987" y="350044"/>
                  <a:pt x="4842987" y="356711"/>
                </a:cubicBezTo>
                <a:cubicBezTo>
                  <a:pt x="4842987" y="357664"/>
                  <a:pt x="4842987" y="359569"/>
                  <a:pt x="4842987" y="360521"/>
                </a:cubicBezTo>
                <a:cubicBezTo>
                  <a:pt x="4842034" y="366236"/>
                  <a:pt x="4841081" y="373856"/>
                  <a:pt x="4840129" y="382429"/>
                </a:cubicBezTo>
                <a:cubicBezTo>
                  <a:pt x="4839176" y="385286"/>
                  <a:pt x="4839176" y="387191"/>
                  <a:pt x="4838224" y="390049"/>
                </a:cubicBezTo>
                <a:cubicBezTo>
                  <a:pt x="4834414" y="389096"/>
                  <a:pt x="4830604" y="388144"/>
                  <a:pt x="4826794" y="387191"/>
                </a:cubicBezTo>
                <a:cubicBezTo>
                  <a:pt x="4825841" y="384334"/>
                  <a:pt x="4824889" y="381476"/>
                  <a:pt x="4824889" y="379571"/>
                </a:cubicBezTo>
                <a:cubicBezTo>
                  <a:pt x="4825841" y="376714"/>
                  <a:pt x="4826794" y="373856"/>
                  <a:pt x="4827747" y="370999"/>
                </a:cubicBezTo>
                <a:cubicBezTo>
                  <a:pt x="4830604" y="361474"/>
                  <a:pt x="4834414" y="352901"/>
                  <a:pt x="4838224" y="346234"/>
                </a:cubicBezTo>
                <a:cubicBezTo>
                  <a:pt x="4840129" y="342424"/>
                  <a:pt x="4842034" y="339566"/>
                  <a:pt x="4843939" y="336709"/>
                </a:cubicBezTo>
                <a:cubicBezTo>
                  <a:pt x="4842987" y="337661"/>
                  <a:pt x="4842987" y="338614"/>
                  <a:pt x="4842987" y="338614"/>
                </a:cubicBezTo>
                <a:cubicBezTo>
                  <a:pt x="4842987" y="338614"/>
                  <a:pt x="4842987" y="338614"/>
                  <a:pt x="4842987" y="338614"/>
                </a:cubicBezTo>
                <a:close/>
                <a:moveTo>
                  <a:pt x="4843939" y="329089"/>
                </a:moveTo>
                <a:cubicBezTo>
                  <a:pt x="4843939" y="329089"/>
                  <a:pt x="4843939" y="329089"/>
                  <a:pt x="4843939" y="329089"/>
                </a:cubicBezTo>
                <a:cubicBezTo>
                  <a:pt x="4841081" y="324326"/>
                  <a:pt x="4838224" y="320516"/>
                  <a:pt x="4836319" y="318611"/>
                </a:cubicBezTo>
                <a:cubicBezTo>
                  <a:pt x="4836319" y="318611"/>
                  <a:pt x="4836319" y="318611"/>
                  <a:pt x="4836319" y="318611"/>
                </a:cubicBezTo>
                <a:cubicBezTo>
                  <a:pt x="4837272" y="316706"/>
                  <a:pt x="4838224" y="315754"/>
                  <a:pt x="4839176" y="314801"/>
                </a:cubicBezTo>
                <a:cubicBezTo>
                  <a:pt x="4840129" y="316706"/>
                  <a:pt x="4841081" y="319564"/>
                  <a:pt x="4842987" y="321469"/>
                </a:cubicBezTo>
                <a:cubicBezTo>
                  <a:pt x="4842987" y="322421"/>
                  <a:pt x="4843939" y="323374"/>
                  <a:pt x="4843939" y="323374"/>
                </a:cubicBezTo>
                <a:cubicBezTo>
                  <a:pt x="4843939" y="325279"/>
                  <a:pt x="4843939" y="327184"/>
                  <a:pt x="4843939" y="329089"/>
                </a:cubicBezTo>
                <a:close/>
                <a:moveTo>
                  <a:pt x="4845844" y="296704"/>
                </a:moveTo>
                <a:cubicBezTo>
                  <a:pt x="4845844" y="302419"/>
                  <a:pt x="4844891" y="309086"/>
                  <a:pt x="4844891" y="316706"/>
                </a:cubicBezTo>
                <a:cubicBezTo>
                  <a:pt x="4842987" y="314801"/>
                  <a:pt x="4842034" y="311944"/>
                  <a:pt x="4840129" y="310039"/>
                </a:cubicBezTo>
                <a:cubicBezTo>
                  <a:pt x="4839176" y="309086"/>
                  <a:pt x="4838224" y="307181"/>
                  <a:pt x="4837272" y="306229"/>
                </a:cubicBezTo>
                <a:cubicBezTo>
                  <a:pt x="4840129" y="300514"/>
                  <a:pt x="4842987" y="295751"/>
                  <a:pt x="4845844" y="290989"/>
                </a:cubicBezTo>
                <a:cubicBezTo>
                  <a:pt x="4846797" y="290036"/>
                  <a:pt x="4846797" y="289084"/>
                  <a:pt x="4847749" y="288131"/>
                </a:cubicBezTo>
                <a:cubicBezTo>
                  <a:pt x="4846797" y="290989"/>
                  <a:pt x="4845844" y="293846"/>
                  <a:pt x="4845844" y="296704"/>
                </a:cubicBezTo>
                <a:close/>
                <a:moveTo>
                  <a:pt x="4869656" y="325279"/>
                </a:moveTo>
                <a:cubicBezTo>
                  <a:pt x="4869656" y="326231"/>
                  <a:pt x="4869656" y="326231"/>
                  <a:pt x="4869656" y="327184"/>
                </a:cubicBezTo>
                <a:cubicBezTo>
                  <a:pt x="4869656" y="327184"/>
                  <a:pt x="4869656" y="326231"/>
                  <a:pt x="4869656" y="325279"/>
                </a:cubicBezTo>
                <a:cubicBezTo>
                  <a:pt x="4869656" y="323374"/>
                  <a:pt x="4869656" y="320516"/>
                  <a:pt x="4869656" y="318611"/>
                </a:cubicBezTo>
                <a:cubicBezTo>
                  <a:pt x="4869656" y="320516"/>
                  <a:pt x="4869656" y="323374"/>
                  <a:pt x="4869656" y="325279"/>
                </a:cubicBezTo>
                <a:close/>
                <a:moveTo>
                  <a:pt x="4854416" y="276701"/>
                </a:moveTo>
                <a:cubicBezTo>
                  <a:pt x="4860131" y="267176"/>
                  <a:pt x="4865847" y="261461"/>
                  <a:pt x="4868704" y="256699"/>
                </a:cubicBezTo>
                <a:cubicBezTo>
                  <a:pt x="4869656" y="255746"/>
                  <a:pt x="4870609" y="253841"/>
                  <a:pt x="4871562" y="252889"/>
                </a:cubicBezTo>
                <a:cubicBezTo>
                  <a:pt x="4871562" y="254794"/>
                  <a:pt x="4871562" y="257651"/>
                  <a:pt x="4871562" y="259556"/>
                </a:cubicBezTo>
                <a:cubicBezTo>
                  <a:pt x="4868704" y="270986"/>
                  <a:pt x="4864894" y="283369"/>
                  <a:pt x="4861084" y="296704"/>
                </a:cubicBezTo>
                <a:cubicBezTo>
                  <a:pt x="4861084" y="297656"/>
                  <a:pt x="4860131" y="299561"/>
                  <a:pt x="4860131" y="300514"/>
                </a:cubicBezTo>
                <a:cubicBezTo>
                  <a:pt x="4857274" y="291941"/>
                  <a:pt x="4855369" y="284321"/>
                  <a:pt x="4853464" y="278606"/>
                </a:cubicBezTo>
                <a:cubicBezTo>
                  <a:pt x="4854416" y="277654"/>
                  <a:pt x="4854416" y="277654"/>
                  <a:pt x="4854416" y="276701"/>
                </a:cubicBezTo>
                <a:cubicBezTo>
                  <a:pt x="4854416" y="276701"/>
                  <a:pt x="4854416" y="276701"/>
                  <a:pt x="4854416" y="276701"/>
                </a:cubicBezTo>
                <a:close/>
                <a:moveTo>
                  <a:pt x="4850606" y="281464"/>
                </a:moveTo>
                <a:cubicBezTo>
                  <a:pt x="4852512" y="290989"/>
                  <a:pt x="4854416" y="303371"/>
                  <a:pt x="4857274" y="316706"/>
                </a:cubicBezTo>
                <a:cubicBezTo>
                  <a:pt x="4856322" y="321469"/>
                  <a:pt x="4855369" y="325279"/>
                  <a:pt x="4854416" y="330041"/>
                </a:cubicBezTo>
                <a:cubicBezTo>
                  <a:pt x="4853464" y="329089"/>
                  <a:pt x="4852512" y="327184"/>
                  <a:pt x="4852512" y="326231"/>
                </a:cubicBezTo>
                <a:cubicBezTo>
                  <a:pt x="4852512" y="325279"/>
                  <a:pt x="4852512" y="323374"/>
                  <a:pt x="4852512" y="322421"/>
                </a:cubicBezTo>
                <a:cubicBezTo>
                  <a:pt x="4851559" y="311944"/>
                  <a:pt x="4851559" y="303371"/>
                  <a:pt x="4850606" y="295751"/>
                </a:cubicBezTo>
                <a:cubicBezTo>
                  <a:pt x="4850606" y="290989"/>
                  <a:pt x="4849654" y="287179"/>
                  <a:pt x="4849654" y="284321"/>
                </a:cubicBezTo>
                <a:cubicBezTo>
                  <a:pt x="4849654" y="283369"/>
                  <a:pt x="4849654" y="282416"/>
                  <a:pt x="4850606" y="281464"/>
                </a:cubicBezTo>
                <a:close/>
                <a:moveTo>
                  <a:pt x="4838224" y="290036"/>
                </a:moveTo>
                <a:cubicBezTo>
                  <a:pt x="4841081" y="283369"/>
                  <a:pt x="4843939" y="277654"/>
                  <a:pt x="4845844" y="272891"/>
                </a:cubicBezTo>
                <a:cubicBezTo>
                  <a:pt x="4846797" y="270034"/>
                  <a:pt x="4847749" y="267176"/>
                  <a:pt x="4848701" y="265271"/>
                </a:cubicBezTo>
                <a:cubicBezTo>
                  <a:pt x="4848701" y="268129"/>
                  <a:pt x="4849654" y="271939"/>
                  <a:pt x="4849654" y="275749"/>
                </a:cubicBezTo>
                <a:cubicBezTo>
                  <a:pt x="4848701" y="276701"/>
                  <a:pt x="4848701" y="277654"/>
                  <a:pt x="4847749" y="277654"/>
                </a:cubicBezTo>
                <a:cubicBezTo>
                  <a:pt x="4847749" y="274796"/>
                  <a:pt x="4847749" y="273844"/>
                  <a:pt x="4847749" y="273844"/>
                </a:cubicBezTo>
                <a:cubicBezTo>
                  <a:pt x="4847749" y="273844"/>
                  <a:pt x="4847749" y="275749"/>
                  <a:pt x="4847749" y="278606"/>
                </a:cubicBezTo>
                <a:cubicBezTo>
                  <a:pt x="4845844" y="281464"/>
                  <a:pt x="4842987" y="284321"/>
                  <a:pt x="4841081" y="288131"/>
                </a:cubicBezTo>
                <a:cubicBezTo>
                  <a:pt x="4840129" y="290036"/>
                  <a:pt x="4838224" y="291941"/>
                  <a:pt x="4836319" y="294799"/>
                </a:cubicBezTo>
                <a:cubicBezTo>
                  <a:pt x="4836319" y="292894"/>
                  <a:pt x="4837272" y="291941"/>
                  <a:pt x="4838224" y="290036"/>
                </a:cubicBezTo>
                <a:close/>
                <a:moveTo>
                  <a:pt x="4835366" y="309086"/>
                </a:moveTo>
                <a:cubicBezTo>
                  <a:pt x="4835366" y="309086"/>
                  <a:pt x="4835366" y="308134"/>
                  <a:pt x="4836319" y="308134"/>
                </a:cubicBezTo>
                <a:cubicBezTo>
                  <a:pt x="4837272" y="309086"/>
                  <a:pt x="4837272" y="310039"/>
                  <a:pt x="4838224" y="311944"/>
                </a:cubicBezTo>
                <a:cubicBezTo>
                  <a:pt x="4838224" y="312896"/>
                  <a:pt x="4839176" y="312896"/>
                  <a:pt x="4839176" y="313849"/>
                </a:cubicBezTo>
                <a:cubicBezTo>
                  <a:pt x="4838224" y="314801"/>
                  <a:pt x="4837272" y="315754"/>
                  <a:pt x="4835366" y="317659"/>
                </a:cubicBezTo>
                <a:cubicBezTo>
                  <a:pt x="4835366" y="317659"/>
                  <a:pt x="4835366" y="317659"/>
                  <a:pt x="4835366" y="317659"/>
                </a:cubicBezTo>
                <a:cubicBezTo>
                  <a:pt x="4835366" y="317659"/>
                  <a:pt x="4834414" y="316706"/>
                  <a:pt x="4834414" y="316706"/>
                </a:cubicBezTo>
                <a:cubicBezTo>
                  <a:pt x="4833462" y="315754"/>
                  <a:pt x="4833462" y="315754"/>
                  <a:pt x="4832509" y="314801"/>
                </a:cubicBezTo>
                <a:cubicBezTo>
                  <a:pt x="4833462" y="312896"/>
                  <a:pt x="4834414" y="310991"/>
                  <a:pt x="4835366" y="309086"/>
                </a:cubicBezTo>
                <a:close/>
                <a:moveTo>
                  <a:pt x="4830604" y="319564"/>
                </a:moveTo>
                <a:cubicBezTo>
                  <a:pt x="4831556" y="317659"/>
                  <a:pt x="4831556" y="316706"/>
                  <a:pt x="4832509" y="314801"/>
                </a:cubicBezTo>
                <a:cubicBezTo>
                  <a:pt x="4832509" y="315754"/>
                  <a:pt x="4833462" y="315754"/>
                  <a:pt x="4833462" y="316706"/>
                </a:cubicBezTo>
                <a:cubicBezTo>
                  <a:pt x="4833462" y="317659"/>
                  <a:pt x="4834414" y="317659"/>
                  <a:pt x="4834414" y="318611"/>
                </a:cubicBezTo>
                <a:cubicBezTo>
                  <a:pt x="4832509" y="320516"/>
                  <a:pt x="4830604" y="322421"/>
                  <a:pt x="4828699" y="324326"/>
                </a:cubicBezTo>
                <a:cubicBezTo>
                  <a:pt x="4829651" y="322421"/>
                  <a:pt x="4829651" y="320516"/>
                  <a:pt x="4830604" y="319564"/>
                </a:cubicBezTo>
                <a:close/>
                <a:moveTo>
                  <a:pt x="4817269" y="364331"/>
                </a:moveTo>
                <a:cubicBezTo>
                  <a:pt x="4817269" y="361474"/>
                  <a:pt x="4817269" y="359569"/>
                  <a:pt x="4817269" y="356711"/>
                </a:cubicBezTo>
                <a:cubicBezTo>
                  <a:pt x="4820126" y="349091"/>
                  <a:pt x="4822984" y="342424"/>
                  <a:pt x="4824889" y="335756"/>
                </a:cubicBezTo>
                <a:cubicBezTo>
                  <a:pt x="4824889" y="335756"/>
                  <a:pt x="4825841" y="334804"/>
                  <a:pt x="4825841" y="334804"/>
                </a:cubicBezTo>
                <a:cubicBezTo>
                  <a:pt x="4829651" y="328136"/>
                  <a:pt x="4833462" y="323374"/>
                  <a:pt x="4835366" y="319564"/>
                </a:cubicBezTo>
                <a:cubicBezTo>
                  <a:pt x="4835366" y="320516"/>
                  <a:pt x="4836319" y="321469"/>
                  <a:pt x="4837272" y="322421"/>
                </a:cubicBezTo>
                <a:cubicBezTo>
                  <a:pt x="4838224" y="324326"/>
                  <a:pt x="4839176" y="327184"/>
                  <a:pt x="4841081" y="330994"/>
                </a:cubicBezTo>
                <a:cubicBezTo>
                  <a:pt x="4842034" y="332899"/>
                  <a:pt x="4842034" y="333851"/>
                  <a:pt x="4842987" y="335756"/>
                </a:cubicBezTo>
                <a:cubicBezTo>
                  <a:pt x="4840129" y="338614"/>
                  <a:pt x="4838224" y="341471"/>
                  <a:pt x="4835366" y="345281"/>
                </a:cubicBezTo>
                <a:cubicBezTo>
                  <a:pt x="4831556" y="350996"/>
                  <a:pt x="4826794" y="357664"/>
                  <a:pt x="4822984" y="366236"/>
                </a:cubicBezTo>
                <a:cubicBezTo>
                  <a:pt x="4822031" y="367189"/>
                  <a:pt x="4821079" y="368141"/>
                  <a:pt x="4820126" y="369094"/>
                </a:cubicBezTo>
                <a:cubicBezTo>
                  <a:pt x="4819174" y="370046"/>
                  <a:pt x="4818222" y="370999"/>
                  <a:pt x="4817269" y="371951"/>
                </a:cubicBezTo>
                <a:cubicBezTo>
                  <a:pt x="4816316" y="369094"/>
                  <a:pt x="4817269" y="366236"/>
                  <a:pt x="4817269" y="364331"/>
                </a:cubicBezTo>
                <a:close/>
                <a:moveTo>
                  <a:pt x="4816316" y="376714"/>
                </a:moveTo>
                <a:cubicBezTo>
                  <a:pt x="4817269" y="373856"/>
                  <a:pt x="4819174" y="370999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19174" y="372904"/>
                  <a:pt x="4817269" y="375761"/>
                  <a:pt x="4816316" y="378619"/>
                </a:cubicBezTo>
                <a:cubicBezTo>
                  <a:pt x="4816316" y="376714"/>
                  <a:pt x="4816316" y="376714"/>
                  <a:pt x="4816316" y="376714"/>
                </a:cubicBezTo>
                <a:close/>
                <a:moveTo>
                  <a:pt x="4762024" y="305276"/>
                </a:moveTo>
                <a:cubicBezTo>
                  <a:pt x="4762024" y="306229"/>
                  <a:pt x="4762976" y="312896"/>
                  <a:pt x="4763929" y="322421"/>
                </a:cubicBezTo>
                <a:cubicBezTo>
                  <a:pt x="4762024" y="317659"/>
                  <a:pt x="4761072" y="313849"/>
                  <a:pt x="4760119" y="309086"/>
                </a:cubicBezTo>
                <a:cubicBezTo>
                  <a:pt x="4761072" y="306229"/>
                  <a:pt x="4761072" y="303371"/>
                  <a:pt x="4762024" y="300514"/>
                </a:cubicBezTo>
                <a:cubicBezTo>
                  <a:pt x="4762024" y="302419"/>
                  <a:pt x="4762024" y="303371"/>
                  <a:pt x="4762024" y="305276"/>
                </a:cubicBezTo>
                <a:close/>
                <a:moveTo>
                  <a:pt x="4755356" y="279559"/>
                </a:moveTo>
                <a:cubicBezTo>
                  <a:pt x="4757262" y="284321"/>
                  <a:pt x="4758214" y="289084"/>
                  <a:pt x="4760119" y="294799"/>
                </a:cubicBezTo>
                <a:cubicBezTo>
                  <a:pt x="4760119" y="295751"/>
                  <a:pt x="4760119" y="296704"/>
                  <a:pt x="4761072" y="297656"/>
                </a:cubicBezTo>
                <a:cubicBezTo>
                  <a:pt x="4760119" y="299561"/>
                  <a:pt x="4759166" y="301466"/>
                  <a:pt x="4758214" y="304324"/>
                </a:cubicBezTo>
                <a:cubicBezTo>
                  <a:pt x="4757262" y="300514"/>
                  <a:pt x="4755356" y="296704"/>
                  <a:pt x="4754404" y="292894"/>
                </a:cubicBezTo>
                <a:cubicBezTo>
                  <a:pt x="4754404" y="288131"/>
                  <a:pt x="4754404" y="284321"/>
                  <a:pt x="4755356" y="279559"/>
                </a:cubicBezTo>
                <a:close/>
                <a:moveTo>
                  <a:pt x="4759166" y="342424"/>
                </a:moveTo>
                <a:cubicBezTo>
                  <a:pt x="4757262" y="338614"/>
                  <a:pt x="4756309" y="335756"/>
                  <a:pt x="4755356" y="331946"/>
                </a:cubicBezTo>
                <a:cubicBezTo>
                  <a:pt x="4755356" y="330041"/>
                  <a:pt x="4756309" y="328136"/>
                  <a:pt x="4756309" y="326231"/>
                </a:cubicBezTo>
                <a:cubicBezTo>
                  <a:pt x="4757262" y="330994"/>
                  <a:pt x="4758214" y="336709"/>
                  <a:pt x="4759166" y="342424"/>
                </a:cubicBezTo>
                <a:close/>
                <a:moveTo>
                  <a:pt x="4753451" y="312896"/>
                </a:moveTo>
                <a:cubicBezTo>
                  <a:pt x="4753451" y="313849"/>
                  <a:pt x="4753451" y="314801"/>
                  <a:pt x="4754404" y="315754"/>
                </a:cubicBezTo>
                <a:cubicBezTo>
                  <a:pt x="4754404" y="316706"/>
                  <a:pt x="4754404" y="316706"/>
                  <a:pt x="4753451" y="317659"/>
                </a:cubicBezTo>
                <a:cubicBezTo>
                  <a:pt x="4753451" y="315754"/>
                  <a:pt x="4753451" y="313849"/>
                  <a:pt x="4753451" y="312896"/>
                </a:cubicBezTo>
                <a:close/>
                <a:moveTo>
                  <a:pt x="4755356" y="373856"/>
                </a:moveTo>
                <a:cubicBezTo>
                  <a:pt x="4755356" y="374809"/>
                  <a:pt x="4755356" y="374809"/>
                  <a:pt x="4756309" y="375761"/>
                </a:cubicBezTo>
                <a:cubicBezTo>
                  <a:pt x="4755356" y="376714"/>
                  <a:pt x="4755356" y="378619"/>
                  <a:pt x="4754404" y="379571"/>
                </a:cubicBezTo>
                <a:cubicBezTo>
                  <a:pt x="4753451" y="379571"/>
                  <a:pt x="4753451" y="379571"/>
                  <a:pt x="4752499" y="379571"/>
                </a:cubicBezTo>
                <a:cubicBezTo>
                  <a:pt x="4753451" y="377666"/>
                  <a:pt x="4754404" y="375761"/>
                  <a:pt x="4755356" y="373856"/>
                </a:cubicBezTo>
                <a:close/>
                <a:moveTo>
                  <a:pt x="4748689" y="291941"/>
                </a:moveTo>
                <a:cubicBezTo>
                  <a:pt x="4747737" y="295751"/>
                  <a:pt x="4747737" y="299561"/>
                  <a:pt x="4746784" y="303371"/>
                </a:cubicBezTo>
                <a:cubicBezTo>
                  <a:pt x="4746784" y="303371"/>
                  <a:pt x="4746784" y="303371"/>
                  <a:pt x="4746784" y="303371"/>
                </a:cubicBezTo>
                <a:cubicBezTo>
                  <a:pt x="4746784" y="302419"/>
                  <a:pt x="4746784" y="300514"/>
                  <a:pt x="4746784" y="299561"/>
                </a:cubicBezTo>
                <a:cubicBezTo>
                  <a:pt x="4746784" y="296704"/>
                  <a:pt x="4747737" y="293846"/>
                  <a:pt x="4748689" y="291941"/>
                </a:cubicBezTo>
                <a:close/>
                <a:moveTo>
                  <a:pt x="4738212" y="327184"/>
                </a:moveTo>
                <a:cubicBezTo>
                  <a:pt x="4738212" y="331946"/>
                  <a:pt x="4737259" y="335756"/>
                  <a:pt x="4737259" y="341471"/>
                </a:cubicBezTo>
                <a:cubicBezTo>
                  <a:pt x="4737259" y="339566"/>
                  <a:pt x="4736306" y="338614"/>
                  <a:pt x="4736306" y="336709"/>
                </a:cubicBezTo>
                <a:cubicBezTo>
                  <a:pt x="4737259" y="332899"/>
                  <a:pt x="4737259" y="330041"/>
                  <a:pt x="4738212" y="327184"/>
                </a:cubicBezTo>
                <a:close/>
                <a:moveTo>
                  <a:pt x="4720114" y="261461"/>
                </a:moveTo>
                <a:cubicBezTo>
                  <a:pt x="4720114" y="261461"/>
                  <a:pt x="4720114" y="261461"/>
                  <a:pt x="4720114" y="261461"/>
                </a:cubicBezTo>
                <a:cubicBezTo>
                  <a:pt x="4722972" y="270034"/>
                  <a:pt x="4725829" y="279559"/>
                  <a:pt x="4729639" y="290989"/>
                </a:cubicBezTo>
                <a:cubicBezTo>
                  <a:pt x="4730591" y="292894"/>
                  <a:pt x="4730591" y="294799"/>
                  <a:pt x="4731544" y="296704"/>
                </a:cubicBezTo>
                <a:cubicBezTo>
                  <a:pt x="4730591" y="300514"/>
                  <a:pt x="4728687" y="304324"/>
                  <a:pt x="4727734" y="308134"/>
                </a:cubicBezTo>
                <a:cubicBezTo>
                  <a:pt x="4726781" y="304324"/>
                  <a:pt x="4724876" y="299561"/>
                  <a:pt x="4723924" y="295751"/>
                </a:cubicBezTo>
                <a:cubicBezTo>
                  <a:pt x="4722019" y="289084"/>
                  <a:pt x="4720114" y="282416"/>
                  <a:pt x="4718209" y="276701"/>
                </a:cubicBezTo>
                <a:cubicBezTo>
                  <a:pt x="4718209" y="270034"/>
                  <a:pt x="4719162" y="265271"/>
                  <a:pt x="4720114" y="261461"/>
                </a:cubicBezTo>
                <a:close/>
                <a:moveTo>
                  <a:pt x="4709637" y="324326"/>
                </a:moveTo>
                <a:cubicBezTo>
                  <a:pt x="4711541" y="315754"/>
                  <a:pt x="4712494" y="308134"/>
                  <a:pt x="4713447" y="301466"/>
                </a:cubicBezTo>
                <a:cubicBezTo>
                  <a:pt x="4715351" y="310991"/>
                  <a:pt x="4717256" y="321469"/>
                  <a:pt x="4719162" y="331946"/>
                </a:cubicBezTo>
                <a:cubicBezTo>
                  <a:pt x="4718209" y="335756"/>
                  <a:pt x="4716304" y="339566"/>
                  <a:pt x="4715351" y="343376"/>
                </a:cubicBezTo>
                <a:cubicBezTo>
                  <a:pt x="4715351" y="343376"/>
                  <a:pt x="4715351" y="343376"/>
                  <a:pt x="4715351" y="343376"/>
                </a:cubicBezTo>
                <a:cubicBezTo>
                  <a:pt x="4712494" y="339566"/>
                  <a:pt x="4709637" y="335756"/>
                  <a:pt x="4707731" y="332899"/>
                </a:cubicBezTo>
                <a:cubicBezTo>
                  <a:pt x="4708684" y="330041"/>
                  <a:pt x="4708684" y="327184"/>
                  <a:pt x="4709637" y="324326"/>
                </a:cubicBezTo>
                <a:close/>
                <a:moveTo>
                  <a:pt x="4703922" y="355759"/>
                </a:moveTo>
                <a:cubicBezTo>
                  <a:pt x="4704874" y="357664"/>
                  <a:pt x="4704874" y="358616"/>
                  <a:pt x="4705826" y="360521"/>
                </a:cubicBezTo>
                <a:cubicBezTo>
                  <a:pt x="4706779" y="363379"/>
                  <a:pt x="4707731" y="366236"/>
                  <a:pt x="4708684" y="369094"/>
                </a:cubicBezTo>
                <a:cubicBezTo>
                  <a:pt x="4707731" y="371951"/>
                  <a:pt x="4705826" y="374809"/>
                  <a:pt x="4704874" y="377666"/>
                </a:cubicBezTo>
                <a:cubicBezTo>
                  <a:pt x="4704874" y="377666"/>
                  <a:pt x="4704874" y="376714"/>
                  <a:pt x="4704874" y="376714"/>
                </a:cubicBezTo>
                <a:cubicBezTo>
                  <a:pt x="4703922" y="374809"/>
                  <a:pt x="4702969" y="373856"/>
                  <a:pt x="4702016" y="371951"/>
                </a:cubicBezTo>
                <a:cubicBezTo>
                  <a:pt x="4702016" y="366236"/>
                  <a:pt x="4702969" y="361474"/>
                  <a:pt x="4703922" y="355759"/>
                </a:cubicBezTo>
                <a:close/>
                <a:moveTo>
                  <a:pt x="4682966" y="380524"/>
                </a:moveTo>
                <a:cubicBezTo>
                  <a:pt x="4682014" y="384334"/>
                  <a:pt x="4681062" y="388144"/>
                  <a:pt x="4680109" y="392906"/>
                </a:cubicBezTo>
                <a:cubicBezTo>
                  <a:pt x="4679156" y="392906"/>
                  <a:pt x="4677251" y="393859"/>
                  <a:pt x="4676299" y="393859"/>
                </a:cubicBezTo>
                <a:cubicBezTo>
                  <a:pt x="4676299" y="391954"/>
                  <a:pt x="4675347" y="390049"/>
                  <a:pt x="4675347" y="388144"/>
                </a:cubicBezTo>
                <a:cubicBezTo>
                  <a:pt x="4678204" y="384334"/>
                  <a:pt x="4681062" y="381476"/>
                  <a:pt x="4682966" y="378619"/>
                </a:cubicBezTo>
                <a:cubicBezTo>
                  <a:pt x="4682014" y="379571"/>
                  <a:pt x="4682966" y="380524"/>
                  <a:pt x="4682966" y="380524"/>
                </a:cubicBezTo>
                <a:close/>
                <a:moveTo>
                  <a:pt x="4672489" y="361474"/>
                </a:moveTo>
                <a:cubicBezTo>
                  <a:pt x="4674394" y="365284"/>
                  <a:pt x="4677251" y="370046"/>
                  <a:pt x="4679156" y="373856"/>
                </a:cubicBezTo>
                <a:cubicBezTo>
                  <a:pt x="4677251" y="375761"/>
                  <a:pt x="4674394" y="377666"/>
                  <a:pt x="4672489" y="379571"/>
                </a:cubicBezTo>
                <a:cubicBezTo>
                  <a:pt x="4672489" y="378619"/>
                  <a:pt x="4672489" y="377666"/>
                  <a:pt x="4671537" y="376714"/>
                </a:cubicBezTo>
                <a:cubicBezTo>
                  <a:pt x="4671537" y="374809"/>
                  <a:pt x="4670584" y="372904"/>
                  <a:pt x="4670584" y="370999"/>
                </a:cubicBezTo>
                <a:cubicBezTo>
                  <a:pt x="4671537" y="368141"/>
                  <a:pt x="4671537" y="364331"/>
                  <a:pt x="4672489" y="361474"/>
                </a:cubicBezTo>
                <a:close/>
                <a:moveTo>
                  <a:pt x="4661059" y="265271"/>
                </a:moveTo>
                <a:cubicBezTo>
                  <a:pt x="4662012" y="260509"/>
                  <a:pt x="4662964" y="256699"/>
                  <a:pt x="4663916" y="252889"/>
                </a:cubicBezTo>
                <a:cubicBezTo>
                  <a:pt x="4665822" y="246221"/>
                  <a:pt x="4667726" y="241459"/>
                  <a:pt x="4669631" y="237649"/>
                </a:cubicBezTo>
                <a:cubicBezTo>
                  <a:pt x="4669631" y="239554"/>
                  <a:pt x="4669631" y="240506"/>
                  <a:pt x="4669631" y="242411"/>
                </a:cubicBezTo>
                <a:cubicBezTo>
                  <a:pt x="4667726" y="250031"/>
                  <a:pt x="4664869" y="259556"/>
                  <a:pt x="4661059" y="269081"/>
                </a:cubicBezTo>
                <a:cubicBezTo>
                  <a:pt x="4661059" y="268129"/>
                  <a:pt x="4661059" y="266224"/>
                  <a:pt x="4661059" y="265271"/>
                </a:cubicBezTo>
                <a:close/>
                <a:moveTo>
                  <a:pt x="4645819" y="278606"/>
                </a:moveTo>
                <a:cubicBezTo>
                  <a:pt x="4646772" y="271939"/>
                  <a:pt x="4647724" y="266224"/>
                  <a:pt x="4648676" y="260509"/>
                </a:cubicBezTo>
                <a:cubicBezTo>
                  <a:pt x="4649629" y="257651"/>
                  <a:pt x="4649629" y="253841"/>
                  <a:pt x="4650581" y="250984"/>
                </a:cubicBezTo>
                <a:cubicBezTo>
                  <a:pt x="4650581" y="250984"/>
                  <a:pt x="4650581" y="251936"/>
                  <a:pt x="4650581" y="251936"/>
                </a:cubicBezTo>
                <a:cubicBezTo>
                  <a:pt x="4651534" y="254794"/>
                  <a:pt x="4652487" y="259556"/>
                  <a:pt x="4652487" y="265271"/>
                </a:cubicBezTo>
                <a:cubicBezTo>
                  <a:pt x="4652487" y="267176"/>
                  <a:pt x="4652487" y="269081"/>
                  <a:pt x="4652487" y="270034"/>
                </a:cubicBezTo>
                <a:cubicBezTo>
                  <a:pt x="4651534" y="272891"/>
                  <a:pt x="4651534" y="275749"/>
                  <a:pt x="4650581" y="278606"/>
                </a:cubicBezTo>
                <a:cubicBezTo>
                  <a:pt x="4649629" y="282416"/>
                  <a:pt x="4648676" y="287179"/>
                  <a:pt x="4648676" y="290989"/>
                </a:cubicBezTo>
                <a:cubicBezTo>
                  <a:pt x="4648676" y="287179"/>
                  <a:pt x="4646772" y="283369"/>
                  <a:pt x="4645819" y="278606"/>
                </a:cubicBezTo>
                <a:cubicBezTo>
                  <a:pt x="4645819" y="278606"/>
                  <a:pt x="4645819" y="278606"/>
                  <a:pt x="4645819" y="278606"/>
                </a:cubicBezTo>
                <a:close/>
                <a:moveTo>
                  <a:pt x="4642962" y="293846"/>
                </a:moveTo>
                <a:cubicBezTo>
                  <a:pt x="4643914" y="296704"/>
                  <a:pt x="4643914" y="299561"/>
                  <a:pt x="4644866" y="302419"/>
                </a:cubicBezTo>
                <a:cubicBezTo>
                  <a:pt x="4644866" y="304324"/>
                  <a:pt x="4645819" y="307181"/>
                  <a:pt x="4645819" y="309086"/>
                </a:cubicBezTo>
                <a:cubicBezTo>
                  <a:pt x="4645819" y="309086"/>
                  <a:pt x="4645819" y="309086"/>
                  <a:pt x="4645819" y="309086"/>
                </a:cubicBezTo>
                <a:cubicBezTo>
                  <a:pt x="4644866" y="308134"/>
                  <a:pt x="4643914" y="307181"/>
                  <a:pt x="4642962" y="306229"/>
                </a:cubicBezTo>
                <a:cubicBezTo>
                  <a:pt x="4642962" y="304324"/>
                  <a:pt x="4642009" y="302419"/>
                  <a:pt x="4642009" y="299561"/>
                </a:cubicBezTo>
                <a:cubicBezTo>
                  <a:pt x="4642962" y="297656"/>
                  <a:pt x="4642962" y="295751"/>
                  <a:pt x="4642962" y="293846"/>
                </a:cubicBezTo>
                <a:close/>
                <a:moveTo>
                  <a:pt x="4595337" y="280511"/>
                </a:moveTo>
                <a:cubicBezTo>
                  <a:pt x="4596289" y="284321"/>
                  <a:pt x="4597241" y="289084"/>
                  <a:pt x="4598194" y="293846"/>
                </a:cubicBezTo>
                <a:cubicBezTo>
                  <a:pt x="4598194" y="295751"/>
                  <a:pt x="4598194" y="298609"/>
                  <a:pt x="4598194" y="300514"/>
                </a:cubicBezTo>
                <a:cubicBezTo>
                  <a:pt x="4598194" y="304324"/>
                  <a:pt x="4598194" y="308134"/>
                  <a:pt x="4598194" y="311944"/>
                </a:cubicBezTo>
                <a:cubicBezTo>
                  <a:pt x="4597241" y="313849"/>
                  <a:pt x="4597241" y="316706"/>
                  <a:pt x="4596289" y="319564"/>
                </a:cubicBezTo>
                <a:cubicBezTo>
                  <a:pt x="4595337" y="316706"/>
                  <a:pt x="4594384" y="314801"/>
                  <a:pt x="4593431" y="311944"/>
                </a:cubicBezTo>
                <a:cubicBezTo>
                  <a:pt x="4593431" y="310039"/>
                  <a:pt x="4593431" y="307181"/>
                  <a:pt x="4593431" y="305276"/>
                </a:cubicBezTo>
                <a:cubicBezTo>
                  <a:pt x="4593431" y="298609"/>
                  <a:pt x="4593431" y="292894"/>
                  <a:pt x="4593431" y="286226"/>
                </a:cubicBezTo>
                <a:cubicBezTo>
                  <a:pt x="4593431" y="284321"/>
                  <a:pt x="4594384" y="282416"/>
                  <a:pt x="4595337" y="280511"/>
                </a:cubicBezTo>
                <a:cubicBezTo>
                  <a:pt x="4595337" y="280511"/>
                  <a:pt x="4595337" y="280511"/>
                  <a:pt x="4595337" y="280511"/>
                </a:cubicBezTo>
                <a:close/>
                <a:moveTo>
                  <a:pt x="4595337" y="277654"/>
                </a:moveTo>
                <a:cubicBezTo>
                  <a:pt x="4594384" y="278606"/>
                  <a:pt x="4594384" y="278606"/>
                  <a:pt x="4593431" y="279559"/>
                </a:cubicBezTo>
                <a:cubicBezTo>
                  <a:pt x="4593431" y="279559"/>
                  <a:pt x="4593431" y="280511"/>
                  <a:pt x="4592479" y="280511"/>
                </a:cubicBezTo>
                <a:cubicBezTo>
                  <a:pt x="4592479" y="274796"/>
                  <a:pt x="4592479" y="269081"/>
                  <a:pt x="4592479" y="263366"/>
                </a:cubicBezTo>
                <a:cubicBezTo>
                  <a:pt x="4593431" y="267176"/>
                  <a:pt x="4594384" y="271939"/>
                  <a:pt x="4595337" y="277654"/>
                </a:cubicBezTo>
                <a:close/>
                <a:moveTo>
                  <a:pt x="4576287" y="253841"/>
                </a:moveTo>
                <a:cubicBezTo>
                  <a:pt x="4576287" y="260509"/>
                  <a:pt x="4576287" y="267176"/>
                  <a:pt x="4575334" y="273844"/>
                </a:cubicBezTo>
                <a:cubicBezTo>
                  <a:pt x="4573429" y="270034"/>
                  <a:pt x="4571524" y="266224"/>
                  <a:pt x="4569619" y="262414"/>
                </a:cubicBezTo>
                <a:cubicBezTo>
                  <a:pt x="4572476" y="259556"/>
                  <a:pt x="4574381" y="256699"/>
                  <a:pt x="4576287" y="253841"/>
                </a:cubicBezTo>
                <a:close/>
                <a:moveTo>
                  <a:pt x="4566762" y="268129"/>
                </a:moveTo>
                <a:cubicBezTo>
                  <a:pt x="4566762" y="268129"/>
                  <a:pt x="4566762" y="269081"/>
                  <a:pt x="4566762" y="268129"/>
                </a:cubicBezTo>
                <a:cubicBezTo>
                  <a:pt x="4568666" y="273844"/>
                  <a:pt x="4570572" y="278606"/>
                  <a:pt x="4571524" y="284321"/>
                </a:cubicBezTo>
                <a:cubicBezTo>
                  <a:pt x="4572476" y="288131"/>
                  <a:pt x="4573429" y="292894"/>
                  <a:pt x="4574381" y="296704"/>
                </a:cubicBezTo>
                <a:cubicBezTo>
                  <a:pt x="4574381" y="298609"/>
                  <a:pt x="4574381" y="299561"/>
                  <a:pt x="4574381" y="301466"/>
                </a:cubicBezTo>
                <a:cubicBezTo>
                  <a:pt x="4570572" y="293846"/>
                  <a:pt x="4568666" y="289084"/>
                  <a:pt x="4568666" y="289084"/>
                </a:cubicBezTo>
                <a:cubicBezTo>
                  <a:pt x="4568666" y="289084"/>
                  <a:pt x="4570572" y="296704"/>
                  <a:pt x="4574381" y="309086"/>
                </a:cubicBezTo>
                <a:cubicBezTo>
                  <a:pt x="4573429" y="310991"/>
                  <a:pt x="4572476" y="312896"/>
                  <a:pt x="4571524" y="314801"/>
                </a:cubicBezTo>
                <a:cubicBezTo>
                  <a:pt x="4571524" y="314801"/>
                  <a:pt x="4571524" y="314801"/>
                  <a:pt x="4571524" y="315754"/>
                </a:cubicBezTo>
                <a:cubicBezTo>
                  <a:pt x="4568666" y="293846"/>
                  <a:pt x="4566762" y="278606"/>
                  <a:pt x="4564856" y="271939"/>
                </a:cubicBezTo>
                <a:cubicBezTo>
                  <a:pt x="4564856" y="270986"/>
                  <a:pt x="4565809" y="270034"/>
                  <a:pt x="4566762" y="268129"/>
                </a:cubicBezTo>
                <a:close/>
                <a:moveTo>
                  <a:pt x="4560094" y="254794"/>
                </a:moveTo>
                <a:cubicBezTo>
                  <a:pt x="4561047" y="256699"/>
                  <a:pt x="4561999" y="258604"/>
                  <a:pt x="4562951" y="260509"/>
                </a:cubicBezTo>
                <a:cubicBezTo>
                  <a:pt x="4561999" y="261461"/>
                  <a:pt x="4561047" y="262414"/>
                  <a:pt x="4561047" y="263366"/>
                </a:cubicBezTo>
                <a:cubicBezTo>
                  <a:pt x="4560094" y="265271"/>
                  <a:pt x="4558189" y="266224"/>
                  <a:pt x="4557237" y="268129"/>
                </a:cubicBezTo>
                <a:cubicBezTo>
                  <a:pt x="4558189" y="263366"/>
                  <a:pt x="4559141" y="258604"/>
                  <a:pt x="4560094" y="254794"/>
                </a:cubicBezTo>
                <a:close/>
                <a:moveTo>
                  <a:pt x="4548664" y="317659"/>
                </a:moveTo>
                <a:cubicBezTo>
                  <a:pt x="4551522" y="307181"/>
                  <a:pt x="4554379" y="298609"/>
                  <a:pt x="4557237" y="290036"/>
                </a:cubicBezTo>
                <a:cubicBezTo>
                  <a:pt x="4559141" y="284321"/>
                  <a:pt x="4561047" y="279559"/>
                  <a:pt x="4562951" y="275749"/>
                </a:cubicBezTo>
                <a:cubicBezTo>
                  <a:pt x="4561999" y="283369"/>
                  <a:pt x="4561047" y="298609"/>
                  <a:pt x="4560094" y="318611"/>
                </a:cubicBezTo>
                <a:cubicBezTo>
                  <a:pt x="4557237" y="313849"/>
                  <a:pt x="4555331" y="310991"/>
                  <a:pt x="4555331" y="310991"/>
                </a:cubicBezTo>
                <a:cubicBezTo>
                  <a:pt x="4555331" y="310991"/>
                  <a:pt x="4557237" y="314801"/>
                  <a:pt x="4560094" y="321469"/>
                </a:cubicBezTo>
                <a:cubicBezTo>
                  <a:pt x="4560094" y="321469"/>
                  <a:pt x="4560094" y="321469"/>
                  <a:pt x="4560094" y="321469"/>
                </a:cubicBezTo>
                <a:cubicBezTo>
                  <a:pt x="4560094" y="328136"/>
                  <a:pt x="4559141" y="334804"/>
                  <a:pt x="4559141" y="342424"/>
                </a:cubicBezTo>
                <a:cubicBezTo>
                  <a:pt x="4558189" y="346234"/>
                  <a:pt x="4556284" y="349091"/>
                  <a:pt x="4555331" y="352901"/>
                </a:cubicBezTo>
                <a:cubicBezTo>
                  <a:pt x="4554379" y="355759"/>
                  <a:pt x="4553426" y="358616"/>
                  <a:pt x="4552474" y="361474"/>
                </a:cubicBezTo>
                <a:cubicBezTo>
                  <a:pt x="4550569" y="354806"/>
                  <a:pt x="4549616" y="349091"/>
                  <a:pt x="4547712" y="343376"/>
                </a:cubicBezTo>
                <a:cubicBezTo>
                  <a:pt x="4547712" y="333851"/>
                  <a:pt x="4547712" y="328136"/>
                  <a:pt x="4547712" y="328136"/>
                </a:cubicBezTo>
                <a:cubicBezTo>
                  <a:pt x="4547712" y="328136"/>
                  <a:pt x="4546759" y="331946"/>
                  <a:pt x="4545806" y="338614"/>
                </a:cubicBezTo>
                <a:cubicBezTo>
                  <a:pt x="4545806" y="338614"/>
                  <a:pt x="4545806" y="337661"/>
                  <a:pt x="4545806" y="337661"/>
                </a:cubicBezTo>
                <a:cubicBezTo>
                  <a:pt x="4545806" y="336709"/>
                  <a:pt x="4545806" y="336709"/>
                  <a:pt x="4544854" y="335756"/>
                </a:cubicBezTo>
                <a:cubicBezTo>
                  <a:pt x="4546759" y="329089"/>
                  <a:pt x="4547712" y="323374"/>
                  <a:pt x="4548664" y="317659"/>
                </a:cubicBezTo>
                <a:close/>
                <a:moveTo>
                  <a:pt x="4457224" y="306229"/>
                </a:moveTo>
                <a:cubicBezTo>
                  <a:pt x="4457224" y="306229"/>
                  <a:pt x="4456272" y="306229"/>
                  <a:pt x="4457224" y="306229"/>
                </a:cubicBezTo>
                <a:cubicBezTo>
                  <a:pt x="4457224" y="305276"/>
                  <a:pt x="4457224" y="305276"/>
                  <a:pt x="4457224" y="304324"/>
                </a:cubicBezTo>
                <a:cubicBezTo>
                  <a:pt x="4457224" y="305276"/>
                  <a:pt x="4457224" y="306229"/>
                  <a:pt x="4457224" y="306229"/>
                </a:cubicBezTo>
                <a:close/>
                <a:moveTo>
                  <a:pt x="4478179" y="359569"/>
                </a:moveTo>
                <a:cubicBezTo>
                  <a:pt x="4477226" y="352901"/>
                  <a:pt x="4476274" y="346234"/>
                  <a:pt x="4476274" y="339566"/>
                </a:cubicBezTo>
                <a:cubicBezTo>
                  <a:pt x="4476274" y="338614"/>
                  <a:pt x="4476274" y="337661"/>
                  <a:pt x="4476274" y="336709"/>
                </a:cubicBezTo>
                <a:cubicBezTo>
                  <a:pt x="4479131" y="340519"/>
                  <a:pt x="4481037" y="343376"/>
                  <a:pt x="4483894" y="347186"/>
                </a:cubicBezTo>
                <a:cubicBezTo>
                  <a:pt x="4481037" y="350996"/>
                  <a:pt x="4480084" y="355759"/>
                  <a:pt x="4478179" y="359569"/>
                </a:cubicBezTo>
                <a:close/>
                <a:moveTo>
                  <a:pt x="4497229" y="371951"/>
                </a:moveTo>
                <a:cubicBezTo>
                  <a:pt x="4497229" y="370046"/>
                  <a:pt x="4497229" y="369094"/>
                  <a:pt x="4497229" y="367189"/>
                </a:cubicBezTo>
                <a:cubicBezTo>
                  <a:pt x="4497229" y="368141"/>
                  <a:pt x="4497229" y="369094"/>
                  <a:pt x="4498181" y="370046"/>
                </a:cubicBezTo>
                <a:cubicBezTo>
                  <a:pt x="4497229" y="370999"/>
                  <a:pt x="4497229" y="370999"/>
                  <a:pt x="4497229" y="371951"/>
                </a:cubicBezTo>
                <a:close/>
                <a:moveTo>
                  <a:pt x="4504849" y="322421"/>
                </a:moveTo>
                <a:cubicBezTo>
                  <a:pt x="4504849" y="325279"/>
                  <a:pt x="4504849" y="328136"/>
                  <a:pt x="4504849" y="330994"/>
                </a:cubicBezTo>
                <a:cubicBezTo>
                  <a:pt x="4503897" y="333851"/>
                  <a:pt x="4502944" y="337661"/>
                  <a:pt x="4501991" y="341471"/>
                </a:cubicBezTo>
                <a:cubicBezTo>
                  <a:pt x="4501991" y="343376"/>
                  <a:pt x="4501039" y="346234"/>
                  <a:pt x="4501039" y="348139"/>
                </a:cubicBezTo>
                <a:cubicBezTo>
                  <a:pt x="4500087" y="347186"/>
                  <a:pt x="4499134" y="346234"/>
                  <a:pt x="4499134" y="345281"/>
                </a:cubicBezTo>
                <a:cubicBezTo>
                  <a:pt x="4499134" y="344329"/>
                  <a:pt x="4498181" y="343376"/>
                  <a:pt x="4498181" y="342424"/>
                </a:cubicBezTo>
                <a:cubicBezTo>
                  <a:pt x="4499134" y="336709"/>
                  <a:pt x="4501039" y="330994"/>
                  <a:pt x="4501991" y="326231"/>
                </a:cubicBezTo>
                <a:cubicBezTo>
                  <a:pt x="4502944" y="320516"/>
                  <a:pt x="4504849" y="315754"/>
                  <a:pt x="4506754" y="310991"/>
                </a:cubicBezTo>
                <a:cubicBezTo>
                  <a:pt x="4505801" y="314801"/>
                  <a:pt x="4505801" y="318611"/>
                  <a:pt x="4504849" y="322421"/>
                </a:cubicBezTo>
                <a:close/>
                <a:moveTo>
                  <a:pt x="4462939" y="250984"/>
                </a:moveTo>
                <a:cubicBezTo>
                  <a:pt x="4465797" y="242411"/>
                  <a:pt x="4468654" y="233839"/>
                  <a:pt x="4470559" y="226219"/>
                </a:cubicBezTo>
                <a:cubicBezTo>
                  <a:pt x="4470559" y="227171"/>
                  <a:pt x="4472464" y="229076"/>
                  <a:pt x="4474369" y="231934"/>
                </a:cubicBezTo>
                <a:cubicBezTo>
                  <a:pt x="4475322" y="233839"/>
                  <a:pt x="4477226" y="235744"/>
                  <a:pt x="4479131" y="238601"/>
                </a:cubicBezTo>
                <a:cubicBezTo>
                  <a:pt x="4481037" y="241459"/>
                  <a:pt x="4481989" y="245269"/>
                  <a:pt x="4483894" y="248126"/>
                </a:cubicBezTo>
                <a:cubicBezTo>
                  <a:pt x="4485799" y="251936"/>
                  <a:pt x="4487704" y="255746"/>
                  <a:pt x="4489609" y="260509"/>
                </a:cubicBezTo>
                <a:cubicBezTo>
                  <a:pt x="4491514" y="265271"/>
                  <a:pt x="4493419" y="270034"/>
                  <a:pt x="4495324" y="275749"/>
                </a:cubicBezTo>
                <a:cubicBezTo>
                  <a:pt x="4497229" y="281464"/>
                  <a:pt x="4499134" y="287179"/>
                  <a:pt x="4501039" y="293846"/>
                </a:cubicBezTo>
                <a:cubicBezTo>
                  <a:pt x="4501991" y="296704"/>
                  <a:pt x="4502944" y="299561"/>
                  <a:pt x="4503897" y="303371"/>
                </a:cubicBezTo>
                <a:cubicBezTo>
                  <a:pt x="4501991" y="308134"/>
                  <a:pt x="4499134" y="312896"/>
                  <a:pt x="4497229" y="317659"/>
                </a:cubicBezTo>
                <a:cubicBezTo>
                  <a:pt x="4496276" y="320516"/>
                  <a:pt x="4494372" y="323374"/>
                  <a:pt x="4493419" y="326231"/>
                </a:cubicBezTo>
                <a:cubicBezTo>
                  <a:pt x="4490562" y="297656"/>
                  <a:pt x="4488656" y="280511"/>
                  <a:pt x="4488656" y="280511"/>
                </a:cubicBezTo>
                <a:cubicBezTo>
                  <a:pt x="4488656" y="280511"/>
                  <a:pt x="4487704" y="294799"/>
                  <a:pt x="4487704" y="319564"/>
                </a:cubicBezTo>
                <a:cubicBezTo>
                  <a:pt x="4486751" y="316706"/>
                  <a:pt x="4484847" y="313849"/>
                  <a:pt x="4483894" y="311944"/>
                </a:cubicBezTo>
                <a:cubicBezTo>
                  <a:pt x="4477226" y="297656"/>
                  <a:pt x="4473416" y="289084"/>
                  <a:pt x="4473416" y="289084"/>
                </a:cubicBezTo>
                <a:cubicBezTo>
                  <a:pt x="4473416" y="289084"/>
                  <a:pt x="4476274" y="297656"/>
                  <a:pt x="4481037" y="312896"/>
                </a:cubicBezTo>
                <a:cubicBezTo>
                  <a:pt x="4482941" y="317659"/>
                  <a:pt x="4484847" y="323374"/>
                  <a:pt x="4486751" y="330041"/>
                </a:cubicBezTo>
                <a:cubicBezTo>
                  <a:pt x="4485799" y="329089"/>
                  <a:pt x="4485799" y="328136"/>
                  <a:pt x="4484847" y="328136"/>
                </a:cubicBezTo>
                <a:cubicBezTo>
                  <a:pt x="4481037" y="324326"/>
                  <a:pt x="4478179" y="321469"/>
                  <a:pt x="4475322" y="318611"/>
                </a:cubicBezTo>
                <a:cubicBezTo>
                  <a:pt x="4474369" y="313849"/>
                  <a:pt x="4473416" y="309086"/>
                  <a:pt x="4473416" y="304324"/>
                </a:cubicBezTo>
                <a:cubicBezTo>
                  <a:pt x="4471512" y="294799"/>
                  <a:pt x="4470559" y="286226"/>
                  <a:pt x="4468654" y="278606"/>
                </a:cubicBezTo>
                <a:cubicBezTo>
                  <a:pt x="4474369" y="264319"/>
                  <a:pt x="4477226" y="256699"/>
                  <a:pt x="4477226" y="256699"/>
                </a:cubicBezTo>
                <a:cubicBezTo>
                  <a:pt x="4477226" y="256699"/>
                  <a:pt x="4473416" y="262414"/>
                  <a:pt x="4466749" y="273844"/>
                </a:cubicBezTo>
                <a:cubicBezTo>
                  <a:pt x="4465797" y="268129"/>
                  <a:pt x="4464844" y="263366"/>
                  <a:pt x="4462939" y="258604"/>
                </a:cubicBezTo>
                <a:cubicBezTo>
                  <a:pt x="4462939" y="257651"/>
                  <a:pt x="4462939" y="256699"/>
                  <a:pt x="4462939" y="256699"/>
                </a:cubicBezTo>
                <a:cubicBezTo>
                  <a:pt x="4461987" y="253841"/>
                  <a:pt x="4461987" y="252889"/>
                  <a:pt x="4462939" y="250984"/>
                </a:cubicBezTo>
                <a:close/>
                <a:moveTo>
                  <a:pt x="4461034" y="255746"/>
                </a:moveTo>
                <a:cubicBezTo>
                  <a:pt x="4461034" y="255746"/>
                  <a:pt x="4461034" y="256699"/>
                  <a:pt x="4461034" y="255746"/>
                </a:cubicBezTo>
                <a:cubicBezTo>
                  <a:pt x="4461034" y="256699"/>
                  <a:pt x="4461034" y="256699"/>
                  <a:pt x="4461034" y="255746"/>
                </a:cubicBezTo>
                <a:cubicBezTo>
                  <a:pt x="4461034" y="255746"/>
                  <a:pt x="4461034" y="255746"/>
                  <a:pt x="4461034" y="255746"/>
                </a:cubicBezTo>
                <a:close/>
                <a:moveTo>
                  <a:pt x="4455319" y="274796"/>
                </a:moveTo>
                <a:cubicBezTo>
                  <a:pt x="4456272" y="272891"/>
                  <a:pt x="4457224" y="270034"/>
                  <a:pt x="4457224" y="268129"/>
                </a:cubicBezTo>
                <a:cubicBezTo>
                  <a:pt x="4457224" y="270034"/>
                  <a:pt x="4457224" y="271939"/>
                  <a:pt x="4457224" y="273844"/>
                </a:cubicBezTo>
                <a:cubicBezTo>
                  <a:pt x="4457224" y="277654"/>
                  <a:pt x="4457224" y="280511"/>
                  <a:pt x="4458176" y="284321"/>
                </a:cubicBezTo>
                <a:cubicBezTo>
                  <a:pt x="4457224" y="287179"/>
                  <a:pt x="4455319" y="290036"/>
                  <a:pt x="4454366" y="292894"/>
                </a:cubicBezTo>
                <a:cubicBezTo>
                  <a:pt x="4454366" y="287179"/>
                  <a:pt x="4454366" y="280511"/>
                  <a:pt x="4455319" y="274796"/>
                </a:cubicBezTo>
                <a:close/>
                <a:moveTo>
                  <a:pt x="4449604" y="361474"/>
                </a:moveTo>
                <a:cubicBezTo>
                  <a:pt x="4450556" y="353854"/>
                  <a:pt x="4450556" y="346234"/>
                  <a:pt x="4451509" y="339566"/>
                </a:cubicBezTo>
                <a:cubicBezTo>
                  <a:pt x="4452462" y="340519"/>
                  <a:pt x="4452462" y="342424"/>
                  <a:pt x="4453414" y="343376"/>
                </a:cubicBezTo>
                <a:cubicBezTo>
                  <a:pt x="4453414" y="343376"/>
                  <a:pt x="4453414" y="343376"/>
                  <a:pt x="4453414" y="344329"/>
                </a:cubicBezTo>
                <a:cubicBezTo>
                  <a:pt x="4453414" y="344329"/>
                  <a:pt x="4453414" y="344329"/>
                  <a:pt x="4453414" y="344329"/>
                </a:cubicBezTo>
                <a:cubicBezTo>
                  <a:pt x="4452462" y="350996"/>
                  <a:pt x="4451509" y="358616"/>
                  <a:pt x="4451509" y="366236"/>
                </a:cubicBezTo>
                <a:cubicBezTo>
                  <a:pt x="4450556" y="372904"/>
                  <a:pt x="4449604" y="380524"/>
                  <a:pt x="4448651" y="388144"/>
                </a:cubicBezTo>
                <a:cubicBezTo>
                  <a:pt x="4447699" y="387191"/>
                  <a:pt x="4447699" y="387191"/>
                  <a:pt x="4446747" y="386239"/>
                </a:cubicBezTo>
                <a:cubicBezTo>
                  <a:pt x="4447699" y="377666"/>
                  <a:pt x="4448651" y="370046"/>
                  <a:pt x="4449604" y="361474"/>
                </a:cubicBezTo>
                <a:close/>
                <a:moveTo>
                  <a:pt x="4386739" y="331946"/>
                </a:moveTo>
                <a:cubicBezTo>
                  <a:pt x="4387691" y="332899"/>
                  <a:pt x="4388644" y="334804"/>
                  <a:pt x="4390549" y="335756"/>
                </a:cubicBezTo>
                <a:cubicBezTo>
                  <a:pt x="4390549" y="337661"/>
                  <a:pt x="4390549" y="339566"/>
                  <a:pt x="4390549" y="342424"/>
                </a:cubicBezTo>
                <a:cubicBezTo>
                  <a:pt x="4389597" y="343376"/>
                  <a:pt x="4388644" y="345281"/>
                  <a:pt x="4386739" y="347186"/>
                </a:cubicBezTo>
                <a:cubicBezTo>
                  <a:pt x="4386739" y="341471"/>
                  <a:pt x="4386739" y="336709"/>
                  <a:pt x="4386739" y="331946"/>
                </a:cubicBezTo>
                <a:close/>
                <a:moveTo>
                  <a:pt x="4389597" y="376714"/>
                </a:moveTo>
                <a:cubicBezTo>
                  <a:pt x="4389597" y="376714"/>
                  <a:pt x="4389597" y="375761"/>
                  <a:pt x="4388644" y="375761"/>
                </a:cubicBezTo>
                <a:cubicBezTo>
                  <a:pt x="4388644" y="373856"/>
                  <a:pt x="4387691" y="371951"/>
                  <a:pt x="4387691" y="370046"/>
                </a:cubicBezTo>
                <a:cubicBezTo>
                  <a:pt x="4387691" y="367189"/>
                  <a:pt x="4387691" y="363379"/>
                  <a:pt x="4387691" y="360521"/>
                </a:cubicBezTo>
                <a:cubicBezTo>
                  <a:pt x="4387691" y="357664"/>
                  <a:pt x="4387691" y="354806"/>
                  <a:pt x="4387691" y="351949"/>
                </a:cubicBezTo>
                <a:cubicBezTo>
                  <a:pt x="4388644" y="349091"/>
                  <a:pt x="4390549" y="347186"/>
                  <a:pt x="4391501" y="345281"/>
                </a:cubicBezTo>
                <a:cubicBezTo>
                  <a:pt x="4391501" y="346234"/>
                  <a:pt x="4391501" y="348139"/>
                  <a:pt x="4391501" y="349091"/>
                </a:cubicBezTo>
                <a:cubicBezTo>
                  <a:pt x="4391501" y="355759"/>
                  <a:pt x="4392454" y="362426"/>
                  <a:pt x="4392454" y="370046"/>
                </a:cubicBezTo>
                <a:cubicBezTo>
                  <a:pt x="4390549" y="371951"/>
                  <a:pt x="4389597" y="374809"/>
                  <a:pt x="4389597" y="376714"/>
                </a:cubicBezTo>
                <a:close/>
                <a:moveTo>
                  <a:pt x="4424839" y="351949"/>
                </a:moveTo>
                <a:cubicBezTo>
                  <a:pt x="4424839" y="352901"/>
                  <a:pt x="4424839" y="353854"/>
                  <a:pt x="4424839" y="354806"/>
                </a:cubicBezTo>
                <a:cubicBezTo>
                  <a:pt x="4423887" y="355759"/>
                  <a:pt x="4423887" y="356711"/>
                  <a:pt x="4422934" y="356711"/>
                </a:cubicBezTo>
                <a:cubicBezTo>
                  <a:pt x="4422934" y="354806"/>
                  <a:pt x="4423887" y="353854"/>
                  <a:pt x="4424839" y="351949"/>
                </a:cubicBezTo>
                <a:close/>
                <a:moveTo>
                  <a:pt x="4415314" y="411004"/>
                </a:moveTo>
                <a:cubicBezTo>
                  <a:pt x="4415314" y="411004"/>
                  <a:pt x="4415314" y="411956"/>
                  <a:pt x="4415314" y="411956"/>
                </a:cubicBezTo>
                <a:cubicBezTo>
                  <a:pt x="4414362" y="411004"/>
                  <a:pt x="4413409" y="410051"/>
                  <a:pt x="4412456" y="409099"/>
                </a:cubicBezTo>
                <a:cubicBezTo>
                  <a:pt x="4412456" y="401479"/>
                  <a:pt x="4412456" y="392906"/>
                  <a:pt x="4411504" y="385286"/>
                </a:cubicBezTo>
                <a:cubicBezTo>
                  <a:pt x="4414362" y="380524"/>
                  <a:pt x="4417219" y="376714"/>
                  <a:pt x="4420076" y="372904"/>
                </a:cubicBezTo>
                <a:cubicBezTo>
                  <a:pt x="4420076" y="373856"/>
                  <a:pt x="4421029" y="373856"/>
                  <a:pt x="4421029" y="374809"/>
                </a:cubicBezTo>
                <a:cubicBezTo>
                  <a:pt x="4419124" y="386239"/>
                  <a:pt x="4417219" y="397669"/>
                  <a:pt x="4415314" y="411004"/>
                </a:cubicBezTo>
                <a:close/>
                <a:moveTo>
                  <a:pt x="4410551" y="254794"/>
                </a:moveTo>
                <a:cubicBezTo>
                  <a:pt x="4413409" y="260509"/>
                  <a:pt x="4417219" y="267176"/>
                  <a:pt x="4421029" y="273844"/>
                </a:cubicBezTo>
                <a:cubicBezTo>
                  <a:pt x="4419124" y="280511"/>
                  <a:pt x="4417219" y="287179"/>
                  <a:pt x="4415314" y="293846"/>
                </a:cubicBezTo>
                <a:cubicBezTo>
                  <a:pt x="4413409" y="301466"/>
                  <a:pt x="4410551" y="309086"/>
                  <a:pt x="4408647" y="316706"/>
                </a:cubicBezTo>
                <a:cubicBezTo>
                  <a:pt x="4407694" y="305276"/>
                  <a:pt x="4406741" y="297656"/>
                  <a:pt x="4406741" y="297656"/>
                </a:cubicBezTo>
                <a:cubicBezTo>
                  <a:pt x="4406741" y="297656"/>
                  <a:pt x="4404837" y="310991"/>
                  <a:pt x="4402931" y="331946"/>
                </a:cubicBezTo>
                <a:cubicBezTo>
                  <a:pt x="4402931" y="333851"/>
                  <a:pt x="4401979" y="335756"/>
                  <a:pt x="4401026" y="337661"/>
                </a:cubicBezTo>
                <a:cubicBezTo>
                  <a:pt x="4401026" y="337661"/>
                  <a:pt x="4400074" y="336709"/>
                  <a:pt x="4400074" y="336709"/>
                </a:cubicBezTo>
                <a:cubicBezTo>
                  <a:pt x="4393406" y="295751"/>
                  <a:pt x="4388644" y="270034"/>
                  <a:pt x="4388644" y="270034"/>
                </a:cubicBezTo>
                <a:cubicBezTo>
                  <a:pt x="4388644" y="270034"/>
                  <a:pt x="4388644" y="292894"/>
                  <a:pt x="4389597" y="328136"/>
                </a:cubicBezTo>
                <a:cubicBezTo>
                  <a:pt x="4388644" y="327184"/>
                  <a:pt x="4387691" y="326231"/>
                  <a:pt x="4386739" y="325279"/>
                </a:cubicBezTo>
                <a:cubicBezTo>
                  <a:pt x="4386739" y="324326"/>
                  <a:pt x="4386739" y="324326"/>
                  <a:pt x="4386739" y="323374"/>
                </a:cubicBezTo>
                <a:cubicBezTo>
                  <a:pt x="4387691" y="311944"/>
                  <a:pt x="4386739" y="300514"/>
                  <a:pt x="4387691" y="290989"/>
                </a:cubicBezTo>
                <a:cubicBezTo>
                  <a:pt x="4388644" y="280511"/>
                  <a:pt x="4388644" y="271939"/>
                  <a:pt x="4389597" y="263366"/>
                </a:cubicBezTo>
                <a:cubicBezTo>
                  <a:pt x="4390549" y="254794"/>
                  <a:pt x="4390549" y="248126"/>
                  <a:pt x="4391501" y="242411"/>
                </a:cubicBezTo>
                <a:cubicBezTo>
                  <a:pt x="4392454" y="233839"/>
                  <a:pt x="4393406" y="228124"/>
                  <a:pt x="4393406" y="225266"/>
                </a:cubicBezTo>
                <a:cubicBezTo>
                  <a:pt x="4399122" y="232886"/>
                  <a:pt x="4403884" y="243364"/>
                  <a:pt x="4410551" y="254794"/>
                </a:cubicBezTo>
                <a:close/>
                <a:moveTo>
                  <a:pt x="4389597" y="217646"/>
                </a:moveTo>
                <a:cubicBezTo>
                  <a:pt x="4390549" y="219551"/>
                  <a:pt x="4392454" y="221456"/>
                  <a:pt x="4393406" y="224314"/>
                </a:cubicBezTo>
                <a:cubicBezTo>
                  <a:pt x="4392454" y="227171"/>
                  <a:pt x="4390549" y="232886"/>
                  <a:pt x="4387691" y="240506"/>
                </a:cubicBezTo>
                <a:cubicBezTo>
                  <a:pt x="4385787" y="246221"/>
                  <a:pt x="4383881" y="252889"/>
                  <a:pt x="4381976" y="260509"/>
                </a:cubicBezTo>
                <a:cubicBezTo>
                  <a:pt x="4381976" y="259556"/>
                  <a:pt x="4381976" y="257651"/>
                  <a:pt x="4381976" y="256699"/>
                </a:cubicBezTo>
                <a:cubicBezTo>
                  <a:pt x="4384834" y="242411"/>
                  <a:pt x="4386739" y="229076"/>
                  <a:pt x="4389597" y="217646"/>
                </a:cubicBezTo>
                <a:close/>
                <a:moveTo>
                  <a:pt x="4374356" y="291941"/>
                </a:moveTo>
                <a:cubicBezTo>
                  <a:pt x="4374356" y="291941"/>
                  <a:pt x="4374356" y="292894"/>
                  <a:pt x="4374356" y="292894"/>
                </a:cubicBezTo>
                <a:cubicBezTo>
                  <a:pt x="4374356" y="292894"/>
                  <a:pt x="4374356" y="292894"/>
                  <a:pt x="4374356" y="291941"/>
                </a:cubicBezTo>
                <a:cubicBezTo>
                  <a:pt x="4374356" y="291941"/>
                  <a:pt x="4374356" y="291941"/>
                  <a:pt x="4374356" y="291941"/>
                </a:cubicBezTo>
                <a:close/>
                <a:moveTo>
                  <a:pt x="4360069" y="282416"/>
                </a:moveTo>
                <a:cubicBezTo>
                  <a:pt x="4360069" y="284321"/>
                  <a:pt x="4360069" y="287179"/>
                  <a:pt x="4360069" y="290036"/>
                </a:cubicBezTo>
                <a:cubicBezTo>
                  <a:pt x="4360069" y="289084"/>
                  <a:pt x="4359116" y="288131"/>
                  <a:pt x="4359116" y="288131"/>
                </a:cubicBezTo>
                <a:cubicBezTo>
                  <a:pt x="4359116" y="285274"/>
                  <a:pt x="4359116" y="283369"/>
                  <a:pt x="4360069" y="282416"/>
                </a:cubicBezTo>
                <a:close/>
                <a:moveTo>
                  <a:pt x="4313397" y="387191"/>
                </a:moveTo>
                <a:cubicBezTo>
                  <a:pt x="4312444" y="388144"/>
                  <a:pt x="4312444" y="390049"/>
                  <a:pt x="4311491" y="391001"/>
                </a:cubicBezTo>
                <a:cubicBezTo>
                  <a:pt x="4312444" y="389096"/>
                  <a:pt x="4312444" y="388144"/>
                  <a:pt x="4313397" y="387191"/>
                </a:cubicBezTo>
                <a:cubicBezTo>
                  <a:pt x="4313397" y="386239"/>
                  <a:pt x="4313397" y="387191"/>
                  <a:pt x="4313397" y="387191"/>
                </a:cubicBezTo>
                <a:close/>
                <a:moveTo>
                  <a:pt x="4311491" y="351949"/>
                </a:moveTo>
                <a:cubicBezTo>
                  <a:pt x="4311491" y="356711"/>
                  <a:pt x="4312444" y="360521"/>
                  <a:pt x="4312444" y="365284"/>
                </a:cubicBezTo>
                <a:cubicBezTo>
                  <a:pt x="4311491" y="364331"/>
                  <a:pt x="4311491" y="364331"/>
                  <a:pt x="4311491" y="363379"/>
                </a:cubicBezTo>
                <a:cubicBezTo>
                  <a:pt x="4311491" y="358616"/>
                  <a:pt x="4311491" y="355759"/>
                  <a:pt x="4311491" y="351949"/>
                </a:cubicBezTo>
                <a:close/>
                <a:moveTo>
                  <a:pt x="4247674" y="313849"/>
                </a:moveTo>
                <a:cubicBezTo>
                  <a:pt x="4247674" y="312896"/>
                  <a:pt x="4247674" y="312896"/>
                  <a:pt x="4247674" y="311944"/>
                </a:cubicBezTo>
                <a:cubicBezTo>
                  <a:pt x="4247674" y="312896"/>
                  <a:pt x="4247674" y="312896"/>
                  <a:pt x="4247674" y="313849"/>
                </a:cubicBezTo>
                <a:cubicBezTo>
                  <a:pt x="4247674" y="317659"/>
                  <a:pt x="4247674" y="320516"/>
                  <a:pt x="4246722" y="324326"/>
                </a:cubicBezTo>
                <a:cubicBezTo>
                  <a:pt x="4246722" y="323374"/>
                  <a:pt x="4246722" y="322421"/>
                  <a:pt x="4246722" y="322421"/>
                </a:cubicBezTo>
                <a:cubicBezTo>
                  <a:pt x="4246722" y="318611"/>
                  <a:pt x="4247674" y="315754"/>
                  <a:pt x="4247674" y="313849"/>
                </a:cubicBezTo>
                <a:close/>
                <a:moveTo>
                  <a:pt x="4181951" y="367189"/>
                </a:moveTo>
                <a:cubicBezTo>
                  <a:pt x="4181951" y="351949"/>
                  <a:pt x="4182904" y="337661"/>
                  <a:pt x="4182904" y="324326"/>
                </a:cubicBezTo>
                <a:cubicBezTo>
                  <a:pt x="4182904" y="326231"/>
                  <a:pt x="4183856" y="328136"/>
                  <a:pt x="4183856" y="330041"/>
                </a:cubicBezTo>
                <a:cubicBezTo>
                  <a:pt x="4184809" y="333851"/>
                  <a:pt x="4185761" y="336709"/>
                  <a:pt x="4185761" y="340519"/>
                </a:cubicBezTo>
                <a:cubicBezTo>
                  <a:pt x="4185761" y="341471"/>
                  <a:pt x="4185761" y="342424"/>
                  <a:pt x="4185761" y="342424"/>
                </a:cubicBezTo>
                <a:cubicBezTo>
                  <a:pt x="4184809" y="339566"/>
                  <a:pt x="4183856" y="338614"/>
                  <a:pt x="4183856" y="338614"/>
                </a:cubicBezTo>
                <a:cubicBezTo>
                  <a:pt x="4183856" y="338614"/>
                  <a:pt x="4184809" y="345281"/>
                  <a:pt x="4187666" y="357664"/>
                </a:cubicBezTo>
                <a:cubicBezTo>
                  <a:pt x="4187666" y="360521"/>
                  <a:pt x="4188619" y="362426"/>
                  <a:pt x="4189571" y="365284"/>
                </a:cubicBezTo>
                <a:cubicBezTo>
                  <a:pt x="4189571" y="368141"/>
                  <a:pt x="4190524" y="370999"/>
                  <a:pt x="4191476" y="373856"/>
                </a:cubicBezTo>
                <a:cubicBezTo>
                  <a:pt x="4191476" y="377666"/>
                  <a:pt x="4190524" y="382429"/>
                  <a:pt x="4190524" y="386239"/>
                </a:cubicBezTo>
                <a:cubicBezTo>
                  <a:pt x="4190524" y="388144"/>
                  <a:pt x="4190524" y="390049"/>
                  <a:pt x="4190524" y="391954"/>
                </a:cubicBezTo>
                <a:cubicBezTo>
                  <a:pt x="4187666" y="383381"/>
                  <a:pt x="4184809" y="374809"/>
                  <a:pt x="4181951" y="367189"/>
                </a:cubicBezTo>
                <a:cubicBezTo>
                  <a:pt x="4181951" y="369094"/>
                  <a:pt x="4181951" y="368141"/>
                  <a:pt x="4181951" y="367189"/>
                </a:cubicBezTo>
                <a:close/>
                <a:moveTo>
                  <a:pt x="4161949" y="401479"/>
                </a:moveTo>
                <a:cubicBezTo>
                  <a:pt x="4161949" y="400526"/>
                  <a:pt x="4161949" y="400526"/>
                  <a:pt x="4161949" y="399574"/>
                </a:cubicBezTo>
                <a:cubicBezTo>
                  <a:pt x="4161949" y="399574"/>
                  <a:pt x="4161949" y="399574"/>
                  <a:pt x="4161949" y="399574"/>
                </a:cubicBezTo>
                <a:cubicBezTo>
                  <a:pt x="4161949" y="400526"/>
                  <a:pt x="4161949" y="401479"/>
                  <a:pt x="4161949" y="401479"/>
                </a:cubicBezTo>
                <a:close/>
                <a:moveTo>
                  <a:pt x="4160044" y="306229"/>
                </a:moveTo>
                <a:cubicBezTo>
                  <a:pt x="4160044" y="299561"/>
                  <a:pt x="4160996" y="295751"/>
                  <a:pt x="4160996" y="292894"/>
                </a:cubicBezTo>
                <a:cubicBezTo>
                  <a:pt x="4161949" y="289084"/>
                  <a:pt x="4162901" y="286226"/>
                  <a:pt x="4163854" y="282416"/>
                </a:cubicBezTo>
                <a:cubicBezTo>
                  <a:pt x="4163854" y="292894"/>
                  <a:pt x="4162901" y="303371"/>
                  <a:pt x="4162901" y="313849"/>
                </a:cubicBezTo>
                <a:cubicBezTo>
                  <a:pt x="4161949" y="310991"/>
                  <a:pt x="4160996" y="309086"/>
                  <a:pt x="4160044" y="306229"/>
                </a:cubicBezTo>
                <a:cubicBezTo>
                  <a:pt x="4160044" y="306229"/>
                  <a:pt x="4160044" y="306229"/>
                  <a:pt x="4160044" y="306229"/>
                </a:cubicBezTo>
                <a:close/>
                <a:moveTo>
                  <a:pt x="4128611" y="354806"/>
                </a:moveTo>
                <a:cubicBezTo>
                  <a:pt x="4128611" y="350996"/>
                  <a:pt x="4128611" y="347186"/>
                  <a:pt x="4127659" y="343376"/>
                </a:cubicBezTo>
                <a:cubicBezTo>
                  <a:pt x="4127659" y="345281"/>
                  <a:pt x="4127659" y="347186"/>
                  <a:pt x="4128611" y="350044"/>
                </a:cubicBezTo>
                <a:cubicBezTo>
                  <a:pt x="4129564" y="354806"/>
                  <a:pt x="4129564" y="360521"/>
                  <a:pt x="4130516" y="365284"/>
                </a:cubicBezTo>
                <a:cubicBezTo>
                  <a:pt x="4129564" y="361474"/>
                  <a:pt x="4129564" y="358616"/>
                  <a:pt x="4128611" y="354806"/>
                </a:cubicBezTo>
                <a:close/>
                <a:moveTo>
                  <a:pt x="4124801" y="255746"/>
                </a:moveTo>
                <a:cubicBezTo>
                  <a:pt x="4124801" y="252889"/>
                  <a:pt x="4124801" y="250031"/>
                  <a:pt x="4124801" y="248126"/>
                </a:cubicBezTo>
                <a:cubicBezTo>
                  <a:pt x="4129564" y="265271"/>
                  <a:pt x="4134326" y="284321"/>
                  <a:pt x="4140041" y="303371"/>
                </a:cubicBezTo>
                <a:cubicBezTo>
                  <a:pt x="4140041" y="304324"/>
                  <a:pt x="4140994" y="306229"/>
                  <a:pt x="4140994" y="307181"/>
                </a:cubicBezTo>
                <a:cubicBezTo>
                  <a:pt x="4140994" y="311944"/>
                  <a:pt x="4140994" y="316706"/>
                  <a:pt x="4140994" y="321469"/>
                </a:cubicBezTo>
                <a:cubicBezTo>
                  <a:pt x="4136231" y="310991"/>
                  <a:pt x="4133374" y="305276"/>
                  <a:pt x="4133374" y="305276"/>
                </a:cubicBezTo>
                <a:cubicBezTo>
                  <a:pt x="4133374" y="305276"/>
                  <a:pt x="4134326" y="308134"/>
                  <a:pt x="4135279" y="312896"/>
                </a:cubicBezTo>
                <a:cubicBezTo>
                  <a:pt x="4132421" y="309086"/>
                  <a:pt x="4130516" y="304324"/>
                  <a:pt x="4127659" y="300514"/>
                </a:cubicBezTo>
                <a:cubicBezTo>
                  <a:pt x="4125754" y="293846"/>
                  <a:pt x="4124801" y="288131"/>
                  <a:pt x="4123849" y="284321"/>
                </a:cubicBezTo>
                <a:cubicBezTo>
                  <a:pt x="4124801" y="273844"/>
                  <a:pt x="4124801" y="264319"/>
                  <a:pt x="4124801" y="255746"/>
                </a:cubicBezTo>
                <a:close/>
                <a:moveTo>
                  <a:pt x="4095274" y="395764"/>
                </a:moveTo>
                <a:cubicBezTo>
                  <a:pt x="4094321" y="395764"/>
                  <a:pt x="4094321" y="395764"/>
                  <a:pt x="4095274" y="395764"/>
                </a:cubicBezTo>
                <a:cubicBezTo>
                  <a:pt x="4095274" y="394811"/>
                  <a:pt x="4095274" y="394811"/>
                  <a:pt x="4095274" y="394811"/>
                </a:cubicBezTo>
                <a:cubicBezTo>
                  <a:pt x="4095274" y="394811"/>
                  <a:pt x="4095274" y="395764"/>
                  <a:pt x="4095274" y="395764"/>
                </a:cubicBezTo>
                <a:close/>
                <a:moveTo>
                  <a:pt x="4093369" y="386239"/>
                </a:moveTo>
                <a:cubicBezTo>
                  <a:pt x="4093369" y="383381"/>
                  <a:pt x="4093369" y="379571"/>
                  <a:pt x="4093369" y="376714"/>
                </a:cubicBezTo>
                <a:cubicBezTo>
                  <a:pt x="4094321" y="378619"/>
                  <a:pt x="4095274" y="380524"/>
                  <a:pt x="4096226" y="382429"/>
                </a:cubicBezTo>
                <a:cubicBezTo>
                  <a:pt x="4094321" y="384334"/>
                  <a:pt x="4094321" y="385286"/>
                  <a:pt x="4093369" y="386239"/>
                </a:cubicBezTo>
                <a:close/>
                <a:moveTo>
                  <a:pt x="4097179" y="342424"/>
                </a:moveTo>
                <a:cubicBezTo>
                  <a:pt x="4098131" y="339566"/>
                  <a:pt x="4098131" y="337661"/>
                  <a:pt x="4099084" y="334804"/>
                </a:cubicBezTo>
                <a:cubicBezTo>
                  <a:pt x="4099084" y="335756"/>
                  <a:pt x="4099084" y="336709"/>
                  <a:pt x="4099084" y="337661"/>
                </a:cubicBezTo>
                <a:cubicBezTo>
                  <a:pt x="4099084" y="339566"/>
                  <a:pt x="4098131" y="340519"/>
                  <a:pt x="4097179" y="342424"/>
                </a:cubicBezTo>
                <a:close/>
                <a:moveTo>
                  <a:pt x="4100989" y="353854"/>
                </a:moveTo>
                <a:cubicBezTo>
                  <a:pt x="4100989" y="352901"/>
                  <a:pt x="4100989" y="351949"/>
                  <a:pt x="4100989" y="351949"/>
                </a:cubicBezTo>
                <a:cubicBezTo>
                  <a:pt x="4100989" y="351949"/>
                  <a:pt x="4100989" y="351949"/>
                  <a:pt x="4100989" y="351949"/>
                </a:cubicBezTo>
                <a:cubicBezTo>
                  <a:pt x="4100989" y="352901"/>
                  <a:pt x="4100989" y="353854"/>
                  <a:pt x="4100989" y="353854"/>
                </a:cubicBezTo>
                <a:cubicBezTo>
                  <a:pt x="4100989" y="354806"/>
                  <a:pt x="4100989" y="353854"/>
                  <a:pt x="4100989" y="353854"/>
                </a:cubicBezTo>
                <a:close/>
                <a:moveTo>
                  <a:pt x="4115276" y="322421"/>
                </a:moveTo>
                <a:cubicBezTo>
                  <a:pt x="4115276" y="330994"/>
                  <a:pt x="4114324" y="341471"/>
                  <a:pt x="4114324" y="350996"/>
                </a:cubicBezTo>
                <a:cubicBezTo>
                  <a:pt x="4113371" y="336709"/>
                  <a:pt x="4111466" y="327184"/>
                  <a:pt x="4111466" y="327184"/>
                </a:cubicBezTo>
                <a:cubicBezTo>
                  <a:pt x="4111466" y="327184"/>
                  <a:pt x="4110514" y="332899"/>
                  <a:pt x="4108609" y="342424"/>
                </a:cubicBezTo>
                <a:cubicBezTo>
                  <a:pt x="4108609" y="342424"/>
                  <a:pt x="4107656" y="341471"/>
                  <a:pt x="4107656" y="341471"/>
                </a:cubicBezTo>
                <a:cubicBezTo>
                  <a:pt x="4107656" y="339566"/>
                  <a:pt x="4106704" y="338614"/>
                  <a:pt x="4106704" y="336709"/>
                </a:cubicBezTo>
                <a:cubicBezTo>
                  <a:pt x="4108609" y="330994"/>
                  <a:pt x="4111466" y="326231"/>
                  <a:pt x="4113371" y="322421"/>
                </a:cubicBezTo>
                <a:cubicBezTo>
                  <a:pt x="4114324" y="321469"/>
                  <a:pt x="4114324" y="319564"/>
                  <a:pt x="4115276" y="318611"/>
                </a:cubicBezTo>
                <a:cubicBezTo>
                  <a:pt x="4115276" y="319564"/>
                  <a:pt x="4115276" y="320516"/>
                  <a:pt x="4115276" y="322421"/>
                </a:cubicBezTo>
                <a:close/>
                <a:moveTo>
                  <a:pt x="4109561" y="295751"/>
                </a:moveTo>
                <a:cubicBezTo>
                  <a:pt x="4111466" y="299561"/>
                  <a:pt x="4113371" y="303371"/>
                  <a:pt x="4116229" y="308134"/>
                </a:cubicBezTo>
                <a:cubicBezTo>
                  <a:pt x="4116229" y="309086"/>
                  <a:pt x="4116229" y="310991"/>
                  <a:pt x="4116229" y="311944"/>
                </a:cubicBezTo>
                <a:cubicBezTo>
                  <a:pt x="4114324" y="314801"/>
                  <a:pt x="4112419" y="316706"/>
                  <a:pt x="4110514" y="320516"/>
                </a:cubicBezTo>
                <a:cubicBezTo>
                  <a:pt x="4108609" y="323374"/>
                  <a:pt x="4106704" y="326231"/>
                  <a:pt x="4104799" y="329089"/>
                </a:cubicBezTo>
                <a:cubicBezTo>
                  <a:pt x="4103846" y="326231"/>
                  <a:pt x="4102894" y="324326"/>
                  <a:pt x="4102894" y="322421"/>
                </a:cubicBezTo>
                <a:cubicBezTo>
                  <a:pt x="4105751" y="311944"/>
                  <a:pt x="4107656" y="303371"/>
                  <a:pt x="4109561" y="295751"/>
                </a:cubicBezTo>
                <a:close/>
                <a:moveTo>
                  <a:pt x="4092416" y="294799"/>
                </a:moveTo>
                <a:cubicBezTo>
                  <a:pt x="4093369" y="284321"/>
                  <a:pt x="4093369" y="274796"/>
                  <a:pt x="4094321" y="265271"/>
                </a:cubicBezTo>
                <a:cubicBezTo>
                  <a:pt x="4095274" y="268129"/>
                  <a:pt x="4096226" y="270034"/>
                  <a:pt x="4098131" y="272891"/>
                </a:cubicBezTo>
                <a:cubicBezTo>
                  <a:pt x="4100989" y="278606"/>
                  <a:pt x="4103846" y="284321"/>
                  <a:pt x="4106704" y="290989"/>
                </a:cubicBezTo>
                <a:cubicBezTo>
                  <a:pt x="4103846" y="296704"/>
                  <a:pt x="4101941" y="304324"/>
                  <a:pt x="4098131" y="311944"/>
                </a:cubicBezTo>
                <a:cubicBezTo>
                  <a:pt x="4097179" y="308134"/>
                  <a:pt x="4096226" y="306229"/>
                  <a:pt x="4096226" y="306229"/>
                </a:cubicBezTo>
                <a:cubicBezTo>
                  <a:pt x="4096226" y="306229"/>
                  <a:pt x="4096226" y="310039"/>
                  <a:pt x="4097179" y="315754"/>
                </a:cubicBezTo>
                <a:cubicBezTo>
                  <a:pt x="4095274" y="320516"/>
                  <a:pt x="4093369" y="324326"/>
                  <a:pt x="4092416" y="329089"/>
                </a:cubicBezTo>
                <a:cubicBezTo>
                  <a:pt x="4092416" y="328136"/>
                  <a:pt x="4091464" y="326231"/>
                  <a:pt x="4091464" y="325279"/>
                </a:cubicBezTo>
                <a:cubicBezTo>
                  <a:pt x="4091464" y="324326"/>
                  <a:pt x="4090511" y="323374"/>
                  <a:pt x="4090511" y="321469"/>
                </a:cubicBezTo>
                <a:cubicBezTo>
                  <a:pt x="4091464" y="311944"/>
                  <a:pt x="4092416" y="303371"/>
                  <a:pt x="4092416" y="294799"/>
                </a:cubicBezTo>
                <a:close/>
                <a:moveTo>
                  <a:pt x="4085749" y="244316"/>
                </a:moveTo>
                <a:cubicBezTo>
                  <a:pt x="4085749" y="245269"/>
                  <a:pt x="4085749" y="245269"/>
                  <a:pt x="4085749" y="244316"/>
                </a:cubicBezTo>
                <a:cubicBezTo>
                  <a:pt x="4085749" y="247174"/>
                  <a:pt x="4085749" y="248126"/>
                  <a:pt x="4084796" y="250031"/>
                </a:cubicBezTo>
                <a:cubicBezTo>
                  <a:pt x="4084796" y="249079"/>
                  <a:pt x="4084796" y="246221"/>
                  <a:pt x="4085749" y="244316"/>
                </a:cubicBezTo>
                <a:close/>
                <a:moveTo>
                  <a:pt x="4043839" y="279559"/>
                </a:moveTo>
                <a:cubicBezTo>
                  <a:pt x="4044791" y="280511"/>
                  <a:pt x="4044791" y="280511"/>
                  <a:pt x="4043839" y="279559"/>
                </a:cubicBezTo>
                <a:cubicBezTo>
                  <a:pt x="4044791" y="281464"/>
                  <a:pt x="4044791" y="282416"/>
                  <a:pt x="4044791" y="283369"/>
                </a:cubicBezTo>
                <a:cubicBezTo>
                  <a:pt x="4043839" y="282416"/>
                  <a:pt x="4043839" y="281464"/>
                  <a:pt x="4043839" y="281464"/>
                </a:cubicBezTo>
                <a:cubicBezTo>
                  <a:pt x="4043839" y="281464"/>
                  <a:pt x="4043839" y="283369"/>
                  <a:pt x="4044791" y="286226"/>
                </a:cubicBezTo>
                <a:cubicBezTo>
                  <a:pt x="4044791" y="287179"/>
                  <a:pt x="4044791" y="288131"/>
                  <a:pt x="4044791" y="290036"/>
                </a:cubicBezTo>
                <a:cubicBezTo>
                  <a:pt x="4043839" y="288131"/>
                  <a:pt x="4042886" y="286226"/>
                  <a:pt x="4042886" y="284321"/>
                </a:cubicBezTo>
                <a:cubicBezTo>
                  <a:pt x="4043839" y="282416"/>
                  <a:pt x="4043839" y="281464"/>
                  <a:pt x="4043839" y="279559"/>
                </a:cubicBezTo>
                <a:close/>
                <a:moveTo>
                  <a:pt x="4044791" y="333851"/>
                </a:moveTo>
                <a:cubicBezTo>
                  <a:pt x="4044791" y="333851"/>
                  <a:pt x="4044791" y="333851"/>
                  <a:pt x="4044791" y="333851"/>
                </a:cubicBezTo>
                <a:cubicBezTo>
                  <a:pt x="4044791" y="335756"/>
                  <a:pt x="4044791" y="337661"/>
                  <a:pt x="4044791" y="339566"/>
                </a:cubicBezTo>
                <a:cubicBezTo>
                  <a:pt x="4043839" y="338614"/>
                  <a:pt x="4043839" y="338614"/>
                  <a:pt x="4042886" y="337661"/>
                </a:cubicBezTo>
                <a:cubicBezTo>
                  <a:pt x="4042886" y="335756"/>
                  <a:pt x="4043839" y="334804"/>
                  <a:pt x="4044791" y="333851"/>
                </a:cubicBezTo>
                <a:close/>
                <a:moveTo>
                  <a:pt x="4039076" y="271939"/>
                </a:moveTo>
                <a:cubicBezTo>
                  <a:pt x="4039076" y="272891"/>
                  <a:pt x="4039076" y="272891"/>
                  <a:pt x="4039076" y="273844"/>
                </a:cubicBezTo>
                <a:cubicBezTo>
                  <a:pt x="4039076" y="272891"/>
                  <a:pt x="4038124" y="271939"/>
                  <a:pt x="4038124" y="270034"/>
                </a:cubicBezTo>
                <a:cubicBezTo>
                  <a:pt x="4037171" y="268129"/>
                  <a:pt x="4037171" y="267176"/>
                  <a:pt x="4036219" y="265271"/>
                </a:cubicBezTo>
                <a:cubicBezTo>
                  <a:pt x="4037171" y="267176"/>
                  <a:pt x="4038124" y="269081"/>
                  <a:pt x="4039076" y="271939"/>
                </a:cubicBezTo>
                <a:close/>
                <a:moveTo>
                  <a:pt x="4033361" y="358616"/>
                </a:moveTo>
                <a:cubicBezTo>
                  <a:pt x="4033361" y="355759"/>
                  <a:pt x="4034314" y="353854"/>
                  <a:pt x="4034314" y="351949"/>
                </a:cubicBezTo>
                <a:cubicBezTo>
                  <a:pt x="4035266" y="350044"/>
                  <a:pt x="4037171" y="347186"/>
                  <a:pt x="4038124" y="345281"/>
                </a:cubicBezTo>
                <a:cubicBezTo>
                  <a:pt x="4040029" y="347186"/>
                  <a:pt x="4041934" y="350044"/>
                  <a:pt x="4043839" y="351949"/>
                </a:cubicBezTo>
                <a:cubicBezTo>
                  <a:pt x="4042886" y="363379"/>
                  <a:pt x="4041934" y="376714"/>
                  <a:pt x="4040981" y="391954"/>
                </a:cubicBezTo>
                <a:cubicBezTo>
                  <a:pt x="4039076" y="398621"/>
                  <a:pt x="4037171" y="406241"/>
                  <a:pt x="4035266" y="413861"/>
                </a:cubicBezTo>
                <a:cubicBezTo>
                  <a:pt x="4033361" y="407194"/>
                  <a:pt x="4030504" y="401479"/>
                  <a:pt x="4029551" y="395764"/>
                </a:cubicBezTo>
                <a:cubicBezTo>
                  <a:pt x="4028599" y="392906"/>
                  <a:pt x="4027646" y="391001"/>
                  <a:pt x="4027646" y="388144"/>
                </a:cubicBezTo>
                <a:cubicBezTo>
                  <a:pt x="4029551" y="377666"/>
                  <a:pt x="4031456" y="368141"/>
                  <a:pt x="4033361" y="358616"/>
                </a:cubicBezTo>
                <a:close/>
                <a:moveTo>
                  <a:pt x="4020026" y="324326"/>
                </a:moveTo>
                <a:cubicBezTo>
                  <a:pt x="4020979" y="325279"/>
                  <a:pt x="4020979" y="325279"/>
                  <a:pt x="4021931" y="326231"/>
                </a:cubicBezTo>
                <a:cubicBezTo>
                  <a:pt x="4020979" y="329089"/>
                  <a:pt x="4020026" y="331946"/>
                  <a:pt x="4019074" y="334804"/>
                </a:cubicBezTo>
                <a:cubicBezTo>
                  <a:pt x="4018121" y="336709"/>
                  <a:pt x="4018121" y="339566"/>
                  <a:pt x="4017169" y="341471"/>
                </a:cubicBezTo>
                <a:cubicBezTo>
                  <a:pt x="4017169" y="341471"/>
                  <a:pt x="4017169" y="342424"/>
                  <a:pt x="4016216" y="342424"/>
                </a:cubicBezTo>
                <a:cubicBezTo>
                  <a:pt x="4016216" y="343376"/>
                  <a:pt x="4015264" y="343376"/>
                  <a:pt x="4015264" y="344329"/>
                </a:cubicBezTo>
                <a:cubicBezTo>
                  <a:pt x="4014311" y="333851"/>
                  <a:pt x="4012406" y="324326"/>
                  <a:pt x="4011454" y="315754"/>
                </a:cubicBezTo>
                <a:cubicBezTo>
                  <a:pt x="4014311" y="317659"/>
                  <a:pt x="4017169" y="320516"/>
                  <a:pt x="4020026" y="324326"/>
                </a:cubicBezTo>
                <a:close/>
                <a:moveTo>
                  <a:pt x="3999071" y="282416"/>
                </a:moveTo>
                <a:cubicBezTo>
                  <a:pt x="4000024" y="282416"/>
                  <a:pt x="4000024" y="282416"/>
                  <a:pt x="3999071" y="282416"/>
                </a:cubicBezTo>
                <a:cubicBezTo>
                  <a:pt x="4000024" y="290989"/>
                  <a:pt x="4000024" y="300514"/>
                  <a:pt x="4000024" y="310991"/>
                </a:cubicBezTo>
                <a:cubicBezTo>
                  <a:pt x="4000024" y="312896"/>
                  <a:pt x="4000024" y="314801"/>
                  <a:pt x="4000024" y="316706"/>
                </a:cubicBezTo>
                <a:cubicBezTo>
                  <a:pt x="4000024" y="319564"/>
                  <a:pt x="3999071" y="322421"/>
                  <a:pt x="3999071" y="325279"/>
                </a:cubicBezTo>
                <a:cubicBezTo>
                  <a:pt x="3999071" y="325279"/>
                  <a:pt x="3999071" y="326231"/>
                  <a:pt x="3999071" y="327184"/>
                </a:cubicBezTo>
                <a:cubicBezTo>
                  <a:pt x="3999071" y="326231"/>
                  <a:pt x="3998119" y="325279"/>
                  <a:pt x="3998119" y="324326"/>
                </a:cubicBezTo>
                <a:lnTo>
                  <a:pt x="3997166" y="314801"/>
                </a:lnTo>
                <a:lnTo>
                  <a:pt x="3996214" y="286226"/>
                </a:lnTo>
                <a:cubicBezTo>
                  <a:pt x="3997166" y="285274"/>
                  <a:pt x="3998119" y="284321"/>
                  <a:pt x="3999071" y="282416"/>
                </a:cubicBezTo>
                <a:close/>
                <a:moveTo>
                  <a:pt x="3983831" y="405289"/>
                </a:moveTo>
                <a:cubicBezTo>
                  <a:pt x="3982879" y="408146"/>
                  <a:pt x="3981926" y="410051"/>
                  <a:pt x="3980021" y="412909"/>
                </a:cubicBezTo>
                <a:cubicBezTo>
                  <a:pt x="3980021" y="412909"/>
                  <a:pt x="3980021" y="412909"/>
                  <a:pt x="3980021" y="412909"/>
                </a:cubicBezTo>
                <a:cubicBezTo>
                  <a:pt x="3981926" y="407194"/>
                  <a:pt x="3981926" y="404336"/>
                  <a:pt x="3982879" y="402431"/>
                </a:cubicBezTo>
                <a:cubicBezTo>
                  <a:pt x="3982879" y="403384"/>
                  <a:pt x="3982879" y="404336"/>
                  <a:pt x="3983831" y="405289"/>
                </a:cubicBezTo>
                <a:close/>
                <a:moveTo>
                  <a:pt x="3980974" y="395764"/>
                </a:moveTo>
                <a:cubicBezTo>
                  <a:pt x="3981926" y="397669"/>
                  <a:pt x="3981926" y="399574"/>
                  <a:pt x="3982879" y="401479"/>
                </a:cubicBezTo>
                <a:cubicBezTo>
                  <a:pt x="3982879" y="402431"/>
                  <a:pt x="3980974" y="404336"/>
                  <a:pt x="3979069" y="407194"/>
                </a:cubicBezTo>
                <a:cubicBezTo>
                  <a:pt x="3979069" y="407194"/>
                  <a:pt x="3979069" y="406241"/>
                  <a:pt x="3979069" y="406241"/>
                </a:cubicBezTo>
                <a:cubicBezTo>
                  <a:pt x="3980021" y="403384"/>
                  <a:pt x="3980021" y="399574"/>
                  <a:pt x="3980974" y="395764"/>
                </a:cubicBezTo>
                <a:close/>
                <a:moveTo>
                  <a:pt x="3976211" y="378619"/>
                </a:moveTo>
                <a:cubicBezTo>
                  <a:pt x="3976211" y="378619"/>
                  <a:pt x="3976211" y="378619"/>
                  <a:pt x="3976211" y="378619"/>
                </a:cubicBezTo>
                <a:cubicBezTo>
                  <a:pt x="3976211" y="379571"/>
                  <a:pt x="3976211" y="379571"/>
                  <a:pt x="3976211" y="380524"/>
                </a:cubicBezTo>
                <a:cubicBezTo>
                  <a:pt x="3976211" y="379571"/>
                  <a:pt x="3976211" y="378619"/>
                  <a:pt x="3976211" y="378619"/>
                </a:cubicBezTo>
                <a:close/>
                <a:moveTo>
                  <a:pt x="3948589" y="255746"/>
                </a:moveTo>
                <a:cubicBezTo>
                  <a:pt x="3948589" y="262414"/>
                  <a:pt x="3947636" y="270034"/>
                  <a:pt x="3946684" y="277654"/>
                </a:cubicBezTo>
                <a:cubicBezTo>
                  <a:pt x="3946684" y="279559"/>
                  <a:pt x="3946684" y="282416"/>
                  <a:pt x="3945731" y="285274"/>
                </a:cubicBezTo>
                <a:cubicBezTo>
                  <a:pt x="3944779" y="278606"/>
                  <a:pt x="3944779" y="272891"/>
                  <a:pt x="3943826" y="266224"/>
                </a:cubicBezTo>
                <a:cubicBezTo>
                  <a:pt x="3942874" y="257651"/>
                  <a:pt x="3940969" y="249079"/>
                  <a:pt x="3940016" y="240506"/>
                </a:cubicBezTo>
                <a:cubicBezTo>
                  <a:pt x="3940016" y="240506"/>
                  <a:pt x="3940016" y="240506"/>
                  <a:pt x="3940016" y="239554"/>
                </a:cubicBezTo>
                <a:cubicBezTo>
                  <a:pt x="3940016" y="238601"/>
                  <a:pt x="3940016" y="237649"/>
                  <a:pt x="3940016" y="236696"/>
                </a:cubicBezTo>
                <a:cubicBezTo>
                  <a:pt x="3940969" y="237649"/>
                  <a:pt x="3941921" y="239554"/>
                  <a:pt x="3942874" y="240506"/>
                </a:cubicBezTo>
                <a:cubicBezTo>
                  <a:pt x="3944779" y="243364"/>
                  <a:pt x="3945731" y="245269"/>
                  <a:pt x="3947636" y="248126"/>
                </a:cubicBezTo>
                <a:cubicBezTo>
                  <a:pt x="3948589" y="251936"/>
                  <a:pt x="3948589" y="253841"/>
                  <a:pt x="3948589" y="255746"/>
                </a:cubicBezTo>
                <a:close/>
                <a:moveTo>
                  <a:pt x="3943826" y="205264"/>
                </a:moveTo>
                <a:cubicBezTo>
                  <a:pt x="3943826" y="207169"/>
                  <a:pt x="3943826" y="209074"/>
                  <a:pt x="3943826" y="210979"/>
                </a:cubicBezTo>
                <a:cubicBezTo>
                  <a:pt x="3943826" y="216694"/>
                  <a:pt x="3944779" y="223361"/>
                  <a:pt x="3945731" y="230981"/>
                </a:cubicBezTo>
                <a:cubicBezTo>
                  <a:pt x="3945731" y="232886"/>
                  <a:pt x="3945731" y="234791"/>
                  <a:pt x="3946684" y="236696"/>
                </a:cubicBezTo>
                <a:cubicBezTo>
                  <a:pt x="3943826" y="233839"/>
                  <a:pt x="3941921" y="230029"/>
                  <a:pt x="3939064" y="228124"/>
                </a:cubicBezTo>
                <a:cubicBezTo>
                  <a:pt x="3938111" y="224314"/>
                  <a:pt x="3938111" y="219551"/>
                  <a:pt x="3937159" y="215741"/>
                </a:cubicBezTo>
                <a:cubicBezTo>
                  <a:pt x="3940016" y="210979"/>
                  <a:pt x="3941921" y="208121"/>
                  <a:pt x="3943826" y="205264"/>
                </a:cubicBezTo>
                <a:close/>
                <a:moveTo>
                  <a:pt x="3866674" y="369094"/>
                </a:moveTo>
                <a:cubicBezTo>
                  <a:pt x="3866674" y="369094"/>
                  <a:pt x="3866674" y="368141"/>
                  <a:pt x="3867626" y="368141"/>
                </a:cubicBezTo>
                <a:cubicBezTo>
                  <a:pt x="3867626" y="369094"/>
                  <a:pt x="3867626" y="370046"/>
                  <a:pt x="3867626" y="370999"/>
                </a:cubicBezTo>
                <a:cubicBezTo>
                  <a:pt x="3867626" y="370046"/>
                  <a:pt x="3866674" y="370046"/>
                  <a:pt x="3866674" y="369094"/>
                </a:cubicBezTo>
                <a:close/>
                <a:moveTo>
                  <a:pt x="3886676" y="354806"/>
                </a:moveTo>
                <a:cubicBezTo>
                  <a:pt x="3885724" y="351949"/>
                  <a:pt x="3883819" y="350044"/>
                  <a:pt x="3882866" y="348139"/>
                </a:cubicBezTo>
                <a:cubicBezTo>
                  <a:pt x="3882866" y="345281"/>
                  <a:pt x="3881914" y="341471"/>
                  <a:pt x="3881914" y="338614"/>
                </a:cubicBezTo>
                <a:cubicBezTo>
                  <a:pt x="3883819" y="343376"/>
                  <a:pt x="3885724" y="349091"/>
                  <a:pt x="3886676" y="354806"/>
                </a:cubicBezTo>
                <a:cubicBezTo>
                  <a:pt x="3887629" y="354806"/>
                  <a:pt x="3887629" y="355759"/>
                  <a:pt x="3887629" y="356711"/>
                </a:cubicBezTo>
                <a:cubicBezTo>
                  <a:pt x="3887629" y="355759"/>
                  <a:pt x="3887629" y="354806"/>
                  <a:pt x="3886676" y="354806"/>
                </a:cubicBezTo>
                <a:close/>
                <a:moveTo>
                  <a:pt x="3897154" y="278606"/>
                </a:moveTo>
                <a:cubicBezTo>
                  <a:pt x="3899059" y="275749"/>
                  <a:pt x="3900011" y="272891"/>
                  <a:pt x="3901916" y="270986"/>
                </a:cubicBezTo>
                <a:cubicBezTo>
                  <a:pt x="3901916" y="270986"/>
                  <a:pt x="3901916" y="270986"/>
                  <a:pt x="3901916" y="270986"/>
                </a:cubicBezTo>
                <a:cubicBezTo>
                  <a:pt x="3900964" y="273844"/>
                  <a:pt x="3899059" y="276701"/>
                  <a:pt x="3897154" y="278606"/>
                </a:cubicBezTo>
                <a:cubicBezTo>
                  <a:pt x="3898106" y="279559"/>
                  <a:pt x="3897154" y="279559"/>
                  <a:pt x="3897154" y="278606"/>
                </a:cubicBezTo>
                <a:close/>
                <a:moveTo>
                  <a:pt x="3900011" y="291941"/>
                </a:moveTo>
                <a:cubicBezTo>
                  <a:pt x="3900011" y="290989"/>
                  <a:pt x="3900964" y="289084"/>
                  <a:pt x="3901916" y="288131"/>
                </a:cubicBezTo>
                <a:cubicBezTo>
                  <a:pt x="3901916" y="287179"/>
                  <a:pt x="3902869" y="287179"/>
                  <a:pt x="3902869" y="286226"/>
                </a:cubicBezTo>
                <a:cubicBezTo>
                  <a:pt x="3902869" y="290036"/>
                  <a:pt x="3902869" y="293846"/>
                  <a:pt x="3903821" y="297656"/>
                </a:cubicBezTo>
                <a:cubicBezTo>
                  <a:pt x="3903821" y="298609"/>
                  <a:pt x="3903821" y="300514"/>
                  <a:pt x="3902869" y="301466"/>
                </a:cubicBezTo>
                <a:cubicBezTo>
                  <a:pt x="3902869" y="300514"/>
                  <a:pt x="3902869" y="299561"/>
                  <a:pt x="3901916" y="298609"/>
                </a:cubicBezTo>
                <a:cubicBezTo>
                  <a:pt x="3901916" y="295751"/>
                  <a:pt x="3900964" y="293846"/>
                  <a:pt x="3900011" y="291941"/>
                </a:cubicBezTo>
                <a:close/>
                <a:moveTo>
                  <a:pt x="3903821" y="431006"/>
                </a:moveTo>
                <a:cubicBezTo>
                  <a:pt x="3903821" y="431006"/>
                  <a:pt x="3903821" y="431959"/>
                  <a:pt x="3902869" y="431959"/>
                </a:cubicBezTo>
                <a:lnTo>
                  <a:pt x="3901916" y="431959"/>
                </a:lnTo>
                <a:cubicBezTo>
                  <a:pt x="3902869" y="430054"/>
                  <a:pt x="3902869" y="428149"/>
                  <a:pt x="3903821" y="426244"/>
                </a:cubicBezTo>
                <a:cubicBezTo>
                  <a:pt x="3903821" y="427196"/>
                  <a:pt x="3903821" y="427196"/>
                  <a:pt x="3904774" y="428149"/>
                </a:cubicBezTo>
                <a:cubicBezTo>
                  <a:pt x="3903821" y="429101"/>
                  <a:pt x="3903821" y="430054"/>
                  <a:pt x="3903821" y="431006"/>
                </a:cubicBezTo>
                <a:close/>
                <a:moveTo>
                  <a:pt x="3925729" y="309086"/>
                </a:moveTo>
                <a:cubicBezTo>
                  <a:pt x="3923824" y="301466"/>
                  <a:pt x="3922871" y="297656"/>
                  <a:pt x="3922871" y="297656"/>
                </a:cubicBezTo>
                <a:cubicBezTo>
                  <a:pt x="3922871" y="297656"/>
                  <a:pt x="3922871" y="301466"/>
                  <a:pt x="3923824" y="308134"/>
                </a:cubicBezTo>
                <a:cubicBezTo>
                  <a:pt x="3920966" y="297656"/>
                  <a:pt x="3919061" y="291941"/>
                  <a:pt x="3919061" y="291941"/>
                </a:cubicBezTo>
                <a:cubicBezTo>
                  <a:pt x="3919061" y="291941"/>
                  <a:pt x="3920014" y="301466"/>
                  <a:pt x="3922871" y="317659"/>
                </a:cubicBezTo>
                <a:cubicBezTo>
                  <a:pt x="3922871" y="320516"/>
                  <a:pt x="3923824" y="322421"/>
                  <a:pt x="3923824" y="325279"/>
                </a:cubicBezTo>
                <a:cubicBezTo>
                  <a:pt x="3922871" y="328136"/>
                  <a:pt x="3922871" y="331946"/>
                  <a:pt x="3921919" y="334804"/>
                </a:cubicBezTo>
                <a:cubicBezTo>
                  <a:pt x="3921919" y="334804"/>
                  <a:pt x="3921919" y="335756"/>
                  <a:pt x="3921919" y="335756"/>
                </a:cubicBezTo>
                <a:cubicBezTo>
                  <a:pt x="3921919" y="333851"/>
                  <a:pt x="3920966" y="331946"/>
                  <a:pt x="3920966" y="330041"/>
                </a:cubicBezTo>
                <a:cubicBezTo>
                  <a:pt x="3919061" y="319564"/>
                  <a:pt x="3917156" y="310039"/>
                  <a:pt x="3915251" y="301466"/>
                </a:cubicBezTo>
                <a:cubicBezTo>
                  <a:pt x="3913346" y="293846"/>
                  <a:pt x="3912394" y="287179"/>
                  <a:pt x="3911441" y="281464"/>
                </a:cubicBezTo>
                <a:cubicBezTo>
                  <a:pt x="3911441" y="273844"/>
                  <a:pt x="3912394" y="268129"/>
                  <a:pt x="3912394" y="264319"/>
                </a:cubicBezTo>
                <a:cubicBezTo>
                  <a:pt x="3912394" y="264319"/>
                  <a:pt x="3912394" y="263366"/>
                  <a:pt x="3912394" y="263366"/>
                </a:cubicBezTo>
                <a:cubicBezTo>
                  <a:pt x="3914299" y="265271"/>
                  <a:pt x="3917156" y="268129"/>
                  <a:pt x="3919061" y="270986"/>
                </a:cubicBezTo>
                <a:cubicBezTo>
                  <a:pt x="3920966" y="272891"/>
                  <a:pt x="3922871" y="274796"/>
                  <a:pt x="3923824" y="277654"/>
                </a:cubicBezTo>
                <a:cubicBezTo>
                  <a:pt x="3923824" y="277654"/>
                  <a:pt x="3923824" y="280511"/>
                  <a:pt x="3924776" y="284321"/>
                </a:cubicBezTo>
                <a:cubicBezTo>
                  <a:pt x="3922871" y="279559"/>
                  <a:pt x="3921919" y="277654"/>
                  <a:pt x="3921919" y="277654"/>
                </a:cubicBezTo>
                <a:cubicBezTo>
                  <a:pt x="3921919" y="277654"/>
                  <a:pt x="3923824" y="284321"/>
                  <a:pt x="3926681" y="296704"/>
                </a:cubicBezTo>
                <a:cubicBezTo>
                  <a:pt x="3926681" y="298609"/>
                  <a:pt x="3927634" y="301466"/>
                  <a:pt x="3927634" y="304324"/>
                </a:cubicBezTo>
                <a:cubicBezTo>
                  <a:pt x="3927634" y="304324"/>
                  <a:pt x="3927634" y="304324"/>
                  <a:pt x="3927634" y="305276"/>
                </a:cubicBezTo>
                <a:cubicBezTo>
                  <a:pt x="3926681" y="304324"/>
                  <a:pt x="3925729" y="306229"/>
                  <a:pt x="3925729" y="309086"/>
                </a:cubicBezTo>
                <a:close/>
                <a:moveTo>
                  <a:pt x="3929539" y="287179"/>
                </a:moveTo>
                <a:cubicBezTo>
                  <a:pt x="3929539" y="289084"/>
                  <a:pt x="3928586" y="290989"/>
                  <a:pt x="3928586" y="292894"/>
                </a:cubicBezTo>
                <a:cubicBezTo>
                  <a:pt x="3928586" y="291941"/>
                  <a:pt x="3927634" y="290989"/>
                  <a:pt x="3927634" y="290036"/>
                </a:cubicBezTo>
                <a:cubicBezTo>
                  <a:pt x="3924776" y="281464"/>
                  <a:pt x="3923824" y="275749"/>
                  <a:pt x="3923824" y="275749"/>
                </a:cubicBezTo>
                <a:cubicBezTo>
                  <a:pt x="3924776" y="277654"/>
                  <a:pt x="3926681" y="279559"/>
                  <a:pt x="3927634" y="281464"/>
                </a:cubicBezTo>
                <a:cubicBezTo>
                  <a:pt x="3928586" y="282416"/>
                  <a:pt x="3928586" y="283369"/>
                  <a:pt x="3929539" y="284321"/>
                </a:cubicBezTo>
                <a:cubicBezTo>
                  <a:pt x="3929539" y="284321"/>
                  <a:pt x="3929539" y="285274"/>
                  <a:pt x="3929539" y="287179"/>
                </a:cubicBezTo>
                <a:close/>
                <a:moveTo>
                  <a:pt x="3926681" y="242411"/>
                </a:moveTo>
                <a:cubicBezTo>
                  <a:pt x="3927634" y="251936"/>
                  <a:pt x="3928586" y="261461"/>
                  <a:pt x="3928586" y="270986"/>
                </a:cubicBezTo>
                <a:cubicBezTo>
                  <a:pt x="3926681" y="269081"/>
                  <a:pt x="3924776" y="266224"/>
                  <a:pt x="3921919" y="265271"/>
                </a:cubicBezTo>
                <a:cubicBezTo>
                  <a:pt x="3919061" y="262414"/>
                  <a:pt x="3916204" y="259556"/>
                  <a:pt x="3913346" y="257651"/>
                </a:cubicBezTo>
                <a:cubicBezTo>
                  <a:pt x="3915251" y="253841"/>
                  <a:pt x="3916204" y="250031"/>
                  <a:pt x="3917156" y="246221"/>
                </a:cubicBezTo>
                <a:cubicBezTo>
                  <a:pt x="3920014" y="241459"/>
                  <a:pt x="3922871" y="236696"/>
                  <a:pt x="3925729" y="232886"/>
                </a:cubicBezTo>
                <a:cubicBezTo>
                  <a:pt x="3925729" y="235744"/>
                  <a:pt x="3925729" y="239554"/>
                  <a:pt x="3926681" y="242411"/>
                </a:cubicBezTo>
                <a:close/>
                <a:moveTo>
                  <a:pt x="3900964" y="168116"/>
                </a:moveTo>
                <a:cubicBezTo>
                  <a:pt x="3905726" y="160496"/>
                  <a:pt x="3910489" y="153829"/>
                  <a:pt x="3914299" y="147161"/>
                </a:cubicBezTo>
                <a:cubicBezTo>
                  <a:pt x="3914299" y="150019"/>
                  <a:pt x="3915251" y="152876"/>
                  <a:pt x="3915251" y="156686"/>
                </a:cubicBezTo>
                <a:cubicBezTo>
                  <a:pt x="3917156" y="168116"/>
                  <a:pt x="3919061" y="181451"/>
                  <a:pt x="3920966" y="196691"/>
                </a:cubicBezTo>
                <a:cubicBezTo>
                  <a:pt x="3921919" y="202406"/>
                  <a:pt x="3921919" y="208121"/>
                  <a:pt x="3922871" y="213836"/>
                </a:cubicBezTo>
                <a:cubicBezTo>
                  <a:pt x="3920966" y="211931"/>
                  <a:pt x="3920014" y="210979"/>
                  <a:pt x="3920014" y="210979"/>
                </a:cubicBezTo>
                <a:cubicBezTo>
                  <a:pt x="3920014" y="210979"/>
                  <a:pt x="3920966" y="212884"/>
                  <a:pt x="3923824" y="214789"/>
                </a:cubicBezTo>
                <a:cubicBezTo>
                  <a:pt x="3923824" y="218599"/>
                  <a:pt x="3924776" y="222409"/>
                  <a:pt x="3924776" y="226219"/>
                </a:cubicBezTo>
                <a:cubicBezTo>
                  <a:pt x="3919061" y="232886"/>
                  <a:pt x="3913346" y="240506"/>
                  <a:pt x="3906679" y="249079"/>
                </a:cubicBezTo>
                <a:cubicBezTo>
                  <a:pt x="3905726" y="250031"/>
                  <a:pt x="3905726" y="250984"/>
                  <a:pt x="3904774" y="251936"/>
                </a:cubicBezTo>
                <a:cubicBezTo>
                  <a:pt x="3903821" y="251936"/>
                  <a:pt x="3903821" y="250984"/>
                  <a:pt x="3902869" y="250984"/>
                </a:cubicBezTo>
                <a:cubicBezTo>
                  <a:pt x="3901916" y="245269"/>
                  <a:pt x="3900964" y="242411"/>
                  <a:pt x="3900964" y="242411"/>
                </a:cubicBezTo>
                <a:cubicBezTo>
                  <a:pt x="3900964" y="242411"/>
                  <a:pt x="3900964" y="245269"/>
                  <a:pt x="3900964" y="249079"/>
                </a:cubicBezTo>
                <a:cubicBezTo>
                  <a:pt x="3900011" y="248126"/>
                  <a:pt x="3898106" y="247174"/>
                  <a:pt x="3897154" y="247174"/>
                </a:cubicBezTo>
                <a:cubicBezTo>
                  <a:pt x="3893344" y="245269"/>
                  <a:pt x="3891439" y="243364"/>
                  <a:pt x="3891439" y="243364"/>
                </a:cubicBezTo>
                <a:cubicBezTo>
                  <a:pt x="3891439" y="243364"/>
                  <a:pt x="3893344" y="245269"/>
                  <a:pt x="3896201" y="248126"/>
                </a:cubicBezTo>
                <a:cubicBezTo>
                  <a:pt x="3897154" y="249079"/>
                  <a:pt x="3899059" y="250984"/>
                  <a:pt x="3900964" y="251936"/>
                </a:cubicBezTo>
                <a:cubicBezTo>
                  <a:pt x="3900964" y="253841"/>
                  <a:pt x="3900964" y="254794"/>
                  <a:pt x="3900964" y="256699"/>
                </a:cubicBezTo>
                <a:cubicBezTo>
                  <a:pt x="3899059" y="259556"/>
                  <a:pt x="3896201" y="263366"/>
                  <a:pt x="3894296" y="266224"/>
                </a:cubicBezTo>
                <a:cubicBezTo>
                  <a:pt x="3893344" y="261461"/>
                  <a:pt x="3891439" y="255746"/>
                  <a:pt x="3890486" y="250984"/>
                </a:cubicBezTo>
                <a:cubicBezTo>
                  <a:pt x="3886676" y="235744"/>
                  <a:pt x="3883819" y="222409"/>
                  <a:pt x="3880009" y="210026"/>
                </a:cubicBezTo>
                <a:cubicBezTo>
                  <a:pt x="3880009" y="209074"/>
                  <a:pt x="3879056" y="207169"/>
                  <a:pt x="3879056" y="206216"/>
                </a:cubicBezTo>
                <a:cubicBezTo>
                  <a:pt x="3886676" y="191929"/>
                  <a:pt x="3894296" y="178594"/>
                  <a:pt x="3900964" y="168116"/>
                </a:cubicBezTo>
                <a:close/>
                <a:moveTo>
                  <a:pt x="3873341" y="214789"/>
                </a:moveTo>
                <a:cubicBezTo>
                  <a:pt x="3875246" y="226219"/>
                  <a:pt x="3877151" y="238601"/>
                  <a:pt x="3879056" y="251936"/>
                </a:cubicBezTo>
                <a:cubicBezTo>
                  <a:pt x="3880009" y="260509"/>
                  <a:pt x="3881914" y="270034"/>
                  <a:pt x="3883819" y="280511"/>
                </a:cubicBezTo>
                <a:cubicBezTo>
                  <a:pt x="3883819" y="281464"/>
                  <a:pt x="3882866" y="281464"/>
                  <a:pt x="3882866" y="282416"/>
                </a:cubicBezTo>
                <a:cubicBezTo>
                  <a:pt x="3880009" y="273844"/>
                  <a:pt x="3878104" y="266224"/>
                  <a:pt x="3875246" y="259556"/>
                </a:cubicBezTo>
                <a:cubicBezTo>
                  <a:pt x="3871436" y="250031"/>
                  <a:pt x="3868579" y="241459"/>
                  <a:pt x="3865721" y="234791"/>
                </a:cubicBezTo>
                <a:cubicBezTo>
                  <a:pt x="3865721" y="233839"/>
                  <a:pt x="3864769" y="232886"/>
                  <a:pt x="3864769" y="231934"/>
                </a:cubicBezTo>
                <a:cubicBezTo>
                  <a:pt x="3867626" y="225266"/>
                  <a:pt x="3870484" y="219551"/>
                  <a:pt x="3873341" y="214789"/>
                </a:cubicBezTo>
                <a:close/>
                <a:moveTo>
                  <a:pt x="3864769" y="341471"/>
                </a:moveTo>
                <a:cubicBezTo>
                  <a:pt x="3863816" y="342424"/>
                  <a:pt x="3863816" y="344329"/>
                  <a:pt x="3862864" y="345281"/>
                </a:cubicBezTo>
                <a:cubicBezTo>
                  <a:pt x="3862864" y="344329"/>
                  <a:pt x="3863816" y="343376"/>
                  <a:pt x="3864769" y="341471"/>
                </a:cubicBezTo>
                <a:cubicBezTo>
                  <a:pt x="3864769" y="341471"/>
                  <a:pt x="3864769" y="341471"/>
                  <a:pt x="3864769" y="341471"/>
                </a:cubicBezTo>
                <a:close/>
                <a:moveTo>
                  <a:pt x="3854291" y="211931"/>
                </a:moveTo>
                <a:cubicBezTo>
                  <a:pt x="3854291" y="208121"/>
                  <a:pt x="3855244" y="204311"/>
                  <a:pt x="3856196" y="201454"/>
                </a:cubicBezTo>
                <a:cubicBezTo>
                  <a:pt x="3856196" y="206216"/>
                  <a:pt x="3856196" y="212884"/>
                  <a:pt x="3857149" y="220504"/>
                </a:cubicBezTo>
                <a:cubicBezTo>
                  <a:pt x="3856196" y="222409"/>
                  <a:pt x="3855244" y="224314"/>
                  <a:pt x="3854291" y="226219"/>
                </a:cubicBezTo>
                <a:cubicBezTo>
                  <a:pt x="3853339" y="220504"/>
                  <a:pt x="3854291" y="215741"/>
                  <a:pt x="3854291" y="211931"/>
                </a:cubicBezTo>
                <a:close/>
                <a:moveTo>
                  <a:pt x="3849529" y="262414"/>
                </a:moveTo>
                <a:cubicBezTo>
                  <a:pt x="3849529" y="260509"/>
                  <a:pt x="3849529" y="259556"/>
                  <a:pt x="3849529" y="257651"/>
                </a:cubicBezTo>
                <a:cubicBezTo>
                  <a:pt x="3849529" y="257651"/>
                  <a:pt x="3849529" y="256699"/>
                  <a:pt x="3850481" y="256699"/>
                </a:cubicBezTo>
                <a:cubicBezTo>
                  <a:pt x="3853339" y="263366"/>
                  <a:pt x="3856196" y="270986"/>
                  <a:pt x="3859054" y="278606"/>
                </a:cubicBezTo>
                <a:cubicBezTo>
                  <a:pt x="3859054" y="279559"/>
                  <a:pt x="3859054" y="279559"/>
                  <a:pt x="3860006" y="280511"/>
                </a:cubicBezTo>
                <a:cubicBezTo>
                  <a:pt x="3860959" y="290989"/>
                  <a:pt x="3861911" y="302419"/>
                  <a:pt x="3862864" y="313849"/>
                </a:cubicBezTo>
                <a:cubicBezTo>
                  <a:pt x="3862864" y="313849"/>
                  <a:pt x="3862864" y="313849"/>
                  <a:pt x="3862864" y="313849"/>
                </a:cubicBezTo>
                <a:cubicBezTo>
                  <a:pt x="3858101" y="305276"/>
                  <a:pt x="3852386" y="298609"/>
                  <a:pt x="3847624" y="291941"/>
                </a:cubicBezTo>
                <a:cubicBezTo>
                  <a:pt x="3848576" y="281464"/>
                  <a:pt x="3848576" y="271939"/>
                  <a:pt x="3849529" y="262414"/>
                </a:cubicBezTo>
                <a:close/>
                <a:moveTo>
                  <a:pt x="3846671" y="308134"/>
                </a:moveTo>
                <a:cubicBezTo>
                  <a:pt x="3849529" y="312896"/>
                  <a:pt x="3852386" y="318611"/>
                  <a:pt x="3855244" y="323374"/>
                </a:cubicBezTo>
                <a:cubicBezTo>
                  <a:pt x="3855244" y="324326"/>
                  <a:pt x="3856196" y="324326"/>
                  <a:pt x="3856196" y="325279"/>
                </a:cubicBezTo>
                <a:cubicBezTo>
                  <a:pt x="3856196" y="326231"/>
                  <a:pt x="3855244" y="326231"/>
                  <a:pt x="3855244" y="327184"/>
                </a:cubicBezTo>
                <a:cubicBezTo>
                  <a:pt x="3853339" y="330041"/>
                  <a:pt x="3851434" y="333851"/>
                  <a:pt x="3849529" y="336709"/>
                </a:cubicBezTo>
                <a:cubicBezTo>
                  <a:pt x="3848576" y="334804"/>
                  <a:pt x="3846671" y="331946"/>
                  <a:pt x="3845719" y="330041"/>
                </a:cubicBezTo>
                <a:cubicBezTo>
                  <a:pt x="3845719" y="323374"/>
                  <a:pt x="3846671" y="315754"/>
                  <a:pt x="3846671" y="308134"/>
                </a:cubicBezTo>
                <a:close/>
                <a:moveTo>
                  <a:pt x="3843814" y="415766"/>
                </a:moveTo>
                <a:cubicBezTo>
                  <a:pt x="3844766" y="413861"/>
                  <a:pt x="3845719" y="411956"/>
                  <a:pt x="3846671" y="410051"/>
                </a:cubicBezTo>
                <a:cubicBezTo>
                  <a:pt x="3846671" y="411956"/>
                  <a:pt x="3847624" y="414814"/>
                  <a:pt x="3847624" y="416719"/>
                </a:cubicBezTo>
                <a:cubicBezTo>
                  <a:pt x="3847624" y="417671"/>
                  <a:pt x="3847624" y="418624"/>
                  <a:pt x="3847624" y="419576"/>
                </a:cubicBezTo>
                <a:cubicBezTo>
                  <a:pt x="3847624" y="420529"/>
                  <a:pt x="3846671" y="421481"/>
                  <a:pt x="3846671" y="422434"/>
                </a:cubicBezTo>
                <a:cubicBezTo>
                  <a:pt x="3845719" y="423386"/>
                  <a:pt x="3845719" y="425291"/>
                  <a:pt x="3844766" y="426244"/>
                </a:cubicBezTo>
                <a:lnTo>
                  <a:pt x="3842861" y="426244"/>
                </a:lnTo>
                <a:cubicBezTo>
                  <a:pt x="3843814" y="422434"/>
                  <a:pt x="3843814" y="418624"/>
                  <a:pt x="3843814" y="415766"/>
                </a:cubicBezTo>
                <a:close/>
                <a:moveTo>
                  <a:pt x="3830479" y="297656"/>
                </a:moveTo>
                <a:cubicBezTo>
                  <a:pt x="3830479" y="298609"/>
                  <a:pt x="3830479" y="298609"/>
                  <a:pt x="3830479" y="299561"/>
                </a:cubicBezTo>
                <a:cubicBezTo>
                  <a:pt x="3830479" y="300514"/>
                  <a:pt x="3830479" y="300514"/>
                  <a:pt x="3830479" y="301466"/>
                </a:cubicBezTo>
                <a:cubicBezTo>
                  <a:pt x="3830479" y="303371"/>
                  <a:pt x="3830479" y="305276"/>
                  <a:pt x="3829526" y="307181"/>
                </a:cubicBezTo>
                <a:cubicBezTo>
                  <a:pt x="3828574" y="306229"/>
                  <a:pt x="3827621" y="305276"/>
                  <a:pt x="3827621" y="304324"/>
                </a:cubicBezTo>
                <a:cubicBezTo>
                  <a:pt x="3828574" y="301466"/>
                  <a:pt x="3829526" y="299561"/>
                  <a:pt x="3830479" y="297656"/>
                </a:cubicBezTo>
                <a:close/>
                <a:moveTo>
                  <a:pt x="3826669" y="305276"/>
                </a:moveTo>
                <a:cubicBezTo>
                  <a:pt x="3827621" y="306229"/>
                  <a:pt x="3827621" y="308134"/>
                  <a:pt x="3828574" y="310039"/>
                </a:cubicBezTo>
                <a:cubicBezTo>
                  <a:pt x="3828574" y="311944"/>
                  <a:pt x="3828574" y="312896"/>
                  <a:pt x="3827621" y="314801"/>
                </a:cubicBezTo>
                <a:cubicBezTo>
                  <a:pt x="3826669" y="312896"/>
                  <a:pt x="3824764" y="310991"/>
                  <a:pt x="3823811" y="309086"/>
                </a:cubicBezTo>
                <a:cubicBezTo>
                  <a:pt x="3825716" y="307181"/>
                  <a:pt x="3825716" y="306229"/>
                  <a:pt x="3826669" y="305276"/>
                </a:cubicBezTo>
                <a:close/>
                <a:moveTo>
                  <a:pt x="3820001" y="319564"/>
                </a:moveTo>
                <a:cubicBezTo>
                  <a:pt x="3821906" y="323374"/>
                  <a:pt x="3823811" y="328136"/>
                  <a:pt x="3826669" y="332899"/>
                </a:cubicBezTo>
                <a:cubicBezTo>
                  <a:pt x="3826669" y="332899"/>
                  <a:pt x="3826669" y="333851"/>
                  <a:pt x="3827621" y="333851"/>
                </a:cubicBezTo>
                <a:cubicBezTo>
                  <a:pt x="3827621" y="336709"/>
                  <a:pt x="3826669" y="339566"/>
                  <a:pt x="3826669" y="343376"/>
                </a:cubicBezTo>
                <a:cubicBezTo>
                  <a:pt x="3825716" y="354806"/>
                  <a:pt x="3825716" y="366236"/>
                  <a:pt x="3824764" y="377666"/>
                </a:cubicBezTo>
                <a:cubicBezTo>
                  <a:pt x="3823811" y="372904"/>
                  <a:pt x="3821906" y="368141"/>
                  <a:pt x="3820954" y="364331"/>
                </a:cubicBezTo>
                <a:cubicBezTo>
                  <a:pt x="3820954" y="360521"/>
                  <a:pt x="3820001" y="356711"/>
                  <a:pt x="3820001" y="352901"/>
                </a:cubicBezTo>
                <a:cubicBezTo>
                  <a:pt x="3820001" y="347186"/>
                  <a:pt x="3819049" y="341471"/>
                  <a:pt x="3818096" y="336709"/>
                </a:cubicBezTo>
                <a:cubicBezTo>
                  <a:pt x="3820001" y="333851"/>
                  <a:pt x="3821906" y="332899"/>
                  <a:pt x="3821906" y="332899"/>
                </a:cubicBezTo>
                <a:cubicBezTo>
                  <a:pt x="3821906" y="332899"/>
                  <a:pt x="3820954" y="333851"/>
                  <a:pt x="3818096" y="335756"/>
                </a:cubicBezTo>
                <a:cubicBezTo>
                  <a:pt x="3818096" y="332899"/>
                  <a:pt x="3817144" y="329089"/>
                  <a:pt x="3817144" y="326231"/>
                </a:cubicBezTo>
                <a:cubicBezTo>
                  <a:pt x="3818096" y="323374"/>
                  <a:pt x="3819049" y="321469"/>
                  <a:pt x="3820001" y="319564"/>
                </a:cubicBezTo>
                <a:close/>
                <a:moveTo>
                  <a:pt x="3788569" y="264319"/>
                </a:moveTo>
                <a:cubicBezTo>
                  <a:pt x="3789521" y="266224"/>
                  <a:pt x="3791426" y="268129"/>
                  <a:pt x="3792379" y="270986"/>
                </a:cubicBezTo>
                <a:cubicBezTo>
                  <a:pt x="3795236" y="274796"/>
                  <a:pt x="3798094" y="280511"/>
                  <a:pt x="3800951" y="285274"/>
                </a:cubicBezTo>
                <a:cubicBezTo>
                  <a:pt x="3800951" y="286226"/>
                  <a:pt x="3800951" y="286226"/>
                  <a:pt x="3800951" y="287179"/>
                </a:cubicBezTo>
                <a:cubicBezTo>
                  <a:pt x="3800951" y="290989"/>
                  <a:pt x="3800951" y="294799"/>
                  <a:pt x="3800951" y="298609"/>
                </a:cubicBezTo>
                <a:cubicBezTo>
                  <a:pt x="3800951" y="299561"/>
                  <a:pt x="3800951" y="300514"/>
                  <a:pt x="3800951" y="300514"/>
                </a:cubicBezTo>
                <a:cubicBezTo>
                  <a:pt x="3799999" y="295751"/>
                  <a:pt x="3798094" y="291941"/>
                  <a:pt x="3797141" y="287179"/>
                </a:cubicBezTo>
                <a:cubicBezTo>
                  <a:pt x="3797141" y="286226"/>
                  <a:pt x="3796189" y="285274"/>
                  <a:pt x="3796189" y="285274"/>
                </a:cubicBezTo>
                <a:cubicBezTo>
                  <a:pt x="3796189" y="282416"/>
                  <a:pt x="3796189" y="280511"/>
                  <a:pt x="3796189" y="280511"/>
                </a:cubicBezTo>
                <a:cubicBezTo>
                  <a:pt x="3796189" y="280511"/>
                  <a:pt x="3796189" y="281464"/>
                  <a:pt x="3795236" y="283369"/>
                </a:cubicBezTo>
                <a:cubicBezTo>
                  <a:pt x="3794284" y="279559"/>
                  <a:pt x="3792379" y="275749"/>
                  <a:pt x="3791426" y="271939"/>
                </a:cubicBezTo>
                <a:cubicBezTo>
                  <a:pt x="3790474" y="269081"/>
                  <a:pt x="3789521" y="266224"/>
                  <a:pt x="3788569" y="264319"/>
                </a:cubicBezTo>
                <a:close/>
                <a:moveTo>
                  <a:pt x="3748564" y="364331"/>
                </a:moveTo>
                <a:cubicBezTo>
                  <a:pt x="3748564" y="359569"/>
                  <a:pt x="3748564" y="355759"/>
                  <a:pt x="3748564" y="351949"/>
                </a:cubicBezTo>
                <a:cubicBezTo>
                  <a:pt x="3749516" y="353854"/>
                  <a:pt x="3749516" y="355759"/>
                  <a:pt x="3750469" y="358616"/>
                </a:cubicBezTo>
                <a:cubicBezTo>
                  <a:pt x="3749516" y="359569"/>
                  <a:pt x="3749516" y="361474"/>
                  <a:pt x="3748564" y="364331"/>
                </a:cubicBezTo>
                <a:close/>
                <a:moveTo>
                  <a:pt x="3762851" y="399574"/>
                </a:moveTo>
                <a:cubicBezTo>
                  <a:pt x="3761899" y="401479"/>
                  <a:pt x="3760946" y="403384"/>
                  <a:pt x="3759994" y="405289"/>
                </a:cubicBezTo>
                <a:cubicBezTo>
                  <a:pt x="3759994" y="400526"/>
                  <a:pt x="3760946" y="395764"/>
                  <a:pt x="3760946" y="391954"/>
                </a:cubicBezTo>
                <a:cubicBezTo>
                  <a:pt x="3760946" y="391954"/>
                  <a:pt x="3760946" y="391001"/>
                  <a:pt x="3760946" y="391001"/>
                </a:cubicBezTo>
                <a:cubicBezTo>
                  <a:pt x="3761899" y="392906"/>
                  <a:pt x="3761899" y="394811"/>
                  <a:pt x="3762851" y="396716"/>
                </a:cubicBezTo>
                <a:cubicBezTo>
                  <a:pt x="3763804" y="397669"/>
                  <a:pt x="3762851" y="398621"/>
                  <a:pt x="3762851" y="399574"/>
                </a:cubicBezTo>
                <a:close/>
                <a:moveTo>
                  <a:pt x="3770471" y="290036"/>
                </a:moveTo>
                <a:cubicBezTo>
                  <a:pt x="3772376" y="296704"/>
                  <a:pt x="3773329" y="302419"/>
                  <a:pt x="3775234" y="309086"/>
                </a:cubicBezTo>
                <a:cubicBezTo>
                  <a:pt x="3774281" y="306229"/>
                  <a:pt x="3773329" y="304324"/>
                  <a:pt x="3771424" y="301466"/>
                </a:cubicBezTo>
                <a:cubicBezTo>
                  <a:pt x="3771424" y="300514"/>
                  <a:pt x="3770471" y="300514"/>
                  <a:pt x="3770471" y="299561"/>
                </a:cubicBezTo>
                <a:cubicBezTo>
                  <a:pt x="3770471" y="296704"/>
                  <a:pt x="3770471" y="293846"/>
                  <a:pt x="3770471" y="290989"/>
                </a:cubicBezTo>
                <a:cubicBezTo>
                  <a:pt x="3770471" y="290989"/>
                  <a:pt x="3770471" y="290036"/>
                  <a:pt x="3770471" y="290036"/>
                </a:cubicBezTo>
                <a:close/>
                <a:moveTo>
                  <a:pt x="3769519" y="370046"/>
                </a:moveTo>
                <a:cubicBezTo>
                  <a:pt x="3769519" y="370999"/>
                  <a:pt x="3769519" y="371951"/>
                  <a:pt x="3770471" y="372904"/>
                </a:cubicBezTo>
                <a:cubicBezTo>
                  <a:pt x="3769519" y="370999"/>
                  <a:pt x="3768566" y="369094"/>
                  <a:pt x="3767614" y="366236"/>
                </a:cubicBezTo>
                <a:cubicBezTo>
                  <a:pt x="3767614" y="362426"/>
                  <a:pt x="3767614" y="359569"/>
                  <a:pt x="3767614" y="359569"/>
                </a:cubicBezTo>
                <a:cubicBezTo>
                  <a:pt x="3767614" y="359569"/>
                  <a:pt x="3767614" y="361474"/>
                  <a:pt x="3766661" y="364331"/>
                </a:cubicBezTo>
                <a:cubicBezTo>
                  <a:pt x="3765709" y="363379"/>
                  <a:pt x="3765709" y="361474"/>
                  <a:pt x="3764756" y="360521"/>
                </a:cubicBezTo>
                <a:cubicBezTo>
                  <a:pt x="3764756" y="359569"/>
                  <a:pt x="3764756" y="358616"/>
                  <a:pt x="3764756" y="357664"/>
                </a:cubicBezTo>
                <a:cubicBezTo>
                  <a:pt x="3764756" y="355759"/>
                  <a:pt x="3765709" y="353854"/>
                  <a:pt x="3765709" y="351949"/>
                </a:cubicBezTo>
                <a:cubicBezTo>
                  <a:pt x="3767614" y="358616"/>
                  <a:pt x="3768566" y="364331"/>
                  <a:pt x="3769519" y="370046"/>
                </a:cubicBezTo>
                <a:close/>
                <a:moveTo>
                  <a:pt x="3753326" y="250031"/>
                </a:moveTo>
                <a:cubicBezTo>
                  <a:pt x="3754279" y="245269"/>
                  <a:pt x="3754279" y="241459"/>
                  <a:pt x="3755231" y="236696"/>
                </a:cubicBezTo>
                <a:cubicBezTo>
                  <a:pt x="3755231" y="235744"/>
                  <a:pt x="3755231" y="233839"/>
                  <a:pt x="3756184" y="232886"/>
                </a:cubicBezTo>
                <a:cubicBezTo>
                  <a:pt x="3757136" y="231934"/>
                  <a:pt x="3757136" y="230981"/>
                  <a:pt x="3758089" y="230029"/>
                </a:cubicBezTo>
                <a:cubicBezTo>
                  <a:pt x="3759041" y="232886"/>
                  <a:pt x="3759041" y="234791"/>
                  <a:pt x="3759994" y="237649"/>
                </a:cubicBezTo>
                <a:cubicBezTo>
                  <a:pt x="3762851" y="250984"/>
                  <a:pt x="3766661" y="266224"/>
                  <a:pt x="3769519" y="281464"/>
                </a:cubicBezTo>
                <a:cubicBezTo>
                  <a:pt x="3768566" y="284321"/>
                  <a:pt x="3768566" y="287179"/>
                  <a:pt x="3767614" y="290036"/>
                </a:cubicBezTo>
                <a:cubicBezTo>
                  <a:pt x="3767614" y="290036"/>
                  <a:pt x="3767614" y="290036"/>
                  <a:pt x="3767614" y="290989"/>
                </a:cubicBezTo>
                <a:cubicBezTo>
                  <a:pt x="3762851" y="280511"/>
                  <a:pt x="3757136" y="270986"/>
                  <a:pt x="3752374" y="261461"/>
                </a:cubicBezTo>
                <a:cubicBezTo>
                  <a:pt x="3752374" y="258604"/>
                  <a:pt x="3752374" y="253841"/>
                  <a:pt x="3753326" y="250031"/>
                </a:cubicBezTo>
                <a:close/>
                <a:moveTo>
                  <a:pt x="3748564" y="296704"/>
                </a:moveTo>
                <a:cubicBezTo>
                  <a:pt x="3748564" y="296704"/>
                  <a:pt x="3748564" y="296704"/>
                  <a:pt x="3748564" y="296704"/>
                </a:cubicBezTo>
                <a:cubicBezTo>
                  <a:pt x="3751421" y="301466"/>
                  <a:pt x="3753326" y="307181"/>
                  <a:pt x="3756184" y="313849"/>
                </a:cubicBezTo>
                <a:cubicBezTo>
                  <a:pt x="3756184" y="314801"/>
                  <a:pt x="3757136" y="315754"/>
                  <a:pt x="3757136" y="316706"/>
                </a:cubicBezTo>
                <a:cubicBezTo>
                  <a:pt x="3758089" y="318611"/>
                  <a:pt x="3758089" y="321469"/>
                  <a:pt x="3759041" y="323374"/>
                </a:cubicBezTo>
                <a:cubicBezTo>
                  <a:pt x="3758089" y="325279"/>
                  <a:pt x="3758089" y="328136"/>
                  <a:pt x="3757136" y="330041"/>
                </a:cubicBezTo>
                <a:cubicBezTo>
                  <a:pt x="3756184" y="333851"/>
                  <a:pt x="3755231" y="337661"/>
                  <a:pt x="3754279" y="341471"/>
                </a:cubicBezTo>
                <a:cubicBezTo>
                  <a:pt x="3753326" y="339566"/>
                  <a:pt x="3751421" y="337661"/>
                  <a:pt x="3750469" y="335756"/>
                </a:cubicBezTo>
                <a:cubicBezTo>
                  <a:pt x="3749516" y="333851"/>
                  <a:pt x="3748564" y="332899"/>
                  <a:pt x="3747611" y="331946"/>
                </a:cubicBezTo>
                <a:cubicBezTo>
                  <a:pt x="3748564" y="320516"/>
                  <a:pt x="3748564" y="308134"/>
                  <a:pt x="3748564" y="296704"/>
                </a:cubicBezTo>
                <a:close/>
                <a:moveTo>
                  <a:pt x="3738086" y="273844"/>
                </a:moveTo>
                <a:cubicBezTo>
                  <a:pt x="3738086" y="273844"/>
                  <a:pt x="3738086" y="273844"/>
                  <a:pt x="3738086" y="273844"/>
                </a:cubicBezTo>
                <a:cubicBezTo>
                  <a:pt x="3738086" y="274796"/>
                  <a:pt x="3738086" y="274796"/>
                  <a:pt x="3738086" y="274796"/>
                </a:cubicBezTo>
                <a:cubicBezTo>
                  <a:pt x="3738086" y="273844"/>
                  <a:pt x="3738086" y="273844"/>
                  <a:pt x="3738086" y="273844"/>
                </a:cubicBezTo>
                <a:close/>
                <a:moveTo>
                  <a:pt x="3689509" y="326231"/>
                </a:moveTo>
                <a:cubicBezTo>
                  <a:pt x="3688556" y="328136"/>
                  <a:pt x="3687604" y="330041"/>
                  <a:pt x="3686651" y="331946"/>
                </a:cubicBezTo>
                <a:cubicBezTo>
                  <a:pt x="3686651" y="331946"/>
                  <a:pt x="3686651" y="330994"/>
                  <a:pt x="3685699" y="330994"/>
                </a:cubicBezTo>
                <a:cubicBezTo>
                  <a:pt x="3685699" y="328136"/>
                  <a:pt x="3685699" y="325279"/>
                  <a:pt x="3685699" y="322421"/>
                </a:cubicBezTo>
                <a:cubicBezTo>
                  <a:pt x="3685699" y="319564"/>
                  <a:pt x="3685699" y="316706"/>
                  <a:pt x="3685699" y="313849"/>
                </a:cubicBezTo>
                <a:cubicBezTo>
                  <a:pt x="3686651" y="316706"/>
                  <a:pt x="3688556" y="320516"/>
                  <a:pt x="3689509" y="325279"/>
                </a:cubicBezTo>
                <a:cubicBezTo>
                  <a:pt x="3689509" y="326231"/>
                  <a:pt x="3689509" y="326231"/>
                  <a:pt x="3689509" y="326231"/>
                </a:cubicBezTo>
                <a:close/>
                <a:moveTo>
                  <a:pt x="3716179" y="211931"/>
                </a:moveTo>
                <a:cubicBezTo>
                  <a:pt x="3718084" y="214789"/>
                  <a:pt x="3719036" y="218599"/>
                  <a:pt x="3720941" y="221456"/>
                </a:cubicBezTo>
                <a:cubicBezTo>
                  <a:pt x="3719989" y="224314"/>
                  <a:pt x="3719989" y="227171"/>
                  <a:pt x="3719036" y="230029"/>
                </a:cubicBezTo>
                <a:cubicBezTo>
                  <a:pt x="3719036" y="230981"/>
                  <a:pt x="3719036" y="232886"/>
                  <a:pt x="3718084" y="233839"/>
                </a:cubicBezTo>
                <a:cubicBezTo>
                  <a:pt x="3715226" y="230029"/>
                  <a:pt x="3713321" y="228124"/>
                  <a:pt x="3713321" y="228124"/>
                </a:cubicBezTo>
                <a:cubicBezTo>
                  <a:pt x="3713321" y="228124"/>
                  <a:pt x="3715226" y="230981"/>
                  <a:pt x="3717131" y="235744"/>
                </a:cubicBezTo>
                <a:cubicBezTo>
                  <a:pt x="3716179" y="241459"/>
                  <a:pt x="3715226" y="247174"/>
                  <a:pt x="3714274" y="253841"/>
                </a:cubicBezTo>
                <a:cubicBezTo>
                  <a:pt x="3714274" y="252889"/>
                  <a:pt x="3714274" y="251936"/>
                  <a:pt x="3714274" y="250984"/>
                </a:cubicBezTo>
                <a:cubicBezTo>
                  <a:pt x="3714274" y="246221"/>
                  <a:pt x="3713321" y="242411"/>
                  <a:pt x="3713321" y="238601"/>
                </a:cubicBezTo>
                <a:cubicBezTo>
                  <a:pt x="3713321" y="234791"/>
                  <a:pt x="3713321" y="230981"/>
                  <a:pt x="3713321" y="227171"/>
                </a:cubicBezTo>
                <a:cubicBezTo>
                  <a:pt x="3713321" y="219551"/>
                  <a:pt x="3712369" y="213836"/>
                  <a:pt x="3712369" y="208121"/>
                </a:cubicBezTo>
                <a:cubicBezTo>
                  <a:pt x="3712369" y="207169"/>
                  <a:pt x="3712369" y="206216"/>
                  <a:pt x="3712369" y="205264"/>
                </a:cubicBezTo>
                <a:cubicBezTo>
                  <a:pt x="3713321" y="207169"/>
                  <a:pt x="3714274" y="209074"/>
                  <a:pt x="3716179" y="211931"/>
                </a:cubicBezTo>
                <a:close/>
                <a:moveTo>
                  <a:pt x="3679984" y="236696"/>
                </a:moveTo>
                <a:cubicBezTo>
                  <a:pt x="3681889" y="222409"/>
                  <a:pt x="3683794" y="209074"/>
                  <a:pt x="3684746" y="196691"/>
                </a:cubicBezTo>
                <a:cubicBezTo>
                  <a:pt x="3685699" y="185261"/>
                  <a:pt x="3687604" y="174784"/>
                  <a:pt x="3687604" y="166211"/>
                </a:cubicBezTo>
                <a:cubicBezTo>
                  <a:pt x="3687604" y="161449"/>
                  <a:pt x="3688556" y="157639"/>
                  <a:pt x="3688556" y="154781"/>
                </a:cubicBezTo>
                <a:cubicBezTo>
                  <a:pt x="3690461" y="159544"/>
                  <a:pt x="3694271" y="168116"/>
                  <a:pt x="3699034" y="178594"/>
                </a:cubicBezTo>
                <a:cubicBezTo>
                  <a:pt x="3701891" y="184309"/>
                  <a:pt x="3704749" y="191929"/>
                  <a:pt x="3708559" y="199549"/>
                </a:cubicBezTo>
                <a:cubicBezTo>
                  <a:pt x="3708559" y="201454"/>
                  <a:pt x="3707606" y="204311"/>
                  <a:pt x="3707606" y="207169"/>
                </a:cubicBezTo>
                <a:cubicBezTo>
                  <a:pt x="3706654" y="211931"/>
                  <a:pt x="3705701" y="218599"/>
                  <a:pt x="3704749" y="226219"/>
                </a:cubicBezTo>
                <a:cubicBezTo>
                  <a:pt x="3703796" y="230029"/>
                  <a:pt x="3703796" y="233839"/>
                  <a:pt x="3702844" y="237649"/>
                </a:cubicBezTo>
                <a:cubicBezTo>
                  <a:pt x="3702844" y="241459"/>
                  <a:pt x="3701891" y="246221"/>
                  <a:pt x="3701891" y="250984"/>
                </a:cubicBezTo>
                <a:cubicBezTo>
                  <a:pt x="3700939" y="259556"/>
                  <a:pt x="3700939" y="270034"/>
                  <a:pt x="3700939" y="280511"/>
                </a:cubicBezTo>
                <a:cubicBezTo>
                  <a:pt x="3700939" y="287179"/>
                  <a:pt x="3700939" y="293846"/>
                  <a:pt x="3700939" y="300514"/>
                </a:cubicBezTo>
                <a:cubicBezTo>
                  <a:pt x="3699034" y="293846"/>
                  <a:pt x="3697129" y="290036"/>
                  <a:pt x="3697129" y="290036"/>
                </a:cubicBezTo>
                <a:cubicBezTo>
                  <a:pt x="3697129" y="290036"/>
                  <a:pt x="3698081" y="296704"/>
                  <a:pt x="3699034" y="308134"/>
                </a:cubicBezTo>
                <a:cubicBezTo>
                  <a:pt x="3696176" y="312896"/>
                  <a:pt x="3693319" y="317659"/>
                  <a:pt x="3690461" y="322421"/>
                </a:cubicBezTo>
                <a:cubicBezTo>
                  <a:pt x="3687604" y="317659"/>
                  <a:pt x="3685699" y="313849"/>
                  <a:pt x="3683794" y="310991"/>
                </a:cubicBezTo>
                <a:cubicBezTo>
                  <a:pt x="3683794" y="305276"/>
                  <a:pt x="3683794" y="302419"/>
                  <a:pt x="3683794" y="302419"/>
                </a:cubicBezTo>
                <a:cubicBezTo>
                  <a:pt x="3683794" y="302419"/>
                  <a:pt x="3683794" y="304324"/>
                  <a:pt x="3682841" y="308134"/>
                </a:cubicBezTo>
                <a:cubicBezTo>
                  <a:pt x="3680936" y="304324"/>
                  <a:pt x="3679031" y="302419"/>
                  <a:pt x="3679031" y="302419"/>
                </a:cubicBezTo>
                <a:cubicBezTo>
                  <a:pt x="3679031" y="302419"/>
                  <a:pt x="3679984" y="305276"/>
                  <a:pt x="3681889" y="310991"/>
                </a:cubicBezTo>
                <a:cubicBezTo>
                  <a:pt x="3680936" y="313849"/>
                  <a:pt x="3680936" y="318611"/>
                  <a:pt x="3679984" y="323374"/>
                </a:cubicBezTo>
                <a:cubicBezTo>
                  <a:pt x="3677126" y="317659"/>
                  <a:pt x="3675221" y="311944"/>
                  <a:pt x="3672364" y="307181"/>
                </a:cubicBezTo>
                <a:cubicBezTo>
                  <a:pt x="3674269" y="300514"/>
                  <a:pt x="3676174" y="294799"/>
                  <a:pt x="3677126" y="289084"/>
                </a:cubicBezTo>
                <a:cubicBezTo>
                  <a:pt x="3679031" y="283369"/>
                  <a:pt x="3680936" y="277654"/>
                  <a:pt x="3681889" y="272891"/>
                </a:cubicBezTo>
                <a:cubicBezTo>
                  <a:pt x="3683794" y="268129"/>
                  <a:pt x="3685699" y="264319"/>
                  <a:pt x="3686651" y="260509"/>
                </a:cubicBezTo>
                <a:cubicBezTo>
                  <a:pt x="3690461" y="253841"/>
                  <a:pt x="3692366" y="250031"/>
                  <a:pt x="3692366" y="250031"/>
                </a:cubicBezTo>
                <a:cubicBezTo>
                  <a:pt x="3692366" y="250031"/>
                  <a:pt x="3689509" y="252889"/>
                  <a:pt x="3683794" y="258604"/>
                </a:cubicBezTo>
                <a:cubicBezTo>
                  <a:pt x="3680936" y="261461"/>
                  <a:pt x="3678079" y="265271"/>
                  <a:pt x="3675221" y="270034"/>
                </a:cubicBezTo>
                <a:cubicBezTo>
                  <a:pt x="3674269" y="271939"/>
                  <a:pt x="3673316" y="273844"/>
                  <a:pt x="3671411" y="275749"/>
                </a:cubicBezTo>
                <a:cubicBezTo>
                  <a:pt x="3677126" y="261461"/>
                  <a:pt x="3679031" y="248126"/>
                  <a:pt x="3679984" y="236696"/>
                </a:cubicBezTo>
                <a:close/>
                <a:moveTo>
                  <a:pt x="3678079" y="342424"/>
                </a:moveTo>
                <a:cubicBezTo>
                  <a:pt x="3678079" y="344329"/>
                  <a:pt x="3677126" y="346234"/>
                  <a:pt x="3677126" y="349091"/>
                </a:cubicBezTo>
                <a:cubicBezTo>
                  <a:pt x="3677126" y="347186"/>
                  <a:pt x="3676174" y="345281"/>
                  <a:pt x="3676174" y="343376"/>
                </a:cubicBezTo>
                <a:cubicBezTo>
                  <a:pt x="3675221" y="340519"/>
                  <a:pt x="3675221" y="337661"/>
                  <a:pt x="3674269" y="335756"/>
                </a:cubicBezTo>
                <a:cubicBezTo>
                  <a:pt x="3675221" y="337661"/>
                  <a:pt x="3676174" y="340519"/>
                  <a:pt x="3678079" y="342424"/>
                </a:cubicBezTo>
                <a:close/>
                <a:moveTo>
                  <a:pt x="3664744" y="355759"/>
                </a:moveTo>
                <a:cubicBezTo>
                  <a:pt x="3664744" y="357664"/>
                  <a:pt x="3664744" y="360521"/>
                  <a:pt x="3664744" y="362426"/>
                </a:cubicBezTo>
                <a:cubicBezTo>
                  <a:pt x="3664744" y="365284"/>
                  <a:pt x="3663791" y="368141"/>
                  <a:pt x="3663791" y="371951"/>
                </a:cubicBezTo>
                <a:cubicBezTo>
                  <a:pt x="3663791" y="371951"/>
                  <a:pt x="3663791" y="371951"/>
                  <a:pt x="3663791" y="371951"/>
                </a:cubicBezTo>
                <a:cubicBezTo>
                  <a:pt x="3663791" y="370046"/>
                  <a:pt x="3662839" y="368141"/>
                  <a:pt x="3662839" y="367189"/>
                </a:cubicBezTo>
                <a:cubicBezTo>
                  <a:pt x="3662839" y="367189"/>
                  <a:pt x="3662839" y="367189"/>
                  <a:pt x="3662839" y="366236"/>
                </a:cubicBezTo>
                <a:cubicBezTo>
                  <a:pt x="3663791" y="363379"/>
                  <a:pt x="3664744" y="359569"/>
                  <a:pt x="3664744" y="355759"/>
                </a:cubicBezTo>
                <a:close/>
                <a:moveTo>
                  <a:pt x="3603784" y="369094"/>
                </a:moveTo>
                <a:cubicBezTo>
                  <a:pt x="3603784" y="367189"/>
                  <a:pt x="3602831" y="365284"/>
                  <a:pt x="3602831" y="363379"/>
                </a:cubicBezTo>
                <a:cubicBezTo>
                  <a:pt x="3603784" y="359569"/>
                  <a:pt x="3604736" y="355759"/>
                  <a:pt x="3605689" y="352901"/>
                </a:cubicBezTo>
                <a:cubicBezTo>
                  <a:pt x="3605689" y="351949"/>
                  <a:pt x="3606641" y="350996"/>
                  <a:pt x="3606641" y="350044"/>
                </a:cubicBezTo>
                <a:cubicBezTo>
                  <a:pt x="3606641" y="350996"/>
                  <a:pt x="3607594" y="351949"/>
                  <a:pt x="3607594" y="352901"/>
                </a:cubicBezTo>
                <a:lnTo>
                  <a:pt x="3607594" y="353854"/>
                </a:lnTo>
                <a:cubicBezTo>
                  <a:pt x="3605689" y="358616"/>
                  <a:pt x="3604736" y="364331"/>
                  <a:pt x="3603784" y="369094"/>
                </a:cubicBezTo>
                <a:close/>
                <a:moveTo>
                  <a:pt x="3612356" y="329089"/>
                </a:moveTo>
                <a:cubicBezTo>
                  <a:pt x="3612356" y="329089"/>
                  <a:pt x="3611404" y="328136"/>
                  <a:pt x="3611404" y="327184"/>
                </a:cubicBezTo>
                <a:cubicBezTo>
                  <a:pt x="3611404" y="325279"/>
                  <a:pt x="3611404" y="323374"/>
                  <a:pt x="3610451" y="321469"/>
                </a:cubicBezTo>
                <a:cubicBezTo>
                  <a:pt x="3611404" y="322421"/>
                  <a:pt x="3612356" y="323374"/>
                  <a:pt x="3613309" y="324326"/>
                </a:cubicBezTo>
                <a:cubicBezTo>
                  <a:pt x="3613309" y="326231"/>
                  <a:pt x="3612356" y="327184"/>
                  <a:pt x="3612356" y="329089"/>
                </a:cubicBezTo>
                <a:close/>
                <a:moveTo>
                  <a:pt x="3633311" y="366236"/>
                </a:moveTo>
                <a:cubicBezTo>
                  <a:pt x="3632359" y="363379"/>
                  <a:pt x="3630454" y="361474"/>
                  <a:pt x="3629501" y="358616"/>
                </a:cubicBezTo>
                <a:cubicBezTo>
                  <a:pt x="3629501" y="357664"/>
                  <a:pt x="3629501" y="355759"/>
                  <a:pt x="3629501" y="354806"/>
                </a:cubicBezTo>
                <a:cubicBezTo>
                  <a:pt x="3631406" y="357664"/>
                  <a:pt x="3632359" y="361474"/>
                  <a:pt x="3633311" y="366236"/>
                </a:cubicBezTo>
                <a:cubicBezTo>
                  <a:pt x="3633311" y="366236"/>
                  <a:pt x="3634264" y="366236"/>
                  <a:pt x="3633311" y="366236"/>
                </a:cubicBezTo>
                <a:cubicBezTo>
                  <a:pt x="3634264" y="366236"/>
                  <a:pt x="3633311" y="366236"/>
                  <a:pt x="3633311" y="366236"/>
                </a:cubicBezTo>
                <a:close/>
                <a:moveTo>
                  <a:pt x="3632359" y="331946"/>
                </a:moveTo>
                <a:cubicBezTo>
                  <a:pt x="3633311" y="336709"/>
                  <a:pt x="3634264" y="342424"/>
                  <a:pt x="3635216" y="348139"/>
                </a:cubicBezTo>
                <a:cubicBezTo>
                  <a:pt x="3634264" y="346234"/>
                  <a:pt x="3632359" y="343376"/>
                  <a:pt x="3631406" y="341471"/>
                </a:cubicBezTo>
                <a:cubicBezTo>
                  <a:pt x="3631406" y="337661"/>
                  <a:pt x="3631406" y="334804"/>
                  <a:pt x="3632359" y="331946"/>
                </a:cubicBezTo>
                <a:close/>
                <a:moveTo>
                  <a:pt x="3618071" y="270034"/>
                </a:moveTo>
                <a:cubicBezTo>
                  <a:pt x="3621881" y="261461"/>
                  <a:pt x="3624739" y="252889"/>
                  <a:pt x="3628549" y="246221"/>
                </a:cubicBezTo>
                <a:cubicBezTo>
                  <a:pt x="3629501" y="244316"/>
                  <a:pt x="3629501" y="243364"/>
                  <a:pt x="3630454" y="242411"/>
                </a:cubicBezTo>
                <a:cubicBezTo>
                  <a:pt x="3629501" y="249079"/>
                  <a:pt x="3627596" y="256699"/>
                  <a:pt x="3625691" y="265271"/>
                </a:cubicBezTo>
                <a:cubicBezTo>
                  <a:pt x="3623786" y="267176"/>
                  <a:pt x="3620929" y="269081"/>
                  <a:pt x="3618071" y="271939"/>
                </a:cubicBezTo>
                <a:cubicBezTo>
                  <a:pt x="3618071" y="270986"/>
                  <a:pt x="3618071" y="270034"/>
                  <a:pt x="3618071" y="270034"/>
                </a:cubicBezTo>
                <a:close/>
                <a:moveTo>
                  <a:pt x="3601879" y="310039"/>
                </a:moveTo>
                <a:cubicBezTo>
                  <a:pt x="3603784" y="306229"/>
                  <a:pt x="3604736" y="302419"/>
                  <a:pt x="3606641" y="298609"/>
                </a:cubicBezTo>
                <a:cubicBezTo>
                  <a:pt x="3609499" y="291941"/>
                  <a:pt x="3612356" y="285274"/>
                  <a:pt x="3615214" y="278606"/>
                </a:cubicBezTo>
                <a:cubicBezTo>
                  <a:pt x="3617119" y="276701"/>
                  <a:pt x="3619024" y="273844"/>
                  <a:pt x="3619976" y="271939"/>
                </a:cubicBezTo>
                <a:cubicBezTo>
                  <a:pt x="3621881" y="270034"/>
                  <a:pt x="3623786" y="268129"/>
                  <a:pt x="3625691" y="266224"/>
                </a:cubicBezTo>
                <a:cubicBezTo>
                  <a:pt x="3625691" y="268129"/>
                  <a:pt x="3624739" y="269081"/>
                  <a:pt x="3624739" y="270986"/>
                </a:cubicBezTo>
                <a:cubicBezTo>
                  <a:pt x="3621881" y="282416"/>
                  <a:pt x="3619976" y="295751"/>
                  <a:pt x="3617119" y="309086"/>
                </a:cubicBezTo>
                <a:cubicBezTo>
                  <a:pt x="3616166" y="312896"/>
                  <a:pt x="3615214" y="317659"/>
                  <a:pt x="3614261" y="322421"/>
                </a:cubicBezTo>
                <a:cubicBezTo>
                  <a:pt x="3613309" y="321469"/>
                  <a:pt x="3612356" y="320516"/>
                  <a:pt x="3611404" y="320516"/>
                </a:cubicBezTo>
                <a:cubicBezTo>
                  <a:pt x="3610451" y="312896"/>
                  <a:pt x="3610451" y="306229"/>
                  <a:pt x="3609499" y="298609"/>
                </a:cubicBezTo>
                <a:cubicBezTo>
                  <a:pt x="3609499" y="305276"/>
                  <a:pt x="3608546" y="311944"/>
                  <a:pt x="3608546" y="318611"/>
                </a:cubicBezTo>
                <a:cubicBezTo>
                  <a:pt x="3607594" y="318611"/>
                  <a:pt x="3606641" y="317659"/>
                  <a:pt x="3606641" y="317659"/>
                </a:cubicBezTo>
                <a:cubicBezTo>
                  <a:pt x="3607594" y="318611"/>
                  <a:pt x="3608546" y="318611"/>
                  <a:pt x="3608546" y="319564"/>
                </a:cubicBezTo>
                <a:cubicBezTo>
                  <a:pt x="3608546" y="320516"/>
                  <a:pt x="3608546" y="321469"/>
                  <a:pt x="3608546" y="322421"/>
                </a:cubicBezTo>
                <a:cubicBezTo>
                  <a:pt x="3606641" y="318611"/>
                  <a:pt x="3604736" y="315754"/>
                  <a:pt x="3602831" y="312896"/>
                </a:cubicBezTo>
                <a:cubicBezTo>
                  <a:pt x="3601879" y="310991"/>
                  <a:pt x="3601879" y="310039"/>
                  <a:pt x="3601879" y="310039"/>
                </a:cubicBezTo>
                <a:close/>
                <a:moveTo>
                  <a:pt x="3600926" y="335756"/>
                </a:moveTo>
                <a:cubicBezTo>
                  <a:pt x="3601879" y="339566"/>
                  <a:pt x="3603784" y="342424"/>
                  <a:pt x="3604736" y="346234"/>
                </a:cubicBezTo>
                <a:cubicBezTo>
                  <a:pt x="3603784" y="348139"/>
                  <a:pt x="3602831" y="350044"/>
                  <a:pt x="3601879" y="351949"/>
                </a:cubicBezTo>
                <a:cubicBezTo>
                  <a:pt x="3601879" y="351949"/>
                  <a:pt x="3601879" y="352901"/>
                  <a:pt x="3600926" y="352901"/>
                </a:cubicBezTo>
                <a:cubicBezTo>
                  <a:pt x="3600926" y="350044"/>
                  <a:pt x="3599974" y="348139"/>
                  <a:pt x="3599974" y="345281"/>
                </a:cubicBezTo>
                <a:cubicBezTo>
                  <a:pt x="3599974" y="342424"/>
                  <a:pt x="3600926" y="338614"/>
                  <a:pt x="3600926" y="335756"/>
                </a:cubicBezTo>
                <a:close/>
                <a:moveTo>
                  <a:pt x="3556159" y="342424"/>
                </a:moveTo>
                <a:cubicBezTo>
                  <a:pt x="3556159" y="335756"/>
                  <a:pt x="3557111" y="330041"/>
                  <a:pt x="3557111" y="324326"/>
                </a:cubicBezTo>
                <a:cubicBezTo>
                  <a:pt x="3557111" y="325279"/>
                  <a:pt x="3558064" y="327184"/>
                  <a:pt x="3558064" y="328136"/>
                </a:cubicBezTo>
                <a:cubicBezTo>
                  <a:pt x="3558064" y="330041"/>
                  <a:pt x="3559016" y="331946"/>
                  <a:pt x="3559016" y="333851"/>
                </a:cubicBezTo>
                <a:cubicBezTo>
                  <a:pt x="3559016" y="333851"/>
                  <a:pt x="3559016" y="334804"/>
                  <a:pt x="3559016" y="334804"/>
                </a:cubicBezTo>
                <a:cubicBezTo>
                  <a:pt x="3558064" y="337661"/>
                  <a:pt x="3557111" y="339566"/>
                  <a:pt x="3556159" y="342424"/>
                </a:cubicBezTo>
                <a:close/>
                <a:moveTo>
                  <a:pt x="3559969" y="279559"/>
                </a:moveTo>
                <a:cubicBezTo>
                  <a:pt x="3559016" y="277654"/>
                  <a:pt x="3559016" y="276701"/>
                  <a:pt x="3559016" y="274796"/>
                </a:cubicBezTo>
                <a:cubicBezTo>
                  <a:pt x="3559969" y="275749"/>
                  <a:pt x="3560921" y="275749"/>
                  <a:pt x="3561874" y="276701"/>
                </a:cubicBezTo>
                <a:cubicBezTo>
                  <a:pt x="3563779" y="277654"/>
                  <a:pt x="3564731" y="278606"/>
                  <a:pt x="3566636" y="280511"/>
                </a:cubicBezTo>
                <a:cubicBezTo>
                  <a:pt x="3565684" y="282416"/>
                  <a:pt x="3563779" y="284321"/>
                  <a:pt x="3562826" y="287179"/>
                </a:cubicBezTo>
                <a:cubicBezTo>
                  <a:pt x="3561874" y="285274"/>
                  <a:pt x="3560921" y="282416"/>
                  <a:pt x="3559969" y="279559"/>
                </a:cubicBezTo>
                <a:close/>
                <a:moveTo>
                  <a:pt x="3571399" y="287179"/>
                </a:moveTo>
                <a:cubicBezTo>
                  <a:pt x="3571399" y="294799"/>
                  <a:pt x="3571399" y="303371"/>
                  <a:pt x="3571399" y="311944"/>
                </a:cubicBezTo>
                <a:cubicBezTo>
                  <a:pt x="3570446" y="312896"/>
                  <a:pt x="3570446" y="313849"/>
                  <a:pt x="3569494" y="314801"/>
                </a:cubicBezTo>
                <a:cubicBezTo>
                  <a:pt x="3567589" y="307181"/>
                  <a:pt x="3565684" y="299561"/>
                  <a:pt x="3562826" y="292894"/>
                </a:cubicBezTo>
                <a:cubicBezTo>
                  <a:pt x="3563779" y="289084"/>
                  <a:pt x="3565684" y="285274"/>
                  <a:pt x="3566636" y="282416"/>
                </a:cubicBezTo>
                <a:cubicBezTo>
                  <a:pt x="3568541" y="283369"/>
                  <a:pt x="3570446" y="284321"/>
                  <a:pt x="3571399" y="287179"/>
                </a:cubicBezTo>
                <a:cubicBezTo>
                  <a:pt x="3571399" y="286226"/>
                  <a:pt x="3571399" y="286226"/>
                  <a:pt x="3571399" y="287179"/>
                </a:cubicBezTo>
                <a:close/>
                <a:moveTo>
                  <a:pt x="3571399" y="281464"/>
                </a:moveTo>
                <a:cubicBezTo>
                  <a:pt x="3570446" y="280511"/>
                  <a:pt x="3569494" y="280511"/>
                  <a:pt x="3568541" y="279559"/>
                </a:cubicBezTo>
                <a:cubicBezTo>
                  <a:pt x="3568541" y="279559"/>
                  <a:pt x="3568541" y="279559"/>
                  <a:pt x="3568541" y="279559"/>
                </a:cubicBezTo>
                <a:cubicBezTo>
                  <a:pt x="3570446" y="276701"/>
                  <a:pt x="3571399" y="274796"/>
                  <a:pt x="3571399" y="273844"/>
                </a:cubicBezTo>
                <a:cubicBezTo>
                  <a:pt x="3571399" y="276701"/>
                  <a:pt x="3571399" y="279559"/>
                  <a:pt x="3571399" y="281464"/>
                </a:cubicBezTo>
                <a:close/>
                <a:moveTo>
                  <a:pt x="3567589" y="250031"/>
                </a:moveTo>
                <a:cubicBezTo>
                  <a:pt x="3568541" y="254794"/>
                  <a:pt x="3569494" y="260509"/>
                  <a:pt x="3570446" y="265271"/>
                </a:cubicBezTo>
                <a:cubicBezTo>
                  <a:pt x="3570446" y="267176"/>
                  <a:pt x="3571399" y="270034"/>
                  <a:pt x="3571399" y="271939"/>
                </a:cubicBezTo>
                <a:cubicBezTo>
                  <a:pt x="3571399" y="271939"/>
                  <a:pt x="3571399" y="272891"/>
                  <a:pt x="3571399" y="272891"/>
                </a:cubicBezTo>
                <a:cubicBezTo>
                  <a:pt x="3571399" y="272891"/>
                  <a:pt x="3569494" y="274796"/>
                  <a:pt x="3567589" y="277654"/>
                </a:cubicBezTo>
                <a:cubicBezTo>
                  <a:pt x="3567589" y="277654"/>
                  <a:pt x="3567589" y="277654"/>
                  <a:pt x="3567589" y="277654"/>
                </a:cubicBezTo>
                <a:cubicBezTo>
                  <a:pt x="3565684" y="276701"/>
                  <a:pt x="3563779" y="274796"/>
                  <a:pt x="3561874" y="274796"/>
                </a:cubicBezTo>
                <a:cubicBezTo>
                  <a:pt x="3559969" y="273844"/>
                  <a:pt x="3559016" y="273844"/>
                  <a:pt x="3558064" y="272891"/>
                </a:cubicBezTo>
                <a:cubicBezTo>
                  <a:pt x="3557111" y="269081"/>
                  <a:pt x="3555206" y="264319"/>
                  <a:pt x="3554254" y="260509"/>
                </a:cubicBezTo>
                <a:cubicBezTo>
                  <a:pt x="3555206" y="259556"/>
                  <a:pt x="3555206" y="258604"/>
                  <a:pt x="3556159" y="257651"/>
                </a:cubicBezTo>
                <a:cubicBezTo>
                  <a:pt x="3559969" y="251936"/>
                  <a:pt x="3562826" y="247174"/>
                  <a:pt x="3566636" y="243364"/>
                </a:cubicBezTo>
                <a:cubicBezTo>
                  <a:pt x="3567589" y="246221"/>
                  <a:pt x="3567589" y="248126"/>
                  <a:pt x="3567589" y="250031"/>
                </a:cubicBezTo>
                <a:close/>
                <a:moveTo>
                  <a:pt x="3561874" y="229076"/>
                </a:moveTo>
                <a:cubicBezTo>
                  <a:pt x="3561874" y="228124"/>
                  <a:pt x="3562826" y="228124"/>
                  <a:pt x="3562826" y="227171"/>
                </a:cubicBezTo>
                <a:cubicBezTo>
                  <a:pt x="3563779" y="230029"/>
                  <a:pt x="3563779" y="232886"/>
                  <a:pt x="3564731" y="235744"/>
                </a:cubicBezTo>
                <a:cubicBezTo>
                  <a:pt x="3564731" y="236696"/>
                  <a:pt x="3564731" y="237649"/>
                  <a:pt x="3565684" y="238601"/>
                </a:cubicBezTo>
                <a:cubicBezTo>
                  <a:pt x="3561874" y="241459"/>
                  <a:pt x="3557111" y="246221"/>
                  <a:pt x="3552349" y="251936"/>
                </a:cubicBezTo>
                <a:cubicBezTo>
                  <a:pt x="3552349" y="250031"/>
                  <a:pt x="3551396" y="248126"/>
                  <a:pt x="3551396" y="247174"/>
                </a:cubicBezTo>
                <a:cubicBezTo>
                  <a:pt x="3555206" y="241459"/>
                  <a:pt x="3558064" y="234791"/>
                  <a:pt x="3561874" y="229076"/>
                </a:cubicBezTo>
                <a:close/>
                <a:moveTo>
                  <a:pt x="3551396" y="293846"/>
                </a:moveTo>
                <a:cubicBezTo>
                  <a:pt x="3552349" y="298609"/>
                  <a:pt x="3553301" y="303371"/>
                  <a:pt x="3554254" y="307181"/>
                </a:cubicBezTo>
                <a:cubicBezTo>
                  <a:pt x="3553301" y="311944"/>
                  <a:pt x="3551396" y="315754"/>
                  <a:pt x="3550444" y="321469"/>
                </a:cubicBezTo>
                <a:cubicBezTo>
                  <a:pt x="3549491" y="325279"/>
                  <a:pt x="3548539" y="329089"/>
                  <a:pt x="3547586" y="333851"/>
                </a:cubicBezTo>
                <a:cubicBezTo>
                  <a:pt x="3547586" y="332899"/>
                  <a:pt x="3546634" y="332899"/>
                  <a:pt x="3546634" y="331946"/>
                </a:cubicBezTo>
                <a:cubicBezTo>
                  <a:pt x="3545681" y="330041"/>
                  <a:pt x="3544729" y="329089"/>
                  <a:pt x="3543776" y="327184"/>
                </a:cubicBezTo>
                <a:cubicBezTo>
                  <a:pt x="3544729" y="319564"/>
                  <a:pt x="3544729" y="312896"/>
                  <a:pt x="3544729" y="306229"/>
                </a:cubicBezTo>
                <a:cubicBezTo>
                  <a:pt x="3545681" y="299561"/>
                  <a:pt x="3546634" y="292894"/>
                  <a:pt x="3547586" y="286226"/>
                </a:cubicBezTo>
                <a:cubicBezTo>
                  <a:pt x="3547586" y="283369"/>
                  <a:pt x="3548539" y="279559"/>
                  <a:pt x="3548539" y="276701"/>
                </a:cubicBezTo>
                <a:cubicBezTo>
                  <a:pt x="3548539" y="282416"/>
                  <a:pt x="3550444" y="288131"/>
                  <a:pt x="3551396" y="293846"/>
                </a:cubicBezTo>
                <a:close/>
                <a:moveTo>
                  <a:pt x="3543776" y="191929"/>
                </a:moveTo>
                <a:cubicBezTo>
                  <a:pt x="3545681" y="187166"/>
                  <a:pt x="3547586" y="183356"/>
                  <a:pt x="3549491" y="180499"/>
                </a:cubicBezTo>
                <a:cubicBezTo>
                  <a:pt x="3549491" y="181451"/>
                  <a:pt x="3549491" y="183356"/>
                  <a:pt x="3548539" y="185261"/>
                </a:cubicBezTo>
                <a:cubicBezTo>
                  <a:pt x="3547586" y="192881"/>
                  <a:pt x="3546634" y="201454"/>
                  <a:pt x="3544729" y="211931"/>
                </a:cubicBezTo>
                <a:cubicBezTo>
                  <a:pt x="3544729" y="213836"/>
                  <a:pt x="3543776" y="215741"/>
                  <a:pt x="3543776" y="217646"/>
                </a:cubicBezTo>
                <a:cubicBezTo>
                  <a:pt x="3541871" y="210026"/>
                  <a:pt x="3539966" y="204311"/>
                  <a:pt x="3539014" y="200501"/>
                </a:cubicBezTo>
                <a:cubicBezTo>
                  <a:pt x="3540919" y="196691"/>
                  <a:pt x="3541871" y="194786"/>
                  <a:pt x="3543776" y="191929"/>
                </a:cubicBezTo>
                <a:close/>
                <a:moveTo>
                  <a:pt x="3530441" y="217646"/>
                </a:moveTo>
                <a:cubicBezTo>
                  <a:pt x="3533299" y="211931"/>
                  <a:pt x="3536156" y="206216"/>
                  <a:pt x="3539014" y="201454"/>
                </a:cubicBezTo>
                <a:cubicBezTo>
                  <a:pt x="3539014" y="205264"/>
                  <a:pt x="3539966" y="210979"/>
                  <a:pt x="3540919" y="217646"/>
                </a:cubicBezTo>
                <a:cubicBezTo>
                  <a:pt x="3540919" y="221456"/>
                  <a:pt x="3541871" y="226219"/>
                  <a:pt x="3542824" y="231934"/>
                </a:cubicBezTo>
                <a:cubicBezTo>
                  <a:pt x="3541871" y="234791"/>
                  <a:pt x="3541871" y="237649"/>
                  <a:pt x="3540919" y="240506"/>
                </a:cubicBezTo>
                <a:cubicBezTo>
                  <a:pt x="3537109" y="246221"/>
                  <a:pt x="3532346" y="252889"/>
                  <a:pt x="3528536" y="259556"/>
                </a:cubicBezTo>
                <a:cubicBezTo>
                  <a:pt x="3528536" y="258604"/>
                  <a:pt x="3528536" y="257651"/>
                  <a:pt x="3528536" y="257651"/>
                </a:cubicBezTo>
                <a:cubicBezTo>
                  <a:pt x="3528536" y="251936"/>
                  <a:pt x="3528536" y="246221"/>
                  <a:pt x="3527584" y="240506"/>
                </a:cubicBezTo>
                <a:cubicBezTo>
                  <a:pt x="3527584" y="236696"/>
                  <a:pt x="3526631" y="232886"/>
                  <a:pt x="3526631" y="229076"/>
                </a:cubicBezTo>
                <a:cubicBezTo>
                  <a:pt x="3527584" y="224314"/>
                  <a:pt x="3528536" y="220504"/>
                  <a:pt x="3530441" y="217646"/>
                </a:cubicBezTo>
                <a:close/>
                <a:moveTo>
                  <a:pt x="3490436" y="321469"/>
                </a:moveTo>
                <a:cubicBezTo>
                  <a:pt x="3490436" y="320516"/>
                  <a:pt x="3490436" y="318611"/>
                  <a:pt x="3490436" y="317659"/>
                </a:cubicBezTo>
                <a:cubicBezTo>
                  <a:pt x="3490436" y="318611"/>
                  <a:pt x="3491389" y="319564"/>
                  <a:pt x="3491389" y="319564"/>
                </a:cubicBezTo>
                <a:cubicBezTo>
                  <a:pt x="3491389" y="320516"/>
                  <a:pt x="3491389" y="320516"/>
                  <a:pt x="3490436" y="321469"/>
                </a:cubicBezTo>
                <a:close/>
                <a:moveTo>
                  <a:pt x="3514249" y="250984"/>
                </a:moveTo>
                <a:cubicBezTo>
                  <a:pt x="3515201" y="249079"/>
                  <a:pt x="3516154" y="247174"/>
                  <a:pt x="3516154" y="246221"/>
                </a:cubicBezTo>
                <a:cubicBezTo>
                  <a:pt x="3516154" y="250031"/>
                  <a:pt x="3516154" y="253841"/>
                  <a:pt x="3515201" y="257651"/>
                </a:cubicBezTo>
                <a:cubicBezTo>
                  <a:pt x="3515201" y="261461"/>
                  <a:pt x="3514249" y="266224"/>
                  <a:pt x="3514249" y="270986"/>
                </a:cubicBezTo>
                <a:cubicBezTo>
                  <a:pt x="3513296" y="267176"/>
                  <a:pt x="3511391" y="263366"/>
                  <a:pt x="3509486" y="259556"/>
                </a:cubicBezTo>
                <a:cubicBezTo>
                  <a:pt x="3512344" y="255746"/>
                  <a:pt x="3513296" y="252889"/>
                  <a:pt x="3514249" y="250984"/>
                </a:cubicBezTo>
                <a:close/>
                <a:moveTo>
                  <a:pt x="3504724" y="271939"/>
                </a:moveTo>
                <a:cubicBezTo>
                  <a:pt x="3504724" y="272891"/>
                  <a:pt x="3505676" y="273844"/>
                  <a:pt x="3505676" y="274796"/>
                </a:cubicBezTo>
                <a:cubicBezTo>
                  <a:pt x="3506629" y="279559"/>
                  <a:pt x="3508534" y="283369"/>
                  <a:pt x="3509486" y="288131"/>
                </a:cubicBezTo>
                <a:cubicBezTo>
                  <a:pt x="3508534" y="290036"/>
                  <a:pt x="3507581" y="291941"/>
                  <a:pt x="3505676" y="293846"/>
                </a:cubicBezTo>
                <a:cubicBezTo>
                  <a:pt x="3505676" y="290036"/>
                  <a:pt x="3504724" y="286226"/>
                  <a:pt x="3504724" y="282416"/>
                </a:cubicBezTo>
                <a:cubicBezTo>
                  <a:pt x="3504724" y="279559"/>
                  <a:pt x="3504724" y="275749"/>
                  <a:pt x="3504724" y="271939"/>
                </a:cubicBezTo>
                <a:cubicBezTo>
                  <a:pt x="3504724" y="272891"/>
                  <a:pt x="3504724" y="272891"/>
                  <a:pt x="3504724" y="271939"/>
                </a:cubicBezTo>
                <a:close/>
                <a:moveTo>
                  <a:pt x="3501866" y="398621"/>
                </a:moveTo>
                <a:cubicBezTo>
                  <a:pt x="3499961" y="389096"/>
                  <a:pt x="3497104" y="380524"/>
                  <a:pt x="3495199" y="371951"/>
                </a:cubicBezTo>
                <a:cubicBezTo>
                  <a:pt x="3495199" y="370999"/>
                  <a:pt x="3494246" y="370046"/>
                  <a:pt x="3494246" y="369094"/>
                </a:cubicBezTo>
                <a:cubicBezTo>
                  <a:pt x="3496151" y="365284"/>
                  <a:pt x="3498056" y="361474"/>
                  <a:pt x="3499961" y="357664"/>
                </a:cubicBezTo>
                <a:cubicBezTo>
                  <a:pt x="3500914" y="370999"/>
                  <a:pt x="3500914" y="384334"/>
                  <a:pt x="3501866" y="398621"/>
                </a:cubicBezTo>
                <a:close/>
                <a:moveTo>
                  <a:pt x="3496151" y="290036"/>
                </a:moveTo>
                <a:cubicBezTo>
                  <a:pt x="3497104" y="288131"/>
                  <a:pt x="3498056" y="286226"/>
                  <a:pt x="3499009" y="284321"/>
                </a:cubicBezTo>
                <a:cubicBezTo>
                  <a:pt x="3499009" y="288131"/>
                  <a:pt x="3499009" y="291941"/>
                  <a:pt x="3499009" y="295751"/>
                </a:cubicBezTo>
                <a:cubicBezTo>
                  <a:pt x="3498056" y="293846"/>
                  <a:pt x="3497104" y="291941"/>
                  <a:pt x="3496151" y="290036"/>
                </a:cubicBezTo>
                <a:close/>
                <a:moveTo>
                  <a:pt x="3496151" y="252889"/>
                </a:moveTo>
                <a:cubicBezTo>
                  <a:pt x="3496151" y="250984"/>
                  <a:pt x="3496151" y="249079"/>
                  <a:pt x="3496151" y="247174"/>
                </a:cubicBezTo>
                <a:cubicBezTo>
                  <a:pt x="3497104" y="250031"/>
                  <a:pt x="3498056" y="252889"/>
                  <a:pt x="3499009" y="254794"/>
                </a:cubicBezTo>
                <a:cubicBezTo>
                  <a:pt x="3498056" y="256699"/>
                  <a:pt x="3496151" y="258604"/>
                  <a:pt x="3495199" y="261461"/>
                </a:cubicBezTo>
                <a:cubicBezTo>
                  <a:pt x="3495199" y="258604"/>
                  <a:pt x="3496151" y="255746"/>
                  <a:pt x="3496151" y="252889"/>
                </a:cubicBezTo>
                <a:close/>
                <a:moveTo>
                  <a:pt x="3481864" y="205264"/>
                </a:moveTo>
                <a:cubicBezTo>
                  <a:pt x="3484721" y="212884"/>
                  <a:pt x="3488531" y="220504"/>
                  <a:pt x="3491389" y="230029"/>
                </a:cubicBezTo>
                <a:cubicBezTo>
                  <a:pt x="3492341" y="233839"/>
                  <a:pt x="3494246" y="238601"/>
                  <a:pt x="3495199" y="243364"/>
                </a:cubicBezTo>
                <a:cubicBezTo>
                  <a:pt x="3494246" y="245269"/>
                  <a:pt x="3493294" y="248126"/>
                  <a:pt x="3492341" y="251936"/>
                </a:cubicBezTo>
                <a:cubicBezTo>
                  <a:pt x="3491389" y="256699"/>
                  <a:pt x="3489484" y="261461"/>
                  <a:pt x="3487579" y="268129"/>
                </a:cubicBezTo>
                <a:cubicBezTo>
                  <a:pt x="3487579" y="269081"/>
                  <a:pt x="3487579" y="269081"/>
                  <a:pt x="3486626" y="270034"/>
                </a:cubicBezTo>
                <a:cubicBezTo>
                  <a:pt x="3484721" y="265271"/>
                  <a:pt x="3481864" y="260509"/>
                  <a:pt x="3479959" y="255746"/>
                </a:cubicBezTo>
                <a:cubicBezTo>
                  <a:pt x="3479959" y="245269"/>
                  <a:pt x="3479959" y="235744"/>
                  <a:pt x="3479959" y="228124"/>
                </a:cubicBezTo>
                <a:cubicBezTo>
                  <a:pt x="3479959" y="221456"/>
                  <a:pt x="3479959" y="216694"/>
                  <a:pt x="3479959" y="213836"/>
                </a:cubicBezTo>
                <a:cubicBezTo>
                  <a:pt x="3480911" y="211931"/>
                  <a:pt x="3480911" y="208121"/>
                  <a:pt x="3481864" y="205264"/>
                </a:cubicBezTo>
                <a:close/>
                <a:moveTo>
                  <a:pt x="3473291" y="241459"/>
                </a:moveTo>
                <a:cubicBezTo>
                  <a:pt x="3474244" y="239554"/>
                  <a:pt x="3474244" y="236696"/>
                  <a:pt x="3475196" y="234791"/>
                </a:cubicBezTo>
                <a:cubicBezTo>
                  <a:pt x="3474244" y="236696"/>
                  <a:pt x="3474244" y="239554"/>
                  <a:pt x="3473291" y="241459"/>
                </a:cubicBezTo>
                <a:cubicBezTo>
                  <a:pt x="3473291" y="242411"/>
                  <a:pt x="3473291" y="241459"/>
                  <a:pt x="3473291" y="241459"/>
                </a:cubicBezTo>
                <a:cubicBezTo>
                  <a:pt x="3473291" y="241459"/>
                  <a:pt x="3473291" y="241459"/>
                  <a:pt x="3473291" y="241459"/>
                </a:cubicBezTo>
                <a:close/>
                <a:moveTo>
                  <a:pt x="3468529" y="260509"/>
                </a:moveTo>
                <a:cubicBezTo>
                  <a:pt x="3468529" y="261461"/>
                  <a:pt x="3469481" y="262414"/>
                  <a:pt x="3469481" y="263366"/>
                </a:cubicBezTo>
                <a:cubicBezTo>
                  <a:pt x="3469481" y="266224"/>
                  <a:pt x="3468529" y="268129"/>
                  <a:pt x="3468529" y="270986"/>
                </a:cubicBezTo>
                <a:cubicBezTo>
                  <a:pt x="3467576" y="279559"/>
                  <a:pt x="3466624" y="290036"/>
                  <a:pt x="3465671" y="300514"/>
                </a:cubicBezTo>
                <a:cubicBezTo>
                  <a:pt x="3464719" y="306229"/>
                  <a:pt x="3464719" y="311944"/>
                  <a:pt x="3464719" y="318611"/>
                </a:cubicBezTo>
                <a:cubicBezTo>
                  <a:pt x="3464719" y="319564"/>
                  <a:pt x="3463766" y="320516"/>
                  <a:pt x="3463766" y="321469"/>
                </a:cubicBezTo>
                <a:cubicBezTo>
                  <a:pt x="3462814" y="316706"/>
                  <a:pt x="3460909" y="311944"/>
                  <a:pt x="3459956" y="307181"/>
                </a:cubicBezTo>
                <a:cubicBezTo>
                  <a:pt x="3459956" y="307181"/>
                  <a:pt x="3459956" y="306229"/>
                  <a:pt x="3459956" y="306229"/>
                </a:cubicBezTo>
                <a:cubicBezTo>
                  <a:pt x="3459956" y="304324"/>
                  <a:pt x="3460909" y="302419"/>
                  <a:pt x="3460909" y="300514"/>
                </a:cubicBezTo>
                <a:cubicBezTo>
                  <a:pt x="3463766" y="287179"/>
                  <a:pt x="3466624" y="273844"/>
                  <a:pt x="3468529" y="260509"/>
                </a:cubicBezTo>
                <a:close/>
                <a:moveTo>
                  <a:pt x="3451384" y="237649"/>
                </a:moveTo>
                <a:cubicBezTo>
                  <a:pt x="3451384" y="231934"/>
                  <a:pt x="3451384" y="227171"/>
                  <a:pt x="3451384" y="221456"/>
                </a:cubicBezTo>
                <a:cubicBezTo>
                  <a:pt x="3451384" y="221456"/>
                  <a:pt x="3451384" y="221456"/>
                  <a:pt x="3451384" y="222409"/>
                </a:cubicBezTo>
                <a:cubicBezTo>
                  <a:pt x="3453289" y="227171"/>
                  <a:pt x="3456146" y="231934"/>
                  <a:pt x="3458051" y="237649"/>
                </a:cubicBezTo>
                <a:cubicBezTo>
                  <a:pt x="3458051" y="237649"/>
                  <a:pt x="3458051" y="238601"/>
                  <a:pt x="3458051" y="238601"/>
                </a:cubicBezTo>
                <a:cubicBezTo>
                  <a:pt x="3455194" y="248126"/>
                  <a:pt x="3452336" y="257651"/>
                  <a:pt x="3450431" y="267176"/>
                </a:cubicBezTo>
                <a:cubicBezTo>
                  <a:pt x="3450431" y="267176"/>
                  <a:pt x="3450431" y="267176"/>
                  <a:pt x="3450431" y="267176"/>
                </a:cubicBezTo>
                <a:cubicBezTo>
                  <a:pt x="3451384" y="256699"/>
                  <a:pt x="3451384" y="247174"/>
                  <a:pt x="3451384" y="237649"/>
                </a:cubicBezTo>
                <a:close/>
                <a:moveTo>
                  <a:pt x="3405664" y="273844"/>
                </a:moveTo>
                <a:cubicBezTo>
                  <a:pt x="3406616" y="268129"/>
                  <a:pt x="3406616" y="263366"/>
                  <a:pt x="3406616" y="258604"/>
                </a:cubicBezTo>
                <a:cubicBezTo>
                  <a:pt x="3406616" y="253841"/>
                  <a:pt x="3406616" y="249079"/>
                  <a:pt x="3406616" y="245269"/>
                </a:cubicBezTo>
                <a:cubicBezTo>
                  <a:pt x="3406616" y="247174"/>
                  <a:pt x="3407569" y="251936"/>
                  <a:pt x="3409474" y="259556"/>
                </a:cubicBezTo>
                <a:cubicBezTo>
                  <a:pt x="3409474" y="264319"/>
                  <a:pt x="3407569" y="269081"/>
                  <a:pt x="3405664" y="273844"/>
                </a:cubicBezTo>
                <a:close/>
                <a:moveTo>
                  <a:pt x="3416141" y="335756"/>
                </a:moveTo>
                <a:cubicBezTo>
                  <a:pt x="3416141" y="341471"/>
                  <a:pt x="3416141" y="347186"/>
                  <a:pt x="3416141" y="353854"/>
                </a:cubicBezTo>
                <a:cubicBezTo>
                  <a:pt x="3416141" y="351949"/>
                  <a:pt x="3415189" y="350044"/>
                  <a:pt x="3415189" y="348139"/>
                </a:cubicBezTo>
                <a:cubicBezTo>
                  <a:pt x="3414236" y="340519"/>
                  <a:pt x="3414236" y="333851"/>
                  <a:pt x="3413284" y="328136"/>
                </a:cubicBezTo>
                <a:cubicBezTo>
                  <a:pt x="3413284" y="328136"/>
                  <a:pt x="3413284" y="328136"/>
                  <a:pt x="3413284" y="328136"/>
                </a:cubicBezTo>
                <a:cubicBezTo>
                  <a:pt x="3414236" y="325279"/>
                  <a:pt x="3415189" y="323374"/>
                  <a:pt x="3417094" y="320516"/>
                </a:cubicBezTo>
                <a:cubicBezTo>
                  <a:pt x="3417094" y="324326"/>
                  <a:pt x="3417094" y="329089"/>
                  <a:pt x="3416141" y="335756"/>
                </a:cubicBezTo>
                <a:close/>
                <a:moveTo>
                  <a:pt x="3421856" y="320516"/>
                </a:moveTo>
                <a:cubicBezTo>
                  <a:pt x="3420904" y="324326"/>
                  <a:pt x="3420904" y="329089"/>
                  <a:pt x="3419951" y="332899"/>
                </a:cubicBezTo>
                <a:cubicBezTo>
                  <a:pt x="3418999" y="326231"/>
                  <a:pt x="3418999" y="320516"/>
                  <a:pt x="3418046" y="316706"/>
                </a:cubicBezTo>
                <a:cubicBezTo>
                  <a:pt x="3418999" y="314801"/>
                  <a:pt x="3419951" y="312896"/>
                  <a:pt x="3420904" y="310991"/>
                </a:cubicBezTo>
                <a:cubicBezTo>
                  <a:pt x="3420904" y="310039"/>
                  <a:pt x="3421856" y="309086"/>
                  <a:pt x="3421856" y="308134"/>
                </a:cubicBezTo>
                <a:cubicBezTo>
                  <a:pt x="3421856" y="310039"/>
                  <a:pt x="3422809" y="310991"/>
                  <a:pt x="3422809" y="312896"/>
                </a:cubicBezTo>
                <a:cubicBezTo>
                  <a:pt x="3422809" y="314801"/>
                  <a:pt x="3422809" y="317659"/>
                  <a:pt x="3421856" y="320516"/>
                </a:cubicBezTo>
                <a:close/>
                <a:moveTo>
                  <a:pt x="3410426" y="139541"/>
                </a:moveTo>
                <a:cubicBezTo>
                  <a:pt x="3413284" y="145256"/>
                  <a:pt x="3417094" y="151924"/>
                  <a:pt x="3421856" y="161449"/>
                </a:cubicBezTo>
                <a:cubicBezTo>
                  <a:pt x="3424714" y="167164"/>
                  <a:pt x="3428524" y="173831"/>
                  <a:pt x="3433286" y="181451"/>
                </a:cubicBezTo>
                <a:cubicBezTo>
                  <a:pt x="3431381" y="187166"/>
                  <a:pt x="3430429" y="192881"/>
                  <a:pt x="3428524" y="198596"/>
                </a:cubicBezTo>
                <a:cubicBezTo>
                  <a:pt x="3427571" y="202406"/>
                  <a:pt x="3426619" y="206216"/>
                  <a:pt x="3425666" y="210026"/>
                </a:cubicBezTo>
                <a:cubicBezTo>
                  <a:pt x="3424714" y="205264"/>
                  <a:pt x="3423761" y="200501"/>
                  <a:pt x="3422809" y="195739"/>
                </a:cubicBezTo>
                <a:cubicBezTo>
                  <a:pt x="3419951" y="183356"/>
                  <a:pt x="3417094" y="171926"/>
                  <a:pt x="3415189" y="163354"/>
                </a:cubicBezTo>
                <a:cubicBezTo>
                  <a:pt x="3413284" y="154781"/>
                  <a:pt x="3411379" y="148114"/>
                  <a:pt x="3410426" y="143351"/>
                </a:cubicBezTo>
                <a:cubicBezTo>
                  <a:pt x="3409474" y="141446"/>
                  <a:pt x="3410426" y="140494"/>
                  <a:pt x="3410426" y="139541"/>
                </a:cubicBezTo>
                <a:close/>
                <a:moveTo>
                  <a:pt x="3408521" y="136684"/>
                </a:move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lose/>
                <a:moveTo>
                  <a:pt x="3395186" y="266224"/>
                </a:moveTo>
                <a:cubicBezTo>
                  <a:pt x="3396139" y="251936"/>
                  <a:pt x="3396139" y="239554"/>
                  <a:pt x="3396139" y="227171"/>
                </a:cubicBezTo>
                <a:cubicBezTo>
                  <a:pt x="3396139" y="222409"/>
                  <a:pt x="3396139" y="217646"/>
                  <a:pt x="3396139" y="212884"/>
                </a:cubicBezTo>
                <a:cubicBezTo>
                  <a:pt x="3397091" y="210026"/>
                  <a:pt x="3398044" y="207169"/>
                  <a:pt x="3398996" y="204311"/>
                </a:cubicBezTo>
                <a:cubicBezTo>
                  <a:pt x="3398044" y="206216"/>
                  <a:pt x="3397091" y="208121"/>
                  <a:pt x="3396139" y="210026"/>
                </a:cubicBezTo>
                <a:cubicBezTo>
                  <a:pt x="3396139" y="207169"/>
                  <a:pt x="3396139" y="204311"/>
                  <a:pt x="3396139" y="202406"/>
                </a:cubicBezTo>
                <a:cubicBezTo>
                  <a:pt x="3397091" y="199549"/>
                  <a:pt x="3397091" y="197644"/>
                  <a:pt x="3398044" y="194786"/>
                </a:cubicBezTo>
                <a:cubicBezTo>
                  <a:pt x="3401854" y="178594"/>
                  <a:pt x="3405664" y="162401"/>
                  <a:pt x="3408521" y="145256"/>
                </a:cubicBezTo>
                <a:cubicBezTo>
                  <a:pt x="3408521" y="150019"/>
                  <a:pt x="3409474" y="155734"/>
                  <a:pt x="3410426" y="162401"/>
                </a:cubicBezTo>
                <a:cubicBezTo>
                  <a:pt x="3411379" y="171926"/>
                  <a:pt x="3412331" y="182404"/>
                  <a:pt x="3414236" y="195739"/>
                </a:cubicBezTo>
                <a:cubicBezTo>
                  <a:pt x="3415189" y="202406"/>
                  <a:pt x="3416141" y="209074"/>
                  <a:pt x="3417094" y="215741"/>
                </a:cubicBezTo>
                <a:cubicBezTo>
                  <a:pt x="3418046" y="220504"/>
                  <a:pt x="3418999" y="224314"/>
                  <a:pt x="3419951" y="229076"/>
                </a:cubicBezTo>
                <a:cubicBezTo>
                  <a:pt x="3418999" y="230981"/>
                  <a:pt x="3418999" y="232886"/>
                  <a:pt x="3418046" y="233839"/>
                </a:cubicBezTo>
                <a:cubicBezTo>
                  <a:pt x="3416141" y="240506"/>
                  <a:pt x="3414236" y="247174"/>
                  <a:pt x="3411379" y="253841"/>
                </a:cubicBezTo>
                <a:cubicBezTo>
                  <a:pt x="3408521" y="248126"/>
                  <a:pt x="3407569" y="245269"/>
                  <a:pt x="3407569" y="244316"/>
                </a:cubicBezTo>
                <a:cubicBezTo>
                  <a:pt x="3407569" y="242411"/>
                  <a:pt x="3407569" y="241459"/>
                  <a:pt x="3407569" y="239554"/>
                </a:cubicBezTo>
                <a:cubicBezTo>
                  <a:pt x="3407569" y="230029"/>
                  <a:pt x="3407569" y="224314"/>
                  <a:pt x="3407569" y="224314"/>
                </a:cubicBezTo>
                <a:cubicBezTo>
                  <a:pt x="3407569" y="224314"/>
                  <a:pt x="3405664" y="230029"/>
                  <a:pt x="3403759" y="239554"/>
                </a:cubicBezTo>
                <a:cubicBezTo>
                  <a:pt x="3402806" y="244316"/>
                  <a:pt x="3400901" y="250031"/>
                  <a:pt x="3399949" y="256699"/>
                </a:cubicBezTo>
                <a:cubicBezTo>
                  <a:pt x="3398996" y="262414"/>
                  <a:pt x="3397091" y="269081"/>
                  <a:pt x="3395186" y="275749"/>
                </a:cubicBezTo>
                <a:cubicBezTo>
                  <a:pt x="3395186" y="273844"/>
                  <a:pt x="3395186" y="270034"/>
                  <a:pt x="3395186" y="266224"/>
                </a:cubicBezTo>
                <a:close/>
                <a:moveTo>
                  <a:pt x="3363754" y="252889"/>
                </a:moveTo>
                <a:cubicBezTo>
                  <a:pt x="3364706" y="256699"/>
                  <a:pt x="3365659" y="260509"/>
                  <a:pt x="3365659" y="264319"/>
                </a:cubicBezTo>
                <a:cubicBezTo>
                  <a:pt x="3364706" y="266224"/>
                  <a:pt x="3363754" y="267176"/>
                  <a:pt x="3363754" y="269081"/>
                </a:cubicBezTo>
                <a:cubicBezTo>
                  <a:pt x="3363754" y="262414"/>
                  <a:pt x="3363754" y="257651"/>
                  <a:pt x="3363754" y="252889"/>
                </a:cubicBezTo>
                <a:close/>
                <a:moveTo>
                  <a:pt x="3321844" y="351949"/>
                </a:moveTo>
                <a:cubicBezTo>
                  <a:pt x="3321844" y="349091"/>
                  <a:pt x="3322796" y="345281"/>
                  <a:pt x="3322796" y="342424"/>
                </a:cubicBezTo>
                <a:cubicBezTo>
                  <a:pt x="3322796" y="344329"/>
                  <a:pt x="3323749" y="346234"/>
                  <a:pt x="3323749" y="347186"/>
                </a:cubicBezTo>
                <a:cubicBezTo>
                  <a:pt x="3323749" y="349091"/>
                  <a:pt x="3322796" y="350044"/>
                  <a:pt x="3321844" y="351949"/>
                </a:cubicBezTo>
                <a:close/>
                <a:moveTo>
                  <a:pt x="3340894" y="273844"/>
                </a:moveTo>
                <a:cubicBezTo>
                  <a:pt x="3342799" y="282416"/>
                  <a:pt x="3345656" y="290036"/>
                  <a:pt x="3347561" y="298609"/>
                </a:cubicBezTo>
                <a:cubicBezTo>
                  <a:pt x="3346609" y="300514"/>
                  <a:pt x="3345656" y="302419"/>
                  <a:pt x="3344704" y="304324"/>
                </a:cubicBezTo>
                <a:cubicBezTo>
                  <a:pt x="3342799" y="299561"/>
                  <a:pt x="3340894" y="295751"/>
                  <a:pt x="3338989" y="290989"/>
                </a:cubicBezTo>
                <a:cubicBezTo>
                  <a:pt x="3338036" y="276701"/>
                  <a:pt x="3336131" y="263366"/>
                  <a:pt x="3335179" y="251936"/>
                </a:cubicBezTo>
                <a:cubicBezTo>
                  <a:pt x="3337084" y="259556"/>
                  <a:pt x="3338989" y="266224"/>
                  <a:pt x="3340894" y="273844"/>
                </a:cubicBezTo>
                <a:close/>
                <a:moveTo>
                  <a:pt x="3330416" y="376714"/>
                </a:moveTo>
                <a:cubicBezTo>
                  <a:pt x="3330416" y="377666"/>
                  <a:pt x="3330416" y="378619"/>
                  <a:pt x="3331369" y="379571"/>
                </a:cubicBezTo>
                <a:cubicBezTo>
                  <a:pt x="3330416" y="380524"/>
                  <a:pt x="3330416" y="382429"/>
                  <a:pt x="3329464" y="384334"/>
                </a:cubicBezTo>
                <a:cubicBezTo>
                  <a:pt x="3329464" y="383381"/>
                  <a:pt x="3328511" y="382429"/>
                  <a:pt x="3328511" y="381476"/>
                </a:cubicBezTo>
                <a:cubicBezTo>
                  <a:pt x="3328511" y="379571"/>
                  <a:pt x="3329464" y="378619"/>
                  <a:pt x="3330416" y="376714"/>
                </a:cubicBezTo>
                <a:close/>
                <a:moveTo>
                  <a:pt x="3329464" y="202406"/>
                </a:moveTo>
                <a:cubicBezTo>
                  <a:pt x="3329464" y="203359"/>
                  <a:pt x="3329464" y="205264"/>
                  <a:pt x="3329464" y="207169"/>
                </a:cubicBezTo>
                <a:cubicBezTo>
                  <a:pt x="3329464" y="206216"/>
                  <a:pt x="3329464" y="206216"/>
                  <a:pt x="3328511" y="205264"/>
                </a:cubicBezTo>
                <a:cubicBezTo>
                  <a:pt x="3329464" y="204311"/>
                  <a:pt x="3329464" y="203359"/>
                  <a:pt x="3329464" y="202406"/>
                </a:cubicBezTo>
                <a:close/>
                <a:moveTo>
                  <a:pt x="3326606" y="302419"/>
                </a:moveTo>
                <a:cubicBezTo>
                  <a:pt x="3327559" y="305276"/>
                  <a:pt x="3328511" y="307181"/>
                  <a:pt x="3329464" y="310039"/>
                </a:cubicBezTo>
                <a:cubicBezTo>
                  <a:pt x="3329464" y="310991"/>
                  <a:pt x="3329464" y="310991"/>
                  <a:pt x="3329464" y="311944"/>
                </a:cubicBezTo>
                <a:cubicBezTo>
                  <a:pt x="3328511" y="310039"/>
                  <a:pt x="3327559" y="308134"/>
                  <a:pt x="3326606" y="306229"/>
                </a:cubicBezTo>
                <a:cubicBezTo>
                  <a:pt x="3326606" y="304324"/>
                  <a:pt x="3326606" y="303371"/>
                  <a:pt x="3326606" y="302419"/>
                </a:cubicBezTo>
                <a:close/>
                <a:moveTo>
                  <a:pt x="3323749" y="227171"/>
                </a:moveTo>
                <a:cubicBezTo>
                  <a:pt x="3324701" y="224314"/>
                  <a:pt x="3324701" y="221456"/>
                  <a:pt x="3325654" y="219551"/>
                </a:cubicBezTo>
                <a:cubicBezTo>
                  <a:pt x="3325654" y="220504"/>
                  <a:pt x="3325654" y="220504"/>
                  <a:pt x="3325654" y="221456"/>
                </a:cubicBezTo>
                <a:cubicBezTo>
                  <a:pt x="3322796" y="232886"/>
                  <a:pt x="3320891" y="244316"/>
                  <a:pt x="3318034" y="256699"/>
                </a:cubicBezTo>
                <a:cubicBezTo>
                  <a:pt x="3318034" y="256699"/>
                  <a:pt x="3318034" y="255746"/>
                  <a:pt x="3317081" y="255746"/>
                </a:cubicBezTo>
                <a:cubicBezTo>
                  <a:pt x="3319939" y="245269"/>
                  <a:pt x="3321844" y="235744"/>
                  <a:pt x="3323749" y="227171"/>
                </a:cubicBezTo>
                <a:close/>
                <a:moveTo>
                  <a:pt x="3315176" y="269081"/>
                </a:moveTo>
                <a:cubicBezTo>
                  <a:pt x="3315176" y="270034"/>
                  <a:pt x="3316129" y="270986"/>
                  <a:pt x="3316129" y="270986"/>
                </a:cubicBezTo>
                <a:cubicBezTo>
                  <a:pt x="3315176" y="274796"/>
                  <a:pt x="3315176" y="278606"/>
                  <a:pt x="3314224" y="282416"/>
                </a:cubicBezTo>
                <a:cubicBezTo>
                  <a:pt x="3314224" y="281464"/>
                  <a:pt x="3313271" y="280511"/>
                  <a:pt x="3313271" y="280511"/>
                </a:cubicBezTo>
                <a:cubicBezTo>
                  <a:pt x="3313271" y="276701"/>
                  <a:pt x="3314224" y="272891"/>
                  <a:pt x="3315176" y="269081"/>
                </a:cubicBezTo>
                <a:close/>
                <a:moveTo>
                  <a:pt x="3305651" y="310991"/>
                </a:moveTo>
                <a:cubicBezTo>
                  <a:pt x="3306604" y="307181"/>
                  <a:pt x="3307556" y="302419"/>
                  <a:pt x="3308509" y="298609"/>
                </a:cubicBezTo>
                <a:cubicBezTo>
                  <a:pt x="3309461" y="299561"/>
                  <a:pt x="3309461" y="301466"/>
                  <a:pt x="3310414" y="302419"/>
                </a:cubicBezTo>
                <a:cubicBezTo>
                  <a:pt x="3309461" y="308134"/>
                  <a:pt x="3308509" y="314801"/>
                  <a:pt x="3307556" y="320516"/>
                </a:cubicBezTo>
                <a:cubicBezTo>
                  <a:pt x="3306604" y="318611"/>
                  <a:pt x="3305651" y="315754"/>
                  <a:pt x="3304699" y="313849"/>
                </a:cubicBezTo>
                <a:cubicBezTo>
                  <a:pt x="3305651" y="313849"/>
                  <a:pt x="3305651" y="312896"/>
                  <a:pt x="3305651" y="310991"/>
                </a:cubicBezTo>
                <a:close/>
                <a:moveTo>
                  <a:pt x="3302794" y="327184"/>
                </a:moveTo>
                <a:cubicBezTo>
                  <a:pt x="3303746" y="330041"/>
                  <a:pt x="3303746" y="332899"/>
                  <a:pt x="3304699" y="335756"/>
                </a:cubicBezTo>
                <a:cubicBezTo>
                  <a:pt x="3303746" y="339566"/>
                  <a:pt x="3302794" y="344329"/>
                  <a:pt x="3300889" y="349091"/>
                </a:cubicBezTo>
                <a:cubicBezTo>
                  <a:pt x="3299936" y="350996"/>
                  <a:pt x="3299936" y="353854"/>
                  <a:pt x="3298984" y="355759"/>
                </a:cubicBezTo>
                <a:cubicBezTo>
                  <a:pt x="3298031" y="354806"/>
                  <a:pt x="3298031" y="352901"/>
                  <a:pt x="3297079" y="351949"/>
                </a:cubicBezTo>
                <a:cubicBezTo>
                  <a:pt x="3298984" y="343376"/>
                  <a:pt x="3300889" y="334804"/>
                  <a:pt x="3302794" y="327184"/>
                </a:cubicBezTo>
                <a:close/>
                <a:moveTo>
                  <a:pt x="3279934" y="297656"/>
                </a:moveTo>
                <a:cubicBezTo>
                  <a:pt x="3279934" y="294799"/>
                  <a:pt x="3279934" y="291941"/>
                  <a:pt x="3280886" y="289084"/>
                </a:cubicBezTo>
                <a:cubicBezTo>
                  <a:pt x="3281839" y="280511"/>
                  <a:pt x="3282791" y="271939"/>
                  <a:pt x="3283744" y="263366"/>
                </a:cubicBezTo>
                <a:cubicBezTo>
                  <a:pt x="3283744" y="259556"/>
                  <a:pt x="3284696" y="255746"/>
                  <a:pt x="3284696" y="252889"/>
                </a:cubicBezTo>
                <a:cubicBezTo>
                  <a:pt x="3287554" y="258604"/>
                  <a:pt x="3290411" y="264319"/>
                  <a:pt x="3293269" y="270034"/>
                </a:cubicBezTo>
                <a:cubicBezTo>
                  <a:pt x="3292316" y="272891"/>
                  <a:pt x="3292316" y="274796"/>
                  <a:pt x="3291364" y="277654"/>
                </a:cubicBezTo>
                <a:cubicBezTo>
                  <a:pt x="3291364" y="279559"/>
                  <a:pt x="3290411" y="281464"/>
                  <a:pt x="3290411" y="283369"/>
                </a:cubicBezTo>
                <a:cubicBezTo>
                  <a:pt x="3289459" y="271939"/>
                  <a:pt x="3289459" y="264319"/>
                  <a:pt x="3289459" y="264319"/>
                </a:cubicBezTo>
                <a:cubicBezTo>
                  <a:pt x="3289459" y="264319"/>
                  <a:pt x="3285649" y="285274"/>
                  <a:pt x="3281839" y="317659"/>
                </a:cubicBezTo>
                <a:cubicBezTo>
                  <a:pt x="3281839" y="317659"/>
                  <a:pt x="3280886" y="317659"/>
                  <a:pt x="3280886" y="317659"/>
                </a:cubicBezTo>
                <a:cubicBezTo>
                  <a:pt x="3280886" y="317659"/>
                  <a:pt x="3280886" y="316706"/>
                  <a:pt x="3280886" y="316706"/>
                </a:cubicBezTo>
                <a:cubicBezTo>
                  <a:pt x="3280886" y="316706"/>
                  <a:pt x="3280886" y="315754"/>
                  <a:pt x="3279934" y="315754"/>
                </a:cubicBezTo>
                <a:cubicBezTo>
                  <a:pt x="3279934" y="314801"/>
                  <a:pt x="3278981" y="314801"/>
                  <a:pt x="3278981" y="313849"/>
                </a:cubicBezTo>
                <a:cubicBezTo>
                  <a:pt x="3278981" y="308134"/>
                  <a:pt x="3279934" y="302419"/>
                  <a:pt x="3279934" y="297656"/>
                </a:cubicBezTo>
                <a:close/>
                <a:moveTo>
                  <a:pt x="3263741" y="295751"/>
                </a:moveTo>
                <a:cubicBezTo>
                  <a:pt x="3263741" y="294799"/>
                  <a:pt x="3263741" y="293846"/>
                  <a:pt x="3263741" y="293846"/>
                </a:cubicBezTo>
                <a:cubicBezTo>
                  <a:pt x="3263741" y="293846"/>
                  <a:pt x="3263741" y="294799"/>
                  <a:pt x="3263741" y="295751"/>
                </a:cubicBezTo>
                <a:cubicBezTo>
                  <a:pt x="3264694" y="295751"/>
                  <a:pt x="3264694" y="295751"/>
                  <a:pt x="3264694" y="296704"/>
                </a:cubicBezTo>
                <a:cubicBezTo>
                  <a:pt x="3263741" y="299561"/>
                  <a:pt x="3262789" y="303371"/>
                  <a:pt x="3262789" y="306229"/>
                </a:cubicBezTo>
                <a:cubicBezTo>
                  <a:pt x="3262789" y="302419"/>
                  <a:pt x="3263741" y="298609"/>
                  <a:pt x="3263741" y="295751"/>
                </a:cubicBezTo>
                <a:close/>
                <a:moveTo>
                  <a:pt x="3232309" y="381476"/>
                </a:moveTo>
                <a:cubicBezTo>
                  <a:pt x="3232309" y="372904"/>
                  <a:pt x="3232309" y="365284"/>
                  <a:pt x="3232309" y="357664"/>
                </a:cubicBezTo>
                <a:cubicBezTo>
                  <a:pt x="3232309" y="357664"/>
                  <a:pt x="3232309" y="358616"/>
                  <a:pt x="3232309" y="358616"/>
                </a:cubicBezTo>
                <a:cubicBezTo>
                  <a:pt x="3232309" y="359569"/>
                  <a:pt x="3232309" y="360521"/>
                  <a:pt x="3233261" y="360521"/>
                </a:cubicBezTo>
                <a:cubicBezTo>
                  <a:pt x="3233261" y="367189"/>
                  <a:pt x="3233261" y="373856"/>
                  <a:pt x="3232309" y="381476"/>
                </a:cubicBezTo>
                <a:close/>
                <a:moveTo>
                  <a:pt x="3239929" y="327184"/>
                </a:moveTo>
                <a:cubicBezTo>
                  <a:pt x="3240881" y="330994"/>
                  <a:pt x="3240881" y="335756"/>
                  <a:pt x="3241834" y="339566"/>
                </a:cubicBezTo>
                <a:cubicBezTo>
                  <a:pt x="3240881" y="337661"/>
                  <a:pt x="3239929" y="335756"/>
                  <a:pt x="3239929" y="333851"/>
                </a:cubicBezTo>
                <a:cubicBezTo>
                  <a:pt x="3239929" y="331946"/>
                  <a:pt x="3239929" y="330994"/>
                  <a:pt x="3239929" y="329089"/>
                </a:cubicBezTo>
                <a:cubicBezTo>
                  <a:pt x="3238976" y="328136"/>
                  <a:pt x="3239929" y="328136"/>
                  <a:pt x="3239929" y="327184"/>
                </a:cubicBezTo>
                <a:close/>
                <a:moveTo>
                  <a:pt x="3234214" y="318611"/>
                </a:moveTo>
                <a:cubicBezTo>
                  <a:pt x="3235166" y="315754"/>
                  <a:pt x="3236119" y="312896"/>
                  <a:pt x="3237071" y="310039"/>
                </a:cubicBezTo>
                <a:cubicBezTo>
                  <a:pt x="3237071" y="311944"/>
                  <a:pt x="3238024" y="313849"/>
                  <a:pt x="3238024" y="314801"/>
                </a:cubicBezTo>
                <a:cubicBezTo>
                  <a:pt x="3238024" y="315754"/>
                  <a:pt x="3238024" y="315754"/>
                  <a:pt x="3238024" y="316706"/>
                </a:cubicBezTo>
                <a:cubicBezTo>
                  <a:pt x="3238024" y="316706"/>
                  <a:pt x="3238024" y="317659"/>
                  <a:pt x="3237071" y="317659"/>
                </a:cubicBezTo>
                <a:cubicBezTo>
                  <a:pt x="3237071" y="314801"/>
                  <a:pt x="3236119" y="311944"/>
                  <a:pt x="3237071" y="311944"/>
                </a:cubicBezTo>
                <a:cubicBezTo>
                  <a:pt x="3238024" y="311944"/>
                  <a:pt x="3237071" y="314801"/>
                  <a:pt x="3236119" y="319564"/>
                </a:cubicBezTo>
                <a:cubicBezTo>
                  <a:pt x="3235166" y="320516"/>
                  <a:pt x="3235166" y="321469"/>
                  <a:pt x="3234214" y="322421"/>
                </a:cubicBezTo>
                <a:cubicBezTo>
                  <a:pt x="3234214" y="321469"/>
                  <a:pt x="3233261" y="320516"/>
                  <a:pt x="3233261" y="319564"/>
                </a:cubicBezTo>
                <a:cubicBezTo>
                  <a:pt x="3234214" y="319564"/>
                  <a:pt x="3234214" y="319564"/>
                  <a:pt x="3234214" y="318611"/>
                </a:cubicBezTo>
                <a:close/>
                <a:moveTo>
                  <a:pt x="3233261" y="286226"/>
                </a:moveTo>
                <a:cubicBezTo>
                  <a:pt x="3233261" y="287179"/>
                  <a:pt x="3233261" y="287179"/>
                  <a:pt x="3233261" y="288131"/>
                </a:cubicBezTo>
                <a:cubicBezTo>
                  <a:pt x="3233261" y="289084"/>
                  <a:pt x="3232309" y="289084"/>
                  <a:pt x="3232309" y="290036"/>
                </a:cubicBezTo>
                <a:cubicBezTo>
                  <a:pt x="3232309" y="287179"/>
                  <a:pt x="3232309" y="285274"/>
                  <a:pt x="3232309" y="282416"/>
                </a:cubicBezTo>
                <a:cubicBezTo>
                  <a:pt x="3232309" y="284321"/>
                  <a:pt x="3233261" y="285274"/>
                  <a:pt x="3233261" y="286226"/>
                </a:cubicBezTo>
                <a:close/>
                <a:moveTo>
                  <a:pt x="3222784" y="285274"/>
                </a:moveTo>
                <a:cubicBezTo>
                  <a:pt x="3222784" y="281464"/>
                  <a:pt x="3222784" y="277654"/>
                  <a:pt x="3223736" y="273844"/>
                </a:cubicBezTo>
                <a:cubicBezTo>
                  <a:pt x="3224689" y="271939"/>
                  <a:pt x="3224689" y="270034"/>
                  <a:pt x="3224689" y="270034"/>
                </a:cubicBezTo>
                <a:cubicBezTo>
                  <a:pt x="3224689" y="270034"/>
                  <a:pt x="3224689" y="270034"/>
                  <a:pt x="3224689" y="270986"/>
                </a:cubicBezTo>
                <a:cubicBezTo>
                  <a:pt x="3225641" y="265271"/>
                  <a:pt x="3226594" y="259556"/>
                  <a:pt x="3227546" y="253841"/>
                </a:cubicBezTo>
                <a:cubicBezTo>
                  <a:pt x="3227546" y="253841"/>
                  <a:pt x="3227546" y="253841"/>
                  <a:pt x="3227546" y="253841"/>
                </a:cubicBezTo>
                <a:cubicBezTo>
                  <a:pt x="3226594" y="264319"/>
                  <a:pt x="3225641" y="277654"/>
                  <a:pt x="3223736" y="292894"/>
                </a:cubicBezTo>
                <a:cubicBezTo>
                  <a:pt x="3223736" y="292894"/>
                  <a:pt x="3223736" y="291941"/>
                  <a:pt x="3222784" y="291941"/>
                </a:cubicBezTo>
                <a:cubicBezTo>
                  <a:pt x="3222784" y="291941"/>
                  <a:pt x="3222784" y="291941"/>
                  <a:pt x="3222784" y="290989"/>
                </a:cubicBezTo>
                <a:cubicBezTo>
                  <a:pt x="3221831" y="289084"/>
                  <a:pt x="3221831" y="287179"/>
                  <a:pt x="3222784" y="285274"/>
                </a:cubicBezTo>
                <a:close/>
                <a:moveTo>
                  <a:pt x="3217069" y="207169"/>
                </a:moveTo>
                <a:cubicBezTo>
                  <a:pt x="3218021" y="210979"/>
                  <a:pt x="3218974" y="214789"/>
                  <a:pt x="3219926" y="219551"/>
                </a:cubicBezTo>
                <a:cubicBezTo>
                  <a:pt x="3218021" y="225266"/>
                  <a:pt x="3217069" y="231934"/>
                  <a:pt x="3215164" y="238601"/>
                </a:cubicBezTo>
                <a:cubicBezTo>
                  <a:pt x="3215164" y="226219"/>
                  <a:pt x="3217069" y="215741"/>
                  <a:pt x="3217069" y="207169"/>
                </a:cubicBezTo>
                <a:close/>
                <a:moveTo>
                  <a:pt x="3191351" y="249079"/>
                </a:moveTo>
                <a:cubicBezTo>
                  <a:pt x="3191351" y="242411"/>
                  <a:pt x="3192304" y="236696"/>
                  <a:pt x="3192304" y="232886"/>
                </a:cubicBezTo>
                <a:cubicBezTo>
                  <a:pt x="3193256" y="234791"/>
                  <a:pt x="3193256" y="235744"/>
                  <a:pt x="3194209" y="238601"/>
                </a:cubicBezTo>
                <a:cubicBezTo>
                  <a:pt x="3193256" y="247174"/>
                  <a:pt x="3192304" y="255746"/>
                  <a:pt x="3191351" y="265271"/>
                </a:cubicBezTo>
                <a:cubicBezTo>
                  <a:pt x="3191351" y="258604"/>
                  <a:pt x="3191351" y="253841"/>
                  <a:pt x="3191351" y="249079"/>
                </a:cubicBezTo>
                <a:close/>
                <a:moveTo>
                  <a:pt x="3155156" y="313849"/>
                </a:moveTo>
                <a:cubicBezTo>
                  <a:pt x="3155156" y="315754"/>
                  <a:pt x="3156109" y="317659"/>
                  <a:pt x="3156109" y="320516"/>
                </a:cubicBezTo>
                <a:cubicBezTo>
                  <a:pt x="3156109" y="325279"/>
                  <a:pt x="3157061" y="330041"/>
                  <a:pt x="3158014" y="334804"/>
                </a:cubicBezTo>
                <a:cubicBezTo>
                  <a:pt x="3157061" y="341471"/>
                  <a:pt x="3155156" y="348139"/>
                  <a:pt x="3154204" y="354806"/>
                </a:cubicBezTo>
                <a:cubicBezTo>
                  <a:pt x="3153251" y="353854"/>
                  <a:pt x="3153251" y="352901"/>
                  <a:pt x="3152299" y="351949"/>
                </a:cubicBezTo>
                <a:cubicBezTo>
                  <a:pt x="3152299" y="350996"/>
                  <a:pt x="3152299" y="350044"/>
                  <a:pt x="3152299" y="350044"/>
                </a:cubicBezTo>
                <a:cubicBezTo>
                  <a:pt x="3152299" y="348139"/>
                  <a:pt x="3151346" y="347186"/>
                  <a:pt x="3151346" y="345281"/>
                </a:cubicBezTo>
                <a:cubicBezTo>
                  <a:pt x="3151346" y="345281"/>
                  <a:pt x="3151346" y="344329"/>
                  <a:pt x="3151346" y="344329"/>
                </a:cubicBezTo>
                <a:lnTo>
                  <a:pt x="3151346" y="338614"/>
                </a:lnTo>
                <a:cubicBezTo>
                  <a:pt x="3151346" y="329089"/>
                  <a:pt x="3153251" y="321469"/>
                  <a:pt x="3155156" y="313849"/>
                </a:cubicBezTo>
                <a:close/>
                <a:moveTo>
                  <a:pt x="3139916" y="213836"/>
                </a:moveTo>
                <a:cubicBezTo>
                  <a:pt x="3140869" y="220504"/>
                  <a:pt x="3142774" y="228124"/>
                  <a:pt x="3143726" y="235744"/>
                </a:cubicBezTo>
                <a:cubicBezTo>
                  <a:pt x="3145631" y="246221"/>
                  <a:pt x="3147536" y="256699"/>
                  <a:pt x="3148489" y="267176"/>
                </a:cubicBezTo>
                <a:cubicBezTo>
                  <a:pt x="3146584" y="272891"/>
                  <a:pt x="3145631" y="278606"/>
                  <a:pt x="3143726" y="284321"/>
                </a:cubicBezTo>
                <a:cubicBezTo>
                  <a:pt x="3140869" y="251936"/>
                  <a:pt x="3138964" y="228124"/>
                  <a:pt x="3137059" y="216694"/>
                </a:cubicBezTo>
                <a:cubicBezTo>
                  <a:pt x="3138011" y="215741"/>
                  <a:pt x="3138964" y="214789"/>
                  <a:pt x="3139916" y="213836"/>
                </a:cubicBezTo>
                <a:close/>
                <a:moveTo>
                  <a:pt x="3130391" y="337661"/>
                </a:moveTo>
                <a:cubicBezTo>
                  <a:pt x="3130391" y="336709"/>
                  <a:pt x="3130391" y="336709"/>
                  <a:pt x="3130391" y="335756"/>
                </a:cubicBezTo>
                <a:cubicBezTo>
                  <a:pt x="3130391" y="335756"/>
                  <a:pt x="3130391" y="335756"/>
                  <a:pt x="3130391" y="335756"/>
                </a:cubicBezTo>
                <a:cubicBezTo>
                  <a:pt x="3130391" y="336709"/>
                  <a:pt x="3130391" y="336709"/>
                  <a:pt x="3130391" y="337661"/>
                </a:cubicBezTo>
                <a:close/>
                <a:moveTo>
                  <a:pt x="3130391" y="328136"/>
                </a:moveTo>
                <a:cubicBezTo>
                  <a:pt x="3130391" y="328136"/>
                  <a:pt x="3130391" y="327184"/>
                  <a:pt x="3130391" y="328136"/>
                </a:cubicBezTo>
                <a:cubicBezTo>
                  <a:pt x="3130391" y="327184"/>
                  <a:pt x="3130391" y="328136"/>
                  <a:pt x="3130391" y="328136"/>
                </a:cubicBezTo>
                <a:cubicBezTo>
                  <a:pt x="3130391" y="328136"/>
                  <a:pt x="3130391" y="328136"/>
                  <a:pt x="3130391" y="328136"/>
                </a:cubicBezTo>
                <a:close/>
                <a:moveTo>
                  <a:pt x="3133249" y="276701"/>
                </a:moveTo>
                <a:cubicBezTo>
                  <a:pt x="3133249" y="276701"/>
                  <a:pt x="3133249" y="275749"/>
                  <a:pt x="3133249" y="276701"/>
                </a:cubicBezTo>
                <a:cubicBezTo>
                  <a:pt x="3131344" y="270034"/>
                  <a:pt x="3129439" y="264319"/>
                  <a:pt x="3128486" y="259556"/>
                </a:cubicBezTo>
                <a:cubicBezTo>
                  <a:pt x="3128486" y="254794"/>
                  <a:pt x="3128486" y="250031"/>
                  <a:pt x="3127534" y="246221"/>
                </a:cubicBezTo>
                <a:cubicBezTo>
                  <a:pt x="3131344" y="235744"/>
                  <a:pt x="3134201" y="228124"/>
                  <a:pt x="3135154" y="223361"/>
                </a:cubicBezTo>
                <a:cubicBezTo>
                  <a:pt x="3135154" y="235744"/>
                  <a:pt x="3134201" y="253841"/>
                  <a:pt x="3133249" y="276701"/>
                </a:cubicBezTo>
                <a:close/>
                <a:moveTo>
                  <a:pt x="3130391" y="229076"/>
                </a:moveTo>
                <a:cubicBezTo>
                  <a:pt x="3132296" y="225266"/>
                  <a:pt x="3134201" y="222409"/>
                  <a:pt x="3136106" y="219551"/>
                </a:cubicBezTo>
                <a:cubicBezTo>
                  <a:pt x="3136106" y="220504"/>
                  <a:pt x="3136106" y="220504"/>
                  <a:pt x="3136106" y="221456"/>
                </a:cubicBezTo>
                <a:cubicBezTo>
                  <a:pt x="3134201" y="224314"/>
                  <a:pt x="3131344" y="229076"/>
                  <a:pt x="3127534" y="236696"/>
                </a:cubicBezTo>
                <a:cubicBezTo>
                  <a:pt x="3127534" y="235744"/>
                  <a:pt x="3127534" y="235744"/>
                  <a:pt x="3127534" y="234791"/>
                </a:cubicBezTo>
                <a:cubicBezTo>
                  <a:pt x="3128486" y="232886"/>
                  <a:pt x="3129439" y="230981"/>
                  <a:pt x="3130391" y="229076"/>
                </a:cubicBezTo>
                <a:close/>
                <a:moveTo>
                  <a:pt x="3114199" y="290036"/>
                </a:moveTo>
                <a:cubicBezTo>
                  <a:pt x="3114199" y="289084"/>
                  <a:pt x="3113246" y="288131"/>
                  <a:pt x="3113246" y="287179"/>
                </a:cubicBezTo>
                <a:cubicBezTo>
                  <a:pt x="3113246" y="287179"/>
                  <a:pt x="3113246" y="287179"/>
                  <a:pt x="3113246" y="286226"/>
                </a:cubicBezTo>
                <a:cubicBezTo>
                  <a:pt x="3114199" y="284321"/>
                  <a:pt x="3114199" y="283369"/>
                  <a:pt x="3115151" y="281464"/>
                </a:cubicBezTo>
                <a:cubicBezTo>
                  <a:pt x="3114199" y="284321"/>
                  <a:pt x="3114199" y="287179"/>
                  <a:pt x="3114199" y="290036"/>
                </a:cubicBezTo>
                <a:close/>
                <a:moveTo>
                  <a:pt x="3115151" y="257651"/>
                </a:moveTo>
                <a:cubicBezTo>
                  <a:pt x="3115151" y="256699"/>
                  <a:pt x="3116104" y="256699"/>
                  <a:pt x="3116104" y="255746"/>
                </a:cubicBezTo>
                <a:cubicBezTo>
                  <a:pt x="3116104" y="256699"/>
                  <a:pt x="3116104" y="257651"/>
                  <a:pt x="3115151" y="257651"/>
                </a:cubicBezTo>
                <a:cubicBezTo>
                  <a:pt x="3114199" y="261461"/>
                  <a:pt x="3111341" y="265271"/>
                  <a:pt x="3109436" y="270034"/>
                </a:cubicBezTo>
                <a:cubicBezTo>
                  <a:pt x="3111341" y="266224"/>
                  <a:pt x="3113246" y="261461"/>
                  <a:pt x="3115151" y="257651"/>
                </a:cubicBezTo>
                <a:close/>
                <a:moveTo>
                  <a:pt x="3110389" y="292894"/>
                </a:moveTo>
                <a:cubicBezTo>
                  <a:pt x="3111341" y="297656"/>
                  <a:pt x="3112294" y="302419"/>
                  <a:pt x="3113246" y="309086"/>
                </a:cubicBezTo>
                <a:cubicBezTo>
                  <a:pt x="3113246" y="310039"/>
                  <a:pt x="3113246" y="310991"/>
                  <a:pt x="3114199" y="311944"/>
                </a:cubicBezTo>
                <a:cubicBezTo>
                  <a:pt x="3114199" y="314801"/>
                  <a:pt x="3114199" y="317659"/>
                  <a:pt x="3114199" y="321469"/>
                </a:cubicBezTo>
                <a:cubicBezTo>
                  <a:pt x="3114199" y="321469"/>
                  <a:pt x="3114199" y="320516"/>
                  <a:pt x="3114199" y="319564"/>
                </a:cubicBezTo>
                <a:cubicBezTo>
                  <a:pt x="3113246" y="315754"/>
                  <a:pt x="3112294" y="312896"/>
                  <a:pt x="3110389" y="309086"/>
                </a:cubicBezTo>
                <a:cubicBezTo>
                  <a:pt x="3110389" y="306229"/>
                  <a:pt x="3109436" y="303371"/>
                  <a:pt x="3109436" y="300514"/>
                </a:cubicBezTo>
                <a:cubicBezTo>
                  <a:pt x="3109436" y="300514"/>
                  <a:pt x="3109436" y="299561"/>
                  <a:pt x="3109436" y="299561"/>
                </a:cubicBezTo>
                <a:cubicBezTo>
                  <a:pt x="3108484" y="297656"/>
                  <a:pt x="3109436" y="295751"/>
                  <a:pt x="3110389" y="292894"/>
                </a:cubicBezTo>
                <a:close/>
                <a:moveTo>
                  <a:pt x="3098006" y="350996"/>
                </a:moveTo>
                <a:cubicBezTo>
                  <a:pt x="3098006" y="350996"/>
                  <a:pt x="3098006" y="350996"/>
                  <a:pt x="3098006" y="350996"/>
                </a:cubicBezTo>
                <a:cubicBezTo>
                  <a:pt x="3098006" y="351949"/>
                  <a:pt x="3098006" y="352901"/>
                  <a:pt x="3098006" y="353854"/>
                </a:cubicBezTo>
                <a:cubicBezTo>
                  <a:pt x="3098006" y="353854"/>
                  <a:pt x="3098006" y="353854"/>
                  <a:pt x="3097054" y="354806"/>
                </a:cubicBezTo>
                <a:cubicBezTo>
                  <a:pt x="3097054" y="353854"/>
                  <a:pt x="3098006" y="351949"/>
                  <a:pt x="3098006" y="350996"/>
                </a:cubicBezTo>
                <a:close/>
                <a:moveTo>
                  <a:pt x="3093244" y="377666"/>
                </a:moveTo>
                <a:cubicBezTo>
                  <a:pt x="3095149" y="372904"/>
                  <a:pt x="3097054" y="370046"/>
                  <a:pt x="3097054" y="370046"/>
                </a:cubicBezTo>
                <a:cubicBezTo>
                  <a:pt x="3097054" y="370046"/>
                  <a:pt x="3096101" y="371951"/>
                  <a:pt x="3094196" y="373856"/>
                </a:cubicBezTo>
                <a:cubicBezTo>
                  <a:pt x="3095149" y="368141"/>
                  <a:pt x="3096101" y="361474"/>
                  <a:pt x="3097054" y="355759"/>
                </a:cubicBezTo>
                <a:cubicBezTo>
                  <a:pt x="3097054" y="354806"/>
                  <a:pt x="3098006" y="354806"/>
                  <a:pt x="3098006" y="353854"/>
                </a:cubicBezTo>
                <a:cubicBezTo>
                  <a:pt x="3098006" y="359569"/>
                  <a:pt x="3098006" y="366236"/>
                  <a:pt x="3098006" y="371951"/>
                </a:cubicBezTo>
                <a:cubicBezTo>
                  <a:pt x="3098006" y="375761"/>
                  <a:pt x="3098006" y="379571"/>
                  <a:pt x="3098006" y="383381"/>
                </a:cubicBezTo>
                <a:lnTo>
                  <a:pt x="3095149" y="383381"/>
                </a:lnTo>
                <a:cubicBezTo>
                  <a:pt x="3095149" y="383381"/>
                  <a:pt x="3095149" y="383381"/>
                  <a:pt x="3095149" y="383381"/>
                </a:cubicBezTo>
                <a:cubicBezTo>
                  <a:pt x="3094196" y="381476"/>
                  <a:pt x="3094196" y="379571"/>
                  <a:pt x="3093244" y="378619"/>
                </a:cubicBezTo>
                <a:cubicBezTo>
                  <a:pt x="3093244" y="379571"/>
                  <a:pt x="3093244" y="378619"/>
                  <a:pt x="3093244" y="377666"/>
                </a:cubicBezTo>
                <a:close/>
                <a:moveTo>
                  <a:pt x="3084671" y="293846"/>
                </a:moveTo>
                <a:cubicBezTo>
                  <a:pt x="3084671" y="288131"/>
                  <a:pt x="3085624" y="282416"/>
                  <a:pt x="3085624" y="276701"/>
                </a:cubicBezTo>
                <a:cubicBezTo>
                  <a:pt x="3085624" y="277654"/>
                  <a:pt x="3085624" y="277654"/>
                  <a:pt x="3085624" y="278606"/>
                </a:cubicBezTo>
                <a:cubicBezTo>
                  <a:pt x="3086576" y="281464"/>
                  <a:pt x="3087529" y="285274"/>
                  <a:pt x="3088481" y="289084"/>
                </a:cubicBezTo>
                <a:cubicBezTo>
                  <a:pt x="3087529" y="290036"/>
                  <a:pt x="3087529" y="290989"/>
                  <a:pt x="3086576" y="291941"/>
                </a:cubicBezTo>
                <a:cubicBezTo>
                  <a:pt x="3085624" y="292894"/>
                  <a:pt x="3084671" y="294799"/>
                  <a:pt x="3084671" y="296704"/>
                </a:cubicBezTo>
                <a:cubicBezTo>
                  <a:pt x="3084671" y="294799"/>
                  <a:pt x="3084671" y="294799"/>
                  <a:pt x="3084671" y="293846"/>
                </a:cubicBezTo>
                <a:close/>
                <a:moveTo>
                  <a:pt x="3086576" y="348139"/>
                </a:moveTo>
                <a:cubicBezTo>
                  <a:pt x="3086576" y="349091"/>
                  <a:pt x="3086576" y="349091"/>
                  <a:pt x="3086576" y="350044"/>
                </a:cubicBezTo>
                <a:cubicBezTo>
                  <a:pt x="3085624" y="353854"/>
                  <a:pt x="3084671" y="357664"/>
                  <a:pt x="3083719" y="361474"/>
                </a:cubicBezTo>
                <a:cubicBezTo>
                  <a:pt x="3083719" y="360521"/>
                  <a:pt x="3083719" y="358616"/>
                  <a:pt x="3083719" y="357664"/>
                </a:cubicBezTo>
                <a:cubicBezTo>
                  <a:pt x="3084671" y="353854"/>
                  <a:pt x="3085624" y="350996"/>
                  <a:pt x="3086576" y="348139"/>
                </a:cubicBezTo>
                <a:close/>
                <a:moveTo>
                  <a:pt x="3057049" y="235744"/>
                </a:moveTo>
                <a:cubicBezTo>
                  <a:pt x="3058001" y="227171"/>
                  <a:pt x="3058954" y="218599"/>
                  <a:pt x="3059906" y="210979"/>
                </a:cubicBezTo>
                <a:cubicBezTo>
                  <a:pt x="3060859" y="204311"/>
                  <a:pt x="3061811" y="197644"/>
                  <a:pt x="3062764" y="191929"/>
                </a:cubicBezTo>
                <a:cubicBezTo>
                  <a:pt x="3063716" y="195739"/>
                  <a:pt x="3065621" y="201454"/>
                  <a:pt x="3067526" y="209074"/>
                </a:cubicBezTo>
                <a:cubicBezTo>
                  <a:pt x="3067526" y="213836"/>
                  <a:pt x="3066574" y="217646"/>
                  <a:pt x="3066574" y="222409"/>
                </a:cubicBezTo>
                <a:cubicBezTo>
                  <a:pt x="3065621" y="231934"/>
                  <a:pt x="3064669" y="242411"/>
                  <a:pt x="3063716" y="253841"/>
                </a:cubicBezTo>
                <a:cubicBezTo>
                  <a:pt x="3062764" y="258604"/>
                  <a:pt x="3060859" y="263366"/>
                  <a:pt x="3059906" y="268129"/>
                </a:cubicBezTo>
                <a:cubicBezTo>
                  <a:pt x="3058954" y="262414"/>
                  <a:pt x="3058001" y="257651"/>
                  <a:pt x="3057049" y="252889"/>
                </a:cubicBezTo>
                <a:cubicBezTo>
                  <a:pt x="3057049" y="250984"/>
                  <a:pt x="3056096" y="250031"/>
                  <a:pt x="3056096" y="248126"/>
                </a:cubicBezTo>
                <a:cubicBezTo>
                  <a:pt x="3056096" y="244316"/>
                  <a:pt x="3056096" y="239554"/>
                  <a:pt x="3057049" y="235744"/>
                </a:cubicBezTo>
                <a:close/>
                <a:moveTo>
                  <a:pt x="3002756" y="307181"/>
                </a:moveTo>
                <a:cubicBezTo>
                  <a:pt x="3002756" y="308134"/>
                  <a:pt x="3001804" y="309086"/>
                  <a:pt x="3001804" y="310039"/>
                </a:cubicBezTo>
                <a:cubicBezTo>
                  <a:pt x="3001804" y="308134"/>
                  <a:pt x="3002756" y="307181"/>
                  <a:pt x="3002756" y="305276"/>
                </a:cubicBezTo>
                <a:cubicBezTo>
                  <a:pt x="3004661" y="298609"/>
                  <a:pt x="3005614" y="292894"/>
                  <a:pt x="3006566" y="286226"/>
                </a:cubicBezTo>
                <a:cubicBezTo>
                  <a:pt x="3007519" y="287179"/>
                  <a:pt x="3007519" y="289084"/>
                  <a:pt x="3008471" y="290036"/>
                </a:cubicBezTo>
                <a:cubicBezTo>
                  <a:pt x="3006566" y="295751"/>
                  <a:pt x="3004661" y="301466"/>
                  <a:pt x="3002756" y="307181"/>
                </a:cubicBezTo>
                <a:close/>
                <a:moveTo>
                  <a:pt x="3036094" y="249079"/>
                </a:moveTo>
                <a:cubicBezTo>
                  <a:pt x="3036094" y="254794"/>
                  <a:pt x="3036094" y="260509"/>
                  <a:pt x="3036094" y="266224"/>
                </a:cubicBezTo>
                <a:cubicBezTo>
                  <a:pt x="3035141" y="263366"/>
                  <a:pt x="3034189" y="260509"/>
                  <a:pt x="3033236" y="258604"/>
                </a:cubicBezTo>
                <a:cubicBezTo>
                  <a:pt x="3034189" y="255746"/>
                  <a:pt x="3035141" y="252889"/>
                  <a:pt x="3036094" y="249079"/>
                </a:cubicBezTo>
                <a:close/>
                <a:moveTo>
                  <a:pt x="3030379" y="269081"/>
                </a:moveTo>
                <a:cubicBezTo>
                  <a:pt x="3030379" y="269081"/>
                  <a:pt x="3030379" y="270034"/>
                  <a:pt x="3030379" y="269081"/>
                </a:cubicBezTo>
                <a:cubicBezTo>
                  <a:pt x="3030379" y="270034"/>
                  <a:pt x="3030379" y="270034"/>
                  <a:pt x="3030379" y="269081"/>
                </a:cubicBezTo>
                <a:cubicBezTo>
                  <a:pt x="3030379" y="269081"/>
                  <a:pt x="3030379" y="269081"/>
                  <a:pt x="3030379" y="269081"/>
                </a:cubicBezTo>
                <a:close/>
                <a:moveTo>
                  <a:pt x="3027521" y="353854"/>
                </a:moveTo>
                <a:cubicBezTo>
                  <a:pt x="3026569" y="356711"/>
                  <a:pt x="3024664" y="360521"/>
                  <a:pt x="3023711" y="364331"/>
                </a:cubicBezTo>
                <a:cubicBezTo>
                  <a:pt x="3021806" y="370046"/>
                  <a:pt x="3019901" y="376714"/>
                  <a:pt x="3017996" y="383381"/>
                </a:cubicBezTo>
                <a:cubicBezTo>
                  <a:pt x="3017996" y="384334"/>
                  <a:pt x="3017044" y="384334"/>
                  <a:pt x="3017044" y="385286"/>
                </a:cubicBezTo>
                <a:cubicBezTo>
                  <a:pt x="3016091" y="382429"/>
                  <a:pt x="3015139" y="379571"/>
                  <a:pt x="3015139" y="376714"/>
                </a:cubicBezTo>
                <a:cubicBezTo>
                  <a:pt x="3017044" y="372904"/>
                  <a:pt x="3018949" y="370046"/>
                  <a:pt x="3020854" y="366236"/>
                </a:cubicBezTo>
                <a:cubicBezTo>
                  <a:pt x="3023711" y="361474"/>
                  <a:pt x="3025616" y="357664"/>
                  <a:pt x="3028474" y="352901"/>
                </a:cubicBezTo>
                <a:cubicBezTo>
                  <a:pt x="3027521" y="352901"/>
                  <a:pt x="3027521" y="353854"/>
                  <a:pt x="3027521" y="353854"/>
                </a:cubicBezTo>
                <a:close/>
                <a:moveTo>
                  <a:pt x="3021806" y="230029"/>
                </a:moveTo>
                <a:cubicBezTo>
                  <a:pt x="3022759" y="231934"/>
                  <a:pt x="3022759" y="235744"/>
                  <a:pt x="3024664" y="241459"/>
                </a:cubicBezTo>
                <a:cubicBezTo>
                  <a:pt x="3024664" y="241459"/>
                  <a:pt x="3024664" y="241459"/>
                  <a:pt x="3024664" y="241459"/>
                </a:cubicBezTo>
                <a:cubicBezTo>
                  <a:pt x="3022759" y="237649"/>
                  <a:pt x="3022759" y="233839"/>
                  <a:pt x="3021806" y="230029"/>
                </a:cubicBezTo>
                <a:cubicBezTo>
                  <a:pt x="3021806" y="230029"/>
                  <a:pt x="3021806" y="230029"/>
                  <a:pt x="3021806" y="230029"/>
                </a:cubicBezTo>
                <a:close/>
                <a:moveTo>
                  <a:pt x="3020854" y="305276"/>
                </a:moveTo>
                <a:cubicBezTo>
                  <a:pt x="3020854" y="305276"/>
                  <a:pt x="3020854" y="305276"/>
                  <a:pt x="3020854" y="305276"/>
                </a:cubicBezTo>
                <a:cubicBezTo>
                  <a:pt x="3020854" y="306229"/>
                  <a:pt x="3020854" y="305276"/>
                  <a:pt x="3020854" y="305276"/>
                </a:cubicBezTo>
                <a:cubicBezTo>
                  <a:pt x="3020854" y="305276"/>
                  <a:pt x="3020854" y="305276"/>
                  <a:pt x="3020854" y="305276"/>
                </a:cubicBezTo>
                <a:close/>
                <a:moveTo>
                  <a:pt x="3017996" y="317659"/>
                </a:moveTo>
                <a:cubicBezTo>
                  <a:pt x="3018949" y="321469"/>
                  <a:pt x="3020854" y="325279"/>
                  <a:pt x="3021806" y="329089"/>
                </a:cubicBezTo>
                <a:cubicBezTo>
                  <a:pt x="3022759" y="332899"/>
                  <a:pt x="3023711" y="336709"/>
                  <a:pt x="3025616" y="339566"/>
                </a:cubicBezTo>
                <a:cubicBezTo>
                  <a:pt x="3020854" y="345281"/>
                  <a:pt x="3016091" y="351949"/>
                  <a:pt x="3011329" y="359569"/>
                </a:cubicBezTo>
                <a:cubicBezTo>
                  <a:pt x="3011329" y="359569"/>
                  <a:pt x="3011329" y="359569"/>
                  <a:pt x="3011329" y="360521"/>
                </a:cubicBezTo>
                <a:cubicBezTo>
                  <a:pt x="3010376" y="357664"/>
                  <a:pt x="3009424" y="354806"/>
                  <a:pt x="3009424" y="351949"/>
                </a:cubicBezTo>
                <a:cubicBezTo>
                  <a:pt x="3011329" y="340519"/>
                  <a:pt x="3015139" y="329089"/>
                  <a:pt x="3017996" y="317659"/>
                </a:cubicBezTo>
                <a:close/>
                <a:moveTo>
                  <a:pt x="3013234" y="257651"/>
                </a:moveTo>
                <a:cubicBezTo>
                  <a:pt x="3013234" y="258604"/>
                  <a:pt x="3013234" y="259556"/>
                  <a:pt x="3014186" y="261461"/>
                </a:cubicBezTo>
                <a:cubicBezTo>
                  <a:pt x="3014186" y="263366"/>
                  <a:pt x="3015139" y="266224"/>
                  <a:pt x="3015139" y="269081"/>
                </a:cubicBezTo>
                <a:cubicBezTo>
                  <a:pt x="3013234" y="273844"/>
                  <a:pt x="3012281" y="279559"/>
                  <a:pt x="3010376" y="284321"/>
                </a:cubicBezTo>
                <a:cubicBezTo>
                  <a:pt x="3010376" y="283369"/>
                  <a:pt x="3009424" y="283369"/>
                  <a:pt x="3009424" y="282416"/>
                </a:cubicBezTo>
                <a:cubicBezTo>
                  <a:pt x="3009424" y="281464"/>
                  <a:pt x="3008471" y="280511"/>
                  <a:pt x="3008471" y="279559"/>
                </a:cubicBezTo>
                <a:cubicBezTo>
                  <a:pt x="3008471" y="278606"/>
                  <a:pt x="3008471" y="277654"/>
                  <a:pt x="3009424" y="276701"/>
                </a:cubicBezTo>
                <a:cubicBezTo>
                  <a:pt x="3010376" y="270034"/>
                  <a:pt x="3011329" y="263366"/>
                  <a:pt x="3013234" y="257651"/>
                </a:cubicBezTo>
                <a:close/>
                <a:moveTo>
                  <a:pt x="3008471" y="230029"/>
                </a:moveTo>
                <a:cubicBezTo>
                  <a:pt x="3009424" y="234791"/>
                  <a:pt x="3010376" y="239554"/>
                  <a:pt x="3010376" y="244316"/>
                </a:cubicBezTo>
                <a:cubicBezTo>
                  <a:pt x="3009424" y="246221"/>
                  <a:pt x="3008471" y="249079"/>
                  <a:pt x="3007519" y="250984"/>
                </a:cubicBezTo>
                <a:cubicBezTo>
                  <a:pt x="3005614" y="254794"/>
                  <a:pt x="3003709" y="259556"/>
                  <a:pt x="3001804" y="264319"/>
                </a:cubicBezTo>
                <a:cubicBezTo>
                  <a:pt x="3003709" y="251936"/>
                  <a:pt x="3005614" y="240506"/>
                  <a:pt x="3008471" y="230029"/>
                </a:cubicBezTo>
                <a:close/>
                <a:moveTo>
                  <a:pt x="3003709" y="195739"/>
                </a:moveTo>
                <a:cubicBezTo>
                  <a:pt x="3003709" y="198596"/>
                  <a:pt x="3004661" y="202406"/>
                  <a:pt x="3004661" y="205264"/>
                </a:cubicBezTo>
                <a:cubicBezTo>
                  <a:pt x="3002756" y="210979"/>
                  <a:pt x="3000851" y="216694"/>
                  <a:pt x="2997994" y="223361"/>
                </a:cubicBezTo>
                <a:cubicBezTo>
                  <a:pt x="2993231" y="235744"/>
                  <a:pt x="2990374" y="248126"/>
                  <a:pt x="2986564" y="262414"/>
                </a:cubicBezTo>
                <a:cubicBezTo>
                  <a:pt x="2985611" y="265271"/>
                  <a:pt x="2985611" y="268129"/>
                  <a:pt x="2984659" y="270986"/>
                </a:cubicBezTo>
                <a:cubicBezTo>
                  <a:pt x="2984659" y="270986"/>
                  <a:pt x="2984659" y="270986"/>
                  <a:pt x="2984659" y="270986"/>
                </a:cubicBezTo>
                <a:cubicBezTo>
                  <a:pt x="2991326" y="243364"/>
                  <a:pt x="2997994" y="218599"/>
                  <a:pt x="3003709" y="195739"/>
                </a:cubicBezTo>
                <a:close/>
                <a:moveTo>
                  <a:pt x="2974181" y="311944"/>
                </a:moveTo>
                <a:cubicBezTo>
                  <a:pt x="2976086" y="302419"/>
                  <a:pt x="2978944" y="292894"/>
                  <a:pt x="2980849" y="284321"/>
                </a:cubicBezTo>
                <a:cubicBezTo>
                  <a:pt x="2980849" y="284321"/>
                  <a:pt x="2980849" y="285274"/>
                  <a:pt x="2980849" y="285274"/>
                </a:cubicBezTo>
                <a:cubicBezTo>
                  <a:pt x="2978944" y="291941"/>
                  <a:pt x="2977991" y="299561"/>
                  <a:pt x="2976086" y="307181"/>
                </a:cubicBezTo>
                <a:cubicBezTo>
                  <a:pt x="2975134" y="313849"/>
                  <a:pt x="2973229" y="320516"/>
                  <a:pt x="2972276" y="327184"/>
                </a:cubicBezTo>
                <a:cubicBezTo>
                  <a:pt x="2971324" y="325279"/>
                  <a:pt x="2971324" y="324326"/>
                  <a:pt x="2970371" y="322421"/>
                </a:cubicBezTo>
                <a:cubicBezTo>
                  <a:pt x="2972276" y="318611"/>
                  <a:pt x="2973229" y="314801"/>
                  <a:pt x="2974181" y="311944"/>
                </a:cubicBezTo>
                <a:close/>
                <a:moveTo>
                  <a:pt x="2964656" y="349091"/>
                </a:moveTo>
                <a:cubicBezTo>
                  <a:pt x="2965609" y="344329"/>
                  <a:pt x="2967514" y="339566"/>
                  <a:pt x="2968466" y="334804"/>
                </a:cubicBezTo>
                <a:cubicBezTo>
                  <a:pt x="2969419" y="337661"/>
                  <a:pt x="2970371" y="341471"/>
                  <a:pt x="2970371" y="344329"/>
                </a:cubicBezTo>
                <a:cubicBezTo>
                  <a:pt x="2970371" y="347186"/>
                  <a:pt x="2969419" y="350996"/>
                  <a:pt x="2969419" y="353854"/>
                </a:cubicBezTo>
                <a:cubicBezTo>
                  <a:pt x="2968466" y="361474"/>
                  <a:pt x="2967514" y="369094"/>
                  <a:pt x="2966561" y="377666"/>
                </a:cubicBezTo>
                <a:cubicBezTo>
                  <a:pt x="2965609" y="373856"/>
                  <a:pt x="2964656" y="369094"/>
                  <a:pt x="2963704" y="366236"/>
                </a:cubicBezTo>
                <a:cubicBezTo>
                  <a:pt x="2967514" y="350996"/>
                  <a:pt x="2969419" y="341471"/>
                  <a:pt x="2969419" y="341471"/>
                </a:cubicBezTo>
                <a:cubicBezTo>
                  <a:pt x="2969419" y="341471"/>
                  <a:pt x="2967514" y="344329"/>
                  <a:pt x="2964656" y="349091"/>
                </a:cubicBezTo>
                <a:close/>
                <a:moveTo>
                  <a:pt x="2958941" y="383381"/>
                </a:moveTo>
                <a:cubicBezTo>
                  <a:pt x="2958941" y="383381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3381"/>
                  <a:pt x="2958941" y="383381"/>
                </a:cubicBezTo>
                <a:close/>
                <a:moveTo>
                  <a:pt x="2936081" y="284321"/>
                </a:moveTo>
                <a:cubicBezTo>
                  <a:pt x="2935129" y="280511"/>
                  <a:pt x="2935129" y="277654"/>
                  <a:pt x="2934176" y="273844"/>
                </a:cubicBezTo>
                <a:cubicBezTo>
                  <a:pt x="2935129" y="272891"/>
                  <a:pt x="2935129" y="271939"/>
                  <a:pt x="2936081" y="271939"/>
                </a:cubicBezTo>
                <a:cubicBezTo>
                  <a:pt x="2936081" y="276701"/>
                  <a:pt x="2936081" y="280511"/>
                  <a:pt x="2936081" y="284321"/>
                </a:cubicBezTo>
                <a:close/>
                <a:moveTo>
                  <a:pt x="2936081" y="267176"/>
                </a:moveTo>
                <a:cubicBezTo>
                  <a:pt x="2936081" y="267176"/>
                  <a:pt x="2936081" y="267176"/>
                  <a:pt x="2936081" y="267176"/>
                </a:cubicBezTo>
                <a:cubicBezTo>
                  <a:pt x="2935129" y="268129"/>
                  <a:pt x="2935129" y="268129"/>
                  <a:pt x="2934176" y="269081"/>
                </a:cubicBezTo>
                <a:cubicBezTo>
                  <a:pt x="2935129" y="268129"/>
                  <a:pt x="2935129" y="266224"/>
                  <a:pt x="2936081" y="265271"/>
                </a:cubicBezTo>
                <a:cubicBezTo>
                  <a:pt x="2935129" y="265271"/>
                  <a:pt x="2936081" y="266224"/>
                  <a:pt x="2936081" y="267176"/>
                </a:cubicBezTo>
                <a:close/>
                <a:moveTo>
                  <a:pt x="2929414" y="243364"/>
                </a:moveTo>
                <a:lnTo>
                  <a:pt x="2930366" y="243364"/>
                </a:lnTo>
                <a:lnTo>
                  <a:pt x="2933224" y="244316"/>
                </a:lnTo>
                <a:cubicBezTo>
                  <a:pt x="2933224" y="248126"/>
                  <a:pt x="2934176" y="251936"/>
                  <a:pt x="2934176" y="255746"/>
                </a:cubicBezTo>
                <a:cubicBezTo>
                  <a:pt x="2933224" y="257651"/>
                  <a:pt x="2932271" y="259556"/>
                  <a:pt x="2931319" y="261461"/>
                </a:cubicBezTo>
                <a:cubicBezTo>
                  <a:pt x="2930366" y="256699"/>
                  <a:pt x="2929414" y="251936"/>
                  <a:pt x="2927509" y="248126"/>
                </a:cubicBezTo>
                <a:cubicBezTo>
                  <a:pt x="2928461" y="246221"/>
                  <a:pt x="2929414" y="245269"/>
                  <a:pt x="2929414" y="243364"/>
                </a:cubicBezTo>
                <a:close/>
                <a:moveTo>
                  <a:pt x="2917984" y="351949"/>
                </a:moveTo>
                <a:cubicBezTo>
                  <a:pt x="2917984" y="352901"/>
                  <a:pt x="2917984" y="352901"/>
                  <a:pt x="2918936" y="353854"/>
                </a:cubicBezTo>
                <a:cubicBezTo>
                  <a:pt x="2918936" y="356711"/>
                  <a:pt x="2919889" y="360521"/>
                  <a:pt x="2919889" y="363379"/>
                </a:cubicBezTo>
                <a:cubicBezTo>
                  <a:pt x="2920841" y="369094"/>
                  <a:pt x="2921794" y="374809"/>
                  <a:pt x="2922746" y="380524"/>
                </a:cubicBezTo>
                <a:cubicBezTo>
                  <a:pt x="2921794" y="380524"/>
                  <a:pt x="2921794" y="380524"/>
                  <a:pt x="2920841" y="380524"/>
                </a:cubicBezTo>
                <a:cubicBezTo>
                  <a:pt x="2918936" y="374809"/>
                  <a:pt x="2916079" y="368141"/>
                  <a:pt x="2913221" y="362426"/>
                </a:cubicBezTo>
                <a:cubicBezTo>
                  <a:pt x="2914174" y="358616"/>
                  <a:pt x="2916079" y="355759"/>
                  <a:pt x="2917984" y="351949"/>
                </a:cubicBezTo>
                <a:close/>
                <a:moveTo>
                  <a:pt x="2904649" y="224314"/>
                </a:moveTo>
                <a:cubicBezTo>
                  <a:pt x="2904649" y="224314"/>
                  <a:pt x="2904649" y="224314"/>
                  <a:pt x="2904649" y="224314"/>
                </a:cubicBezTo>
                <a:cubicBezTo>
                  <a:pt x="2904649" y="228124"/>
                  <a:pt x="2903696" y="232886"/>
                  <a:pt x="2903696" y="237649"/>
                </a:cubicBezTo>
                <a:cubicBezTo>
                  <a:pt x="2903696" y="241459"/>
                  <a:pt x="2902744" y="245269"/>
                  <a:pt x="2902744" y="250031"/>
                </a:cubicBezTo>
                <a:cubicBezTo>
                  <a:pt x="2901791" y="245269"/>
                  <a:pt x="2901791" y="240506"/>
                  <a:pt x="2900839" y="235744"/>
                </a:cubicBezTo>
                <a:cubicBezTo>
                  <a:pt x="2901791" y="231934"/>
                  <a:pt x="2902744" y="228124"/>
                  <a:pt x="2904649" y="224314"/>
                </a:cubicBezTo>
                <a:close/>
                <a:moveTo>
                  <a:pt x="2885599" y="294799"/>
                </a:moveTo>
                <a:cubicBezTo>
                  <a:pt x="2886551" y="290036"/>
                  <a:pt x="2887504" y="285274"/>
                  <a:pt x="2888456" y="280511"/>
                </a:cubicBezTo>
                <a:cubicBezTo>
                  <a:pt x="2888456" y="289084"/>
                  <a:pt x="2889409" y="298609"/>
                  <a:pt x="2889409" y="308134"/>
                </a:cubicBezTo>
                <a:cubicBezTo>
                  <a:pt x="2887504" y="304324"/>
                  <a:pt x="2886551" y="301466"/>
                  <a:pt x="2884646" y="297656"/>
                </a:cubicBezTo>
                <a:cubicBezTo>
                  <a:pt x="2884646" y="296704"/>
                  <a:pt x="2885599" y="295751"/>
                  <a:pt x="2885599" y="294799"/>
                </a:cubicBezTo>
                <a:close/>
                <a:moveTo>
                  <a:pt x="2869406" y="301466"/>
                </a:moveTo>
                <a:cubicBezTo>
                  <a:pt x="2869406" y="302419"/>
                  <a:pt x="2869406" y="302419"/>
                  <a:pt x="2869406" y="301466"/>
                </a:cubicBezTo>
                <a:cubicBezTo>
                  <a:pt x="2869406" y="302419"/>
                  <a:pt x="2869406" y="302419"/>
                  <a:pt x="2869406" y="302419"/>
                </a:cubicBezTo>
                <a:cubicBezTo>
                  <a:pt x="2869406" y="303371"/>
                  <a:pt x="2868454" y="304324"/>
                  <a:pt x="2868454" y="305276"/>
                </a:cubicBezTo>
                <a:cubicBezTo>
                  <a:pt x="2864644" y="298609"/>
                  <a:pt x="2860834" y="290989"/>
                  <a:pt x="2856071" y="284321"/>
                </a:cubicBezTo>
                <a:cubicBezTo>
                  <a:pt x="2856071" y="283369"/>
                  <a:pt x="2855119" y="283369"/>
                  <a:pt x="2855119" y="282416"/>
                </a:cubicBezTo>
                <a:cubicBezTo>
                  <a:pt x="2856071" y="279559"/>
                  <a:pt x="2857024" y="276701"/>
                  <a:pt x="2857976" y="273844"/>
                </a:cubicBezTo>
                <a:cubicBezTo>
                  <a:pt x="2861786" y="283369"/>
                  <a:pt x="2865596" y="292894"/>
                  <a:pt x="2869406" y="301466"/>
                </a:cubicBezTo>
                <a:close/>
                <a:moveTo>
                  <a:pt x="2851309" y="262414"/>
                </a:moveTo>
                <a:cubicBezTo>
                  <a:pt x="2851309" y="261461"/>
                  <a:pt x="2851309" y="260509"/>
                  <a:pt x="2851309" y="259556"/>
                </a:cubicBezTo>
                <a:cubicBezTo>
                  <a:pt x="2852261" y="262414"/>
                  <a:pt x="2853214" y="264319"/>
                  <a:pt x="2855119" y="267176"/>
                </a:cubicBezTo>
                <a:cubicBezTo>
                  <a:pt x="2855119" y="268129"/>
                  <a:pt x="2856071" y="268129"/>
                  <a:pt x="2856071" y="269081"/>
                </a:cubicBezTo>
                <a:cubicBezTo>
                  <a:pt x="2855119" y="270986"/>
                  <a:pt x="2853214" y="273844"/>
                  <a:pt x="2851309" y="276701"/>
                </a:cubicBezTo>
                <a:cubicBezTo>
                  <a:pt x="2851309" y="275749"/>
                  <a:pt x="2850356" y="275749"/>
                  <a:pt x="2850356" y="274796"/>
                </a:cubicBezTo>
                <a:cubicBezTo>
                  <a:pt x="2850356" y="270986"/>
                  <a:pt x="2851309" y="267176"/>
                  <a:pt x="2851309" y="262414"/>
                </a:cubicBezTo>
                <a:close/>
                <a:moveTo>
                  <a:pt x="2848451" y="312896"/>
                </a:moveTo>
                <a:cubicBezTo>
                  <a:pt x="2848451" y="309086"/>
                  <a:pt x="2848451" y="306229"/>
                  <a:pt x="2848451" y="302419"/>
                </a:cubicBezTo>
                <a:cubicBezTo>
                  <a:pt x="2852261" y="310039"/>
                  <a:pt x="2857024" y="318611"/>
                  <a:pt x="2860834" y="327184"/>
                </a:cubicBezTo>
                <a:cubicBezTo>
                  <a:pt x="2858929" y="332899"/>
                  <a:pt x="2857024" y="338614"/>
                  <a:pt x="2856071" y="344329"/>
                </a:cubicBezTo>
                <a:cubicBezTo>
                  <a:pt x="2855119" y="348139"/>
                  <a:pt x="2854166" y="351949"/>
                  <a:pt x="2853214" y="355759"/>
                </a:cubicBezTo>
                <a:cubicBezTo>
                  <a:pt x="2852261" y="350996"/>
                  <a:pt x="2852261" y="346234"/>
                  <a:pt x="2851309" y="341471"/>
                </a:cubicBezTo>
                <a:cubicBezTo>
                  <a:pt x="2850356" y="332899"/>
                  <a:pt x="2849404" y="324326"/>
                  <a:pt x="2847499" y="316706"/>
                </a:cubicBezTo>
                <a:cubicBezTo>
                  <a:pt x="2848451" y="315754"/>
                  <a:pt x="2848451" y="313849"/>
                  <a:pt x="2848451" y="312896"/>
                </a:cubicBezTo>
                <a:close/>
                <a:moveTo>
                  <a:pt x="2836069" y="226219"/>
                </a:moveTo>
                <a:cubicBezTo>
                  <a:pt x="2839879" y="234791"/>
                  <a:pt x="2843689" y="243364"/>
                  <a:pt x="2847499" y="251936"/>
                </a:cubicBezTo>
                <a:cubicBezTo>
                  <a:pt x="2846546" y="254794"/>
                  <a:pt x="2845594" y="257651"/>
                  <a:pt x="2844641" y="261461"/>
                </a:cubicBezTo>
                <a:cubicBezTo>
                  <a:pt x="2844641" y="262414"/>
                  <a:pt x="2843689" y="264319"/>
                  <a:pt x="2843689" y="266224"/>
                </a:cubicBezTo>
                <a:cubicBezTo>
                  <a:pt x="2841784" y="263366"/>
                  <a:pt x="2840831" y="261461"/>
                  <a:pt x="2838926" y="258604"/>
                </a:cubicBezTo>
                <a:cubicBezTo>
                  <a:pt x="2837974" y="249079"/>
                  <a:pt x="2836069" y="238601"/>
                  <a:pt x="2834164" y="229076"/>
                </a:cubicBezTo>
                <a:cubicBezTo>
                  <a:pt x="2836069" y="228124"/>
                  <a:pt x="2836069" y="227171"/>
                  <a:pt x="2836069" y="226219"/>
                </a:cubicBezTo>
                <a:close/>
                <a:moveTo>
                  <a:pt x="2830354" y="305276"/>
                </a:moveTo>
                <a:cubicBezTo>
                  <a:pt x="2830354" y="308134"/>
                  <a:pt x="2830354" y="310039"/>
                  <a:pt x="2831306" y="312896"/>
                </a:cubicBezTo>
                <a:cubicBezTo>
                  <a:pt x="2831306" y="312896"/>
                  <a:pt x="2831306" y="312896"/>
                  <a:pt x="2831306" y="313849"/>
                </a:cubicBezTo>
                <a:cubicBezTo>
                  <a:pt x="2831306" y="311944"/>
                  <a:pt x="2831306" y="310039"/>
                  <a:pt x="2830354" y="308134"/>
                </a:cubicBezTo>
                <a:cubicBezTo>
                  <a:pt x="2830354" y="307181"/>
                  <a:pt x="2830354" y="306229"/>
                  <a:pt x="2830354" y="305276"/>
                </a:cubicBezTo>
                <a:close/>
                <a:moveTo>
                  <a:pt x="2829401" y="292894"/>
                </a:moveTo>
                <a:cubicBezTo>
                  <a:pt x="2829401" y="294799"/>
                  <a:pt x="2829401" y="296704"/>
                  <a:pt x="2830354" y="299561"/>
                </a:cubicBezTo>
                <a:cubicBezTo>
                  <a:pt x="2830354" y="300514"/>
                  <a:pt x="2830354" y="300514"/>
                  <a:pt x="2829401" y="301466"/>
                </a:cubicBezTo>
                <a:cubicBezTo>
                  <a:pt x="2829401" y="300514"/>
                  <a:pt x="2829401" y="300514"/>
                  <a:pt x="2829401" y="299561"/>
                </a:cubicBezTo>
                <a:cubicBezTo>
                  <a:pt x="2828449" y="296704"/>
                  <a:pt x="2828449" y="294799"/>
                  <a:pt x="2829401" y="292894"/>
                </a:cubicBezTo>
                <a:close/>
                <a:moveTo>
                  <a:pt x="2785586" y="268129"/>
                </a:moveTo>
                <a:cubicBezTo>
                  <a:pt x="2784634" y="269081"/>
                  <a:pt x="2783681" y="270034"/>
                  <a:pt x="2782729" y="271939"/>
                </a:cubicBezTo>
                <a:cubicBezTo>
                  <a:pt x="2782729" y="270986"/>
                  <a:pt x="2782729" y="270034"/>
                  <a:pt x="2782729" y="269081"/>
                </a:cubicBezTo>
                <a:cubicBezTo>
                  <a:pt x="2782729" y="268129"/>
                  <a:pt x="2782729" y="266224"/>
                  <a:pt x="2782729" y="265271"/>
                </a:cubicBezTo>
                <a:cubicBezTo>
                  <a:pt x="2783681" y="263366"/>
                  <a:pt x="2785586" y="260509"/>
                  <a:pt x="2786539" y="258604"/>
                </a:cubicBezTo>
                <a:cubicBezTo>
                  <a:pt x="2786539" y="259556"/>
                  <a:pt x="2786539" y="259556"/>
                  <a:pt x="2786539" y="260509"/>
                </a:cubicBezTo>
                <a:cubicBezTo>
                  <a:pt x="2785586" y="262414"/>
                  <a:pt x="2785586" y="265271"/>
                  <a:pt x="2785586" y="268129"/>
                </a:cubicBezTo>
                <a:close/>
                <a:moveTo>
                  <a:pt x="2796064" y="268129"/>
                </a:moveTo>
                <a:cubicBezTo>
                  <a:pt x="2796064" y="267176"/>
                  <a:pt x="2796064" y="267176"/>
                  <a:pt x="2796064" y="268129"/>
                </a:cubicBezTo>
                <a:cubicBezTo>
                  <a:pt x="2797016" y="266224"/>
                  <a:pt x="2797969" y="264319"/>
                  <a:pt x="2798921" y="263366"/>
                </a:cubicBezTo>
                <a:cubicBezTo>
                  <a:pt x="2797969" y="264319"/>
                  <a:pt x="2797016" y="266224"/>
                  <a:pt x="2796064" y="268129"/>
                </a:cubicBezTo>
                <a:close/>
                <a:moveTo>
                  <a:pt x="2803684" y="314801"/>
                </a:moveTo>
                <a:cubicBezTo>
                  <a:pt x="2803684" y="315754"/>
                  <a:pt x="2802731" y="317659"/>
                  <a:pt x="2802731" y="318611"/>
                </a:cubicBezTo>
                <a:cubicBezTo>
                  <a:pt x="2802731" y="320516"/>
                  <a:pt x="2801779" y="322421"/>
                  <a:pt x="2801779" y="325279"/>
                </a:cubicBezTo>
                <a:cubicBezTo>
                  <a:pt x="2800826" y="322421"/>
                  <a:pt x="2799874" y="320516"/>
                  <a:pt x="2798921" y="317659"/>
                </a:cubicBezTo>
                <a:cubicBezTo>
                  <a:pt x="2798921" y="316706"/>
                  <a:pt x="2798921" y="316706"/>
                  <a:pt x="2798921" y="315754"/>
                </a:cubicBezTo>
                <a:cubicBezTo>
                  <a:pt x="2798921" y="315754"/>
                  <a:pt x="2798921" y="315754"/>
                  <a:pt x="2798921" y="315754"/>
                </a:cubicBezTo>
                <a:cubicBezTo>
                  <a:pt x="2799874" y="311944"/>
                  <a:pt x="2800826" y="308134"/>
                  <a:pt x="2801779" y="304324"/>
                </a:cubicBezTo>
                <a:cubicBezTo>
                  <a:pt x="2802731" y="307181"/>
                  <a:pt x="2802731" y="310039"/>
                  <a:pt x="2803684" y="312896"/>
                </a:cubicBezTo>
                <a:cubicBezTo>
                  <a:pt x="2803684" y="313849"/>
                  <a:pt x="2803684" y="313849"/>
                  <a:pt x="2803684" y="314801"/>
                </a:cubicBezTo>
                <a:close/>
                <a:moveTo>
                  <a:pt x="2810351" y="280511"/>
                </a:moveTo>
                <a:cubicBezTo>
                  <a:pt x="2808446" y="287179"/>
                  <a:pt x="2807494" y="294799"/>
                  <a:pt x="2805589" y="302419"/>
                </a:cubicBezTo>
                <a:cubicBezTo>
                  <a:pt x="2804636" y="301466"/>
                  <a:pt x="2804636" y="299561"/>
                  <a:pt x="2803684" y="298609"/>
                </a:cubicBezTo>
                <a:cubicBezTo>
                  <a:pt x="2803684" y="297656"/>
                  <a:pt x="2803684" y="297656"/>
                  <a:pt x="2802731" y="296704"/>
                </a:cubicBezTo>
                <a:cubicBezTo>
                  <a:pt x="2803684" y="292894"/>
                  <a:pt x="2804636" y="290036"/>
                  <a:pt x="2805589" y="287179"/>
                </a:cubicBezTo>
                <a:cubicBezTo>
                  <a:pt x="2806541" y="284321"/>
                  <a:pt x="2808446" y="280511"/>
                  <a:pt x="2809399" y="277654"/>
                </a:cubicBezTo>
                <a:cubicBezTo>
                  <a:pt x="2809399" y="276701"/>
                  <a:pt x="2810351" y="275749"/>
                  <a:pt x="2810351" y="275749"/>
                </a:cubicBezTo>
                <a:cubicBezTo>
                  <a:pt x="2811304" y="276701"/>
                  <a:pt x="2810351" y="278606"/>
                  <a:pt x="2810351" y="280511"/>
                </a:cubicBezTo>
                <a:close/>
                <a:moveTo>
                  <a:pt x="2811304" y="276701"/>
                </a:moveTo>
                <a:cubicBezTo>
                  <a:pt x="2811304" y="275749"/>
                  <a:pt x="2811304" y="275749"/>
                  <a:pt x="2811304" y="274796"/>
                </a:cubicBezTo>
                <a:cubicBezTo>
                  <a:pt x="2812256" y="273844"/>
                  <a:pt x="2812256" y="271939"/>
                  <a:pt x="2813209" y="270986"/>
                </a:cubicBezTo>
                <a:cubicBezTo>
                  <a:pt x="2812256" y="272891"/>
                  <a:pt x="2812256" y="274796"/>
                  <a:pt x="2811304" y="276701"/>
                </a:cubicBezTo>
                <a:close/>
                <a:moveTo>
                  <a:pt x="2812256" y="236696"/>
                </a:moveTo>
                <a:cubicBezTo>
                  <a:pt x="2810351" y="239554"/>
                  <a:pt x="2808446" y="243364"/>
                  <a:pt x="2806541" y="246221"/>
                </a:cubicBezTo>
                <a:cubicBezTo>
                  <a:pt x="2804636" y="248126"/>
                  <a:pt x="2802731" y="250031"/>
                  <a:pt x="2799874" y="251936"/>
                </a:cubicBezTo>
                <a:cubicBezTo>
                  <a:pt x="2797969" y="253841"/>
                  <a:pt x="2796064" y="255746"/>
                  <a:pt x="2794159" y="257651"/>
                </a:cubicBezTo>
                <a:cubicBezTo>
                  <a:pt x="2793206" y="252889"/>
                  <a:pt x="2792254" y="249079"/>
                  <a:pt x="2792254" y="245269"/>
                </a:cubicBezTo>
                <a:cubicBezTo>
                  <a:pt x="2793206" y="242411"/>
                  <a:pt x="2795111" y="240506"/>
                  <a:pt x="2796064" y="238601"/>
                </a:cubicBezTo>
                <a:cubicBezTo>
                  <a:pt x="2799874" y="231934"/>
                  <a:pt x="2802731" y="227171"/>
                  <a:pt x="2804636" y="224314"/>
                </a:cubicBezTo>
                <a:cubicBezTo>
                  <a:pt x="2807494" y="228124"/>
                  <a:pt x="2809399" y="232886"/>
                  <a:pt x="2812256" y="236696"/>
                </a:cubicBezTo>
                <a:close/>
                <a:moveTo>
                  <a:pt x="2804636" y="223361"/>
                </a:moveTo>
                <a:cubicBezTo>
                  <a:pt x="2802731" y="225266"/>
                  <a:pt x="2798921" y="229076"/>
                  <a:pt x="2794159" y="235744"/>
                </a:cubicBezTo>
                <a:cubicBezTo>
                  <a:pt x="2793206" y="236696"/>
                  <a:pt x="2793206" y="237649"/>
                  <a:pt x="2792254" y="238601"/>
                </a:cubicBezTo>
                <a:cubicBezTo>
                  <a:pt x="2792254" y="238601"/>
                  <a:pt x="2792254" y="238601"/>
                  <a:pt x="2792254" y="238601"/>
                </a:cubicBezTo>
                <a:cubicBezTo>
                  <a:pt x="2794159" y="235744"/>
                  <a:pt x="2795111" y="232886"/>
                  <a:pt x="2796064" y="230981"/>
                </a:cubicBezTo>
                <a:cubicBezTo>
                  <a:pt x="2797969" y="226219"/>
                  <a:pt x="2800826" y="222409"/>
                  <a:pt x="2801779" y="219551"/>
                </a:cubicBezTo>
                <a:cubicBezTo>
                  <a:pt x="2802731" y="220504"/>
                  <a:pt x="2803684" y="222409"/>
                  <a:pt x="2804636" y="223361"/>
                </a:cubicBezTo>
                <a:close/>
                <a:moveTo>
                  <a:pt x="2787491" y="196691"/>
                </a:moveTo>
                <a:cubicBezTo>
                  <a:pt x="2792254" y="203359"/>
                  <a:pt x="2796064" y="210026"/>
                  <a:pt x="2800826" y="217646"/>
                </a:cubicBezTo>
                <a:cubicBezTo>
                  <a:pt x="2798921" y="220504"/>
                  <a:pt x="2796064" y="224314"/>
                  <a:pt x="2792254" y="228124"/>
                </a:cubicBezTo>
                <a:cubicBezTo>
                  <a:pt x="2791301" y="229076"/>
                  <a:pt x="2790349" y="230029"/>
                  <a:pt x="2790349" y="230981"/>
                </a:cubicBezTo>
                <a:cubicBezTo>
                  <a:pt x="2789396" y="226219"/>
                  <a:pt x="2788444" y="222409"/>
                  <a:pt x="2787491" y="218599"/>
                </a:cubicBezTo>
                <a:cubicBezTo>
                  <a:pt x="2783681" y="205264"/>
                  <a:pt x="2781776" y="196691"/>
                  <a:pt x="2781776" y="196691"/>
                </a:cubicBezTo>
                <a:cubicBezTo>
                  <a:pt x="2781776" y="196691"/>
                  <a:pt x="2782729" y="204311"/>
                  <a:pt x="2783681" y="218599"/>
                </a:cubicBezTo>
                <a:cubicBezTo>
                  <a:pt x="2784634" y="224314"/>
                  <a:pt x="2784634" y="230981"/>
                  <a:pt x="2784634" y="237649"/>
                </a:cubicBezTo>
                <a:cubicBezTo>
                  <a:pt x="2783681" y="239554"/>
                  <a:pt x="2781776" y="241459"/>
                  <a:pt x="2780824" y="243364"/>
                </a:cubicBezTo>
                <a:cubicBezTo>
                  <a:pt x="2779871" y="227171"/>
                  <a:pt x="2779871" y="213836"/>
                  <a:pt x="2778919" y="204311"/>
                </a:cubicBezTo>
                <a:cubicBezTo>
                  <a:pt x="2777966" y="192881"/>
                  <a:pt x="2777966" y="186214"/>
                  <a:pt x="2777966" y="186214"/>
                </a:cubicBezTo>
                <a:cubicBezTo>
                  <a:pt x="2777966" y="186214"/>
                  <a:pt x="2777014" y="192881"/>
                  <a:pt x="2775109" y="204311"/>
                </a:cubicBezTo>
                <a:cubicBezTo>
                  <a:pt x="2775109" y="207169"/>
                  <a:pt x="2774156" y="210979"/>
                  <a:pt x="2774156" y="214789"/>
                </a:cubicBezTo>
                <a:cubicBezTo>
                  <a:pt x="2773204" y="206216"/>
                  <a:pt x="2772251" y="198596"/>
                  <a:pt x="2770346" y="190976"/>
                </a:cubicBezTo>
                <a:cubicBezTo>
                  <a:pt x="2770346" y="190024"/>
                  <a:pt x="2770346" y="190024"/>
                  <a:pt x="2770346" y="189071"/>
                </a:cubicBezTo>
                <a:cubicBezTo>
                  <a:pt x="2770346" y="188119"/>
                  <a:pt x="2770346" y="186214"/>
                  <a:pt x="2770346" y="185261"/>
                </a:cubicBezTo>
                <a:cubicBezTo>
                  <a:pt x="2769394" y="174784"/>
                  <a:pt x="2768441" y="168116"/>
                  <a:pt x="2768441" y="166211"/>
                </a:cubicBezTo>
                <a:cubicBezTo>
                  <a:pt x="2774156" y="174784"/>
                  <a:pt x="2779871" y="185261"/>
                  <a:pt x="2787491" y="196691"/>
                </a:cubicBezTo>
                <a:close/>
                <a:moveTo>
                  <a:pt x="2767489" y="167164"/>
                </a:moveTo>
                <a:cubicBezTo>
                  <a:pt x="2767489" y="168116"/>
                  <a:pt x="2767489" y="169069"/>
                  <a:pt x="2767489" y="170974"/>
                </a:cubicBezTo>
                <a:cubicBezTo>
                  <a:pt x="2767489" y="169069"/>
                  <a:pt x="2767489" y="168116"/>
                  <a:pt x="2766536" y="166211"/>
                </a:cubicBezTo>
                <a:cubicBezTo>
                  <a:pt x="2767489" y="166211"/>
                  <a:pt x="2767489" y="166211"/>
                  <a:pt x="2767489" y="167164"/>
                </a:cubicBezTo>
                <a:close/>
                <a:moveTo>
                  <a:pt x="2757964" y="342424"/>
                </a:moveTo>
                <a:cubicBezTo>
                  <a:pt x="2757011" y="340519"/>
                  <a:pt x="2756059" y="338614"/>
                  <a:pt x="2755106" y="336709"/>
                </a:cubicBezTo>
                <a:cubicBezTo>
                  <a:pt x="2756059" y="333851"/>
                  <a:pt x="2757964" y="331946"/>
                  <a:pt x="2758916" y="329089"/>
                </a:cubicBezTo>
                <a:cubicBezTo>
                  <a:pt x="2759869" y="330041"/>
                  <a:pt x="2759869" y="331946"/>
                  <a:pt x="2760821" y="332899"/>
                </a:cubicBezTo>
                <a:cubicBezTo>
                  <a:pt x="2759869" y="336709"/>
                  <a:pt x="2758916" y="339566"/>
                  <a:pt x="2757964" y="342424"/>
                </a:cubicBezTo>
                <a:close/>
                <a:moveTo>
                  <a:pt x="2762726" y="327184"/>
                </a:moveTo>
                <a:cubicBezTo>
                  <a:pt x="2762726" y="328136"/>
                  <a:pt x="2761774" y="329089"/>
                  <a:pt x="2761774" y="330994"/>
                </a:cubicBezTo>
                <a:cubicBezTo>
                  <a:pt x="2760821" y="330041"/>
                  <a:pt x="2760821" y="329089"/>
                  <a:pt x="2759869" y="328136"/>
                </a:cubicBezTo>
                <a:cubicBezTo>
                  <a:pt x="2760821" y="327184"/>
                  <a:pt x="2760821" y="325279"/>
                  <a:pt x="2761774" y="324326"/>
                </a:cubicBezTo>
                <a:cubicBezTo>
                  <a:pt x="2762726" y="325279"/>
                  <a:pt x="2762726" y="326231"/>
                  <a:pt x="2762726" y="327184"/>
                </a:cubicBezTo>
                <a:cubicBezTo>
                  <a:pt x="2762726" y="327184"/>
                  <a:pt x="2762726" y="327184"/>
                  <a:pt x="2762726" y="327184"/>
                </a:cubicBezTo>
                <a:close/>
                <a:moveTo>
                  <a:pt x="2762726" y="250031"/>
                </a:moveTo>
                <a:cubicBezTo>
                  <a:pt x="2762726" y="256699"/>
                  <a:pt x="2762726" y="263366"/>
                  <a:pt x="2762726" y="270034"/>
                </a:cubicBezTo>
                <a:cubicBezTo>
                  <a:pt x="2759869" y="273844"/>
                  <a:pt x="2757011" y="278606"/>
                  <a:pt x="2754154" y="282416"/>
                </a:cubicBezTo>
                <a:cubicBezTo>
                  <a:pt x="2754154" y="283369"/>
                  <a:pt x="2753201" y="283369"/>
                  <a:pt x="2753201" y="284321"/>
                </a:cubicBezTo>
                <a:cubicBezTo>
                  <a:pt x="2753201" y="283369"/>
                  <a:pt x="2752249" y="283369"/>
                  <a:pt x="2752249" y="282416"/>
                </a:cubicBezTo>
                <a:cubicBezTo>
                  <a:pt x="2752249" y="281464"/>
                  <a:pt x="2753201" y="280511"/>
                  <a:pt x="2753201" y="278606"/>
                </a:cubicBezTo>
                <a:cubicBezTo>
                  <a:pt x="2754154" y="274796"/>
                  <a:pt x="2755106" y="270986"/>
                  <a:pt x="2756059" y="267176"/>
                </a:cubicBezTo>
                <a:cubicBezTo>
                  <a:pt x="2757964" y="260509"/>
                  <a:pt x="2759869" y="255746"/>
                  <a:pt x="2761774" y="251936"/>
                </a:cubicBezTo>
                <a:cubicBezTo>
                  <a:pt x="2761774" y="251936"/>
                  <a:pt x="2761774" y="250031"/>
                  <a:pt x="2762726" y="250031"/>
                </a:cubicBezTo>
                <a:cubicBezTo>
                  <a:pt x="2762726" y="250031"/>
                  <a:pt x="2762726" y="250031"/>
                  <a:pt x="2762726" y="250031"/>
                </a:cubicBezTo>
                <a:close/>
                <a:moveTo>
                  <a:pt x="2753201" y="250031"/>
                </a:moveTo>
                <a:cubicBezTo>
                  <a:pt x="2755106" y="242411"/>
                  <a:pt x="2756059" y="236696"/>
                  <a:pt x="2757011" y="230981"/>
                </a:cubicBezTo>
                <a:cubicBezTo>
                  <a:pt x="2758916" y="236696"/>
                  <a:pt x="2760821" y="242411"/>
                  <a:pt x="2762726" y="249079"/>
                </a:cubicBezTo>
                <a:cubicBezTo>
                  <a:pt x="2761774" y="250031"/>
                  <a:pt x="2761774" y="250984"/>
                  <a:pt x="2760821" y="252889"/>
                </a:cubicBezTo>
                <a:cubicBezTo>
                  <a:pt x="2758916" y="255746"/>
                  <a:pt x="2756059" y="260509"/>
                  <a:pt x="2752249" y="267176"/>
                </a:cubicBezTo>
                <a:cubicBezTo>
                  <a:pt x="2750344" y="270034"/>
                  <a:pt x="2749391" y="272891"/>
                  <a:pt x="2748439" y="275749"/>
                </a:cubicBezTo>
                <a:cubicBezTo>
                  <a:pt x="2748439" y="275749"/>
                  <a:pt x="2748439" y="274796"/>
                  <a:pt x="2747486" y="274796"/>
                </a:cubicBezTo>
                <a:cubicBezTo>
                  <a:pt x="2749391" y="265271"/>
                  <a:pt x="2751296" y="256699"/>
                  <a:pt x="2753201" y="250031"/>
                </a:cubicBezTo>
                <a:close/>
                <a:moveTo>
                  <a:pt x="2749391" y="362426"/>
                </a:moveTo>
                <a:cubicBezTo>
                  <a:pt x="2748439" y="360521"/>
                  <a:pt x="2747486" y="359569"/>
                  <a:pt x="2746534" y="357664"/>
                </a:cubicBezTo>
                <a:cubicBezTo>
                  <a:pt x="2746534" y="356711"/>
                  <a:pt x="2746534" y="355759"/>
                  <a:pt x="2746534" y="354806"/>
                </a:cubicBezTo>
                <a:cubicBezTo>
                  <a:pt x="2747486" y="356711"/>
                  <a:pt x="2748439" y="359569"/>
                  <a:pt x="2749391" y="362426"/>
                </a:cubicBezTo>
                <a:close/>
                <a:moveTo>
                  <a:pt x="2734151" y="258604"/>
                </a:moveTo>
                <a:cubicBezTo>
                  <a:pt x="2736056" y="262414"/>
                  <a:pt x="2737961" y="268129"/>
                  <a:pt x="2740819" y="273844"/>
                </a:cubicBezTo>
                <a:cubicBezTo>
                  <a:pt x="2738914" y="278606"/>
                  <a:pt x="2737009" y="284321"/>
                  <a:pt x="2735104" y="290036"/>
                </a:cubicBezTo>
                <a:cubicBezTo>
                  <a:pt x="2735104" y="288131"/>
                  <a:pt x="2734151" y="287179"/>
                  <a:pt x="2734151" y="287179"/>
                </a:cubicBezTo>
                <a:cubicBezTo>
                  <a:pt x="2734151" y="287179"/>
                  <a:pt x="2734151" y="289084"/>
                  <a:pt x="2734151" y="291941"/>
                </a:cubicBezTo>
                <a:cubicBezTo>
                  <a:pt x="2734151" y="291941"/>
                  <a:pt x="2734151" y="291941"/>
                  <a:pt x="2734151" y="291941"/>
                </a:cubicBezTo>
                <a:cubicBezTo>
                  <a:pt x="2733199" y="290989"/>
                  <a:pt x="2733199" y="290036"/>
                  <a:pt x="2732246" y="289084"/>
                </a:cubicBezTo>
                <a:cubicBezTo>
                  <a:pt x="2732246" y="288131"/>
                  <a:pt x="2731294" y="287179"/>
                  <a:pt x="2731294" y="286226"/>
                </a:cubicBezTo>
                <a:cubicBezTo>
                  <a:pt x="2733199" y="275749"/>
                  <a:pt x="2734151" y="266224"/>
                  <a:pt x="2734151" y="258604"/>
                </a:cubicBezTo>
                <a:close/>
                <a:moveTo>
                  <a:pt x="2715101" y="290989"/>
                </a:moveTo>
                <a:cubicBezTo>
                  <a:pt x="2715101" y="284321"/>
                  <a:pt x="2715101" y="278606"/>
                  <a:pt x="2716054" y="273844"/>
                </a:cubicBezTo>
                <a:cubicBezTo>
                  <a:pt x="2717006" y="274796"/>
                  <a:pt x="2717006" y="276701"/>
                  <a:pt x="2717959" y="278606"/>
                </a:cubicBezTo>
                <a:cubicBezTo>
                  <a:pt x="2717006" y="287179"/>
                  <a:pt x="2717006" y="295751"/>
                  <a:pt x="2716054" y="304324"/>
                </a:cubicBezTo>
                <a:cubicBezTo>
                  <a:pt x="2716054" y="304324"/>
                  <a:pt x="2715101" y="303371"/>
                  <a:pt x="2715101" y="303371"/>
                </a:cubicBezTo>
                <a:cubicBezTo>
                  <a:pt x="2714149" y="298609"/>
                  <a:pt x="2715101" y="294799"/>
                  <a:pt x="2715101" y="290989"/>
                </a:cubicBezTo>
                <a:close/>
                <a:moveTo>
                  <a:pt x="2705576" y="243364"/>
                </a:moveTo>
                <a:cubicBezTo>
                  <a:pt x="2705576" y="244316"/>
                  <a:pt x="2705576" y="246221"/>
                  <a:pt x="2704624" y="247174"/>
                </a:cubicBezTo>
                <a:lnTo>
                  <a:pt x="2703671" y="238601"/>
                </a:lnTo>
                <a:cubicBezTo>
                  <a:pt x="2704624" y="239554"/>
                  <a:pt x="2705576" y="241459"/>
                  <a:pt x="2705576" y="243364"/>
                </a:cubicBezTo>
                <a:close/>
                <a:moveTo>
                  <a:pt x="2697956" y="312896"/>
                </a:moveTo>
                <a:cubicBezTo>
                  <a:pt x="2697956" y="312896"/>
                  <a:pt x="2697956" y="313849"/>
                  <a:pt x="2697956" y="313849"/>
                </a:cubicBezTo>
                <a:cubicBezTo>
                  <a:pt x="2697956" y="312896"/>
                  <a:pt x="2697956" y="311944"/>
                  <a:pt x="2697956" y="310991"/>
                </a:cubicBezTo>
                <a:lnTo>
                  <a:pt x="2697956" y="312896"/>
                </a:lnTo>
                <a:close/>
                <a:moveTo>
                  <a:pt x="2664619" y="234791"/>
                </a:moveTo>
                <a:cubicBezTo>
                  <a:pt x="2665571" y="235744"/>
                  <a:pt x="2665571" y="237649"/>
                  <a:pt x="2666524" y="238601"/>
                </a:cubicBezTo>
                <a:cubicBezTo>
                  <a:pt x="2668429" y="253841"/>
                  <a:pt x="2670334" y="270034"/>
                  <a:pt x="2673191" y="287179"/>
                </a:cubicBezTo>
                <a:cubicBezTo>
                  <a:pt x="2672239" y="284321"/>
                  <a:pt x="2671286" y="282416"/>
                  <a:pt x="2670334" y="279559"/>
                </a:cubicBezTo>
                <a:cubicBezTo>
                  <a:pt x="2670334" y="279559"/>
                  <a:pt x="2670334" y="278606"/>
                  <a:pt x="2670334" y="278606"/>
                </a:cubicBezTo>
                <a:cubicBezTo>
                  <a:pt x="2670334" y="276701"/>
                  <a:pt x="2671286" y="276701"/>
                  <a:pt x="2671286" y="276701"/>
                </a:cubicBezTo>
                <a:cubicBezTo>
                  <a:pt x="2671286" y="276701"/>
                  <a:pt x="2671286" y="277654"/>
                  <a:pt x="2670334" y="278606"/>
                </a:cubicBezTo>
                <a:cubicBezTo>
                  <a:pt x="2669381" y="266224"/>
                  <a:pt x="2667476" y="255746"/>
                  <a:pt x="2664619" y="246221"/>
                </a:cubicBezTo>
                <a:cubicBezTo>
                  <a:pt x="2664619" y="244316"/>
                  <a:pt x="2663666" y="242411"/>
                  <a:pt x="2663666" y="240506"/>
                </a:cubicBezTo>
                <a:cubicBezTo>
                  <a:pt x="2663666" y="238601"/>
                  <a:pt x="2663666" y="236696"/>
                  <a:pt x="2664619" y="234791"/>
                </a:cubicBezTo>
                <a:close/>
                <a:moveTo>
                  <a:pt x="2657951" y="339566"/>
                </a:moveTo>
                <a:cubicBezTo>
                  <a:pt x="2656999" y="338614"/>
                  <a:pt x="2656999" y="337661"/>
                  <a:pt x="2656046" y="336709"/>
                </a:cubicBezTo>
                <a:cubicBezTo>
                  <a:pt x="2656999" y="332899"/>
                  <a:pt x="2656999" y="329089"/>
                  <a:pt x="2657951" y="325279"/>
                </a:cubicBezTo>
                <a:cubicBezTo>
                  <a:pt x="2658904" y="330041"/>
                  <a:pt x="2657951" y="334804"/>
                  <a:pt x="2657951" y="339566"/>
                </a:cubicBezTo>
                <a:close/>
                <a:moveTo>
                  <a:pt x="2654141" y="277654"/>
                </a:moveTo>
                <a:cubicBezTo>
                  <a:pt x="2656046" y="284321"/>
                  <a:pt x="2657951" y="291941"/>
                  <a:pt x="2659856" y="298609"/>
                </a:cubicBezTo>
                <a:cubicBezTo>
                  <a:pt x="2659856" y="298609"/>
                  <a:pt x="2659856" y="299561"/>
                  <a:pt x="2659856" y="299561"/>
                </a:cubicBezTo>
                <a:cubicBezTo>
                  <a:pt x="2657951" y="304324"/>
                  <a:pt x="2656046" y="310039"/>
                  <a:pt x="2653189" y="316706"/>
                </a:cubicBezTo>
                <a:cubicBezTo>
                  <a:pt x="2653189" y="317659"/>
                  <a:pt x="2652236" y="318611"/>
                  <a:pt x="2652236" y="319564"/>
                </a:cubicBezTo>
                <a:cubicBezTo>
                  <a:pt x="2651284" y="316706"/>
                  <a:pt x="2651284" y="313849"/>
                  <a:pt x="2650331" y="311944"/>
                </a:cubicBezTo>
                <a:cubicBezTo>
                  <a:pt x="2649379" y="308134"/>
                  <a:pt x="2648426" y="305276"/>
                  <a:pt x="2647474" y="301466"/>
                </a:cubicBezTo>
                <a:cubicBezTo>
                  <a:pt x="2649379" y="293846"/>
                  <a:pt x="2651284" y="286226"/>
                  <a:pt x="2654141" y="277654"/>
                </a:cubicBezTo>
                <a:close/>
                <a:moveTo>
                  <a:pt x="2633186" y="283369"/>
                </a:moveTo>
                <a:cubicBezTo>
                  <a:pt x="2633186" y="284321"/>
                  <a:pt x="2633186" y="284321"/>
                  <a:pt x="2633186" y="285274"/>
                </a:cubicBezTo>
                <a:cubicBezTo>
                  <a:pt x="2633186" y="285274"/>
                  <a:pt x="2633186" y="286226"/>
                  <a:pt x="2633186" y="286226"/>
                </a:cubicBezTo>
                <a:cubicBezTo>
                  <a:pt x="2633186" y="287179"/>
                  <a:pt x="2632234" y="288131"/>
                  <a:pt x="2632234" y="290036"/>
                </a:cubicBezTo>
                <a:cubicBezTo>
                  <a:pt x="2633186" y="287179"/>
                  <a:pt x="2633186" y="285274"/>
                  <a:pt x="2633186" y="283369"/>
                </a:cubicBezTo>
                <a:close/>
                <a:moveTo>
                  <a:pt x="2578894" y="242411"/>
                </a:moveTo>
                <a:cubicBezTo>
                  <a:pt x="2578894" y="242411"/>
                  <a:pt x="2578894" y="241459"/>
                  <a:pt x="2577941" y="241459"/>
                </a:cubicBezTo>
                <a:cubicBezTo>
                  <a:pt x="2578894" y="239554"/>
                  <a:pt x="2579846" y="237649"/>
                  <a:pt x="2580799" y="235744"/>
                </a:cubicBezTo>
                <a:cubicBezTo>
                  <a:pt x="2580799" y="235744"/>
                  <a:pt x="2580799" y="235744"/>
                  <a:pt x="2580799" y="235744"/>
                </a:cubicBezTo>
                <a:cubicBezTo>
                  <a:pt x="2580799" y="238601"/>
                  <a:pt x="2579846" y="240506"/>
                  <a:pt x="2578894" y="242411"/>
                </a:cubicBezTo>
                <a:close/>
                <a:moveTo>
                  <a:pt x="2597944" y="275749"/>
                </a:moveTo>
                <a:cubicBezTo>
                  <a:pt x="2597944" y="275749"/>
                  <a:pt x="2597944" y="274796"/>
                  <a:pt x="2597944" y="274796"/>
                </a:cubicBezTo>
                <a:cubicBezTo>
                  <a:pt x="2597944" y="274796"/>
                  <a:pt x="2598896" y="275749"/>
                  <a:pt x="2597944" y="275749"/>
                </a:cubicBezTo>
                <a:cubicBezTo>
                  <a:pt x="2598896" y="275749"/>
                  <a:pt x="2597944" y="275749"/>
                  <a:pt x="2597944" y="275749"/>
                </a:cubicBezTo>
                <a:close/>
                <a:moveTo>
                  <a:pt x="2616041" y="309086"/>
                </a:moveTo>
                <a:cubicBezTo>
                  <a:pt x="2615089" y="312896"/>
                  <a:pt x="2614136" y="315754"/>
                  <a:pt x="2613184" y="319564"/>
                </a:cubicBezTo>
                <a:cubicBezTo>
                  <a:pt x="2613184" y="318611"/>
                  <a:pt x="2613184" y="318611"/>
                  <a:pt x="2613184" y="318611"/>
                </a:cubicBezTo>
                <a:cubicBezTo>
                  <a:pt x="2613184" y="318611"/>
                  <a:pt x="2613184" y="319564"/>
                  <a:pt x="2613184" y="319564"/>
                </a:cubicBezTo>
                <a:cubicBezTo>
                  <a:pt x="2613184" y="319564"/>
                  <a:pt x="2613184" y="319564"/>
                  <a:pt x="2613184" y="319564"/>
                </a:cubicBezTo>
                <a:cubicBezTo>
                  <a:pt x="2609374" y="309086"/>
                  <a:pt x="2604611" y="298609"/>
                  <a:pt x="2600801" y="289084"/>
                </a:cubicBezTo>
                <a:cubicBezTo>
                  <a:pt x="2601754" y="287179"/>
                  <a:pt x="2602706" y="284321"/>
                  <a:pt x="2602706" y="282416"/>
                </a:cubicBezTo>
                <a:cubicBezTo>
                  <a:pt x="2605564" y="287179"/>
                  <a:pt x="2609374" y="292894"/>
                  <a:pt x="2612231" y="299561"/>
                </a:cubicBezTo>
                <a:cubicBezTo>
                  <a:pt x="2613184" y="302419"/>
                  <a:pt x="2615089" y="305276"/>
                  <a:pt x="2616041" y="308134"/>
                </a:cubicBezTo>
                <a:lnTo>
                  <a:pt x="2616041" y="309086"/>
                </a:lnTo>
                <a:lnTo>
                  <a:pt x="2616041" y="309086"/>
                </a:lnTo>
                <a:close/>
                <a:moveTo>
                  <a:pt x="2604611" y="276701"/>
                </a:moveTo>
                <a:cubicBezTo>
                  <a:pt x="2605564" y="272891"/>
                  <a:pt x="2607469" y="270034"/>
                  <a:pt x="2608421" y="267176"/>
                </a:cubicBezTo>
                <a:cubicBezTo>
                  <a:pt x="2609374" y="271939"/>
                  <a:pt x="2612231" y="279559"/>
                  <a:pt x="2615089" y="290036"/>
                </a:cubicBezTo>
                <a:cubicBezTo>
                  <a:pt x="2611279" y="285274"/>
                  <a:pt x="2608421" y="280511"/>
                  <a:pt x="2604611" y="276701"/>
                </a:cubicBezTo>
                <a:close/>
                <a:moveTo>
                  <a:pt x="2614136" y="276701"/>
                </a:moveTo>
                <a:cubicBezTo>
                  <a:pt x="2612231" y="271939"/>
                  <a:pt x="2610326" y="268129"/>
                  <a:pt x="2609374" y="266224"/>
                </a:cubicBezTo>
                <a:cubicBezTo>
                  <a:pt x="2610326" y="263366"/>
                  <a:pt x="2611279" y="260509"/>
                  <a:pt x="2612231" y="257651"/>
                </a:cubicBezTo>
                <a:cubicBezTo>
                  <a:pt x="2612231" y="263366"/>
                  <a:pt x="2613184" y="270034"/>
                  <a:pt x="2614136" y="276701"/>
                </a:cubicBezTo>
                <a:close/>
                <a:moveTo>
                  <a:pt x="2606516" y="208121"/>
                </a:moveTo>
                <a:cubicBezTo>
                  <a:pt x="2607469" y="221456"/>
                  <a:pt x="2609374" y="235744"/>
                  <a:pt x="2611279" y="250984"/>
                </a:cubicBezTo>
                <a:cubicBezTo>
                  <a:pt x="2611279" y="250984"/>
                  <a:pt x="2611279" y="251936"/>
                  <a:pt x="2611279" y="251936"/>
                </a:cubicBezTo>
                <a:cubicBezTo>
                  <a:pt x="2608421" y="256699"/>
                  <a:pt x="2604611" y="263366"/>
                  <a:pt x="2600801" y="271939"/>
                </a:cubicBezTo>
                <a:cubicBezTo>
                  <a:pt x="2599849" y="270034"/>
                  <a:pt x="2598896" y="269081"/>
                  <a:pt x="2597944" y="268129"/>
                </a:cubicBezTo>
                <a:cubicBezTo>
                  <a:pt x="2596991" y="257651"/>
                  <a:pt x="2596039" y="247174"/>
                  <a:pt x="2595086" y="237649"/>
                </a:cubicBezTo>
                <a:cubicBezTo>
                  <a:pt x="2595086" y="234791"/>
                  <a:pt x="2594134" y="230981"/>
                  <a:pt x="2594134" y="228124"/>
                </a:cubicBezTo>
                <a:cubicBezTo>
                  <a:pt x="2598896" y="207169"/>
                  <a:pt x="2602706" y="190976"/>
                  <a:pt x="2605564" y="179546"/>
                </a:cubicBezTo>
                <a:cubicBezTo>
                  <a:pt x="2604611" y="188119"/>
                  <a:pt x="2605564" y="197644"/>
                  <a:pt x="2606516" y="208121"/>
                </a:cubicBezTo>
                <a:close/>
                <a:moveTo>
                  <a:pt x="2586514" y="186214"/>
                </a:moveTo>
                <a:cubicBezTo>
                  <a:pt x="2591276" y="175736"/>
                  <a:pt x="2595086" y="167164"/>
                  <a:pt x="2598896" y="159544"/>
                </a:cubicBezTo>
                <a:cubicBezTo>
                  <a:pt x="2599849" y="157639"/>
                  <a:pt x="2600801" y="155734"/>
                  <a:pt x="2601754" y="153829"/>
                </a:cubicBezTo>
                <a:cubicBezTo>
                  <a:pt x="2602706" y="159544"/>
                  <a:pt x="2602706" y="166211"/>
                  <a:pt x="2603659" y="173831"/>
                </a:cubicBezTo>
                <a:cubicBezTo>
                  <a:pt x="2600801" y="182404"/>
                  <a:pt x="2596039" y="194786"/>
                  <a:pt x="2590324" y="210979"/>
                </a:cubicBezTo>
                <a:cubicBezTo>
                  <a:pt x="2589371" y="202406"/>
                  <a:pt x="2587466" y="194786"/>
                  <a:pt x="2586514" y="187166"/>
                </a:cubicBezTo>
                <a:cubicBezTo>
                  <a:pt x="2586514" y="187166"/>
                  <a:pt x="2586514" y="187166"/>
                  <a:pt x="2586514" y="186214"/>
                </a:cubicBezTo>
                <a:close/>
                <a:moveTo>
                  <a:pt x="2584609" y="408146"/>
                </a:moveTo>
                <a:cubicBezTo>
                  <a:pt x="2584609" y="408146"/>
                  <a:pt x="2584609" y="409099"/>
                  <a:pt x="2584609" y="408146"/>
                </a:cubicBezTo>
                <a:cubicBezTo>
                  <a:pt x="2583656" y="403384"/>
                  <a:pt x="2582704" y="398621"/>
                  <a:pt x="2581751" y="393859"/>
                </a:cubicBezTo>
                <a:cubicBezTo>
                  <a:pt x="2582704" y="398621"/>
                  <a:pt x="2583656" y="403384"/>
                  <a:pt x="2584609" y="408146"/>
                </a:cubicBezTo>
                <a:close/>
                <a:moveTo>
                  <a:pt x="2580799" y="199549"/>
                </a:moveTo>
                <a:cubicBezTo>
                  <a:pt x="2580799" y="208121"/>
                  <a:pt x="2581751" y="217646"/>
                  <a:pt x="2581751" y="228124"/>
                </a:cubicBezTo>
                <a:cubicBezTo>
                  <a:pt x="2580799" y="229076"/>
                  <a:pt x="2579846" y="230029"/>
                  <a:pt x="2578894" y="231934"/>
                </a:cubicBezTo>
                <a:cubicBezTo>
                  <a:pt x="2577941" y="232886"/>
                  <a:pt x="2576989" y="234791"/>
                  <a:pt x="2575084" y="236696"/>
                </a:cubicBezTo>
                <a:cubicBezTo>
                  <a:pt x="2574131" y="235744"/>
                  <a:pt x="2574131" y="234791"/>
                  <a:pt x="2573179" y="233839"/>
                </a:cubicBezTo>
                <a:cubicBezTo>
                  <a:pt x="2573179" y="231934"/>
                  <a:pt x="2573179" y="230981"/>
                  <a:pt x="2572226" y="229076"/>
                </a:cubicBezTo>
                <a:cubicBezTo>
                  <a:pt x="2572226" y="226219"/>
                  <a:pt x="2571274" y="222409"/>
                  <a:pt x="2571274" y="219551"/>
                </a:cubicBezTo>
                <a:cubicBezTo>
                  <a:pt x="2575084" y="211931"/>
                  <a:pt x="2577941" y="206216"/>
                  <a:pt x="2580799" y="199549"/>
                </a:cubicBezTo>
                <a:close/>
                <a:moveTo>
                  <a:pt x="2569369" y="320516"/>
                </a:moveTo>
                <a:cubicBezTo>
                  <a:pt x="2569369" y="322421"/>
                  <a:pt x="2570321" y="325279"/>
                  <a:pt x="2570321" y="327184"/>
                </a:cubicBezTo>
                <a:cubicBezTo>
                  <a:pt x="2570321" y="328136"/>
                  <a:pt x="2570321" y="329089"/>
                  <a:pt x="2571274" y="330041"/>
                </a:cubicBezTo>
                <a:cubicBezTo>
                  <a:pt x="2568416" y="334804"/>
                  <a:pt x="2566511" y="339566"/>
                  <a:pt x="2563654" y="345281"/>
                </a:cubicBezTo>
                <a:cubicBezTo>
                  <a:pt x="2563654" y="344329"/>
                  <a:pt x="2562701" y="343376"/>
                  <a:pt x="2562701" y="342424"/>
                </a:cubicBezTo>
                <a:cubicBezTo>
                  <a:pt x="2565559" y="334804"/>
                  <a:pt x="2567464" y="328136"/>
                  <a:pt x="2569369" y="320516"/>
                </a:cubicBezTo>
                <a:close/>
                <a:moveTo>
                  <a:pt x="2556034" y="262414"/>
                </a:moveTo>
                <a:cubicBezTo>
                  <a:pt x="2556986" y="258604"/>
                  <a:pt x="2558891" y="255746"/>
                  <a:pt x="2559844" y="251936"/>
                </a:cubicBezTo>
                <a:cubicBezTo>
                  <a:pt x="2559844" y="253841"/>
                  <a:pt x="2559844" y="255746"/>
                  <a:pt x="2560796" y="257651"/>
                </a:cubicBezTo>
                <a:cubicBezTo>
                  <a:pt x="2560796" y="258604"/>
                  <a:pt x="2559844" y="258604"/>
                  <a:pt x="2559844" y="259556"/>
                </a:cubicBezTo>
                <a:cubicBezTo>
                  <a:pt x="2557939" y="262414"/>
                  <a:pt x="2556034" y="266224"/>
                  <a:pt x="2554129" y="269081"/>
                </a:cubicBezTo>
                <a:cubicBezTo>
                  <a:pt x="2554129" y="266224"/>
                  <a:pt x="2555081" y="264319"/>
                  <a:pt x="2556034" y="262414"/>
                </a:cubicBezTo>
                <a:close/>
                <a:moveTo>
                  <a:pt x="2561749" y="276701"/>
                </a:moveTo>
                <a:cubicBezTo>
                  <a:pt x="2561749" y="275749"/>
                  <a:pt x="2561749" y="275749"/>
                  <a:pt x="2562701" y="274796"/>
                </a:cubicBezTo>
                <a:cubicBezTo>
                  <a:pt x="2563654" y="278606"/>
                  <a:pt x="2563654" y="283369"/>
                  <a:pt x="2564606" y="287179"/>
                </a:cubicBezTo>
                <a:cubicBezTo>
                  <a:pt x="2562701" y="293846"/>
                  <a:pt x="2559844" y="301466"/>
                  <a:pt x="2557939" y="309086"/>
                </a:cubicBezTo>
                <a:cubicBezTo>
                  <a:pt x="2556986" y="310991"/>
                  <a:pt x="2556986" y="312896"/>
                  <a:pt x="2556034" y="313849"/>
                </a:cubicBezTo>
                <a:cubicBezTo>
                  <a:pt x="2555081" y="308134"/>
                  <a:pt x="2554129" y="302419"/>
                  <a:pt x="2553176" y="296704"/>
                </a:cubicBezTo>
                <a:cubicBezTo>
                  <a:pt x="2556034" y="290036"/>
                  <a:pt x="2558891" y="282416"/>
                  <a:pt x="2561749" y="276701"/>
                </a:cubicBezTo>
                <a:close/>
                <a:moveTo>
                  <a:pt x="2538889" y="252889"/>
                </a:moveTo>
                <a:cubicBezTo>
                  <a:pt x="2539841" y="249079"/>
                  <a:pt x="2539841" y="245269"/>
                  <a:pt x="2540794" y="242411"/>
                </a:cubicBezTo>
                <a:cubicBezTo>
                  <a:pt x="2540794" y="241459"/>
                  <a:pt x="2541746" y="239554"/>
                  <a:pt x="2542699" y="238601"/>
                </a:cubicBezTo>
                <a:cubicBezTo>
                  <a:pt x="2543651" y="236696"/>
                  <a:pt x="2543651" y="234791"/>
                  <a:pt x="2544604" y="233839"/>
                </a:cubicBezTo>
                <a:cubicBezTo>
                  <a:pt x="2544604" y="237649"/>
                  <a:pt x="2543651" y="242411"/>
                  <a:pt x="2543651" y="248126"/>
                </a:cubicBezTo>
                <a:cubicBezTo>
                  <a:pt x="2543651" y="250984"/>
                  <a:pt x="2543651" y="253841"/>
                  <a:pt x="2542699" y="257651"/>
                </a:cubicBezTo>
                <a:cubicBezTo>
                  <a:pt x="2540794" y="261461"/>
                  <a:pt x="2539841" y="264319"/>
                  <a:pt x="2537936" y="268129"/>
                </a:cubicBezTo>
                <a:cubicBezTo>
                  <a:pt x="2537936" y="263366"/>
                  <a:pt x="2537936" y="257651"/>
                  <a:pt x="2538889" y="252889"/>
                </a:cubicBezTo>
                <a:close/>
                <a:moveTo>
                  <a:pt x="2521744" y="475774"/>
                </a:moveTo>
                <a:cubicBezTo>
                  <a:pt x="2521744" y="478631"/>
                  <a:pt x="2522696" y="481489"/>
                  <a:pt x="2522696" y="484346"/>
                </a:cubicBezTo>
                <a:cubicBezTo>
                  <a:pt x="2521744" y="482441"/>
                  <a:pt x="2521744" y="481489"/>
                  <a:pt x="2520791" y="479584"/>
                </a:cubicBezTo>
                <a:cubicBezTo>
                  <a:pt x="2521744" y="478631"/>
                  <a:pt x="2521744" y="477679"/>
                  <a:pt x="2521744" y="475774"/>
                </a:cubicBezTo>
                <a:close/>
                <a:moveTo>
                  <a:pt x="2514124" y="323374"/>
                </a:moveTo>
                <a:cubicBezTo>
                  <a:pt x="2514124" y="323374"/>
                  <a:pt x="2515076" y="323374"/>
                  <a:pt x="2514124" y="323374"/>
                </a:cubicBezTo>
                <a:cubicBezTo>
                  <a:pt x="2514124" y="325279"/>
                  <a:pt x="2513171" y="326231"/>
                  <a:pt x="2513171" y="328136"/>
                </a:cubicBezTo>
                <a:cubicBezTo>
                  <a:pt x="2513171" y="328136"/>
                  <a:pt x="2513171" y="328136"/>
                  <a:pt x="2513171" y="329089"/>
                </a:cubicBezTo>
                <a:cubicBezTo>
                  <a:pt x="2513171" y="326231"/>
                  <a:pt x="2514124" y="324326"/>
                  <a:pt x="2514124" y="323374"/>
                </a:cubicBezTo>
                <a:close/>
                <a:moveTo>
                  <a:pt x="2509361" y="300514"/>
                </a:moveTo>
                <a:cubicBezTo>
                  <a:pt x="2509361" y="301466"/>
                  <a:pt x="2509361" y="301466"/>
                  <a:pt x="2508409" y="302419"/>
                </a:cubicBezTo>
                <a:cubicBezTo>
                  <a:pt x="2508409" y="302419"/>
                  <a:pt x="2508409" y="302419"/>
                  <a:pt x="2508409" y="302419"/>
                </a:cubicBezTo>
                <a:cubicBezTo>
                  <a:pt x="2508409" y="299561"/>
                  <a:pt x="2507456" y="297656"/>
                  <a:pt x="2507456" y="294799"/>
                </a:cubicBezTo>
                <a:cubicBezTo>
                  <a:pt x="2508409" y="296704"/>
                  <a:pt x="2509361" y="298609"/>
                  <a:pt x="2509361" y="300514"/>
                </a:cubicBezTo>
                <a:close/>
                <a:moveTo>
                  <a:pt x="2496979" y="292894"/>
                </a:moveTo>
                <a:cubicBezTo>
                  <a:pt x="2497931" y="290989"/>
                  <a:pt x="2497931" y="290036"/>
                  <a:pt x="2497931" y="290036"/>
                </a:cubicBezTo>
                <a:cubicBezTo>
                  <a:pt x="2497931" y="290036"/>
                  <a:pt x="2497931" y="290989"/>
                  <a:pt x="2496979" y="290989"/>
                </a:cubicBezTo>
                <a:cubicBezTo>
                  <a:pt x="2496979" y="289084"/>
                  <a:pt x="2496979" y="286226"/>
                  <a:pt x="2497931" y="284321"/>
                </a:cubicBezTo>
                <a:cubicBezTo>
                  <a:pt x="2497931" y="278606"/>
                  <a:pt x="2498884" y="272891"/>
                  <a:pt x="2498884" y="269081"/>
                </a:cubicBezTo>
                <a:cubicBezTo>
                  <a:pt x="2498884" y="268129"/>
                  <a:pt x="2498884" y="267176"/>
                  <a:pt x="2498884" y="266224"/>
                </a:cubicBezTo>
                <a:cubicBezTo>
                  <a:pt x="2499836" y="270034"/>
                  <a:pt x="2500789" y="273844"/>
                  <a:pt x="2502694" y="277654"/>
                </a:cubicBezTo>
                <a:cubicBezTo>
                  <a:pt x="2502694" y="279559"/>
                  <a:pt x="2502694" y="281464"/>
                  <a:pt x="2502694" y="283369"/>
                </a:cubicBezTo>
                <a:cubicBezTo>
                  <a:pt x="2502694" y="288131"/>
                  <a:pt x="2501741" y="294799"/>
                  <a:pt x="2501741" y="302419"/>
                </a:cubicBezTo>
                <a:cubicBezTo>
                  <a:pt x="2501741" y="306229"/>
                  <a:pt x="2501741" y="310039"/>
                  <a:pt x="2501741" y="313849"/>
                </a:cubicBezTo>
                <a:cubicBezTo>
                  <a:pt x="2501741" y="317659"/>
                  <a:pt x="2500789" y="321469"/>
                  <a:pt x="2500789" y="325279"/>
                </a:cubicBezTo>
                <a:cubicBezTo>
                  <a:pt x="2500789" y="325279"/>
                  <a:pt x="2500789" y="326231"/>
                  <a:pt x="2500789" y="326231"/>
                </a:cubicBezTo>
                <a:cubicBezTo>
                  <a:pt x="2500789" y="322421"/>
                  <a:pt x="2499836" y="319564"/>
                  <a:pt x="2499836" y="315754"/>
                </a:cubicBezTo>
                <a:cubicBezTo>
                  <a:pt x="2499836" y="313849"/>
                  <a:pt x="2499836" y="311944"/>
                  <a:pt x="2499836" y="310039"/>
                </a:cubicBezTo>
                <a:cubicBezTo>
                  <a:pt x="2499836" y="305276"/>
                  <a:pt x="2500789" y="300514"/>
                  <a:pt x="2500789" y="297656"/>
                </a:cubicBezTo>
                <a:cubicBezTo>
                  <a:pt x="2500789" y="290989"/>
                  <a:pt x="2500789" y="286226"/>
                  <a:pt x="2500789" y="286226"/>
                </a:cubicBezTo>
                <a:cubicBezTo>
                  <a:pt x="2500789" y="286226"/>
                  <a:pt x="2498884" y="289084"/>
                  <a:pt x="2496979" y="292894"/>
                </a:cubicBezTo>
                <a:cubicBezTo>
                  <a:pt x="2496979" y="293846"/>
                  <a:pt x="2496979" y="293846"/>
                  <a:pt x="2496979" y="292894"/>
                </a:cubicBezTo>
                <a:close/>
                <a:moveTo>
                  <a:pt x="2449354" y="334804"/>
                </a:moveTo>
                <a:cubicBezTo>
                  <a:pt x="2448401" y="332899"/>
                  <a:pt x="2448401" y="330041"/>
                  <a:pt x="2447449" y="328136"/>
                </a:cubicBezTo>
                <a:cubicBezTo>
                  <a:pt x="2448401" y="326231"/>
                  <a:pt x="2449354" y="323374"/>
                  <a:pt x="2450306" y="321469"/>
                </a:cubicBezTo>
                <a:cubicBezTo>
                  <a:pt x="2450306" y="321469"/>
                  <a:pt x="2450306" y="322421"/>
                  <a:pt x="2450306" y="322421"/>
                </a:cubicBezTo>
                <a:cubicBezTo>
                  <a:pt x="2450306" y="323374"/>
                  <a:pt x="2450306" y="323374"/>
                  <a:pt x="2451259" y="324326"/>
                </a:cubicBezTo>
                <a:cubicBezTo>
                  <a:pt x="2450306" y="327184"/>
                  <a:pt x="2449354" y="330994"/>
                  <a:pt x="2449354" y="334804"/>
                </a:cubicBezTo>
                <a:close/>
                <a:moveTo>
                  <a:pt x="2450306" y="254794"/>
                </a:moveTo>
                <a:cubicBezTo>
                  <a:pt x="2450306" y="253841"/>
                  <a:pt x="2451259" y="252889"/>
                  <a:pt x="2451259" y="251936"/>
                </a:cubicBezTo>
                <a:cubicBezTo>
                  <a:pt x="2451259" y="251936"/>
                  <a:pt x="2451259" y="251936"/>
                  <a:pt x="2451259" y="250984"/>
                </a:cubicBezTo>
                <a:cubicBezTo>
                  <a:pt x="2451259" y="250984"/>
                  <a:pt x="2451259" y="251936"/>
                  <a:pt x="2451259" y="251936"/>
                </a:cubicBezTo>
                <a:cubicBezTo>
                  <a:pt x="2451259" y="252889"/>
                  <a:pt x="2451259" y="253841"/>
                  <a:pt x="2450306" y="254794"/>
                </a:cubicBezTo>
                <a:close/>
                <a:moveTo>
                  <a:pt x="2452211" y="251936"/>
                </a:moveTo>
                <a:cubicBezTo>
                  <a:pt x="2452211" y="251936"/>
                  <a:pt x="2452211" y="250984"/>
                  <a:pt x="2451259" y="250984"/>
                </a:cubicBezTo>
                <a:cubicBezTo>
                  <a:pt x="2453164" y="246221"/>
                  <a:pt x="2454116" y="242411"/>
                  <a:pt x="2456021" y="238601"/>
                </a:cubicBezTo>
                <a:cubicBezTo>
                  <a:pt x="2457926" y="236696"/>
                  <a:pt x="2458879" y="233839"/>
                  <a:pt x="2460784" y="231934"/>
                </a:cubicBezTo>
                <a:cubicBezTo>
                  <a:pt x="2460784" y="232886"/>
                  <a:pt x="2459831" y="234791"/>
                  <a:pt x="2459831" y="235744"/>
                </a:cubicBezTo>
                <a:cubicBezTo>
                  <a:pt x="2458879" y="239554"/>
                  <a:pt x="2456974" y="243364"/>
                  <a:pt x="2456021" y="248126"/>
                </a:cubicBezTo>
                <a:cubicBezTo>
                  <a:pt x="2455069" y="248126"/>
                  <a:pt x="2454116" y="250031"/>
                  <a:pt x="2452211" y="251936"/>
                </a:cubicBezTo>
                <a:close/>
                <a:moveTo>
                  <a:pt x="2457926" y="266224"/>
                </a:moveTo>
                <a:cubicBezTo>
                  <a:pt x="2457926" y="267176"/>
                  <a:pt x="2456974" y="267176"/>
                  <a:pt x="2456974" y="268129"/>
                </a:cubicBezTo>
                <a:cubicBezTo>
                  <a:pt x="2457926" y="267176"/>
                  <a:pt x="2457926" y="266224"/>
                  <a:pt x="2457926" y="266224"/>
                </a:cubicBezTo>
                <a:cubicBezTo>
                  <a:pt x="2457926" y="265271"/>
                  <a:pt x="2457926" y="266224"/>
                  <a:pt x="2457926" y="266224"/>
                </a:cubicBezTo>
                <a:close/>
                <a:moveTo>
                  <a:pt x="2457926" y="374809"/>
                </a:moveTo>
                <a:cubicBezTo>
                  <a:pt x="2456974" y="371951"/>
                  <a:pt x="2456974" y="369094"/>
                  <a:pt x="2456021" y="367189"/>
                </a:cubicBezTo>
                <a:cubicBezTo>
                  <a:pt x="2456021" y="365284"/>
                  <a:pt x="2456021" y="364331"/>
                  <a:pt x="2456021" y="362426"/>
                </a:cubicBezTo>
                <a:cubicBezTo>
                  <a:pt x="2456021" y="355759"/>
                  <a:pt x="2456021" y="350044"/>
                  <a:pt x="2456021" y="344329"/>
                </a:cubicBezTo>
                <a:cubicBezTo>
                  <a:pt x="2456974" y="347186"/>
                  <a:pt x="2457926" y="350996"/>
                  <a:pt x="2458879" y="354806"/>
                </a:cubicBezTo>
                <a:cubicBezTo>
                  <a:pt x="2459831" y="361474"/>
                  <a:pt x="2458879" y="368141"/>
                  <a:pt x="2457926" y="374809"/>
                </a:cubicBezTo>
                <a:close/>
                <a:moveTo>
                  <a:pt x="2456974" y="308134"/>
                </a:moveTo>
                <a:cubicBezTo>
                  <a:pt x="2456974" y="307181"/>
                  <a:pt x="2456974" y="306229"/>
                  <a:pt x="2456974" y="305276"/>
                </a:cubicBezTo>
                <a:cubicBezTo>
                  <a:pt x="2456974" y="304324"/>
                  <a:pt x="2457926" y="303371"/>
                  <a:pt x="2457926" y="302419"/>
                </a:cubicBezTo>
                <a:cubicBezTo>
                  <a:pt x="2458879" y="306229"/>
                  <a:pt x="2458879" y="310039"/>
                  <a:pt x="2459831" y="313849"/>
                </a:cubicBezTo>
                <a:cubicBezTo>
                  <a:pt x="2459831" y="314801"/>
                  <a:pt x="2459831" y="315754"/>
                  <a:pt x="2460784" y="317659"/>
                </a:cubicBezTo>
                <a:cubicBezTo>
                  <a:pt x="2458879" y="313849"/>
                  <a:pt x="2457926" y="310991"/>
                  <a:pt x="2456974" y="308134"/>
                </a:cubicBezTo>
                <a:close/>
                <a:moveTo>
                  <a:pt x="2458879" y="290036"/>
                </a:moveTo>
                <a:cubicBezTo>
                  <a:pt x="2458879" y="289084"/>
                  <a:pt x="2459831" y="288131"/>
                  <a:pt x="2459831" y="287179"/>
                </a:cubicBezTo>
                <a:cubicBezTo>
                  <a:pt x="2460784" y="284321"/>
                  <a:pt x="2461736" y="280511"/>
                  <a:pt x="2463641" y="277654"/>
                </a:cubicBezTo>
                <a:cubicBezTo>
                  <a:pt x="2464594" y="278606"/>
                  <a:pt x="2464594" y="280511"/>
                  <a:pt x="2465546" y="281464"/>
                </a:cubicBezTo>
                <a:cubicBezTo>
                  <a:pt x="2463641" y="284321"/>
                  <a:pt x="2461736" y="287179"/>
                  <a:pt x="2458879" y="290036"/>
                </a:cubicBezTo>
                <a:close/>
                <a:moveTo>
                  <a:pt x="2464594" y="305276"/>
                </a:moveTo>
                <a:cubicBezTo>
                  <a:pt x="2463641" y="301466"/>
                  <a:pt x="2462689" y="298609"/>
                  <a:pt x="2460784" y="295751"/>
                </a:cubicBezTo>
                <a:cubicBezTo>
                  <a:pt x="2460784" y="294799"/>
                  <a:pt x="2461736" y="293846"/>
                  <a:pt x="2462689" y="292894"/>
                </a:cubicBezTo>
                <a:cubicBezTo>
                  <a:pt x="2464594" y="290036"/>
                  <a:pt x="2465546" y="287179"/>
                  <a:pt x="2466499" y="285274"/>
                </a:cubicBezTo>
                <a:cubicBezTo>
                  <a:pt x="2465546" y="290989"/>
                  <a:pt x="2465546" y="297656"/>
                  <a:pt x="2464594" y="305276"/>
                </a:cubicBezTo>
                <a:close/>
                <a:moveTo>
                  <a:pt x="2467451" y="274796"/>
                </a:moveTo>
                <a:cubicBezTo>
                  <a:pt x="2467451" y="273844"/>
                  <a:pt x="2466499" y="272891"/>
                  <a:pt x="2466499" y="272891"/>
                </a:cubicBezTo>
                <a:cubicBezTo>
                  <a:pt x="2467451" y="270986"/>
                  <a:pt x="2467451" y="270034"/>
                  <a:pt x="2468404" y="268129"/>
                </a:cubicBezTo>
                <a:cubicBezTo>
                  <a:pt x="2468404" y="270034"/>
                  <a:pt x="2467451" y="272891"/>
                  <a:pt x="2467451" y="274796"/>
                </a:cubicBezTo>
                <a:close/>
                <a:moveTo>
                  <a:pt x="2471261" y="233839"/>
                </a:moveTo>
                <a:cubicBezTo>
                  <a:pt x="2471261" y="233839"/>
                  <a:pt x="2471261" y="237649"/>
                  <a:pt x="2470309" y="245269"/>
                </a:cubicBezTo>
                <a:cubicBezTo>
                  <a:pt x="2470309" y="245269"/>
                  <a:pt x="2470309" y="246221"/>
                  <a:pt x="2469356" y="246221"/>
                </a:cubicBezTo>
                <a:cubicBezTo>
                  <a:pt x="2466499" y="251936"/>
                  <a:pt x="2462689" y="256699"/>
                  <a:pt x="2459831" y="263366"/>
                </a:cubicBezTo>
                <a:cubicBezTo>
                  <a:pt x="2459831" y="262414"/>
                  <a:pt x="2458879" y="262414"/>
                  <a:pt x="2458879" y="261461"/>
                </a:cubicBezTo>
                <a:cubicBezTo>
                  <a:pt x="2459831" y="256699"/>
                  <a:pt x="2460784" y="250984"/>
                  <a:pt x="2461736" y="247174"/>
                </a:cubicBezTo>
                <a:cubicBezTo>
                  <a:pt x="2461736" y="246221"/>
                  <a:pt x="2462689" y="246221"/>
                  <a:pt x="2462689" y="245269"/>
                </a:cubicBezTo>
                <a:cubicBezTo>
                  <a:pt x="2466499" y="239554"/>
                  <a:pt x="2469356" y="234791"/>
                  <a:pt x="2472214" y="231934"/>
                </a:cubicBezTo>
                <a:cubicBezTo>
                  <a:pt x="2472214" y="231934"/>
                  <a:pt x="2472214" y="231934"/>
                  <a:pt x="2472214" y="231934"/>
                </a:cubicBezTo>
                <a:cubicBezTo>
                  <a:pt x="2472214" y="234791"/>
                  <a:pt x="2473166" y="237649"/>
                  <a:pt x="2473166" y="240506"/>
                </a:cubicBezTo>
                <a:cubicBezTo>
                  <a:pt x="2473166" y="241459"/>
                  <a:pt x="2472214" y="241459"/>
                  <a:pt x="2472214" y="242411"/>
                </a:cubicBezTo>
                <a:cubicBezTo>
                  <a:pt x="2472214" y="236696"/>
                  <a:pt x="2471261" y="233839"/>
                  <a:pt x="2471261" y="233839"/>
                </a:cubicBezTo>
                <a:close/>
                <a:moveTo>
                  <a:pt x="2467451" y="211931"/>
                </a:moveTo>
                <a:cubicBezTo>
                  <a:pt x="2466499" y="212884"/>
                  <a:pt x="2466499" y="212884"/>
                  <a:pt x="2465546" y="213836"/>
                </a:cubicBezTo>
                <a:cubicBezTo>
                  <a:pt x="2465546" y="212884"/>
                  <a:pt x="2465546" y="212884"/>
                  <a:pt x="2466499" y="211931"/>
                </a:cubicBezTo>
                <a:cubicBezTo>
                  <a:pt x="2467451" y="210026"/>
                  <a:pt x="2467451" y="209074"/>
                  <a:pt x="2468404" y="208121"/>
                </a:cubicBezTo>
                <a:cubicBezTo>
                  <a:pt x="2468404" y="209074"/>
                  <a:pt x="2468404" y="210026"/>
                  <a:pt x="2468404" y="210979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7451" y="210979"/>
                  <a:pt x="2467451" y="211931"/>
                </a:cubicBezTo>
                <a:close/>
                <a:moveTo>
                  <a:pt x="2470309" y="218599"/>
                </a:moveTo>
                <a:cubicBezTo>
                  <a:pt x="2471261" y="222409"/>
                  <a:pt x="2471261" y="226219"/>
                  <a:pt x="2472214" y="230029"/>
                </a:cubicBezTo>
                <a:cubicBezTo>
                  <a:pt x="2472214" y="230029"/>
                  <a:pt x="2472214" y="230029"/>
                  <a:pt x="2472214" y="230029"/>
                </a:cubicBezTo>
                <a:cubicBezTo>
                  <a:pt x="2470309" y="231934"/>
                  <a:pt x="2467451" y="234791"/>
                  <a:pt x="2463641" y="237649"/>
                </a:cubicBezTo>
                <a:cubicBezTo>
                  <a:pt x="2463641" y="236696"/>
                  <a:pt x="2463641" y="235744"/>
                  <a:pt x="2464594" y="234791"/>
                </a:cubicBezTo>
                <a:cubicBezTo>
                  <a:pt x="2465546" y="230981"/>
                  <a:pt x="2465546" y="227171"/>
                  <a:pt x="2466499" y="224314"/>
                </a:cubicBezTo>
                <a:cubicBezTo>
                  <a:pt x="2466499" y="224314"/>
                  <a:pt x="2466499" y="224314"/>
                  <a:pt x="2466499" y="224314"/>
                </a:cubicBezTo>
                <a:cubicBezTo>
                  <a:pt x="2467451" y="223361"/>
                  <a:pt x="2468404" y="220504"/>
                  <a:pt x="2470309" y="218599"/>
                </a:cubicBezTo>
                <a:close/>
                <a:moveTo>
                  <a:pt x="2477929" y="223361"/>
                </a:moveTo>
                <a:cubicBezTo>
                  <a:pt x="2476976" y="219551"/>
                  <a:pt x="2476024" y="215741"/>
                  <a:pt x="2475071" y="212884"/>
                </a:cubicBezTo>
                <a:cubicBezTo>
                  <a:pt x="2476024" y="211931"/>
                  <a:pt x="2476976" y="210026"/>
                  <a:pt x="2477929" y="209074"/>
                </a:cubicBezTo>
                <a:cubicBezTo>
                  <a:pt x="2477929" y="211931"/>
                  <a:pt x="2477929" y="214789"/>
                  <a:pt x="2477929" y="217646"/>
                </a:cubicBezTo>
                <a:cubicBezTo>
                  <a:pt x="2477929" y="219551"/>
                  <a:pt x="2477929" y="221456"/>
                  <a:pt x="2477929" y="223361"/>
                </a:cubicBezTo>
                <a:close/>
                <a:moveTo>
                  <a:pt x="2473166" y="206216"/>
                </a:moveTo>
                <a:cubicBezTo>
                  <a:pt x="2473166" y="205264"/>
                  <a:pt x="2472214" y="204311"/>
                  <a:pt x="2472214" y="203359"/>
                </a:cubicBezTo>
                <a:cubicBezTo>
                  <a:pt x="2472214" y="202406"/>
                  <a:pt x="2472214" y="202406"/>
                  <a:pt x="2471261" y="201454"/>
                </a:cubicBezTo>
                <a:cubicBezTo>
                  <a:pt x="2472214" y="199549"/>
                  <a:pt x="2473166" y="197644"/>
                  <a:pt x="2474119" y="195739"/>
                </a:cubicBezTo>
                <a:cubicBezTo>
                  <a:pt x="2475071" y="193834"/>
                  <a:pt x="2476976" y="190976"/>
                  <a:pt x="2477929" y="189071"/>
                </a:cubicBezTo>
                <a:cubicBezTo>
                  <a:pt x="2477929" y="192881"/>
                  <a:pt x="2477929" y="197644"/>
                  <a:pt x="2477929" y="201454"/>
                </a:cubicBezTo>
                <a:cubicBezTo>
                  <a:pt x="2476024" y="203359"/>
                  <a:pt x="2474119" y="205264"/>
                  <a:pt x="2473166" y="206216"/>
                </a:cubicBezTo>
                <a:close/>
                <a:moveTo>
                  <a:pt x="2473166" y="255746"/>
                </a:moveTo>
                <a:cubicBezTo>
                  <a:pt x="2474119" y="254794"/>
                  <a:pt x="2474119" y="252889"/>
                  <a:pt x="2475071" y="251936"/>
                </a:cubicBezTo>
                <a:cubicBezTo>
                  <a:pt x="2476024" y="256699"/>
                  <a:pt x="2476024" y="261461"/>
                  <a:pt x="2476976" y="266224"/>
                </a:cubicBezTo>
                <a:cubicBezTo>
                  <a:pt x="2477929" y="274796"/>
                  <a:pt x="2478881" y="283369"/>
                  <a:pt x="2479834" y="292894"/>
                </a:cubicBezTo>
                <a:cubicBezTo>
                  <a:pt x="2479834" y="293846"/>
                  <a:pt x="2479834" y="295751"/>
                  <a:pt x="2479834" y="296704"/>
                </a:cubicBezTo>
                <a:cubicBezTo>
                  <a:pt x="2479834" y="296704"/>
                  <a:pt x="2479834" y="295751"/>
                  <a:pt x="2479834" y="295751"/>
                </a:cubicBezTo>
                <a:cubicBezTo>
                  <a:pt x="2477929" y="292894"/>
                  <a:pt x="2476976" y="290036"/>
                  <a:pt x="2475071" y="288131"/>
                </a:cubicBezTo>
                <a:cubicBezTo>
                  <a:pt x="2475071" y="275749"/>
                  <a:pt x="2474119" y="264319"/>
                  <a:pt x="2473166" y="255746"/>
                </a:cubicBezTo>
                <a:close/>
                <a:moveTo>
                  <a:pt x="2481739" y="324326"/>
                </a:moveTo>
                <a:cubicBezTo>
                  <a:pt x="2481739" y="325279"/>
                  <a:pt x="2480786" y="325279"/>
                  <a:pt x="2480786" y="326231"/>
                </a:cubicBezTo>
                <a:cubicBezTo>
                  <a:pt x="2479834" y="330041"/>
                  <a:pt x="2477929" y="334804"/>
                  <a:pt x="2476024" y="340519"/>
                </a:cubicBezTo>
                <a:cubicBezTo>
                  <a:pt x="2476024" y="329089"/>
                  <a:pt x="2476024" y="317659"/>
                  <a:pt x="2476024" y="308134"/>
                </a:cubicBezTo>
                <a:cubicBezTo>
                  <a:pt x="2476024" y="308134"/>
                  <a:pt x="2476024" y="308134"/>
                  <a:pt x="2476024" y="308134"/>
                </a:cubicBezTo>
                <a:cubicBezTo>
                  <a:pt x="2476976" y="311944"/>
                  <a:pt x="2478881" y="314801"/>
                  <a:pt x="2479834" y="318611"/>
                </a:cubicBezTo>
                <a:cubicBezTo>
                  <a:pt x="2479834" y="319564"/>
                  <a:pt x="2480786" y="321469"/>
                  <a:pt x="2480786" y="322421"/>
                </a:cubicBezTo>
                <a:cubicBezTo>
                  <a:pt x="2480786" y="322421"/>
                  <a:pt x="2481739" y="323374"/>
                  <a:pt x="2481739" y="324326"/>
                </a:cubicBezTo>
                <a:cubicBezTo>
                  <a:pt x="2481739" y="324326"/>
                  <a:pt x="2481739" y="324326"/>
                  <a:pt x="2481739" y="324326"/>
                </a:cubicBezTo>
                <a:close/>
                <a:moveTo>
                  <a:pt x="2436971" y="215741"/>
                </a:moveTo>
                <a:cubicBezTo>
                  <a:pt x="2440781" y="209074"/>
                  <a:pt x="2444591" y="202406"/>
                  <a:pt x="2447449" y="195739"/>
                </a:cubicBezTo>
                <a:cubicBezTo>
                  <a:pt x="2451259" y="190024"/>
                  <a:pt x="2454116" y="184309"/>
                  <a:pt x="2457926" y="178594"/>
                </a:cubicBezTo>
                <a:cubicBezTo>
                  <a:pt x="2464594" y="168116"/>
                  <a:pt x="2469356" y="157639"/>
                  <a:pt x="2475071" y="150971"/>
                </a:cubicBezTo>
                <a:cubicBezTo>
                  <a:pt x="2477929" y="146209"/>
                  <a:pt x="2480786" y="142399"/>
                  <a:pt x="2482691" y="138589"/>
                </a:cubicBezTo>
                <a:cubicBezTo>
                  <a:pt x="2481739" y="142399"/>
                  <a:pt x="2481739" y="148114"/>
                  <a:pt x="2480786" y="154781"/>
                </a:cubicBezTo>
                <a:cubicBezTo>
                  <a:pt x="2479834" y="162401"/>
                  <a:pt x="2479834" y="170974"/>
                  <a:pt x="2478881" y="181451"/>
                </a:cubicBezTo>
                <a:cubicBezTo>
                  <a:pt x="2476024" y="185261"/>
                  <a:pt x="2473166" y="189071"/>
                  <a:pt x="2470309" y="193834"/>
                </a:cubicBezTo>
                <a:cubicBezTo>
                  <a:pt x="2470309" y="193834"/>
                  <a:pt x="2470309" y="194786"/>
                  <a:pt x="2469356" y="194786"/>
                </a:cubicBezTo>
                <a:cubicBezTo>
                  <a:pt x="2466499" y="186214"/>
                  <a:pt x="2465546" y="181451"/>
                  <a:pt x="2465546" y="181451"/>
                </a:cubicBezTo>
                <a:cubicBezTo>
                  <a:pt x="2465546" y="181451"/>
                  <a:pt x="2466499" y="187166"/>
                  <a:pt x="2467451" y="197644"/>
                </a:cubicBezTo>
                <a:cubicBezTo>
                  <a:pt x="2465546" y="201454"/>
                  <a:pt x="2462689" y="205264"/>
                  <a:pt x="2460784" y="209074"/>
                </a:cubicBezTo>
                <a:cubicBezTo>
                  <a:pt x="2456021" y="216694"/>
                  <a:pt x="2452211" y="225266"/>
                  <a:pt x="2447449" y="234791"/>
                </a:cubicBezTo>
                <a:cubicBezTo>
                  <a:pt x="2443639" y="238601"/>
                  <a:pt x="2440781" y="243364"/>
                  <a:pt x="2436971" y="247174"/>
                </a:cubicBezTo>
                <a:cubicBezTo>
                  <a:pt x="2436971" y="248126"/>
                  <a:pt x="2436019" y="248126"/>
                  <a:pt x="2436019" y="249079"/>
                </a:cubicBezTo>
                <a:cubicBezTo>
                  <a:pt x="2436019" y="249079"/>
                  <a:pt x="2436019" y="249079"/>
                  <a:pt x="2436019" y="249079"/>
                </a:cubicBezTo>
                <a:cubicBezTo>
                  <a:pt x="2435066" y="240506"/>
                  <a:pt x="2434114" y="232886"/>
                  <a:pt x="2433161" y="225266"/>
                </a:cubicBezTo>
                <a:cubicBezTo>
                  <a:pt x="2433161" y="221456"/>
                  <a:pt x="2435066" y="218599"/>
                  <a:pt x="2436971" y="215741"/>
                </a:cubicBezTo>
                <a:close/>
                <a:moveTo>
                  <a:pt x="2416016" y="313849"/>
                </a:moveTo>
                <a:cubicBezTo>
                  <a:pt x="2416016" y="313849"/>
                  <a:pt x="2416016" y="313849"/>
                  <a:pt x="2416016" y="313849"/>
                </a:cubicBezTo>
                <a:cubicBezTo>
                  <a:pt x="2415064" y="310039"/>
                  <a:pt x="2414111" y="307181"/>
                  <a:pt x="2413159" y="304324"/>
                </a:cubicBezTo>
                <a:cubicBezTo>
                  <a:pt x="2414111" y="303371"/>
                  <a:pt x="2414111" y="302419"/>
                  <a:pt x="2415064" y="301466"/>
                </a:cubicBezTo>
                <a:cubicBezTo>
                  <a:pt x="2415064" y="302419"/>
                  <a:pt x="2415064" y="302419"/>
                  <a:pt x="2415064" y="303371"/>
                </a:cubicBezTo>
                <a:cubicBezTo>
                  <a:pt x="2415064" y="306229"/>
                  <a:pt x="2416016" y="310039"/>
                  <a:pt x="2416016" y="313849"/>
                </a:cubicBezTo>
                <a:cubicBezTo>
                  <a:pt x="2416016" y="313849"/>
                  <a:pt x="2416016" y="313849"/>
                  <a:pt x="2416016" y="313849"/>
                </a:cubicBezTo>
                <a:close/>
                <a:moveTo>
                  <a:pt x="2422684" y="288131"/>
                </a:moveTo>
                <a:cubicBezTo>
                  <a:pt x="2422684" y="290036"/>
                  <a:pt x="2422684" y="291941"/>
                  <a:pt x="2422684" y="293846"/>
                </a:cubicBezTo>
                <a:cubicBezTo>
                  <a:pt x="2421731" y="295751"/>
                  <a:pt x="2421731" y="297656"/>
                  <a:pt x="2420779" y="299561"/>
                </a:cubicBezTo>
                <a:cubicBezTo>
                  <a:pt x="2419826" y="297656"/>
                  <a:pt x="2419826" y="295751"/>
                  <a:pt x="2418874" y="293846"/>
                </a:cubicBezTo>
                <a:cubicBezTo>
                  <a:pt x="2419826" y="292894"/>
                  <a:pt x="2419826" y="291941"/>
                  <a:pt x="2420779" y="290989"/>
                </a:cubicBezTo>
                <a:cubicBezTo>
                  <a:pt x="2421731" y="290036"/>
                  <a:pt x="2421731" y="289084"/>
                  <a:pt x="2422684" y="288131"/>
                </a:cubicBezTo>
                <a:close/>
                <a:moveTo>
                  <a:pt x="2414111" y="259556"/>
                </a:moveTo>
                <a:cubicBezTo>
                  <a:pt x="2416016" y="255746"/>
                  <a:pt x="2417921" y="251936"/>
                  <a:pt x="2419826" y="248126"/>
                </a:cubicBezTo>
                <a:cubicBezTo>
                  <a:pt x="2419826" y="253841"/>
                  <a:pt x="2420779" y="259556"/>
                  <a:pt x="2420779" y="266224"/>
                </a:cubicBezTo>
                <a:cubicBezTo>
                  <a:pt x="2417921" y="270034"/>
                  <a:pt x="2415064" y="273844"/>
                  <a:pt x="2412206" y="277654"/>
                </a:cubicBezTo>
                <a:cubicBezTo>
                  <a:pt x="2411254" y="276701"/>
                  <a:pt x="2411254" y="275749"/>
                  <a:pt x="2410301" y="273844"/>
                </a:cubicBezTo>
                <a:cubicBezTo>
                  <a:pt x="2409349" y="272891"/>
                  <a:pt x="2409349" y="271939"/>
                  <a:pt x="2408396" y="270986"/>
                </a:cubicBezTo>
                <a:cubicBezTo>
                  <a:pt x="2410301" y="268129"/>
                  <a:pt x="2412206" y="263366"/>
                  <a:pt x="2414111" y="259556"/>
                </a:cubicBezTo>
                <a:close/>
                <a:moveTo>
                  <a:pt x="2406491" y="275749"/>
                </a:moveTo>
                <a:cubicBezTo>
                  <a:pt x="2406491" y="275749"/>
                  <a:pt x="2406491" y="275749"/>
                  <a:pt x="2406491" y="275749"/>
                </a:cubicBezTo>
                <a:cubicBezTo>
                  <a:pt x="2407444" y="277654"/>
                  <a:pt x="2408396" y="279559"/>
                  <a:pt x="2409349" y="282416"/>
                </a:cubicBezTo>
                <a:cubicBezTo>
                  <a:pt x="2408396" y="283369"/>
                  <a:pt x="2407444" y="285274"/>
                  <a:pt x="2406491" y="286226"/>
                </a:cubicBezTo>
                <a:cubicBezTo>
                  <a:pt x="2405539" y="284321"/>
                  <a:pt x="2405539" y="282416"/>
                  <a:pt x="2404586" y="280511"/>
                </a:cubicBezTo>
                <a:cubicBezTo>
                  <a:pt x="2405539" y="278606"/>
                  <a:pt x="2405539" y="276701"/>
                  <a:pt x="2406491" y="275749"/>
                </a:cubicBezTo>
                <a:close/>
                <a:moveTo>
                  <a:pt x="2405539" y="317659"/>
                </a:moveTo>
                <a:cubicBezTo>
                  <a:pt x="2406491" y="321469"/>
                  <a:pt x="2407444" y="324326"/>
                  <a:pt x="2408396" y="328136"/>
                </a:cubicBezTo>
                <a:cubicBezTo>
                  <a:pt x="2408396" y="330041"/>
                  <a:pt x="2408396" y="331946"/>
                  <a:pt x="2408396" y="334804"/>
                </a:cubicBezTo>
                <a:cubicBezTo>
                  <a:pt x="2408396" y="333851"/>
                  <a:pt x="2407444" y="332899"/>
                  <a:pt x="2407444" y="332899"/>
                </a:cubicBezTo>
                <a:cubicBezTo>
                  <a:pt x="2407444" y="332899"/>
                  <a:pt x="2407444" y="335756"/>
                  <a:pt x="2407444" y="340519"/>
                </a:cubicBezTo>
                <a:cubicBezTo>
                  <a:pt x="2406491" y="344329"/>
                  <a:pt x="2405539" y="347186"/>
                  <a:pt x="2404586" y="350996"/>
                </a:cubicBezTo>
                <a:cubicBezTo>
                  <a:pt x="2403634" y="355759"/>
                  <a:pt x="2401729" y="359569"/>
                  <a:pt x="2400776" y="364331"/>
                </a:cubicBezTo>
                <a:cubicBezTo>
                  <a:pt x="2399824" y="357664"/>
                  <a:pt x="2398871" y="350044"/>
                  <a:pt x="2398871" y="343376"/>
                </a:cubicBezTo>
                <a:cubicBezTo>
                  <a:pt x="2398871" y="340519"/>
                  <a:pt x="2397919" y="336709"/>
                  <a:pt x="2397919" y="333851"/>
                </a:cubicBezTo>
                <a:cubicBezTo>
                  <a:pt x="2397919" y="332899"/>
                  <a:pt x="2397919" y="331946"/>
                  <a:pt x="2398871" y="330994"/>
                </a:cubicBezTo>
                <a:cubicBezTo>
                  <a:pt x="2399824" y="325279"/>
                  <a:pt x="2402681" y="321469"/>
                  <a:pt x="2405539" y="317659"/>
                </a:cubicBezTo>
                <a:close/>
                <a:moveTo>
                  <a:pt x="2398871" y="291941"/>
                </a:moveTo>
                <a:cubicBezTo>
                  <a:pt x="2398871" y="292894"/>
                  <a:pt x="2399824" y="293846"/>
                  <a:pt x="2399824" y="295751"/>
                </a:cubicBezTo>
                <a:cubicBezTo>
                  <a:pt x="2397919" y="298609"/>
                  <a:pt x="2396014" y="300514"/>
                  <a:pt x="2394109" y="303371"/>
                </a:cubicBezTo>
                <a:cubicBezTo>
                  <a:pt x="2394109" y="303371"/>
                  <a:pt x="2394109" y="302419"/>
                  <a:pt x="2394109" y="302419"/>
                </a:cubicBezTo>
                <a:cubicBezTo>
                  <a:pt x="2396014" y="298609"/>
                  <a:pt x="2397919" y="295751"/>
                  <a:pt x="2398871" y="291941"/>
                </a:cubicBezTo>
                <a:close/>
                <a:moveTo>
                  <a:pt x="2393156" y="267176"/>
                </a:moveTo>
                <a:cubicBezTo>
                  <a:pt x="2392204" y="268129"/>
                  <a:pt x="2392204" y="269081"/>
                  <a:pt x="2391251" y="270034"/>
                </a:cubicBezTo>
                <a:cubicBezTo>
                  <a:pt x="2390299" y="264319"/>
                  <a:pt x="2390299" y="259556"/>
                  <a:pt x="2389346" y="254794"/>
                </a:cubicBezTo>
                <a:cubicBezTo>
                  <a:pt x="2391251" y="258604"/>
                  <a:pt x="2392204" y="263366"/>
                  <a:pt x="2393156" y="267176"/>
                </a:cubicBezTo>
                <a:close/>
                <a:moveTo>
                  <a:pt x="2351246" y="278606"/>
                </a:moveTo>
                <a:cubicBezTo>
                  <a:pt x="2351246" y="277654"/>
                  <a:pt x="2351246" y="277654"/>
                  <a:pt x="2351246" y="278606"/>
                </a:cubicBezTo>
                <a:lnTo>
                  <a:pt x="2351246" y="275749"/>
                </a:lnTo>
                <a:cubicBezTo>
                  <a:pt x="2351246" y="276701"/>
                  <a:pt x="2351246" y="277654"/>
                  <a:pt x="2351246" y="278606"/>
                </a:cubicBezTo>
                <a:close/>
                <a:moveTo>
                  <a:pt x="2378869" y="295751"/>
                </a:moveTo>
                <a:cubicBezTo>
                  <a:pt x="2377916" y="298609"/>
                  <a:pt x="2376011" y="300514"/>
                  <a:pt x="2375059" y="303371"/>
                </a:cubicBezTo>
                <a:cubicBezTo>
                  <a:pt x="2375059" y="304324"/>
                  <a:pt x="2374106" y="304324"/>
                  <a:pt x="2374106" y="305276"/>
                </a:cubicBezTo>
                <a:cubicBezTo>
                  <a:pt x="2374106" y="305276"/>
                  <a:pt x="2374106" y="304324"/>
                  <a:pt x="2374106" y="304324"/>
                </a:cubicBezTo>
                <a:cubicBezTo>
                  <a:pt x="2376964" y="261461"/>
                  <a:pt x="2376011" y="231934"/>
                  <a:pt x="2376011" y="231934"/>
                </a:cubicBezTo>
                <a:cubicBezTo>
                  <a:pt x="2376011" y="231934"/>
                  <a:pt x="2372201" y="249079"/>
                  <a:pt x="2366486" y="277654"/>
                </a:cubicBezTo>
                <a:cubicBezTo>
                  <a:pt x="2365534" y="275749"/>
                  <a:pt x="2365534" y="273844"/>
                  <a:pt x="2364581" y="272891"/>
                </a:cubicBezTo>
                <a:cubicBezTo>
                  <a:pt x="2363629" y="270034"/>
                  <a:pt x="2362676" y="267176"/>
                  <a:pt x="2361724" y="264319"/>
                </a:cubicBezTo>
                <a:cubicBezTo>
                  <a:pt x="2361724" y="257651"/>
                  <a:pt x="2361724" y="250984"/>
                  <a:pt x="2361724" y="245269"/>
                </a:cubicBezTo>
                <a:lnTo>
                  <a:pt x="2365534" y="234791"/>
                </a:lnTo>
                <a:lnTo>
                  <a:pt x="2376011" y="211931"/>
                </a:lnTo>
                <a:cubicBezTo>
                  <a:pt x="2376011" y="221456"/>
                  <a:pt x="2376011" y="232886"/>
                  <a:pt x="2376011" y="244316"/>
                </a:cubicBezTo>
                <a:cubicBezTo>
                  <a:pt x="2376011" y="258604"/>
                  <a:pt x="2376011" y="274796"/>
                  <a:pt x="2376964" y="290989"/>
                </a:cubicBezTo>
                <a:cubicBezTo>
                  <a:pt x="2378869" y="292894"/>
                  <a:pt x="2378869" y="293846"/>
                  <a:pt x="2378869" y="295751"/>
                </a:cubicBezTo>
                <a:close/>
                <a:moveTo>
                  <a:pt x="2362676" y="180499"/>
                </a:moveTo>
                <a:cubicBezTo>
                  <a:pt x="2364581" y="175736"/>
                  <a:pt x="2366486" y="170974"/>
                  <a:pt x="2368391" y="166211"/>
                </a:cubicBezTo>
                <a:cubicBezTo>
                  <a:pt x="2372201" y="157639"/>
                  <a:pt x="2375059" y="149066"/>
                  <a:pt x="2377916" y="140494"/>
                </a:cubicBezTo>
                <a:cubicBezTo>
                  <a:pt x="2377916" y="141446"/>
                  <a:pt x="2378869" y="142399"/>
                  <a:pt x="2378869" y="143351"/>
                </a:cubicBezTo>
                <a:cubicBezTo>
                  <a:pt x="2379821" y="146209"/>
                  <a:pt x="2379821" y="149066"/>
                  <a:pt x="2378869" y="152876"/>
                </a:cubicBezTo>
                <a:cubicBezTo>
                  <a:pt x="2377916" y="149066"/>
                  <a:pt x="2377916" y="147161"/>
                  <a:pt x="2377916" y="147161"/>
                </a:cubicBezTo>
                <a:cubicBezTo>
                  <a:pt x="2377916" y="147161"/>
                  <a:pt x="2377916" y="156686"/>
                  <a:pt x="2377916" y="173831"/>
                </a:cubicBezTo>
                <a:cubicBezTo>
                  <a:pt x="2377916" y="182404"/>
                  <a:pt x="2377916" y="191929"/>
                  <a:pt x="2377916" y="203359"/>
                </a:cubicBezTo>
                <a:cubicBezTo>
                  <a:pt x="2373154" y="210979"/>
                  <a:pt x="2368391" y="219551"/>
                  <a:pt x="2362676" y="227171"/>
                </a:cubicBezTo>
                <a:cubicBezTo>
                  <a:pt x="2361724" y="206216"/>
                  <a:pt x="2361724" y="190976"/>
                  <a:pt x="2360771" y="185261"/>
                </a:cubicBezTo>
                <a:cubicBezTo>
                  <a:pt x="2361724" y="183356"/>
                  <a:pt x="2361724" y="182404"/>
                  <a:pt x="2362676" y="180499"/>
                </a:cubicBezTo>
                <a:close/>
                <a:moveTo>
                  <a:pt x="2340769" y="241459"/>
                </a:moveTo>
                <a:cubicBezTo>
                  <a:pt x="2341721" y="239554"/>
                  <a:pt x="2341721" y="237649"/>
                  <a:pt x="2342674" y="235744"/>
                </a:cubicBezTo>
                <a:cubicBezTo>
                  <a:pt x="2344579" y="230981"/>
                  <a:pt x="2345531" y="226219"/>
                  <a:pt x="2347436" y="221456"/>
                </a:cubicBezTo>
                <a:cubicBezTo>
                  <a:pt x="2352199" y="210026"/>
                  <a:pt x="2356009" y="198596"/>
                  <a:pt x="2359819" y="187166"/>
                </a:cubicBezTo>
                <a:cubicBezTo>
                  <a:pt x="2358866" y="194786"/>
                  <a:pt x="2356961" y="212884"/>
                  <a:pt x="2355056" y="236696"/>
                </a:cubicBezTo>
                <a:cubicBezTo>
                  <a:pt x="2354104" y="232886"/>
                  <a:pt x="2353151" y="230029"/>
                  <a:pt x="2353151" y="230029"/>
                </a:cubicBezTo>
                <a:cubicBezTo>
                  <a:pt x="2353151" y="230029"/>
                  <a:pt x="2354104" y="233839"/>
                  <a:pt x="2354104" y="241459"/>
                </a:cubicBezTo>
                <a:cubicBezTo>
                  <a:pt x="2351246" y="247174"/>
                  <a:pt x="2347436" y="253841"/>
                  <a:pt x="2344579" y="259556"/>
                </a:cubicBezTo>
                <a:cubicBezTo>
                  <a:pt x="2344579" y="259556"/>
                  <a:pt x="2344579" y="259556"/>
                  <a:pt x="2344579" y="259556"/>
                </a:cubicBezTo>
                <a:cubicBezTo>
                  <a:pt x="2342674" y="254794"/>
                  <a:pt x="2340769" y="250031"/>
                  <a:pt x="2339816" y="245269"/>
                </a:cubicBezTo>
                <a:lnTo>
                  <a:pt x="2340769" y="241459"/>
                </a:lnTo>
                <a:close/>
                <a:moveTo>
                  <a:pt x="2344579" y="320516"/>
                </a:moveTo>
                <a:cubicBezTo>
                  <a:pt x="2342674" y="316706"/>
                  <a:pt x="2340769" y="313849"/>
                  <a:pt x="2339816" y="310991"/>
                </a:cubicBezTo>
                <a:lnTo>
                  <a:pt x="2339816" y="310039"/>
                </a:lnTo>
                <a:cubicBezTo>
                  <a:pt x="2341721" y="313849"/>
                  <a:pt x="2343626" y="317659"/>
                  <a:pt x="2344579" y="320516"/>
                </a:cubicBezTo>
                <a:close/>
                <a:moveTo>
                  <a:pt x="2337911" y="317659"/>
                </a:moveTo>
                <a:cubicBezTo>
                  <a:pt x="2338864" y="320516"/>
                  <a:pt x="2339816" y="324326"/>
                  <a:pt x="2341721" y="327184"/>
                </a:cubicBezTo>
                <a:lnTo>
                  <a:pt x="2336959" y="321469"/>
                </a:lnTo>
                <a:lnTo>
                  <a:pt x="2337911" y="317659"/>
                </a:lnTo>
                <a:close/>
                <a:moveTo>
                  <a:pt x="2332196" y="280511"/>
                </a:moveTo>
                <a:cubicBezTo>
                  <a:pt x="2332196" y="281464"/>
                  <a:pt x="2333149" y="282416"/>
                  <a:pt x="2333149" y="283369"/>
                </a:cubicBezTo>
                <a:cubicBezTo>
                  <a:pt x="2333149" y="282416"/>
                  <a:pt x="2332196" y="282416"/>
                  <a:pt x="2332196" y="281464"/>
                </a:cubicBezTo>
                <a:lnTo>
                  <a:pt x="2332196" y="280511"/>
                </a:lnTo>
                <a:close/>
                <a:moveTo>
                  <a:pt x="2330291" y="289084"/>
                </a:moveTo>
                <a:cubicBezTo>
                  <a:pt x="2330291" y="290036"/>
                  <a:pt x="2331244" y="290989"/>
                  <a:pt x="2331244" y="290989"/>
                </a:cubicBezTo>
                <a:lnTo>
                  <a:pt x="2330291" y="292894"/>
                </a:lnTo>
                <a:cubicBezTo>
                  <a:pt x="2330291" y="291941"/>
                  <a:pt x="2329339" y="291941"/>
                  <a:pt x="2329339" y="290989"/>
                </a:cubicBezTo>
                <a:lnTo>
                  <a:pt x="2330291" y="289084"/>
                </a:lnTo>
                <a:close/>
                <a:moveTo>
                  <a:pt x="2329339" y="293846"/>
                </a:moveTo>
                <a:lnTo>
                  <a:pt x="2329339" y="292894"/>
                </a:lnTo>
                <a:cubicBezTo>
                  <a:pt x="2329339" y="293846"/>
                  <a:pt x="2329339" y="293846"/>
                  <a:pt x="2330291" y="294799"/>
                </a:cubicBezTo>
                <a:lnTo>
                  <a:pt x="2328386" y="299561"/>
                </a:lnTo>
                <a:cubicBezTo>
                  <a:pt x="2328386" y="299561"/>
                  <a:pt x="2328386" y="299561"/>
                  <a:pt x="2328386" y="298609"/>
                </a:cubicBezTo>
                <a:lnTo>
                  <a:pt x="2329339" y="293846"/>
                </a:lnTo>
                <a:close/>
                <a:moveTo>
                  <a:pt x="2313146" y="194786"/>
                </a:moveTo>
                <a:cubicBezTo>
                  <a:pt x="2314099" y="196691"/>
                  <a:pt x="2314099" y="199549"/>
                  <a:pt x="2315051" y="201454"/>
                </a:cubicBezTo>
                <a:cubicBezTo>
                  <a:pt x="2315051" y="202406"/>
                  <a:pt x="2316004" y="203359"/>
                  <a:pt x="2316004" y="205264"/>
                </a:cubicBezTo>
                <a:cubicBezTo>
                  <a:pt x="2315051" y="208121"/>
                  <a:pt x="2314099" y="211931"/>
                  <a:pt x="2314099" y="214789"/>
                </a:cubicBezTo>
                <a:cubicBezTo>
                  <a:pt x="2314099" y="214789"/>
                  <a:pt x="2314099" y="214789"/>
                  <a:pt x="2314099" y="214789"/>
                </a:cubicBezTo>
                <a:cubicBezTo>
                  <a:pt x="2313146" y="211931"/>
                  <a:pt x="2311241" y="210026"/>
                  <a:pt x="2310289" y="207169"/>
                </a:cubicBezTo>
                <a:cubicBezTo>
                  <a:pt x="2311241" y="202406"/>
                  <a:pt x="2312194" y="198596"/>
                  <a:pt x="2313146" y="194786"/>
                </a:cubicBezTo>
                <a:close/>
                <a:moveTo>
                  <a:pt x="2304574" y="197644"/>
                </a:moveTo>
                <a:cubicBezTo>
                  <a:pt x="2304574" y="198596"/>
                  <a:pt x="2305526" y="199549"/>
                  <a:pt x="2305526" y="200501"/>
                </a:cubicBezTo>
                <a:cubicBezTo>
                  <a:pt x="2304574" y="202406"/>
                  <a:pt x="2304574" y="204311"/>
                  <a:pt x="2303621" y="205264"/>
                </a:cubicBezTo>
                <a:cubicBezTo>
                  <a:pt x="2304574" y="203359"/>
                  <a:pt x="2304574" y="200501"/>
                  <a:pt x="2304574" y="197644"/>
                </a:cubicBezTo>
                <a:close/>
                <a:moveTo>
                  <a:pt x="2297906" y="272891"/>
                </a:moveTo>
                <a:cubicBezTo>
                  <a:pt x="2298859" y="267176"/>
                  <a:pt x="2298859" y="262414"/>
                  <a:pt x="2298859" y="256699"/>
                </a:cubicBezTo>
                <a:cubicBezTo>
                  <a:pt x="2298859" y="254794"/>
                  <a:pt x="2299811" y="252889"/>
                  <a:pt x="2299811" y="250984"/>
                </a:cubicBezTo>
                <a:cubicBezTo>
                  <a:pt x="2303621" y="236696"/>
                  <a:pt x="2306479" y="223361"/>
                  <a:pt x="2308384" y="211931"/>
                </a:cubicBezTo>
                <a:cubicBezTo>
                  <a:pt x="2308384" y="212884"/>
                  <a:pt x="2309336" y="214789"/>
                  <a:pt x="2309336" y="215741"/>
                </a:cubicBezTo>
                <a:cubicBezTo>
                  <a:pt x="2310289" y="217646"/>
                  <a:pt x="2310289" y="219551"/>
                  <a:pt x="2311241" y="221456"/>
                </a:cubicBezTo>
                <a:cubicBezTo>
                  <a:pt x="2311241" y="221456"/>
                  <a:pt x="2311241" y="221456"/>
                  <a:pt x="2311241" y="221456"/>
                </a:cubicBezTo>
                <a:cubicBezTo>
                  <a:pt x="2309336" y="231934"/>
                  <a:pt x="2306479" y="242411"/>
                  <a:pt x="2304574" y="253841"/>
                </a:cubicBezTo>
                <a:cubicBezTo>
                  <a:pt x="2302669" y="252889"/>
                  <a:pt x="2302669" y="251936"/>
                  <a:pt x="2302669" y="251936"/>
                </a:cubicBezTo>
                <a:cubicBezTo>
                  <a:pt x="2302669" y="251936"/>
                  <a:pt x="2303621" y="252889"/>
                  <a:pt x="2304574" y="253841"/>
                </a:cubicBezTo>
                <a:cubicBezTo>
                  <a:pt x="2302669" y="260509"/>
                  <a:pt x="2301716" y="268129"/>
                  <a:pt x="2299811" y="274796"/>
                </a:cubicBezTo>
                <a:cubicBezTo>
                  <a:pt x="2297906" y="283369"/>
                  <a:pt x="2296001" y="291941"/>
                  <a:pt x="2294096" y="300514"/>
                </a:cubicBezTo>
                <a:cubicBezTo>
                  <a:pt x="2296954" y="291941"/>
                  <a:pt x="2297906" y="282416"/>
                  <a:pt x="2297906" y="272891"/>
                </a:cubicBezTo>
                <a:close/>
                <a:moveTo>
                  <a:pt x="2271236" y="369094"/>
                </a:moveTo>
                <a:cubicBezTo>
                  <a:pt x="2271236" y="371951"/>
                  <a:pt x="2271236" y="374809"/>
                  <a:pt x="2270284" y="376714"/>
                </a:cubicBezTo>
                <a:lnTo>
                  <a:pt x="2270284" y="376714"/>
                </a:lnTo>
                <a:cubicBezTo>
                  <a:pt x="2270284" y="375761"/>
                  <a:pt x="2270284" y="373856"/>
                  <a:pt x="2270284" y="372904"/>
                </a:cubicBezTo>
                <a:cubicBezTo>
                  <a:pt x="2270284" y="371951"/>
                  <a:pt x="2270284" y="370046"/>
                  <a:pt x="2271236" y="369094"/>
                </a:cubicBezTo>
                <a:close/>
                <a:moveTo>
                  <a:pt x="2252186" y="297656"/>
                </a:moveTo>
                <a:cubicBezTo>
                  <a:pt x="2252186" y="302419"/>
                  <a:pt x="2251234" y="307181"/>
                  <a:pt x="2251234" y="311944"/>
                </a:cubicBezTo>
                <a:cubicBezTo>
                  <a:pt x="2251234" y="310991"/>
                  <a:pt x="2250281" y="310039"/>
                  <a:pt x="2250281" y="308134"/>
                </a:cubicBezTo>
                <a:cubicBezTo>
                  <a:pt x="2251234" y="305276"/>
                  <a:pt x="2252186" y="301466"/>
                  <a:pt x="2252186" y="297656"/>
                </a:cubicBezTo>
                <a:close/>
                <a:moveTo>
                  <a:pt x="2215991" y="252889"/>
                </a:moveTo>
                <a:lnTo>
                  <a:pt x="2215991" y="256699"/>
                </a:lnTo>
                <a:cubicBezTo>
                  <a:pt x="2215991" y="256699"/>
                  <a:pt x="2215991" y="256699"/>
                  <a:pt x="2215991" y="256699"/>
                </a:cubicBezTo>
                <a:cubicBezTo>
                  <a:pt x="2215039" y="255746"/>
                  <a:pt x="2215991" y="254794"/>
                  <a:pt x="2215991" y="252889"/>
                </a:cubicBezTo>
                <a:close/>
                <a:moveTo>
                  <a:pt x="2211229" y="281464"/>
                </a:moveTo>
                <a:cubicBezTo>
                  <a:pt x="2212181" y="273844"/>
                  <a:pt x="2213134" y="267176"/>
                  <a:pt x="2214086" y="260509"/>
                </a:cubicBezTo>
                <a:cubicBezTo>
                  <a:pt x="2214086" y="260509"/>
                  <a:pt x="2215039" y="261461"/>
                  <a:pt x="2215039" y="261461"/>
                </a:cubicBezTo>
                <a:lnTo>
                  <a:pt x="2215039" y="267176"/>
                </a:lnTo>
                <a:cubicBezTo>
                  <a:pt x="2214086" y="277654"/>
                  <a:pt x="2213134" y="289084"/>
                  <a:pt x="2212181" y="299561"/>
                </a:cubicBezTo>
                <a:cubicBezTo>
                  <a:pt x="2210276" y="302419"/>
                  <a:pt x="2208371" y="306229"/>
                  <a:pt x="2206466" y="309086"/>
                </a:cubicBezTo>
                <a:cubicBezTo>
                  <a:pt x="2208371" y="299561"/>
                  <a:pt x="2210276" y="290036"/>
                  <a:pt x="2211229" y="281464"/>
                </a:cubicBezTo>
                <a:close/>
                <a:moveTo>
                  <a:pt x="2205514" y="337661"/>
                </a:moveTo>
                <a:cubicBezTo>
                  <a:pt x="2205514" y="338614"/>
                  <a:pt x="2204561" y="338614"/>
                  <a:pt x="2204561" y="339566"/>
                </a:cubicBezTo>
                <a:cubicBezTo>
                  <a:pt x="2204561" y="339566"/>
                  <a:pt x="2204561" y="339566"/>
                  <a:pt x="2204561" y="340519"/>
                </a:cubicBezTo>
                <a:cubicBezTo>
                  <a:pt x="2204561" y="339566"/>
                  <a:pt x="2204561" y="338614"/>
                  <a:pt x="2205514" y="337661"/>
                </a:cubicBezTo>
                <a:close/>
                <a:moveTo>
                  <a:pt x="2183606" y="336709"/>
                </a:moveTo>
                <a:cubicBezTo>
                  <a:pt x="2183606" y="338614"/>
                  <a:pt x="2184559" y="341471"/>
                  <a:pt x="2185511" y="345281"/>
                </a:cubicBezTo>
                <a:cubicBezTo>
                  <a:pt x="2185511" y="347186"/>
                  <a:pt x="2184559" y="349091"/>
                  <a:pt x="2184559" y="350044"/>
                </a:cubicBezTo>
                <a:cubicBezTo>
                  <a:pt x="2184559" y="347186"/>
                  <a:pt x="2183606" y="343376"/>
                  <a:pt x="2183606" y="340519"/>
                </a:cubicBezTo>
                <a:cubicBezTo>
                  <a:pt x="2183606" y="339566"/>
                  <a:pt x="2183606" y="338614"/>
                  <a:pt x="2183606" y="337661"/>
                </a:cubicBezTo>
                <a:cubicBezTo>
                  <a:pt x="2182654" y="337661"/>
                  <a:pt x="2182654" y="337661"/>
                  <a:pt x="2183606" y="336709"/>
                </a:cubicBezTo>
                <a:close/>
                <a:moveTo>
                  <a:pt x="2178844" y="345281"/>
                </a:moveTo>
                <a:cubicBezTo>
                  <a:pt x="2178844" y="349091"/>
                  <a:pt x="2178844" y="352901"/>
                  <a:pt x="2178844" y="357664"/>
                </a:cubicBezTo>
                <a:cubicBezTo>
                  <a:pt x="2177891" y="355759"/>
                  <a:pt x="2176939" y="352901"/>
                  <a:pt x="2175986" y="350996"/>
                </a:cubicBezTo>
                <a:cubicBezTo>
                  <a:pt x="2176939" y="348139"/>
                  <a:pt x="2177891" y="346234"/>
                  <a:pt x="2178844" y="345281"/>
                </a:cubicBezTo>
                <a:close/>
                <a:moveTo>
                  <a:pt x="2150269" y="278606"/>
                </a:moveTo>
                <a:cubicBezTo>
                  <a:pt x="2155031" y="261461"/>
                  <a:pt x="2159794" y="246221"/>
                  <a:pt x="2162651" y="232886"/>
                </a:cubicBezTo>
                <a:cubicBezTo>
                  <a:pt x="2162651" y="233839"/>
                  <a:pt x="2162651" y="234791"/>
                  <a:pt x="2161699" y="235744"/>
                </a:cubicBezTo>
                <a:cubicBezTo>
                  <a:pt x="2160746" y="241459"/>
                  <a:pt x="2158841" y="248126"/>
                  <a:pt x="2157889" y="253841"/>
                </a:cubicBezTo>
                <a:cubicBezTo>
                  <a:pt x="2156936" y="260509"/>
                  <a:pt x="2155984" y="267176"/>
                  <a:pt x="2154079" y="274796"/>
                </a:cubicBezTo>
                <a:cubicBezTo>
                  <a:pt x="2153126" y="280511"/>
                  <a:pt x="2152174" y="287179"/>
                  <a:pt x="2151221" y="293846"/>
                </a:cubicBezTo>
                <a:cubicBezTo>
                  <a:pt x="2149316" y="290036"/>
                  <a:pt x="2148364" y="288131"/>
                  <a:pt x="2148364" y="288131"/>
                </a:cubicBezTo>
                <a:cubicBezTo>
                  <a:pt x="2148364" y="288131"/>
                  <a:pt x="2149316" y="290989"/>
                  <a:pt x="2150269" y="296704"/>
                </a:cubicBezTo>
                <a:cubicBezTo>
                  <a:pt x="2149316" y="302419"/>
                  <a:pt x="2148364" y="309086"/>
                  <a:pt x="2147411" y="314801"/>
                </a:cubicBezTo>
                <a:cubicBezTo>
                  <a:pt x="2143601" y="309086"/>
                  <a:pt x="2140744" y="305276"/>
                  <a:pt x="2140744" y="305276"/>
                </a:cubicBezTo>
                <a:cubicBezTo>
                  <a:pt x="2145506" y="296704"/>
                  <a:pt x="2147411" y="287179"/>
                  <a:pt x="2150269" y="278606"/>
                </a:cubicBezTo>
                <a:close/>
                <a:moveTo>
                  <a:pt x="2142649" y="305276"/>
                </a:moveTo>
                <a:cubicBezTo>
                  <a:pt x="2142649" y="306229"/>
                  <a:pt x="2144554" y="310991"/>
                  <a:pt x="2148364" y="319564"/>
                </a:cubicBezTo>
                <a:cubicBezTo>
                  <a:pt x="2148364" y="319564"/>
                  <a:pt x="2148364" y="320516"/>
                  <a:pt x="2148364" y="320516"/>
                </a:cubicBezTo>
                <a:cubicBezTo>
                  <a:pt x="2148364" y="320516"/>
                  <a:pt x="2148364" y="321469"/>
                  <a:pt x="2148364" y="321469"/>
                </a:cubicBezTo>
                <a:cubicBezTo>
                  <a:pt x="2147411" y="328136"/>
                  <a:pt x="2146459" y="335756"/>
                  <a:pt x="2145506" y="343376"/>
                </a:cubicBezTo>
                <a:cubicBezTo>
                  <a:pt x="2143601" y="336709"/>
                  <a:pt x="2141696" y="330994"/>
                  <a:pt x="2139791" y="324326"/>
                </a:cubicBezTo>
                <a:cubicBezTo>
                  <a:pt x="2139791" y="323374"/>
                  <a:pt x="2138839" y="321469"/>
                  <a:pt x="2138839" y="320516"/>
                </a:cubicBezTo>
                <a:cubicBezTo>
                  <a:pt x="2138839" y="315754"/>
                  <a:pt x="2140744" y="310991"/>
                  <a:pt x="2142649" y="305276"/>
                </a:cubicBezTo>
                <a:close/>
                <a:moveTo>
                  <a:pt x="2058829" y="353854"/>
                </a:moveTo>
                <a:cubicBezTo>
                  <a:pt x="2057876" y="357664"/>
                  <a:pt x="2056924" y="362426"/>
                  <a:pt x="2056924" y="366236"/>
                </a:cubicBezTo>
                <a:cubicBezTo>
                  <a:pt x="2056924" y="364331"/>
                  <a:pt x="2055971" y="363379"/>
                  <a:pt x="2055971" y="361474"/>
                </a:cubicBezTo>
                <a:cubicBezTo>
                  <a:pt x="2055019" y="358616"/>
                  <a:pt x="2055019" y="355759"/>
                  <a:pt x="2054066" y="352901"/>
                </a:cubicBezTo>
                <a:cubicBezTo>
                  <a:pt x="2054066" y="352901"/>
                  <a:pt x="2054066" y="352901"/>
                  <a:pt x="2054066" y="351949"/>
                </a:cubicBezTo>
                <a:cubicBezTo>
                  <a:pt x="2055971" y="347186"/>
                  <a:pt x="2057876" y="343376"/>
                  <a:pt x="2059781" y="338614"/>
                </a:cubicBezTo>
                <a:cubicBezTo>
                  <a:pt x="2059781" y="340519"/>
                  <a:pt x="2060734" y="341471"/>
                  <a:pt x="2060734" y="343376"/>
                </a:cubicBezTo>
                <a:cubicBezTo>
                  <a:pt x="2060734" y="347186"/>
                  <a:pt x="2059781" y="350044"/>
                  <a:pt x="2058829" y="353854"/>
                </a:cubicBezTo>
                <a:close/>
                <a:moveTo>
                  <a:pt x="2081689" y="350044"/>
                </a:moveTo>
                <a:cubicBezTo>
                  <a:pt x="2080736" y="351949"/>
                  <a:pt x="2080736" y="352901"/>
                  <a:pt x="2079784" y="354806"/>
                </a:cubicBezTo>
                <a:cubicBezTo>
                  <a:pt x="2078831" y="351949"/>
                  <a:pt x="2078831" y="350044"/>
                  <a:pt x="2077879" y="347186"/>
                </a:cubicBezTo>
                <a:cubicBezTo>
                  <a:pt x="2077879" y="346234"/>
                  <a:pt x="2077879" y="345281"/>
                  <a:pt x="2077879" y="344329"/>
                </a:cubicBezTo>
                <a:cubicBezTo>
                  <a:pt x="2078831" y="345281"/>
                  <a:pt x="2079784" y="346234"/>
                  <a:pt x="2080736" y="348139"/>
                </a:cubicBezTo>
                <a:cubicBezTo>
                  <a:pt x="2080736" y="348139"/>
                  <a:pt x="2080736" y="349091"/>
                  <a:pt x="2081689" y="350044"/>
                </a:cubicBezTo>
                <a:cubicBezTo>
                  <a:pt x="2081689" y="350044"/>
                  <a:pt x="2081689" y="350044"/>
                  <a:pt x="2081689" y="350044"/>
                </a:cubicBezTo>
                <a:close/>
                <a:moveTo>
                  <a:pt x="2081689" y="339566"/>
                </a:moveTo>
                <a:cubicBezTo>
                  <a:pt x="2081689" y="340519"/>
                  <a:pt x="2081689" y="341471"/>
                  <a:pt x="2081689" y="341471"/>
                </a:cubicBezTo>
                <a:cubicBezTo>
                  <a:pt x="2080736" y="340519"/>
                  <a:pt x="2079784" y="338614"/>
                  <a:pt x="2078831" y="337661"/>
                </a:cubicBezTo>
                <a:cubicBezTo>
                  <a:pt x="2078831" y="334804"/>
                  <a:pt x="2079784" y="331946"/>
                  <a:pt x="2079784" y="330041"/>
                </a:cubicBezTo>
                <a:cubicBezTo>
                  <a:pt x="2080736" y="332899"/>
                  <a:pt x="2081689" y="335756"/>
                  <a:pt x="2081689" y="339566"/>
                </a:cubicBezTo>
                <a:cubicBezTo>
                  <a:pt x="2081689" y="338614"/>
                  <a:pt x="2081689" y="338614"/>
                  <a:pt x="2081689" y="339566"/>
                </a:cubicBezTo>
                <a:close/>
                <a:moveTo>
                  <a:pt x="2085499" y="290036"/>
                </a:moveTo>
                <a:cubicBezTo>
                  <a:pt x="2085499" y="295751"/>
                  <a:pt x="2084546" y="301466"/>
                  <a:pt x="2084546" y="307181"/>
                </a:cubicBezTo>
                <a:cubicBezTo>
                  <a:pt x="2084546" y="306229"/>
                  <a:pt x="2083594" y="305276"/>
                  <a:pt x="2083594" y="303371"/>
                </a:cubicBezTo>
                <a:cubicBezTo>
                  <a:pt x="2084546" y="292894"/>
                  <a:pt x="2085499" y="282416"/>
                  <a:pt x="2086451" y="273844"/>
                </a:cubicBezTo>
                <a:cubicBezTo>
                  <a:pt x="2086451" y="271939"/>
                  <a:pt x="2086451" y="269081"/>
                  <a:pt x="2087404" y="267176"/>
                </a:cubicBezTo>
                <a:cubicBezTo>
                  <a:pt x="2086451" y="274796"/>
                  <a:pt x="2085499" y="282416"/>
                  <a:pt x="2085499" y="290036"/>
                </a:cubicBezTo>
                <a:close/>
                <a:moveTo>
                  <a:pt x="2089309" y="180499"/>
                </a:moveTo>
                <a:cubicBezTo>
                  <a:pt x="2089309" y="186214"/>
                  <a:pt x="2089309" y="192881"/>
                  <a:pt x="2089309" y="200501"/>
                </a:cubicBezTo>
                <a:cubicBezTo>
                  <a:pt x="2088356" y="197644"/>
                  <a:pt x="2086451" y="194786"/>
                  <a:pt x="2086451" y="192881"/>
                </a:cubicBezTo>
                <a:cubicBezTo>
                  <a:pt x="2087404" y="188119"/>
                  <a:pt x="2088356" y="184309"/>
                  <a:pt x="2089309" y="180499"/>
                </a:cubicBezTo>
                <a:close/>
                <a:moveTo>
                  <a:pt x="2072164" y="241459"/>
                </a:moveTo>
                <a:cubicBezTo>
                  <a:pt x="2077879" y="223361"/>
                  <a:pt x="2082641" y="207169"/>
                  <a:pt x="2086451" y="193834"/>
                </a:cubicBezTo>
                <a:cubicBezTo>
                  <a:pt x="2087404" y="197644"/>
                  <a:pt x="2088356" y="201454"/>
                  <a:pt x="2090261" y="207169"/>
                </a:cubicBezTo>
                <a:cubicBezTo>
                  <a:pt x="2090261" y="207169"/>
                  <a:pt x="2090261" y="207169"/>
                  <a:pt x="2090261" y="208121"/>
                </a:cubicBezTo>
                <a:cubicBezTo>
                  <a:pt x="2087404" y="221456"/>
                  <a:pt x="2081689" y="244316"/>
                  <a:pt x="2075974" y="271939"/>
                </a:cubicBezTo>
                <a:cubicBezTo>
                  <a:pt x="2075021" y="274796"/>
                  <a:pt x="2075021" y="278606"/>
                  <a:pt x="2074069" y="282416"/>
                </a:cubicBezTo>
                <a:cubicBezTo>
                  <a:pt x="2072164" y="278606"/>
                  <a:pt x="2070259" y="274796"/>
                  <a:pt x="2068354" y="271939"/>
                </a:cubicBezTo>
                <a:cubicBezTo>
                  <a:pt x="2067401" y="270034"/>
                  <a:pt x="2066449" y="268129"/>
                  <a:pt x="2065496" y="266224"/>
                </a:cubicBezTo>
                <a:cubicBezTo>
                  <a:pt x="2067401" y="257651"/>
                  <a:pt x="2069306" y="249079"/>
                  <a:pt x="2072164" y="241459"/>
                </a:cubicBezTo>
                <a:close/>
                <a:moveTo>
                  <a:pt x="2062639" y="270034"/>
                </a:moveTo>
                <a:cubicBezTo>
                  <a:pt x="2062639" y="270986"/>
                  <a:pt x="2063591" y="271939"/>
                  <a:pt x="2063591" y="272891"/>
                </a:cubicBezTo>
                <a:cubicBezTo>
                  <a:pt x="2065496" y="278606"/>
                  <a:pt x="2067401" y="285274"/>
                  <a:pt x="2069306" y="292894"/>
                </a:cubicBezTo>
                <a:cubicBezTo>
                  <a:pt x="2069306" y="293846"/>
                  <a:pt x="2069306" y="293846"/>
                  <a:pt x="2070259" y="294799"/>
                </a:cubicBezTo>
                <a:cubicBezTo>
                  <a:pt x="2069306" y="299561"/>
                  <a:pt x="2068354" y="305276"/>
                  <a:pt x="2067401" y="310039"/>
                </a:cubicBezTo>
                <a:cubicBezTo>
                  <a:pt x="2066449" y="308134"/>
                  <a:pt x="2066449" y="305276"/>
                  <a:pt x="2065496" y="303371"/>
                </a:cubicBezTo>
                <a:cubicBezTo>
                  <a:pt x="2063591" y="296704"/>
                  <a:pt x="2060734" y="290036"/>
                  <a:pt x="2058829" y="284321"/>
                </a:cubicBezTo>
                <a:cubicBezTo>
                  <a:pt x="2059781" y="279559"/>
                  <a:pt x="2061686" y="274796"/>
                  <a:pt x="2062639" y="270034"/>
                </a:cubicBezTo>
                <a:close/>
                <a:moveTo>
                  <a:pt x="2053114" y="301466"/>
                </a:moveTo>
                <a:cubicBezTo>
                  <a:pt x="2053114" y="303371"/>
                  <a:pt x="2054066" y="304324"/>
                  <a:pt x="2054066" y="306229"/>
                </a:cubicBezTo>
                <a:cubicBezTo>
                  <a:pt x="2055019" y="310991"/>
                  <a:pt x="2055971" y="315754"/>
                  <a:pt x="2056924" y="320516"/>
                </a:cubicBezTo>
                <a:cubicBezTo>
                  <a:pt x="2056924" y="320516"/>
                  <a:pt x="2055971" y="320516"/>
                  <a:pt x="2055971" y="320516"/>
                </a:cubicBezTo>
                <a:cubicBezTo>
                  <a:pt x="2051209" y="318611"/>
                  <a:pt x="2049304" y="317659"/>
                  <a:pt x="2049304" y="317659"/>
                </a:cubicBezTo>
                <a:cubicBezTo>
                  <a:pt x="2049304" y="317659"/>
                  <a:pt x="2051209" y="319564"/>
                  <a:pt x="2055971" y="321469"/>
                </a:cubicBezTo>
                <a:cubicBezTo>
                  <a:pt x="2056924" y="321469"/>
                  <a:pt x="2056924" y="322421"/>
                  <a:pt x="2057876" y="322421"/>
                </a:cubicBezTo>
                <a:cubicBezTo>
                  <a:pt x="2058829" y="326231"/>
                  <a:pt x="2058829" y="329089"/>
                  <a:pt x="2059781" y="332899"/>
                </a:cubicBezTo>
                <a:cubicBezTo>
                  <a:pt x="2057876" y="335756"/>
                  <a:pt x="2055971" y="338614"/>
                  <a:pt x="2053114" y="342424"/>
                </a:cubicBezTo>
                <a:cubicBezTo>
                  <a:pt x="2052161" y="335756"/>
                  <a:pt x="2050256" y="328136"/>
                  <a:pt x="2049304" y="321469"/>
                </a:cubicBezTo>
                <a:cubicBezTo>
                  <a:pt x="2049304" y="319564"/>
                  <a:pt x="2049304" y="317659"/>
                  <a:pt x="2049304" y="315754"/>
                </a:cubicBezTo>
                <a:cubicBezTo>
                  <a:pt x="2050256" y="310991"/>
                  <a:pt x="2052161" y="305276"/>
                  <a:pt x="2053114" y="301466"/>
                </a:cubicBezTo>
                <a:close/>
                <a:moveTo>
                  <a:pt x="2044541" y="260509"/>
                </a:moveTo>
                <a:cubicBezTo>
                  <a:pt x="2044541" y="260509"/>
                  <a:pt x="2044541" y="260509"/>
                  <a:pt x="2044541" y="260509"/>
                </a:cubicBezTo>
                <a:cubicBezTo>
                  <a:pt x="2044541" y="260509"/>
                  <a:pt x="2044541" y="259556"/>
                  <a:pt x="2044541" y="259556"/>
                </a:cubicBezTo>
                <a:cubicBezTo>
                  <a:pt x="2044541" y="259556"/>
                  <a:pt x="2044541" y="259556"/>
                  <a:pt x="2044541" y="260509"/>
                </a:cubicBezTo>
                <a:close/>
                <a:moveTo>
                  <a:pt x="2019776" y="188119"/>
                </a:moveTo>
                <a:cubicBezTo>
                  <a:pt x="2019776" y="187166"/>
                  <a:pt x="2019776" y="186214"/>
                  <a:pt x="2019776" y="185261"/>
                </a:cubicBezTo>
                <a:cubicBezTo>
                  <a:pt x="2019776" y="182404"/>
                  <a:pt x="2020729" y="179546"/>
                  <a:pt x="2020729" y="177641"/>
                </a:cubicBezTo>
                <a:cubicBezTo>
                  <a:pt x="2020729" y="180499"/>
                  <a:pt x="2020729" y="184309"/>
                  <a:pt x="2020729" y="189071"/>
                </a:cubicBezTo>
                <a:cubicBezTo>
                  <a:pt x="2020729" y="197644"/>
                  <a:pt x="2021681" y="208121"/>
                  <a:pt x="2021681" y="220504"/>
                </a:cubicBezTo>
                <a:cubicBezTo>
                  <a:pt x="2021681" y="228124"/>
                  <a:pt x="2022634" y="235744"/>
                  <a:pt x="2023586" y="244316"/>
                </a:cubicBezTo>
                <a:cubicBezTo>
                  <a:pt x="2023586" y="245269"/>
                  <a:pt x="2022634" y="246221"/>
                  <a:pt x="2022634" y="247174"/>
                </a:cubicBezTo>
                <a:cubicBezTo>
                  <a:pt x="2020729" y="238601"/>
                  <a:pt x="2018824" y="230029"/>
                  <a:pt x="2016919" y="222409"/>
                </a:cubicBezTo>
                <a:cubicBezTo>
                  <a:pt x="2018824" y="209074"/>
                  <a:pt x="2018824" y="197644"/>
                  <a:pt x="2019776" y="188119"/>
                </a:cubicBezTo>
                <a:close/>
                <a:moveTo>
                  <a:pt x="1999774" y="298609"/>
                </a:moveTo>
                <a:cubicBezTo>
                  <a:pt x="1999774" y="300514"/>
                  <a:pt x="1999774" y="302419"/>
                  <a:pt x="1999774" y="304324"/>
                </a:cubicBezTo>
                <a:cubicBezTo>
                  <a:pt x="1998821" y="306229"/>
                  <a:pt x="1998821" y="308134"/>
                  <a:pt x="1997869" y="310039"/>
                </a:cubicBezTo>
                <a:cubicBezTo>
                  <a:pt x="1998821" y="306229"/>
                  <a:pt x="1999774" y="302419"/>
                  <a:pt x="1999774" y="298609"/>
                </a:cubicBezTo>
                <a:close/>
                <a:moveTo>
                  <a:pt x="1992154" y="349091"/>
                </a:moveTo>
                <a:cubicBezTo>
                  <a:pt x="1992154" y="351949"/>
                  <a:pt x="1992154" y="355759"/>
                  <a:pt x="1992154" y="359569"/>
                </a:cubicBezTo>
                <a:cubicBezTo>
                  <a:pt x="1992154" y="362426"/>
                  <a:pt x="1992154" y="366236"/>
                  <a:pt x="1992154" y="369094"/>
                </a:cubicBezTo>
                <a:cubicBezTo>
                  <a:pt x="1991201" y="370046"/>
                  <a:pt x="1990249" y="371951"/>
                  <a:pt x="1988344" y="373856"/>
                </a:cubicBezTo>
                <a:cubicBezTo>
                  <a:pt x="1990249" y="365284"/>
                  <a:pt x="1991201" y="356711"/>
                  <a:pt x="1992154" y="349091"/>
                </a:cubicBezTo>
                <a:close/>
                <a:moveTo>
                  <a:pt x="1987391" y="381476"/>
                </a:moveTo>
                <a:cubicBezTo>
                  <a:pt x="1987391" y="381476"/>
                  <a:pt x="1987391" y="381476"/>
                  <a:pt x="1987391" y="381476"/>
                </a:cubicBezTo>
                <a:cubicBezTo>
                  <a:pt x="1989296" y="377666"/>
                  <a:pt x="1991201" y="374809"/>
                  <a:pt x="1992154" y="372904"/>
                </a:cubicBezTo>
                <a:cubicBezTo>
                  <a:pt x="1992154" y="374809"/>
                  <a:pt x="1992154" y="377666"/>
                  <a:pt x="1992154" y="379571"/>
                </a:cubicBezTo>
                <a:cubicBezTo>
                  <a:pt x="1992154" y="381476"/>
                  <a:pt x="1991201" y="384334"/>
                  <a:pt x="1991201" y="386239"/>
                </a:cubicBezTo>
                <a:cubicBezTo>
                  <a:pt x="1990249" y="391001"/>
                  <a:pt x="1989296" y="395764"/>
                  <a:pt x="1988344" y="400526"/>
                </a:cubicBezTo>
                <a:cubicBezTo>
                  <a:pt x="1988344" y="400526"/>
                  <a:pt x="1988344" y="399574"/>
                  <a:pt x="1988344" y="399574"/>
                </a:cubicBezTo>
                <a:cubicBezTo>
                  <a:pt x="1987391" y="397669"/>
                  <a:pt x="1986439" y="394811"/>
                  <a:pt x="1985486" y="392906"/>
                </a:cubicBezTo>
                <a:cubicBezTo>
                  <a:pt x="1986439" y="389096"/>
                  <a:pt x="1986439" y="385286"/>
                  <a:pt x="1987391" y="381476"/>
                </a:cubicBezTo>
                <a:close/>
                <a:moveTo>
                  <a:pt x="1968341" y="290989"/>
                </a:moveTo>
                <a:cubicBezTo>
                  <a:pt x="1968341" y="292894"/>
                  <a:pt x="1968341" y="294799"/>
                  <a:pt x="1967389" y="297656"/>
                </a:cubicBezTo>
                <a:cubicBezTo>
                  <a:pt x="1967389" y="299561"/>
                  <a:pt x="1966436" y="302419"/>
                  <a:pt x="1966436" y="305276"/>
                </a:cubicBezTo>
                <a:cubicBezTo>
                  <a:pt x="1966436" y="309086"/>
                  <a:pt x="1965484" y="313849"/>
                  <a:pt x="1965484" y="318611"/>
                </a:cubicBezTo>
                <a:cubicBezTo>
                  <a:pt x="1965484" y="313849"/>
                  <a:pt x="1964531" y="309086"/>
                  <a:pt x="1964531" y="304324"/>
                </a:cubicBezTo>
                <a:cubicBezTo>
                  <a:pt x="1964531" y="303371"/>
                  <a:pt x="1964531" y="301466"/>
                  <a:pt x="1964531" y="300514"/>
                </a:cubicBezTo>
                <a:cubicBezTo>
                  <a:pt x="1965484" y="296704"/>
                  <a:pt x="1967389" y="293846"/>
                  <a:pt x="1968341" y="290989"/>
                </a:cubicBezTo>
                <a:close/>
                <a:moveTo>
                  <a:pt x="1937861" y="310039"/>
                </a:moveTo>
                <a:cubicBezTo>
                  <a:pt x="1937861" y="307181"/>
                  <a:pt x="1937861" y="304324"/>
                  <a:pt x="1937861" y="302419"/>
                </a:cubicBezTo>
                <a:cubicBezTo>
                  <a:pt x="1937861" y="300514"/>
                  <a:pt x="1937861" y="297656"/>
                  <a:pt x="1937861" y="295751"/>
                </a:cubicBezTo>
                <a:cubicBezTo>
                  <a:pt x="1937861" y="299561"/>
                  <a:pt x="1938814" y="302419"/>
                  <a:pt x="1938814" y="306229"/>
                </a:cubicBezTo>
                <a:cubicBezTo>
                  <a:pt x="1938814" y="308134"/>
                  <a:pt x="1938814" y="309086"/>
                  <a:pt x="1937861" y="310039"/>
                </a:cubicBezTo>
                <a:close/>
                <a:moveTo>
                  <a:pt x="1938814" y="272891"/>
                </a:moveTo>
                <a:cubicBezTo>
                  <a:pt x="1937861" y="270034"/>
                  <a:pt x="1937861" y="268129"/>
                  <a:pt x="1936909" y="266224"/>
                </a:cubicBezTo>
                <a:cubicBezTo>
                  <a:pt x="1936909" y="264319"/>
                  <a:pt x="1936909" y="262414"/>
                  <a:pt x="1936909" y="261461"/>
                </a:cubicBezTo>
                <a:cubicBezTo>
                  <a:pt x="1936909" y="256699"/>
                  <a:pt x="1936909" y="250984"/>
                  <a:pt x="1936909" y="246221"/>
                </a:cubicBezTo>
                <a:cubicBezTo>
                  <a:pt x="1936909" y="253841"/>
                  <a:pt x="1937861" y="263366"/>
                  <a:pt x="1938814" y="272891"/>
                </a:cubicBezTo>
                <a:close/>
                <a:moveTo>
                  <a:pt x="1900714" y="338614"/>
                </a:moveTo>
                <a:cubicBezTo>
                  <a:pt x="1900714" y="336709"/>
                  <a:pt x="1900714" y="334804"/>
                  <a:pt x="1900714" y="333851"/>
                </a:cubicBezTo>
                <a:cubicBezTo>
                  <a:pt x="1901666" y="331946"/>
                  <a:pt x="1901666" y="330041"/>
                  <a:pt x="1902619" y="329089"/>
                </a:cubicBezTo>
                <a:cubicBezTo>
                  <a:pt x="1903571" y="328136"/>
                  <a:pt x="1904524" y="326231"/>
                  <a:pt x="1904524" y="325279"/>
                </a:cubicBezTo>
                <a:cubicBezTo>
                  <a:pt x="1902619" y="330041"/>
                  <a:pt x="1901666" y="333851"/>
                  <a:pt x="1900714" y="338614"/>
                </a:cubicBezTo>
                <a:close/>
                <a:moveTo>
                  <a:pt x="1915954" y="436721"/>
                </a:moveTo>
                <a:cubicBezTo>
                  <a:pt x="1915954" y="435769"/>
                  <a:pt x="1915954" y="434816"/>
                  <a:pt x="1915954" y="433864"/>
                </a:cubicBezTo>
                <a:cubicBezTo>
                  <a:pt x="1915954" y="433864"/>
                  <a:pt x="1915954" y="434816"/>
                  <a:pt x="1916906" y="434816"/>
                </a:cubicBezTo>
                <a:cubicBezTo>
                  <a:pt x="1915954" y="435769"/>
                  <a:pt x="1915954" y="436721"/>
                  <a:pt x="1915954" y="436721"/>
                </a:cubicBezTo>
                <a:close/>
                <a:moveTo>
                  <a:pt x="1920716" y="401479"/>
                </a:moveTo>
                <a:cubicBezTo>
                  <a:pt x="1920716" y="403384"/>
                  <a:pt x="1919764" y="405289"/>
                  <a:pt x="1919764" y="407194"/>
                </a:cubicBezTo>
                <a:cubicBezTo>
                  <a:pt x="1918811" y="406241"/>
                  <a:pt x="1918811" y="405289"/>
                  <a:pt x="1917859" y="404336"/>
                </a:cubicBezTo>
                <a:cubicBezTo>
                  <a:pt x="1918811" y="402431"/>
                  <a:pt x="1919764" y="400526"/>
                  <a:pt x="1919764" y="398621"/>
                </a:cubicBezTo>
                <a:cubicBezTo>
                  <a:pt x="1920716" y="399574"/>
                  <a:pt x="1920716" y="400526"/>
                  <a:pt x="1920716" y="401479"/>
                </a:cubicBezTo>
                <a:close/>
                <a:moveTo>
                  <a:pt x="1917859" y="331946"/>
                </a:moveTo>
                <a:cubicBezTo>
                  <a:pt x="1918811" y="333851"/>
                  <a:pt x="1919764" y="335756"/>
                  <a:pt x="1919764" y="337661"/>
                </a:cubicBezTo>
                <a:cubicBezTo>
                  <a:pt x="1919764" y="337661"/>
                  <a:pt x="1919764" y="337661"/>
                  <a:pt x="1919764" y="337661"/>
                </a:cubicBezTo>
                <a:cubicBezTo>
                  <a:pt x="1919764" y="337661"/>
                  <a:pt x="1918811" y="338614"/>
                  <a:pt x="1918811" y="338614"/>
                </a:cubicBezTo>
                <a:cubicBezTo>
                  <a:pt x="1917859" y="339566"/>
                  <a:pt x="1916906" y="340519"/>
                  <a:pt x="1916906" y="342424"/>
                </a:cubicBezTo>
                <a:cubicBezTo>
                  <a:pt x="1916906" y="341471"/>
                  <a:pt x="1916906" y="341471"/>
                  <a:pt x="1916906" y="341471"/>
                </a:cubicBezTo>
                <a:cubicBezTo>
                  <a:pt x="1916906" y="341471"/>
                  <a:pt x="1916906" y="342424"/>
                  <a:pt x="1915954" y="344329"/>
                </a:cubicBezTo>
                <a:cubicBezTo>
                  <a:pt x="1915954" y="344329"/>
                  <a:pt x="1915001" y="345281"/>
                  <a:pt x="1915001" y="345281"/>
                </a:cubicBezTo>
                <a:cubicBezTo>
                  <a:pt x="1915954" y="340519"/>
                  <a:pt x="1916906" y="335756"/>
                  <a:pt x="1917859" y="331946"/>
                </a:cubicBezTo>
                <a:close/>
                <a:moveTo>
                  <a:pt x="1919764" y="360521"/>
                </a:moveTo>
                <a:cubicBezTo>
                  <a:pt x="1919764" y="361474"/>
                  <a:pt x="1919764" y="362426"/>
                  <a:pt x="1919764" y="364331"/>
                </a:cubicBezTo>
                <a:cubicBezTo>
                  <a:pt x="1917859" y="367189"/>
                  <a:pt x="1916906" y="370999"/>
                  <a:pt x="1915001" y="373856"/>
                </a:cubicBezTo>
                <a:cubicBezTo>
                  <a:pt x="1913096" y="378619"/>
                  <a:pt x="1910239" y="383381"/>
                  <a:pt x="1908334" y="388144"/>
                </a:cubicBezTo>
                <a:cubicBezTo>
                  <a:pt x="1908334" y="388144"/>
                  <a:pt x="1907381" y="387191"/>
                  <a:pt x="1907381" y="387191"/>
                </a:cubicBezTo>
                <a:cubicBezTo>
                  <a:pt x="1907381" y="386239"/>
                  <a:pt x="1907381" y="386239"/>
                  <a:pt x="1907381" y="385286"/>
                </a:cubicBezTo>
                <a:cubicBezTo>
                  <a:pt x="1908334" y="383381"/>
                  <a:pt x="1909286" y="381476"/>
                  <a:pt x="1910239" y="380524"/>
                </a:cubicBezTo>
                <a:cubicBezTo>
                  <a:pt x="1913096" y="372904"/>
                  <a:pt x="1916906" y="366236"/>
                  <a:pt x="1919764" y="360521"/>
                </a:cubicBezTo>
                <a:close/>
                <a:moveTo>
                  <a:pt x="1910239" y="299561"/>
                </a:moveTo>
                <a:cubicBezTo>
                  <a:pt x="1909286" y="301466"/>
                  <a:pt x="1909286" y="303371"/>
                  <a:pt x="1908334" y="305276"/>
                </a:cubicBezTo>
                <a:cubicBezTo>
                  <a:pt x="1908334" y="305276"/>
                  <a:pt x="1908334" y="305276"/>
                  <a:pt x="1908334" y="305276"/>
                </a:cubicBezTo>
                <a:cubicBezTo>
                  <a:pt x="1909286" y="302419"/>
                  <a:pt x="1910239" y="300514"/>
                  <a:pt x="1910239" y="299561"/>
                </a:cubicBezTo>
                <a:close/>
                <a:moveTo>
                  <a:pt x="1906429" y="313849"/>
                </a:moveTo>
                <a:cubicBezTo>
                  <a:pt x="1907381" y="311944"/>
                  <a:pt x="1907381" y="310991"/>
                  <a:pt x="1908334" y="309086"/>
                </a:cubicBezTo>
                <a:cubicBezTo>
                  <a:pt x="1908334" y="309086"/>
                  <a:pt x="1908334" y="309086"/>
                  <a:pt x="1908334" y="310039"/>
                </a:cubicBezTo>
                <a:cubicBezTo>
                  <a:pt x="1907381" y="311944"/>
                  <a:pt x="1907381" y="313849"/>
                  <a:pt x="1906429" y="315754"/>
                </a:cubicBezTo>
                <a:cubicBezTo>
                  <a:pt x="1906429" y="315754"/>
                  <a:pt x="1905476" y="316706"/>
                  <a:pt x="1905476" y="316706"/>
                </a:cubicBezTo>
                <a:cubicBezTo>
                  <a:pt x="1905476" y="314801"/>
                  <a:pt x="1905476" y="314801"/>
                  <a:pt x="1906429" y="313849"/>
                </a:cubicBezTo>
                <a:close/>
                <a:moveTo>
                  <a:pt x="1893094" y="259556"/>
                </a:moveTo>
                <a:cubicBezTo>
                  <a:pt x="1893094" y="258604"/>
                  <a:pt x="1894046" y="257651"/>
                  <a:pt x="1894046" y="256699"/>
                </a:cubicBezTo>
                <a:cubicBezTo>
                  <a:pt x="1894046" y="256699"/>
                  <a:pt x="1894999" y="256699"/>
                  <a:pt x="1894999" y="256699"/>
                </a:cubicBezTo>
                <a:cubicBezTo>
                  <a:pt x="1896904" y="257651"/>
                  <a:pt x="1897856" y="259556"/>
                  <a:pt x="1899761" y="260509"/>
                </a:cubicBezTo>
                <a:lnTo>
                  <a:pt x="1904524" y="275749"/>
                </a:lnTo>
                <a:cubicBezTo>
                  <a:pt x="1901666" y="283369"/>
                  <a:pt x="1898809" y="290036"/>
                  <a:pt x="1895951" y="297656"/>
                </a:cubicBezTo>
                <a:cubicBezTo>
                  <a:pt x="1894999" y="291941"/>
                  <a:pt x="1894999" y="286226"/>
                  <a:pt x="1894046" y="281464"/>
                </a:cubicBezTo>
                <a:cubicBezTo>
                  <a:pt x="1894046" y="277654"/>
                  <a:pt x="1893094" y="273844"/>
                  <a:pt x="1892141" y="270034"/>
                </a:cubicBezTo>
                <a:cubicBezTo>
                  <a:pt x="1892141" y="270986"/>
                  <a:pt x="1893094" y="271939"/>
                  <a:pt x="1893094" y="272891"/>
                </a:cubicBezTo>
                <a:cubicBezTo>
                  <a:pt x="1893094" y="269081"/>
                  <a:pt x="1892141" y="264319"/>
                  <a:pt x="1893094" y="259556"/>
                </a:cubicBezTo>
                <a:close/>
                <a:moveTo>
                  <a:pt x="1841659" y="297656"/>
                </a:moveTo>
                <a:cubicBezTo>
                  <a:pt x="1841659" y="303371"/>
                  <a:pt x="1840706" y="308134"/>
                  <a:pt x="1840706" y="313849"/>
                </a:cubicBezTo>
                <a:cubicBezTo>
                  <a:pt x="1839754" y="307181"/>
                  <a:pt x="1839754" y="300514"/>
                  <a:pt x="1838801" y="294799"/>
                </a:cubicBezTo>
                <a:cubicBezTo>
                  <a:pt x="1838801" y="292894"/>
                  <a:pt x="1838801" y="291941"/>
                  <a:pt x="1838801" y="290989"/>
                </a:cubicBezTo>
                <a:cubicBezTo>
                  <a:pt x="1839754" y="292894"/>
                  <a:pt x="1840706" y="294799"/>
                  <a:pt x="1841659" y="297656"/>
                </a:cubicBezTo>
                <a:close/>
                <a:moveTo>
                  <a:pt x="1822609" y="363379"/>
                </a:moveTo>
                <a:cubicBezTo>
                  <a:pt x="1823561" y="359569"/>
                  <a:pt x="1825466" y="356711"/>
                  <a:pt x="1826419" y="353854"/>
                </a:cubicBezTo>
                <a:cubicBezTo>
                  <a:pt x="1826419" y="357664"/>
                  <a:pt x="1826419" y="360521"/>
                  <a:pt x="1827371" y="364331"/>
                </a:cubicBezTo>
                <a:cubicBezTo>
                  <a:pt x="1826419" y="365284"/>
                  <a:pt x="1824514" y="367189"/>
                  <a:pt x="1823561" y="368141"/>
                </a:cubicBezTo>
                <a:cubicBezTo>
                  <a:pt x="1822609" y="366236"/>
                  <a:pt x="1822609" y="365284"/>
                  <a:pt x="1822609" y="363379"/>
                </a:cubicBezTo>
                <a:close/>
                <a:moveTo>
                  <a:pt x="1828324" y="403384"/>
                </a:moveTo>
                <a:cubicBezTo>
                  <a:pt x="1828324" y="402431"/>
                  <a:pt x="1827371" y="401479"/>
                  <a:pt x="1827371" y="400526"/>
                </a:cubicBezTo>
                <a:cubicBezTo>
                  <a:pt x="1826419" y="393859"/>
                  <a:pt x="1825466" y="387191"/>
                  <a:pt x="1825466" y="381476"/>
                </a:cubicBezTo>
                <a:cubicBezTo>
                  <a:pt x="1826419" y="379571"/>
                  <a:pt x="1827371" y="378619"/>
                  <a:pt x="1828324" y="377666"/>
                </a:cubicBezTo>
                <a:cubicBezTo>
                  <a:pt x="1828324" y="385286"/>
                  <a:pt x="1828324" y="391954"/>
                  <a:pt x="1829276" y="399574"/>
                </a:cubicBezTo>
                <a:cubicBezTo>
                  <a:pt x="1828324" y="400526"/>
                  <a:pt x="1828324" y="402431"/>
                  <a:pt x="1828324" y="403384"/>
                </a:cubicBezTo>
                <a:close/>
                <a:moveTo>
                  <a:pt x="1833086" y="339566"/>
                </a:moveTo>
                <a:cubicBezTo>
                  <a:pt x="1833086" y="339566"/>
                  <a:pt x="1833086" y="339566"/>
                  <a:pt x="1833086" y="339566"/>
                </a:cubicBezTo>
                <a:cubicBezTo>
                  <a:pt x="1833086" y="339566"/>
                  <a:pt x="1833086" y="340519"/>
                  <a:pt x="1833086" y="340519"/>
                </a:cubicBezTo>
                <a:cubicBezTo>
                  <a:pt x="1833086" y="340519"/>
                  <a:pt x="1833086" y="339566"/>
                  <a:pt x="1833086" y="339566"/>
                </a:cubicBezTo>
                <a:close/>
                <a:moveTo>
                  <a:pt x="1824514" y="272891"/>
                </a:moveTo>
                <a:cubicBezTo>
                  <a:pt x="1824514" y="269081"/>
                  <a:pt x="1824514" y="266224"/>
                  <a:pt x="1824514" y="263366"/>
                </a:cubicBezTo>
                <a:cubicBezTo>
                  <a:pt x="1827371" y="269081"/>
                  <a:pt x="1831181" y="276701"/>
                  <a:pt x="1835944" y="285274"/>
                </a:cubicBezTo>
                <a:cubicBezTo>
                  <a:pt x="1835944" y="288131"/>
                  <a:pt x="1835944" y="290989"/>
                  <a:pt x="1834991" y="294799"/>
                </a:cubicBezTo>
                <a:cubicBezTo>
                  <a:pt x="1834991" y="302419"/>
                  <a:pt x="1834039" y="310991"/>
                  <a:pt x="1834039" y="320516"/>
                </a:cubicBezTo>
                <a:cubicBezTo>
                  <a:pt x="1834039" y="323374"/>
                  <a:pt x="1834039" y="327184"/>
                  <a:pt x="1834039" y="330994"/>
                </a:cubicBezTo>
                <a:cubicBezTo>
                  <a:pt x="1834039" y="330994"/>
                  <a:pt x="1833086" y="330994"/>
                  <a:pt x="1833086" y="331946"/>
                </a:cubicBezTo>
                <a:cubicBezTo>
                  <a:pt x="1833086" y="331946"/>
                  <a:pt x="1832134" y="332899"/>
                  <a:pt x="1832134" y="332899"/>
                </a:cubicBezTo>
                <a:cubicBezTo>
                  <a:pt x="1830229" y="326231"/>
                  <a:pt x="1829276" y="321469"/>
                  <a:pt x="1827371" y="316706"/>
                </a:cubicBezTo>
                <a:cubicBezTo>
                  <a:pt x="1825466" y="310991"/>
                  <a:pt x="1823561" y="306229"/>
                  <a:pt x="1822609" y="303371"/>
                </a:cubicBezTo>
                <a:cubicBezTo>
                  <a:pt x="1823561" y="292894"/>
                  <a:pt x="1823561" y="282416"/>
                  <a:pt x="1824514" y="272891"/>
                </a:cubicBezTo>
                <a:close/>
                <a:moveTo>
                  <a:pt x="1822609" y="309086"/>
                </a:moveTo>
                <a:cubicBezTo>
                  <a:pt x="1822609" y="311944"/>
                  <a:pt x="1823561" y="314801"/>
                  <a:pt x="1823561" y="317659"/>
                </a:cubicBezTo>
                <a:cubicBezTo>
                  <a:pt x="1824514" y="323374"/>
                  <a:pt x="1824514" y="330994"/>
                  <a:pt x="1825466" y="338614"/>
                </a:cubicBezTo>
                <a:cubicBezTo>
                  <a:pt x="1825466" y="339566"/>
                  <a:pt x="1825466" y="340519"/>
                  <a:pt x="1825466" y="340519"/>
                </a:cubicBezTo>
                <a:cubicBezTo>
                  <a:pt x="1823561" y="342424"/>
                  <a:pt x="1822609" y="345281"/>
                  <a:pt x="1820704" y="348139"/>
                </a:cubicBezTo>
                <a:cubicBezTo>
                  <a:pt x="1820704" y="343376"/>
                  <a:pt x="1820704" y="337661"/>
                  <a:pt x="1820704" y="332899"/>
                </a:cubicBezTo>
                <a:cubicBezTo>
                  <a:pt x="1820704" y="332899"/>
                  <a:pt x="1820704" y="332899"/>
                  <a:pt x="1820704" y="331946"/>
                </a:cubicBezTo>
                <a:cubicBezTo>
                  <a:pt x="1821656" y="324326"/>
                  <a:pt x="1821656" y="316706"/>
                  <a:pt x="1822609" y="309086"/>
                </a:cubicBezTo>
                <a:close/>
                <a:moveTo>
                  <a:pt x="1763554" y="411956"/>
                </a:moveTo>
                <a:cubicBezTo>
                  <a:pt x="1763554" y="410051"/>
                  <a:pt x="1762601" y="408146"/>
                  <a:pt x="1762601" y="406241"/>
                </a:cubicBezTo>
                <a:cubicBezTo>
                  <a:pt x="1762601" y="403384"/>
                  <a:pt x="1761649" y="400526"/>
                  <a:pt x="1761649" y="397669"/>
                </a:cubicBezTo>
                <a:cubicBezTo>
                  <a:pt x="1761649" y="397669"/>
                  <a:pt x="1761649" y="397669"/>
                  <a:pt x="1761649" y="397669"/>
                </a:cubicBezTo>
                <a:cubicBezTo>
                  <a:pt x="1762601" y="398621"/>
                  <a:pt x="1763554" y="399574"/>
                  <a:pt x="1764506" y="400526"/>
                </a:cubicBezTo>
                <a:cubicBezTo>
                  <a:pt x="1764506" y="404336"/>
                  <a:pt x="1764506" y="408146"/>
                  <a:pt x="1763554" y="411956"/>
                </a:cubicBezTo>
                <a:close/>
                <a:moveTo>
                  <a:pt x="1766411" y="379571"/>
                </a:moveTo>
                <a:cubicBezTo>
                  <a:pt x="1766411" y="379571"/>
                  <a:pt x="1766411" y="379571"/>
                  <a:pt x="1766411" y="379571"/>
                </a:cubicBezTo>
                <a:cubicBezTo>
                  <a:pt x="1766411" y="378619"/>
                  <a:pt x="1766411" y="377666"/>
                  <a:pt x="1766411" y="377666"/>
                </a:cubicBezTo>
                <a:cubicBezTo>
                  <a:pt x="1766411" y="378619"/>
                  <a:pt x="1766411" y="379571"/>
                  <a:pt x="1766411" y="379571"/>
                </a:cubicBezTo>
                <a:close/>
                <a:moveTo>
                  <a:pt x="1792129" y="251936"/>
                </a:moveTo>
                <a:lnTo>
                  <a:pt x="1802606" y="219551"/>
                </a:lnTo>
                <a:cubicBezTo>
                  <a:pt x="1802606" y="219551"/>
                  <a:pt x="1802606" y="219551"/>
                  <a:pt x="1802606" y="219551"/>
                </a:cubicBezTo>
                <a:cubicBezTo>
                  <a:pt x="1802606" y="237649"/>
                  <a:pt x="1801654" y="255746"/>
                  <a:pt x="1801654" y="274796"/>
                </a:cubicBezTo>
                <a:cubicBezTo>
                  <a:pt x="1801654" y="291941"/>
                  <a:pt x="1800701" y="309086"/>
                  <a:pt x="1800701" y="327184"/>
                </a:cubicBezTo>
                <a:cubicBezTo>
                  <a:pt x="1798796" y="321469"/>
                  <a:pt x="1796891" y="315754"/>
                  <a:pt x="1794034" y="310991"/>
                </a:cubicBezTo>
                <a:cubicBezTo>
                  <a:pt x="1792129" y="305276"/>
                  <a:pt x="1790224" y="299561"/>
                  <a:pt x="1788319" y="294799"/>
                </a:cubicBezTo>
                <a:cubicBezTo>
                  <a:pt x="1788319" y="293846"/>
                  <a:pt x="1787366" y="292894"/>
                  <a:pt x="1787366" y="292894"/>
                </a:cubicBezTo>
                <a:cubicBezTo>
                  <a:pt x="1787366" y="290989"/>
                  <a:pt x="1786414" y="289084"/>
                  <a:pt x="1786414" y="287179"/>
                </a:cubicBezTo>
                <a:cubicBezTo>
                  <a:pt x="1787366" y="284321"/>
                  <a:pt x="1788319" y="282416"/>
                  <a:pt x="1788319" y="279559"/>
                </a:cubicBezTo>
                <a:cubicBezTo>
                  <a:pt x="1788319" y="278606"/>
                  <a:pt x="1788319" y="277654"/>
                  <a:pt x="1787366" y="275749"/>
                </a:cubicBezTo>
                <a:cubicBezTo>
                  <a:pt x="1787366" y="274796"/>
                  <a:pt x="1785461" y="274796"/>
                  <a:pt x="1785461" y="274796"/>
                </a:cubicBezTo>
                <a:cubicBezTo>
                  <a:pt x="1785461" y="274796"/>
                  <a:pt x="1785461" y="274796"/>
                  <a:pt x="1785461" y="274796"/>
                </a:cubicBezTo>
                <a:lnTo>
                  <a:pt x="1792129" y="251936"/>
                </a:lnTo>
                <a:close/>
                <a:moveTo>
                  <a:pt x="1785461" y="276701"/>
                </a:moveTo>
                <a:cubicBezTo>
                  <a:pt x="1785461" y="276701"/>
                  <a:pt x="1786414" y="277654"/>
                  <a:pt x="1786414" y="278606"/>
                </a:cubicBezTo>
                <a:cubicBezTo>
                  <a:pt x="1786414" y="279559"/>
                  <a:pt x="1786414" y="281464"/>
                  <a:pt x="1786414" y="282416"/>
                </a:cubicBezTo>
                <a:cubicBezTo>
                  <a:pt x="1785461" y="280511"/>
                  <a:pt x="1785461" y="278606"/>
                  <a:pt x="1785461" y="276701"/>
                </a:cubicBezTo>
                <a:cubicBezTo>
                  <a:pt x="1785461" y="276701"/>
                  <a:pt x="1785461" y="276701"/>
                  <a:pt x="1785461" y="276701"/>
                </a:cubicBezTo>
                <a:close/>
                <a:moveTo>
                  <a:pt x="1776889" y="330994"/>
                </a:moveTo>
                <a:cubicBezTo>
                  <a:pt x="1779746" y="345281"/>
                  <a:pt x="1782604" y="360521"/>
                  <a:pt x="1785461" y="376714"/>
                </a:cubicBezTo>
                <a:cubicBezTo>
                  <a:pt x="1785461" y="379571"/>
                  <a:pt x="1786414" y="382429"/>
                  <a:pt x="1786414" y="385286"/>
                </a:cubicBezTo>
                <a:cubicBezTo>
                  <a:pt x="1785461" y="384334"/>
                  <a:pt x="1785461" y="383381"/>
                  <a:pt x="1784509" y="382429"/>
                </a:cubicBezTo>
                <a:cubicBezTo>
                  <a:pt x="1785461" y="377666"/>
                  <a:pt x="1785461" y="374809"/>
                  <a:pt x="1785461" y="374809"/>
                </a:cubicBezTo>
                <a:cubicBezTo>
                  <a:pt x="1785461" y="374809"/>
                  <a:pt x="1784509" y="376714"/>
                  <a:pt x="1783556" y="380524"/>
                </a:cubicBezTo>
                <a:cubicBezTo>
                  <a:pt x="1781651" y="376714"/>
                  <a:pt x="1778794" y="373856"/>
                  <a:pt x="1776889" y="370999"/>
                </a:cubicBezTo>
                <a:cubicBezTo>
                  <a:pt x="1776889" y="357664"/>
                  <a:pt x="1776889" y="346234"/>
                  <a:pt x="1776889" y="337661"/>
                </a:cubicBezTo>
                <a:cubicBezTo>
                  <a:pt x="1775936" y="334804"/>
                  <a:pt x="1775936" y="332899"/>
                  <a:pt x="1776889" y="330994"/>
                </a:cubicBezTo>
                <a:close/>
                <a:moveTo>
                  <a:pt x="1755934" y="211931"/>
                </a:moveTo>
                <a:cubicBezTo>
                  <a:pt x="1756886" y="215741"/>
                  <a:pt x="1758791" y="223361"/>
                  <a:pt x="1761649" y="233839"/>
                </a:cubicBezTo>
                <a:cubicBezTo>
                  <a:pt x="1761649" y="234791"/>
                  <a:pt x="1762601" y="236696"/>
                  <a:pt x="1762601" y="238601"/>
                </a:cubicBezTo>
                <a:cubicBezTo>
                  <a:pt x="1761649" y="237649"/>
                  <a:pt x="1761649" y="235744"/>
                  <a:pt x="1760696" y="234791"/>
                </a:cubicBezTo>
                <a:cubicBezTo>
                  <a:pt x="1759744" y="232886"/>
                  <a:pt x="1759744" y="230981"/>
                  <a:pt x="1759744" y="230981"/>
                </a:cubicBezTo>
                <a:cubicBezTo>
                  <a:pt x="1759744" y="230981"/>
                  <a:pt x="1759744" y="231934"/>
                  <a:pt x="1759744" y="232886"/>
                </a:cubicBezTo>
                <a:cubicBezTo>
                  <a:pt x="1758791" y="230981"/>
                  <a:pt x="1757839" y="229076"/>
                  <a:pt x="1756886" y="227171"/>
                </a:cubicBezTo>
                <a:cubicBezTo>
                  <a:pt x="1755934" y="226219"/>
                  <a:pt x="1755934" y="225266"/>
                  <a:pt x="1754981" y="223361"/>
                </a:cubicBezTo>
                <a:cubicBezTo>
                  <a:pt x="1755934" y="219551"/>
                  <a:pt x="1755934" y="215741"/>
                  <a:pt x="1755934" y="211931"/>
                </a:cubicBezTo>
                <a:close/>
                <a:moveTo>
                  <a:pt x="1754981" y="232886"/>
                </a:moveTo>
                <a:cubicBezTo>
                  <a:pt x="1754981" y="233839"/>
                  <a:pt x="1755934" y="234791"/>
                  <a:pt x="1755934" y="235744"/>
                </a:cubicBezTo>
                <a:cubicBezTo>
                  <a:pt x="1755934" y="236696"/>
                  <a:pt x="1754981" y="237649"/>
                  <a:pt x="1754981" y="240506"/>
                </a:cubicBezTo>
                <a:cubicBezTo>
                  <a:pt x="1754981" y="237649"/>
                  <a:pt x="1754981" y="234791"/>
                  <a:pt x="1754981" y="232886"/>
                </a:cubicBezTo>
                <a:close/>
                <a:moveTo>
                  <a:pt x="1754029" y="281464"/>
                </a:moveTo>
                <a:cubicBezTo>
                  <a:pt x="1754029" y="270986"/>
                  <a:pt x="1754029" y="261461"/>
                  <a:pt x="1754981" y="252889"/>
                </a:cubicBezTo>
                <a:cubicBezTo>
                  <a:pt x="1755934" y="244316"/>
                  <a:pt x="1756886" y="238601"/>
                  <a:pt x="1756886" y="236696"/>
                </a:cubicBezTo>
                <a:cubicBezTo>
                  <a:pt x="1758791" y="242411"/>
                  <a:pt x="1761649" y="250031"/>
                  <a:pt x="1763554" y="256699"/>
                </a:cubicBezTo>
                <a:cubicBezTo>
                  <a:pt x="1764506" y="265271"/>
                  <a:pt x="1766411" y="274796"/>
                  <a:pt x="1768316" y="286226"/>
                </a:cubicBezTo>
                <a:cubicBezTo>
                  <a:pt x="1763554" y="298609"/>
                  <a:pt x="1758791" y="310991"/>
                  <a:pt x="1754981" y="322421"/>
                </a:cubicBezTo>
                <a:cubicBezTo>
                  <a:pt x="1754981" y="320516"/>
                  <a:pt x="1754981" y="318611"/>
                  <a:pt x="1754029" y="317659"/>
                </a:cubicBezTo>
                <a:cubicBezTo>
                  <a:pt x="1754029" y="317659"/>
                  <a:pt x="1754029" y="316706"/>
                  <a:pt x="1754029" y="316706"/>
                </a:cubicBezTo>
                <a:cubicBezTo>
                  <a:pt x="1754029" y="303371"/>
                  <a:pt x="1754029" y="291941"/>
                  <a:pt x="1754029" y="281464"/>
                </a:cubicBezTo>
                <a:close/>
                <a:moveTo>
                  <a:pt x="1687354" y="295751"/>
                </a:moveTo>
                <a:cubicBezTo>
                  <a:pt x="1686401" y="302419"/>
                  <a:pt x="1685449" y="309086"/>
                  <a:pt x="1685449" y="314801"/>
                </a:cubicBezTo>
                <a:cubicBezTo>
                  <a:pt x="1685449" y="318611"/>
                  <a:pt x="1684496" y="321469"/>
                  <a:pt x="1684496" y="325279"/>
                </a:cubicBezTo>
                <a:cubicBezTo>
                  <a:pt x="1683544" y="320516"/>
                  <a:pt x="1682591" y="316706"/>
                  <a:pt x="1681639" y="311944"/>
                </a:cubicBezTo>
                <a:cubicBezTo>
                  <a:pt x="1681639" y="310039"/>
                  <a:pt x="1681639" y="309086"/>
                  <a:pt x="1681639" y="309086"/>
                </a:cubicBezTo>
                <a:cubicBezTo>
                  <a:pt x="1681639" y="309086"/>
                  <a:pt x="1681639" y="309086"/>
                  <a:pt x="1681639" y="310039"/>
                </a:cubicBezTo>
                <a:cubicBezTo>
                  <a:pt x="1681639" y="309086"/>
                  <a:pt x="1680686" y="307181"/>
                  <a:pt x="1680686" y="306229"/>
                </a:cubicBezTo>
                <a:cubicBezTo>
                  <a:pt x="1680686" y="305276"/>
                  <a:pt x="1680686" y="304324"/>
                  <a:pt x="1681639" y="303371"/>
                </a:cubicBezTo>
                <a:cubicBezTo>
                  <a:pt x="1682591" y="300514"/>
                  <a:pt x="1683544" y="297656"/>
                  <a:pt x="1684496" y="295751"/>
                </a:cubicBezTo>
                <a:cubicBezTo>
                  <a:pt x="1686401" y="290989"/>
                  <a:pt x="1687354" y="287179"/>
                  <a:pt x="1689259" y="282416"/>
                </a:cubicBezTo>
                <a:cubicBezTo>
                  <a:pt x="1687354" y="287179"/>
                  <a:pt x="1687354" y="291941"/>
                  <a:pt x="1687354" y="295751"/>
                </a:cubicBezTo>
                <a:close/>
                <a:moveTo>
                  <a:pt x="1678781" y="276701"/>
                </a:moveTo>
                <a:cubicBezTo>
                  <a:pt x="1680686" y="266224"/>
                  <a:pt x="1682591" y="255746"/>
                  <a:pt x="1684496" y="245269"/>
                </a:cubicBezTo>
                <a:cubicBezTo>
                  <a:pt x="1685449" y="250031"/>
                  <a:pt x="1686401" y="254794"/>
                  <a:pt x="1686401" y="259556"/>
                </a:cubicBezTo>
                <a:cubicBezTo>
                  <a:pt x="1686401" y="262414"/>
                  <a:pt x="1686401" y="265271"/>
                  <a:pt x="1686401" y="268129"/>
                </a:cubicBezTo>
                <a:cubicBezTo>
                  <a:pt x="1686401" y="269081"/>
                  <a:pt x="1686401" y="270034"/>
                  <a:pt x="1686401" y="270986"/>
                </a:cubicBezTo>
                <a:cubicBezTo>
                  <a:pt x="1682591" y="276701"/>
                  <a:pt x="1679734" y="284321"/>
                  <a:pt x="1675924" y="292894"/>
                </a:cubicBezTo>
                <a:cubicBezTo>
                  <a:pt x="1675924" y="292894"/>
                  <a:pt x="1675924" y="291941"/>
                  <a:pt x="1675924" y="291941"/>
                </a:cubicBezTo>
                <a:cubicBezTo>
                  <a:pt x="1676876" y="287179"/>
                  <a:pt x="1677829" y="283369"/>
                  <a:pt x="1678781" y="278606"/>
                </a:cubicBezTo>
                <a:cubicBezTo>
                  <a:pt x="1679734" y="276701"/>
                  <a:pt x="1679734" y="275749"/>
                  <a:pt x="1679734" y="275749"/>
                </a:cubicBezTo>
                <a:cubicBezTo>
                  <a:pt x="1679734" y="275749"/>
                  <a:pt x="1679734" y="275749"/>
                  <a:pt x="1678781" y="276701"/>
                </a:cubicBezTo>
                <a:close/>
                <a:moveTo>
                  <a:pt x="1677829" y="199549"/>
                </a:moveTo>
                <a:cubicBezTo>
                  <a:pt x="1677829" y="201454"/>
                  <a:pt x="1677829" y="202406"/>
                  <a:pt x="1678781" y="204311"/>
                </a:cubicBezTo>
                <a:cubicBezTo>
                  <a:pt x="1677829" y="207169"/>
                  <a:pt x="1676876" y="210979"/>
                  <a:pt x="1676876" y="213836"/>
                </a:cubicBezTo>
                <a:cubicBezTo>
                  <a:pt x="1676876" y="209074"/>
                  <a:pt x="1676876" y="204311"/>
                  <a:pt x="1677829" y="199549"/>
                </a:cubicBezTo>
                <a:close/>
                <a:moveTo>
                  <a:pt x="1640681" y="226219"/>
                </a:moveTo>
                <a:cubicBezTo>
                  <a:pt x="1643539" y="233839"/>
                  <a:pt x="1646396" y="244316"/>
                  <a:pt x="1649254" y="254794"/>
                </a:cubicBezTo>
                <a:cubicBezTo>
                  <a:pt x="1651159" y="260509"/>
                  <a:pt x="1652111" y="267176"/>
                  <a:pt x="1654016" y="274796"/>
                </a:cubicBezTo>
                <a:cubicBezTo>
                  <a:pt x="1654016" y="276701"/>
                  <a:pt x="1653064" y="279559"/>
                  <a:pt x="1653064" y="281464"/>
                </a:cubicBezTo>
                <a:cubicBezTo>
                  <a:pt x="1653064" y="280511"/>
                  <a:pt x="1652111" y="279559"/>
                  <a:pt x="1652111" y="279559"/>
                </a:cubicBezTo>
                <a:cubicBezTo>
                  <a:pt x="1652111" y="279559"/>
                  <a:pt x="1652111" y="280511"/>
                  <a:pt x="1652111" y="282416"/>
                </a:cubicBezTo>
                <a:cubicBezTo>
                  <a:pt x="1651159" y="288131"/>
                  <a:pt x="1650206" y="293846"/>
                  <a:pt x="1649254" y="300514"/>
                </a:cubicBezTo>
                <a:cubicBezTo>
                  <a:pt x="1646396" y="293846"/>
                  <a:pt x="1644491" y="288131"/>
                  <a:pt x="1641634" y="281464"/>
                </a:cubicBezTo>
                <a:cubicBezTo>
                  <a:pt x="1642586" y="280511"/>
                  <a:pt x="1642586" y="280511"/>
                  <a:pt x="1643539" y="279559"/>
                </a:cubicBezTo>
                <a:cubicBezTo>
                  <a:pt x="1644491" y="278606"/>
                  <a:pt x="1646396" y="277654"/>
                  <a:pt x="1647349" y="277654"/>
                </a:cubicBezTo>
                <a:cubicBezTo>
                  <a:pt x="1651159" y="274796"/>
                  <a:pt x="1654016" y="273844"/>
                  <a:pt x="1654016" y="273844"/>
                </a:cubicBezTo>
                <a:cubicBezTo>
                  <a:pt x="1654016" y="273844"/>
                  <a:pt x="1652111" y="274796"/>
                  <a:pt x="1647349" y="276701"/>
                </a:cubicBezTo>
                <a:cubicBezTo>
                  <a:pt x="1646396" y="277654"/>
                  <a:pt x="1645444" y="277654"/>
                  <a:pt x="1643539" y="278606"/>
                </a:cubicBezTo>
                <a:cubicBezTo>
                  <a:pt x="1643539" y="278606"/>
                  <a:pt x="1642586" y="279559"/>
                  <a:pt x="1642586" y="279559"/>
                </a:cubicBezTo>
                <a:cubicBezTo>
                  <a:pt x="1642586" y="271939"/>
                  <a:pt x="1642586" y="263366"/>
                  <a:pt x="1642586" y="255746"/>
                </a:cubicBezTo>
                <a:cubicBezTo>
                  <a:pt x="1640681" y="246221"/>
                  <a:pt x="1640681" y="235744"/>
                  <a:pt x="1640681" y="226219"/>
                </a:cubicBezTo>
                <a:cubicBezTo>
                  <a:pt x="1639729" y="226219"/>
                  <a:pt x="1639729" y="226219"/>
                  <a:pt x="1640681" y="226219"/>
                </a:cubicBezTo>
                <a:close/>
                <a:moveTo>
                  <a:pt x="1620679" y="348139"/>
                </a:moveTo>
                <a:cubicBezTo>
                  <a:pt x="1620679" y="349091"/>
                  <a:pt x="1620679" y="350044"/>
                  <a:pt x="1620679" y="351949"/>
                </a:cubicBezTo>
                <a:cubicBezTo>
                  <a:pt x="1620679" y="352901"/>
                  <a:pt x="1620679" y="353854"/>
                  <a:pt x="1620679" y="353854"/>
                </a:cubicBezTo>
                <a:cubicBezTo>
                  <a:pt x="1619726" y="354806"/>
                  <a:pt x="1619726" y="355759"/>
                  <a:pt x="1618774" y="356711"/>
                </a:cubicBezTo>
                <a:cubicBezTo>
                  <a:pt x="1619726" y="353854"/>
                  <a:pt x="1620679" y="350044"/>
                  <a:pt x="1620679" y="348139"/>
                </a:cubicBezTo>
                <a:close/>
                <a:moveTo>
                  <a:pt x="1618774" y="311944"/>
                </a:moveTo>
                <a:cubicBezTo>
                  <a:pt x="1617821" y="312896"/>
                  <a:pt x="1617821" y="313849"/>
                  <a:pt x="1616869" y="315754"/>
                </a:cubicBezTo>
                <a:cubicBezTo>
                  <a:pt x="1613059" y="323374"/>
                  <a:pt x="1609249" y="332899"/>
                  <a:pt x="1605439" y="343376"/>
                </a:cubicBezTo>
                <a:cubicBezTo>
                  <a:pt x="1604486" y="345281"/>
                  <a:pt x="1603534" y="348139"/>
                  <a:pt x="1602581" y="350996"/>
                </a:cubicBezTo>
                <a:cubicBezTo>
                  <a:pt x="1602581" y="348139"/>
                  <a:pt x="1602581" y="345281"/>
                  <a:pt x="1602581" y="342424"/>
                </a:cubicBezTo>
                <a:cubicBezTo>
                  <a:pt x="1605439" y="334804"/>
                  <a:pt x="1609249" y="328136"/>
                  <a:pt x="1613059" y="321469"/>
                </a:cubicBezTo>
                <a:cubicBezTo>
                  <a:pt x="1614964" y="317659"/>
                  <a:pt x="1617821" y="313849"/>
                  <a:pt x="1619726" y="310039"/>
                </a:cubicBezTo>
                <a:cubicBezTo>
                  <a:pt x="1618774" y="310991"/>
                  <a:pt x="1618774" y="310991"/>
                  <a:pt x="1618774" y="311944"/>
                </a:cubicBezTo>
                <a:close/>
                <a:moveTo>
                  <a:pt x="1610201" y="269081"/>
                </a:moveTo>
                <a:cubicBezTo>
                  <a:pt x="1612106" y="265271"/>
                  <a:pt x="1613059" y="261461"/>
                  <a:pt x="1614011" y="258604"/>
                </a:cubicBezTo>
                <a:cubicBezTo>
                  <a:pt x="1614964" y="256699"/>
                  <a:pt x="1615916" y="254794"/>
                  <a:pt x="1616869" y="252889"/>
                </a:cubicBezTo>
                <a:cubicBezTo>
                  <a:pt x="1616869" y="264319"/>
                  <a:pt x="1617821" y="277654"/>
                  <a:pt x="1617821" y="292894"/>
                </a:cubicBezTo>
                <a:cubicBezTo>
                  <a:pt x="1617821" y="292894"/>
                  <a:pt x="1617821" y="293846"/>
                  <a:pt x="1617821" y="293846"/>
                </a:cubicBezTo>
                <a:cubicBezTo>
                  <a:pt x="1616869" y="291941"/>
                  <a:pt x="1615916" y="290036"/>
                  <a:pt x="1614011" y="289084"/>
                </a:cubicBezTo>
                <a:cubicBezTo>
                  <a:pt x="1611154" y="284321"/>
                  <a:pt x="1608296" y="280511"/>
                  <a:pt x="1606391" y="277654"/>
                </a:cubicBezTo>
                <a:cubicBezTo>
                  <a:pt x="1608296" y="274796"/>
                  <a:pt x="1609249" y="271939"/>
                  <a:pt x="1610201" y="269081"/>
                </a:cubicBezTo>
                <a:close/>
                <a:moveTo>
                  <a:pt x="1600676" y="297656"/>
                </a:moveTo>
                <a:cubicBezTo>
                  <a:pt x="1602581" y="290989"/>
                  <a:pt x="1604486" y="285274"/>
                  <a:pt x="1606391" y="279559"/>
                </a:cubicBezTo>
                <a:cubicBezTo>
                  <a:pt x="1607344" y="282416"/>
                  <a:pt x="1609249" y="286226"/>
                  <a:pt x="1611154" y="290989"/>
                </a:cubicBezTo>
                <a:cubicBezTo>
                  <a:pt x="1613059" y="294799"/>
                  <a:pt x="1614964" y="298609"/>
                  <a:pt x="1616869" y="303371"/>
                </a:cubicBezTo>
                <a:cubicBezTo>
                  <a:pt x="1613059" y="307181"/>
                  <a:pt x="1610201" y="312896"/>
                  <a:pt x="1606391" y="317659"/>
                </a:cubicBezTo>
                <a:cubicBezTo>
                  <a:pt x="1604486" y="320516"/>
                  <a:pt x="1602581" y="322421"/>
                  <a:pt x="1601629" y="325279"/>
                </a:cubicBezTo>
                <a:cubicBezTo>
                  <a:pt x="1601629" y="323374"/>
                  <a:pt x="1601629" y="321469"/>
                  <a:pt x="1600676" y="319564"/>
                </a:cubicBezTo>
                <a:cubicBezTo>
                  <a:pt x="1600676" y="314801"/>
                  <a:pt x="1599724" y="310039"/>
                  <a:pt x="1599724" y="305276"/>
                </a:cubicBezTo>
                <a:cubicBezTo>
                  <a:pt x="1599724" y="302419"/>
                  <a:pt x="1600676" y="300514"/>
                  <a:pt x="1600676" y="297656"/>
                </a:cubicBezTo>
                <a:close/>
                <a:moveTo>
                  <a:pt x="1567339" y="315754"/>
                </a:moveTo>
                <a:cubicBezTo>
                  <a:pt x="1567339" y="320516"/>
                  <a:pt x="1568291" y="325279"/>
                  <a:pt x="1568291" y="330041"/>
                </a:cubicBezTo>
                <a:cubicBezTo>
                  <a:pt x="1567339" y="326231"/>
                  <a:pt x="1567339" y="323374"/>
                  <a:pt x="1566386" y="320516"/>
                </a:cubicBezTo>
                <a:cubicBezTo>
                  <a:pt x="1567339" y="319564"/>
                  <a:pt x="1567339" y="317659"/>
                  <a:pt x="1567339" y="315754"/>
                </a:cubicBezTo>
                <a:close/>
                <a:moveTo>
                  <a:pt x="1547336" y="265271"/>
                </a:moveTo>
                <a:cubicBezTo>
                  <a:pt x="1547336" y="269081"/>
                  <a:pt x="1546384" y="271939"/>
                  <a:pt x="1546384" y="275749"/>
                </a:cubicBezTo>
                <a:cubicBezTo>
                  <a:pt x="1546384" y="274796"/>
                  <a:pt x="1545431" y="273844"/>
                  <a:pt x="1545431" y="272891"/>
                </a:cubicBezTo>
                <a:cubicBezTo>
                  <a:pt x="1546384" y="270986"/>
                  <a:pt x="1546384" y="268129"/>
                  <a:pt x="1547336" y="265271"/>
                </a:cubicBezTo>
                <a:close/>
                <a:moveTo>
                  <a:pt x="1541621" y="286226"/>
                </a:moveTo>
                <a:cubicBezTo>
                  <a:pt x="1542574" y="289084"/>
                  <a:pt x="1543526" y="290989"/>
                  <a:pt x="1543526" y="293846"/>
                </a:cubicBezTo>
                <a:cubicBezTo>
                  <a:pt x="1543526" y="295751"/>
                  <a:pt x="1542574" y="298609"/>
                  <a:pt x="1542574" y="301466"/>
                </a:cubicBezTo>
                <a:cubicBezTo>
                  <a:pt x="1541621" y="298609"/>
                  <a:pt x="1540669" y="294799"/>
                  <a:pt x="1539716" y="291941"/>
                </a:cubicBezTo>
                <a:cubicBezTo>
                  <a:pt x="1540669" y="289084"/>
                  <a:pt x="1541621" y="288131"/>
                  <a:pt x="1541621" y="286226"/>
                </a:cubicBezTo>
                <a:close/>
                <a:moveTo>
                  <a:pt x="1537811" y="271939"/>
                </a:moveTo>
                <a:cubicBezTo>
                  <a:pt x="1537811" y="273844"/>
                  <a:pt x="1538764" y="274796"/>
                  <a:pt x="1538764" y="276701"/>
                </a:cubicBezTo>
                <a:cubicBezTo>
                  <a:pt x="1537811" y="277654"/>
                  <a:pt x="1537811" y="278606"/>
                  <a:pt x="1536859" y="280511"/>
                </a:cubicBezTo>
                <a:cubicBezTo>
                  <a:pt x="1537811" y="276701"/>
                  <a:pt x="1537811" y="273844"/>
                  <a:pt x="1537811" y="271939"/>
                </a:cubicBezTo>
                <a:close/>
                <a:moveTo>
                  <a:pt x="1533049" y="338614"/>
                </a:moveTo>
                <a:cubicBezTo>
                  <a:pt x="1533049" y="337661"/>
                  <a:pt x="1533049" y="336709"/>
                  <a:pt x="1533049" y="335756"/>
                </a:cubicBezTo>
                <a:cubicBezTo>
                  <a:pt x="1534001" y="340519"/>
                  <a:pt x="1534954" y="345281"/>
                  <a:pt x="1535906" y="350044"/>
                </a:cubicBezTo>
                <a:cubicBezTo>
                  <a:pt x="1536859" y="352901"/>
                  <a:pt x="1536859" y="354806"/>
                  <a:pt x="1536859" y="357664"/>
                </a:cubicBezTo>
                <a:cubicBezTo>
                  <a:pt x="1536859" y="359569"/>
                  <a:pt x="1536859" y="360521"/>
                  <a:pt x="1536859" y="362426"/>
                </a:cubicBezTo>
                <a:cubicBezTo>
                  <a:pt x="1536859" y="362426"/>
                  <a:pt x="1536859" y="362426"/>
                  <a:pt x="1536859" y="362426"/>
                </a:cubicBezTo>
                <a:cubicBezTo>
                  <a:pt x="1534954" y="356711"/>
                  <a:pt x="1533049" y="351949"/>
                  <a:pt x="1532096" y="346234"/>
                </a:cubicBezTo>
                <a:cubicBezTo>
                  <a:pt x="1533049" y="343376"/>
                  <a:pt x="1533049" y="341471"/>
                  <a:pt x="1533049" y="338614"/>
                </a:cubicBezTo>
                <a:close/>
                <a:moveTo>
                  <a:pt x="1519714" y="270986"/>
                </a:moveTo>
                <a:cubicBezTo>
                  <a:pt x="1521619" y="279559"/>
                  <a:pt x="1523524" y="288131"/>
                  <a:pt x="1525429" y="297656"/>
                </a:cubicBezTo>
                <a:cubicBezTo>
                  <a:pt x="1525429" y="298609"/>
                  <a:pt x="1525429" y="299561"/>
                  <a:pt x="1524476" y="301466"/>
                </a:cubicBezTo>
                <a:cubicBezTo>
                  <a:pt x="1523524" y="306229"/>
                  <a:pt x="1522571" y="310991"/>
                  <a:pt x="1521619" y="315754"/>
                </a:cubicBezTo>
                <a:cubicBezTo>
                  <a:pt x="1520666" y="313849"/>
                  <a:pt x="1520666" y="311944"/>
                  <a:pt x="1519714" y="310991"/>
                </a:cubicBezTo>
                <a:cubicBezTo>
                  <a:pt x="1519714" y="295751"/>
                  <a:pt x="1518761" y="281464"/>
                  <a:pt x="1517809" y="268129"/>
                </a:cubicBezTo>
                <a:cubicBezTo>
                  <a:pt x="1519714" y="268129"/>
                  <a:pt x="1519714" y="269081"/>
                  <a:pt x="1519714" y="270986"/>
                </a:cubicBezTo>
                <a:close/>
                <a:moveTo>
                  <a:pt x="1503521" y="302419"/>
                </a:moveTo>
                <a:cubicBezTo>
                  <a:pt x="1503521" y="306229"/>
                  <a:pt x="1503521" y="310039"/>
                  <a:pt x="1502569" y="313849"/>
                </a:cubicBezTo>
                <a:cubicBezTo>
                  <a:pt x="1502569" y="318611"/>
                  <a:pt x="1502569" y="324326"/>
                  <a:pt x="1502569" y="330041"/>
                </a:cubicBezTo>
                <a:cubicBezTo>
                  <a:pt x="1502569" y="330041"/>
                  <a:pt x="1502569" y="330041"/>
                  <a:pt x="1501616" y="329089"/>
                </a:cubicBezTo>
                <a:cubicBezTo>
                  <a:pt x="1500664" y="323374"/>
                  <a:pt x="1498759" y="317659"/>
                  <a:pt x="1497806" y="311944"/>
                </a:cubicBezTo>
                <a:cubicBezTo>
                  <a:pt x="1500664" y="309086"/>
                  <a:pt x="1502569" y="306229"/>
                  <a:pt x="1503521" y="302419"/>
                </a:cubicBezTo>
                <a:close/>
                <a:moveTo>
                  <a:pt x="1477804" y="272891"/>
                </a:moveTo>
                <a:cubicBezTo>
                  <a:pt x="1477804" y="273844"/>
                  <a:pt x="1477804" y="273844"/>
                  <a:pt x="1477804" y="272891"/>
                </a:cubicBezTo>
                <a:cubicBezTo>
                  <a:pt x="1477804" y="275749"/>
                  <a:pt x="1477804" y="278606"/>
                  <a:pt x="1477804" y="282416"/>
                </a:cubicBezTo>
                <a:cubicBezTo>
                  <a:pt x="1477804" y="286226"/>
                  <a:pt x="1476851" y="290989"/>
                  <a:pt x="1476851" y="294799"/>
                </a:cubicBezTo>
                <a:cubicBezTo>
                  <a:pt x="1476851" y="294799"/>
                  <a:pt x="1476851" y="295751"/>
                  <a:pt x="1475899" y="295751"/>
                </a:cubicBezTo>
                <a:cubicBezTo>
                  <a:pt x="1475899" y="290989"/>
                  <a:pt x="1474946" y="286226"/>
                  <a:pt x="1474946" y="282416"/>
                </a:cubicBezTo>
                <a:cubicBezTo>
                  <a:pt x="1475899" y="279559"/>
                  <a:pt x="1476851" y="276701"/>
                  <a:pt x="1477804" y="272891"/>
                </a:cubicBezTo>
                <a:close/>
                <a:moveTo>
                  <a:pt x="1461611" y="326231"/>
                </a:moveTo>
                <a:cubicBezTo>
                  <a:pt x="1461611" y="327184"/>
                  <a:pt x="1461611" y="327184"/>
                  <a:pt x="1461611" y="328136"/>
                </a:cubicBezTo>
                <a:cubicBezTo>
                  <a:pt x="1461611" y="329089"/>
                  <a:pt x="1460659" y="329089"/>
                  <a:pt x="1460659" y="330041"/>
                </a:cubicBezTo>
                <a:cubicBezTo>
                  <a:pt x="1460659" y="330041"/>
                  <a:pt x="1460659" y="330041"/>
                  <a:pt x="1460659" y="329089"/>
                </a:cubicBezTo>
                <a:cubicBezTo>
                  <a:pt x="1460659" y="328136"/>
                  <a:pt x="1460659" y="327184"/>
                  <a:pt x="1461611" y="326231"/>
                </a:cubicBezTo>
                <a:close/>
                <a:moveTo>
                  <a:pt x="1457801" y="309086"/>
                </a:moveTo>
                <a:cubicBezTo>
                  <a:pt x="1456849" y="310039"/>
                  <a:pt x="1456849" y="310039"/>
                  <a:pt x="1457801" y="309086"/>
                </a:cubicBezTo>
                <a:cubicBezTo>
                  <a:pt x="1456849" y="307181"/>
                  <a:pt x="1456849" y="305276"/>
                  <a:pt x="1455896" y="302419"/>
                </a:cubicBezTo>
                <a:cubicBezTo>
                  <a:pt x="1455896" y="305276"/>
                  <a:pt x="1456849" y="307181"/>
                  <a:pt x="1457801" y="309086"/>
                </a:cubicBezTo>
                <a:close/>
                <a:moveTo>
                  <a:pt x="1442561" y="328136"/>
                </a:moveTo>
                <a:cubicBezTo>
                  <a:pt x="1442561" y="324326"/>
                  <a:pt x="1442561" y="321469"/>
                  <a:pt x="1442561" y="318611"/>
                </a:cubicBezTo>
                <a:cubicBezTo>
                  <a:pt x="1443514" y="323374"/>
                  <a:pt x="1443514" y="329089"/>
                  <a:pt x="1444466" y="333851"/>
                </a:cubicBezTo>
                <a:cubicBezTo>
                  <a:pt x="1443514" y="332899"/>
                  <a:pt x="1443514" y="330994"/>
                  <a:pt x="1442561" y="330041"/>
                </a:cubicBezTo>
                <a:cubicBezTo>
                  <a:pt x="1442561" y="330041"/>
                  <a:pt x="1442561" y="329089"/>
                  <a:pt x="1442561" y="328136"/>
                </a:cubicBezTo>
                <a:close/>
                <a:moveTo>
                  <a:pt x="1415891" y="281464"/>
                </a:moveTo>
                <a:cubicBezTo>
                  <a:pt x="1415891" y="284321"/>
                  <a:pt x="1415891" y="286226"/>
                  <a:pt x="1415891" y="289084"/>
                </a:cubicBezTo>
                <a:cubicBezTo>
                  <a:pt x="1415891" y="289084"/>
                  <a:pt x="1415891" y="289084"/>
                  <a:pt x="1415891" y="289084"/>
                </a:cubicBezTo>
                <a:cubicBezTo>
                  <a:pt x="1414939" y="288131"/>
                  <a:pt x="1413986" y="287179"/>
                  <a:pt x="1413034" y="286226"/>
                </a:cubicBezTo>
                <a:cubicBezTo>
                  <a:pt x="1414939" y="284321"/>
                  <a:pt x="1415891" y="282416"/>
                  <a:pt x="1415891" y="281464"/>
                </a:cubicBezTo>
                <a:close/>
                <a:moveTo>
                  <a:pt x="1412081" y="290036"/>
                </a:moveTo>
                <a:cubicBezTo>
                  <a:pt x="1413034" y="290989"/>
                  <a:pt x="1413034" y="291941"/>
                  <a:pt x="1413986" y="292894"/>
                </a:cubicBezTo>
                <a:cubicBezTo>
                  <a:pt x="1414939" y="293846"/>
                  <a:pt x="1414939" y="294799"/>
                  <a:pt x="1415891" y="295751"/>
                </a:cubicBezTo>
                <a:cubicBezTo>
                  <a:pt x="1415891" y="297656"/>
                  <a:pt x="1415891" y="299561"/>
                  <a:pt x="1415891" y="300514"/>
                </a:cubicBezTo>
                <a:cubicBezTo>
                  <a:pt x="1413986" y="296704"/>
                  <a:pt x="1413034" y="293846"/>
                  <a:pt x="1412081" y="290036"/>
                </a:cubicBezTo>
                <a:cubicBezTo>
                  <a:pt x="1412081" y="290036"/>
                  <a:pt x="1412081" y="290036"/>
                  <a:pt x="1412081" y="290036"/>
                </a:cubicBezTo>
                <a:close/>
                <a:moveTo>
                  <a:pt x="1383506" y="364331"/>
                </a:moveTo>
                <a:cubicBezTo>
                  <a:pt x="1383506" y="362426"/>
                  <a:pt x="1383506" y="360521"/>
                  <a:pt x="1382554" y="358616"/>
                </a:cubicBezTo>
                <a:cubicBezTo>
                  <a:pt x="1382554" y="358616"/>
                  <a:pt x="1382554" y="357664"/>
                  <a:pt x="1382554" y="357664"/>
                </a:cubicBezTo>
                <a:cubicBezTo>
                  <a:pt x="1382554" y="358616"/>
                  <a:pt x="1383506" y="360521"/>
                  <a:pt x="1383506" y="362426"/>
                </a:cubicBezTo>
                <a:cubicBezTo>
                  <a:pt x="1384459" y="363379"/>
                  <a:pt x="1384459" y="363379"/>
                  <a:pt x="1383506" y="364331"/>
                </a:cubicBezTo>
                <a:close/>
                <a:moveTo>
                  <a:pt x="1386364" y="298609"/>
                </a:moveTo>
                <a:cubicBezTo>
                  <a:pt x="1386364" y="298609"/>
                  <a:pt x="1386364" y="298609"/>
                  <a:pt x="1386364" y="298609"/>
                </a:cubicBezTo>
                <a:cubicBezTo>
                  <a:pt x="1385411" y="296704"/>
                  <a:pt x="1385411" y="295751"/>
                  <a:pt x="1384459" y="293846"/>
                </a:cubicBezTo>
                <a:cubicBezTo>
                  <a:pt x="1385411" y="292894"/>
                  <a:pt x="1385411" y="291941"/>
                  <a:pt x="1386364" y="290989"/>
                </a:cubicBezTo>
                <a:cubicBezTo>
                  <a:pt x="1388269" y="289084"/>
                  <a:pt x="1389221" y="287179"/>
                  <a:pt x="1391126" y="286226"/>
                </a:cubicBezTo>
                <a:cubicBezTo>
                  <a:pt x="1389221" y="290036"/>
                  <a:pt x="1387316" y="293846"/>
                  <a:pt x="1386364" y="298609"/>
                </a:cubicBezTo>
                <a:close/>
                <a:moveTo>
                  <a:pt x="1383506" y="287179"/>
                </a:moveTo>
                <a:cubicBezTo>
                  <a:pt x="1383506" y="287179"/>
                  <a:pt x="1382554" y="288131"/>
                  <a:pt x="1382554" y="288131"/>
                </a:cubicBezTo>
                <a:cubicBezTo>
                  <a:pt x="1380649" y="283369"/>
                  <a:pt x="1378744" y="278606"/>
                  <a:pt x="1376839" y="274796"/>
                </a:cubicBezTo>
                <a:cubicBezTo>
                  <a:pt x="1379696" y="262414"/>
                  <a:pt x="1382554" y="251936"/>
                  <a:pt x="1384459" y="242411"/>
                </a:cubicBezTo>
                <a:cubicBezTo>
                  <a:pt x="1385411" y="250031"/>
                  <a:pt x="1387316" y="263366"/>
                  <a:pt x="1390174" y="281464"/>
                </a:cubicBezTo>
                <a:cubicBezTo>
                  <a:pt x="1388269" y="283369"/>
                  <a:pt x="1386364" y="285274"/>
                  <a:pt x="1383506" y="287179"/>
                </a:cubicBezTo>
                <a:close/>
                <a:moveTo>
                  <a:pt x="1391126" y="310991"/>
                </a:moveTo>
                <a:cubicBezTo>
                  <a:pt x="1392079" y="307181"/>
                  <a:pt x="1392079" y="303371"/>
                  <a:pt x="1393031" y="299561"/>
                </a:cubicBezTo>
                <a:cubicBezTo>
                  <a:pt x="1393031" y="299561"/>
                  <a:pt x="1393031" y="298609"/>
                  <a:pt x="1393031" y="298609"/>
                </a:cubicBezTo>
                <a:cubicBezTo>
                  <a:pt x="1393031" y="300514"/>
                  <a:pt x="1393984" y="303371"/>
                  <a:pt x="1393984" y="305276"/>
                </a:cubicBezTo>
                <a:cubicBezTo>
                  <a:pt x="1393984" y="308134"/>
                  <a:pt x="1392079" y="309086"/>
                  <a:pt x="1391126" y="310991"/>
                </a:cubicBezTo>
                <a:close/>
                <a:moveTo>
                  <a:pt x="1397794" y="278606"/>
                </a:moveTo>
                <a:cubicBezTo>
                  <a:pt x="1397794" y="278606"/>
                  <a:pt x="1397794" y="278606"/>
                  <a:pt x="1397794" y="278606"/>
                </a:cubicBezTo>
                <a:cubicBezTo>
                  <a:pt x="1397794" y="278606"/>
                  <a:pt x="1397794" y="279559"/>
                  <a:pt x="1397794" y="279559"/>
                </a:cubicBezTo>
                <a:cubicBezTo>
                  <a:pt x="1397794" y="279559"/>
                  <a:pt x="1397794" y="279559"/>
                  <a:pt x="1397794" y="278606"/>
                </a:cubicBezTo>
                <a:cubicBezTo>
                  <a:pt x="1397794" y="278606"/>
                  <a:pt x="1397794" y="278606"/>
                  <a:pt x="1397794" y="278606"/>
                </a:cubicBezTo>
                <a:close/>
                <a:moveTo>
                  <a:pt x="1397794" y="322421"/>
                </a:moveTo>
                <a:cubicBezTo>
                  <a:pt x="1398746" y="325279"/>
                  <a:pt x="1398746" y="328136"/>
                  <a:pt x="1399699" y="331946"/>
                </a:cubicBezTo>
                <a:cubicBezTo>
                  <a:pt x="1399699" y="332899"/>
                  <a:pt x="1399699" y="332899"/>
                  <a:pt x="1399699" y="333851"/>
                </a:cubicBezTo>
                <a:cubicBezTo>
                  <a:pt x="1398746" y="330994"/>
                  <a:pt x="1397794" y="328136"/>
                  <a:pt x="1396841" y="326231"/>
                </a:cubicBezTo>
                <a:cubicBezTo>
                  <a:pt x="1396841" y="324326"/>
                  <a:pt x="1396841" y="323374"/>
                  <a:pt x="1397794" y="322421"/>
                </a:cubicBezTo>
                <a:close/>
                <a:moveTo>
                  <a:pt x="1387316" y="231934"/>
                </a:moveTo>
                <a:cubicBezTo>
                  <a:pt x="1389221" y="242411"/>
                  <a:pt x="1392079" y="255746"/>
                  <a:pt x="1395889" y="270986"/>
                </a:cubicBezTo>
                <a:cubicBezTo>
                  <a:pt x="1395889" y="271939"/>
                  <a:pt x="1395889" y="271939"/>
                  <a:pt x="1394936" y="272891"/>
                </a:cubicBezTo>
                <a:cubicBezTo>
                  <a:pt x="1390174" y="257651"/>
                  <a:pt x="1386364" y="246221"/>
                  <a:pt x="1384459" y="240506"/>
                </a:cubicBezTo>
                <a:cubicBezTo>
                  <a:pt x="1386364" y="237649"/>
                  <a:pt x="1387316" y="234791"/>
                  <a:pt x="1387316" y="231934"/>
                </a:cubicBezTo>
                <a:close/>
                <a:moveTo>
                  <a:pt x="1380649" y="232886"/>
                </a:moveTo>
                <a:cubicBezTo>
                  <a:pt x="1382554" y="230029"/>
                  <a:pt x="1384459" y="227171"/>
                  <a:pt x="1386364" y="225266"/>
                </a:cubicBezTo>
                <a:cubicBezTo>
                  <a:pt x="1386364" y="225266"/>
                  <a:pt x="1386364" y="225266"/>
                  <a:pt x="1386364" y="225266"/>
                </a:cubicBezTo>
                <a:cubicBezTo>
                  <a:pt x="1382554" y="234791"/>
                  <a:pt x="1377791" y="247174"/>
                  <a:pt x="1372076" y="262414"/>
                </a:cubicBezTo>
                <a:cubicBezTo>
                  <a:pt x="1371124" y="260509"/>
                  <a:pt x="1371124" y="259556"/>
                  <a:pt x="1370171" y="257651"/>
                </a:cubicBezTo>
                <a:cubicBezTo>
                  <a:pt x="1369219" y="256699"/>
                  <a:pt x="1369219" y="255746"/>
                  <a:pt x="1369219" y="253841"/>
                </a:cubicBezTo>
                <a:cubicBezTo>
                  <a:pt x="1373029" y="245269"/>
                  <a:pt x="1376839" y="238601"/>
                  <a:pt x="1380649" y="232886"/>
                </a:cubicBezTo>
                <a:close/>
                <a:moveTo>
                  <a:pt x="1356836" y="300514"/>
                </a:moveTo>
                <a:cubicBezTo>
                  <a:pt x="1356836" y="301466"/>
                  <a:pt x="1356836" y="301466"/>
                  <a:pt x="1356836" y="302419"/>
                </a:cubicBezTo>
                <a:cubicBezTo>
                  <a:pt x="1356836" y="303371"/>
                  <a:pt x="1356836" y="303371"/>
                  <a:pt x="1355884" y="304324"/>
                </a:cubicBezTo>
                <a:cubicBezTo>
                  <a:pt x="1355884" y="302419"/>
                  <a:pt x="1355884" y="301466"/>
                  <a:pt x="1355884" y="299561"/>
                </a:cubicBezTo>
                <a:cubicBezTo>
                  <a:pt x="1355884" y="299561"/>
                  <a:pt x="1356836" y="299561"/>
                  <a:pt x="1356836" y="300514"/>
                </a:cubicBezTo>
                <a:close/>
                <a:moveTo>
                  <a:pt x="1339691" y="325279"/>
                </a:moveTo>
                <a:cubicBezTo>
                  <a:pt x="1339691" y="325279"/>
                  <a:pt x="1339691" y="324326"/>
                  <a:pt x="1339691" y="324326"/>
                </a:cubicBezTo>
                <a:cubicBezTo>
                  <a:pt x="1340644" y="322421"/>
                  <a:pt x="1341596" y="319564"/>
                  <a:pt x="1341596" y="317659"/>
                </a:cubicBezTo>
                <a:cubicBezTo>
                  <a:pt x="1341596" y="317659"/>
                  <a:pt x="1341596" y="317659"/>
                  <a:pt x="1341596" y="317659"/>
                </a:cubicBezTo>
                <a:cubicBezTo>
                  <a:pt x="1341596" y="322421"/>
                  <a:pt x="1341596" y="326231"/>
                  <a:pt x="1341596" y="330994"/>
                </a:cubicBezTo>
                <a:cubicBezTo>
                  <a:pt x="1341596" y="328136"/>
                  <a:pt x="1340644" y="326231"/>
                  <a:pt x="1339691" y="325279"/>
                </a:cubicBezTo>
                <a:close/>
                <a:moveTo>
                  <a:pt x="1340644" y="226219"/>
                </a:moveTo>
                <a:cubicBezTo>
                  <a:pt x="1340644" y="225266"/>
                  <a:pt x="1340644" y="225266"/>
                  <a:pt x="1340644" y="226219"/>
                </a:cubicBezTo>
                <a:cubicBezTo>
                  <a:pt x="1341596" y="229076"/>
                  <a:pt x="1343501" y="232886"/>
                  <a:pt x="1344454" y="237649"/>
                </a:cubicBezTo>
                <a:cubicBezTo>
                  <a:pt x="1344454" y="239554"/>
                  <a:pt x="1344454" y="240506"/>
                  <a:pt x="1344454" y="242411"/>
                </a:cubicBezTo>
                <a:cubicBezTo>
                  <a:pt x="1344454" y="249079"/>
                  <a:pt x="1343501" y="256699"/>
                  <a:pt x="1343501" y="264319"/>
                </a:cubicBezTo>
                <a:cubicBezTo>
                  <a:pt x="1343501" y="267176"/>
                  <a:pt x="1343501" y="270034"/>
                  <a:pt x="1343501" y="272891"/>
                </a:cubicBezTo>
                <a:cubicBezTo>
                  <a:pt x="1341596" y="271939"/>
                  <a:pt x="1340644" y="270034"/>
                  <a:pt x="1339691" y="269081"/>
                </a:cubicBezTo>
                <a:cubicBezTo>
                  <a:pt x="1338739" y="252889"/>
                  <a:pt x="1339691" y="238601"/>
                  <a:pt x="1340644" y="226219"/>
                </a:cubicBezTo>
                <a:close/>
                <a:moveTo>
                  <a:pt x="1337786" y="295751"/>
                </a:moveTo>
                <a:cubicBezTo>
                  <a:pt x="1337786" y="288131"/>
                  <a:pt x="1338739" y="279559"/>
                  <a:pt x="1338739" y="271939"/>
                </a:cubicBezTo>
                <a:cubicBezTo>
                  <a:pt x="1339691" y="272891"/>
                  <a:pt x="1341596" y="274796"/>
                  <a:pt x="1342549" y="276701"/>
                </a:cubicBezTo>
                <a:cubicBezTo>
                  <a:pt x="1342549" y="276701"/>
                  <a:pt x="1342549" y="276701"/>
                  <a:pt x="1342549" y="276701"/>
                </a:cubicBezTo>
                <a:cubicBezTo>
                  <a:pt x="1342549" y="279559"/>
                  <a:pt x="1342549" y="283369"/>
                  <a:pt x="1342549" y="286226"/>
                </a:cubicBezTo>
                <a:cubicBezTo>
                  <a:pt x="1340644" y="290036"/>
                  <a:pt x="1338739" y="292894"/>
                  <a:pt x="1337786" y="295751"/>
                </a:cubicBezTo>
                <a:cubicBezTo>
                  <a:pt x="1337786" y="296704"/>
                  <a:pt x="1337786" y="296704"/>
                  <a:pt x="1337786" y="296704"/>
                </a:cubicBezTo>
                <a:cubicBezTo>
                  <a:pt x="1337786" y="296704"/>
                  <a:pt x="1337786" y="295751"/>
                  <a:pt x="1337786" y="295751"/>
                </a:cubicBezTo>
                <a:close/>
                <a:moveTo>
                  <a:pt x="1314926" y="320516"/>
                </a:move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lose/>
                <a:moveTo>
                  <a:pt x="1311116" y="312896"/>
                </a:moveTo>
                <a:cubicBezTo>
                  <a:pt x="1311116" y="312896"/>
                  <a:pt x="1312069" y="313849"/>
                  <a:pt x="1311116" y="312896"/>
                </a:cubicBezTo>
                <a:cubicBezTo>
                  <a:pt x="1311116" y="313849"/>
                  <a:pt x="1311116" y="313849"/>
                  <a:pt x="1311116" y="314801"/>
                </a:cubicBezTo>
                <a:cubicBezTo>
                  <a:pt x="1311116" y="314801"/>
                  <a:pt x="1311116" y="314801"/>
                  <a:pt x="1311116" y="314801"/>
                </a:cubicBezTo>
                <a:cubicBezTo>
                  <a:pt x="1311116" y="313849"/>
                  <a:pt x="1311116" y="313849"/>
                  <a:pt x="1311116" y="312896"/>
                </a:cubicBezTo>
                <a:close/>
                <a:moveTo>
                  <a:pt x="1242536" y="344329"/>
                </a:moveTo>
                <a:cubicBezTo>
                  <a:pt x="1241584" y="341471"/>
                  <a:pt x="1239679" y="339566"/>
                  <a:pt x="1238726" y="336709"/>
                </a:cubicBezTo>
                <a:cubicBezTo>
                  <a:pt x="1238726" y="328136"/>
                  <a:pt x="1238726" y="318611"/>
                  <a:pt x="1238726" y="310991"/>
                </a:cubicBezTo>
                <a:cubicBezTo>
                  <a:pt x="1238726" y="309086"/>
                  <a:pt x="1238726" y="308134"/>
                  <a:pt x="1238726" y="307181"/>
                </a:cubicBezTo>
                <a:cubicBezTo>
                  <a:pt x="1240631" y="317659"/>
                  <a:pt x="1241584" y="328136"/>
                  <a:pt x="1244441" y="339566"/>
                </a:cubicBezTo>
                <a:cubicBezTo>
                  <a:pt x="1244441" y="339566"/>
                  <a:pt x="1244441" y="340519"/>
                  <a:pt x="1244441" y="340519"/>
                </a:cubicBezTo>
                <a:cubicBezTo>
                  <a:pt x="1243489" y="341471"/>
                  <a:pt x="1242536" y="343376"/>
                  <a:pt x="1242536" y="344329"/>
                </a:cubicBezTo>
                <a:close/>
                <a:moveTo>
                  <a:pt x="1279684" y="290989"/>
                </a:moveTo>
                <a:cubicBezTo>
                  <a:pt x="1279684" y="289084"/>
                  <a:pt x="1279684" y="286226"/>
                  <a:pt x="1279684" y="284321"/>
                </a:cubicBezTo>
                <a:cubicBezTo>
                  <a:pt x="1280636" y="285274"/>
                  <a:pt x="1280636" y="286226"/>
                  <a:pt x="1281589" y="287179"/>
                </a:cubicBezTo>
                <a:cubicBezTo>
                  <a:pt x="1280636" y="289084"/>
                  <a:pt x="1279684" y="290036"/>
                  <a:pt x="1279684" y="290989"/>
                </a:cubicBezTo>
                <a:close/>
                <a:moveTo>
                  <a:pt x="1298734" y="332899"/>
                </a:moveTo>
                <a:cubicBezTo>
                  <a:pt x="1298734" y="332899"/>
                  <a:pt x="1298734" y="332899"/>
                  <a:pt x="1298734" y="332899"/>
                </a:cubicBezTo>
                <a:cubicBezTo>
                  <a:pt x="1298734" y="331946"/>
                  <a:pt x="1298734" y="331946"/>
                  <a:pt x="1298734" y="330994"/>
                </a:cubicBezTo>
                <a:cubicBezTo>
                  <a:pt x="1298734" y="331946"/>
                  <a:pt x="1298734" y="332899"/>
                  <a:pt x="1298734" y="332899"/>
                </a:cubicBezTo>
                <a:close/>
                <a:moveTo>
                  <a:pt x="1295876" y="278606"/>
                </a:moveTo>
                <a:cubicBezTo>
                  <a:pt x="1298734" y="285274"/>
                  <a:pt x="1301591" y="291941"/>
                  <a:pt x="1305401" y="299561"/>
                </a:cubicBezTo>
                <a:cubicBezTo>
                  <a:pt x="1305401" y="299561"/>
                  <a:pt x="1305401" y="299561"/>
                  <a:pt x="1305401" y="300514"/>
                </a:cubicBezTo>
                <a:cubicBezTo>
                  <a:pt x="1305401" y="301466"/>
                  <a:pt x="1305401" y="302419"/>
                  <a:pt x="1304449" y="303371"/>
                </a:cubicBezTo>
                <a:cubicBezTo>
                  <a:pt x="1303496" y="300514"/>
                  <a:pt x="1301591" y="298609"/>
                  <a:pt x="1300639" y="295751"/>
                </a:cubicBezTo>
                <a:cubicBezTo>
                  <a:pt x="1298734" y="291941"/>
                  <a:pt x="1296829" y="288131"/>
                  <a:pt x="1293971" y="284321"/>
                </a:cubicBezTo>
                <a:cubicBezTo>
                  <a:pt x="1294924" y="282416"/>
                  <a:pt x="1295876" y="280511"/>
                  <a:pt x="1295876" y="278606"/>
                </a:cubicBezTo>
                <a:close/>
                <a:moveTo>
                  <a:pt x="1299686" y="328136"/>
                </a:moveTo>
                <a:cubicBezTo>
                  <a:pt x="1299686" y="329089"/>
                  <a:pt x="1299686" y="329089"/>
                  <a:pt x="1299686" y="330041"/>
                </a:cubicBezTo>
                <a:cubicBezTo>
                  <a:pt x="1299686" y="330041"/>
                  <a:pt x="1298734" y="330994"/>
                  <a:pt x="1298734" y="331946"/>
                </a:cubicBezTo>
                <a:cubicBezTo>
                  <a:pt x="1296829" y="329089"/>
                  <a:pt x="1294924" y="326231"/>
                  <a:pt x="1293019" y="324326"/>
                </a:cubicBezTo>
                <a:cubicBezTo>
                  <a:pt x="1292066" y="322421"/>
                  <a:pt x="1290161" y="320516"/>
                  <a:pt x="1289209" y="318611"/>
                </a:cubicBezTo>
                <a:cubicBezTo>
                  <a:pt x="1289209" y="318611"/>
                  <a:pt x="1289209" y="318611"/>
                  <a:pt x="1289209" y="318611"/>
                </a:cubicBezTo>
                <a:cubicBezTo>
                  <a:pt x="1289209" y="314801"/>
                  <a:pt x="1289209" y="311944"/>
                  <a:pt x="1289209" y="309086"/>
                </a:cubicBezTo>
                <a:cubicBezTo>
                  <a:pt x="1289209" y="308134"/>
                  <a:pt x="1290161" y="306229"/>
                  <a:pt x="1290161" y="305276"/>
                </a:cubicBezTo>
                <a:cubicBezTo>
                  <a:pt x="1293019" y="311944"/>
                  <a:pt x="1296829" y="319564"/>
                  <a:pt x="1299686" y="328136"/>
                </a:cubicBezTo>
                <a:close/>
                <a:moveTo>
                  <a:pt x="1289209" y="263366"/>
                </a:moveTo>
                <a:cubicBezTo>
                  <a:pt x="1288256" y="265271"/>
                  <a:pt x="1288256" y="266224"/>
                  <a:pt x="1287304" y="268129"/>
                </a:cubicBezTo>
                <a:cubicBezTo>
                  <a:pt x="1287304" y="265271"/>
                  <a:pt x="1287304" y="262414"/>
                  <a:pt x="1287304" y="259556"/>
                </a:cubicBezTo>
                <a:cubicBezTo>
                  <a:pt x="1287304" y="260509"/>
                  <a:pt x="1288256" y="262414"/>
                  <a:pt x="1289209" y="263366"/>
                </a:cubicBezTo>
                <a:close/>
                <a:moveTo>
                  <a:pt x="1276826" y="238601"/>
                </a:moveTo>
                <a:cubicBezTo>
                  <a:pt x="1277779" y="239554"/>
                  <a:pt x="1277779" y="240506"/>
                  <a:pt x="1278731" y="242411"/>
                </a:cubicBezTo>
                <a:cubicBezTo>
                  <a:pt x="1280636" y="246221"/>
                  <a:pt x="1283494" y="251936"/>
                  <a:pt x="1286351" y="257651"/>
                </a:cubicBezTo>
                <a:cubicBezTo>
                  <a:pt x="1286351" y="260509"/>
                  <a:pt x="1285399" y="263366"/>
                  <a:pt x="1285399" y="267176"/>
                </a:cubicBezTo>
                <a:cubicBezTo>
                  <a:pt x="1282541" y="263366"/>
                  <a:pt x="1280636" y="259556"/>
                  <a:pt x="1277779" y="255746"/>
                </a:cubicBezTo>
                <a:cubicBezTo>
                  <a:pt x="1277779" y="250031"/>
                  <a:pt x="1276826" y="245269"/>
                  <a:pt x="1276826" y="242411"/>
                </a:cubicBezTo>
                <a:cubicBezTo>
                  <a:pt x="1276826" y="241459"/>
                  <a:pt x="1276826" y="239554"/>
                  <a:pt x="1276826" y="238601"/>
                </a:cubicBezTo>
                <a:close/>
                <a:moveTo>
                  <a:pt x="1273016" y="271939"/>
                </a:moveTo>
                <a:cubicBezTo>
                  <a:pt x="1273016" y="271939"/>
                  <a:pt x="1273969" y="272891"/>
                  <a:pt x="1273969" y="272891"/>
                </a:cubicBezTo>
                <a:cubicBezTo>
                  <a:pt x="1273969" y="278606"/>
                  <a:pt x="1273016" y="284321"/>
                  <a:pt x="1273016" y="291941"/>
                </a:cubicBezTo>
                <a:cubicBezTo>
                  <a:pt x="1272064" y="290989"/>
                  <a:pt x="1272064" y="289084"/>
                  <a:pt x="1271111" y="288131"/>
                </a:cubicBezTo>
                <a:cubicBezTo>
                  <a:pt x="1271111" y="282416"/>
                  <a:pt x="1272064" y="276701"/>
                  <a:pt x="1273016" y="271939"/>
                </a:cubicBezTo>
                <a:close/>
                <a:moveTo>
                  <a:pt x="1240631" y="229076"/>
                </a:moveTo>
                <a:cubicBezTo>
                  <a:pt x="1241584" y="226219"/>
                  <a:pt x="1243489" y="223361"/>
                  <a:pt x="1244441" y="220504"/>
                </a:cubicBezTo>
                <a:cubicBezTo>
                  <a:pt x="1247299" y="226219"/>
                  <a:pt x="1251109" y="230981"/>
                  <a:pt x="1253966" y="237649"/>
                </a:cubicBezTo>
                <a:cubicBezTo>
                  <a:pt x="1257776" y="244316"/>
                  <a:pt x="1260634" y="250031"/>
                  <a:pt x="1264444" y="257651"/>
                </a:cubicBezTo>
                <a:cubicBezTo>
                  <a:pt x="1265396" y="259556"/>
                  <a:pt x="1267301" y="262414"/>
                  <a:pt x="1268254" y="264319"/>
                </a:cubicBezTo>
                <a:cubicBezTo>
                  <a:pt x="1266349" y="270986"/>
                  <a:pt x="1264444" y="277654"/>
                  <a:pt x="1262539" y="286226"/>
                </a:cubicBezTo>
                <a:cubicBezTo>
                  <a:pt x="1259681" y="283369"/>
                  <a:pt x="1257776" y="280511"/>
                  <a:pt x="1254919" y="277654"/>
                </a:cubicBezTo>
                <a:cubicBezTo>
                  <a:pt x="1250156" y="268129"/>
                  <a:pt x="1246346" y="259556"/>
                  <a:pt x="1241584" y="251936"/>
                </a:cubicBezTo>
                <a:cubicBezTo>
                  <a:pt x="1239679" y="249079"/>
                  <a:pt x="1237774" y="246221"/>
                  <a:pt x="1235869" y="243364"/>
                </a:cubicBezTo>
                <a:cubicBezTo>
                  <a:pt x="1235869" y="243364"/>
                  <a:pt x="1235869" y="242411"/>
                  <a:pt x="1235869" y="242411"/>
                </a:cubicBezTo>
                <a:cubicBezTo>
                  <a:pt x="1237774" y="236696"/>
                  <a:pt x="1239679" y="232886"/>
                  <a:pt x="1240631" y="229076"/>
                </a:cubicBezTo>
                <a:close/>
                <a:moveTo>
                  <a:pt x="1228249" y="304324"/>
                </a:moveTo>
                <a:cubicBezTo>
                  <a:pt x="1228249" y="298609"/>
                  <a:pt x="1227296" y="292894"/>
                  <a:pt x="1227296" y="288131"/>
                </a:cubicBezTo>
                <a:lnTo>
                  <a:pt x="1227296" y="281464"/>
                </a:lnTo>
                <a:cubicBezTo>
                  <a:pt x="1227296" y="280511"/>
                  <a:pt x="1228249" y="280511"/>
                  <a:pt x="1228249" y="279559"/>
                </a:cubicBezTo>
                <a:cubicBezTo>
                  <a:pt x="1228249" y="279559"/>
                  <a:pt x="1228249" y="278606"/>
                  <a:pt x="1228249" y="278606"/>
                </a:cubicBezTo>
                <a:cubicBezTo>
                  <a:pt x="1228249" y="278606"/>
                  <a:pt x="1229201" y="279559"/>
                  <a:pt x="1229201" y="279559"/>
                </a:cubicBezTo>
                <a:cubicBezTo>
                  <a:pt x="1230154" y="280511"/>
                  <a:pt x="1230154" y="282416"/>
                  <a:pt x="1231106" y="284321"/>
                </a:cubicBezTo>
                <a:cubicBezTo>
                  <a:pt x="1230154" y="290036"/>
                  <a:pt x="1229201" y="296704"/>
                  <a:pt x="1228249" y="304324"/>
                </a:cubicBezTo>
                <a:close/>
                <a:moveTo>
                  <a:pt x="1232059" y="280511"/>
                </a:moveTo>
                <a:cubicBezTo>
                  <a:pt x="1232059" y="279559"/>
                  <a:pt x="1232059" y="279559"/>
                  <a:pt x="1232059" y="278606"/>
                </a:cubicBezTo>
                <a:cubicBezTo>
                  <a:pt x="1232059" y="277654"/>
                  <a:pt x="1231106" y="276701"/>
                  <a:pt x="1230154" y="275749"/>
                </a:cubicBezTo>
                <a:cubicBezTo>
                  <a:pt x="1229201" y="275749"/>
                  <a:pt x="1228249" y="274796"/>
                  <a:pt x="1227296" y="275749"/>
                </a:cubicBezTo>
                <a:cubicBezTo>
                  <a:pt x="1227296" y="275749"/>
                  <a:pt x="1227296" y="275749"/>
                  <a:pt x="1226344" y="275749"/>
                </a:cubicBezTo>
                <a:lnTo>
                  <a:pt x="1226344" y="269081"/>
                </a:lnTo>
                <a:cubicBezTo>
                  <a:pt x="1227296" y="270034"/>
                  <a:pt x="1228249" y="270986"/>
                  <a:pt x="1230154" y="272891"/>
                </a:cubicBezTo>
                <a:cubicBezTo>
                  <a:pt x="1231106" y="273844"/>
                  <a:pt x="1232059" y="274796"/>
                  <a:pt x="1233011" y="276701"/>
                </a:cubicBezTo>
                <a:cubicBezTo>
                  <a:pt x="1232059" y="278606"/>
                  <a:pt x="1232059" y="279559"/>
                  <a:pt x="1232059" y="280511"/>
                </a:cubicBezTo>
                <a:close/>
                <a:moveTo>
                  <a:pt x="1230154" y="221456"/>
                </a:moveTo>
                <a:cubicBezTo>
                  <a:pt x="1232059" y="225266"/>
                  <a:pt x="1233011" y="229076"/>
                  <a:pt x="1233964" y="233839"/>
                </a:cubicBezTo>
                <a:cubicBezTo>
                  <a:pt x="1233964" y="233839"/>
                  <a:pt x="1233964" y="233839"/>
                  <a:pt x="1233964" y="233839"/>
                </a:cubicBezTo>
                <a:cubicBezTo>
                  <a:pt x="1233964" y="232886"/>
                  <a:pt x="1233011" y="230981"/>
                  <a:pt x="1233011" y="230029"/>
                </a:cubicBezTo>
                <a:cubicBezTo>
                  <a:pt x="1231106" y="226219"/>
                  <a:pt x="1230154" y="223361"/>
                  <a:pt x="1230154" y="221456"/>
                </a:cubicBezTo>
                <a:cubicBezTo>
                  <a:pt x="1229201" y="220504"/>
                  <a:pt x="1229201" y="220504"/>
                  <a:pt x="1230154" y="221456"/>
                </a:cubicBezTo>
                <a:close/>
                <a:moveTo>
                  <a:pt x="1229201" y="257651"/>
                </a:moveTo>
                <a:cubicBezTo>
                  <a:pt x="1229201" y="257651"/>
                  <a:pt x="1229201" y="257651"/>
                  <a:pt x="1229201" y="257651"/>
                </a:cubicBezTo>
                <a:cubicBezTo>
                  <a:pt x="1229201" y="258604"/>
                  <a:pt x="1230154" y="258604"/>
                  <a:pt x="1230154" y="259556"/>
                </a:cubicBezTo>
                <a:cubicBezTo>
                  <a:pt x="1230154" y="260509"/>
                  <a:pt x="1230154" y="261461"/>
                  <a:pt x="1230154" y="262414"/>
                </a:cubicBezTo>
                <a:cubicBezTo>
                  <a:pt x="1231106" y="266224"/>
                  <a:pt x="1231106" y="270986"/>
                  <a:pt x="1232059" y="274796"/>
                </a:cubicBezTo>
                <a:cubicBezTo>
                  <a:pt x="1232059" y="274796"/>
                  <a:pt x="1232059" y="274796"/>
                  <a:pt x="1232059" y="274796"/>
                </a:cubicBezTo>
                <a:cubicBezTo>
                  <a:pt x="1231106" y="273844"/>
                  <a:pt x="1230154" y="272891"/>
                  <a:pt x="1229201" y="272891"/>
                </a:cubicBezTo>
                <a:cubicBezTo>
                  <a:pt x="1227296" y="270986"/>
                  <a:pt x="1225391" y="270034"/>
                  <a:pt x="1225391" y="269081"/>
                </a:cubicBezTo>
                <a:lnTo>
                  <a:pt x="1225391" y="265271"/>
                </a:lnTo>
                <a:cubicBezTo>
                  <a:pt x="1227296" y="263366"/>
                  <a:pt x="1228249" y="260509"/>
                  <a:pt x="1229201" y="257651"/>
                </a:cubicBezTo>
                <a:close/>
                <a:moveTo>
                  <a:pt x="1226344" y="235744"/>
                </a:moveTo>
                <a:cubicBezTo>
                  <a:pt x="1227296" y="238601"/>
                  <a:pt x="1227296" y="241459"/>
                  <a:pt x="1228249" y="244316"/>
                </a:cubicBezTo>
                <a:cubicBezTo>
                  <a:pt x="1228249" y="245269"/>
                  <a:pt x="1227296" y="246221"/>
                  <a:pt x="1227296" y="246221"/>
                </a:cubicBezTo>
                <a:cubicBezTo>
                  <a:pt x="1226344" y="245269"/>
                  <a:pt x="1226344" y="245269"/>
                  <a:pt x="1225391" y="244316"/>
                </a:cubicBezTo>
                <a:lnTo>
                  <a:pt x="1225391" y="231934"/>
                </a:lnTo>
                <a:cubicBezTo>
                  <a:pt x="1225391" y="233839"/>
                  <a:pt x="1225391" y="234791"/>
                  <a:pt x="1226344" y="235744"/>
                </a:cubicBezTo>
                <a:close/>
                <a:moveTo>
                  <a:pt x="1197769" y="293846"/>
                </a:moveTo>
                <a:cubicBezTo>
                  <a:pt x="1197769" y="292894"/>
                  <a:pt x="1198721" y="290989"/>
                  <a:pt x="1198721" y="290036"/>
                </a:cubicBezTo>
                <a:cubicBezTo>
                  <a:pt x="1198721" y="290989"/>
                  <a:pt x="1198721" y="290989"/>
                  <a:pt x="1198721" y="291941"/>
                </a:cubicBezTo>
                <a:cubicBezTo>
                  <a:pt x="1198721" y="293846"/>
                  <a:pt x="1199674" y="296704"/>
                  <a:pt x="1199674" y="299561"/>
                </a:cubicBezTo>
                <a:cubicBezTo>
                  <a:pt x="1198721" y="301466"/>
                  <a:pt x="1197769" y="304324"/>
                  <a:pt x="1196816" y="307181"/>
                </a:cubicBezTo>
                <a:cubicBezTo>
                  <a:pt x="1195864" y="304324"/>
                  <a:pt x="1195864" y="301466"/>
                  <a:pt x="1194911" y="299561"/>
                </a:cubicBezTo>
                <a:cubicBezTo>
                  <a:pt x="1195864" y="297656"/>
                  <a:pt x="1196816" y="295751"/>
                  <a:pt x="1197769" y="293846"/>
                </a:cubicBezTo>
                <a:close/>
                <a:moveTo>
                  <a:pt x="1196816" y="459581"/>
                </a:moveTo>
                <a:lnTo>
                  <a:pt x="1196816" y="459581"/>
                </a:lnTo>
                <a:cubicBezTo>
                  <a:pt x="1195864" y="458629"/>
                  <a:pt x="1195864" y="457676"/>
                  <a:pt x="1195864" y="455771"/>
                </a:cubicBezTo>
                <a:cubicBezTo>
                  <a:pt x="1195864" y="456724"/>
                  <a:pt x="1195864" y="457676"/>
                  <a:pt x="1196816" y="459581"/>
                </a:cubicBezTo>
                <a:close/>
                <a:moveTo>
                  <a:pt x="1190149" y="324326"/>
                </a:moveTo>
                <a:cubicBezTo>
                  <a:pt x="1190149" y="325279"/>
                  <a:pt x="1190149" y="325279"/>
                  <a:pt x="1190149" y="324326"/>
                </a:cubicBezTo>
                <a:cubicBezTo>
                  <a:pt x="1190149" y="323374"/>
                  <a:pt x="1190149" y="321469"/>
                  <a:pt x="1189196" y="320516"/>
                </a:cubicBezTo>
                <a:cubicBezTo>
                  <a:pt x="1190149" y="322421"/>
                  <a:pt x="1190149" y="323374"/>
                  <a:pt x="1190149" y="324326"/>
                </a:cubicBezTo>
                <a:close/>
                <a:moveTo>
                  <a:pt x="1170146" y="270986"/>
                </a:moveTo>
                <a:cubicBezTo>
                  <a:pt x="1170146" y="270034"/>
                  <a:pt x="1170146" y="269081"/>
                  <a:pt x="1170146" y="268129"/>
                </a:cubicBezTo>
                <a:cubicBezTo>
                  <a:pt x="1170146" y="267176"/>
                  <a:pt x="1170146" y="265271"/>
                  <a:pt x="1170146" y="264319"/>
                </a:cubicBezTo>
                <a:cubicBezTo>
                  <a:pt x="1171099" y="253841"/>
                  <a:pt x="1172051" y="244316"/>
                  <a:pt x="1172051" y="235744"/>
                </a:cubicBezTo>
                <a:cubicBezTo>
                  <a:pt x="1173004" y="238601"/>
                  <a:pt x="1173956" y="241459"/>
                  <a:pt x="1174909" y="245269"/>
                </a:cubicBezTo>
                <a:cubicBezTo>
                  <a:pt x="1174909" y="249079"/>
                  <a:pt x="1175861" y="253841"/>
                  <a:pt x="1176814" y="260509"/>
                </a:cubicBezTo>
                <a:cubicBezTo>
                  <a:pt x="1177766" y="267176"/>
                  <a:pt x="1177766" y="275749"/>
                  <a:pt x="1177766" y="285274"/>
                </a:cubicBezTo>
                <a:cubicBezTo>
                  <a:pt x="1178719" y="291941"/>
                  <a:pt x="1177766" y="300514"/>
                  <a:pt x="1177766" y="308134"/>
                </a:cubicBezTo>
                <a:cubicBezTo>
                  <a:pt x="1177766" y="307181"/>
                  <a:pt x="1176814" y="306229"/>
                  <a:pt x="1176814" y="305276"/>
                </a:cubicBezTo>
                <a:cubicBezTo>
                  <a:pt x="1173956" y="298609"/>
                  <a:pt x="1171099" y="292894"/>
                  <a:pt x="1168241" y="287179"/>
                </a:cubicBezTo>
                <a:cubicBezTo>
                  <a:pt x="1169194" y="282416"/>
                  <a:pt x="1170146" y="275749"/>
                  <a:pt x="1170146" y="270986"/>
                </a:cubicBezTo>
                <a:close/>
                <a:moveTo>
                  <a:pt x="1170146" y="309086"/>
                </a:moveTo>
                <a:cubicBezTo>
                  <a:pt x="1171099" y="312896"/>
                  <a:pt x="1173004" y="317659"/>
                  <a:pt x="1173956" y="321469"/>
                </a:cubicBezTo>
                <a:cubicBezTo>
                  <a:pt x="1173004" y="323374"/>
                  <a:pt x="1173004" y="325279"/>
                  <a:pt x="1172051" y="327184"/>
                </a:cubicBezTo>
                <a:cubicBezTo>
                  <a:pt x="1171099" y="325279"/>
                  <a:pt x="1171099" y="324326"/>
                  <a:pt x="1170146" y="322421"/>
                </a:cubicBezTo>
                <a:cubicBezTo>
                  <a:pt x="1170146" y="321469"/>
                  <a:pt x="1170146" y="319564"/>
                  <a:pt x="1170146" y="318611"/>
                </a:cubicBezTo>
                <a:cubicBezTo>
                  <a:pt x="1169194" y="313849"/>
                  <a:pt x="1169194" y="308134"/>
                  <a:pt x="1168241" y="303371"/>
                </a:cubicBezTo>
                <a:cubicBezTo>
                  <a:pt x="1168241" y="305276"/>
                  <a:pt x="1169194" y="307181"/>
                  <a:pt x="1170146" y="309086"/>
                </a:cubicBezTo>
                <a:close/>
                <a:moveTo>
                  <a:pt x="1164431" y="236696"/>
                </a:moveTo>
                <a:cubicBezTo>
                  <a:pt x="1163479" y="242411"/>
                  <a:pt x="1162526" y="248126"/>
                  <a:pt x="1161574" y="253841"/>
                </a:cubicBezTo>
                <a:cubicBezTo>
                  <a:pt x="1161574" y="252889"/>
                  <a:pt x="1161574" y="252889"/>
                  <a:pt x="1161574" y="251936"/>
                </a:cubicBezTo>
                <a:cubicBezTo>
                  <a:pt x="1161574" y="251936"/>
                  <a:pt x="1161574" y="250984"/>
                  <a:pt x="1161574" y="250984"/>
                </a:cubicBezTo>
                <a:cubicBezTo>
                  <a:pt x="1162526" y="245269"/>
                  <a:pt x="1163479" y="240506"/>
                  <a:pt x="1164431" y="236696"/>
                </a:cubicBezTo>
                <a:close/>
                <a:moveTo>
                  <a:pt x="1140619" y="290036"/>
                </a:moveTo>
                <a:cubicBezTo>
                  <a:pt x="1140619" y="290989"/>
                  <a:pt x="1139666" y="290989"/>
                  <a:pt x="1139666" y="291941"/>
                </a:cubicBezTo>
                <a:cubicBezTo>
                  <a:pt x="1138714" y="289084"/>
                  <a:pt x="1138714" y="286226"/>
                  <a:pt x="1137761" y="283369"/>
                </a:cubicBezTo>
                <a:cubicBezTo>
                  <a:pt x="1138714" y="286226"/>
                  <a:pt x="1139666" y="288131"/>
                  <a:pt x="1140619" y="290036"/>
                </a:cubicBezTo>
                <a:close/>
                <a:moveTo>
                  <a:pt x="1114901" y="339566"/>
                </a:moveTo>
                <a:cubicBezTo>
                  <a:pt x="1115854" y="331946"/>
                  <a:pt x="1116806" y="323374"/>
                  <a:pt x="1117759" y="315754"/>
                </a:cubicBezTo>
                <a:cubicBezTo>
                  <a:pt x="1118711" y="318611"/>
                  <a:pt x="1118711" y="321469"/>
                  <a:pt x="1119664" y="325279"/>
                </a:cubicBezTo>
                <a:cubicBezTo>
                  <a:pt x="1120616" y="328136"/>
                  <a:pt x="1120616" y="331946"/>
                  <a:pt x="1121569" y="334804"/>
                </a:cubicBezTo>
                <a:cubicBezTo>
                  <a:pt x="1121569" y="336709"/>
                  <a:pt x="1120616" y="338614"/>
                  <a:pt x="1120616" y="341471"/>
                </a:cubicBezTo>
                <a:cubicBezTo>
                  <a:pt x="1120616" y="341471"/>
                  <a:pt x="1120616" y="341471"/>
                  <a:pt x="1120616" y="342424"/>
                </a:cubicBezTo>
                <a:cubicBezTo>
                  <a:pt x="1119664" y="344329"/>
                  <a:pt x="1118711" y="346234"/>
                  <a:pt x="1118711" y="348139"/>
                </a:cubicBezTo>
                <a:cubicBezTo>
                  <a:pt x="1117759" y="345281"/>
                  <a:pt x="1115854" y="343376"/>
                  <a:pt x="1114901" y="341471"/>
                </a:cubicBezTo>
                <a:cubicBezTo>
                  <a:pt x="1114901" y="340519"/>
                  <a:pt x="1114901" y="339566"/>
                  <a:pt x="1114901" y="339566"/>
                </a:cubicBezTo>
                <a:close/>
                <a:moveTo>
                  <a:pt x="1111091" y="219551"/>
                </a:moveTo>
                <a:cubicBezTo>
                  <a:pt x="1111091" y="220504"/>
                  <a:pt x="1112044" y="221456"/>
                  <a:pt x="1112044" y="222409"/>
                </a:cubicBezTo>
                <a:cubicBezTo>
                  <a:pt x="1112044" y="225266"/>
                  <a:pt x="1112996" y="228124"/>
                  <a:pt x="1112996" y="230029"/>
                </a:cubicBezTo>
                <a:cubicBezTo>
                  <a:pt x="1112996" y="230029"/>
                  <a:pt x="1112996" y="230029"/>
                  <a:pt x="1112996" y="230029"/>
                </a:cubicBezTo>
                <a:cubicBezTo>
                  <a:pt x="1112996" y="226219"/>
                  <a:pt x="1112044" y="223361"/>
                  <a:pt x="1111091" y="219551"/>
                </a:cubicBezTo>
                <a:cubicBezTo>
                  <a:pt x="1111091" y="220504"/>
                  <a:pt x="1111091" y="219551"/>
                  <a:pt x="1111091" y="219551"/>
                </a:cubicBezTo>
                <a:close/>
                <a:moveTo>
                  <a:pt x="1110139" y="217646"/>
                </a:moveTo>
                <a:cubicBezTo>
                  <a:pt x="1110139" y="217646"/>
                  <a:pt x="1110139" y="217646"/>
                  <a:pt x="1110139" y="217646"/>
                </a:cubicBezTo>
                <a:cubicBezTo>
                  <a:pt x="1110139" y="217646"/>
                  <a:pt x="1109186" y="216694"/>
                  <a:pt x="1109186" y="215741"/>
                </a:cubicBezTo>
                <a:cubicBezTo>
                  <a:pt x="1110139" y="216694"/>
                  <a:pt x="1110139" y="216694"/>
                  <a:pt x="1110139" y="217646"/>
                </a:cubicBezTo>
                <a:close/>
                <a:moveTo>
                  <a:pt x="1101566" y="236696"/>
                </a:moveTo>
                <a:cubicBezTo>
                  <a:pt x="1104424" y="248126"/>
                  <a:pt x="1107281" y="262414"/>
                  <a:pt x="1111091" y="278606"/>
                </a:cubicBezTo>
                <a:cubicBezTo>
                  <a:pt x="1110139" y="283369"/>
                  <a:pt x="1109186" y="289084"/>
                  <a:pt x="1109186" y="293846"/>
                </a:cubicBezTo>
                <a:cubicBezTo>
                  <a:pt x="1108234" y="298609"/>
                  <a:pt x="1107281" y="304324"/>
                  <a:pt x="1106329" y="309086"/>
                </a:cubicBezTo>
                <a:cubicBezTo>
                  <a:pt x="1106329" y="309086"/>
                  <a:pt x="1106329" y="309086"/>
                  <a:pt x="1106329" y="308134"/>
                </a:cubicBezTo>
                <a:cubicBezTo>
                  <a:pt x="1105376" y="300514"/>
                  <a:pt x="1105376" y="295751"/>
                  <a:pt x="1105376" y="295751"/>
                </a:cubicBezTo>
                <a:cubicBezTo>
                  <a:pt x="1105376" y="295751"/>
                  <a:pt x="1105376" y="297656"/>
                  <a:pt x="1105376" y="300514"/>
                </a:cubicBezTo>
                <a:cubicBezTo>
                  <a:pt x="1103471" y="290989"/>
                  <a:pt x="1101566" y="282416"/>
                  <a:pt x="1099661" y="272891"/>
                </a:cubicBezTo>
                <a:cubicBezTo>
                  <a:pt x="1097756" y="265271"/>
                  <a:pt x="1096804" y="256699"/>
                  <a:pt x="1094899" y="249079"/>
                </a:cubicBezTo>
                <a:cubicBezTo>
                  <a:pt x="1096804" y="244316"/>
                  <a:pt x="1098709" y="240506"/>
                  <a:pt x="1101566" y="236696"/>
                </a:cubicBezTo>
                <a:close/>
                <a:moveTo>
                  <a:pt x="1027271" y="325279"/>
                </a:moveTo>
                <a:cubicBezTo>
                  <a:pt x="1028224" y="319564"/>
                  <a:pt x="1029176" y="314801"/>
                  <a:pt x="1030129" y="310991"/>
                </a:cubicBezTo>
                <a:cubicBezTo>
                  <a:pt x="1031081" y="306229"/>
                  <a:pt x="1032986" y="301466"/>
                  <a:pt x="1034891" y="297656"/>
                </a:cubicBezTo>
                <a:cubicBezTo>
                  <a:pt x="1035844" y="293846"/>
                  <a:pt x="1037749" y="290989"/>
                  <a:pt x="1039654" y="288131"/>
                </a:cubicBezTo>
                <a:cubicBezTo>
                  <a:pt x="1040606" y="291941"/>
                  <a:pt x="1041559" y="295751"/>
                  <a:pt x="1042511" y="299561"/>
                </a:cubicBezTo>
                <a:cubicBezTo>
                  <a:pt x="1041559" y="301466"/>
                  <a:pt x="1040606" y="303371"/>
                  <a:pt x="1039654" y="305276"/>
                </a:cubicBezTo>
                <a:cubicBezTo>
                  <a:pt x="1034891" y="313849"/>
                  <a:pt x="1031081" y="322421"/>
                  <a:pt x="1028224" y="330994"/>
                </a:cubicBezTo>
                <a:cubicBezTo>
                  <a:pt x="1028224" y="329089"/>
                  <a:pt x="1028224" y="327184"/>
                  <a:pt x="1027271" y="325279"/>
                </a:cubicBezTo>
                <a:close/>
                <a:moveTo>
                  <a:pt x="1040606" y="374809"/>
                </a:moveTo>
                <a:cubicBezTo>
                  <a:pt x="1040606" y="373856"/>
                  <a:pt x="1039654" y="371951"/>
                  <a:pt x="1039654" y="370999"/>
                </a:cubicBezTo>
                <a:cubicBezTo>
                  <a:pt x="1041559" y="366236"/>
                  <a:pt x="1043464" y="360521"/>
                  <a:pt x="1045369" y="355759"/>
                </a:cubicBezTo>
                <a:cubicBezTo>
                  <a:pt x="1046321" y="358616"/>
                  <a:pt x="1047274" y="361474"/>
                  <a:pt x="1047274" y="364331"/>
                </a:cubicBezTo>
                <a:cubicBezTo>
                  <a:pt x="1047274" y="371951"/>
                  <a:pt x="1047274" y="378619"/>
                  <a:pt x="1048226" y="386239"/>
                </a:cubicBezTo>
                <a:cubicBezTo>
                  <a:pt x="1046321" y="385286"/>
                  <a:pt x="1045369" y="384334"/>
                  <a:pt x="1044416" y="384334"/>
                </a:cubicBezTo>
                <a:cubicBezTo>
                  <a:pt x="1042511" y="381476"/>
                  <a:pt x="1041559" y="377666"/>
                  <a:pt x="1040606" y="374809"/>
                </a:cubicBezTo>
                <a:close/>
                <a:moveTo>
                  <a:pt x="1046321" y="389096"/>
                </a:moveTo>
                <a:cubicBezTo>
                  <a:pt x="1047274" y="390049"/>
                  <a:pt x="1047274" y="390049"/>
                  <a:pt x="1048226" y="391001"/>
                </a:cubicBezTo>
                <a:cubicBezTo>
                  <a:pt x="1048226" y="391954"/>
                  <a:pt x="1048226" y="391954"/>
                  <a:pt x="1048226" y="392906"/>
                </a:cubicBezTo>
                <a:cubicBezTo>
                  <a:pt x="1047274" y="391954"/>
                  <a:pt x="1046321" y="390049"/>
                  <a:pt x="1046321" y="389096"/>
                </a:cubicBezTo>
                <a:close/>
                <a:moveTo>
                  <a:pt x="1056799" y="292894"/>
                </a:moveTo>
                <a:cubicBezTo>
                  <a:pt x="1057751" y="289084"/>
                  <a:pt x="1059656" y="286226"/>
                  <a:pt x="1061561" y="282416"/>
                </a:cubicBezTo>
                <a:cubicBezTo>
                  <a:pt x="1063466" y="278606"/>
                  <a:pt x="1064419" y="274796"/>
                  <a:pt x="1066324" y="271939"/>
                </a:cubicBezTo>
                <a:cubicBezTo>
                  <a:pt x="1066324" y="272891"/>
                  <a:pt x="1066324" y="272891"/>
                  <a:pt x="1066324" y="273844"/>
                </a:cubicBezTo>
                <a:cubicBezTo>
                  <a:pt x="1066324" y="275749"/>
                  <a:pt x="1067276" y="276701"/>
                  <a:pt x="1067276" y="278606"/>
                </a:cubicBezTo>
                <a:cubicBezTo>
                  <a:pt x="1066324" y="280511"/>
                  <a:pt x="1064419" y="282416"/>
                  <a:pt x="1063466" y="285274"/>
                </a:cubicBezTo>
                <a:cubicBezTo>
                  <a:pt x="1061561" y="288131"/>
                  <a:pt x="1059656" y="291941"/>
                  <a:pt x="1057751" y="295751"/>
                </a:cubicBezTo>
                <a:cubicBezTo>
                  <a:pt x="1057751" y="294799"/>
                  <a:pt x="1056799" y="293846"/>
                  <a:pt x="1056799" y="292894"/>
                </a:cubicBezTo>
                <a:close/>
                <a:moveTo>
                  <a:pt x="1059656" y="360521"/>
                </a:moveTo>
                <a:cubicBezTo>
                  <a:pt x="1059656" y="360521"/>
                  <a:pt x="1059656" y="359569"/>
                  <a:pt x="1059656" y="360521"/>
                </a:cubicBezTo>
                <a:cubicBezTo>
                  <a:pt x="1059656" y="359569"/>
                  <a:pt x="1059656" y="360521"/>
                  <a:pt x="1059656" y="360521"/>
                </a:cubicBezTo>
                <a:cubicBezTo>
                  <a:pt x="1059656" y="360521"/>
                  <a:pt x="1059656" y="360521"/>
                  <a:pt x="1059656" y="360521"/>
                </a:cubicBezTo>
                <a:close/>
                <a:moveTo>
                  <a:pt x="1064419" y="383381"/>
                </a:moveTo>
                <a:cubicBezTo>
                  <a:pt x="1063466" y="381476"/>
                  <a:pt x="1063466" y="380524"/>
                  <a:pt x="1062514" y="379571"/>
                </a:cubicBezTo>
                <a:cubicBezTo>
                  <a:pt x="1062514" y="377666"/>
                  <a:pt x="1062514" y="376714"/>
                  <a:pt x="1063466" y="374809"/>
                </a:cubicBezTo>
                <a:cubicBezTo>
                  <a:pt x="1063466" y="375761"/>
                  <a:pt x="1064419" y="377666"/>
                  <a:pt x="1064419" y="378619"/>
                </a:cubicBezTo>
                <a:cubicBezTo>
                  <a:pt x="1064419" y="379571"/>
                  <a:pt x="1064419" y="379571"/>
                  <a:pt x="1064419" y="380524"/>
                </a:cubicBezTo>
                <a:cubicBezTo>
                  <a:pt x="1064419" y="382429"/>
                  <a:pt x="1065371" y="384334"/>
                  <a:pt x="1065371" y="386239"/>
                </a:cubicBezTo>
                <a:cubicBezTo>
                  <a:pt x="1065371" y="385286"/>
                  <a:pt x="1065371" y="384334"/>
                  <a:pt x="1064419" y="383381"/>
                </a:cubicBezTo>
                <a:close/>
                <a:moveTo>
                  <a:pt x="1069181" y="330994"/>
                </a:moveTo>
                <a:cubicBezTo>
                  <a:pt x="1067276" y="325279"/>
                  <a:pt x="1065371" y="318611"/>
                  <a:pt x="1063466" y="312896"/>
                </a:cubicBezTo>
                <a:cubicBezTo>
                  <a:pt x="1065371" y="309086"/>
                  <a:pt x="1067276" y="304324"/>
                  <a:pt x="1069181" y="300514"/>
                </a:cubicBezTo>
                <a:cubicBezTo>
                  <a:pt x="1070134" y="308134"/>
                  <a:pt x="1069181" y="316706"/>
                  <a:pt x="1070134" y="326231"/>
                </a:cubicBezTo>
                <a:cubicBezTo>
                  <a:pt x="1069181" y="328136"/>
                  <a:pt x="1069181" y="329089"/>
                  <a:pt x="1069181" y="330994"/>
                </a:cubicBezTo>
                <a:close/>
                <a:moveTo>
                  <a:pt x="1077754" y="262414"/>
                </a:moveTo>
                <a:cubicBezTo>
                  <a:pt x="1076801" y="263366"/>
                  <a:pt x="1076801" y="264319"/>
                  <a:pt x="1075849" y="264319"/>
                </a:cubicBezTo>
                <a:cubicBezTo>
                  <a:pt x="1074896" y="261461"/>
                  <a:pt x="1074896" y="259556"/>
                  <a:pt x="1073944" y="256699"/>
                </a:cubicBezTo>
                <a:lnTo>
                  <a:pt x="1074896" y="256699"/>
                </a:lnTo>
                <a:lnTo>
                  <a:pt x="1075849" y="256699"/>
                </a:lnTo>
                <a:cubicBezTo>
                  <a:pt x="1076801" y="259556"/>
                  <a:pt x="1077754" y="260509"/>
                  <a:pt x="1077754" y="262414"/>
                </a:cubicBezTo>
                <a:close/>
                <a:moveTo>
                  <a:pt x="1045369" y="175736"/>
                </a:moveTo>
                <a:cubicBezTo>
                  <a:pt x="1048226" y="168116"/>
                  <a:pt x="1052036" y="160496"/>
                  <a:pt x="1054894" y="153829"/>
                </a:cubicBezTo>
                <a:cubicBezTo>
                  <a:pt x="1054894" y="154781"/>
                  <a:pt x="1054894" y="154781"/>
                  <a:pt x="1055846" y="155734"/>
                </a:cubicBezTo>
                <a:cubicBezTo>
                  <a:pt x="1056799" y="160496"/>
                  <a:pt x="1058704" y="166211"/>
                  <a:pt x="1059656" y="171926"/>
                </a:cubicBezTo>
                <a:cubicBezTo>
                  <a:pt x="1061561" y="178594"/>
                  <a:pt x="1063466" y="186214"/>
                  <a:pt x="1064419" y="193834"/>
                </a:cubicBezTo>
                <a:cubicBezTo>
                  <a:pt x="1066324" y="201454"/>
                  <a:pt x="1067276" y="208121"/>
                  <a:pt x="1069181" y="215741"/>
                </a:cubicBezTo>
                <a:cubicBezTo>
                  <a:pt x="1072039" y="228124"/>
                  <a:pt x="1073944" y="241459"/>
                  <a:pt x="1076801" y="253841"/>
                </a:cubicBezTo>
                <a:cubicBezTo>
                  <a:pt x="1075849" y="253841"/>
                  <a:pt x="1074896" y="252889"/>
                  <a:pt x="1074896" y="252889"/>
                </a:cubicBezTo>
                <a:cubicBezTo>
                  <a:pt x="1070134" y="230981"/>
                  <a:pt x="1067276" y="216694"/>
                  <a:pt x="1067276" y="216694"/>
                </a:cubicBezTo>
                <a:cubicBezTo>
                  <a:pt x="1067276" y="216694"/>
                  <a:pt x="1067276" y="232886"/>
                  <a:pt x="1068229" y="257651"/>
                </a:cubicBezTo>
                <a:cubicBezTo>
                  <a:pt x="1068229" y="258604"/>
                  <a:pt x="1067276" y="258604"/>
                  <a:pt x="1067276" y="259556"/>
                </a:cubicBezTo>
                <a:cubicBezTo>
                  <a:pt x="1065371" y="255746"/>
                  <a:pt x="1065371" y="252889"/>
                  <a:pt x="1065371" y="252889"/>
                </a:cubicBezTo>
                <a:cubicBezTo>
                  <a:pt x="1065371" y="252889"/>
                  <a:pt x="1065371" y="255746"/>
                  <a:pt x="1066324" y="261461"/>
                </a:cubicBezTo>
                <a:cubicBezTo>
                  <a:pt x="1062514" y="267176"/>
                  <a:pt x="1058704" y="272891"/>
                  <a:pt x="1055846" y="278606"/>
                </a:cubicBezTo>
                <a:cubicBezTo>
                  <a:pt x="1055846" y="279559"/>
                  <a:pt x="1054894" y="279559"/>
                  <a:pt x="1054894" y="280511"/>
                </a:cubicBezTo>
                <a:cubicBezTo>
                  <a:pt x="1054894" y="279559"/>
                  <a:pt x="1053941" y="278606"/>
                  <a:pt x="1053941" y="277654"/>
                </a:cubicBezTo>
                <a:cubicBezTo>
                  <a:pt x="1050131" y="266224"/>
                  <a:pt x="1046321" y="254794"/>
                  <a:pt x="1043464" y="245269"/>
                </a:cubicBezTo>
                <a:cubicBezTo>
                  <a:pt x="1040606" y="235744"/>
                  <a:pt x="1037749" y="227171"/>
                  <a:pt x="1035844" y="220504"/>
                </a:cubicBezTo>
                <a:cubicBezTo>
                  <a:pt x="1033939" y="215741"/>
                  <a:pt x="1032986" y="211931"/>
                  <a:pt x="1032034" y="209074"/>
                </a:cubicBezTo>
                <a:cubicBezTo>
                  <a:pt x="1034891" y="196691"/>
                  <a:pt x="1040606" y="186214"/>
                  <a:pt x="1045369" y="175736"/>
                </a:cubicBezTo>
                <a:close/>
                <a:moveTo>
                  <a:pt x="1019651" y="267176"/>
                </a:moveTo>
                <a:cubicBezTo>
                  <a:pt x="1020604" y="251936"/>
                  <a:pt x="1022509" y="236696"/>
                  <a:pt x="1023461" y="221456"/>
                </a:cubicBezTo>
                <a:cubicBezTo>
                  <a:pt x="1023461" y="220504"/>
                  <a:pt x="1024414" y="219551"/>
                  <a:pt x="1024414" y="218599"/>
                </a:cubicBezTo>
                <a:cubicBezTo>
                  <a:pt x="1026319" y="229076"/>
                  <a:pt x="1028224" y="241459"/>
                  <a:pt x="1032034" y="253841"/>
                </a:cubicBezTo>
                <a:cubicBezTo>
                  <a:pt x="1033939" y="263366"/>
                  <a:pt x="1036796" y="272891"/>
                  <a:pt x="1038701" y="283369"/>
                </a:cubicBezTo>
                <a:cubicBezTo>
                  <a:pt x="1038701" y="283369"/>
                  <a:pt x="1038701" y="284321"/>
                  <a:pt x="1037749" y="284321"/>
                </a:cubicBezTo>
                <a:cubicBezTo>
                  <a:pt x="1035844" y="287179"/>
                  <a:pt x="1032986" y="290036"/>
                  <a:pt x="1031081" y="294799"/>
                </a:cubicBezTo>
                <a:cubicBezTo>
                  <a:pt x="1029176" y="298609"/>
                  <a:pt x="1027271" y="302419"/>
                  <a:pt x="1025366" y="306229"/>
                </a:cubicBezTo>
                <a:cubicBezTo>
                  <a:pt x="1024414" y="297656"/>
                  <a:pt x="1024414" y="290036"/>
                  <a:pt x="1023461" y="284321"/>
                </a:cubicBezTo>
                <a:cubicBezTo>
                  <a:pt x="1022509" y="274796"/>
                  <a:pt x="1022509" y="269081"/>
                  <a:pt x="1022509" y="269081"/>
                </a:cubicBezTo>
                <a:cubicBezTo>
                  <a:pt x="1022509" y="269081"/>
                  <a:pt x="1021556" y="274796"/>
                  <a:pt x="1019651" y="284321"/>
                </a:cubicBezTo>
                <a:cubicBezTo>
                  <a:pt x="1018699" y="291941"/>
                  <a:pt x="1016794" y="302419"/>
                  <a:pt x="1015841" y="314801"/>
                </a:cubicBezTo>
                <a:cubicBezTo>
                  <a:pt x="1015841" y="314801"/>
                  <a:pt x="1015841" y="315754"/>
                  <a:pt x="1015841" y="315754"/>
                </a:cubicBezTo>
                <a:cubicBezTo>
                  <a:pt x="1015841" y="315754"/>
                  <a:pt x="1015841" y="315754"/>
                  <a:pt x="1015841" y="315754"/>
                </a:cubicBezTo>
                <a:cubicBezTo>
                  <a:pt x="1020604" y="276701"/>
                  <a:pt x="1022509" y="251936"/>
                  <a:pt x="1022509" y="251936"/>
                </a:cubicBezTo>
                <a:cubicBezTo>
                  <a:pt x="1022509" y="251936"/>
                  <a:pt x="1021556" y="257651"/>
                  <a:pt x="1019651" y="267176"/>
                </a:cubicBezTo>
                <a:close/>
                <a:moveTo>
                  <a:pt x="1011079" y="364331"/>
                </a:moveTo>
                <a:cubicBezTo>
                  <a:pt x="1011079" y="361474"/>
                  <a:pt x="1012031" y="358616"/>
                  <a:pt x="1012031" y="355759"/>
                </a:cubicBezTo>
                <a:cubicBezTo>
                  <a:pt x="1012984" y="350996"/>
                  <a:pt x="1012984" y="347186"/>
                  <a:pt x="1013936" y="342424"/>
                </a:cubicBezTo>
                <a:cubicBezTo>
                  <a:pt x="1013936" y="342424"/>
                  <a:pt x="1013936" y="342424"/>
                  <a:pt x="1013936" y="342424"/>
                </a:cubicBezTo>
                <a:cubicBezTo>
                  <a:pt x="1012984" y="349091"/>
                  <a:pt x="1012984" y="356711"/>
                  <a:pt x="1012031" y="364331"/>
                </a:cubicBezTo>
                <a:cubicBezTo>
                  <a:pt x="1012031" y="365284"/>
                  <a:pt x="1011079" y="365284"/>
                  <a:pt x="1011079" y="366236"/>
                </a:cubicBezTo>
                <a:cubicBezTo>
                  <a:pt x="1011079" y="366236"/>
                  <a:pt x="1011079" y="366236"/>
                  <a:pt x="1011079" y="366236"/>
                </a:cubicBezTo>
                <a:cubicBezTo>
                  <a:pt x="1011079" y="366236"/>
                  <a:pt x="1011079" y="365284"/>
                  <a:pt x="1011079" y="364331"/>
                </a:cubicBezTo>
                <a:close/>
                <a:moveTo>
                  <a:pt x="1004411" y="257651"/>
                </a:moveTo>
                <a:cubicBezTo>
                  <a:pt x="1003459" y="265271"/>
                  <a:pt x="1002506" y="273844"/>
                  <a:pt x="1001554" y="281464"/>
                </a:cubicBezTo>
                <a:cubicBezTo>
                  <a:pt x="999649" y="277654"/>
                  <a:pt x="997744" y="273844"/>
                  <a:pt x="996791" y="271939"/>
                </a:cubicBezTo>
                <a:cubicBezTo>
                  <a:pt x="999649" y="268129"/>
                  <a:pt x="1001554" y="262414"/>
                  <a:pt x="1004411" y="257651"/>
                </a:cubicBezTo>
                <a:close/>
                <a:moveTo>
                  <a:pt x="991076" y="283369"/>
                </a:moveTo>
                <a:cubicBezTo>
                  <a:pt x="992981" y="280511"/>
                  <a:pt x="994886" y="276701"/>
                  <a:pt x="995839" y="273844"/>
                </a:cubicBezTo>
                <a:cubicBezTo>
                  <a:pt x="996791" y="277654"/>
                  <a:pt x="997744" y="283369"/>
                  <a:pt x="999649" y="291941"/>
                </a:cubicBezTo>
                <a:cubicBezTo>
                  <a:pt x="998696" y="303371"/>
                  <a:pt x="996791" y="314801"/>
                  <a:pt x="995839" y="326231"/>
                </a:cubicBezTo>
                <a:cubicBezTo>
                  <a:pt x="994886" y="328136"/>
                  <a:pt x="994886" y="329089"/>
                  <a:pt x="993934" y="330994"/>
                </a:cubicBezTo>
                <a:cubicBezTo>
                  <a:pt x="992981" y="324326"/>
                  <a:pt x="992981" y="320516"/>
                  <a:pt x="992981" y="320516"/>
                </a:cubicBezTo>
                <a:cubicBezTo>
                  <a:pt x="992981" y="320516"/>
                  <a:pt x="992029" y="327184"/>
                  <a:pt x="991076" y="338614"/>
                </a:cubicBezTo>
                <a:cubicBezTo>
                  <a:pt x="991076" y="339566"/>
                  <a:pt x="990124" y="340519"/>
                  <a:pt x="990124" y="341471"/>
                </a:cubicBezTo>
                <a:cubicBezTo>
                  <a:pt x="987266" y="349091"/>
                  <a:pt x="984409" y="356711"/>
                  <a:pt x="981551" y="365284"/>
                </a:cubicBezTo>
                <a:cubicBezTo>
                  <a:pt x="981551" y="364331"/>
                  <a:pt x="981551" y="363379"/>
                  <a:pt x="980599" y="363379"/>
                </a:cubicBezTo>
                <a:cubicBezTo>
                  <a:pt x="979646" y="351949"/>
                  <a:pt x="978694" y="341471"/>
                  <a:pt x="977741" y="331946"/>
                </a:cubicBezTo>
                <a:cubicBezTo>
                  <a:pt x="976789" y="325279"/>
                  <a:pt x="976789" y="318611"/>
                  <a:pt x="975836" y="311944"/>
                </a:cubicBezTo>
                <a:cubicBezTo>
                  <a:pt x="980599" y="301466"/>
                  <a:pt x="986314" y="291941"/>
                  <a:pt x="991076" y="283369"/>
                </a:cubicBezTo>
                <a:close/>
                <a:moveTo>
                  <a:pt x="960596" y="298609"/>
                </a:moveTo>
                <a:cubicBezTo>
                  <a:pt x="963454" y="291941"/>
                  <a:pt x="965359" y="286226"/>
                  <a:pt x="968216" y="280511"/>
                </a:cubicBezTo>
                <a:cubicBezTo>
                  <a:pt x="968216" y="284321"/>
                  <a:pt x="967264" y="289084"/>
                  <a:pt x="967264" y="294799"/>
                </a:cubicBezTo>
                <a:cubicBezTo>
                  <a:pt x="965359" y="297656"/>
                  <a:pt x="963454" y="301466"/>
                  <a:pt x="961549" y="304324"/>
                </a:cubicBezTo>
                <a:cubicBezTo>
                  <a:pt x="961549" y="304324"/>
                  <a:pt x="961549" y="304324"/>
                  <a:pt x="961549" y="303371"/>
                </a:cubicBezTo>
                <a:cubicBezTo>
                  <a:pt x="961549" y="302419"/>
                  <a:pt x="960596" y="302419"/>
                  <a:pt x="960596" y="301466"/>
                </a:cubicBezTo>
                <a:cubicBezTo>
                  <a:pt x="960596" y="299561"/>
                  <a:pt x="960596" y="299561"/>
                  <a:pt x="960596" y="298609"/>
                </a:cubicBezTo>
                <a:close/>
                <a:moveTo>
                  <a:pt x="939641" y="258604"/>
                </a:moveTo>
                <a:cubicBezTo>
                  <a:pt x="939641" y="258604"/>
                  <a:pt x="939641" y="258604"/>
                  <a:pt x="939641" y="258604"/>
                </a:cubicBezTo>
                <a:cubicBezTo>
                  <a:pt x="941546" y="253841"/>
                  <a:pt x="942499" y="250031"/>
                  <a:pt x="943451" y="246221"/>
                </a:cubicBezTo>
                <a:cubicBezTo>
                  <a:pt x="943451" y="248126"/>
                  <a:pt x="943451" y="250031"/>
                  <a:pt x="943451" y="251936"/>
                </a:cubicBezTo>
                <a:cubicBezTo>
                  <a:pt x="942499" y="253841"/>
                  <a:pt x="941546" y="256699"/>
                  <a:pt x="939641" y="258604"/>
                </a:cubicBezTo>
                <a:lnTo>
                  <a:pt x="939641" y="258604"/>
                </a:lnTo>
                <a:close/>
                <a:moveTo>
                  <a:pt x="944404" y="280511"/>
                </a:moveTo>
                <a:lnTo>
                  <a:pt x="943451" y="273844"/>
                </a:lnTo>
                <a:cubicBezTo>
                  <a:pt x="943451" y="272891"/>
                  <a:pt x="944404" y="271939"/>
                  <a:pt x="944404" y="270986"/>
                </a:cubicBezTo>
                <a:cubicBezTo>
                  <a:pt x="944404" y="270986"/>
                  <a:pt x="944404" y="271939"/>
                  <a:pt x="944404" y="271939"/>
                </a:cubicBezTo>
                <a:cubicBezTo>
                  <a:pt x="944404" y="272891"/>
                  <a:pt x="944404" y="274796"/>
                  <a:pt x="944404" y="275749"/>
                </a:cubicBezTo>
                <a:cubicBezTo>
                  <a:pt x="945356" y="277654"/>
                  <a:pt x="945356" y="279559"/>
                  <a:pt x="944404" y="280511"/>
                </a:cubicBezTo>
                <a:close/>
                <a:moveTo>
                  <a:pt x="944404" y="270986"/>
                </a:moveTo>
                <a:cubicBezTo>
                  <a:pt x="944404" y="270986"/>
                  <a:pt x="944404" y="270986"/>
                  <a:pt x="944404" y="270986"/>
                </a:cubicBezTo>
                <a:cubicBezTo>
                  <a:pt x="945356" y="270986"/>
                  <a:pt x="945356" y="270986"/>
                  <a:pt x="944404" y="270986"/>
                </a:cubicBezTo>
                <a:cubicBezTo>
                  <a:pt x="945356" y="270986"/>
                  <a:pt x="944404" y="270986"/>
                  <a:pt x="944404" y="270986"/>
                </a:cubicBezTo>
                <a:close/>
                <a:moveTo>
                  <a:pt x="933926" y="227171"/>
                </a:moveTo>
                <a:cubicBezTo>
                  <a:pt x="946309" y="185261"/>
                  <a:pt x="954881" y="153829"/>
                  <a:pt x="958691" y="138589"/>
                </a:cubicBezTo>
                <a:cubicBezTo>
                  <a:pt x="958691" y="141446"/>
                  <a:pt x="958691" y="143351"/>
                  <a:pt x="958691" y="146209"/>
                </a:cubicBezTo>
                <a:cubicBezTo>
                  <a:pt x="957739" y="159544"/>
                  <a:pt x="956786" y="179546"/>
                  <a:pt x="953929" y="203359"/>
                </a:cubicBezTo>
                <a:cubicBezTo>
                  <a:pt x="952976" y="215741"/>
                  <a:pt x="951071" y="228124"/>
                  <a:pt x="950119" y="242411"/>
                </a:cubicBezTo>
                <a:cubicBezTo>
                  <a:pt x="949166" y="243364"/>
                  <a:pt x="948214" y="245269"/>
                  <a:pt x="948214" y="246221"/>
                </a:cubicBezTo>
                <a:cubicBezTo>
                  <a:pt x="947261" y="244316"/>
                  <a:pt x="947261" y="241459"/>
                  <a:pt x="947261" y="240506"/>
                </a:cubicBezTo>
                <a:cubicBezTo>
                  <a:pt x="948214" y="235744"/>
                  <a:pt x="949166" y="233839"/>
                  <a:pt x="949166" y="233839"/>
                </a:cubicBezTo>
                <a:cubicBezTo>
                  <a:pt x="949166" y="233839"/>
                  <a:pt x="948214" y="235744"/>
                  <a:pt x="946309" y="238601"/>
                </a:cubicBezTo>
                <a:cubicBezTo>
                  <a:pt x="945356" y="232886"/>
                  <a:pt x="944404" y="230029"/>
                  <a:pt x="944404" y="230029"/>
                </a:cubicBezTo>
                <a:cubicBezTo>
                  <a:pt x="944404" y="230029"/>
                  <a:pt x="944404" y="233839"/>
                  <a:pt x="944404" y="241459"/>
                </a:cubicBezTo>
                <a:cubicBezTo>
                  <a:pt x="943451" y="244316"/>
                  <a:pt x="941546" y="248126"/>
                  <a:pt x="939641" y="251936"/>
                </a:cubicBezTo>
                <a:lnTo>
                  <a:pt x="938689" y="248126"/>
                </a:lnTo>
                <a:lnTo>
                  <a:pt x="936784" y="241459"/>
                </a:lnTo>
                <a:cubicBezTo>
                  <a:pt x="941546" y="226219"/>
                  <a:pt x="943451" y="217646"/>
                  <a:pt x="943451" y="217646"/>
                </a:cubicBezTo>
                <a:cubicBezTo>
                  <a:pt x="943451" y="217646"/>
                  <a:pt x="940594" y="224314"/>
                  <a:pt x="934879" y="235744"/>
                </a:cubicBezTo>
                <a:lnTo>
                  <a:pt x="932974" y="230029"/>
                </a:lnTo>
                <a:cubicBezTo>
                  <a:pt x="932974" y="230029"/>
                  <a:pt x="932974" y="228124"/>
                  <a:pt x="933926" y="227171"/>
                </a:cubicBezTo>
                <a:close/>
                <a:moveTo>
                  <a:pt x="921544" y="452914"/>
                </a:moveTo>
                <a:cubicBezTo>
                  <a:pt x="921544" y="452914"/>
                  <a:pt x="920591" y="451961"/>
                  <a:pt x="920591" y="451961"/>
                </a:cubicBezTo>
                <a:cubicBezTo>
                  <a:pt x="920591" y="447199"/>
                  <a:pt x="920591" y="443389"/>
                  <a:pt x="919639" y="438626"/>
                </a:cubicBezTo>
                <a:cubicBezTo>
                  <a:pt x="920591" y="443389"/>
                  <a:pt x="921544" y="448151"/>
                  <a:pt x="921544" y="452914"/>
                </a:cubicBezTo>
                <a:close/>
                <a:moveTo>
                  <a:pt x="912019" y="210979"/>
                </a:moveTo>
                <a:lnTo>
                  <a:pt x="915829" y="227171"/>
                </a:lnTo>
                <a:cubicBezTo>
                  <a:pt x="915829" y="228124"/>
                  <a:pt x="915829" y="229076"/>
                  <a:pt x="914876" y="230029"/>
                </a:cubicBezTo>
                <a:cubicBezTo>
                  <a:pt x="913924" y="231934"/>
                  <a:pt x="913924" y="234791"/>
                  <a:pt x="912971" y="236696"/>
                </a:cubicBezTo>
                <a:cubicBezTo>
                  <a:pt x="912971" y="235744"/>
                  <a:pt x="912019" y="233839"/>
                  <a:pt x="912019" y="232886"/>
                </a:cubicBezTo>
                <a:cubicBezTo>
                  <a:pt x="912019" y="231934"/>
                  <a:pt x="912019" y="230029"/>
                  <a:pt x="912019" y="228124"/>
                </a:cubicBezTo>
                <a:cubicBezTo>
                  <a:pt x="912019" y="222409"/>
                  <a:pt x="911066" y="216694"/>
                  <a:pt x="911066" y="210979"/>
                </a:cubicBezTo>
                <a:cubicBezTo>
                  <a:pt x="911066" y="209074"/>
                  <a:pt x="911066" y="206216"/>
                  <a:pt x="911066" y="204311"/>
                </a:cubicBezTo>
                <a:lnTo>
                  <a:pt x="912019" y="210979"/>
                </a:lnTo>
                <a:close/>
                <a:moveTo>
                  <a:pt x="833914" y="333851"/>
                </a:moveTo>
                <a:cubicBezTo>
                  <a:pt x="833914" y="332899"/>
                  <a:pt x="833914" y="332899"/>
                  <a:pt x="834866" y="331946"/>
                </a:cubicBezTo>
                <a:cubicBezTo>
                  <a:pt x="834866" y="333851"/>
                  <a:pt x="834866" y="335756"/>
                  <a:pt x="834866" y="337661"/>
                </a:cubicBezTo>
                <a:cubicBezTo>
                  <a:pt x="834866" y="336709"/>
                  <a:pt x="833914" y="334804"/>
                  <a:pt x="833914" y="333851"/>
                </a:cubicBezTo>
                <a:close/>
                <a:moveTo>
                  <a:pt x="847249" y="304324"/>
                </a:moveTo>
                <a:cubicBezTo>
                  <a:pt x="847249" y="303371"/>
                  <a:pt x="847249" y="302419"/>
                  <a:pt x="846296" y="301466"/>
                </a:cubicBezTo>
                <a:cubicBezTo>
                  <a:pt x="846296" y="300514"/>
                  <a:pt x="846296" y="300514"/>
                  <a:pt x="846296" y="299561"/>
                </a:cubicBezTo>
                <a:cubicBezTo>
                  <a:pt x="848201" y="294799"/>
                  <a:pt x="849154" y="290989"/>
                  <a:pt x="851059" y="286226"/>
                </a:cubicBezTo>
                <a:cubicBezTo>
                  <a:pt x="850106" y="292894"/>
                  <a:pt x="848201" y="298609"/>
                  <a:pt x="847249" y="304324"/>
                </a:cubicBezTo>
                <a:close/>
                <a:moveTo>
                  <a:pt x="880586" y="300514"/>
                </a:moveTo>
                <a:cubicBezTo>
                  <a:pt x="878681" y="306229"/>
                  <a:pt x="877729" y="312896"/>
                  <a:pt x="876776" y="319564"/>
                </a:cubicBezTo>
                <a:cubicBezTo>
                  <a:pt x="874871" y="326231"/>
                  <a:pt x="873919" y="334804"/>
                  <a:pt x="872966" y="343376"/>
                </a:cubicBezTo>
                <a:cubicBezTo>
                  <a:pt x="872014" y="346234"/>
                  <a:pt x="870109" y="348139"/>
                  <a:pt x="869156" y="350996"/>
                </a:cubicBezTo>
                <a:cubicBezTo>
                  <a:pt x="869156" y="350996"/>
                  <a:pt x="868204" y="350044"/>
                  <a:pt x="868204" y="349091"/>
                </a:cubicBezTo>
                <a:cubicBezTo>
                  <a:pt x="868204" y="349091"/>
                  <a:pt x="868204" y="348139"/>
                  <a:pt x="867251" y="348139"/>
                </a:cubicBezTo>
                <a:cubicBezTo>
                  <a:pt x="867251" y="344329"/>
                  <a:pt x="867251" y="339566"/>
                  <a:pt x="867251" y="335756"/>
                </a:cubicBezTo>
                <a:cubicBezTo>
                  <a:pt x="867251" y="323374"/>
                  <a:pt x="867251" y="311944"/>
                  <a:pt x="866299" y="301466"/>
                </a:cubicBezTo>
                <a:cubicBezTo>
                  <a:pt x="866299" y="290989"/>
                  <a:pt x="864394" y="281464"/>
                  <a:pt x="863441" y="272891"/>
                </a:cubicBezTo>
                <a:cubicBezTo>
                  <a:pt x="862489" y="267176"/>
                  <a:pt x="862489" y="262414"/>
                  <a:pt x="861536" y="257651"/>
                </a:cubicBezTo>
                <a:cubicBezTo>
                  <a:pt x="861536" y="256699"/>
                  <a:pt x="861536" y="256699"/>
                  <a:pt x="862489" y="255746"/>
                </a:cubicBezTo>
                <a:cubicBezTo>
                  <a:pt x="862489" y="255746"/>
                  <a:pt x="862489" y="255746"/>
                  <a:pt x="862489" y="255746"/>
                </a:cubicBezTo>
                <a:cubicBezTo>
                  <a:pt x="867251" y="265271"/>
                  <a:pt x="871061" y="274796"/>
                  <a:pt x="876776" y="286226"/>
                </a:cubicBezTo>
                <a:cubicBezTo>
                  <a:pt x="878681" y="290036"/>
                  <a:pt x="880586" y="293846"/>
                  <a:pt x="881539" y="296704"/>
                </a:cubicBezTo>
                <a:cubicBezTo>
                  <a:pt x="881539" y="298609"/>
                  <a:pt x="881539" y="299561"/>
                  <a:pt x="880586" y="300514"/>
                </a:cubicBezTo>
                <a:close/>
                <a:moveTo>
                  <a:pt x="885349" y="318611"/>
                </a:moveTo>
                <a:cubicBezTo>
                  <a:pt x="885349" y="318611"/>
                  <a:pt x="885349" y="319564"/>
                  <a:pt x="884396" y="319564"/>
                </a:cubicBezTo>
                <a:cubicBezTo>
                  <a:pt x="884396" y="319564"/>
                  <a:pt x="884396" y="320516"/>
                  <a:pt x="883444" y="320516"/>
                </a:cubicBezTo>
                <a:cubicBezTo>
                  <a:pt x="883444" y="313849"/>
                  <a:pt x="883444" y="308134"/>
                  <a:pt x="884396" y="303371"/>
                </a:cubicBezTo>
                <a:cubicBezTo>
                  <a:pt x="885349" y="305276"/>
                  <a:pt x="886301" y="308134"/>
                  <a:pt x="887254" y="310039"/>
                </a:cubicBezTo>
                <a:cubicBezTo>
                  <a:pt x="887254" y="312896"/>
                  <a:pt x="886301" y="315754"/>
                  <a:pt x="885349" y="318611"/>
                </a:cubicBezTo>
                <a:close/>
                <a:moveTo>
                  <a:pt x="900589" y="246221"/>
                </a:moveTo>
                <a:cubicBezTo>
                  <a:pt x="900589" y="247174"/>
                  <a:pt x="899636" y="247174"/>
                  <a:pt x="900589" y="246221"/>
                </a:cubicBezTo>
                <a:cubicBezTo>
                  <a:pt x="899636" y="239554"/>
                  <a:pt x="898684" y="234791"/>
                  <a:pt x="898684" y="234791"/>
                </a:cubicBezTo>
                <a:cubicBezTo>
                  <a:pt x="898684" y="234791"/>
                  <a:pt x="898684" y="241459"/>
                  <a:pt x="897731" y="252889"/>
                </a:cubicBezTo>
                <a:cubicBezTo>
                  <a:pt x="897731" y="252889"/>
                  <a:pt x="897731" y="252889"/>
                  <a:pt x="897731" y="253841"/>
                </a:cubicBezTo>
                <a:cubicBezTo>
                  <a:pt x="895826" y="251936"/>
                  <a:pt x="894874" y="250031"/>
                  <a:pt x="894874" y="250031"/>
                </a:cubicBezTo>
                <a:cubicBezTo>
                  <a:pt x="894874" y="250031"/>
                  <a:pt x="895826" y="251936"/>
                  <a:pt x="897731" y="254794"/>
                </a:cubicBezTo>
                <a:cubicBezTo>
                  <a:pt x="897731" y="255746"/>
                  <a:pt x="897731" y="256699"/>
                  <a:pt x="897731" y="257651"/>
                </a:cubicBezTo>
                <a:cubicBezTo>
                  <a:pt x="897731" y="259556"/>
                  <a:pt x="897731" y="262414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5271"/>
                  <a:pt x="896779" y="265271"/>
                </a:cubicBezTo>
                <a:cubicBezTo>
                  <a:pt x="896779" y="267176"/>
                  <a:pt x="896779" y="269081"/>
                  <a:pt x="896779" y="270986"/>
                </a:cubicBezTo>
                <a:cubicBezTo>
                  <a:pt x="896779" y="271939"/>
                  <a:pt x="896779" y="271939"/>
                  <a:pt x="896779" y="272891"/>
                </a:cubicBezTo>
                <a:cubicBezTo>
                  <a:pt x="896779" y="276701"/>
                  <a:pt x="895826" y="280511"/>
                  <a:pt x="895826" y="285274"/>
                </a:cubicBezTo>
                <a:cubicBezTo>
                  <a:pt x="895826" y="286226"/>
                  <a:pt x="895826" y="286226"/>
                  <a:pt x="895826" y="287179"/>
                </a:cubicBezTo>
                <a:cubicBezTo>
                  <a:pt x="893921" y="284321"/>
                  <a:pt x="892969" y="281464"/>
                  <a:pt x="891064" y="279559"/>
                </a:cubicBezTo>
                <a:cubicBezTo>
                  <a:pt x="885349" y="269081"/>
                  <a:pt x="879634" y="259556"/>
                  <a:pt x="873919" y="250984"/>
                </a:cubicBezTo>
                <a:cubicBezTo>
                  <a:pt x="872014" y="248126"/>
                  <a:pt x="871061" y="245269"/>
                  <a:pt x="869156" y="243364"/>
                </a:cubicBezTo>
                <a:cubicBezTo>
                  <a:pt x="869156" y="243364"/>
                  <a:pt x="869156" y="243364"/>
                  <a:pt x="869156" y="242411"/>
                </a:cubicBezTo>
                <a:cubicBezTo>
                  <a:pt x="872966" y="232886"/>
                  <a:pt x="875824" y="223361"/>
                  <a:pt x="878681" y="215741"/>
                </a:cubicBezTo>
                <a:cubicBezTo>
                  <a:pt x="881539" y="210979"/>
                  <a:pt x="884396" y="205264"/>
                  <a:pt x="887254" y="200501"/>
                </a:cubicBezTo>
                <a:lnTo>
                  <a:pt x="895826" y="223361"/>
                </a:lnTo>
                <a:lnTo>
                  <a:pt x="901541" y="240506"/>
                </a:lnTo>
                <a:cubicBezTo>
                  <a:pt x="900589" y="242411"/>
                  <a:pt x="900589" y="244316"/>
                  <a:pt x="900589" y="246221"/>
                </a:cubicBezTo>
                <a:close/>
                <a:moveTo>
                  <a:pt x="891064" y="190976"/>
                </a:moveTo>
                <a:cubicBezTo>
                  <a:pt x="892016" y="190024"/>
                  <a:pt x="892969" y="188119"/>
                  <a:pt x="892969" y="187166"/>
                </a:cubicBezTo>
                <a:cubicBezTo>
                  <a:pt x="892969" y="189071"/>
                  <a:pt x="894874" y="194786"/>
                  <a:pt x="896779" y="202406"/>
                </a:cubicBezTo>
                <a:cubicBezTo>
                  <a:pt x="895826" y="199549"/>
                  <a:pt x="893921" y="195739"/>
                  <a:pt x="891064" y="190976"/>
                </a:cubicBezTo>
                <a:close/>
                <a:moveTo>
                  <a:pt x="904399" y="181451"/>
                </a:moveTo>
                <a:cubicBezTo>
                  <a:pt x="904399" y="182404"/>
                  <a:pt x="904399" y="182404"/>
                  <a:pt x="904399" y="183356"/>
                </a:cubicBezTo>
                <a:cubicBezTo>
                  <a:pt x="904399" y="190976"/>
                  <a:pt x="903446" y="200501"/>
                  <a:pt x="903446" y="210979"/>
                </a:cubicBezTo>
                <a:cubicBezTo>
                  <a:pt x="903446" y="210979"/>
                  <a:pt x="903446" y="210026"/>
                  <a:pt x="903446" y="210026"/>
                </a:cubicBezTo>
                <a:cubicBezTo>
                  <a:pt x="898684" y="197644"/>
                  <a:pt x="894874" y="190024"/>
                  <a:pt x="894874" y="188119"/>
                </a:cubicBezTo>
                <a:cubicBezTo>
                  <a:pt x="897731" y="183356"/>
                  <a:pt x="900589" y="178594"/>
                  <a:pt x="903446" y="173831"/>
                </a:cubicBezTo>
                <a:lnTo>
                  <a:pt x="904399" y="181451"/>
                </a:lnTo>
                <a:close/>
                <a:moveTo>
                  <a:pt x="888206" y="137636"/>
                </a:moveTo>
                <a:cubicBezTo>
                  <a:pt x="889159" y="135731"/>
                  <a:pt x="890111" y="134779"/>
                  <a:pt x="890111" y="132874"/>
                </a:cubicBezTo>
                <a:lnTo>
                  <a:pt x="898684" y="161449"/>
                </a:lnTo>
                <a:cubicBezTo>
                  <a:pt x="896779" y="163354"/>
                  <a:pt x="894874" y="166211"/>
                  <a:pt x="893921" y="168116"/>
                </a:cubicBezTo>
                <a:cubicBezTo>
                  <a:pt x="891064" y="171926"/>
                  <a:pt x="888206" y="175736"/>
                  <a:pt x="885349" y="180499"/>
                </a:cubicBezTo>
                <a:cubicBezTo>
                  <a:pt x="881539" y="174784"/>
                  <a:pt x="878681" y="169069"/>
                  <a:pt x="874871" y="163354"/>
                </a:cubicBezTo>
                <a:cubicBezTo>
                  <a:pt x="879634" y="154781"/>
                  <a:pt x="883444" y="146209"/>
                  <a:pt x="888206" y="137636"/>
                </a:cubicBezTo>
                <a:close/>
                <a:moveTo>
                  <a:pt x="872966" y="169069"/>
                </a:moveTo>
                <a:lnTo>
                  <a:pt x="881539" y="188119"/>
                </a:lnTo>
                <a:cubicBezTo>
                  <a:pt x="880586" y="189071"/>
                  <a:pt x="879634" y="190976"/>
                  <a:pt x="878681" y="191929"/>
                </a:cubicBezTo>
                <a:cubicBezTo>
                  <a:pt x="871061" y="202406"/>
                  <a:pt x="864394" y="213836"/>
                  <a:pt x="856774" y="226219"/>
                </a:cubicBezTo>
                <a:cubicBezTo>
                  <a:pt x="854869" y="223361"/>
                  <a:pt x="852964" y="220504"/>
                  <a:pt x="851059" y="217646"/>
                </a:cubicBezTo>
                <a:cubicBezTo>
                  <a:pt x="858679" y="199549"/>
                  <a:pt x="865346" y="183356"/>
                  <a:pt x="872966" y="169069"/>
                </a:cubicBezTo>
                <a:close/>
                <a:moveTo>
                  <a:pt x="847249" y="225266"/>
                </a:moveTo>
                <a:cubicBezTo>
                  <a:pt x="847249" y="224314"/>
                  <a:pt x="848201" y="223361"/>
                  <a:pt x="848201" y="223361"/>
                </a:cubicBezTo>
                <a:cubicBezTo>
                  <a:pt x="849154" y="226219"/>
                  <a:pt x="851059" y="229076"/>
                  <a:pt x="852011" y="232886"/>
                </a:cubicBezTo>
                <a:cubicBezTo>
                  <a:pt x="850106" y="236696"/>
                  <a:pt x="848201" y="239554"/>
                  <a:pt x="845344" y="243364"/>
                </a:cubicBezTo>
                <a:cubicBezTo>
                  <a:pt x="842486" y="248126"/>
                  <a:pt x="839629" y="252889"/>
                  <a:pt x="837724" y="256699"/>
                </a:cubicBezTo>
                <a:cubicBezTo>
                  <a:pt x="837724" y="254794"/>
                  <a:pt x="836771" y="252889"/>
                  <a:pt x="836771" y="250984"/>
                </a:cubicBezTo>
                <a:cubicBezTo>
                  <a:pt x="839629" y="242411"/>
                  <a:pt x="843439" y="233839"/>
                  <a:pt x="847249" y="225266"/>
                </a:cubicBezTo>
                <a:close/>
                <a:moveTo>
                  <a:pt x="835819" y="195739"/>
                </a:moveTo>
                <a:cubicBezTo>
                  <a:pt x="835819" y="194786"/>
                  <a:pt x="835819" y="194786"/>
                  <a:pt x="835819" y="195739"/>
                </a:cubicBezTo>
                <a:cubicBezTo>
                  <a:pt x="836771" y="196691"/>
                  <a:pt x="838676" y="200501"/>
                  <a:pt x="840581" y="206216"/>
                </a:cubicBezTo>
                <a:cubicBezTo>
                  <a:pt x="838676" y="210979"/>
                  <a:pt x="835819" y="214789"/>
                  <a:pt x="833914" y="219551"/>
                </a:cubicBezTo>
                <a:cubicBezTo>
                  <a:pt x="833914" y="220504"/>
                  <a:pt x="832961" y="220504"/>
                  <a:pt x="832961" y="221456"/>
                </a:cubicBezTo>
                <a:cubicBezTo>
                  <a:pt x="833914" y="211931"/>
                  <a:pt x="834866" y="203359"/>
                  <a:pt x="835819" y="195739"/>
                </a:cubicBezTo>
                <a:close/>
                <a:moveTo>
                  <a:pt x="826294" y="274796"/>
                </a:moveTo>
                <a:cubicBezTo>
                  <a:pt x="827246" y="273844"/>
                  <a:pt x="827246" y="271939"/>
                  <a:pt x="828199" y="270986"/>
                </a:cubicBezTo>
                <a:cubicBezTo>
                  <a:pt x="828199" y="271939"/>
                  <a:pt x="828199" y="272891"/>
                  <a:pt x="828199" y="272891"/>
                </a:cubicBezTo>
                <a:cubicBezTo>
                  <a:pt x="827246" y="273844"/>
                  <a:pt x="826294" y="275749"/>
                  <a:pt x="826294" y="276701"/>
                </a:cubicBezTo>
                <a:cubicBezTo>
                  <a:pt x="826294" y="275749"/>
                  <a:pt x="826294" y="274796"/>
                  <a:pt x="826294" y="274796"/>
                </a:cubicBezTo>
                <a:close/>
                <a:moveTo>
                  <a:pt x="812006" y="448151"/>
                </a:move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lose/>
                <a:moveTo>
                  <a:pt x="785336" y="330041"/>
                </a:moveTo>
                <a:cubicBezTo>
                  <a:pt x="784384" y="329089"/>
                  <a:pt x="783431" y="327184"/>
                  <a:pt x="782479" y="325279"/>
                </a:cubicBezTo>
                <a:cubicBezTo>
                  <a:pt x="782479" y="321469"/>
                  <a:pt x="782479" y="318611"/>
                  <a:pt x="782479" y="315754"/>
                </a:cubicBezTo>
                <a:cubicBezTo>
                  <a:pt x="783431" y="319564"/>
                  <a:pt x="785336" y="322421"/>
                  <a:pt x="786289" y="326231"/>
                </a:cubicBezTo>
                <a:cubicBezTo>
                  <a:pt x="786289" y="328136"/>
                  <a:pt x="785336" y="329089"/>
                  <a:pt x="785336" y="330041"/>
                </a:cubicBezTo>
                <a:close/>
                <a:moveTo>
                  <a:pt x="797719" y="271939"/>
                </a:moveTo>
                <a:cubicBezTo>
                  <a:pt x="799624" y="276701"/>
                  <a:pt x="801529" y="281464"/>
                  <a:pt x="803434" y="286226"/>
                </a:cubicBezTo>
                <a:cubicBezTo>
                  <a:pt x="803434" y="287179"/>
                  <a:pt x="802481" y="288131"/>
                  <a:pt x="802481" y="288131"/>
                </a:cubicBezTo>
                <a:cubicBezTo>
                  <a:pt x="799624" y="295751"/>
                  <a:pt x="796766" y="302419"/>
                  <a:pt x="792956" y="310039"/>
                </a:cubicBezTo>
                <a:cubicBezTo>
                  <a:pt x="792956" y="310039"/>
                  <a:pt x="792956" y="310039"/>
                  <a:pt x="792956" y="309086"/>
                </a:cubicBezTo>
                <a:cubicBezTo>
                  <a:pt x="791051" y="305276"/>
                  <a:pt x="789146" y="300514"/>
                  <a:pt x="787241" y="296704"/>
                </a:cubicBezTo>
                <a:cubicBezTo>
                  <a:pt x="790099" y="285274"/>
                  <a:pt x="792956" y="274796"/>
                  <a:pt x="795814" y="266224"/>
                </a:cubicBezTo>
                <a:cubicBezTo>
                  <a:pt x="796766" y="269081"/>
                  <a:pt x="796766" y="270034"/>
                  <a:pt x="797719" y="271939"/>
                </a:cubicBezTo>
                <a:close/>
                <a:moveTo>
                  <a:pt x="790099" y="253841"/>
                </a:moveTo>
                <a:cubicBezTo>
                  <a:pt x="791051" y="255746"/>
                  <a:pt x="792004" y="258604"/>
                  <a:pt x="793909" y="261461"/>
                </a:cubicBezTo>
                <a:cubicBezTo>
                  <a:pt x="793909" y="261461"/>
                  <a:pt x="793909" y="261461"/>
                  <a:pt x="793909" y="262414"/>
                </a:cubicBezTo>
                <a:cubicBezTo>
                  <a:pt x="791051" y="269081"/>
                  <a:pt x="788194" y="276701"/>
                  <a:pt x="784384" y="286226"/>
                </a:cubicBezTo>
                <a:cubicBezTo>
                  <a:pt x="784384" y="282416"/>
                  <a:pt x="784384" y="277654"/>
                  <a:pt x="785336" y="273844"/>
                </a:cubicBezTo>
                <a:cubicBezTo>
                  <a:pt x="786289" y="267176"/>
                  <a:pt x="788194" y="260509"/>
                  <a:pt x="790099" y="253841"/>
                </a:cubicBezTo>
                <a:close/>
                <a:moveTo>
                  <a:pt x="773906" y="236696"/>
                </a:moveTo>
                <a:cubicBezTo>
                  <a:pt x="774859" y="229076"/>
                  <a:pt x="775811" y="221456"/>
                  <a:pt x="776764" y="213836"/>
                </a:cubicBezTo>
                <a:cubicBezTo>
                  <a:pt x="778669" y="218599"/>
                  <a:pt x="781526" y="223361"/>
                  <a:pt x="783431" y="229076"/>
                </a:cubicBezTo>
                <a:cubicBezTo>
                  <a:pt x="782479" y="230981"/>
                  <a:pt x="781526" y="233839"/>
                  <a:pt x="780574" y="235744"/>
                </a:cubicBezTo>
                <a:cubicBezTo>
                  <a:pt x="778669" y="233839"/>
                  <a:pt x="777716" y="231934"/>
                  <a:pt x="777716" y="231934"/>
                </a:cubicBezTo>
                <a:cubicBezTo>
                  <a:pt x="777716" y="231934"/>
                  <a:pt x="778669" y="233839"/>
                  <a:pt x="780574" y="236696"/>
                </a:cubicBezTo>
                <a:cubicBezTo>
                  <a:pt x="778669" y="242411"/>
                  <a:pt x="775811" y="249079"/>
                  <a:pt x="773906" y="255746"/>
                </a:cubicBezTo>
                <a:cubicBezTo>
                  <a:pt x="773906" y="249079"/>
                  <a:pt x="773906" y="242411"/>
                  <a:pt x="773906" y="236696"/>
                </a:cubicBezTo>
                <a:close/>
                <a:moveTo>
                  <a:pt x="724376" y="219551"/>
                </a:moveTo>
                <a:cubicBezTo>
                  <a:pt x="725329" y="212884"/>
                  <a:pt x="726281" y="207169"/>
                  <a:pt x="726281" y="203359"/>
                </a:cubicBezTo>
                <a:cubicBezTo>
                  <a:pt x="726281" y="210026"/>
                  <a:pt x="726281" y="218599"/>
                  <a:pt x="726281" y="229076"/>
                </a:cubicBezTo>
                <a:cubicBezTo>
                  <a:pt x="725329" y="226219"/>
                  <a:pt x="724376" y="224314"/>
                  <a:pt x="723424" y="223361"/>
                </a:cubicBezTo>
                <a:cubicBezTo>
                  <a:pt x="723424" y="222409"/>
                  <a:pt x="723424" y="220504"/>
                  <a:pt x="724376" y="219551"/>
                </a:cubicBezTo>
                <a:close/>
                <a:moveTo>
                  <a:pt x="723424" y="224314"/>
                </a:moveTo>
                <a:cubicBezTo>
                  <a:pt x="723424" y="226219"/>
                  <a:pt x="724376" y="230029"/>
                  <a:pt x="724376" y="235744"/>
                </a:cubicBezTo>
                <a:cubicBezTo>
                  <a:pt x="725329" y="239554"/>
                  <a:pt x="725329" y="245269"/>
                  <a:pt x="726281" y="250984"/>
                </a:cubicBezTo>
                <a:cubicBezTo>
                  <a:pt x="726281" y="250984"/>
                  <a:pt x="726281" y="250984"/>
                  <a:pt x="726281" y="251936"/>
                </a:cubicBezTo>
                <a:cubicBezTo>
                  <a:pt x="726281" y="259556"/>
                  <a:pt x="726281" y="268129"/>
                  <a:pt x="727234" y="276701"/>
                </a:cubicBezTo>
                <a:cubicBezTo>
                  <a:pt x="727234" y="280511"/>
                  <a:pt x="727234" y="284321"/>
                  <a:pt x="727234" y="288131"/>
                </a:cubicBezTo>
                <a:cubicBezTo>
                  <a:pt x="726281" y="286226"/>
                  <a:pt x="726281" y="285274"/>
                  <a:pt x="725329" y="284321"/>
                </a:cubicBezTo>
                <a:cubicBezTo>
                  <a:pt x="722471" y="275749"/>
                  <a:pt x="720566" y="268129"/>
                  <a:pt x="717709" y="260509"/>
                </a:cubicBezTo>
                <a:cubicBezTo>
                  <a:pt x="719614" y="246221"/>
                  <a:pt x="721519" y="233839"/>
                  <a:pt x="723424" y="224314"/>
                </a:cubicBezTo>
                <a:close/>
                <a:moveTo>
                  <a:pt x="710089" y="308134"/>
                </a:moveTo>
                <a:cubicBezTo>
                  <a:pt x="710089" y="311944"/>
                  <a:pt x="711041" y="315754"/>
                  <a:pt x="711041" y="320516"/>
                </a:cubicBezTo>
                <a:cubicBezTo>
                  <a:pt x="712946" y="336709"/>
                  <a:pt x="714851" y="354806"/>
                  <a:pt x="717709" y="373856"/>
                </a:cubicBezTo>
                <a:cubicBezTo>
                  <a:pt x="715804" y="378619"/>
                  <a:pt x="712946" y="384334"/>
                  <a:pt x="711041" y="389096"/>
                </a:cubicBezTo>
                <a:cubicBezTo>
                  <a:pt x="710089" y="387191"/>
                  <a:pt x="710089" y="385286"/>
                  <a:pt x="709136" y="383381"/>
                </a:cubicBezTo>
                <a:cubicBezTo>
                  <a:pt x="710089" y="379571"/>
                  <a:pt x="710089" y="375761"/>
                  <a:pt x="711041" y="372904"/>
                </a:cubicBezTo>
                <a:cubicBezTo>
                  <a:pt x="712946" y="359569"/>
                  <a:pt x="713899" y="352901"/>
                  <a:pt x="713899" y="352901"/>
                </a:cubicBezTo>
                <a:cubicBezTo>
                  <a:pt x="713899" y="352901"/>
                  <a:pt x="711994" y="360521"/>
                  <a:pt x="707231" y="372904"/>
                </a:cubicBezTo>
                <a:cubicBezTo>
                  <a:pt x="707231" y="373856"/>
                  <a:pt x="706279" y="374809"/>
                  <a:pt x="706279" y="374809"/>
                </a:cubicBezTo>
                <a:cubicBezTo>
                  <a:pt x="704374" y="369094"/>
                  <a:pt x="702469" y="363379"/>
                  <a:pt x="701516" y="357664"/>
                </a:cubicBezTo>
                <a:cubicBezTo>
                  <a:pt x="701516" y="357664"/>
                  <a:pt x="701516" y="357664"/>
                  <a:pt x="701516" y="357664"/>
                </a:cubicBezTo>
                <a:cubicBezTo>
                  <a:pt x="704374" y="339566"/>
                  <a:pt x="707231" y="323374"/>
                  <a:pt x="710089" y="308134"/>
                </a:cubicBezTo>
                <a:close/>
                <a:moveTo>
                  <a:pt x="676751" y="253841"/>
                </a:moveTo>
                <a:cubicBezTo>
                  <a:pt x="676751" y="250984"/>
                  <a:pt x="676751" y="249079"/>
                  <a:pt x="676751" y="246221"/>
                </a:cubicBezTo>
                <a:cubicBezTo>
                  <a:pt x="677704" y="237649"/>
                  <a:pt x="678656" y="229076"/>
                  <a:pt x="679609" y="220504"/>
                </a:cubicBezTo>
                <a:cubicBezTo>
                  <a:pt x="680561" y="206216"/>
                  <a:pt x="681514" y="192881"/>
                  <a:pt x="682466" y="181451"/>
                </a:cubicBezTo>
                <a:cubicBezTo>
                  <a:pt x="682466" y="180499"/>
                  <a:pt x="682466" y="179546"/>
                  <a:pt x="682466" y="178594"/>
                </a:cubicBezTo>
                <a:cubicBezTo>
                  <a:pt x="687229" y="193834"/>
                  <a:pt x="691039" y="211931"/>
                  <a:pt x="696754" y="231934"/>
                </a:cubicBezTo>
                <a:cubicBezTo>
                  <a:pt x="699611" y="243364"/>
                  <a:pt x="702469" y="254794"/>
                  <a:pt x="705326" y="267176"/>
                </a:cubicBezTo>
                <a:cubicBezTo>
                  <a:pt x="704374" y="269081"/>
                  <a:pt x="704374" y="271939"/>
                  <a:pt x="703421" y="273844"/>
                </a:cubicBezTo>
                <a:cubicBezTo>
                  <a:pt x="700564" y="284321"/>
                  <a:pt x="697706" y="295751"/>
                  <a:pt x="694849" y="307181"/>
                </a:cubicBezTo>
                <a:cubicBezTo>
                  <a:pt x="693896" y="309086"/>
                  <a:pt x="693896" y="311944"/>
                  <a:pt x="692944" y="313849"/>
                </a:cubicBezTo>
                <a:cubicBezTo>
                  <a:pt x="691991" y="316706"/>
                  <a:pt x="691039" y="319564"/>
                  <a:pt x="690086" y="322421"/>
                </a:cubicBezTo>
                <a:cubicBezTo>
                  <a:pt x="684371" y="305276"/>
                  <a:pt x="679609" y="290036"/>
                  <a:pt x="673894" y="274796"/>
                </a:cubicBezTo>
                <a:cubicBezTo>
                  <a:pt x="675799" y="268129"/>
                  <a:pt x="676751" y="260509"/>
                  <a:pt x="676751" y="253841"/>
                </a:cubicBezTo>
                <a:close/>
                <a:moveTo>
                  <a:pt x="668179" y="331946"/>
                </a:moveTo>
                <a:cubicBezTo>
                  <a:pt x="668179" y="330994"/>
                  <a:pt x="668179" y="330994"/>
                  <a:pt x="668179" y="330041"/>
                </a:cubicBezTo>
                <a:cubicBezTo>
                  <a:pt x="668179" y="331946"/>
                  <a:pt x="669131" y="332899"/>
                  <a:pt x="669131" y="334804"/>
                </a:cubicBezTo>
                <a:cubicBezTo>
                  <a:pt x="670084" y="338614"/>
                  <a:pt x="671036" y="342424"/>
                  <a:pt x="671989" y="346234"/>
                </a:cubicBezTo>
                <a:cubicBezTo>
                  <a:pt x="672941" y="350044"/>
                  <a:pt x="673894" y="354806"/>
                  <a:pt x="674846" y="359569"/>
                </a:cubicBezTo>
                <a:cubicBezTo>
                  <a:pt x="675799" y="363379"/>
                  <a:pt x="676751" y="367189"/>
                  <a:pt x="676751" y="370999"/>
                </a:cubicBezTo>
                <a:cubicBezTo>
                  <a:pt x="676751" y="371951"/>
                  <a:pt x="675799" y="372904"/>
                  <a:pt x="675799" y="373856"/>
                </a:cubicBezTo>
                <a:cubicBezTo>
                  <a:pt x="675799" y="374809"/>
                  <a:pt x="674846" y="375761"/>
                  <a:pt x="674846" y="377666"/>
                </a:cubicBezTo>
                <a:cubicBezTo>
                  <a:pt x="672941" y="374809"/>
                  <a:pt x="671989" y="370999"/>
                  <a:pt x="670084" y="368141"/>
                </a:cubicBezTo>
                <a:cubicBezTo>
                  <a:pt x="668179" y="364331"/>
                  <a:pt x="666274" y="361474"/>
                  <a:pt x="664369" y="358616"/>
                </a:cubicBezTo>
                <a:cubicBezTo>
                  <a:pt x="665321" y="349091"/>
                  <a:pt x="667226" y="340519"/>
                  <a:pt x="668179" y="331946"/>
                </a:cubicBezTo>
                <a:close/>
                <a:moveTo>
                  <a:pt x="656749" y="266224"/>
                </a:moveTo>
                <a:cubicBezTo>
                  <a:pt x="656749" y="266224"/>
                  <a:pt x="656749" y="267176"/>
                  <a:pt x="656749" y="267176"/>
                </a:cubicBezTo>
                <a:cubicBezTo>
                  <a:pt x="656749" y="268129"/>
                  <a:pt x="656749" y="269081"/>
                  <a:pt x="656749" y="269081"/>
                </a:cubicBezTo>
                <a:cubicBezTo>
                  <a:pt x="656749" y="268129"/>
                  <a:pt x="656749" y="267176"/>
                  <a:pt x="656749" y="266224"/>
                </a:cubicBezTo>
                <a:close/>
                <a:moveTo>
                  <a:pt x="608171" y="318611"/>
                </a:moveTo>
                <a:cubicBezTo>
                  <a:pt x="609124" y="305276"/>
                  <a:pt x="611029" y="291941"/>
                  <a:pt x="611981" y="279559"/>
                </a:cubicBezTo>
                <a:cubicBezTo>
                  <a:pt x="612934" y="282416"/>
                  <a:pt x="612934" y="285274"/>
                  <a:pt x="613886" y="288131"/>
                </a:cubicBezTo>
                <a:cubicBezTo>
                  <a:pt x="614839" y="301466"/>
                  <a:pt x="615791" y="314801"/>
                  <a:pt x="615791" y="327184"/>
                </a:cubicBezTo>
                <a:cubicBezTo>
                  <a:pt x="615791" y="329089"/>
                  <a:pt x="615791" y="330041"/>
                  <a:pt x="615791" y="331946"/>
                </a:cubicBezTo>
                <a:cubicBezTo>
                  <a:pt x="615791" y="333851"/>
                  <a:pt x="615791" y="335756"/>
                  <a:pt x="615791" y="337661"/>
                </a:cubicBezTo>
                <a:cubicBezTo>
                  <a:pt x="614839" y="336709"/>
                  <a:pt x="613886" y="334804"/>
                  <a:pt x="613886" y="333851"/>
                </a:cubicBezTo>
                <a:cubicBezTo>
                  <a:pt x="611981" y="330041"/>
                  <a:pt x="609124" y="325279"/>
                  <a:pt x="607219" y="321469"/>
                </a:cubicBezTo>
                <a:cubicBezTo>
                  <a:pt x="608171" y="320516"/>
                  <a:pt x="608171" y="319564"/>
                  <a:pt x="608171" y="318611"/>
                </a:cubicBezTo>
                <a:close/>
                <a:moveTo>
                  <a:pt x="606266" y="341471"/>
                </a:moveTo>
                <a:cubicBezTo>
                  <a:pt x="609124" y="349091"/>
                  <a:pt x="612934" y="356711"/>
                  <a:pt x="615791" y="364331"/>
                </a:cubicBezTo>
                <a:cubicBezTo>
                  <a:pt x="615791" y="364331"/>
                  <a:pt x="615791" y="365284"/>
                  <a:pt x="615791" y="365284"/>
                </a:cubicBezTo>
                <a:cubicBezTo>
                  <a:pt x="614839" y="368141"/>
                  <a:pt x="612934" y="371951"/>
                  <a:pt x="611029" y="375761"/>
                </a:cubicBezTo>
                <a:cubicBezTo>
                  <a:pt x="610076" y="371951"/>
                  <a:pt x="609124" y="367189"/>
                  <a:pt x="608171" y="363379"/>
                </a:cubicBezTo>
                <a:cubicBezTo>
                  <a:pt x="607219" y="358616"/>
                  <a:pt x="606266" y="354806"/>
                  <a:pt x="605314" y="350996"/>
                </a:cubicBezTo>
                <a:cubicBezTo>
                  <a:pt x="605314" y="348139"/>
                  <a:pt x="605314" y="344329"/>
                  <a:pt x="606266" y="341471"/>
                </a:cubicBezTo>
                <a:close/>
                <a:moveTo>
                  <a:pt x="606266" y="424339"/>
                </a:moveTo>
                <a:cubicBezTo>
                  <a:pt x="607219" y="427196"/>
                  <a:pt x="608171" y="430054"/>
                  <a:pt x="609124" y="433864"/>
                </a:cubicBezTo>
                <a:cubicBezTo>
                  <a:pt x="608171" y="434816"/>
                  <a:pt x="608171" y="435769"/>
                  <a:pt x="607219" y="436721"/>
                </a:cubicBezTo>
                <a:lnTo>
                  <a:pt x="601504" y="435769"/>
                </a:lnTo>
                <a:cubicBezTo>
                  <a:pt x="604361" y="432911"/>
                  <a:pt x="605314" y="428149"/>
                  <a:pt x="606266" y="424339"/>
                </a:cubicBezTo>
                <a:close/>
                <a:moveTo>
                  <a:pt x="599599" y="401479"/>
                </a:moveTo>
                <a:cubicBezTo>
                  <a:pt x="599599" y="402431"/>
                  <a:pt x="599599" y="402431"/>
                  <a:pt x="599599" y="401479"/>
                </a:cubicBezTo>
                <a:cubicBezTo>
                  <a:pt x="599599" y="402431"/>
                  <a:pt x="599599" y="403384"/>
                  <a:pt x="599599" y="403384"/>
                </a:cubicBezTo>
                <a:cubicBezTo>
                  <a:pt x="599599" y="403384"/>
                  <a:pt x="599599" y="402431"/>
                  <a:pt x="599599" y="401479"/>
                </a:cubicBezTo>
                <a:close/>
                <a:moveTo>
                  <a:pt x="587216" y="300514"/>
                </a:moveTo>
                <a:cubicBezTo>
                  <a:pt x="588169" y="303371"/>
                  <a:pt x="590074" y="307181"/>
                  <a:pt x="591979" y="310039"/>
                </a:cubicBezTo>
                <a:cubicBezTo>
                  <a:pt x="591979" y="311944"/>
                  <a:pt x="591026" y="314801"/>
                  <a:pt x="591026" y="316706"/>
                </a:cubicBezTo>
                <a:cubicBezTo>
                  <a:pt x="591026" y="316706"/>
                  <a:pt x="591026" y="316706"/>
                  <a:pt x="591026" y="316706"/>
                </a:cubicBezTo>
                <a:cubicBezTo>
                  <a:pt x="591026" y="317659"/>
                  <a:pt x="590074" y="318611"/>
                  <a:pt x="590074" y="319564"/>
                </a:cubicBezTo>
                <a:cubicBezTo>
                  <a:pt x="589121" y="316706"/>
                  <a:pt x="588169" y="313849"/>
                  <a:pt x="587216" y="311944"/>
                </a:cubicBezTo>
                <a:cubicBezTo>
                  <a:pt x="587216" y="308134"/>
                  <a:pt x="587216" y="303371"/>
                  <a:pt x="586264" y="299561"/>
                </a:cubicBezTo>
                <a:cubicBezTo>
                  <a:pt x="586264" y="299561"/>
                  <a:pt x="586264" y="299561"/>
                  <a:pt x="587216" y="300514"/>
                </a:cubicBezTo>
                <a:close/>
                <a:moveTo>
                  <a:pt x="553879" y="257651"/>
                </a:moveTo>
                <a:cubicBezTo>
                  <a:pt x="554831" y="249079"/>
                  <a:pt x="554831" y="241459"/>
                  <a:pt x="555784" y="233839"/>
                </a:cubicBezTo>
                <a:cubicBezTo>
                  <a:pt x="556736" y="238601"/>
                  <a:pt x="557689" y="243364"/>
                  <a:pt x="558641" y="249079"/>
                </a:cubicBezTo>
                <a:cubicBezTo>
                  <a:pt x="557689" y="247174"/>
                  <a:pt x="556736" y="247174"/>
                  <a:pt x="556736" y="247174"/>
                </a:cubicBezTo>
                <a:cubicBezTo>
                  <a:pt x="556736" y="247174"/>
                  <a:pt x="557689" y="248126"/>
                  <a:pt x="558641" y="250984"/>
                </a:cubicBezTo>
                <a:cubicBezTo>
                  <a:pt x="561499" y="264319"/>
                  <a:pt x="565309" y="280511"/>
                  <a:pt x="570071" y="297656"/>
                </a:cubicBezTo>
                <a:cubicBezTo>
                  <a:pt x="570071" y="299561"/>
                  <a:pt x="571024" y="301466"/>
                  <a:pt x="571976" y="303371"/>
                </a:cubicBezTo>
                <a:cubicBezTo>
                  <a:pt x="571024" y="306229"/>
                  <a:pt x="570071" y="310039"/>
                  <a:pt x="569119" y="312896"/>
                </a:cubicBezTo>
                <a:cubicBezTo>
                  <a:pt x="567214" y="307181"/>
                  <a:pt x="566261" y="301466"/>
                  <a:pt x="564356" y="295751"/>
                </a:cubicBezTo>
                <a:cubicBezTo>
                  <a:pt x="560546" y="285274"/>
                  <a:pt x="557689" y="274796"/>
                  <a:pt x="553879" y="266224"/>
                </a:cubicBezTo>
                <a:cubicBezTo>
                  <a:pt x="553879" y="263366"/>
                  <a:pt x="553879" y="260509"/>
                  <a:pt x="553879" y="257651"/>
                </a:cubicBezTo>
                <a:close/>
                <a:moveTo>
                  <a:pt x="551974" y="295751"/>
                </a:moveTo>
                <a:cubicBezTo>
                  <a:pt x="551974" y="294799"/>
                  <a:pt x="551974" y="294799"/>
                  <a:pt x="551974" y="295751"/>
                </a:cubicBezTo>
                <a:cubicBezTo>
                  <a:pt x="551974" y="295751"/>
                  <a:pt x="552926" y="297656"/>
                  <a:pt x="552926" y="298609"/>
                </a:cubicBezTo>
                <a:cubicBezTo>
                  <a:pt x="554831" y="304324"/>
                  <a:pt x="555784" y="310991"/>
                  <a:pt x="556736" y="317659"/>
                </a:cubicBezTo>
                <a:cubicBezTo>
                  <a:pt x="556736" y="318611"/>
                  <a:pt x="556736" y="319564"/>
                  <a:pt x="557689" y="321469"/>
                </a:cubicBezTo>
                <a:cubicBezTo>
                  <a:pt x="557689" y="321469"/>
                  <a:pt x="557689" y="321469"/>
                  <a:pt x="557689" y="322421"/>
                </a:cubicBezTo>
                <a:cubicBezTo>
                  <a:pt x="557689" y="323374"/>
                  <a:pt x="557689" y="324326"/>
                  <a:pt x="557689" y="326231"/>
                </a:cubicBezTo>
                <a:cubicBezTo>
                  <a:pt x="555784" y="319564"/>
                  <a:pt x="553879" y="312896"/>
                  <a:pt x="552926" y="306229"/>
                </a:cubicBezTo>
                <a:cubicBezTo>
                  <a:pt x="551974" y="301466"/>
                  <a:pt x="551974" y="298609"/>
                  <a:pt x="551974" y="295751"/>
                </a:cubicBezTo>
                <a:close/>
                <a:moveTo>
                  <a:pt x="529114" y="290036"/>
                </a:moveTo>
                <a:cubicBezTo>
                  <a:pt x="529114" y="290036"/>
                  <a:pt x="529114" y="290989"/>
                  <a:pt x="529114" y="290036"/>
                </a:cubicBezTo>
                <a:cubicBezTo>
                  <a:pt x="529114" y="290989"/>
                  <a:pt x="529114" y="290989"/>
                  <a:pt x="529114" y="290036"/>
                </a:cubicBezTo>
                <a:cubicBezTo>
                  <a:pt x="529114" y="290989"/>
                  <a:pt x="529114" y="290036"/>
                  <a:pt x="529114" y="290036"/>
                </a:cubicBezTo>
                <a:close/>
                <a:moveTo>
                  <a:pt x="522446" y="336709"/>
                </a:moveTo>
                <a:cubicBezTo>
                  <a:pt x="522446" y="333851"/>
                  <a:pt x="523399" y="331946"/>
                  <a:pt x="523399" y="329089"/>
                </a:cubicBezTo>
                <a:cubicBezTo>
                  <a:pt x="524351" y="331946"/>
                  <a:pt x="525304" y="333851"/>
                  <a:pt x="526256" y="336709"/>
                </a:cubicBezTo>
                <a:cubicBezTo>
                  <a:pt x="528161" y="341471"/>
                  <a:pt x="530066" y="346234"/>
                  <a:pt x="531019" y="350996"/>
                </a:cubicBezTo>
                <a:cubicBezTo>
                  <a:pt x="531019" y="358616"/>
                  <a:pt x="531019" y="366236"/>
                  <a:pt x="531971" y="374809"/>
                </a:cubicBezTo>
                <a:cubicBezTo>
                  <a:pt x="531971" y="384334"/>
                  <a:pt x="532924" y="393859"/>
                  <a:pt x="533876" y="403384"/>
                </a:cubicBezTo>
                <a:cubicBezTo>
                  <a:pt x="530066" y="397669"/>
                  <a:pt x="528161" y="394811"/>
                  <a:pt x="528161" y="394811"/>
                </a:cubicBezTo>
                <a:cubicBezTo>
                  <a:pt x="528161" y="394811"/>
                  <a:pt x="530066" y="400526"/>
                  <a:pt x="532924" y="410051"/>
                </a:cubicBezTo>
                <a:cubicBezTo>
                  <a:pt x="533876" y="411956"/>
                  <a:pt x="534829" y="414814"/>
                  <a:pt x="534829" y="417671"/>
                </a:cubicBezTo>
                <a:cubicBezTo>
                  <a:pt x="534829" y="421481"/>
                  <a:pt x="535781" y="426244"/>
                  <a:pt x="535781" y="430054"/>
                </a:cubicBezTo>
                <a:lnTo>
                  <a:pt x="523399" y="428149"/>
                </a:lnTo>
                <a:cubicBezTo>
                  <a:pt x="523399" y="428149"/>
                  <a:pt x="522446" y="427196"/>
                  <a:pt x="522446" y="427196"/>
                </a:cubicBezTo>
                <a:cubicBezTo>
                  <a:pt x="522446" y="426244"/>
                  <a:pt x="522446" y="424339"/>
                  <a:pt x="522446" y="423386"/>
                </a:cubicBezTo>
                <a:cubicBezTo>
                  <a:pt x="525304" y="414814"/>
                  <a:pt x="527209" y="410051"/>
                  <a:pt x="527209" y="410051"/>
                </a:cubicBezTo>
                <a:cubicBezTo>
                  <a:pt x="527209" y="410051"/>
                  <a:pt x="525304" y="412909"/>
                  <a:pt x="522446" y="418624"/>
                </a:cubicBezTo>
                <a:cubicBezTo>
                  <a:pt x="522446" y="413861"/>
                  <a:pt x="521494" y="409099"/>
                  <a:pt x="521494" y="405289"/>
                </a:cubicBezTo>
                <a:cubicBezTo>
                  <a:pt x="520541" y="392906"/>
                  <a:pt x="518636" y="380524"/>
                  <a:pt x="517684" y="369094"/>
                </a:cubicBezTo>
                <a:cubicBezTo>
                  <a:pt x="519589" y="356711"/>
                  <a:pt x="520541" y="347186"/>
                  <a:pt x="522446" y="336709"/>
                </a:cubicBezTo>
                <a:close/>
                <a:moveTo>
                  <a:pt x="512921" y="271939"/>
                </a:moveTo>
                <a:cubicBezTo>
                  <a:pt x="511969" y="276701"/>
                  <a:pt x="511016" y="281464"/>
                  <a:pt x="509111" y="287179"/>
                </a:cubicBezTo>
                <a:cubicBezTo>
                  <a:pt x="509111" y="287179"/>
                  <a:pt x="509111" y="287179"/>
                  <a:pt x="509111" y="288131"/>
                </a:cubicBezTo>
                <a:cubicBezTo>
                  <a:pt x="508159" y="284321"/>
                  <a:pt x="508159" y="279559"/>
                  <a:pt x="507206" y="275749"/>
                </a:cubicBezTo>
                <a:cubicBezTo>
                  <a:pt x="507206" y="270986"/>
                  <a:pt x="508159" y="267176"/>
                  <a:pt x="508159" y="262414"/>
                </a:cubicBezTo>
                <a:lnTo>
                  <a:pt x="509111" y="262414"/>
                </a:lnTo>
                <a:cubicBezTo>
                  <a:pt x="511016" y="265271"/>
                  <a:pt x="511969" y="268129"/>
                  <a:pt x="512921" y="271939"/>
                </a:cubicBezTo>
                <a:close/>
                <a:moveTo>
                  <a:pt x="497681" y="207169"/>
                </a:moveTo>
                <a:cubicBezTo>
                  <a:pt x="500539" y="217646"/>
                  <a:pt x="503396" y="230981"/>
                  <a:pt x="506254" y="245269"/>
                </a:cubicBezTo>
                <a:cubicBezTo>
                  <a:pt x="507206" y="249079"/>
                  <a:pt x="508159" y="252889"/>
                  <a:pt x="509111" y="256699"/>
                </a:cubicBezTo>
                <a:cubicBezTo>
                  <a:pt x="508159" y="256699"/>
                  <a:pt x="507206" y="256699"/>
                  <a:pt x="506254" y="256699"/>
                </a:cubicBezTo>
                <a:lnTo>
                  <a:pt x="505301" y="256699"/>
                </a:lnTo>
                <a:cubicBezTo>
                  <a:pt x="505301" y="256699"/>
                  <a:pt x="505301" y="256699"/>
                  <a:pt x="505301" y="256699"/>
                </a:cubicBezTo>
                <a:cubicBezTo>
                  <a:pt x="502444" y="238601"/>
                  <a:pt x="499586" y="220504"/>
                  <a:pt x="497681" y="207169"/>
                </a:cubicBezTo>
                <a:cubicBezTo>
                  <a:pt x="496729" y="207169"/>
                  <a:pt x="496729" y="207169"/>
                  <a:pt x="497681" y="207169"/>
                </a:cubicBezTo>
                <a:close/>
                <a:moveTo>
                  <a:pt x="487204" y="419576"/>
                </a:moveTo>
                <a:cubicBezTo>
                  <a:pt x="487204" y="420529"/>
                  <a:pt x="486251" y="421481"/>
                  <a:pt x="486251" y="422434"/>
                </a:cubicBezTo>
                <a:lnTo>
                  <a:pt x="483394" y="422434"/>
                </a:lnTo>
                <a:cubicBezTo>
                  <a:pt x="483394" y="421481"/>
                  <a:pt x="483394" y="419576"/>
                  <a:pt x="483394" y="418624"/>
                </a:cubicBezTo>
                <a:cubicBezTo>
                  <a:pt x="483394" y="412909"/>
                  <a:pt x="482441" y="407194"/>
                  <a:pt x="481489" y="401479"/>
                </a:cubicBezTo>
                <a:cubicBezTo>
                  <a:pt x="483394" y="407194"/>
                  <a:pt x="485299" y="413861"/>
                  <a:pt x="487204" y="419576"/>
                </a:cubicBezTo>
                <a:close/>
                <a:moveTo>
                  <a:pt x="437674" y="390049"/>
                </a:moveTo>
                <a:cubicBezTo>
                  <a:pt x="437674" y="390049"/>
                  <a:pt x="437674" y="390049"/>
                  <a:pt x="437674" y="390049"/>
                </a:cubicBezTo>
                <a:cubicBezTo>
                  <a:pt x="437674" y="389096"/>
                  <a:pt x="437674" y="389096"/>
                  <a:pt x="437674" y="388144"/>
                </a:cubicBezTo>
                <a:cubicBezTo>
                  <a:pt x="437674" y="388144"/>
                  <a:pt x="437674" y="388144"/>
                  <a:pt x="437674" y="388144"/>
                </a:cubicBezTo>
                <a:cubicBezTo>
                  <a:pt x="437674" y="389096"/>
                  <a:pt x="437674" y="390049"/>
                  <a:pt x="437674" y="390049"/>
                </a:cubicBezTo>
                <a:cubicBezTo>
                  <a:pt x="437674" y="391001"/>
                  <a:pt x="437674" y="390049"/>
                  <a:pt x="437674" y="390049"/>
                </a:cubicBezTo>
                <a:close/>
                <a:moveTo>
                  <a:pt x="448151" y="362426"/>
                </a:moveTo>
                <a:cubicBezTo>
                  <a:pt x="447199" y="360521"/>
                  <a:pt x="446246" y="358616"/>
                  <a:pt x="446246" y="356711"/>
                </a:cubicBezTo>
                <a:cubicBezTo>
                  <a:pt x="447199" y="353854"/>
                  <a:pt x="448151" y="350044"/>
                  <a:pt x="449104" y="347186"/>
                </a:cubicBezTo>
                <a:cubicBezTo>
                  <a:pt x="448151" y="351949"/>
                  <a:pt x="448151" y="357664"/>
                  <a:pt x="448151" y="362426"/>
                </a:cubicBezTo>
                <a:close/>
                <a:moveTo>
                  <a:pt x="436721" y="227171"/>
                </a:moveTo>
                <a:cubicBezTo>
                  <a:pt x="437674" y="233839"/>
                  <a:pt x="439579" y="239554"/>
                  <a:pt x="440531" y="246221"/>
                </a:cubicBezTo>
                <a:cubicBezTo>
                  <a:pt x="438626" y="242411"/>
                  <a:pt x="436721" y="238601"/>
                  <a:pt x="434816" y="234791"/>
                </a:cubicBezTo>
                <a:cubicBezTo>
                  <a:pt x="435769" y="231934"/>
                  <a:pt x="435769" y="230029"/>
                  <a:pt x="436721" y="227171"/>
                </a:cubicBezTo>
                <a:close/>
                <a:moveTo>
                  <a:pt x="428149" y="280511"/>
                </a:moveTo>
                <a:cubicBezTo>
                  <a:pt x="430054" y="270986"/>
                  <a:pt x="431006" y="262414"/>
                  <a:pt x="431959" y="253841"/>
                </a:cubicBezTo>
                <a:cubicBezTo>
                  <a:pt x="431959" y="255746"/>
                  <a:pt x="432911" y="256699"/>
                  <a:pt x="432911" y="258604"/>
                </a:cubicBezTo>
                <a:cubicBezTo>
                  <a:pt x="434816" y="266224"/>
                  <a:pt x="436721" y="274796"/>
                  <a:pt x="438626" y="284321"/>
                </a:cubicBezTo>
                <a:cubicBezTo>
                  <a:pt x="438626" y="286226"/>
                  <a:pt x="439579" y="288131"/>
                  <a:pt x="439579" y="290036"/>
                </a:cubicBezTo>
                <a:cubicBezTo>
                  <a:pt x="434816" y="284321"/>
                  <a:pt x="432911" y="281464"/>
                  <a:pt x="432911" y="281464"/>
                </a:cubicBezTo>
                <a:cubicBezTo>
                  <a:pt x="432911" y="281464"/>
                  <a:pt x="435769" y="287179"/>
                  <a:pt x="439579" y="295751"/>
                </a:cubicBezTo>
                <a:cubicBezTo>
                  <a:pt x="440531" y="296704"/>
                  <a:pt x="440531" y="298609"/>
                  <a:pt x="441484" y="299561"/>
                </a:cubicBezTo>
                <a:cubicBezTo>
                  <a:pt x="442436" y="303371"/>
                  <a:pt x="443389" y="308134"/>
                  <a:pt x="443389" y="312896"/>
                </a:cubicBezTo>
                <a:cubicBezTo>
                  <a:pt x="444341" y="317659"/>
                  <a:pt x="445294" y="323374"/>
                  <a:pt x="446246" y="328136"/>
                </a:cubicBezTo>
                <a:cubicBezTo>
                  <a:pt x="446246" y="330994"/>
                  <a:pt x="447199" y="332899"/>
                  <a:pt x="447199" y="335756"/>
                </a:cubicBezTo>
                <a:cubicBezTo>
                  <a:pt x="446246" y="337661"/>
                  <a:pt x="445294" y="339566"/>
                  <a:pt x="445294" y="341471"/>
                </a:cubicBezTo>
                <a:cubicBezTo>
                  <a:pt x="444341" y="344329"/>
                  <a:pt x="443389" y="346234"/>
                  <a:pt x="442436" y="349091"/>
                </a:cubicBezTo>
                <a:cubicBezTo>
                  <a:pt x="439579" y="342424"/>
                  <a:pt x="437674" y="336709"/>
                  <a:pt x="434816" y="331946"/>
                </a:cubicBezTo>
                <a:cubicBezTo>
                  <a:pt x="434816" y="322421"/>
                  <a:pt x="434816" y="317659"/>
                  <a:pt x="434816" y="317659"/>
                </a:cubicBezTo>
                <a:cubicBezTo>
                  <a:pt x="434816" y="317659"/>
                  <a:pt x="433864" y="321469"/>
                  <a:pt x="432911" y="328136"/>
                </a:cubicBezTo>
                <a:cubicBezTo>
                  <a:pt x="430054" y="319564"/>
                  <a:pt x="426244" y="310991"/>
                  <a:pt x="423386" y="303371"/>
                </a:cubicBezTo>
                <a:cubicBezTo>
                  <a:pt x="426244" y="295751"/>
                  <a:pt x="427196" y="288131"/>
                  <a:pt x="428149" y="280511"/>
                </a:cubicBezTo>
                <a:close/>
                <a:moveTo>
                  <a:pt x="418624" y="345281"/>
                </a:moveTo>
                <a:cubicBezTo>
                  <a:pt x="419576" y="337661"/>
                  <a:pt x="420529" y="330041"/>
                  <a:pt x="422434" y="322421"/>
                </a:cubicBezTo>
                <a:cubicBezTo>
                  <a:pt x="424339" y="328136"/>
                  <a:pt x="425291" y="333851"/>
                  <a:pt x="427196" y="339566"/>
                </a:cubicBezTo>
                <a:cubicBezTo>
                  <a:pt x="428149" y="343376"/>
                  <a:pt x="429101" y="347186"/>
                  <a:pt x="430054" y="350996"/>
                </a:cubicBezTo>
                <a:cubicBezTo>
                  <a:pt x="429101" y="354806"/>
                  <a:pt x="429101" y="358616"/>
                  <a:pt x="428149" y="362426"/>
                </a:cubicBezTo>
                <a:cubicBezTo>
                  <a:pt x="427196" y="360521"/>
                  <a:pt x="426244" y="358616"/>
                  <a:pt x="426244" y="356711"/>
                </a:cubicBezTo>
                <a:cubicBezTo>
                  <a:pt x="423386" y="349091"/>
                  <a:pt x="420529" y="344329"/>
                  <a:pt x="420529" y="344329"/>
                </a:cubicBezTo>
                <a:cubicBezTo>
                  <a:pt x="420529" y="344329"/>
                  <a:pt x="420529" y="349091"/>
                  <a:pt x="422434" y="357664"/>
                </a:cubicBezTo>
                <a:cubicBezTo>
                  <a:pt x="423386" y="361474"/>
                  <a:pt x="423386" y="367189"/>
                  <a:pt x="424339" y="372904"/>
                </a:cubicBezTo>
                <a:cubicBezTo>
                  <a:pt x="424339" y="374809"/>
                  <a:pt x="425291" y="375761"/>
                  <a:pt x="425291" y="377666"/>
                </a:cubicBezTo>
                <a:cubicBezTo>
                  <a:pt x="425291" y="376714"/>
                  <a:pt x="424339" y="375761"/>
                  <a:pt x="424339" y="375761"/>
                </a:cubicBezTo>
                <a:cubicBezTo>
                  <a:pt x="424339" y="375761"/>
                  <a:pt x="424339" y="374809"/>
                  <a:pt x="424339" y="374809"/>
                </a:cubicBezTo>
                <a:cubicBezTo>
                  <a:pt x="422434" y="367189"/>
                  <a:pt x="420529" y="359569"/>
                  <a:pt x="418624" y="351949"/>
                </a:cubicBezTo>
                <a:cubicBezTo>
                  <a:pt x="417671" y="349091"/>
                  <a:pt x="418624" y="347186"/>
                  <a:pt x="418624" y="345281"/>
                </a:cubicBezTo>
                <a:close/>
                <a:moveTo>
                  <a:pt x="406241" y="261461"/>
                </a:moveTo>
                <a:cubicBezTo>
                  <a:pt x="408146" y="267176"/>
                  <a:pt x="410051" y="275749"/>
                  <a:pt x="411956" y="285274"/>
                </a:cubicBezTo>
                <a:cubicBezTo>
                  <a:pt x="410051" y="292894"/>
                  <a:pt x="409099" y="301466"/>
                  <a:pt x="407194" y="310039"/>
                </a:cubicBezTo>
                <a:cubicBezTo>
                  <a:pt x="406241" y="307181"/>
                  <a:pt x="406241" y="304324"/>
                  <a:pt x="405289" y="302419"/>
                </a:cubicBezTo>
                <a:cubicBezTo>
                  <a:pt x="406241" y="288131"/>
                  <a:pt x="406241" y="273844"/>
                  <a:pt x="406241" y="261461"/>
                </a:cubicBezTo>
                <a:close/>
                <a:moveTo>
                  <a:pt x="382429" y="290036"/>
                </a:moveTo>
                <a:cubicBezTo>
                  <a:pt x="382429" y="290989"/>
                  <a:pt x="382429" y="292894"/>
                  <a:pt x="381476" y="293846"/>
                </a:cubicBezTo>
                <a:cubicBezTo>
                  <a:pt x="381476" y="290989"/>
                  <a:pt x="381476" y="288131"/>
                  <a:pt x="381476" y="285274"/>
                </a:cubicBezTo>
                <a:cubicBezTo>
                  <a:pt x="381476" y="287179"/>
                  <a:pt x="382429" y="288131"/>
                  <a:pt x="382429" y="290036"/>
                </a:cubicBezTo>
                <a:close/>
                <a:moveTo>
                  <a:pt x="361474" y="394811"/>
                </a:moveTo>
                <a:cubicBezTo>
                  <a:pt x="361474" y="397669"/>
                  <a:pt x="361474" y="401479"/>
                  <a:pt x="361474" y="404336"/>
                </a:cubicBezTo>
                <a:cubicBezTo>
                  <a:pt x="361474" y="405289"/>
                  <a:pt x="361474" y="406241"/>
                  <a:pt x="361474" y="407194"/>
                </a:cubicBezTo>
                <a:cubicBezTo>
                  <a:pt x="359569" y="399574"/>
                  <a:pt x="357664" y="391001"/>
                  <a:pt x="354806" y="383381"/>
                </a:cubicBezTo>
                <a:cubicBezTo>
                  <a:pt x="354806" y="383381"/>
                  <a:pt x="354806" y="383381"/>
                  <a:pt x="354806" y="382429"/>
                </a:cubicBezTo>
                <a:cubicBezTo>
                  <a:pt x="353854" y="379571"/>
                  <a:pt x="353854" y="376714"/>
                  <a:pt x="352901" y="373856"/>
                </a:cubicBezTo>
                <a:cubicBezTo>
                  <a:pt x="355759" y="381476"/>
                  <a:pt x="358616" y="388144"/>
                  <a:pt x="361474" y="394811"/>
                </a:cubicBezTo>
                <a:close/>
                <a:moveTo>
                  <a:pt x="347186" y="307181"/>
                </a:moveTo>
                <a:cubicBezTo>
                  <a:pt x="348139" y="309086"/>
                  <a:pt x="348139" y="310039"/>
                  <a:pt x="349091" y="311944"/>
                </a:cubicBezTo>
                <a:cubicBezTo>
                  <a:pt x="348139" y="310991"/>
                  <a:pt x="348139" y="310039"/>
                  <a:pt x="347186" y="309086"/>
                </a:cubicBezTo>
                <a:cubicBezTo>
                  <a:pt x="346234" y="309086"/>
                  <a:pt x="346234" y="308134"/>
                  <a:pt x="347186" y="307181"/>
                </a:cubicBezTo>
                <a:close/>
                <a:moveTo>
                  <a:pt x="347186" y="429101"/>
                </a:moveTo>
                <a:cubicBezTo>
                  <a:pt x="347186" y="430054"/>
                  <a:pt x="348139" y="431959"/>
                  <a:pt x="348139" y="432911"/>
                </a:cubicBezTo>
                <a:lnTo>
                  <a:pt x="346234" y="432911"/>
                </a:lnTo>
                <a:cubicBezTo>
                  <a:pt x="346234" y="431006"/>
                  <a:pt x="346234" y="430054"/>
                  <a:pt x="347186" y="429101"/>
                </a:cubicBezTo>
                <a:close/>
                <a:moveTo>
                  <a:pt x="310991" y="439579"/>
                </a:moveTo>
                <a:cubicBezTo>
                  <a:pt x="310991" y="434816"/>
                  <a:pt x="310991" y="429101"/>
                  <a:pt x="311944" y="424339"/>
                </a:cubicBezTo>
                <a:cubicBezTo>
                  <a:pt x="313849" y="429101"/>
                  <a:pt x="315754" y="433864"/>
                  <a:pt x="317659" y="438626"/>
                </a:cubicBezTo>
                <a:lnTo>
                  <a:pt x="310991" y="439579"/>
                </a:lnTo>
                <a:close/>
                <a:moveTo>
                  <a:pt x="302419" y="230981"/>
                </a:moveTo>
                <a:cubicBezTo>
                  <a:pt x="303371" y="232886"/>
                  <a:pt x="303371" y="235744"/>
                  <a:pt x="304324" y="237649"/>
                </a:cubicBezTo>
                <a:cubicBezTo>
                  <a:pt x="305276" y="242411"/>
                  <a:pt x="306229" y="247174"/>
                  <a:pt x="307181" y="252889"/>
                </a:cubicBezTo>
                <a:cubicBezTo>
                  <a:pt x="303371" y="247174"/>
                  <a:pt x="300514" y="244316"/>
                  <a:pt x="300514" y="244316"/>
                </a:cubicBezTo>
                <a:cubicBezTo>
                  <a:pt x="300514" y="238601"/>
                  <a:pt x="301466" y="234791"/>
                  <a:pt x="302419" y="230981"/>
                </a:cubicBezTo>
                <a:close/>
                <a:moveTo>
                  <a:pt x="295751" y="269081"/>
                </a:moveTo>
                <a:cubicBezTo>
                  <a:pt x="296704" y="264319"/>
                  <a:pt x="297656" y="262414"/>
                  <a:pt x="297656" y="262414"/>
                </a:cubicBezTo>
                <a:cubicBezTo>
                  <a:pt x="297656" y="262414"/>
                  <a:pt x="296704" y="263366"/>
                  <a:pt x="295751" y="265271"/>
                </a:cubicBezTo>
                <a:cubicBezTo>
                  <a:pt x="296704" y="260509"/>
                  <a:pt x="296704" y="256699"/>
                  <a:pt x="297656" y="251936"/>
                </a:cubicBezTo>
                <a:cubicBezTo>
                  <a:pt x="298609" y="249079"/>
                  <a:pt x="298609" y="246221"/>
                  <a:pt x="299561" y="243364"/>
                </a:cubicBezTo>
                <a:cubicBezTo>
                  <a:pt x="299561" y="244316"/>
                  <a:pt x="300514" y="245269"/>
                  <a:pt x="301466" y="247174"/>
                </a:cubicBezTo>
                <a:cubicBezTo>
                  <a:pt x="304324" y="254794"/>
                  <a:pt x="307181" y="262414"/>
                  <a:pt x="310039" y="270986"/>
                </a:cubicBezTo>
                <a:cubicBezTo>
                  <a:pt x="312896" y="285274"/>
                  <a:pt x="315754" y="298609"/>
                  <a:pt x="319564" y="312896"/>
                </a:cubicBezTo>
                <a:cubicBezTo>
                  <a:pt x="322421" y="328136"/>
                  <a:pt x="326231" y="343376"/>
                  <a:pt x="330041" y="358616"/>
                </a:cubicBezTo>
                <a:cubicBezTo>
                  <a:pt x="330041" y="359569"/>
                  <a:pt x="330041" y="360521"/>
                  <a:pt x="330041" y="362426"/>
                </a:cubicBezTo>
                <a:cubicBezTo>
                  <a:pt x="329089" y="375761"/>
                  <a:pt x="328136" y="390049"/>
                  <a:pt x="327184" y="404336"/>
                </a:cubicBezTo>
                <a:cubicBezTo>
                  <a:pt x="327184" y="404336"/>
                  <a:pt x="327184" y="404336"/>
                  <a:pt x="327184" y="404336"/>
                </a:cubicBezTo>
                <a:cubicBezTo>
                  <a:pt x="325279" y="400526"/>
                  <a:pt x="323374" y="396716"/>
                  <a:pt x="321469" y="392906"/>
                </a:cubicBezTo>
                <a:cubicBezTo>
                  <a:pt x="317659" y="382429"/>
                  <a:pt x="313849" y="371951"/>
                  <a:pt x="310991" y="362426"/>
                </a:cubicBezTo>
                <a:cubicBezTo>
                  <a:pt x="306229" y="347186"/>
                  <a:pt x="301466" y="332899"/>
                  <a:pt x="296704" y="318611"/>
                </a:cubicBezTo>
                <a:cubicBezTo>
                  <a:pt x="294799" y="312896"/>
                  <a:pt x="293846" y="308134"/>
                  <a:pt x="291941" y="302419"/>
                </a:cubicBezTo>
                <a:cubicBezTo>
                  <a:pt x="292894" y="290989"/>
                  <a:pt x="294799" y="279559"/>
                  <a:pt x="295751" y="269081"/>
                </a:cubicBezTo>
                <a:close/>
                <a:moveTo>
                  <a:pt x="283369" y="378619"/>
                </a:moveTo>
                <a:cubicBezTo>
                  <a:pt x="283369" y="373856"/>
                  <a:pt x="284321" y="369094"/>
                  <a:pt x="284321" y="365284"/>
                </a:cubicBezTo>
                <a:cubicBezTo>
                  <a:pt x="284321" y="364331"/>
                  <a:pt x="284321" y="363379"/>
                  <a:pt x="285274" y="363379"/>
                </a:cubicBezTo>
                <a:cubicBezTo>
                  <a:pt x="289084" y="370999"/>
                  <a:pt x="291941" y="378619"/>
                  <a:pt x="295751" y="387191"/>
                </a:cubicBezTo>
                <a:cubicBezTo>
                  <a:pt x="297656" y="391954"/>
                  <a:pt x="300514" y="395764"/>
                  <a:pt x="302419" y="400526"/>
                </a:cubicBezTo>
                <a:cubicBezTo>
                  <a:pt x="302419" y="401479"/>
                  <a:pt x="303371" y="403384"/>
                  <a:pt x="303371" y="404336"/>
                </a:cubicBezTo>
                <a:cubicBezTo>
                  <a:pt x="302419" y="407194"/>
                  <a:pt x="302419" y="410051"/>
                  <a:pt x="301466" y="412909"/>
                </a:cubicBezTo>
                <a:cubicBezTo>
                  <a:pt x="299561" y="422434"/>
                  <a:pt x="297656" y="432911"/>
                  <a:pt x="295751" y="442436"/>
                </a:cubicBezTo>
                <a:lnTo>
                  <a:pt x="283369" y="444341"/>
                </a:lnTo>
                <a:cubicBezTo>
                  <a:pt x="282416" y="441484"/>
                  <a:pt x="282416" y="438626"/>
                  <a:pt x="281464" y="435769"/>
                </a:cubicBezTo>
                <a:cubicBezTo>
                  <a:pt x="281464" y="425291"/>
                  <a:pt x="281464" y="415766"/>
                  <a:pt x="281464" y="407194"/>
                </a:cubicBezTo>
                <a:cubicBezTo>
                  <a:pt x="281464" y="397669"/>
                  <a:pt x="282416" y="388144"/>
                  <a:pt x="283369" y="378619"/>
                </a:cubicBezTo>
                <a:close/>
                <a:moveTo>
                  <a:pt x="237649" y="415766"/>
                </a:moveTo>
                <a:cubicBezTo>
                  <a:pt x="234791" y="409099"/>
                  <a:pt x="230981" y="402431"/>
                  <a:pt x="228124" y="395764"/>
                </a:cubicBezTo>
                <a:cubicBezTo>
                  <a:pt x="228124" y="391954"/>
                  <a:pt x="229076" y="387191"/>
                  <a:pt x="229076" y="383381"/>
                </a:cubicBezTo>
                <a:cubicBezTo>
                  <a:pt x="232886" y="391001"/>
                  <a:pt x="235744" y="398621"/>
                  <a:pt x="239554" y="406241"/>
                </a:cubicBezTo>
                <a:cubicBezTo>
                  <a:pt x="239554" y="410051"/>
                  <a:pt x="238601" y="412909"/>
                  <a:pt x="237649" y="415766"/>
                </a:cubicBezTo>
                <a:close/>
                <a:moveTo>
                  <a:pt x="247174" y="431006"/>
                </a:moveTo>
                <a:cubicBezTo>
                  <a:pt x="247174" y="429101"/>
                  <a:pt x="247174" y="427196"/>
                  <a:pt x="248126" y="425291"/>
                </a:cubicBezTo>
                <a:cubicBezTo>
                  <a:pt x="248126" y="425291"/>
                  <a:pt x="248126" y="425291"/>
                  <a:pt x="248126" y="425291"/>
                </a:cubicBezTo>
                <a:cubicBezTo>
                  <a:pt x="248126" y="427196"/>
                  <a:pt x="247174" y="429101"/>
                  <a:pt x="247174" y="431006"/>
                </a:cubicBezTo>
                <a:close/>
                <a:moveTo>
                  <a:pt x="264319" y="204311"/>
                </a:moveTo>
                <a:cubicBezTo>
                  <a:pt x="267176" y="195739"/>
                  <a:pt x="269081" y="189071"/>
                  <a:pt x="270986" y="185261"/>
                </a:cubicBezTo>
                <a:cubicBezTo>
                  <a:pt x="269081" y="194786"/>
                  <a:pt x="268129" y="204311"/>
                  <a:pt x="267176" y="214789"/>
                </a:cubicBezTo>
                <a:cubicBezTo>
                  <a:pt x="267176" y="212884"/>
                  <a:pt x="266224" y="211931"/>
                  <a:pt x="266224" y="210026"/>
                </a:cubicBezTo>
                <a:cubicBezTo>
                  <a:pt x="264319" y="207169"/>
                  <a:pt x="264319" y="206216"/>
                  <a:pt x="264319" y="204311"/>
                </a:cubicBezTo>
                <a:cubicBezTo>
                  <a:pt x="264319" y="204311"/>
                  <a:pt x="264319" y="204311"/>
                  <a:pt x="264319" y="204311"/>
                </a:cubicBezTo>
                <a:close/>
                <a:moveTo>
                  <a:pt x="254794" y="235744"/>
                </a:moveTo>
                <a:cubicBezTo>
                  <a:pt x="256699" y="230029"/>
                  <a:pt x="257651" y="225266"/>
                  <a:pt x="258604" y="220504"/>
                </a:cubicBezTo>
                <a:cubicBezTo>
                  <a:pt x="259556" y="227171"/>
                  <a:pt x="260509" y="234791"/>
                  <a:pt x="261461" y="242411"/>
                </a:cubicBezTo>
                <a:cubicBezTo>
                  <a:pt x="261461" y="243364"/>
                  <a:pt x="261461" y="244316"/>
                  <a:pt x="262414" y="245269"/>
                </a:cubicBezTo>
                <a:cubicBezTo>
                  <a:pt x="261461" y="253841"/>
                  <a:pt x="260509" y="261461"/>
                  <a:pt x="260509" y="270034"/>
                </a:cubicBezTo>
                <a:cubicBezTo>
                  <a:pt x="259556" y="268129"/>
                  <a:pt x="258604" y="266224"/>
                  <a:pt x="257651" y="264319"/>
                </a:cubicBezTo>
                <a:cubicBezTo>
                  <a:pt x="254794" y="258604"/>
                  <a:pt x="252889" y="253841"/>
                  <a:pt x="250984" y="249079"/>
                </a:cubicBezTo>
                <a:cubicBezTo>
                  <a:pt x="252889" y="245269"/>
                  <a:pt x="253841" y="239554"/>
                  <a:pt x="254794" y="235744"/>
                </a:cubicBezTo>
                <a:close/>
                <a:moveTo>
                  <a:pt x="245269" y="276701"/>
                </a:moveTo>
                <a:cubicBezTo>
                  <a:pt x="246221" y="270986"/>
                  <a:pt x="248126" y="265271"/>
                  <a:pt x="249079" y="260509"/>
                </a:cubicBezTo>
                <a:cubicBezTo>
                  <a:pt x="250031" y="262414"/>
                  <a:pt x="250031" y="265271"/>
                  <a:pt x="250984" y="268129"/>
                </a:cubicBezTo>
                <a:cubicBezTo>
                  <a:pt x="252889" y="275749"/>
                  <a:pt x="255746" y="284321"/>
                  <a:pt x="258604" y="292894"/>
                </a:cubicBezTo>
                <a:cubicBezTo>
                  <a:pt x="258604" y="293846"/>
                  <a:pt x="259556" y="294799"/>
                  <a:pt x="259556" y="294799"/>
                </a:cubicBezTo>
                <a:cubicBezTo>
                  <a:pt x="259556" y="295751"/>
                  <a:pt x="259556" y="296704"/>
                  <a:pt x="259556" y="297656"/>
                </a:cubicBezTo>
                <a:cubicBezTo>
                  <a:pt x="258604" y="310039"/>
                  <a:pt x="258604" y="321469"/>
                  <a:pt x="257651" y="333851"/>
                </a:cubicBezTo>
                <a:cubicBezTo>
                  <a:pt x="255746" y="325279"/>
                  <a:pt x="253841" y="317659"/>
                  <a:pt x="250984" y="309086"/>
                </a:cubicBezTo>
                <a:cubicBezTo>
                  <a:pt x="252889" y="304324"/>
                  <a:pt x="253841" y="301466"/>
                  <a:pt x="253841" y="301466"/>
                </a:cubicBezTo>
                <a:cubicBezTo>
                  <a:pt x="253841" y="301466"/>
                  <a:pt x="252889" y="303371"/>
                  <a:pt x="250984" y="307181"/>
                </a:cubicBezTo>
                <a:cubicBezTo>
                  <a:pt x="249079" y="299561"/>
                  <a:pt x="247174" y="291941"/>
                  <a:pt x="244316" y="284321"/>
                </a:cubicBezTo>
                <a:cubicBezTo>
                  <a:pt x="244316" y="281464"/>
                  <a:pt x="245269" y="279559"/>
                  <a:pt x="245269" y="276701"/>
                </a:cubicBezTo>
                <a:close/>
                <a:moveTo>
                  <a:pt x="236696" y="325279"/>
                </a:moveTo>
                <a:cubicBezTo>
                  <a:pt x="236696" y="324326"/>
                  <a:pt x="236696" y="323374"/>
                  <a:pt x="237649" y="322421"/>
                </a:cubicBezTo>
                <a:cubicBezTo>
                  <a:pt x="237649" y="324326"/>
                  <a:pt x="238601" y="327184"/>
                  <a:pt x="238601" y="329089"/>
                </a:cubicBezTo>
                <a:cubicBezTo>
                  <a:pt x="237649" y="330994"/>
                  <a:pt x="236696" y="332899"/>
                  <a:pt x="235744" y="335756"/>
                </a:cubicBezTo>
                <a:cubicBezTo>
                  <a:pt x="235744" y="332899"/>
                  <a:pt x="235744" y="329089"/>
                  <a:pt x="236696" y="325279"/>
                </a:cubicBezTo>
                <a:close/>
                <a:moveTo>
                  <a:pt x="234791" y="353854"/>
                </a:moveTo>
                <a:cubicBezTo>
                  <a:pt x="236696" y="348139"/>
                  <a:pt x="238601" y="342424"/>
                  <a:pt x="240506" y="337661"/>
                </a:cubicBezTo>
                <a:cubicBezTo>
                  <a:pt x="240506" y="339566"/>
                  <a:pt x="241459" y="340519"/>
                  <a:pt x="241459" y="342424"/>
                </a:cubicBezTo>
                <a:cubicBezTo>
                  <a:pt x="243364" y="352901"/>
                  <a:pt x="246221" y="362426"/>
                  <a:pt x="248126" y="372904"/>
                </a:cubicBezTo>
                <a:cubicBezTo>
                  <a:pt x="248126" y="374809"/>
                  <a:pt x="247174" y="376714"/>
                  <a:pt x="247174" y="378619"/>
                </a:cubicBezTo>
                <a:cubicBezTo>
                  <a:pt x="245269" y="375761"/>
                  <a:pt x="243364" y="371951"/>
                  <a:pt x="242411" y="369094"/>
                </a:cubicBezTo>
                <a:cubicBezTo>
                  <a:pt x="239554" y="364331"/>
                  <a:pt x="236696" y="359569"/>
                  <a:pt x="234791" y="353854"/>
                </a:cubicBezTo>
                <a:cubicBezTo>
                  <a:pt x="234791" y="354806"/>
                  <a:pt x="234791" y="353854"/>
                  <a:pt x="234791" y="353854"/>
                </a:cubicBezTo>
                <a:close/>
                <a:moveTo>
                  <a:pt x="222409" y="297656"/>
                </a:moveTo>
                <a:cubicBezTo>
                  <a:pt x="224314" y="290036"/>
                  <a:pt x="226219" y="283369"/>
                  <a:pt x="227171" y="278606"/>
                </a:cubicBezTo>
                <a:cubicBezTo>
                  <a:pt x="227171" y="280511"/>
                  <a:pt x="228124" y="282416"/>
                  <a:pt x="228124" y="284321"/>
                </a:cubicBezTo>
                <a:cubicBezTo>
                  <a:pt x="229076" y="286226"/>
                  <a:pt x="229076" y="288131"/>
                  <a:pt x="230029" y="290989"/>
                </a:cubicBezTo>
                <a:cubicBezTo>
                  <a:pt x="227171" y="301466"/>
                  <a:pt x="225266" y="312896"/>
                  <a:pt x="222409" y="324326"/>
                </a:cubicBezTo>
                <a:cubicBezTo>
                  <a:pt x="222409" y="326231"/>
                  <a:pt x="221456" y="328136"/>
                  <a:pt x="221456" y="330041"/>
                </a:cubicBezTo>
                <a:cubicBezTo>
                  <a:pt x="221456" y="330041"/>
                  <a:pt x="221456" y="329089"/>
                  <a:pt x="220504" y="329089"/>
                </a:cubicBezTo>
                <a:cubicBezTo>
                  <a:pt x="219551" y="323374"/>
                  <a:pt x="219551" y="317659"/>
                  <a:pt x="218599" y="312896"/>
                </a:cubicBezTo>
                <a:cubicBezTo>
                  <a:pt x="220504" y="306229"/>
                  <a:pt x="221456" y="301466"/>
                  <a:pt x="222409" y="297656"/>
                </a:cubicBezTo>
                <a:close/>
                <a:moveTo>
                  <a:pt x="169069" y="411956"/>
                </a:moveTo>
                <a:cubicBezTo>
                  <a:pt x="169069" y="411956"/>
                  <a:pt x="169069" y="412909"/>
                  <a:pt x="169069" y="412909"/>
                </a:cubicBezTo>
                <a:cubicBezTo>
                  <a:pt x="168116" y="407194"/>
                  <a:pt x="167164" y="401479"/>
                  <a:pt x="165259" y="396716"/>
                </a:cubicBezTo>
                <a:cubicBezTo>
                  <a:pt x="165259" y="389096"/>
                  <a:pt x="164306" y="382429"/>
                  <a:pt x="164306" y="375761"/>
                </a:cubicBezTo>
                <a:cubicBezTo>
                  <a:pt x="163354" y="365284"/>
                  <a:pt x="162401" y="354806"/>
                  <a:pt x="161449" y="345281"/>
                </a:cubicBezTo>
                <a:cubicBezTo>
                  <a:pt x="160496" y="336709"/>
                  <a:pt x="159544" y="329089"/>
                  <a:pt x="158591" y="321469"/>
                </a:cubicBezTo>
                <a:cubicBezTo>
                  <a:pt x="158591" y="322421"/>
                  <a:pt x="159544" y="322421"/>
                  <a:pt x="159544" y="323374"/>
                </a:cubicBezTo>
                <a:cubicBezTo>
                  <a:pt x="160496" y="325279"/>
                  <a:pt x="161449" y="326231"/>
                  <a:pt x="162401" y="328136"/>
                </a:cubicBezTo>
                <a:cubicBezTo>
                  <a:pt x="163354" y="342424"/>
                  <a:pt x="165259" y="359569"/>
                  <a:pt x="167164" y="376714"/>
                </a:cubicBezTo>
                <a:cubicBezTo>
                  <a:pt x="168116" y="385286"/>
                  <a:pt x="169069" y="393859"/>
                  <a:pt x="170021" y="402431"/>
                </a:cubicBezTo>
                <a:cubicBezTo>
                  <a:pt x="170021" y="405289"/>
                  <a:pt x="169069" y="408146"/>
                  <a:pt x="169069" y="411956"/>
                </a:cubicBezTo>
                <a:close/>
                <a:moveTo>
                  <a:pt x="209074" y="350044"/>
                </a:moveTo>
                <a:cubicBezTo>
                  <a:pt x="209074" y="352901"/>
                  <a:pt x="209074" y="356711"/>
                  <a:pt x="209074" y="359569"/>
                </a:cubicBezTo>
                <a:cubicBezTo>
                  <a:pt x="208121" y="358616"/>
                  <a:pt x="208121" y="357664"/>
                  <a:pt x="207169" y="356711"/>
                </a:cubicBezTo>
                <a:cubicBezTo>
                  <a:pt x="208121" y="354806"/>
                  <a:pt x="209074" y="351949"/>
                  <a:pt x="209074" y="350044"/>
                </a:cubicBezTo>
                <a:close/>
                <a:moveTo>
                  <a:pt x="170974" y="259556"/>
                </a:moveTo>
                <a:cubicBezTo>
                  <a:pt x="173831" y="264319"/>
                  <a:pt x="175736" y="270034"/>
                  <a:pt x="178594" y="274796"/>
                </a:cubicBezTo>
                <a:cubicBezTo>
                  <a:pt x="181451" y="280511"/>
                  <a:pt x="184309" y="286226"/>
                  <a:pt x="187166" y="291941"/>
                </a:cubicBezTo>
                <a:cubicBezTo>
                  <a:pt x="192881" y="304324"/>
                  <a:pt x="198596" y="316706"/>
                  <a:pt x="205264" y="330041"/>
                </a:cubicBezTo>
                <a:cubicBezTo>
                  <a:pt x="203359" y="333851"/>
                  <a:pt x="202406" y="338614"/>
                  <a:pt x="200501" y="343376"/>
                </a:cubicBezTo>
                <a:cubicBezTo>
                  <a:pt x="200501" y="343376"/>
                  <a:pt x="200501" y="342424"/>
                  <a:pt x="199549" y="342424"/>
                </a:cubicBezTo>
                <a:cubicBezTo>
                  <a:pt x="193834" y="330994"/>
                  <a:pt x="187166" y="320516"/>
                  <a:pt x="180499" y="310039"/>
                </a:cubicBezTo>
                <a:cubicBezTo>
                  <a:pt x="178594" y="301466"/>
                  <a:pt x="176689" y="296704"/>
                  <a:pt x="176689" y="296704"/>
                </a:cubicBezTo>
                <a:cubicBezTo>
                  <a:pt x="176689" y="296704"/>
                  <a:pt x="176689" y="299561"/>
                  <a:pt x="176689" y="305276"/>
                </a:cubicBezTo>
                <a:cubicBezTo>
                  <a:pt x="175736" y="303371"/>
                  <a:pt x="174784" y="301466"/>
                  <a:pt x="172879" y="299561"/>
                </a:cubicBezTo>
                <a:cubicBezTo>
                  <a:pt x="172879" y="299561"/>
                  <a:pt x="171926" y="298609"/>
                  <a:pt x="171926" y="298609"/>
                </a:cubicBezTo>
                <a:cubicBezTo>
                  <a:pt x="170974" y="291941"/>
                  <a:pt x="169069" y="285274"/>
                  <a:pt x="168116" y="279559"/>
                </a:cubicBezTo>
                <a:cubicBezTo>
                  <a:pt x="164306" y="262414"/>
                  <a:pt x="161449" y="247174"/>
                  <a:pt x="158591" y="235744"/>
                </a:cubicBezTo>
                <a:cubicBezTo>
                  <a:pt x="163354" y="243364"/>
                  <a:pt x="167164" y="250984"/>
                  <a:pt x="170974" y="259556"/>
                </a:cubicBezTo>
                <a:close/>
                <a:moveTo>
                  <a:pt x="161449" y="307181"/>
                </a:moveTo>
                <a:cubicBezTo>
                  <a:pt x="159544" y="305276"/>
                  <a:pt x="157639" y="303371"/>
                  <a:pt x="156686" y="301466"/>
                </a:cubicBezTo>
                <a:cubicBezTo>
                  <a:pt x="156686" y="300514"/>
                  <a:pt x="156686" y="298609"/>
                  <a:pt x="155734" y="297656"/>
                </a:cubicBezTo>
                <a:cubicBezTo>
                  <a:pt x="156686" y="300514"/>
                  <a:pt x="158591" y="304324"/>
                  <a:pt x="161449" y="307181"/>
                </a:cubicBezTo>
                <a:close/>
                <a:moveTo>
                  <a:pt x="130969" y="280511"/>
                </a:moveTo>
                <a:cubicBezTo>
                  <a:pt x="131921" y="281464"/>
                  <a:pt x="132874" y="282416"/>
                  <a:pt x="133826" y="284321"/>
                </a:cubicBezTo>
                <a:cubicBezTo>
                  <a:pt x="137636" y="289084"/>
                  <a:pt x="141446" y="294799"/>
                  <a:pt x="145256" y="301466"/>
                </a:cubicBezTo>
                <a:cubicBezTo>
                  <a:pt x="147161" y="304324"/>
                  <a:pt x="149066" y="307181"/>
                  <a:pt x="150971" y="310039"/>
                </a:cubicBezTo>
                <a:cubicBezTo>
                  <a:pt x="150971" y="318611"/>
                  <a:pt x="150019" y="329089"/>
                  <a:pt x="150019" y="341471"/>
                </a:cubicBezTo>
                <a:cubicBezTo>
                  <a:pt x="150019" y="341471"/>
                  <a:pt x="150019" y="340519"/>
                  <a:pt x="149066" y="339566"/>
                </a:cubicBezTo>
                <a:cubicBezTo>
                  <a:pt x="148114" y="335756"/>
                  <a:pt x="146209" y="331946"/>
                  <a:pt x="145256" y="328136"/>
                </a:cubicBezTo>
                <a:cubicBezTo>
                  <a:pt x="144304" y="324326"/>
                  <a:pt x="142399" y="321469"/>
                  <a:pt x="140494" y="317659"/>
                </a:cubicBezTo>
                <a:cubicBezTo>
                  <a:pt x="137636" y="310991"/>
                  <a:pt x="134779" y="306229"/>
                  <a:pt x="132874" y="301466"/>
                </a:cubicBezTo>
                <a:cubicBezTo>
                  <a:pt x="130969" y="296704"/>
                  <a:pt x="129064" y="292894"/>
                  <a:pt x="127159" y="290989"/>
                </a:cubicBezTo>
                <a:cubicBezTo>
                  <a:pt x="129064" y="287179"/>
                  <a:pt x="130016" y="283369"/>
                  <a:pt x="130969" y="280511"/>
                </a:cubicBezTo>
                <a:close/>
                <a:moveTo>
                  <a:pt x="121444" y="318611"/>
                </a:moveTo>
                <a:cubicBezTo>
                  <a:pt x="123349" y="309086"/>
                  <a:pt x="124301" y="301466"/>
                  <a:pt x="127159" y="294799"/>
                </a:cubicBezTo>
                <a:cubicBezTo>
                  <a:pt x="127159" y="294799"/>
                  <a:pt x="127159" y="294799"/>
                  <a:pt x="127159" y="293846"/>
                </a:cubicBezTo>
                <a:cubicBezTo>
                  <a:pt x="128111" y="296704"/>
                  <a:pt x="128111" y="299561"/>
                  <a:pt x="129064" y="303371"/>
                </a:cubicBezTo>
                <a:cubicBezTo>
                  <a:pt x="130016" y="308134"/>
                  <a:pt x="131921" y="313849"/>
                  <a:pt x="133826" y="320516"/>
                </a:cubicBezTo>
                <a:cubicBezTo>
                  <a:pt x="135731" y="327184"/>
                  <a:pt x="137636" y="334804"/>
                  <a:pt x="138589" y="342424"/>
                </a:cubicBezTo>
                <a:cubicBezTo>
                  <a:pt x="140494" y="350996"/>
                  <a:pt x="141446" y="359569"/>
                  <a:pt x="143351" y="369094"/>
                </a:cubicBezTo>
                <a:cubicBezTo>
                  <a:pt x="145256" y="378619"/>
                  <a:pt x="146209" y="388144"/>
                  <a:pt x="148114" y="398621"/>
                </a:cubicBezTo>
                <a:cubicBezTo>
                  <a:pt x="148114" y="399574"/>
                  <a:pt x="148114" y="401479"/>
                  <a:pt x="149066" y="403384"/>
                </a:cubicBezTo>
                <a:cubicBezTo>
                  <a:pt x="149066" y="406241"/>
                  <a:pt x="149066" y="408146"/>
                  <a:pt x="149066" y="411004"/>
                </a:cubicBezTo>
                <a:cubicBezTo>
                  <a:pt x="149066" y="412909"/>
                  <a:pt x="149066" y="414814"/>
                  <a:pt x="149066" y="416719"/>
                </a:cubicBezTo>
                <a:cubicBezTo>
                  <a:pt x="145256" y="407194"/>
                  <a:pt x="142399" y="397669"/>
                  <a:pt x="138589" y="388144"/>
                </a:cubicBezTo>
                <a:cubicBezTo>
                  <a:pt x="135731" y="379571"/>
                  <a:pt x="132874" y="371951"/>
                  <a:pt x="129064" y="363379"/>
                </a:cubicBezTo>
                <a:cubicBezTo>
                  <a:pt x="130969" y="360521"/>
                  <a:pt x="131921" y="358616"/>
                  <a:pt x="131921" y="358616"/>
                </a:cubicBezTo>
                <a:cubicBezTo>
                  <a:pt x="131921" y="358616"/>
                  <a:pt x="130969" y="359569"/>
                  <a:pt x="129064" y="361474"/>
                </a:cubicBezTo>
                <a:cubicBezTo>
                  <a:pt x="127159" y="357664"/>
                  <a:pt x="126206" y="353854"/>
                  <a:pt x="124301" y="350044"/>
                </a:cubicBezTo>
                <a:cubicBezTo>
                  <a:pt x="124301" y="348139"/>
                  <a:pt x="125254" y="346234"/>
                  <a:pt x="125254" y="344329"/>
                </a:cubicBezTo>
                <a:cubicBezTo>
                  <a:pt x="128111" y="333851"/>
                  <a:pt x="129064" y="328136"/>
                  <a:pt x="129064" y="328136"/>
                </a:cubicBezTo>
                <a:cubicBezTo>
                  <a:pt x="129064" y="328136"/>
                  <a:pt x="126206" y="333851"/>
                  <a:pt x="121444" y="343376"/>
                </a:cubicBezTo>
                <a:cubicBezTo>
                  <a:pt x="121444" y="343376"/>
                  <a:pt x="121444" y="343376"/>
                  <a:pt x="121444" y="343376"/>
                </a:cubicBezTo>
                <a:cubicBezTo>
                  <a:pt x="121444" y="342424"/>
                  <a:pt x="121444" y="342424"/>
                  <a:pt x="120491" y="341471"/>
                </a:cubicBezTo>
                <a:cubicBezTo>
                  <a:pt x="119539" y="339566"/>
                  <a:pt x="118586" y="337661"/>
                  <a:pt x="117634" y="334804"/>
                </a:cubicBezTo>
                <a:cubicBezTo>
                  <a:pt x="119539" y="329089"/>
                  <a:pt x="120491" y="323374"/>
                  <a:pt x="121444" y="318611"/>
                </a:cubicBezTo>
                <a:close/>
                <a:moveTo>
                  <a:pt x="116681" y="393859"/>
                </a:moveTo>
                <a:cubicBezTo>
                  <a:pt x="120491" y="402431"/>
                  <a:pt x="123349" y="411004"/>
                  <a:pt x="127159" y="419576"/>
                </a:cubicBezTo>
                <a:lnTo>
                  <a:pt x="113824" y="414814"/>
                </a:lnTo>
                <a:cubicBezTo>
                  <a:pt x="115729" y="408146"/>
                  <a:pt x="115729" y="400526"/>
                  <a:pt x="116681" y="393859"/>
                </a:cubicBezTo>
                <a:close/>
                <a:moveTo>
                  <a:pt x="91916" y="341471"/>
                </a:moveTo>
                <a:cubicBezTo>
                  <a:pt x="91916" y="339566"/>
                  <a:pt x="92869" y="337661"/>
                  <a:pt x="92869" y="335756"/>
                </a:cubicBezTo>
                <a:cubicBezTo>
                  <a:pt x="93821" y="337661"/>
                  <a:pt x="93821" y="338614"/>
                  <a:pt x="94774" y="340519"/>
                </a:cubicBezTo>
                <a:cubicBezTo>
                  <a:pt x="97631" y="346234"/>
                  <a:pt x="99536" y="351949"/>
                  <a:pt x="102394" y="358616"/>
                </a:cubicBezTo>
                <a:cubicBezTo>
                  <a:pt x="100489" y="367189"/>
                  <a:pt x="98584" y="374809"/>
                  <a:pt x="96679" y="384334"/>
                </a:cubicBezTo>
                <a:cubicBezTo>
                  <a:pt x="95726" y="389096"/>
                  <a:pt x="94774" y="393859"/>
                  <a:pt x="94774" y="399574"/>
                </a:cubicBezTo>
                <a:cubicBezTo>
                  <a:pt x="94774" y="399574"/>
                  <a:pt x="93821" y="400526"/>
                  <a:pt x="93821" y="400526"/>
                </a:cubicBezTo>
                <a:cubicBezTo>
                  <a:pt x="92869" y="401479"/>
                  <a:pt x="91916" y="403384"/>
                  <a:pt x="90964" y="404336"/>
                </a:cubicBezTo>
                <a:cubicBezTo>
                  <a:pt x="90011" y="396716"/>
                  <a:pt x="89059" y="390049"/>
                  <a:pt x="88106" y="382429"/>
                </a:cubicBezTo>
                <a:cubicBezTo>
                  <a:pt x="87154" y="376714"/>
                  <a:pt x="86201" y="370999"/>
                  <a:pt x="85249" y="365284"/>
                </a:cubicBezTo>
                <a:cubicBezTo>
                  <a:pt x="87154" y="356711"/>
                  <a:pt x="89059" y="348139"/>
                  <a:pt x="91916" y="341471"/>
                </a:cubicBezTo>
                <a:close/>
                <a:moveTo>
                  <a:pt x="72866" y="407194"/>
                </a:moveTo>
                <a:cubicBezTo>
                  <a:pt x="72866" y="408146"/>
                  <a:pt x="72866" y="408146"/>
                  <a:pt x="72866" y="409099"/>
                </a:cubicBezTo>
                <a:cubicBezTo>
                  <a:pt x="72866" y="409099"/>
                  <a:pt x="72866" y="409099"/>
                  <a:pt x="71914" y="409099"/>
                </a:cubicBezTo>
                <a:cubicBezTo>
                  <a:pt x="71914" y="408146"/>
                  <a:pt x="72866" y="408146"/>
                  <a:pt x="72866" y="407194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17E8FFC-B362-4FA5-8AF6-840BA0354AFC}"/>
              </a:ext>
            </a:extLst>
          </p:cNvPr>
          <p:cNvGrpSpPr/>
          <p:nvPr/>
        </p:nvGrpSpPr>
        <p:grpSpPr>
          <a:xfrm>
            <a:off x="6096000" y="2469937"/>
            <a:ext cx="3515092" cy="3876261"/>
            <a:chOff x="3738889" y="1759234"/>
            <a:chExt cx="4623692" cy="5098767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5556F77-7807-4E27-8A0C-F41A166E881B}"/>
                </a:ext>
              </a:extLst>
            </p:cNvPr>
            <p:cNvSpPr/>
            <p:nvPr/>
          </p:nvSpPr>
          <p:spPr>
            <a:xfrm>
              <a:off x="6230011" y="3855986"/>
              <a:ext cx="1384644" cy="3002014"/>
            </a:xfrm>
            <a:custGeom>
              <a:avLst/>
              <a:gdLst>
                <a:gd name="connsiteX0" fmla="*/ 86592 w 1257542"/>
                <a:gd name="connsiteY0" fmla="*/ 286 h 2726447"/>
                <a:gd name="connsiteX1" fmla="*/ 113308 w 1257542"/>
                <a:gd name="connsiteY1" fmla="*/ 13184 h 2726447"/>
                <a:gd name="connsiteX2" fmla="*/ 161670 w 1257542"/>
                <a:gd name="connsiteY2" fmla="*/ 109448 h 2726447"/>
                <a:gd name="connsiteX3" fmla="*/ 246420 w 1257542"/>
                <a:gd name="connsiteY3" fmla="*/ 403770 h 2726447"/>
                <a:gd name="connsiteX4" fmla="*/ 273595 w 1257542"/>
                <a:gd name="connsiteY4" fmla="*/ 436472 h 2726447"/>
                <a:gd name="connsiteX5" fmla="*/ 491458 w 1257542"/>
                <a:gd name="connsiteY5" fmla="*/ 504180 h 2726447"/>
                <a:gd name="connsiteX6" fmla="*/ 692739 w 1257542"/>
                <a:gd name="connsiteY6" fmla="*/ 498193 h 2726447"/>
                <a:gd name="connsiteX7" fmla="*/ 765053 w 1257542"/>
                <a:gd name="connsiteY7" fmla="*/ 485756 h 2726447"/>
                <a:gd name="connsiteX8" fmla="*/ 880203 w 1257542"/>
                <a:gd name="connsiteY8" fmla="*/ 436012 h 2726447"/>
                <a:gd name="connsiteX9" fmla="*/ 1189724 w 1257542"/>
                <a:gd name="connsiteY9" fmla="*/ 211700 h 2726447"/>
                <a:gd name="connsiteX10" fmla="*/ 1198476 w 1257542"/>
                <a:gd name="connsiteY10" fmla="*/ 205252 h 2726447"/>
                <a:gd name="connsiteX11" fmla="*/ 1250523 w 1257542"/>
                <a:gd name="connsiteY11" fmla="*/ 207556 h 2726447"/>
                <a:gd name="connsiteX12" fmla="*/ 1238548 w 1257542"/>
                <a:gd name="connsiteY12" fmla="*/ 257761 h 2726447"/>
                <a:gd name="connsiteX13" fmla="*/ 801901 w 1257542"/>
                <a:gd name="connsiteY13" fmla="*/ 599984 h 2726447"/>
                <a:gd name="connsiteX14" fmla="*/ 648982 w 1257542"/>
                <a:gd name="connsiteY14" fmla="*/ 701316 h 2726447"/>
                <a:gd name="connsiteX15" fmla="*/ 392429 w 1257542"/>
                <a:gd name="connsiteY15" fmla="*/ 927930 h 2726447"/>
                <a:gd name="connsiteX16" fmla="*/ 321498 w 1257542"/>
                <a:gd name="connsiteY16" fmla="*/ 1040775 h 2726447"/>
                <a:gd name="connsiteX17" fmla="*/ 304916 w 1257542"/>
                <a:gd name="connsiteY17" fmla="*/ 1124144 h 2726447"/>
                <a:gd name="connsiteX18" fmla="*/ 337619 w 1257542"/>
                <a:gd name="connsiteY18" fmla="*/ 1639092 h 2726447"/>
                <a:gd name="connsiteX19" fmla="*/ 371702 w 1257542"/>
                <a:gd name="connsiteY19" fmla="*/ 2071132 h 2726447"/>
                <a:gd name="connsiteX20" fmla="*/ 414077 w 1257542"/>
                <a:gd name="connsiteY20" fmla="*/ 2574565 h 2726447"/>
                <a:gd name="connsiteX21" fmla="*/ 426913 w 1257542"/>
                <a:gd name="connsiteY21" fmla="*/ 2726447 h 2726447"/>
                <a:gd name="connsiteX22" fmla="*/ 445 w 1257542"/>
                <a:gd name="connsiteY22" fmla="*/ 2726447 h 2726447"/>
                <a:gd name="connsiteX23" fmla="*/ 0 w 1257542"/>
                <a:gd name="connsiteY23" fmla="*/ 708685 h 2726447"/>
                <a:gd name="connsiteX24" fmla="*/ 22109 w 1257542"/>
                <a:gd name="connsiteY24" fmla="*/ 650650 h 2726447"/>
                <a:gd name="connsiteX25" fmla="*/ 46981 w 1257542"/>
                <a:gd name="connsiteY25" fmla="*/ 621171 h 2726447"/>
                <a:gd name="connsiteX26" fmla="*/ 87975 w 1257542"/>
                <a:gd name="connsiteY26" fmla="*/ 470556 h 2726447"/>
                <a:gd name="connsiteX27" fmla="*/ 55733 w 1257542"/>
                <a:gd name="connsiteY27" fmla="*/ 93788 h 2726447"/>
                <a:gd name="connsiteX28" fmla="*/ 55733 w 1257542"/>
                <a:gd name="connsiteY28" fmla="*/ 31147 h 2726447"/>
                <a:gd name="connsiteX29" fmla="*/ 86592 w 1257542"/>
                <a:gd name="connsiteY29" fmla="*/ 286 h 2726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57542" h="2726447">
                  <a:moveTo>
                    <a:pt x="86592" y="286"/>
                  </a:moveTo>
                  <a:cubicBezTo>
                    <a:pt x="93962" y="-1557"/>
                    <a:pt x="109162" y="5814"/>
                    <a:pt x="113308" y="13184"/>
                  </a:cubicBezTo>
                  <a:cubicBezTo>
                    <a:pt x="131271" y="44504"/>
                    <a:pt x="151076" y="75824"/>
                    <a:pt x="161670" y="109448"/>
                  </a:cubicBezTo>
                  <a:cubicBezTo>
                    <a:pt x="192069" y="206634"/>
                    <a:pt x="219244" y="305202"/>
                    <a:pt x="246420" y="403770"/>
                  </a:cubicBezTo>
                  <a:cubicBezTo>
                    <a:pt x="251026" y="420351"/>
                    <a:pt x="257935" y="429564"/>
                    <a:pt x="273595" y="436472"/>
                  </a:cubicBezTo>
                  <a:cubicBezTo>
                    <a:pt x="343606" y="468254"/>
                    <a:pt x="414538" y="499574"/>
                    <a:pt x="491458" y="504180"/>
                  </a:cubicBezTo>
                  <a:cubicBezTo>
                    <a:pt x="558244" y="508326"/>
                    <a:pt x="625953" y="501876"/>
                    <a:pt x="692739" y="498193"/>
                  </a:cubicBezTo>
                  <a:cubicBezTo>
                    <a:pt x="717151" y="496811"/>
                    <a:pt x="741102" y="490362"/>
                    <a:pt x="765053" y="485756"/>
                  </a:cubicBezTo>
                  <a:cubicBezTo>
                    <a:pt x="806967" y="477465"/>
                    <a:pt x="845658" y="461345"/>
                    <a:pt x="880203" y="436012"/>
                  </a:cubicBezTo>
                  <a:cubicBezTo>
                    <a:pt x="983376" y="360935"/>
                    <a:pt x="1086551" y="286779"/>
                    <a:pt x="1189724" y="211700"/>
                  </a:cubicBezTo>
                  <a:cubicBezTo>
                    <a:pt x="1192487" y="209398"/>
                    <a:pt x="1195713" y="207095"/>
                    <a:pt x="1198476" y="205252"/>
                  </a:cubicBezTo>
                  <a:cubicBezTo>
                    <a:pt x="1219202" y="190513"/>
                    <a:pt x="1238087" y="191434"/>
                    <a:pt x="1250523" y="207556"/>
                  </a:cubicBezTo>
                  <a:cubicBezTo>
                    <a:pt x="1262959" y="223676"/>
                    <a:pt x="1258814" y="242100"/>
                    <a:pt x="1238548" y="257761"/>
                  </a:cubicBezTo>
                  <a:cubicBezTo>
                    <a:pt x="1092999" y="371989"/>
                    <a:pt x="948832" y="487598"/>
                    <a:pt x="801901" y="599984"/>
                  </a:cubicBezTo>
                  <a:cubicBezTo>
                    <a:pt x="753538" y="637293"/>
                    <a:pt x="699187" y="666311"/>
                    <a:pt x="648982" y="701316"/>
                  </a:cubicBezTo>
                  <a:cubicBezTo>
                    <a:pt x="555020" y="767182"/>
                    <a:pt x="464743" y="838113"/>
                    <a:pt x="392429" y="927930"/>
                  </a:cubicBezTo>
                  <a:cubicBezTo>
                    <a:pt x="364794" y="962474"/>
                    <a:pt x="340843" y="1001164"/>
                    <a:pt x="321498" y="1040775"/>
                  </a:cubicBezTo>
                  <a:cubicBezTo>
                    <a:pt x="309522" y="1065648"/>
                    <a:pt x="303534" y="1096508"/>
                    <a:pt x="304916" y="1124144"/>
                  </a:cubicBezTo>
                  <a:cubicBezTo>
                    <a:pt x="314128" y="1295946"/>
                    <a:pt x="325643" y="1467749"/>
                    <a:pt x="337619" y="1639092"/>
                  </a:cubicBezTo>
                  <a:cubicBezTo>
                    <a:pt x="347752" y="1783258"/>
                    <a:pt x="360187" y="1927425"/>
                    <a:pt x="371702" y="2071132"/>
                  </a:cubicBezTo>
                  <a:cubicBezTo>
                    <a:pt x="385520" y="2238790"/>
                    <a:pt x="399799" y="2406908"/>
                    <a:pt x="414077" y="2574565"/>
                  </a:cubicBezTo>
                  <a:lnTo>
                    <a:pt x="426913" y="2726447"/>
                  </a:lnTo>
                  <a:lnTo>
                    <a:pt x="445" y="2726447"/>
                  </a:lnTo>
                  <a:lnTo>
                    <a:pt x="0" y="708685"/>
                  </a:lnTo>
                  <a:cubicBezTo>
                    <a:pt x="0" y="686116"/>
                    <a:pt x="5987" y="666770"/>
                    <a:pt x="22109" y="650650"/>
                  </a:cubicBezTo>
                  <a:cubicBezTo>
                    <a:pt x="30861" y="641438"/>
                    <a:pt x="38691" y="630845"/>
                    <a:pt x="46981" y="621171"/>
                  </a:cubicBezTo>
                  <a:cubicBezTo>
                    <a:pt x="83829" y="577416"/>
                    <a:pt x="93962" y="527670"/>
                    <a:pt x="87975" y="470556"/>
                  </a:cubicBezTo>
                  <a:cubicBezTo>
                    <a:pt x="74616" y="345274"/>
                    <a:pt x="65866" y="219531"/>
                    <a:pt x="55733" y="93788"/>
                  </a:cubicBezTo>
                  <a:cubicBezTo>
                    <a:pt x="53890" y="73061"/>
                    <a:pt x="56193" y="52334"/>
                    <a:pt x="55733" y="31147"/>
                  </a:cubicBezTo>
                  <a:cubicBezTo>
                    <a:pt x="55733" y="10419"/>
                    <a:pt x="72314" y="3971"/>
                    <a:pt x="86592" y="286"/>
                  </a:cubicBezTo>
                  <a:close/>
                </a:path>
              </a:pathLst>
            </a:custGeom>
            <a:solidFill>
              <a:schemeClr val="accent4"/>
            </a:solidFill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3EA3EC0-C8FC-4C78-8BCE-824D8D232D3D}"/>
                </a:ext>
              </a:extLst>
            </p:cNvPr>
            <p:cNvSpPr/>
            <p:nvPr/>
          </p:nvSpPr>
          <p:spPr>
            <a:xfrm>
              <a:off x="4535359" y="3852840"/>
              <a:ext cx="1384277" cy="3005161"/>
            </a:xfrm>
            <a:custGeom>
              <a:avLst/>
              <a:gdLst>
                <a:gd name="connsiteX0" fmla="*/ 1170617 w 1257209"/>
                <a:gd name="connsiteY0" fmla="*/ 842 h 2729305"/>
                <a:gd name="connsiteX1" fmla="*/ 1201478 w 1257209"/>
                <a:gd name="connsiteY1" fmla="*/ 38149 h 2729305"/>
                <a:gd name="connsiteX2" fmla="*/ 1192265 w 1257209"/>
                <a:gd name="connsiteY2" fmla="*/ 241734 h 2729305"/>
                <a:gd name="connsiteX3" fmla="*/ 1168314 w 1257209"/>
                <a:gd name="connsiteY3" fmla="*/ 494141 h 2729305"/>
                <a:gd name="connsiteX4" fmla="*/ 1200556 w 1257209"/>
                <a:gd name="connsiteY4" fmla="*/ 609290 h 2729305"/>
                <a:gd name="connsiteX5" fmla="*/ 1230035 w 1257209"/>
                <a:gd name="connsiteY5" fmla="*/ 646599 h 2729305"/>
                <a:gd name="connsiteX6" fmla="*/ 1257209 w 1257209"/>
                <a:gd name="connsiteY6" fmla="*/ 717531 h 2729305"/>
                <a:gd name="connsiteX7" fmla="*/ 1256760 w 1257209"/>
                <a:gd name="connsiteY7" fmla="*/ 2729305 h 2729305"/>
                <a:gd name="connsiteX8" fmla="*/ 831157 w 1257209"/>
                <a:gd name="connsiteY8" fmla="*/ 2729305 h 2729305"/>
                <a:gd name="connsiteX9" fmla="*/ 831157 w 1257209"/>
                <a:gd name="connsiteY9" fmla="*/ 2718365 h 2729305"/>
                <a:gd name="connsiteX10" fmla="*/ 887811 w 1257209"/>
                <a:gd name="connsiteY10" fmla="*/ 2050498 h 2729305"/>
                <a:gd name="connsiteX11" fmla="*/ 933870 w 1257209"/>
                <a:gd name="connsiteY11" fmla="*/ 1457250 h 2729305"/>
                <a:gd name="connsiteX12" fmla="*/ 953216 w 1257209"/>
                <a:gd name="connsiteY12" fmla="*/ 1149110 h 2729305"/>
                <a:gd name="connsiteX13" fmla="*/ 910380 w 1257209"/>
                <a:gd name="connsiteY13" fmla="*/ 992507 h 2729305"/>
                <a:gd name="connsiteX14" fmla="*/ 760686 w 1257209"/>
                <a:gd name="connsiteY14" fmla="*/ 824389 h 2729305"/>
                <a:gd name="connsiteX15" fmla="*/ 491698 w 1257209"/>
                <a:gd name="connsiteY15" fmla="*/ 626332 h 2729305"/>
                <a:gd name="connsiteX16" fmla="*/ 383457 w 1257209"/>
                <a:gd name="connsiteY16" fmla="*/ 547110 h 2729305"/>
                <a:gd name="connsiteX17" fmla="*/ 22348 w 1257209"/>
                <a:gd name="connsiteY17" fmla="*/ 263382 h 2729305"/>
                <a:gd name="connsiteX18" fmla="*/ 10833 w 1257209"/>
                <a:gd name="connsiteY18" fmla="*/ 254170 h 2729305"/>
                <a:gd name="connsiteX19" fmla="*/ 6688 w 1257209"/>
                <a:gd name="connsiteY19" fmla="*/ 210873 h 2729305"/>
                <a:gd name="connsiteX20" fmla="*/ 50905 w 1257209"/>
                <a:gd name="connsiteY20" fmla="*/ 203043 h 2729305"/>
                <a:gd name="connsiteX21" fmla="*/ 107558 w 1257209"/>
                <a:gd name="connsiteY21" fmla="*/ 244037 h 2729305"/>
                <a:gd name="connsiteX22" fmla="*/ 358585 w 1257209"/>
                <a:gd name="connsiteY22" fmla="*/ 426433 h 2729305"/>
                <a:gd name="connsiteX23" fmla="*/ 548351 w 1257209"/>
                <a:gd name="connsiteY23" fmla="*/ 498747 h 2729305"/>
                <a:gd name="connsiteX24" fmla="*/ 681924 w 1257209"/>
                <a:gd name="connsiteY24" fmla="*/ 510262 h 2729305"/>
                <a:gd name="connsiteX25" fmla="*/ 979009 w 1257209"/>
                <a:gd name="connsiteY25" fmla="*/ 441172 h 2729305"/>
                <a:gd name="connsiteX26" fmla="*/ 1012632 w 1257209"/>
                <a:gd name="connsiteY26" fmla="*/ 400639 h 2729305"/>
                <a:gd name="connsiteX27" fmla="*/ 1102909 w 1257209"/>
                <a:gd name="connsiteY27" fmla="*/ 92500 h 2729305"/>
                <a:gd name="connsiteX28" fmla="*/ 1140218 w 1257209"/>
                <a:gd name="connsiteY28" fmla="*/ 19266 h 2729305"/>
                <a:gd name="connsiteX29" fmla="*/ 1170617 w 1257209"/>
                <a:gd name="connsiteY29" fmla="*/ 842 h 2729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57209" h="2729305">
                  <a:moveTo>
                    <a:pt x="1170617" y="842"/>
                  </a:moveTo>
                  <a:cubicBezTo>
                    <a:pt x="1190423" y="5908"/>
                    <a:pt x="1201938" y="18344"/>
                    <a:pt x="1201478" y="38149"/>
                  </a:cubicBezTo>
                  <a:cubicBezTo>
                    <a:pt x="1199174" y="105858"/>
                    <a:pt x="1196871" y="174026"/>
                    <a:pt x="1192265" y="241734"/>
                  </a:cubicBezTo>
                  <a:cubicBezTo>
                    <a:pt x="1185817" y="326023"/>
                    <a:pt x="1177987" y="410313"/>
                    <a:pt x="1168314" y="494141"/>
                  </a:cubicBezTo>
                  <a:cubicBezTo>
                    <a:pt x="1163247" y="537898"/>
                    <a:pt x="1175684" y="575206"/>
                    <a:pt x="1200556" y="609290"/>
                  </a:cubicBezTo>
                  <a:cubicBezTo>
                    <a:pt x="1209769" y="622187"/>
                    <a:pt x="1218980" y="635544"/>
                    <a:pt x="1230035" y="646599"/>
                  </a:cubicBezTo>
                  <a:cubicBezTo>
                    <a:pt x="1250300" y="666404"/>
                    <a:pt x="1257209" y="689434"/>
                    <a:pt x="1257209" y="717531"/>
                  </a:cubicBezTo>
                  <a:lnTo>
                    <a:pt x="1256760" y="2729305"/>
                  </a:lnTo>
                  <a:lnTo>
                    <a:pt x="831157" y="2729305"/>
                  </a:lnTo>
                  <a:lnTo>
                    <a:pt x="831157" y="2718365"/>
                  </a:lnTo>
                  <a:cubicBezTo>
                    <a:pt x="850042" y="2495896"/>
                    <a:pt x="869387" y="2272967"/>
                    <a:pt x="887811" y="2050498"/>
                  </a:cubicBezTo>
                  <a:cubicBezTo>
                    <a:pt x="903932" y="1852902"/>
                    <a:pt x="919132" y="1654846"/>
                    <a:pt x="933870" y="1457250"/>
                  </a:cubicBezTo>
                  <a:cubicBezTo>
                    <a:pt x="941240" y="1354536"/>
                    <a:pt x="945846" y="1251823"/>
                    <a:pt x="953216" y="1149110"/>
                  </a:cubicBezTo>
                  <a:cubicBezTo>
                    <a:pt x="957361" y="1091536"/>
                    <a:pt x="940779" y="1040409"/>
                    <a:pt x="910380" y="992507"/>
                  </a:cubicBezTo>
                  <a:cubicBezTo>
                    <a:pt x="869847" y="928023"/>
                    <a:pt x="816879" y="874594"/>
                    <a:pt x="760686" y="824389"/>
                  </a:cubicBezTo>
                  <a:cubicBezTo>
                    <a:pt x="676857" y="750233"/>
                    <a:pt x="585659" y="686671"/>
                    <a:pt x="491698" y="626332"/>
                  </a:cubicBezTo>
                  <a:cubicBezTo>
                    <a:pt x="454389" y="602381"/>
                    <a:pt x="418923" y="574746"/>
                    <a:pt x="383457" y="547110"/>
                  </a:cubicBezTo>
                  <a:cubicBezTo>
                    <a:pt x="262780" y="452687"/>
                    <a:pt x="142565" y="357804"/>
                    <a:pt x="22348" y="263382"/>
                  </a:cubicBezTo>
                  <a:cubicBezTo>
                    <a:pt x="18663" y="260158"/>
                    <a:pt x="14518" y="257394"/>
                    <a:pt x="10833" y="254170"/>
                  </a:cubicBezTo>
                  <a:cubicBezTo>
                    <a:pt x="-2063" y="241734"/>
                    <a:pt x="-3445" y="224231"/>
                    <a:pt x="6688" y="210873"/>
                  </a:cubicBezTo>
                  <a:cubicBezTo>
                    <a:pt x="16821" y="197056"/>
                    <a:pt x="35705" y="192910"/>
                    <a:pt x="50905" y="203043"/>
                  </a:cubicBezTo>
                  <a:cubicBezTo>
                    <a:pt x="70251" y="215940"/>
                    <a:pt x="88675" y="230680"/>
                    <a:pt x="107558" y="244037"/>
                  </a:cubicBezTo>
                  <a:cubicBezTo>
                    <a:pt x="191387" y="304835"/>
                    <a:pt x="276138" y="363792"/>
                    <a:pt x="358585" y="426433"/>
                  </a:cubicBezTo>
                  <a:cubicBezTo>
                    <a:pt x="415238" y="469729"/>
                    <a:pt x="479261" y="490456"/>
                    <a:pt x="548351" y="498747"/>
                  </a:cubicBezTo>
                  <a:cubicBezTo>
                    <a:pt x="592567" y="504275"/>
                    <a:pt x="637246" y="507499"/>
                    <a:pt x="681924" y="510262"/>
                  </a:cubicBezTo>
                  <a:cubicBezTo>
                    <a:pt x="787861" y="517632"/>
                    <a:pt x="884586" y="483547"/>
                    <a:pt x="979009" y="441172"/>
                  </a:cubicBezTo>
                  <a:cubicBezTo>
                    <a:pt x="997894" y="432881"/>
                    <a:pt x="1007105" y="421367"/>
                    <a:pt x="1012632" y="400639"/>
                  </a:cubicBezTo>
                  <a:cubicBezTo>
                    <a:pt x="1041189" y="297466"/>
                    <a:pt x="1071128" y="194753"/>
                    <a:pt x="1102909" y="92500"/>
                  </a:cubicBezTo>
                  <a:cubicBezTo>
                    <a:pt x="1110740" y="66706"/>
                    <a:pt x="1126400" y="42756"/>
                    <a:pt x="1140218" y="19266"/>
                  </a:cubicBezTo>
                  <a:cubicBezTo>
                    <a:pt x="1146205" y="8672"/>
                    <a:pt x="1154957" y="-3304"/>
                    <a:pt x="1170617" y="842"/>
                  </a:cubicBezTo>
                  <a:close/>
                </a:path>
              </a:pathLst>
            </a:custGeom>
            <a:solidFill>
              <a:schemeClr val="accent3"/>
            </a:solidFill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EA7F7FB-D37B-41D6-BC98-2F9291261A02}"/>
                </a:ext>
              </a:extLst>
            </p:cNvPr>
            <p:cNvGrpSpPr/>
            <p:nvPr/>
          </p:nvGrpSpPr>
          <p:grpSpPr>
            <a:xfrm>
              <a:off x="3738889" y="1759234"/>
              <a:ext cx="4623692" cy="3326062"/>
              <a:chOff x="3784154" y="1759234"/>
              <a:chExt cx="4623692" cy="3326062"/>
            </a:xfrm>
            <a:solidFill>
              <a:schemeClr val="accent1"/>
            </a:solidFill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05BB7BFF-8108-44FC-A9FE-95735CFC5C80}"/>
                  </a:ext>
                </a:extLst>
              </p:cNvPr>
              <p:cNvSpPr/>
              <p:nvPr/>
            </p:nvSpPr>
            <p:spPr>
              <a:xfrm>
                <a:off x="8068055" y="4002915"/>
                <a:ext cx="339791" cy="157217"/>
              </a:xfrm>
              <a:custGeom>
                <a:avLst/>
                <a:gdLst>
                  <a:gd name="connsiteX0" fmla="*/ 250770 w 250396"/>
                  <a:gd name="connsiteY0" fmla="*/ 80316 h 115854"/>
                  <a:gd name="connsiteX1" fmla="*/ 153975 w 250396"/>
                  <a:gd name="connsiteY1" fmla="*/ 108346 h 115854"/>
                  <a:gd name="connsiteX2" fmla="*/ 117350 w 250396"/>
                  <a:gd name="connsiteY2" fmla="*/ 115073 h 115854"/>
                  <a:gd name="connsiteX3" fmla="*/ 0 w 250396"/>
                  <a:gd name="connsiteY3" fmla="*/ 59388 h 115854"/>
                  <a:gd name="connsiteX4" fmla="*/ 173035 w 250396"/>
                  <a:gd name="connsiteY4" fmla="*/ 71721 h 115854"/>
                  <a:gd name="connsiteX5" fmla="*/ 173782 w 250396"/>
                  <a:gd name="connsiteY5" fmla="*/ 66489 h 115854"/>
                  <a:gd name="connsiteX6" fmla="*/ 1869 w 250396"/>
                  <a:gd name="connsiteY6" fmla="*/ 32480 h 115854"/>
                  <a:gd name="connsiteX7" fmla="*/ 118471 w 250396"/>
                  <a:gd name="connsiteY7" fmla="*/ 5198 h 115854"/>
                  <a:gd name="connsiteX8" fmla="*/ 234700 w 250396"/>
                  <a:gd name="connsiteY8" fmla="*/ 67610 h 115854"/>
                  <a:gd name="connsiteX9" fmla="*/ 250770 w 250396"/>
                  <a:gd name="connsiteY9" fmla="*/ 77700 h 115854"/>
                  <a:gd name="connsiteX10" fmla="*/ 250770 w 250396"/>
                  <a:gd name="connsiteY10" fmla="*/ 80316 h 115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0396" h="115854">
                    <a:moveTo>
                      <a:pt x="250770" y="80316"/>
                    </a:moveTo>
                    <a:cubicBezTo>
                      <a:pt x="218629" y="89660"/>
                      <a:pt x="186489" y="99377"/>
                      <a:pt x="153975" y="108346"/>
                    </a:cubicBezTo>
                    <a:cubicBezTo>
                      <a:pt x="142016" y="111710"/>
                      <a:pt x="129683" y="113204"/>
                      <a:pt x="117350" y="115073"/>
                    </a:cubicBezTo>
                    <a:cubicBezTo>
                      <a:pt x="70261" y="121053"/>
                      <a:pt x="25787" y="99377"/>
                      <a:pt x="0" y="59388"/>
                    </a:cubicBezTo>
                    <a:cubicBezTo>
                      <a:pt x="57180" y="63499"/>
                      <a:pt x="115108" y="67610"/>
                      <a:pt x="173035" y="71721"/>
                    </a:cubicBezTo>
                    <a:cubicBezTo>
                      <a:pt x="173409" y="69852"/>
                      <a:pt x="173409" y="68357"/>
                      <a:pt x="173782" y="66489"/>
                    </a:cubicBezTo>
                    <a:cubicBezTo>
                      <a:pt x="116976" y="55277"/>
                      <a:pt x="60170" y="44065"/>
                      <a:pt x="1869" y="32480"/>
                    </a:cubicBezTo>
                    <a:cubicBezTo>
                      <a:pt x="37373" y="7814"/>
                      <a:pt x="73998" y="-9004"/>
                      <a:pt x="118471" y="5198"/>
                    </a:cubicBezTo>
                    <a:cubicBezTo>
                      <a:pt x="161076" y="19026"/>
                      <a:pt x="198075" y="43318"/>
                      <a:pt x="234700" y="67610"/>
                    </a:cubicBezTo>
                    <a:cubicBezTo>
                      <a:pt x="239932" y="70973"/>
                      <a:pt x="245538" y="74337"/>
                      <a:pt x="250770" y="77700"/>
                    </a:cubicBezTo>
                    <a:cubicBezTo>
                      <a:pt x="250770" y="78448"/>
                      <a:pt x="250770" y="79569"/>
                      <a:pt x="250770" y="80316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4B272925-16C4-4E9D-843D-0C403E0911A7}"/>
                  </a:ext>
                </a:extLst>
              </p:cNvPr>
              <p:cNvSpPr/>
              <p:nvPr/>
            </p:nvSpPr>
            <p:spPr>
              <a:xfrm>
                <a:off x="5596698" y="2945459"/>
                <a:ext cx="355005" cy="816512"/>
              </a:xfrm>
              <a:custGeom>
                <a:avLst/>
                <a:gdLst>
                  <a:gd name="connsiteX0" fmla="*/ 133056 w 261607"/>
                  <a:gd name="connsiteY0" fmla="*/ 0 h 601698"/>
                  <a:gd name="connsiteX1" fmla="*/ 185377 w 261607"/>
                  <a:gd name="connsiteY1" fmla="*/ 109502 h 601698"/>
                  <a:gd name="connsiteX2" fmla="*/ 257880 w 261607"/>
                  <a:gd name="connsiteY2" fmla="*/ 315424 h 601698"/>
                  <a:gd name="connsiteX3" fmla="*/ 225740 w 261607"/>
                  <a:gd name="connsiteY3" fmla="*/ 515741 h 601698"/>
                  <a:gd name="connsiteX4" fmla="*/ 160711 w 261607"/>
                  <a:gd name="connsiteY4" fmla="*/ 603193 h 601698"/>
                  <a:gd name="connsiteX5" fmla="*/ 132682 w 261607"/>
                  <a:gd name="connsiteY5" fmla="*/ 169298 h 601698"/>
                  <a:gd name="connsiteX6" fmla="*/ 107642 w 261607"/>
                  <a:gd name="connsiteY6" fmla="*/ 604314 h 601698"/>
                  <a:gd name="connsiteX7" fmla="*/ 97925 w 261607"/>
                  <a:gd name="connsiteY7" fmla="*/ 595719 h 601698"/>
                  <a:gd name="connsiteX8" fmla="*/ 4494 w 261607"/>
                  <a:gd name="connsiteY8" fmla="*/ 425673 h 601698"/>
                  <a:gd name="connsiteX9" fmla="*/ 11221 w 261607"/>
                  <a:gd name="connsiteY9" fmla="*/ 300475 h 601698"/>
                  <a:gd name="connsiteX10" fmla="*/ 133056 w 261607"/>
                  <a:gd name="connsiteY10" fmla="*/ 0 h 601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1607" h="601698">
                    <a:moveTo>
                      <a:pt x="133056" y="0"/>
                    </a:moveTo>
                    <a:cubicBezTo>
                      <a:pt x="151742" y="38867"/>
                      <a:pt x="169307" y="73998"/>
                      <a:pt x="185377" y="109502"/>
                    </a:cubicBezTo>
                    <a:cubicBezTo>
                      <a:pt x="215275" y="176025"/>
                      <a:pt x="241436" y="244043"/>
                      <a:pt x="257880" y="315424"/>
                    </a:cubicBezTo>
                    <a:cubicBezTo>
                      <a:pt x="274324" y="386806"/>
                      <a:pt x="263486" y="453703"/>
                      <a:pt x="225740" y="515741"/>
                    </a:cubicBezTo>
                    <a:cubicBezTo>
                      <a:pt x="207053" y="546387"/>
                      <a:pt x="184256" y="574790"/>
                      <a:pt x="160711" y="603193"/>
                    </a:cubicBezTo>
                    <a:cubicBezTo>
                      <a:pt x="162954" y="457066"/>
                      <a:pt x="147631" y="313182"/>
                      <a:pt x="132682" y="169298"/>
                    </a:cubicBezTo>
                    <a:cubicBezTo>
                      <a:pt x="118107" y="313182"/>
                      <a:pt x="102036" y="456693"/>
                      <a:pt x="107642" y="604314"/>
                    </a:cubicBezTo>
                    <a:cubicBezTo>
                      <a:pt x="103158" y="600203"/>
                      <a:pt x="100168" y="598335"/>
                      <a:pt x="97925" y="595719"/>
                    </a:cubicBezTo>
                    <a:cubicBezTo>
                      <a:pt x="53826" y="546013"/>
                      <a:pt x="18322" y="491823"/>
                      <a:pt x="4494" y="425673"/>
                    </a:cubicBezTo>
                    <a:cubicBezTo>
                      <a:pt x="-4475" y="383069"/>
                      <a:pt x="1131" y="341585"/>
                      <a:pt x="11221" y="300475"/>
                    </a:cubicBezTo>
                    <a:cubicBezTo>
                      <a:pt x="37008" y="195832"/>
                      <a:pt x="82229" y="99411"/>
                      <a:pt x="133056" y="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06D04525-046B-4E20-9916-1E0FE9682339}"/>
                  </a:ext>
                </a:extLst>
              </p:cNvPr>
              <p:cNvSpPr/>
              <p:nvPr/>
            </p:nvSpPr>
            <p:spPr>
              <a:xfrm>
                <a:off x="6234879" y="2947995"/>
                <a:ext cx="355005" cy="816512"/>
              </a:xfrm>
              <a:custGeom>
                <a:avLst/>
                <a:gdLst>
                  <a:gd name="connsiteX0" fmla="*/ 157959 w 261607"/>
                  <a:gd name="connsiteY0" fmla="*/ 600203 h 601698"/>
                  <a:gd name="connsiteX1" fmla="*/ 132919 w 261607"/>
                  <a:gd name="connsiteY1" fmla="*/ 167803 h 601698"/>
                  <a:gd name="connsiteX2" fmla="*/ 107879 w 261607"/>
                  <a:gd name="connsiteY2" fmla="*/ 599830 h 601698"/>
                  <a:gd name="connsiteX3" fmla="*/ 104890 w 261607"/>
                  <a:gd name="connsiteY3" fmla="*/ 600203 h 601698"/>
                  <a:gd name="connsiteX4" fmla="*/ 2862 w 261607"/>
                  <a:gd name="connsiteY4" fmla="*/ 413714 h 601698"/>
                  <a:gd name="connsiteX5" fmla="*/ 13327 w 261607"/>
                  <a:gd name="connsiteY5" fmla="*/ 290011 h 601698"/>
                  <a:gd name="connsiteX6" fmla="*/ 128808 w 261607"/>
                  <a:gd name="connsiteY6" fmla="*/ 6727 h 601698"/>
                  <a:gd name="connsiteX7" fmla="*/ 134040 w 261607"/>
                  <a:gd name="connsiteY7" fmla="*/ 0 h 601698"/>
                  <a:gd name="connsiteX8" fmla="*/ 189351 w 261607"/>
                  <a:gd name="connsiteY8" fmla="*/ 116976 h 601698"/>
                  <a:gd name="connsiteX9" fmla="*/ 259612 w 261607"/>
                  <a:gd name="connsiteY9" fmla="*/ 325141 h 601698"/>
                  <a:gd name="connsiteX10" fmla="*/ 228219 w 261607"/>
                  <a:gd name="connsiteY10" fmla="*/ 508640 h 601698"/>
                  <a:gd name="connsiteX11" fmla="*/ 163564 w 261607"/>
                  <a:gd name="connsiteY11" fmla="*/ 602819 h 601698"/>
                  <a:gd name="connsiteX12" fmla="*/ 157959 w 261607"/>
                  <a:gd name="connsiteY12" fmla="*/ 600203 h 601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1607" h="601698">
                    <a:moveTo>
                      <a:pt x="157959" y="600203"/>
                    </a:moveTo>
                    <a:cubicBezTo>
                      <a:pt x="163191" y="455198"/>
                      <a:pt x="147494" y="311687"/>
                      <a:pt x="132919" y="167803"/>
                    </a:cubicBezTo>
                    <a:cubicBezTo>
                      <a:pt x="117970" y="311313"/>
                      <a:pt x="102273" y="454824"/>
                      <a:pt x="107879" y="599830"/>
                    </a:cubicBezTo>
                    <a:cubicBezTo>
                      <a:pt x="106384" y="600203"/>
                      <a:pt x="105263" y="600577"/>
                      <a:pt x="104890" y="600203"/>
                    </a:cubicBezTo>
                    <a:cubicBezTo>
                      <a:pt x="54437" y="547134"/>
                      <a:pt x="15569" y="487712"/>
                      <a:pt x="2862" y="413714"/>
                    </a:cubicBezTo>
                    <a:cubicBezTo>
                      <a:pt x="-4238" y="371483"/>
                      <a:pt x="2862" y="330373"/>
                      <a:pt x="13327" y="290011"/>
                    </a:cubicBezTo>
                    <a:cubicBezTo>
                      <a:pt x="39488" y="190600"/>
                      <a:pt x="81718" y="97542"/>
                      <a:pt x="128808" y="6727"/>
                    </a:cubicBezTo>
                    <a:cubicBezTo>
                      <a:pt x="129555" y="5232"/>
                      <a:pt x="131050" y="3737"/>
                      <a:pt x="134040" y="0"/>
                    </a:cubicBezTo>
                    <a:cubicBezTo>
                      <a:pt x="153100" y="39989"/>
                      <a:pt x="171786" y="78109"/>
                      <a:pt x="189351" y="116976"/>
                    </a:cubicBezTo>
                    <a:cubicBezTo>
                      <a:pt x="219249" y="184247"/>
                      <a:pt x="245037" y="252638"/>
                      <a:pt x="259612" y="325141"/>
                    </a:cubicBezTo>
                    <a:cubicBezTo>
                      <a:pt x="272692" y="390543"/>
                      <a:pt x="261854" y="451834"/>
                      <a:pt x="228219" y="508640"/>
                    </a:cubicBezTo>
                    <a:cubicBezTo>
                      <a:pt x="208785" y="541528"/>
                      <a:pt x="185240" y="571426"/>
                      <a:pt x="163564" y="602819"/>
                    </a:cubicBezTo>
                    <a:cubicBezTo>
                      <a:pt x="161696" y="602072"/>
                      <a:pt x="159827" y="600951"/>
                      <a:pt x="157959" y="600203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90D207F7-8677-4417-89AB-24DBE1808397}"/>
                  </a:ext>
                </a:extLst>
              </p:cNvPr>
              <p:cNvSpPr/>
              <p:nvPr/>
            </p:nvSpPr>
            <p:spPr>
              <a:xfrm>
                <a:off x="3797340" y="3458189"/>
                <a:ext cx="684653" cy="507151"/>
              </a:xfrm>
              <a:custGeom>
                <a:avLst/>
                <a:gdLst>
                  <a:gd name="connsiteX0" fmla="*/ 2242 w 504529"/>
                  <a:gd name="connsiteY0" fmla="*/ 0 h 373725"/>
                  <a:gd name="connsiteX1" fmla="*/ 117724 w 504529"/>
                  <a:gd name="connsiteY1" fmla="*/ 19808 h 373725"/>
                  <a:gd name="connsiteX2" fmla="*/ 312808 w 504529"/>
                  <a:gd name="connsiteY2" fmla="*/ 72876 h 373725"/>
                  <a:gd name="connsiteX3" fmla="*/ 487338 w 504529"/>
                  <a:gd name="connsiteY3" fmla="*/ 255628 h 373725"/>
                  <a:gd name="connsiteX4" fmla="*/ 506024 w 504529"/>
                  <a:gd name="connsiteY4" fmla="*/ 324768 h 373725"/>
                  <a:gd name="connsiteX5" fmla="*/ 138652 w 504529"/>
                  <a:gd name="connsiteY5" fmla="*/ 96421 h 373725"/>
                  <a:gd name="connsiteX6" fmla="*/ 136410 w 504529"/>
                  <a:gd name="connsiteY6" fmla="*/ 99411 h 373725"/>
                  <a:gd name="connsiteX7" fmla="*/ 245538 w 504529"/>
                  <a:gd name="connsiteY7" fmla="*/ 191721 h 373725"/>
                  <a:gd name="connsiteX8" fmla="*/ 359150 w 504529"/>
                  <a:gd name="connsiteY8" fmla="*/ 283284 h 373725"/>
                  <a:gd name="connsiteX9" fmla="*/ 476874 w 504529"/>
                  <a:gd name="connsiteY9" fmla="*/ 369241 h 373725"/>
                  <a:gd name="connsiteX10" fmla="*/ 187610 w 504529"/>
                  <a:gd name="connsiteY10" fmla="*/ 287021 h 373725"/>
                  <a:gd name="connsiteX11" fmla="*/ 42978 w 504529"/>
                  <a:gd name="connsiteY11" fmla="*/ 81472 h 373725"/>
                  <a:gd name="connsiteX12" fmla="*/ 0 w 504529"/>
                  <a:gd name="connsiteY12" fmla="*/ 4111 h 373725"/>
                  <a:gd name="connsiteX13" fmla="*/ 2242 w 504529"/>
                  <a:gd name="connsiteY13" fmla="*/ 0 h 373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04529" h="373725">
                    <a:moveTo>
                      <a:pt x="2242" y="0"/>
                    </a:moveTo>
                    <a:cubicBezTo>
                      <a:pt x="40736" y="6353"/>
                      <a:pt x="79604" y="12333"/>
                      <a:pt x="117724" y="19808"/>
                    </a:cubicBezTo>
                    <a:cubicBezTo>
                      <a:pt x="184247" y="32140"/>
                      <a:pt x="249275" y="49706"/>
                      <a:pt x="312808" y="72876"/>
                    </a:cubicBezTo>
                    <a:cubicBezTo>
                      <a:pt x="401381" y="105391"/>
                      <a:pt x="457440" y="168177"/>
                      <a:pt x="487338" y="255628"/>
                    </a:cubicBezTo>
                    <a:cubicBezTo>
                      <a:pt x="494813" y="278052"/>
                      <a:pt x="500792" y="301223"/>
                      <a:pt x="506024" y="324768"/>
                    </a:cubicBezTo>
                    <a:cubicBezTo>
                      <a:pt x="389422" y="238063"/>
                      <a:pt x="263103" y="168550"/>
                      <a:pt x="138652" y="96421"/>
                    </a:cubicBezTo>
                    <a:cubicBezTo>
                      <a:pt x="137905" y="97542"/>
                      <a:pt x="137157" y="98290"/>
                      <a:pt x="136410" y="99411"/>
                    </a:cubicBezTo>
                    <a:cubicBezTo>
                      <a:pt x="172661" y="130430"/>
                      <a:pt x="208539" y="161449"/>
                      <a:pt x="245538" y="191721"/>
                    </a:cubicBezTo>
                    <a:cubicBezTo>
                      <a:pt x="282910" y="222740"/>
                      <a:pt x="320657" y="253760"/>
                      <a:pt x="359150" y="283284"/>
                    </a:cubicBezTo>
                    <a:cubicBezTo>
                      <a:pt x="397270" y="312435"/>
                      <a:pt x="436511" y="339717"/>
                      <a:pt x="476874" y="369241"/>
                    </a:cubicBezTo>
                    <a:cubicBezTo>
                      <a:pt x="367746" y="382321"/>
                      <a:pt x="266840" y="373352"/>
                      <a:pt x="187610" y="287021"/>
                    </a:cubicBezTo>
                    <a:cubicBezTo>
                      <a:pt x="130430" y="224983"/>
                      <a:pt x="85209" y="154349"/>
                      <a:pt x="42978" y="81472"/>
                    </a:cubicBezTo>
                    <a:cubicBezTo>
                      <a:pt x="28029" y="56806"/>
                      <a:pt x="14202" y="30272"/>
                      <a:pt x="0" y="4111"/>
                    </a:cubicBezTo>
                    <a:cubicBezTo>
                      <a:pt x="747" y="2990"/>
                      <a:pt x="1495" y="1495"/>
                      <a:pt x="2242" y="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565F0C0B-7967-4E76-9C80-13490E033AFA}"/>
                  </a:ext>
                </a:extLst>
              </p:cNvPr>
              <p:cNvSpPr/>
              <p:nvPr/>
            </p:nvSpPr>
            <p:spPr>
              <a:xfrm>
                <a:off x="7708991" y="3460499"/>
                <a:ext cx="684653" cy="502079"/>
              </a:xfrm>
              <a:custGeom>
                <a:avLst/>
                <a:gdLst>
                  <a:gd name="connsiteX0" fmla="*/ 366251 w 504529"/>
                  <a:gd name="connsiteY0" fmla="*/ 94719 h 369988"/>
                  <a:gd name="connsiteX1" fmla="*/ 180509 w 504529"/>
                  <a:gd name="connsiteY1" fmla="*/ 204220 h 369988"/>
                  <a:gd name="connsiteX2" fmla="*/ 0 w 504529"/>
                  <a:gd name="connsiteY2" fmla="*/ 321196 h 369988"/>
                  <a:gd name="connsiteX3" fmla="*/ 747 w 504529"/>
                  <a:gd name="connsiteY3" fmla="*/ 312227 h 369988"/>
                  <a:gd name="connsiteX4" fmla="*/ 26161 w 504529"/>
                  <a:gd name="connsiteY4" fmla="*/ 232997 h 369988"/>
                  <a:gd name="connsiteX5" fmla="*/ 187237 w 504529"/>
                  <a:gd name="connsiteY5" fmla="*/ 73416 h 369988"/>
                  <a:gd name="connsiteX6" fmla="*/ 496681 w 504529"/>
                  <a:gd name="connsiteY6" fmla="*/ 166 h 369988"/>
                  <a:gd name="connsiteX7" fmla="*/ 504530 w 504529"/>
                  <a:gd name="connsiteY7" fmla="*/ 166 h 369988"/>
                  <a:gd name="connsiteX8" fmla="*/ 502661 w 504529"/>
                  <a:gd name="connsiteY8" fmla="*/ 6146 h 369988"/>
                  <a:gd name="connsiteX9" fmla="*/ 341585 w 504529"/>
                  <a:gd name="connsiteY9" fmla="*/ 259905 h 369988"/>
                  <a:gd name="connsiteX10" fmla="*/ 58675 w 504529"/>
                  <a:gd name="connsiteY10" fmla="*/ 371276 h 369988"/>
                  <a:gd name="connsiteX11" fmla="*/ 26161 w 504529"/>
                  <a:gd name="connsiteY11" fmla="*/ 367912 h 369988"/>
                  <a:gd name="connsiteX12" fmla="*/ 369241 w 504529"/>
                  <a:gd name="connsiteY12" fmla="*/ 98082 h 369988"/>
                  <a:gd name="connsiteX13" fmla="*/ 366251 w 504529"/>
                  <a:gd name="connsiteY13" fmla="*/ 94719 h 369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04529" h="369988">
                    <a:moveTo>
                      <a:pt x="366251" y="94719"/>
                    </a:moveTo>
                    <a:cubicBezTo>
                      <a:pt x="304213" y="130970"/>
                      <a:pt x="241800" y="166474"/>
                      <a:pt x="180509" y="204220"/>
                    </a:cubicBezTo>
                    <a:cubicBezTo>
                      <a:pt x="119219" y="241967"/>
                      <a:pt x="59796" y="282329"/>
                      <a:pt x="0" y="321196"/>
                    </a:cubicBezTo>
                    <a:cubicBezTo>
                      <a:pt x="0" y="319701"/>
                      <a:pt x="0" y="315590"/>
                      <a:pt x="747" y="312227"/>
                    </a:cubicBezTo>
                    <a:cubicBezTo>
                      <a:pt x="8970" y="285692"/>
                      <a:pt x="16070" y="258784"/>
                      <a:pt x="26161" y="232997"/>
                    </a:cubicBezTo>
                    <a:cubicBezTo>
                      <a:pt x="56059" y="156383"/>
                      <a:pt x="109502" y="102941"/>
                      <a:pt x="187237" y="73416"/>
                    </a:cubicBezTo>
                    <a:cubicBezTo>
                      <a:pt x="287021" y="34923"/>
                      <a:pt x="391291" y="15115"/>
                      <a:pt x="496681" y="166"/>
                    </a:cubicBezTo>
                    <a:cubicBezTo>
                      <a:pt x="498924" y="-208"/>
                      <a:pt x="501540" y="166"/>
                      <a:pt x="504530" y="166"/>
                    </a:cubicBezTo>
                    <a:cubicBezTo>
                      <a:pt x="503782" y="2782"/>
                      <a:pt x="503782" y="4651"/>
                      <a:pt x="502661" y="6146"/>
                    </a:cubicBezTo>
                    <a:cubicBezTo>
                      <a:pt x="456319" y="95092"/>
                      <a:pt x="403997" y="180676"/>
                      <a:pt x="341585" y="259905"/>
                    </a:cubicBezTo>
                    <a:cubicBezTo>
                      <a:pt x="268335" y="352963"/>
                      <a:pt x="171914" y="382114"/>
                      <a:pt x="58675" y="371276"/>
                    </a:cubicBezTo>
                    <a:cubicBezTo>
                      <a:pt x="48958" y="370528"/>
                      <a:pt x="39241" y="369033"/>
                      <a:pt x="26161" y="367912"/>
                    </a:cubicBezTo>
                    <a:cubicBezTo>
                      <a:pt x="150985" y="287187"/>
                      <a:pt x="258992" y="191140"/>
                      <a:pt x="369241" y="98082"/>
                    </a:cubicBezTo>
                    <a:cubicBezTo>
                      <a:pt x="368120" y="96961"/>
                      <a:pt x="366999" y="95840"/>
                      <a:pt x="366251" y="94719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300C4130-AB8B-4481-B8FF-85361CD1C074}"/>
                  </a:ext>
                </a:extLst>
              </p:cNvPr>
              <p:cNvSpPr/>
              <p:nvPr/>
            </p:nvSpPr>
            <p:spPr>
              <a:xfrm>
                <a:off x="5755131" y="2039181"/>
                <a:ext cx="355005" cy="816512"/>
              </a:xfrm>
              <a:custGeom>
                <a:avLst/>
                <a:gdLst>
                  <a:gd name="connsiteX0" fmla="*/ 154957 w 261607"/>
                  <a:gd name="connsiteY0" fmla="*/ 602072 h 601698"/>
                  <a:gd name="connsiteX1" fmla="*/ 135897 w 261607"/>
                  <a:gd name="connsiteY1" fmla="*/ 168924 h 601698"/>
                  <a:gd name="connsiteX2" fmla="*/ 104878 w 261607"/>
                  <a:gd name="connsiteY2" fmla="*/ 602819 h 601698"/>
                  <a:gd name="connsiteX3" fmla="*/ 89929 w 261607"/>
                  <a:gd name="connsiteY3" fmla="*/ 586002 h 601698"/>
                  <a:gd name="connsiteX4" fmla="*/ 3225 w 261607"/>
                  <a:gd name="connsiteY4" fmla="*/ 417078 h 601698"/>
                  <a:gd name="connsiteX5" fmla="*/ 16679 w 261607"/>
                  <a:gd name="connsiteY5" fmla="*/ 278799 h 601698"/>
                  <a:gd name="connsiteX6" fmla="*/ 134402 w 261607"/>
                  <a:gd name="connsiteY6" fmla="*/ 4111 h 601698"/>
                  <a:gd name="connsiteX7" fmla="*/ 137766 w 261607"/>
                  <a:gd name="connsiteY7" fmla="*/ 0 h 601698"/>
                  <a:gd name="connsiteX8" fmla="*/ 140382 w 261607"/>
                  <a:gd name="connsiteY8" fmla="*/ 3737 h 601698"/>
                  <a:gd name="connsiteX9" fmla="*/ 254742 w 261607"/>
                  <a:gd name="connsiteY9" fmla="*/ 297112 h 601698"/>
                  <a:gd name="connsiteX10" fmla="*/ 185976 w 261607"/>
                  <a:gd name="connsiteY10" fmla="*/ 567315 h 601698"/>
                  <a:gd name="connsiteX11" fmla="*/ 160189 w 261607"/>
                  <a:gd name="connsiteY11" fmla="*/ 596466 h 601698"/>
                  <a:gd name="connsiteX12" fmla="*/ 154957 w 261607"/>
                  <a:gd name="connsiteY12" fmla="*/ 602072 h 601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1607" h="601698">
                    <a:moveTo>
                      <a:pt x="154957" y="602072"/>
                    </a:moveTo>
                    <a:cubicBezTo>
                      <a:pt x="162805" y="455571"/>
                      <a:pt x="148604" y="312435"/>
                      <a:pt x="135897" y="168924"/>
                    </a:cubicBezTo>
                    <a:cubicBezTo>
                      <a:pt x="119079" y="312061"/>
                      <a:pt x="101141" y="455198"/>
                      <a:pt x="104878" y="602819"/>
                    </a:cubicBezTo>
                    <a:cubicBezTo>
                      <a:pt x="98898" y="596092"/>
                      <a:pt x="94414" y="591234"/>
                      <a:pt x="89929" y="586002"/>
                    </a:cubicBezTo>
                    <a:cubicBezTo>
                      <a:pt x="48072" y="536296"/>
                      <a:pt x="14810" y="482106"/>
                      <a:pt x="3225" y="417078"/>
                    </a:cubicBezTo>
                    <a:cubicBezTo>
                      <a:pt x="-4997" y="369615"/>
                      <a:pt x="3598" y="324020"/>
                      <a:pt x="16679" y="278799"/>
                    </a:cubicBezTo>
                    <a:cubicBezTo>
                      <a:pt x="44708" y="182378"/>
                      <a:pt x="86939" y="92310"/>
                      <a:pt x="134402" y="4111"/>
                    </a:cubicBezTo>
                    <a:cubicBezTo>
                      <a:pt x="135150" y="2990"/>
                      <a:pt x="136271" y="1869"/>
                      <a:pt x="137766" y="0"/>
                    </a:cubicBezTo>
                    <a:cubicBezTo>
                      <a:pt x="138887" y="1495"/>
                      <a:pt x="139634" y="2616"/>
                      <a:pt x="140382" y="3737"/>
                    </a:cubicBezTo>
                    <a:cubicBezTo>
                      <a:pt x="187471" y="98290"/>
                      <a:pt x="228581" y="194711"/>
                      <a:pt x="254742" y="297112"/>
                    </a:cubicBezTo>
                    <a:cubicBezTo>
                      <a:pt x="281276" y="400260"/>
                      <a:pt x="251378" y="488086"/>
                      <a:pt x="185976" y="567315"/>
                    </a:cubicBezTo>
                    <a:cubicBezTo>
                      <a:pt x="177754" y="577406"/>
                      <a:pt x="168785" y="586749"/>
                      <a:pt x="160189" y="596466"/>
                    </a:cubicBezTo>
                    <a:cubicBezTo>
                      <a:pt x="160189" y="598335"/>
                      <a:pt x="158321" y="599456"/>
                      <a:pt x="154957" y="602072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5A647B2E-E004-499C-815F-67ABA0ACBC1C}"/>
                  </a:ext>
                </a:extLst>
              </p:cNvPr>
              <p:cNvSpPr/>
              <p:nvPr/>
            </p:nvSpPr>
            <p:spPr>
              <a:xfrm>
                <a:off x="4521527" y="2706084"/>
                <a:ext cx="380363" cy="791155"/>
              </a:xfrm>
              <a:custGeom>
                <a:avLst/>
                <a:gdLst>
                  <a:gd name="connsiteX0" fmla="*/ 27300 w 280294"/>
                  <a:gd name="connsiteY0" fmla="*/ 0 h 583011"/>
                  <a:gd name="connsiteX1" fmla="*/ 158851 w 280294"/>
                  <a:gd name="connsiteY1" fmla="*/ 146127 h 583011"/>
                  <a:gd name="connsiteX2" fmla="*/ 232849 w 280294"/>
                  <a:gd name="connsiteY2" fmla="*/ 247033 h 583011"/>
                  <a:gd name="connsiteX3" fmla="*/ 264615 w 280294"/>
                  <a:gd name="connsiteY3" fmla="*/ 497429 h 583011"/>
                  <a:gd name="connsiteX4" fmla="*/ 238081 w 280294"/>
                  <a:gd name="connsiteY4" fmla="*/ 564699 h 583011"/>
                  <a:gd name="connsiteX5" fmla="*/ 79247 w 280294"/>
                  <a:gd name="connsiteY5" fmla="*/ 162197 h 583011"/>
                  <a:gd name="connsiteX6" fmla="*/ 75510 w 280294"/>
                  <a:gd name="connsiteY6" fmla="*/ 163318 h 583011"/>
                  <a:gd name="connsiteX7" fmla="*/ 108398 w 280294"/>
                  <a:gd name="connsiteY7" fmla="*/ 303465 h 583011"/>
                  <a:gd name="connsiteX8" fmla="*/ 144276 w 280294"/>
                  <a:gd name="connsiteY8" fmla="*/ 443239 h 583011"/>
                  <a:gd name="connsiteX9" fmla="*/ 187628 w 280294"/>
                  <a:gd name="connsiteY9" fmla="*/ 583012 h 583011"/>
                  <a:gd name="connsiteX10" fmla="*/ 15714 w 280294"/>
                  <a:gd name="connsiteY10" fmla="*/ 396149 h 583011"/>
                  <a:gd name="connsiteX11" fmla="*/ 391 w 280294"/>
                  <a:gd name="connsiteY11" fmla="*/ 270951 h 583011"/>
                  <a:gd name="connsiteX12" fmla="*/ 22815 w 280294"/>
                  <a:gd name="connsiteY12" fmla="*/ 8596 h 583011"/>
                  <a:gd name="connsiteX13" fmla="*/ 27300 w 280294"/>
                  <a:gd name="connsiteY13" fmla="*/ 0 h 583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0294" h="583011">
                    <a:moveTo>
                      <a:pt x="27300" y="0"/>
                    </a:moveTo>
                    <a:cubicBezTo>
                      <a:pt x="72520" y="50079"/>
                      <a:pt x="116994" y="96795"/>
                      <a:pt x="158851" y="146127"/>
                    </a:cubicBezTo>
                    <a:cubicBezTo>
                      <a:pt x="185759" y="177893"/>
                      <a:pt x="209304" y="212650"/>
                      <a:pt x="232849" y="247033"/>
                    </a:cubicBezTo>
                    <a:cubicBezTo>
                      <a:pt x="286291" y="324768"/>
                      <a:pt x="293018" y="409230"/>
                      <a:pt x="264615" y="497429"/>
                    </a:cubicBezTo>
                    <a:cubicBezTo>
                      <a:pt x="257141" y="520226"/>
                      <a:pt x="248171" y="542649"/>
                      <a:pt x="238081" y="564699"/>
                    </a:cubicBezTo>
                    <a:cubicBezTo>
                      <a:pt x="196224" y="425300"/>
                      <a:pt x="136427" y="294496"/>
                      <a:pt x="79247" y="162197"/>
                    </a:cubicBezTo>
                    <a:cubicBezTo>
                      <a:pt x="78126" y="162571"/>
                      <a:pt x="77005" y="162944"/>
                      <a:pt x="75510" y="163318"/>
                    </a:cubicBezTo>
                    <a:cubicBezTo>
                      <a:pt x="86348" y="210034"/>
                      <a:pt x="96813" y="257123"/>
                      <a:pt x="108398" y="303465"/>
                    </a:cubicBezTo>
                    <a:cubicBezTo>
                      <a:pt x="119984" y="350181"/>
                      <a:pt x="131195" y="396896"/>
                      <a:pt x="144276" y="443239"/>
                    </a:cubicBezTo>
                    <a:cubicBezTo>
                      <a:pt x="157356" y="489954"/>
                      <a:pt x="173053" y="535549"/>
                      <a:pt x="187628" y="583012"/>
                    </a:cubicBezTo>
                    <a:cubicBezTo>
                      <a:pt x="110267" y="538165"/>
                      <a:pt x="40380" y="486217"/>
                      <a:pt x="15714" y="396149"/>
                    </a:cubicBezTo>
                    <a:cubicBezTo>
                      <a:pt x="4502" y="356160"/>
                      <a:pt x="1513" y="312808"/>
                      <a:pt x="391" y="270951"/>
                    </a:cubicBezTo>
                    <a:cubicBezTo>
                      <a:pt x="-2225" y="182752"/>
                      <a:pt x="8613" y="95300"/>
                      <a:pt x="22815" y="8596"/>
                    </a:cubicBezTo>
                    <a:cubicBezTo>
                      <a:pt x="23189" y="7101"/>
                      <a:pt x="24310" y="5980"/>
                      <a:pt x="27300" y="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94AF19ED-459B-4682-9336-3283D52E4B51}"/>
                  </a:ext>
                </a:extLst>
              </p:cNvPr>
              <p:cNvSpPr/>
              <p:nvPr/>
            </p:nvSpPr>
            <p:spPr>
              <a:xfrm>
                <a:off x="7288955" y="2708113"/>
                <a:ext cx="380363" cy="791155"/>
              </a:xfrm>
              <a:custGeom>
                <a:avLst/>
                <a:gdLst>
                  <a:gd name="connsiteX0" fmla="*/ 257583 w 280294"/>
                  <a:gd name="connsiteY0" fmla="*/ 2990 h 583011"/>
                  <a:gd name="connsiteX1" fmla="*/ 268795 w 280294"/>
                  <a:gd name="connsiteY1" fmla="*/ 83341 h 583011"/>
                  <a:gd name="connsiteX2" fmla="*/ 280380 w 280294"/>
                  <a:gd name="connsiteY2" fmla="*/ 300475 h 583011"/>
                  <a:gd name="connsiteX3" fmla="*/ 129395 w 280294"/>
                  <a:gd name="connsiteY3" fmla="*/ 559841 h 583011"/>
                  <a:gd name="connsiteX4" fmla="*/ 90901 w 280294"/>
                  <a:gd name="connsiteY4" fmla="*/ 583012 h 583011"/>
                  <a:gd name="connsiteX5" fmla="*/ 203393 w 280294"/>
                  <a:gd name="connsiteY5" fmla="*/ 161449 h 583011"/>
                  <a:gd name="connsiteX6" fmla="*/ 44933 w 280294"/>
                  <a:gd name="connsiteY6" fmla="*/ 562831 h 583011"/>
                  <a:gd name="connsiteX7" fmla="*/ 41570 w 280294"/>
                  <a:gd name="connsiteY7" fmla="*/ 561336 h 583011"/>
                  <a:gd name="connsiteX8" fmla="*/ 40822 w 280294"/>
                  <a:gd name="connsiteY8" fmla="*/ 257123 h 583011"/>
                  <a:gd name="connsiteX9" fmla="*/ 228806 w 280294"/>
                  <a:gd name="connsiteY9" fmla="*/ 26908 h 583011"/>
                  <a:gd name="connsiteX10" fmla="*/ 251603 w 280294"/>
                  <a:gd name="connsiteY10" fmla="*/ 0 h 583011"/>
                  <a:gd name="connsiteX11" fmla="*/ 257583 w 280294"/>
                  <a:gd name="connsiteY11" fmla="*/ 2990 h 583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0294" h="583011">
                    <a:moveTo>
                      <a:pt x="257583" y="2990"/>
                    </a:moveTo>
                    <a:cubicBezTo>
                      <a:pt x="261320" y="29898"/>
                      <a:pt x="265431" y="56433"/>
                      <a:pt x="268795" y="83341"/>
                    </a:cubicBezTo>
                    <a:cubicBezTo>
                      <a:pt x="278138" y="155470"/>
                      <a:pt x="281128" y="227599"/>
                      <a:pt x="280380" y="300475"/>
                    </a:cubicBezTo>
                    <a:cubicBezTo>
                      <a:pt x="278885" y="415957"/>
                      <a:pt x="225069" y="499671"/>
                      <a:pt x="129395" y="559841"/>
                    </a:cubicBezTo>
                    <a:cubicBezTo>
                      <a:pt x="117810" y="567315"/>
                      <a:pt x="105477" y="574043"/>
                      <a:pt x="90901" y="583012"/>
                    </a:cubicBezTo>
                    <a:cubicBezTo>
                      <a:pt x="142849" y="444360"/>
                      <a:pt x="172374" y="302718"/>
                      <a:pt x="203393" y="161449"/>
                    </a:cubicBezTo>
                    <a:cubicBezTo>
                      <a:pt x="144344" y="293001"/>
                      <a:pt x="84548" y="423805"/>
                      <a:pt x="44933" y="562831"/>
                    </a:cubicBezTo>
                    <a:cubicBezTo>
                      <a:pt x="43438" y="562083"/>
                      <a:pt x="41943" y="562083"/>
                      <a:pt x="41570" y="561336"/>
                    </a:cubicBezTo>
                    <a:cubicBezTo>
                      <a:pt x="-4772" y="460056"/>
                      <a:pt x="-21964" y="358777"/>
                      <a:pt x="40822" y="257123"/>
                    </a:cubicBezTo>
                    <a:cubicBezTo>
                      <a:pt x="93144" y="171914"/>
                      <a:pt x="159293" y="97916"/>
                      <a:pt x="228806" y="26908"/>
                    </a:cubicBezTo>
                    <a:cubicBezTo>
                      <a:pt x="237028" y="18686"/>
                      <a:pt x="244129" y="8969"/>
                      <a:pt x="251603" y="0"/>
                    </a:cubicBezTo>
                    <a:cubicBezTo>
                      <a:pt x="253846" y="747"/>
                      <a:pt x="255715" y="1869"/>
                      <a:pt x="257583" y="299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EFC1EF7D-8CD2-4887-8F71-4268CC188296}"/>
                  </a:ext>
                </a:extLst>
              </p:cNvPr>
              <p:cNvSpPr/>
              <p:nvPr/>
            </p:nvSpPr>
            <p:spPr>
              <a:xfrm>
                <a:off x="4631604" y="4630173"/>
                <a:ext cx="456435" cy="451365"/>
              </a:xfrm>
              <a:custGeom>
                <a:avLst/>
                <a:gdLst>
                  <a:gd name="connsiteX0" fmla="*/ 338222 w 336352"/>
                  <a:gd name="connsiteY0" fmla="*/ 34039 h 332615"/>
                  <a:gd name="connsiteX1" fmla="*/ 312061 w 336352"/>
                  <a:gd name="connsiteY1" fmla="*/ 195862 h 332615"/>
                  <a:gd name="connsiteX2" fmla="*/ 248527 w 336352"/>
                  <a:gd name="connsiteY2" fmla="*/ 254911 h 332615"/>
                  <a:gd name="connsiteX3" fmla="*/ 4858 w 336352"/>
                  <a:gd name="connsiteY3" fmla="*/ 336009 h 332615"/>
                  <a:gd name="connsiteX4" fmla="*/ 0 w 336352"/>
                  <a:gd name="connsiteY4" fmla="*/ 334514 h 332615"/>
                  <a:gd name="connsiteX5" fmla="*/ 22050 w 336352"/>
                  <a:gd name="connsiteY5" fmla="*/ 248931 h 332615"/>
                  <a:gd name="connsiteX6" fmla="*/ 74745 w 336352"/>
                  <a:gd name="connsiteY6" fmla="*/ 106915 h 332615"/>
                  <a:gd name="connsiteX7" fmla="*/ 230962 w 336352"/>
                  <a:gd name="connsiteY7" fmla="*/ 777 h 332615"/>
                  <a:gd name="connsiteX8" fmla="*/ 301223 w 336352"/>
                  <a:gd name="connsiteY8" fmla="*/ 404 h 332615"/>
                  <a:gd name="connsiteX9" fmla="*/ 191721 w 336352"/>
                  <a:gd name="connsiteY9" fmla="*/ 120370 h 332615"/>
                  <a:gd name="connsiteX10" fmla="*/ 91189 w 336352"/>
                  <a:gd name="connsiteY10" fmla="*/ 246315 h 332615"/>
                  <a:gd name="connsiteX11" fmla="*/ 338222 w 336352"/>
                  <a:gd name="connsiteY11" fmla="*/ 34039 h 3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6352" h="332615">
                    <a:moveTo>
                      <a:pt x="338222" y="34039"/>
                    </a:moveTo>
                    <a:cubicBezTo>
                      <a:pt x="342333" y="92340"/>
                      <a:pt x="339717" y="146157"/>
                      <a:pt x="312061" y="195862"/>
                    </a:cubicBezTo>
                    <a:cubicBezTo>
                      <a:pt x="297486" y="222397"/>
                      <a:pt x="274315" y="240709"/>
                      <a:pt x="248527" y="254911"/>
                    </a:cubicBezTo>
                    <a:cubicBezTo>
                      <a:pt x="172288" y="296394"/>
                      <a:pt x="89320" y="318444"/>
                      <a:pt x="4858" y="336009"/>
                    </a:cubicBezTo>
                    <a:cubicBezTo>
                      <a:pt x="4111" y="336009"/>
                      <a:pt x="2990" y="335635"/>
                      <a:pt x="0" y="334514"/>
                    </a:cubicBezTo>
                    <a:cubicBezTo>
                      <a:pt x="7101" y="306111"/>
                      <a:pt x="12707" y="276587"/>
                      <a:pt x="22050" y="248931"/>
                    </a:cubicBezTo>
                    <a:cubicBezTo>
                      <a:pt x="38120" y="201094"/>
                      <a:pt x="54938" y="153257"/>
                      <a:pt x="74745" y="106915"/>
                    </a:cubicBezTo>
                    <a:cubicBezTo>
                      <a:pt x="103522" y="38897"/>
                      <a:pt x="158833" y="6009"/>
                      <a:pt x="230962" y="777"/>
                    </a:cubicBezTo>
                    <a:cubicBezTo>
                      <a:pt x="254507" y="-718"/>
                      <a:pt x="278052" y="404"/>
                      <a:pt x="301223" y="404"/>
                    </a:cubicBezTo>
                    <a:cubicBezTo>
                      <a:pt x="264224" y="40766"/>
                      <a:pt x="226851" y="79633"/>
                      <a:pt x="191721" y="120370"/>
                    </a:cubicBezTo>
                    <a:cubicBezTo>
                      <a:pt x="156591" y="160732"/>
                      <a:pt x="123703" y="203337"/>
                      <a:pt x="91189" y="246315"/>
                    </a:cubicBezTo>
                    <a:cubicBezTo>
                      <a:pt x="177520" y="181287"/>
                      <a:pt x="263103" y="116259"/>
                      <a:pt x="338222" y="34039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731D4C1D-768C-4FD6-90BC-20F23A745F4B}"/>
                  </a:ext>
                </a:extLst>
              </p:cNvPr>
              <p:cNvSpPr/>
              <p:nvPr/>
            </p:nvSpPr>
            <p:spPr>
              <a:xfrm>
                <a:off x="7097876" y="4628810"/>
                <a:ext cx="461507" cy="456435"/>
              </a:xfrm>
              <a:custGeom>
                <a:avLst/>
                <a:gdLst>
                  <a:gd name="connsiteX0" fmla="*/ 39241 w 340090"/>
                  <a:gd name="connsiteY0" fmla="*/ 1409 h 336353"/>
                  <a:gd name="connsiteX1" fmla="*/ 182004 w 340090"/>
                  <a:gd name="connsiteY1" fmla="*/ 18974 h 336353"/>
                  <a:gd name="connsiteX2" fmla="*/ 254133 w 340090"/>
                  <a:gd name="connsiteY2" fmla="*/ 85497 h 336353"/>
                  <a:gd name="connsiteX3" fmla="*/ 327384 w 340090"/>
                  <a:gd name="connsiteY3" fmla="*/ 281703 h 336353"/>
                  <a:gd name="connsiteX4" fmla="*/ 340464 w 340090"/>
                  <a:gd name="connsiteY4" fmla="*/ 337762 h 336353"/>
                  <a:gd name="connsiteX5" fmla="*/ 310192 w 340090"/>
                  <a:gd name="connsiteY5" fmla="*/ 331408 h 336353"/>
                  <a:gd name="connsiteX6" fmla="*/ 131178 w 340090"/>
                  <a:gd name="connsiteY6" fmla="*/ 275723 h 336353"/>
                  <a:gd name="connsiteX7" fmla="*/ 0 w 340090"/>
                  <a:gd name="connsiteY7" fmla="*/ 81386 h 336353"/>
                  <a:gd name="connsiteX8" fmla="*/ 1869 w 340090"/>
                  <a:gd name="connsiteY8" fmla="*/ 37660 h 336353"/>
                  <a:gd name="connsiteX9" fmla="*/ 247033 w 340090"/>
                  <a:gd name="connsiteY9" fmla="*/ 248067 h 336353"/>
                  <a:gd name="connsiteX10" fmla="*/ 250022 w 340090"/>
                  <a:gd name="connsiteY10" fmla="*/ 245078 h 336353"/>
                  <a:gd name="connsiteX11" fmla="*/ 147622 w 340090"/>
                  <a:gd name="connsiteY11" fmla="*/ 120253 h 336353"/>
                  <a:gd name="connsiteX12" fmla="*/ 39241 w 340090"/>
                  <a:gd name="connsiteY12" fmla="*/ 1409 h 336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0090" h="336353">
                    <a:moveTo>
                      <a:pt x="39241" y="1409"/>
                    </a:moveTo>
                    <a:cubicBezTo>
                      <a:pt x="87826" y="-1955"/>
                      <a:pt x="136036" y="-460"/>
                      <a:pt x="182004" y="18974"/>
                    </a:cubicBezTo>
                    <a:cubicBezTo>
                      <a:pt x="213771" y="32802"/>
                      <a:pt x="236568" y="55973"/>
                      <a:pt x="254133" y="85497"/>
                    </a:cubicBezTo>
                    <a:cubicBezTo>
                      <a:pt x="290011" y="146788"/>
                      <a:pt x="309819" y="213685"/>
                      <a:pt x="327384" y="281703"/>
                    </a:cubicBezTo>
                    <a:cubicBezTo>
                      <a:pt x="331868" y="299268"/>
                      <a:pt x="335606" y="317207"/>
                      <a:pt x="340464" y="337762"/>
                    </a:cubicBezTo>
                    <a:cubicBezTo>
                      <a:pt x="329252" y="335519"/>
                      <a:pt x="319535" y="333651"/>
                      <a:pt x="310192" y="331408"/>
                    </a:cubicBezTo>
                    <a:cubicBezTo>
                      <a:pt x="248901" y="317580"/>
                      <a:pt x="189853" y="298520"/>
                      <a:pt x="131178" y="275723"/>
                    </a:cubicBezTo>
                    <a:cubicBezTo>
                      <a:pt x="41484" y="240967"/>
                      <a:pt x="374" y="175565"/>
                      <a:pt x="0" y="81386"/>
                    </a:cubicBezTo>
                    <a:cubicBezTo>
                      <a:pt x="0" y="67184"/>
                      <a:pt x="0" y="52609"/>
                      <a:pt x="1869" y="37660"/>
                    </a:cubicBezTo>
                    <a:cubicBezTo>
                      <a:pt x="76988" y="116516"/>
                      <a:pt x="162944" y="181544"/>
                      <a:pt x="247033" y="248067"/>
                    </a:cubicBezTo>
                    <a:cubicBezTo>
                      <a:pt x="248154" y="246946"/>
                      <a:pt x="249275" y="246199"/>
                      <a:pt x="250022" y="245078"/>
                    </a:cubicBezTo>
                    <a:cubicBezTo>
                      <a:pt x="216013" y="203594"/>
                      <a:pt x="182752" y="160989"/>
                      <a:pt x="147622" y="120253"/>
                    </a:cubicBezTo>
                    <a:cubicBezTo>
                      <a:pt x="113239" y="80638"/>
                      <a:pt x="76240" y="41771"/>
                      <a:pt x="39241" y="1409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D8A61E51-30EC-4A0C-BA13-736A008826E2}"/>
                  </a:ext>
                </a:extLst>
              </p:cNvPr>
              <p:cNvSpPr/>
              <p:nvPr/>
            </p:nvSpPr>
            <p:spPr>
              <a:xfrm>
                <a:off x="4997751" y="2561546"/>
                <a:ext cx="314433" cy="608581"/>
              </a:xfrm>
              <a:custGeom>
                <a:avLst/>
                <a:gdLst>
                  <a:gd name="connsiteX0" fmla="*/ 85220 w 231709"/>
                  <a:gd name="connsiteY0" fmla="*/ 449966 h 448470"/>
                  <a:gd name="connsiteX1" fmla="*/ 10 w 231709"/>
                  <a:gd name="connsiteY1" fmla="*/ 281415 h 448470"/>
                  <a:gd name="connsiteX2" fmla="*/ 10848 w 231709"/>
                  <a:gd name="connsiteY2" fmla="*/ 223114 h 448470"/>
                  <a:gd name="connsiteX3" fmla="*/ 131936 w 231709"/>
                  <a:gd name="connsiteY3" fmla="*/ 0 h 448470"/>
                  <a:gd name="connsiteX4" fmla="*/ 136047 w 231709"/>
                  <a:gd name="connsiteY4" fmla="*/ 2242 h 448470"/>
                  <a:gd name="connsiteX5" fmla="*/ 230225 w 231709"/>
                  <a:gd name="connsiteY5" fmla="*/ 236195 h 448470"/>
                  <a:gd name="connsiteX6" fmla="*/ 199954 w 231709"/>
                  <a:gd name="connsiteY6" fmla="*/ 380079 h 448470"/>
                  <a:gd name="connsiteX7" fmla="*/ 130067 w 231709"/>
                  <a:gd name="connsiteY7" fmla="*/ 451087 h 448470"/>
                  <a:gd name="connsiteX8" fmla="*/ 126330 w 231709"/>
                  <a:gd name="connsiteY8" fmla="*/ 125198 h 448470"/>
                  <a:gd name="connsiteX9" fmla="*/ 85220 w 231709"/>
                  <a:gd name="connsiteY9" fmla="*/ 449966 h 448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1709" h="448470">
                    <a:moveTo>
                      <a:pt x="85220" y="449966"/>
                    </a:moveTo>
                    <a:cubicBezTo>
                      <a:pt x="38878" y="399886"/>
                      <a:pt x="-737" y="350181"/>
                      <a:pt x="10" y="281415"/>
                    </a:cubicBezTo>
                    <a:cubicBezTo>
                      <a:pt x="384" y="261982"/>
                      <a:pt x="4495" y="241800"/>
                      <a:pt x="10848" y="223114"/>
                    </a:cubicBezTo>
                    <a:cubicBezTo>
                      <a:pt x="37757" y="141642"/>
                      <a:pt x="83725" y="70260"/>
                      <a:pt x="131936" y="0"/>
                    </a:cubicBezTo>
                    <a:cubicBezTo>
                      <a:pt x="133804" y="1121"/>
                      <a:pt x="135673" y="1495"/>
                      <a:pt x="136047" y="2242"/>
                    </a:cubicBezTo>
                    <a:cubicBezTo>
                      <a:pt x="176035" y="76987"/>
                      <a:pt x="211913" y="152854"/>
                      <a:pt x="230225" y="236195"/>
                    </a:cubicBezTo>
                    <a:cubicBezTo>
                      <a:pt x="241811" y="289264"/>
                      <a:pt x="231347" y="336727"/>
                      <a:pt x="199954" y="380079"/>
                    </a:cubicBezTo>
                    <a:cubicBezTo>
                      <a:pt x="180520" y="406613"/>
                      <a:pt x="158096" y="429784"/>
                      <a:pt x="130067" y="451087"/>
                    </a:cubicBezTo>
                    <a:cubicBezTo>
                      <a:pt x="140158" y="340838"/>
                      <a:pt x="133804" y="232831"/>
                      <a:pt x="126330" y="125198"/>
                    </a:cubicBezTo>
                    <a:cubicBezTo>
                      <a:pt x="106896" y="231336"/>
                      <a:pt x="86341" y="337100"/>
                      <a:pt x="85220" y="449966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612E67A1-7F1C-4B66-947C-2A3074A9D4B0}"/>
                  </a:ext>
                </a:extLst>
              </p:cNvPr>
              <p:cNvSpPr/>
              <p:nvPr/>
            </p:nvSpPr>
            <p:spPr>
              <a:xfrm>
                <a:off x="6874160" y="2561039"/>
                <a:ext cx="314433" cy="608581"/>
              </a:xfrm>
              <a:custGeom>
                <a:avLst/>
                <a:gdLst>
                  <a:gd name="connsiteX0" fmla="*/ 153647 w 231709"/>
                  <a:gd name="connsiteY0" fmla="*/ 448097 h 448470"/>
                  <a:gd name="connsiteX1" fmla="*/ 107679 w 231709"/>
                  <a:gd name="connsiteY1" fmla="*/ 125946 h 448470"/>
                  <a:gd name="connsiteX2" fmla="*/ 102447 w 231709"/>
                  <a:gd name="connsiteY2" fmla="*/ 232831 h 448470"/>
                  <a:gd name="connsiteX3" fmla="*/ 100205 w 231709"/>
                  <a:gd name="connsiteY3" fmla="*/ 340090 h 448470"/>
                  <a:gd name="connsiteX4" fmla="*/ 104316 w 231709"/>
                  <a:gd name="connsiteY4" fmla="*/ 449966 h 448470"/>
                  <a:gd name="connsiteX5" fmla="*/ 95346 w 231709"/>
                  <a:gd name="connsiteY5" fmla="*/ 443986 h 448470"/>
                  <a:gd name="connsiteX6" fmla="*/ 6400 w 231709"/>
                  <a:gd name="connsiteY6" fmla="*/ 323273 h 448470"/>
                  <a:gd name="connsiteX7" fmla="*/ 9016 w 231709"/>
                  <a:gd name="connsiteY7" fmla="*/ 219003 h 448470"/>
                  <a:gd name="connsiteX8" fmla="*/ 98710 w 231709"/>
                  <a:gd name="connsiteY8" fmla="*/ 3737 h 448470"/>
                  <a:gd name="connsiteX9" fmla="*/ 102821 w 231709"/>
                  <a:gd name="connsiteY9" fmla="*/ 0 h 448470"/>
                  <a:gd name="connsiteX10" fmla="*/ 118891 w 231709"/>
                  <a:gd name="connsiteY10" fmla="*/ 23171 h 448470"/>
                  <a:gd name="connsiteX11" fmla="*/ 219049 w 231709"/>
                  <a:gd name="connsiteY11" fmla="*/ 205549 h 448470"/>
                  <a:gd name="connsiteX12" fmla="*/ 193263 w 231709"/>
                  <a:gd name="connsiteY12" fmla="*/ 399139 h 448470"/>
                  <a:gd name="connsiteX13" fmla="*/ 153647 w 231709"/>
                  <a:gd name="connsiteY13" fmla="*/ 448097 h 448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1709" h="448470">
                    <a:moveTo>
                      <a:pt x="153647" y="448097"/>
                    </a:moveTo>
                    <a:cubicBezTo>
                      <a:pt x="149163" y="337474"/>
                      <a:pt x="128608" y="231710"/>
                      <a:pt x="107679" y="125946"/>
                    </a:cubicBezTo>
                    <a:cubicBezTo>
                      <a:pt x="105811" y="161449"/>
                      <a:pt x="103568" y="197327"/>
                      <a:pt x="102447" y="232831"/>
                    </a:cubicBezTo>
                    <a:cubicBezTo>
                      <a:pt x="101326" y="268709"/>
                      <a:pt x="99831" y="304213"/>
                      <a:pt x="100205" y="340090"/>
                    </a:cubicBezTo>
                    <a:cubicBezTo>
                      <a:pt x="100578" y="376342"/>
                      <a:pt x="102821" y="412593"/>
                      <a:pt x="104316" y="449966"/>
                    </a:cubicBezTo>
                    <a:cubicBezTo>
                      <a:pt x="101326" y="447723"/>
                      <a:pt x="97962" y="446228"/>
                      <a:pt x="95346" y="443986"/>
                    </a:cubicBezTo>
                    <a:cubicBezTo>
                      <a:pt x="56479" y="410724"/>
                      <a:pt x="22470" y="373726"/>
                      <a:pt x="6400" y="323273"/>
                    </a:cubicBezTo>
                    <a:cubicBezTo>
                      <a:pt x="-4812" y="288142"/>
                      <a:pt x="420" y="253386"/>
                      <a:pt x="9016" y="219003"/>
                    </a:cubicBezTo>
                    <a:cubicBezTo>
                      <a:pt x="28449" y="143137"/>
                      <a:pt x="61711" y="72503"/>
                      <a:pt x="98710" y="3737"/>
                    </a:cubicBezTo>
                    <a:cubicBezTo>
                      <a:pt x="99457" y="2616"/>
                      <a:pt x="100578" y="1869"/>
                      <a:pt x="102821" y="0"/>
                    </a:cubicBezTo>
                    <a:cubicBezTo>
                      <a:pt x="108427" y="8222"/>
                      <a:pt x="114033" y="15696"/>
                      <a:pt x="118891" y="23171"/>
                    </a:cubicBezTo>
                    <a:cubicBezTo>
                      <a:pt x="157759" y="81098"/>
                      <a:pt x="192515" y="140895"/>
                      <a:pt x="219049" y="205549"/>
                    </a:cubicBezTo>
                    <a:cubicBezTo>
                      <a:pt x="247826" y="275809"/>
                      <a:pt x="237736" y="339717"/>
                      <a:pt x="193263" y="399139"/>
                    </a:cubicBezTo>
                    <a:cubicBezTo>
                      <a:pt x="181303" y="415957"/>
                      <a:pt x="167102" y="431653"/>
                      <a:pt x="153647" y="448097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97308BE-AD2F-46EC-BA74-30E88BC3B7FF}"/>
                  </a:ext>
                </a:extLst>
              </p:cNvPr>
              <p:cNvSpPr/>
              <p:nvPr/>
            </p:nvSpPr>
            <p:spPr>
              <a:xfrm>
                <a:off x="5275101" y="3555561"/>
                <a:ext cx="319505" cy="603508"/>
              </a:xfrm>
              <a:custGeom>
                <a:avLst/>
                <a:gdLst>
                  <a:gd name="connsiteX0" fmla="*/ 66953 w 235447"/>
                  <a:gd name="connsiteY0" fmla="*/ 0 h 444733"/>
                  <a:gd name="connsiteX1" fmla="*/ 74054 w 235447"/>
                  <a:gd name="connsiteY1" fmla="*/ 5980 h 444733"/>
                  <a:gd name="connsiteX2" fmla="*/ 199252 w 235447"/>
                  <a:gd name="connsiteY2" fmla="*/ 172288 h 444733"/>
                  <a:gd name="connsiteX3" fmla="*/ 192152 w 235447"/>
                  <a:gd name="connsiteY3" fmla="*/ 411472 h 444733"/>
                  <a:gd name="connsiteX4" fmla="*/ 170102 w 235447"/>
                  <a:gd name="connsiteY4" fmla="*/ 442491 h 444733"/>
                  <a:gd name="connsiteX5" fmla="*/ 91246 w 235447"/>
                  <a:gd name="connsiteY5" fmla="*/ 127440 h 444733"/>
                  <a:gd name="connsiteX6" fmla="*/ 125628 w 235447"/>
                  <a:gd name="connsiteY6" fmla="*/ 446976 h 444733"/>
                  <a:gd name="connsiteX7" fmla="*/ 57 w 235447"/>
                  <a:gd name="connsiteY7" fmla="*/ 274315 h 444733"/>
                  <a:gd name="connsiteX8" fmla="*/ 32197 w 235447"/>
                  <a:gd name="connsiteY8" fmla="*/ 100906 h 444733"/>
                  <a:gd name="connsiteX9" fmla="*/ 66953 w 235447"/>
                  <a:gd name="connsiteY9" fmla="*/ 0 h 444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5447" h="444733">
                    <a:moveTo>
                      <a:pt x="66953" y="0"/>
                    </a:moveTo>
                    <a:cubicBezTo>
                      <a:pt x="70691" y="2990"/>
                      <a:pt x="72559" y="4485"/>
                      <a:pt x="74054" y="5980"/>
                    </a:cubicBezTo>
                    <a:cubicBezTo>
                      <a:pt x="120396" y="57927"/>
                      <a:pt x="161880" y="113239"/>
                      <a:pt x="199252" y="172288"/>
                    </a:cubicBezTo>
                    <a:cubicBezTo>
                      <a:pt x="251200" y="254507"/>
                      <a:pt x="245968" y="333363"/>
                      <a:pt x="192152" y="411472"/>
                    </a:cubicBezTo>
                    <a:cubicBezTo>
                      <a:pt x="185798" y="420815"/>
                      <a:pt x="179071" y="429784"/>
                      <a:pt x="170102" y="442491"/>
                    </a:cubicBezTo>
                    <a:cubicBezTo>
                      <a:pt x="155153" y="332242"/>
                      <a:pt x="123012" y="230215"/>
                      <a:pt x="91246" y="127440"/>
                    </a:cubicBezTo>
                    <a:cubicBezTo>
                      <a:pt x="96478" y="234700"/>
                      <a:pt x="101710" y="341585"/>
                      <a:pt x="125628" y="446976"/>
                    </a:cubicBezTo>
                    <a:cubicBezTo>
                      <a:pt x="62469" y="424926"/>
                      <a:pt x="1178" y="340464"/>
                      <a:pt x="57" y="274315"/>
                    </a:cubicBezTo>
                    <a:cubicBezTo>
                      <a:pt x="-1065" y="214518"/>
                      <a:pt x="14632" y="157338"/>
                      <a:pt x="32197" y="100906"/>
                    </a:cubicBezTo>
                    <a:cubicBezTo>
                      <a:pt x="42661" y="67644"/>
                      <a:pt x="54994" y="34756"/>
                      <a:pt x="66953" y="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9734AEC5-909E-447F-A2EA-75C6034B0412}"/>
                  </a:ext>
                </a:extLst>
              </p:cNvPr>
              <p:cNvSpPr/>
              <p:nvPr/>
            </p:nvSpPr>
            <p:spPr>
              <a:xfrm>
                <a:off x="6595493" y="3558098"/>
                <a:ext cx="319505" cy="608581"/>
              </a:xfrm>
              <a:custGeom>
                <a:avLst/>
                <a:gdLst>
                  <a:gd name="connsiteX0" fmla="*/ 110099 w 235447"/>
                  <a:gd name="connsiteY0" fmla="*/ 449592 h 448470"/>
                  <a:gd name="connsiteX1" fmla="*/ 145603 w 235447"/>
                  <a:gd name="connsiteY1" fmla="*/ 125945 h 448470"/>
                  <a:gd name="connsiteX2" fmla="*/ 66746 w 235447"/>
                  <a:gd name="connsiteY2" fmla="*/ 440249 h 448470"/>
                  <a:gd name="connsiteX3" fmla="*/ 11809 w 235447"/>
                  <a:gd name="connsiteY3" fmla="*/ 346444 h 448470"/>
                  <a:gd name="connsiteX4" fmla="*/ 15172 w 235447"/>
                  <a:gd name="connsiteY4" fmla="*/ 216013 h 448470"/>
                  <a:gd name="connsiteX5" fmla="*/ 166158 w 235447"/>
                  <a:gd name="connsiteY5" fmla="*/ 0 h 448470"/>
                  <a:gd name="connsiteX6" fmla="*/ 169521 w 235447"/>
                  <a:gd name="connsiteY6" fmla="*/ 1495 h 448470"/>
                  <a:gd name="connsiteX7" fmla="*/ 233428 w 235447"/>
                  <a:gd name="connsiteY7" fmla="*/ 219751 h 448470"/>
                  <a:gd name="connsiteX8" fmla="*/ 152703 w 235447"/>
                  <a:gd name="connsiteY8" fmla="*/ 418946 h 448470"/>
                  <a:gd name="connsiteX9" fmla="*/ 110099 w 235447"/>
                  <a:gd name="connsiteY9" fmla="*/ 449592 h 448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5447" h="448470">
                    <a:moveTo>
                      <a:pt x="110099" y="449592"/>
                    </a:moveTo>
                    <a:cubicBezTo>
                      <a:pt x="134765" y="340090"/>
                      <a:pt x="139997" y="233205"/>
                      <a:pt x="145603" y="125945"/>
                    </a:cubicBezTo>
                    <a:cubicBezTo>
                      <a:pt x="113836" y="228346"/>
                      <a:pt x="81322" y="330373"/>
                      <a:pt x="66746" y="440249"/>
                    </a:cubicBezTo>
                    <a:cubicBezTo>
                      <a:pt x="42454" y="410351"/>
                      <a:pt x="24516" y="380079"/>
                      <a:pt x="11809" y="346444"/>
                    </a:cubicBezTo>
                    <a:cubicBezTo>
                      <a:pt x="-4635" y="302718"/>
                      <a:pt x="-4261" y="258992"/>
                      <a:pt x="15172" y="216013"/>
                    </a:cubicBezTo>
                    <a:cubicBezTo>
                      <a:pt x="52171" y="134541"/>
                      <a:pt x="108230" y="66523"/>
                      <a:pt x="166158" y="0"/>
                    </a:cubicBezTo>
                    <a:cubicBezTo>
                      <a:pt x="168026" y="747"/>
                      <a:pt x="169521" y="1121"/>
                      <a:pt x="169521" y="1495"/>
                    </a:cubicBezTo>
                    <a:cubicBezTo>
                      <a:pt x="197924" y="72129"/>
                      <a:pt x="219974" y="144258"/>
                      <a:pt x="233428" y="219751"/>
                    </a:cubicBezTo>
                    <a:cubicBezTo>
                      <a:pt x="248377" y="303839"/>
                      <a:pt x="218853" y="368493"/>
                      <a:pt x="152703" y="418946"/>
                    </a:cubicBezTo>
                    <a:cubicBezTo>
                      <a:pt x="139623" y="428663"/>
                      <a:pt x="126169" y="438006"/>
                      <a:pt x="110099" y="449592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A6E7A570-ECF4-4F4E-BE0C-F3C28D56E15B}"/>
                  </a:ext>
                </a:extLst>
              </p:cNvPr>
              <p:cNvSpPr/>
              <p:nvPr/>
            </p:nvSpPr>
            <p:spPr>
              <a:xfrm>
                <a:off x="6438918" y="2425124"/>
                <a:ext cx="319505" cy="608581"/>
              </a:xfrm>
              <a:custGeom>
                <a:avLst/>
                <a:gdLst>
                  <a:gd name="connsiteX0" fmla="*/ 99161 w 235447"/>
                  <a:gd name="connsiteY0" fmla="*/ 124451 h 448470"/>
                  <a:gd name="connsiteX1" fmla="*/ 116726 w 235447"/>
                  <a:gd name="connsiteY1" fmla="*/ 451834 h 448470"/>
                  <a:gd name="connsiteX2" fmla="*/ 4235 w 235447"/>
                  <a:gd name="connsiteY2" fmla="*/ 310940 h 448470"/>
                  <a:gd name="connsiteX3" fmla="*/ 5356 w 235447"/>
                  <a:gd name="connsiteY3" fmla="*/ 223862 h 448470"/>
                  <a:gd name="connsiteX4" fmla="*/ 83839 w 235447"/>
                  <a:gd name="connsiteY4" fmla="*/ 0 h 448470"/>
                  <a:gd name="connsiteX5" fmla="*/ 89071 w 235447"/>
                  <a:gd name="connsiteY5" fmla="*/ 4111 h 448470"/>
                  <a:gd name="connsiteX6" fmla="*/ 205673 w 235447"/>
                  <a:gd name="connsiteY6" fmla="*/ 180136 h 448470"/>
                  <a:gd name="connsiteX7" fmla="*/ 216511 w 235447"/>
                  <a:gd name="connsiteY7" fmla="*/ 202933 h 448470"/>
                  <a:gd name="connsiteX8" fmla="*/ 204178 w 235447"/>
                  <a:gd name="connsiteY8" fmla="*/ 387180 h 448470"/>
                  <a:gd name="connsiteX9" fmla="*/ 162695 w 235447"/>
                  <a:gd name="connsiteY9" fmla="*/ 443239 h 448470"/>
                  <a:gd name="connsiteX10" fmla="*/ 99161 w 235447"/>
                  <a:gd name="connsiteY10" fmla="*/ 124451 h 448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5447" h="448470">
                    <a:moveTo>
                      <a:pt x="99161" y="124451"/>
                    </a:moveTo>
                    <a:cubicBezTo>
                      <a:pt x="99535" y="233205"/>
                      <a:pt x="98040" y="341585"/>
                      <a:pt x="116726" y="451834"/>
                    </a:cubicBezTo>
                    <a:cubicBezTo>
                      <a:pt x="65152" y="413714"/>
                      <a:pt x="20305" y="373726"/>
                      <a:pt x="4235" y="310940"/>
                    </a:cubicBezTo>
                    <a:cubicBezTo>
                      <a:pt x="-3239" y="281789"/>
                      <a:pt x="498" y="252639"/>
                      <a:pt x="5356" y="223862"/>
                    </a:cubicBezTo>
                    <a:cubicBezTo>
                      <a:pt x="14699" y="167803"/>
                      <a:pt x="55062" y="52695"/>
                      <a:pt x="83839" y="0"/>
                    </a:cubicBezTo>
                    <a:cubicBezTo>
                      <a:pt x="85707" y="1495"/>
                      <a:pt x="87576" y="2616"/>
                      <a:pt x="89071" y="4111"/>
                    </a:cubicBezTo>
                    <a:cubicBezTo>
                      <a:pt x="133170" y="59422"/>
                      <a:pt x="173907" y="116976"/>
                      <a:pt x="205673" y="180136"/>
                    </a:cubicBezTo>
                    <a:cubicBezTo>
                      <a:pt x="209410" y="187610"/>
                      <a:pt x="212774" y="195458"/>
                      <a:pt x="216511" y="202933"/>
                    </a:cubicBezTo>
                    <a:cubicBezTo>
                      <a:pt x="247530" y="266840"/>
                      <a:pt x="241177" y="328131"/>
                      <a:pt x="204178" y="387180"/>
                    </a:cubicBezTo>
                    <a:cubicBezTo>
                      <a:pt x="191845" y="406613"/>
                      <a:pt x="177644" y="424926"/>
                      <a:pt x="162695" y="443239"/>
                    </a:cubicBezTo>
                    <a:cubicBezTo>
                      <a:pt x="151857" y="334111"/>
                      <a:pt x="125322" y="229468"/>
                      <a:pt x="99161" y="124451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3BAC7E62-812F-41C7-86D8-FFCBDE3A5D0C}"/>
                  </a:ext>
                </a:extLst>
              </p:cNvPr>
              <p:cNvSpPr/>
              <p:nvPr/>
            </p:nvSpPr>
            <p:spPr>
              <a:xfrm>
                <a:off x="5223962" y="2015852"/>
                <a:ext cx="294148" cy="578152"/>
              </a:xfrm>
              <a:custGeom>
                <a:avLst/>
                <a:gdLst>
                  <a:gd name="connsiteX0" fmla="*/ 155838 w 216760"/>
                  <a:gd name="connsiteY0" fmla="*/ 427168 h 426047"/>
                  <a:gd name="connsiteX1" fmla="*/ 2237 w 216760"/>
                  <a:gd name="connsiteY1" fmla="*/ 227973 h 426047"/>
                  <a:gd name="connsiteX2" fmla="*/ 9338 w 216760"/>
                  <a:gd name="connsiteY2" fmla="*/ 4858 h 426047"/>
                  <a:gd name="connsiteX3" fmla="*/ 10833 w 216760"/>
                  <a:gd name="connsiteY3" fmla="*/ 0 h 426047"/>
                  <a:gd name="connsiteX4" fmla="*/ 16065 w 216760"/>
                  <a:gd name="connsiteY4" fmla="*/ 2242 h 426047"/>
                  <a:gd name="connsiteX5" fmla="*/ 175646 w 216760"/>
                  <a:gd name="connsiteY5" fmla="*/ 168550 h 426047"/>
                  <a:gd name="connsiteX6" fmla="*/ 193959 w 216760"/>
                  <a:gd name="connsiteY6" fmla="*/ 407361 h 426047"/>
                  <a:gd name="connsiteX7" fmla="*/ 61286 w 216760"/>
                  <a:gd name="connsiteY7" fmla="*/ 117350 h 426047"/>
                  <a:gd name="connsiteX8" fmla="*/ 56054 w 216760"/>
                  <a:gd name="connsiteY8" fmla="*/ 119592 h 426047"/>
                  <a:gd name="connsiteX9" fmla="*/ 155838 w 216760"/>
                  <a:gd name="connsiteY9" fmla="*/ 427168 h 426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6760" h="426047">
                    <a:moveTo>
                      <a:pt x="155838" y="427168"/>
                    </a:moveTo>
                    <a:cubicBezTo>
                      <a:pt x="67639" y="386432"/>
                      <a:pt x="8964" y="328131"/>
                      <a:pt x="2237" y="227973"/>
                    </a:cubicBezTo>
                    <a:cubicBezTo>
                      <a:pt x="-2621" y="153227"/>
                      <a:pt x="742" y="79230"/>
                      <a:pt x="9338" y="4858"/>
                    </a:cubicBezTo>
                    <a:cubicBezTo>
                      <a:pt x="9338" y="3364"/>
                      <a:pt x="10085" y="2242"/>
                      <a:pt x="10833" y="0"/>
                    </a:cubicBezTo>
                    <a:cubicBezTo>
                      <a:pt x="12702" y="747"/>
                      <a:pt x="14570" y="1495"/>
                      <a:pt x="16065" y="2242"/>
                    </a:cubicBezTo>
                    <a:cubicBezTo>
                      <a:pt x="74366" y="52695"/>
                      <a:pt x="128930" y="106886"/>
                      <a:pt x="175646" y="168550"/>
                    </a:cubicBezTo>
                    <a:cubicBezTo>
                      <a:pt x="234695" y="246285"/>
                      <a:pt x="227594" y="327010"/>
                      <a:pt x="193959" y="407361"/>
                    </a:cubicBezTo>
                    <a:cubicBezTo>
                      <a:pt x="150233" y="311687"/>
                      <a:pt x="105759" y="214518"/>
                      <a:pt x="61286" y="117350"/>
                    </a:cubicBezTo>
                    <a:cubicBezTo>
                      <a:pt x="59417" y="118097"/>
                      <a:pt x="57549" y="118845"/>
                      <a:pt x="56054" y="119592"/>
                    </a:cubicBezTo>
                    <a:cubicBezTo>
                      <a:pt x="84831" y="222367"/>
                      <a:pt x="112113" y="325515"/>
                      <a:pt x="155838" y="427168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4D28FAC7-43AD-45F0-8E41-460AD40FECBB}"/>
                  </a:ext>
                </a:extLst>
              </p:cNvPr>
              <p:cNvSpPr/>
              <p:nvPr/>
            </p:nvSpPr>
            <p:spPr>
              <a:xfrm>
                <a:off x="6693372" y="2009260"/>
                <a:ext cx="253576" cy="613653"/>
              </a:xfrm>
              <a:custGeom>
                <a:avLst/>
                <a:gdLst>
                  <a:gd name="connsiteX0" fmla="*/ 63384 w 186862"/>
                  <a:gd name="connsiteY0" fmla="*/ 444733 h 452207"/>
                  <a:gd name="connsiteX1" fmla="*/ 9568 w 186862"/>
                  <a:gd name="connsiteY1" fmla="*/ 222367 h 452207"/>
                  <a:gd name="connsiteX2" fmla="*/ 107484 w 186862"/>
                  <a:gd name="connsiteY2" fmla="*/ 2616 h 452207"/>
                  <a:gd name="connsiteX3" fmla="*/ 111595 w 186862"/>
                  <a:gd name="connsiteY3" fmla="*/ 0 h 452207"/>
                  <a:gd name="connsiteX4" fmla="*/ 134766 w 186862"/>
                  <a:gd name="connsiteY4" fmla="*/ 57554 h 452207"/>
                  <a:gd name="connsiteX5" fmla="*/ 185966 w 186862"/>
                  <a:gd name="connsiteY5" fmla="*/ 234700 h 452207"/>
                  <a:gd name="connsiteX6" fmla="*/ 159058 w 186862"/>
                  <a:gd name="connsiteY6" fmla="*/ 380453 h 452207"/>
                  <a:gd name="connsiteX7" fmla="*/ 106363 w 186862"/>
                  <a:gd name="connsiteY7" fmla="*/ 452955 h 452207"/>
                  <a:gd name="connsiteX8" fmla="*/ 106363 w 186862"/>
                  <a:gd name="connsiteY8" fmla="*/ 129683 h 452207"/>
                  <a:gd name="connsiteX9" fmla="*/ 99262 w 186862"/>
                  <a:gd name="connsiteY9" fmla="*/ 129309 h 452207"/>
                  <a:gd name="connsiteX10" fmla="*/ 63384 w 186862"/>
                  <a:gd name="connsiteY10" fmla="*/ 444733 h 45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6862" h="452207">
                    <a:moveTo>
                      <a:pt x="63384" y="444733"/>
                    </a:moveTo>
                    <a:cubicBezTo>
                      <a:pt x="12931" y="380079"/>
                      <a:pt x="-16219" y="308324"/>
                      <a:pt x="9568" y="222367"/>
                    </a:cubicBezTo>
                    <a:cubicBezTo>
                      <a:pt x="32739" y="145006"/>
                      <a:pt x="68243" y="72876"/>
                      <a:pt x="107484" y="2616"/>
                    </a:cubicBezTo>
                    <a:cubicBezTo>
                      <a:pt x="107858" y="1869"/>
                      <a:pt x="108979" y="1495"/>
                      <a:pt x="111595" y="0"/>
                    </a:cubicBezTo>
                    <a:cubicBezTo>
                      <a:pt x="119443" y="19434"/>
                      <a:pt x="127291" y="38494"/>
                      <a:pt x="134766" y="57554"/>
                    </a:cubicBezTo>
                    <a:cubicBezTo>
                      <a:pt x="156816" y="115107"/>
                      <a:pt x="175502" y="173409"/>
                      <a:pt x="185966" y="234700"/>
                    </a:cubicBezTo>
                    <a:cubicBezTo>
                      <a:pt x="194562" y="286648"/>
                      <a:pt x="187461" y="335979"/>
                      <a:pt x="159058" y="380453"/>
                    </a:cubicBezTo>
                    <a:cubicBezTo>
                      <a:pt x="143735" y="404745"/>
                      <a:pt x="125423" y="426795"/>
                      <a:pt x="106363" y="452955"/>
                    </a:cubicBezTo>
                    <a:cubicBezTo>
                      <a:pt x="106363" y="341959"/>
                      <a:pt x="106363" y="235821"/>
                      <a:pt x="106363" y="129683"/>
                    </a:cubicBezTo>
                    <a:cubicBezTo>
                      <a:pt x="104121" y="129683"/>
                      <a:pt x="101504" y="129309"/>
                      <a:pt x="99262" y="129309"/>
                    </a:cubicBezTo>
                    <a:cubicBezTo>
                      <a:pt x="87303" y="234326"/>
                      <a:pt x="75344" y="339717"/>
                      <a:pt x="63384" y="444733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7D221C4A-FA51-4414-B607-0168BC40A6E5}"/>
                  </a:ext>
                </a:extLst>
              </p:cNvPr>
              <p:cNvSpPr/>
              <p:nvPr/>
            </p:nvSpPr>
            <p:spPr>
              <a:xfrm>
                <a:off x="7207301" y="2225306"/>
                <a:ext cx="243432" cy="593366"/>
              </a:xfrm>
              <a:custGeom>
                <a:avLst/>
                <a:gdLst>
                  <a:gd name="connsiteX0" fmla="*/ 53531 w 179388"/>
                  <a:gd name="connsiteY0" fmla="*/ 127440 h 437258"/>
                  <a:gd name="connsiteX1" fmla="*/ 110711 w 179388"/>
                  <a:gd name="connsiteY1" fmla="*/ 437259 h 437258"/>
                  <a:gd name="connsiteX2" fmla="*/ 103984 w 179388"/>
                  <a:gd name="connsiteY2" fmla="*/ 433148 h 437258"/>
                  <a:gd name="connsiteX3" fmla="*/ 88 w 179388"/>
                  <a:gd name="connsiteY3" fmla="*/ 230589 h 437258"/>
                  <a:gd name="connsiteX4" fmla="*/ 6815 w 179388"/>
                  <a:gd name="connsiteY4" fmla="*/ 116229 h 437258"/>
                  <a:gd name="connsiteX5" fmla="*/ 23259 w 179388"/>
                  <a:gd name="connsiteY5" fmla="*/ 10464 h 437258"/>
                  <a:gd name="connsiteX6" fmla="*/ 25875 w 179388"/>
                  <a:gd name="connsiteY6" fmla="*/ 0 h 437258"/>
                  <a:gd name="connsiteX7" fmla="*/ 29986 w 179388"/>
                  <a:gd name="connsiteY7" fmla="*/ 2990 h 437258"/>
                  <a:gd name="connsiteX8" fmla="*/ 164153 w 179388"/>
                  <a:gd name="connsiteY8" fmla="*/ 214892 h 437258"/>
                  <a:gd name="connsiteX9" fmla="*/ 149952 w 179388"/>
                  <a:gd name="connsiteY9" fmla="*/ 429411 h 437258"/>
                  <a:gd name="connsiteX10" fmla="*/ 60258 w 179388"/>
                  <a:gd name="connsiteY10" fmla="*/ 125946 h 437258"/>
                  <a:gd name="connsiteX11" fmla="*/ 53531 w 179388"/>
                  <a:gd name="connsiteY11" fmla="*/ 127440 h 437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9388" h="437258">
                    <a:moveTo>
                      <a:pt x="53531" y="127440"/>
                    </a:moveTo>
                    <a:cubicBezTo>
                      <a:pt x="72591" y="230962"/>
                      <a:pt x="92024" y="334484"/>
                      <a:pt x="110711" y="437259"/>
                    </a:cubicBezTo>
                    <a:cubicBezTo>
                      <a:pt x="109963" y="436885"/>
                      <a:pt x="106974" y="435390"/>
                      <a:pt x="103984" y="433148"/>
                    </a:cubicBezTo>
                    <a:cubicBezTo>
                      <a:pt x="38582" y="381574"/>
                      <a:pt x="-2154" y="316919"/>
                      <a:pt x="88" y="230589"/>
                    </a:cubicBezTo>
                    <a:cubicBezTo>
                      <a:pt x="1209" y="192469"/>
                      <a:pt x="3078" y="154349"/>
                      <a:pt x="6815" y="116229"/>
                    </a:cubicBezTo>
                    <a:cubicBezTo>
                      <a:pt x="10552" y="80725"/>
                      <a:pt x="17653" y="45595"/>
                      <a:pt x="23259" y="10464"/>
                    </a:cubicBezTo>
                    <a:cubicBezTo>
                      <a:pt x="23633" y="7101"/>
                      <a:pt x="24754" y="4111"/>
                      <a:pt x="25875" y="0"/>
                    </a:cubicBezTo>
                    <a:cubicBezTo>
                      <a:pt x="28117" y="1495"/>
                      <a:pt x="29239" y="1869"/>
                      <a:pt x="29986" y="2990"/>
                    </a:cubicBezTo>
                    <a:cubicBezTo>
                      <a:pt x="81560" y="69513"/>
                      <a:pt x="130145" y="137531"/>
                      <a:pt x="164153" y="214892"/>
                    </a:cubicBezTo>
                    <a:cubicBezTo>
                      <a:pt x="197041" y="289637"/>
                      <a:pt x="182092" y="360645"/>
                      <a:pt x="149952" y="429411"/>
                    </a:cubicBezTo>
                    <a:cubicBezTo>
                      <a:pt x="120054" y="328505"/>
                      <a:pt x="90156" y="227225"/>
                      <a:pt x="60258" y="125946"/>
                    </a:cubicBezTo>
                    <a:cubicBezTo>
                      <a:pt x="58389" y="126319"/>
                      <a:pt x="55773" y="126693"/>
                      <a:pt x="53531" y="12744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D443196F-DB52-4FD7-82A9-0C26A80CB572}"/>
                  </a:ext>
                </a:extLst>
              </p:cNvPr>
              <p:cNvSpPr/>
              <p:nvPr/>
            </p:nvSpPr>
            <p:spPr>
              <a:xfrm>
                <a:off x="7515768" y="4176313"/>
                <a:ext cx="557866" cy="299218"/>
              </a:xfrm>
              <a:custGeom>
                <a:avLst/>
                <a:gdLst>
                  <a:gd name="connsiteX0" fmla="*/ 290385 w 411098"/>
                  <a:gd name="connsiteY0" fmla="*/ 54190 h 220498"/>
                  <a:gd name="connsiteX1" fmla="*/ 0 w 411098"/>
                  <a:gd name="connsiteY1" fmla="*/ 173409 h 220498"/>
                  <a:gd name="connsiteX2" fmla="*/ 133046 w 411098"/>
                  <a:gd name="connsiteY2" fmla="*/ 36999 h 220498"/>
                  <a:gd name="connsiteX3" fmla="*/ 411472 w 411098"/>
                  <a:gd name="connsiteY3" fmla="*/ 0 h 220498"/>
                  <a:gd name="connsiteX4" fmla="*/ 409977 w 411098"/>
                  <a:gd name="connsiteY4" fmla="*/ 5606 h 220498"/>
                  <a:gd name="connsiteX5" fmla="*/ 243295 w 411098"/>
                  <a:gd name="connsiteY5" fmla="*/ 171166 h 220498"/>
                  <a:gd name="connsiteX6" fmla="*/ 18686 w 411098"/>
                  <a:gd name="connsiteY6" fmla="*/ 210781 h 220498"/>
                  <a:gd name="connsiteX7" fmla="*/ 17565 w 411098"/>
                  <a:gd name="connsiteY7" fmla="*/ 210407 h 220498"/>
                  <a:gd name="connsiteX8" fmla="*/ 293748 w 411098"/>
                  <a:gd name="connsiteY8" fmla="*/ 61665 h 220498"/>
                  <a:gd name="connsiteX9" fmla="*/ 290385 w 411098"/>
                  <a:gd name="connsiteY9" fmla="*/ 54190 h 220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1098" h="220498">
                    <a:moveTo>
                      <a:pt x="290385" y="54190"/>
                    </a:moveTo>
                    <a:cubicBezTo>
                      <a:pt x="193590" y="94179"/>
                      <a:pt x="96421" y="133794"/>
                      <a:pt x="0" y="173409"/>
                    </a:cubicBezTo>
                    <a:cubicBezTo>
                      <a:pt x="29151" y="114360"/>
                      <a:pt x="66897" y="60917"/>
                      <a:pt x="133046" y="36999"/>
                    </a:cubicBezTo>
                    <a:cubicBezTo>
                      <a:pt x="222367" y="4485"/>
                      <a:pt x="316546" y="2616"/>
                      <a:pt x="411472" y="0"/>
                    </a:cubicBezTo>
                    <a:cubicBezTo>
                      <a:pt x="410724" y="2990"/>
                      <a:pt x="410724" y="4485"/>
                      <a:pt x="409977" y="5606"/>
                    </a:cubicBezTo>
                    <a:cubicBezTo>
                      <a:pt x="359150" y="65776"/>
                      <a:pt x="305334" y="122582"/>
                      <a:pt x="243295" y="171166"/>
                    </a:cubicBezTo>
                    <a:cubicBezTo>
                      <a:pt x="175277" y="224983"/>
                      <a:pt x="99411" y="230215"/>
                      <a:pt x="18686" y="210781"/>
                    </a:cubicBezTo>
                    <a:cubicBezTo>
                      <a:pt x="17191" y="210407"/>
                      <a:pt x="16070" y="209286"/>
                      <a:pt x="17565" y="210407"/>
                    </a:cubicBezTo>
                    <a:cubicBezTo>
                      <a:pt x="108754" y="161449"/>
                      <a:pt x="201064" y="111370"/>
                      <a:pt x="293748" y="61665"/>
                    </a:cubicBezTo>
                    <a:cubicBezTo>
                      <a:pt x="292627" y="59049"/>
                      <a:pt x="291506" y="56433"/>
                      <a:pt x="290385" y="5419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4182E919-702A-4FF3-A325-FB6CC39F99F1}"/>
                  </a:ext>
                </a:extLst>
              </p:cNvPr>
              <p:cNvSpPr/>
              <p:nvPr/>
            </p:nvSpPr>
            <p:spPr>
              <a:xfrm>
                <a:off x="5458895" y="2485473"/>
                <a:ext cx="238361" cy="603508"/>
              </a:xfrm>
              <a:custGeom>
                <a:avLst/>
                <a:gdLst>
                  <a:gd name="connsiteX0" fmla="*/ 50357 w 175651"/>
                  <a:gd name="connsiteY0" fmla="*/ 442491 h 444733"/>
                  <a:gd name="connsiteX1" fmla="*/ 13358 w 175651"/>
                  <a:gd name="connsiteY1" fmla="*/ 214892 h 444733"/>
                  <a:gd name="connsiteX2" fmla="*/ 113890 w 175651"/>
                  <a:gd name="connsiteY2" fmla="*/ 4485 h 444733"/>
                  <a:gd name="connsiteX3" fmla="*/ 118748 w 175651"/>
                  <a:gd name="connsiteY3" fmla="*/ 0 h 444733"/>
                  <a:gd name="connsiteX4" fmla="*/ 147899 w 175651"/>
                  <a:gd name="connsiteY4" fmla="*/ 99037 h 444733"/>
                  <a:gd name="connsiteX5" fmla="*/ 173312 w 175651"/>
                  <a:gd name="connsiteY5" fmla="*/ 227599 h 444733"/>
                  <a:gd name="connsiteX6" fmla="*/ 109405 w 175651"/>
                  <a:gd name="connsiteY6" fmla="*/ 427542 h 444733"/>
                  <a:gd name="connsiteX7" fmla="*/ 91840 w 175651"/>
                  <a:gd name="connsiteY7" fmla="*/ 445855 h 444733"/>
                  <a:gd name="connsiteX8" fmla="*/ 90719 w 175651"/>
                  <a:gd name="connsiteY8" fmla="*/ 446602 h 444733"/>
                  <a:gd name="connsiteX9" fmla="*/ 107163 w 175651"/>
                  <a:gd name="connsiteY9" fmla="*/ 133046 h 444733"/>
                  <a:gd name="connsiteX10" fmla="*/ 99315 w 175651"/>
                  <a:gd name="connsiteY10" fmla="*/ 132299 h 444733"/>
                  <a:gd name="connsiteX11" fmla="*/ 50357 w 175651"/>
                  <a:gd name="connsiteY11" fmla="*/ 442491 h 444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5651" h="444733">
                    <a:moveTo>
                      <a:pt x="50357" y="442491"/>
                    </a:moveTo>
                    <a:cubicBezTo>
                      <a:pt x="4762" y="372604"/>
                      <a:pt x="-15419" y="298233"/>
                      <a:pt x="13358" y="214892"/>
                    </a:cubicBezTo>
                    <a:cubicBezTo>
                      <a:pt x="39145" y="140895"/>
                      <a:pt x="74649" y="71755"/>
                      <a:pt x="113890" y="4485"/>
                    </a:cubicBezTo>
                    <a:cubicBezTo>
                      <a:pt x="114637" y="3364"/>
                      <a:pt x="116132" y="2616"/>
                      <a:pt x="118748" y="0"/>
                    </a:cubicBezTo>
                    <a:cubicBezTo>
                      <a:pt x="128839" y="34009"/>
                      <a:pt x="140051" y="66149"/>
                      <a:pt x="147899" y="99037"/>
                    </a:cubicBezTo>
                    <a:cubicBezTo>
                      <a:pt x="157990" y="141642"/>
                      <a:pt x="166212" y="184247"/>
                      <a:pt x="173312" y="227599"/>
                    </a:cubicBezTo>
                    <a:cubicBezTo>
                      <a:pt x="186019" y="304586"/>
                      <a:pt x="159858" y="370362"/>
                      <a:pt x="109405" y="427542"/>
                    </a:cubicBezTo>
                    <a:cubicBezTo>
                      <a:pt x="103799" y="433895"/>
                      <a:pt x="97820" y="439875"/>
                      <a:pt x="91840" y="445855"/>
                    </a:cubicBezTo>
                    <a:cubicBezTo>
                      <a:pt x="90719" y="446976"/>
                      <a:pt x="89598" y="447349"/>
                      <a:pt x="90719" y="446602"/>
                    </a:cubicBezTo>
                    <a:cubicBezTo>
                      <a:pt x="96325" y="343080"/>
                      <a:pt x="101557" y="238063"/>
                      <a:pt x="107163" y="133046"/>
                    </a:cubicBezTo>
                    <a:cubicBezTo>
                      <a:pt x="104547" y="132673"/>
                      <a:pt x="101931" y="132673"/>
                      <a:pt x="99315" y="132299"/>
                    </a:cubicBezTo>
                    <a:cubicBezTo>
                      <a:pt x="83244" y="235447"/>
                      <a:pt x="66801" y="338969"/>
                      <a:pt x="50357" y="442491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58D01065-4850-4533-9D94-A55E3E838F96}"/>
                  </a:ext>
                </a:extLst>
              </p:cNvPr>
              <p:cNvSpPr/>
              <p:nvPr/>
            </p:nvSpPr>
            <p:spPr>
              <a:xfrm>
                <a:off x="4115323" y="4175807"/>
                <a:ext cx="557866" cy="299218"/>
              </a:xfrm>
              <a:custGeom>
                <a:avLst/>
                <a:gdLst>
                  <a:gd name="connsiteX0" fmla="*/ 413714 w 411098"/>
                  <a:gd name="connsiteY0" fmla="*/ 173783 h 220498"/>
                  <a:gd name="connsiteX1" fmla="*/ 122956 w 411098"/>
                  <a:gd name="connsiteY1" fmla="*/ 54564 h 220498"/>
                  <a:gd name="connsiteX2" fmla="*/ 120340 w 411098"/>
                  <a:gd name="connsiteY2" fmla="*/ 59796 h 220498"/>
                  <a:gd name="connsiteX3" fmla="*/ 210408 w 411098"/>
                  <a:gd name="connsiteY3" fmla="*/ 111370 h 220498"/>
                  <a:gd name="connsiteX4" fmla="*/ 301970 w 411098"/>
                  <a:gd name="connsiteY4" fmla="*/ 161449 h 220498"/>
                  <a:gd name="connsiteX5" fmla="*/ 397644 w 411098"/>
                  <a:gd name="connsiteY5" fmla="*/ 208913 h 220498"/>
                  <a:gd name="connsiteX6" fmla="*/ 393907 w 411098"/>
                  <a:gd name="connsiteY6" fmla="*/ 211529 h 220498"/>
                  <a:gd name="connsiteX7" fmla="*/ 165934 w 411098"/>
                  <a:gd name="connsiteY7" fmla="*/ 168550 h 220498"/>
                  <a:gd name="connsiteX8" fmla="*/ 4858 w 411098"/>
                  <a:gd name="connsiteY8" fmla="*/ 7475 h 220498"/>
                  <a:gd name="connsiteX9" fmla="*/ 0 w 411098"/>
                  <a:gd name="connsiteY9" fmla="*/ 0 h 220498"/>
                  <a:gd name="connsiteX10" fmla="*/ 96047 w 411098"/>
                  <a:gd name="connsiteY10" fmla="*/ 4859 h 220498"/>
                  <a:gd name="connsiteX11" fmla="*/ 258992 w 411098"/>
                  <a:gd name="connsiteY11" fmla="*/ 31019 h 220498"/>
                  <a:gd name="connsiteX12" fmla="*/ 413714 w 411098"/>
                  <a:gd name="connsiteY12" fmla="*/ 173783 h 220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11098" h="220498">
                    <a:moveTo>
                      <a:pt x="413714" y="173783"/>
                    </a:moveTo>
                    <a:cubicBezTo>
                      <a:pt x="316546" y="133794"/>
                      <a:pt x="219751" y="94179"/>
                      <a:pt x="122956" y="54564"/>
                    </a:cubicBezTo>
                    <a:cubicBezTo>
                      <a:pt x="122208" y="56433"/>
                      <a:pt x="121087" y="57927"/>
                      <a:pt x="120340" y="59796"/>
                    </a:cubicBezTo>
                    <a:cubicBezTo>
                      <a:pt x="150238" y="76987"/>
                      <a:pt x="180136" y="94553"/>
                      <a:pt x="210408" y="111370"/>
                    </a:cubicBezTo>
                    <a:cubicBezTo>
                      <a:pt x="240679" y="128188"/>
                      <a:pt x="270951" y="145379"/>
                      <a:pt x="301970" y="161449"/>
                    </a:cubicBezTo>
                    <a:cubicBezTo>
                      <a:pt x="333363" y="177520"/>
                      <a:pt x="365130" y="192842"/>
                      <a:pt x="397644" y="208913"/>
                    </a:cubicBezTo>
                    <a:cubicBezTo>
                      <a:pt x="396523" y="209660"/>
                      <a:pt x="395028" y="211155"/>
                      <a:pt x="393907" y="211529"/>
                    </a:cubicBezTo>
                    <a:cubicBezTo>
                      <a:pt x="311313" y="231336"/>
                      <a:pt x="234700" y="223862"/>
                      <a:pt x="165934" y="168550"/>
                    </a:cubicBezTo>
                    <a:cubicBezTo>
                      <a:pt x="106512" y="120340"/>
                      <a:pt x="54190" y="65776"/>
                      <a:pt x="4858" y="7475"/>
                    </a:cubicBezTo>
                    <a:cubicBezTo>
                      <a:pt x="3737" y="5980"/>
                      <a:pt x="2990" y="4485"/>
                      <a:pt x="0" y="0"/>
                    </a:cubicBezTo>
                    <a:cubicBezTo>
                      <a:pt x="34009" y="1495"/>
                      <a:pt x="65402" y="747"/>
                      <a:pt x="96047" y="4859"/>
                    </a:cubicBezTo>
                    <a:cubicBezTo>
                      <a:pt x="150611" y="11959"/>
                      <a:pt x="205549" y="18313"/>
                      <a:pt x="258992" y="31019"/>
                    </a:cubicBezTo>
                    <a:cubicBezTo>
                      <a:pt x="336727" y="48958"/>
                      <a:pt x="380453" y="107633"/>
                      <a:pt x="413714" y="173783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413D4AA-9F2D-4399-A5D9-3338FFF8419B}"/>
                  </a:ext>
                </a:extLst>
              </p:cNvPr>
              <p:cNvSpPr/>
              <p:nvPr/>
            </p:nvSpPr>
            <p:spPr>
              <a:xfrm>
                <a:off x="7025905" y="3379580"/>
                <a:ext cx="248504" cy="593366"/>
              </a:xfrm>
              <a:custGeom>
                <a:avLst/>
                <a:gdLst>
                  <a:gd name="connsiteX0" fmla="*/ 71348 w 183125"/>
                  <a:gd name="connsiteY0" fmla="*/ 437259 h 437258"/>
                  <a:gd name="connsiteX1" fmla="*/ 133013 w 183125"/>
                  <a:gd name="connsiteY1" fmla="*/ 128935 h 437258"/>
                  <a:gd name="connsiteX2" fmla="*/ 125538 w 183125"/>
                  <a:gd name="connsiteY2" fmla="*/ 127067 h 437258"/>
                  <a:gd name="connsiteX3" fmla="*/ 31733 w 183125"/>
                  <a:gd name="connsiteY3" fmla="*/ 427168 h 437258"/>
                  <a:gd name="connsiteX4" fmla="*/ 18653 w 183125"/>
                  <a:gd name="connsiteY4" fmla="*/ 219751 h 437258"/>
                  <a:gd name="connsiteX5" fmla="*/ 100125 w 183125"/>
                  <a:gd name="connsiteY5" fmla="*/ 79977 h 437258"/>
                  <a:gd name="connsiteX6" fmla="*/ 159174 w 183125"/>
                  <a:gd name="connsiteY6" fmla="*/ 0 h 437258"/>
                  <a:gd name="connsiteX7" fmla="*/ 163285 w 183125"/>
                  <a:gd name="connsiteY7" fmla="*/ 747 h 437258"/>
                  <a:gd name="connsiteX8" fmla="*/ 173002 w 183125"/>
                  <a:gd name="connsiteY8" fmla="*/ 61291 h 437258"/>
                  <a:gd name="connsiteX9" fmla="*/ 183839 w 183125"/>
                  <a:gd name="connsiteY9" fmla="*/ 251144 h 437258"/>
                  <a:gd name="connsiteX10" fmla="*/ 71348 w 183125"/>
                  <a:gd name="connsiteY10" fmla="*/ 437259 h 437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3125" h="437258">
                    <a:moveTo>
                      <a:pt x="71348" y="437259"/>
                    </a:moveTo>
                    <a:cubicBezTo>
                      <a:pt x="91903" y="335232"/>
                      <a:pt x="112458" y="232084"/>
                      <a:pt x="133013" y="128935"/>
                    </a:cubicBezTo>
                    <a:cubicBezTo>
                      <a:pt x="130397" y="128188"/>
                      <a:pt x="127781" y="127814"/>
                      <a:pt x="125538" y="127067"/>
                    </a:cubicBezTo>
                    <a:cubicBezTo>
                      <a:pt x="94145" y="227225"/>
                      <a:pt x="63126" y="327384"/>
                      <a:pt x="31733" y="427168"/>
                    </a:cubicBezTo>
                    <a:cubicBezTo>
                      <a:pt x="1461" y="360645"/>
                      <a:pt x="-14983" y="290385"/>
                      <a:pt x="18653" y="219751"/>
                    </a:cubicBezTo>
                    <a:cubicBezTo>
                      <a:pt x="41824" y="171166"/>
                      <a:pt x="71348" y="125572"/>
                      <a:pt x="100125" y="79977"/>
                    </a:cubicBezTo>
                    <a:cubicBezTo>
                      <a:pt x="117690" y="51948"/>
                      <a:pt x="139366" y="26535"/>
                      <a:pt x="159174" y="0"/>
                    </a:cubicBezTo>
                    <a:cubicBezTo>
                      <a:pt x="160668" y="374"/>
                      <a:pt x="161790" y="374"/>
                      <a:pt x="163285" y="747"/>
                    </a:cubicBezTo>
                    <a:cubicBezTo>
                      <a:pt x="166648" y="20929"/>
                      <a:pt x="170012" y="41110"/>
                      <a:pt x="173002" y="61291"/>
                    </a:cubicBezTo>
                    <a:cubicBezTo>
                      <a:pt x="181971" y="124451"/>
                      <a:pt x="187951" y="187610"/>
                      <a:pt x="183839" y="251144"/>
                    </a:cubicBezTo>
                    <a:cubicBezTo>
                      <a:pt x="178981" y="333737"/>
                      <a:pt x="132639" y="390917"/>
                      <a:pt x="71348" y="437259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604244E5-C3B5-43E5-8278-0AD72C3DA73C}"/>
                  </a:ext>
                </a:extLst>
              </p:cNvPr>
              <p:cNvSpPr/>
              <p:nvPr/>
            </p:nvSpPr>
            <p:spPr>
              <a:xfrm>
                <a:off x="4912906" y="3379580"/>
                <a:ext cx="248504" cy="593366"/>
              </a:xfrm>
              <a:custGeom>
                <a:avLst/>
                <a:gdLst>
                  <a:gd name="connsiteX0" fmla="*/ 24041 w 183125"/>
                  <a:gd name="connsiteY0" fmla="*/ 0 h 437258"/>
                  <a:gd name="connsiteX1" fmla="*/ 28152 w 183125"/>
                  <a:gd name="connsiteY1" fmla="*/ 2616 h 437258"/>
                  <a:gd name="connsiteX2" fmla="*/ 164936 w 183125"/>
                  <a:gd name="connsiteY2" fmla="*/ 211155 h 437258"/>
                  <a:gd name="connsiteX3" fmla="*/ 154471 w 183125"/>
                  <a:gd name="connsiteY3" fmla="*/ 426795 h 437258"/>
                  <a:gd name="connsiteX4" fmla="*/ 61040 w 183125"/>
                  <a:gd name="connsiteY4" fmla="*/ 127067 h 437258"/>
                  <a:gd name="connsiteX5" fmla="*/ 55434 w 183125"/>
                  <a:gd name="connsiteY5" fmla="*/ 128562 h 437258"/>
                  <a:gd name="connsiteX6" fmla="*/ 72999 w 183125"/>
                  <a:gd name="connsiteY6" fmla="*/ 230589 h 437258"/>
                  <a:gd name="connsiteX7" fmla="*/ 93180 w 183125"/>
                  <a:gd name="connsiteY7" fmla="*/ 334484 h 437258"/>
                  <a:gd name="connsiteX8" fmla="*/ 118594 w 183125"/>
                  <a:gd name="connsiteY8" fmla="*/ 439875 h 437258"/>
                  <a:gd name="connsiteX9" fmla="*/ 89817 w 183125"/>
                  <a:gd name="connsiteY9" fmla="*/ 416704 h 437258"/>
                  <a:gd name="connsiteX10" fmla="*/ 123 w 183125"/>
                  <a:gd name="connsiteY10" fmla="*/ 211529 h 437258"/>
                  <a:gd name="connsiteX11" fmla="*/ 21425 w 183125"/>
                  <a:gd name="connsiteY11" fmla="*/ 7475 h 437258"/>
                  <a:gd name="connsiteX12" fmla="*/ 24041 w 183125"/>
                  <a:gd name="connsiteY12" fmla="*/ 0 h 437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3125" h="437258">
                    <a:moveTo>
                      <a:pt x="24041" y="0"/>
                    </a:moveTo>
                    <a:cubicBezTo>
                      <a:pt x="25910" y="1121"/>
                      <a:pt x="27405" y="1495"/>
                      <a:pt x="28152" y="2616"/>
                    </a:cubicBezTo>
                    <a:cubicBezTo>
                      <a:pt x="80100" y="68018"/>
                      <a:pt x="129806" y="134915"/>
                      <a:pt x="164936" y="211155"/>
                    </a:cubicBezTo>
                    <a:cubicBezTo>
                      <a:pt x="199319" y="285526"/>
                      <a:pt x="185864" y="356908"/>
                      <a:pt x="154471" y="426795"/>
                    </a:cubicBezTo>
                    <a:cubicBezTo>
                      <a:pt x="123452" y="327010"/>
                      <a:pt x="92059" y="226851"/>
                      <a:pt x="61040" y="127067"/>
                    </a:cubicBezTo>
                    <a:cubicBezTo>
                      <a:pt x="59171" y="127440"/>
                      <a:pt x="57303" y="127814"/>
                      <a:pt x="55434" y="128562"/>
                    </a:cubicBezTo>
                    <a:cubicBezTo>
                      <a:pt x="61414" y="162571"/>
                      <a:pt x="67020" y="196580"/>
                      <a:pt x="72999" y="230589"/>
                    </a:cubicBezTo>
                    <a:cubicBezTo>
                      <a:pt x="79353" y="265345"/>
                      <a:pt x="85706" y="300102"/>
                      <a:pt x="93180" y="334484"/>
                    </a:cubicBezTo>
                    <a:cubicBezTo>
                      <a:pt x="100655" y="368867"/>
                      <a:pt x="109624" y="402876"/>
                      <a:pt x="118594" y="439875"/>
                    </a:cubicBezTo>
                    <a:cubicBezTo>
                      <a:pt x="107756" y="431279"/>
                      <a:pt x="98786" y="424179"/>
                      <a:pt x="89817" y="416704"/>
                    </a:cubicBezTo>
                    <a:cubicBezTo>
                      <a:pt x="26284" y="363261"/>
                      <a:pt x="-2120" y="294122"/>
                      <a:pt x="123" y="211529"/>
                    </a:cubicBezTo>
                    <a:cubicBezTo>
                      <a:pt x="1991" y="142763"/>
                      <a:pt x="9466" y="74745"/>
                      <a:pt x="21425" y="7475"/>
                    </a:cubicBezTo>
                    <a:cubicBezTo>
                      <a:pt x="22173" y="4859"/>
                      <a:pt x="22920" y="2616"/>
                      <a:pt x="24041" y="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42004A8F-2D98-4B27-82F6-EC73A2DBE7AB}"/>
                  </a:ext>
                </a:extLst>
              </p:cNvPr>
              <p:cNvSpPr/>
              <p:nvPr/>
            </p:nvSpPr>
            <p:spPr>
              <a:xfrm>
                <a:off x="4717381" y="2246099"/>
                <a:ext cx="248504" cy="593366"/>
              </a:xfrm>
              <a:custGeom>
                <a:avLst/>
                <a:gdLst>
                  <a:gd name="connsiteX0" fmla="*/ 72826 w 183125"/>
                  <a:gd name="connsiteY0" fmla="*/ 439128 h 437258"/>
                  <a:gd name="connsiteX1" fmla="*/ 130753 w 183125"/>
                  <a:gd name="connsiteY1" fmla="*/ 124824 h 437258"/>
                  <a:gd name="connsiteX2" fmla="*/ 124026 w 183125"/>
                  <a:gd name="connsiteY2" fmla="*/ 122956 h 437258"/>
                  <a:gd name="connsiteX3" fmla="*/ 33211 w 183125"/>
                  <a:gd name="connsiteY3" fmla="*/ 429411 h 437258"/>
                  <a:gd name="connsiteX4" fmla="*/ 15272 w 183125"/>
                  <a:gd name="connsiteY4" fmla="*/ 227973 h 437258"/>
                  <a:gd name="connsiteX5" fmla="*/ 78805 w 183125"/>
                  <a:gd name="connsiteY5" fmla="*/ 108754 h 437258"/>
                  <a:gd name="connsiteX6" fmla="*/ 154298 w 183125"/>
                  <a:gd name="connsiteY6" fmla="*/ 0 h 437258"/>
                  <a:gd name="connsiteX7" fmla="*/ 158782 w 183125"/>
                  <a:gd name="connsiteY7" fmla="*/ 747 h 437258"/>
                  <a:gd name="connsiteX8" fmla="*/ 169247 w 183125"/>
                  <a:gd name="connsiteY8" fmla="*/ 59422 h 437258"/>
                  <a:gd name="connsiteX9" fmla="*/ 183075 w 183125"/>
                  <a:gd name="connsiteY9" fmla="*/ 252265 h 437258"/>
                  <a:gd name="connsiteX10" fmla="*/ 72826 w 183125"/>
                  <a:gd name="connsiteY10" fmla="*/ 439128 h 437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3125" h="437258">
                    <a:moveTo>
                      <a:pt x="72826" y="439128"/>
                    </a:moveTo>
                    <a:cubicBezTo>
                      <a:pt x="92259" y="334484"/>
                      <a:pt x="111319" y="229841"/>
                      <a:pt x="130753" y="124824"/>
                    </a:cubicBezTo>
                    <a:cubicBezTo>
                      <a:pt x="128511" y="124077"/>
                      <a:pt x="126268" y="123703"/>
                      <a:pt x="124026" y="122956"/>
                    </a:cubicBezTo>
                    <a:cubicBezTo>
                      <a:pt x="93754" y="225357"/>
                      <a:pt x="63109" y="327757"/>
                      <a:pt x="33211" y="429411"/>
                    </a:cubicBezTo>
                    <a:cubicBezTo>
                      <a:pt x="3686" y="365877"/>
                      <a:pt x="-14626" y="298233"/>
                      <a:pt x="15272" y="227973"/>
                    </a:cubicBezTo>
                    <a:cubicBezTo>
                      <a:pt x="32837" y="186489"/>
                      <a:pt x="55260" y="146874"/>
                      <a:pt x="78805" y="108754"/>
                    </a:cubicBezTo>
                    <a:cubicBezTo>
                      <a:pt x="101976" y="71382"/>
                      <a:pt x="128884" y="36251"/>
                      <a:pt x="154298" y="0"/>
                    </a:cubicBezTo>
                    <a:cubicBezTo>
                      <a:pt x="155793" y="374"/>
                      <a:pt x="157288" y="374"/>
                      <a:pt x="158782" y="747"/>
                    </a:cubicBezTo>
                    <a:cubicBezTo>
                      <a:pt x="162146" y="20181"/>
                      <a:pt x="165883" y="39615"/>
                      <a:pt x="169247" y="59422"/>
                    </a:cubicBezTo>
                    <a:cubicBezTo>
                      <a:pt x="179711" y="123329"/>
                      <a:pt x="186438" y="187237"/>
                      <a:pt x="183075" y="252265"/>
                    </a:cubicBezTo>
                    <a:cubicBezTo>
                      <a:pt x="178590" y="334858"/>
                      <a:pt x="132995" y="392038"/>
                      <a:pt x="72826" y="439128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8B171E7B-D41D-4D42-BBC1-EA12A1BC2A39}"/>
                  </a:ext>
                </a:extLst>
              </p:cNvPr>
              <p:cNvSpPr/>
              <p:nvPr/>
            </p:nvSpPr>
            <p:spPr>
              <a:xfrm>
                <a:off x="6006760" y="2714198"/>
                <a:ext cx="248504" cy="593366"/>
              </a:xfrm>
              <a:custGeom>
                <a:avLst/>
                <a:gdLst>
                  <a:gd name="connsiteX0" fmla="*/ 70433 w 183125"/>
                  <a:gd name="connsiteY0" fmla="*/ 438380 h 437258"/>
                  <a:gd name="connsiteX1" fmla="*/ 132472 w 183125"/>
                  <a:gd name="connsiteY1" fmla="*/ 128188 h 437258"/>
                  <a:gd name="connsiteX2" fmla="*/ 124997 w 183125"/>
                  <a:gd name="connsiteY2" fmla="*/ 126319 h 437258"/>
                  <a:gd name="connsiteX3" fmla="*/ 30818 w 183125"/>
                  <a:gd name="connsiteY3" fmla="*/ 427916 h 437258"/>
                  <a:gd name="connsiteX4" fmla="*/ 1294 w 183125"/>
                  <a:gd name="connsiteY4" fmla="*/ 327384 h 437258"/>
                  <a:gd name="connsiteX5" fmla="*/ 19233 w 183125"/>
                  <a:gd name="connsiteY5" fmla="*/ 215640 h 437258"/>
                  <a:gd name="connsiteX6" fmla="*/ 160501 w 183125"/>
                  <a:gd name="connsiteY6" fmla="*/ 0 h 437258"/>
                  <a:gd name="connsiteX7" fmla="*/ 163865 w 183125"/>
                  <a:gd name="connsiteY7" fmla="*/ 8969 h 437258"/>
                  <a:gd name="connsiteX8" fmla="*/ 183672 w 183125"/>
                  <a:gd name="connsiteY8" fmla="*/ 248901 h 437258"/>
                  <a:gd name="connsiteX9" fmla="*/ 70433 w 183125"/>
                  <a:gd name="connsiteY9" fmla="*/ 438380 h 437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3125" h="437258">
                    <a:moveTo>
                      <a:pt x="70433" y="438380"/>
                    </a:moveTo>
                    <a:cubicBezTo>
                      <a:pt x="91362" y="334858"/>
                      <a:pt x="111917" y="231710"/>
                      <a:pt x="132472" y="128188"/>
                    </a:cubicBezTo>
                    <a:cubicBezTo>
                      <a:pt x="129856" y="127440"/>
                      <a:pt x="127613" y="127067"/>
                      <a:pt x="124997" y="126319"/>
                    </a:cubicBezTo>
                    <a:cubicBezTo>
                      <a:pt x="93604" y="226851"/>
                      <a:pt x="62211" y="327757"/>
                      <a:pt x="30818" y="427916"/>
                    </a:cubicBezTo>
                    <a:cubicBezTo>
                      <a:pt x="15496" y="397644"/>
                      <a:pt x="5405" y="363261"/>
                      <a:pt x="1294" y="327384"/>
                    </a:cubicBezTo>
                    <a:cubicBezTo>
                      <a:pt x="-2817" y="288516"/>
                      <a:pt x="2789" y="251144"/>
                      <a:pt x="19233" y="215640"/>
                    </a:cubicBezTo>
                    <a:cubicBezTo>
                      <a:pt x="54737" y="137157"/>
                      <a:pt x="105937" y="68766"/>
                      <a:pt x="160501" y="0"/>
                    </a:cubicBezTo>
                    <a:cubicBezTo>
                      <a:pt x="161996" y="4111"/>
                      <a:pt x="163491" y="6727"/>
                      <a:pt x="163865" y="8969"/>
                    </a:cubicBezTo>
                    <a:cubicBezTo>
                      <a:pt x="177693" y="88199"/>
                      <a:pt x="187409" y="168177"/>
                      <a:pt x="183672" y="248901"/>
                    </a:cubicBezTo>
                    <a:cubicBezTo>
                      <a:pt x="179561" y="333363"/>
                      <a:pt x="133219" y="391664"/>
                      <a:pt x="70433" y="43838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6A678588-1ECE-480A-B83A-10116C4F8A01}"/>
                  </a:ext>
                </a:extLst>
              </p:cNvPr>
              <p:cNvSpPr/>
              <p:nvPr/>
            </p:nvSpPr>
            <p:spPr>
              <a:xfrm>
                <a:off x="6340735" y="1899209"/>
                <a:ext cx="233290" cy="517293"/>
              </a:xfrm>
              <a:custGeom>
                <a:avLst/>
                <a:gdLst>
                  <a:gd name="connsiteX0" fmla="*/ 111719 w 171913"/>
                  <a:gd name="connsiteY0" fmla="*/ 0 h 381200"/>
                  <a:gd name="connsiteX1" fmla="*/ 174505 w 171913"/>
                  <a:gd name="connsiteY1" fmla="*/ 229841 h 381200"/>
                  <a:gd name="connsiteX2" fmla="*/ 149465 w 171913"/>
                  <a:gd name="connsiteY2" fmla="*/ 313929 h 381200"/>
                  <a:gd name="connsiteX3" fmla="*/ 92659 w 171913"/>
                  <a:gd name="connsiteY3" fmla="*/ 382695 h 381200"/>
                  <a:gd name="connsiteX4" fmla="*/ 104245 w 171913"/>
                  <a:gd name="connsiteY4" fmla="*/ 111370 h 381200"/>
                  <a:gd name="connsiteX5" fmla="*/ 96770 w 171913"/>
                  <a:gd name="connsiteY5" fmla="*/ 110623 h 381200"/>
                  <a:gd name="connsiteX6" fmla="*/ 52297 w 171913"/>
                  <a:gd name="connsiteY6" fmla="*/ 371857 h 381200"/>
                  <a:gd name="connsiteX7" fmla="*/ 4834 w 171913"/>
                  <a:gd name="connsiteY7" fmla="*/ 202933 h 381200"/>
                  <a:gd name="connsiteX8" fmla="*/ 81074 w 171913"/>
                  <a:gd name="connsiteY8" fmla="*/ 47089 h 381200"/>
                  <a:gd name="connsiteX9" fmla="*/ 111719 w 171913"/>
                  <a:gd name="connsiteY9" fmla="*/ 0 h 38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913" h="381200">
                    <a:moveTo>
                      <a:pt x="111719" y="0"/>
                    </a:moveTo>
                    <a:cubicBezTo>
                      <a:pt x="141617" y="76240"/>
                      <a:pt x="170768" y="149490"/>
                      <a:pt x="174505" y="229841"/>
                    </a:cubicBezTo>
                    <a:cubicBezTo>
                      <a:pt x="176000" y="260487"/>
                      <a:pt x="167031" y="289264"/>
                      <a:pt x="149465" y="313929"/>
                    </a:cubicBezTo>
                    <a:cubicBezTo>
                      <a:pt x="132648" y="337100"/>
                      <a:pt x="113214" y="358029"/>
                      <a:pt x="92659" y="382695"/>
                    </a:cubicBezTo>
                    <a:cubicBezTo>
                      <a:pt x="96770" y="288516"/>
                      <a:pt x="100507" y="199943"/>
                      <a:pt x="104245" y="111370"/>
                    </a:cubicBezTo>
                    <a:cubicBezTo>
                      <a:pt x="101629" y="110996"/>
                      <a:pt x="99386" y="110996"/>
                      <a:pt x="96770" y="110623"/>
                    </a:cubicBezTo>
                    <a:cubicBezTo>
                      <a:pt x="81821" y="198075"/>
                      <a:pt x="66872" y="285900"/>
                      <a:pt x="52297" y="371857"/>
                    </a:cubicBezTo>
                    <a:cubicBezTo>
                      <a:pt x="13429" y="341211"/>
                      <a:pt x="-10863" y="258618"/>
                      <a:pt x="4834" y="202933"/>
                    </a:cubicBezTo>
                    <a:cubicBezTo>
                      <a:pt x="20904" y="146500"/>
                      <a:pt x="50428" y="96421"/>
                      <a:pt x="81074" y="47089"/>
                    </a:cubicBezTo>
                    <a:cubicBezTo>
                      <a:pt x="90417" y="31767"/>
                      <a:pt x="100507" y="17191"/>
                      <a:pt x="111719" y="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992CA626-8799-4602-ACB4-22DF8484E4AD}"/>
                  </a:ext>
                </a:extLst>
              </p:cNvPr>
              <p:cNvSpPr/>
              <p:nvPr/>
            </p:nvSpPr>
            <p:spPr>
              <a:xfrm>
                <a:off x="7444258" y="4536496"/>
                <a:ext cx="456435" cy="263718"/>
              </a:xfrm>
              <a:custGeom>
                <a:avLst/>
                <a:gdLst>
                  <a:gd name="connsiteX0" fmla="*/ 333737 w 336352"/>
                  <a:gd name="connsiteY0" fmla="*/ 190896 h 194337"/>
                  <a:gd name="connsiteX1" fmla="*/ 124824 w 336352"/>
                  <a:gd name="connsiteY1" fmla="*/ 184169 h 194337"/>
                  <a:gd name="connsiteX2" fmla="*/ 40363 w 336352"/>
                  <a:gd name="connsiteY2" fmla="*/ 127362 h 194337"/>
                  <a:gd name="connsiteX3" fmla="*/ 0 w 336352"/>
                  <a:gd name="connsiteY3" fmla="*/ 54486 h 194337"/>
                  <a:gd name="connsiteX4" fmla="*/ 238811 w 336352"/>
                  <a:gd name="connsiteY4" fmla="*/ 148291 h 194337"/>
                  <a:gd name="connsiteX5" fmla="*/ 242174 w 336352"/>
                  <a:gd name="connsiteY5" fmla="*/ 141564 h 194337"/>
                  <a:gd name="connsiteX6" fmla="*/ 23171 w 336352"/>
                  <a:gd name="connsiteY6" fmla="*/ 19730 h 194337"/>
                  <a:gd name="connsiteX7" fmla="*/ 189479 w 336352"/>
                  <a:gd name="connsiteY7" fmla="*/ 26083 h 194337"/>
                  <a:gd name="connsiteX8" fmla="*/ 267214 w 336352"/>
                  <a:gd name="connsiteY8" fmla="*/ 99707 h 194337"/>
                  <a:gd name="connsiteX9" fmla="*/ 336353 w 336352"/>
                  <a:gd name="connsiteY9" fmla="*/ 186785 h 194337"/>
                  <a:gd name="connsiteX10" fmla="*/ 333737 w 336352"/>
                  <a:gd name="connsiteY10" fmla="*/ 190896 h 194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36352" h="194337">
                    <a:moveTo>
                      <a:pt x="333737" y="190896"/>
                    </a:moveTo>
                    <a:cubicBezTo>
                      <a:pt x="263850" y="196128"/>
                      <a:pt x="193964" y="199118"/>
                      <a:pt x="124824" y="184169"/>
                    </a:cubicBezTo>
                    <a:cubicBezTo>
                      <a:pt x="89321" y="176694"/>
                      <a:pt x="60170" y="157634"/>
                      <a:pt x="40363" y="127362"/>
                    </a:cubicBezTo>
                    <a:cubicBezTo>
                      <a:pt x="25414" y="104939"/>
                      <a:pt x="13828" y="79899"/>
                      <a:pt x="0" y="54486"/>
                    </a:cubicBezTo>
                    <a:cubicBezTo>
                      <a:pt x="82220" y="86626"/>
                      <a:pt x="160328" y="117646"/>
                      <a:pt x="238811" y="148291"/>
                    </a:cubicBezTo>
                    <a:cubicBezTo>
                      <a:pt x="239932" y="146049"/>
                      <a:pt x="241053" y="143806"/>
                      <a:pt x="242174" y="141564"/>
                    </a:cubicBezTo>
                    <a:cubicBezTo>
                      <a:pt x="168550" y="100828"/>
                      <a:pt x="95300" y="59718"/>
                      <a:pt x="23171" y="19730"/>
                    </a:cubicBezTo>
                    <a:cubicBezTo>
                      <a:pt x="65402" y="-7552"/>
                      <a:pt x="145753" y="-7552"/>
                      <a:pt x="189479" y="26083"/>
                    </a:cubicBezTo>
                    <a:cubicBezTo>
                      <a:pt x="217508" y="47759"/>
                      <a:pt x="243295" y="73172"/>
                      <a:pt x="267214" y="99707"/>
                    </a:cubicBezTo>
                    <a:cubicBezTo>
                      <a:pt x="291880" y="126989"/>
                      <a:pt x="313556" y="157634"/>
                      <a:pt x="336353" y="186785"/>
                    </a:cubicBezTo>
                    <a:cubicBezTo>
                      <a:pt x="335606" y="188280"/>
                      <a:pt x="334484" y="189775"/>
                      <a:pt x="333737" y="190896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37036600-C22D-4872-B926-B3981C5D21C0}"/>
                  </a:ext>
                </a:extLst>
              </p:cNvPr>
              <p:cNvSpPr/>
              <p:nvPr/>
            </p:nvSpPr>
            <p:spPr>
              <a:xfrm>
                <a:off x="4293334" y="4537874"/>
                <a:ext cx="446292" cy="263718"/>
              </a:xfrm>
              <a:custGeom>
                <a:avLst/>
                <a:gdLst>
                  <a:gd name="connsiteX0" fmla="*/ 312435 w 328878"/>
                  <a:gd name="connsiteY0" fmla="*/ 18340 h 194337"/>
                  <a:gd name="connsiteX1" fmla="*/ 91936 w 328878"/>
                  <a:gd name="connsiteY1" fmla="*/ 140922 h 194337"/>
                  <a:gd name="connsiteX2" fmla="*/ 95300 w 328878"/>
                  <a:gd name="connsiteY2" fmla="*/ 148023 h 194337"/>
                  <a:gd name="connsiteX3" fmla="*/ 329252 w 328878"/>
                  <a:gd name="connsiteY3" fmla="*/ 56086 h 194337"/>
                  <a:gd name="connsiteX4" fmla="*/ 210034 w 328878"/>
                  <a:gd name="connsiteY4" fmla="*/ 183527 h 194337"/>
                  <a:gd name="connsiteX5" fmla="*/ 0 w 328878"/>
                  <a:gd name="connsiteY5" fmla="*/ 190254 h 194337"/>
                  <a:gd name="connsiteX6" fmla="*/ 2242 w 328878"/>
                  <a:gd name="connsiteY6" fmla="*/ 183900 h 194337"/>
                  <a:gd name="connsiteX7" fmla="*/ 114734 w 328878"/>
                  <a:gd name="connsiteY7" fmla="*/ 48986 h 194337"/>
                  <a:gd name="connsiteX8" fmla="*/ 312435 w 328878"/>
                  <a:gd name="connsiteY8" fmla="*/ 18340 h 194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8878" h="194337">
                    <a:moveTo>
                      <a:pt x="312435" y="18340"/>
                    </a:moveTo>
                    <a:cubicBezTo>
                      <a:pt x="238811" y="59076"/>
                      <a:pt x="165560" y="99812"/>
                      <a:pt x="91936" y="140922"/>
                    </a:cubicBezTo>
                    <a:cubicBezTo>
                      <a:pt x="93058" y="143164"/>
                      <a:pt x="94179" y="145407"/>
                      <a:pt x="95300" y="148023"/>
                    </a:cubicBezTo>
                    <a:cubicBezTo>
                      <a:pt x="173782" y="117377"/>
                      <a:pt x="252265" y="86358"/>
                      <a:pt x="329252" y="56086"/>
                    </a:cubicBezTo>
                    <a:cubicBezTo>
                      <a:pt x="322151" y="109903"/>
                      <a:pt x="267961" y="170446"/>
                      <a:pt x="210034" y="183527"/>
                    </a:cubicBezTo>
                    <a:cubicBezTo>
                      <a:pt x="140895" y="199223"/>
                      <a:pt x="71008" y="195486"/>
                      <a:pt x="0" y="190254"/>
                    </a:cubicBezTo>
                    <a:cubicBezTo>
                      <a:pt x="747" y="187264"/>
                      <a:pt x="1121" y="185395"/>
                      <a:pt x="2242" y="183900"/>
                    </a:cubicBezTo>
                    <a:cubicBezTo>
                      <a:pt x="35878" y="135690"/>
                      <a:pt x="72876" y="90469"/>
                      <a:pt x="114734" y="48986"/>
                    </a:cubicBezTo>
                    <a:cubicBezTo>
                      <a:pt x="174156" y="-10063"/>
                      <a:pt x="241800" y="-9689"/>
                      <a:pt x="312435" y="1834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D2667D9C-BE10-4081-90CF-06338A8DC93D}"/>
                  </a:ext>
                </a:extLst>
              </p:cNvPr>
              <p:cNvSpPr/>
              <p:nvPr/>
            </p:nvSpPr>
            <p:spPr>
              <a:xfrm>
                <a:off x="4267355" y="3020518"/>
                <a:ext cx="228217" cy="491936"/>
              </a:xfrm>
              <a:custGeom>
                <a:avLst/>
                <a:gdLst>
                  <a:gd name="connsiteX0" fmla="*/ 46052 w 168176"/>
                  <a:gd name="connsiteY0" fmla="*/ 107633 h 362513"/>
                  <a:gd name="connsiteX1" fmla="*/ 107717 w 168176"/>
                  <a:gd name="connsiteY1" fmla="*/ 365877 h 362513"/>
                  <a:gd name="connsiteX2" fmla="*/ 86414 w 168176"/>
                  <a:gd name="connsiteY2" fmla="*/ 351302 h 362513"/>
                  <a:gd name="connsiteX3" fmla="*/ 64365 w 168176"/>
                  <a:gd name="connsiteY3" fmla="*/ 333363 h 362513"/>
                  <a:gd name="connsiteX4" fmla="*/ 1205 w 168176"/>
                  <a:gd name="connsiteY4" fmla="*/ 209286 h 362513"/>
                  <a:gd name="connsiteX5" fmla="*/ 16528 w 168176"/>
                  <a:gd name="connsiteY5" fmla="*/ 0 h 362513"/>
                  <a:gd name="connsiteX6" fmla="*/ 20265 w 168176"/>
                  <a:gd name="connsiteY6" fmla="*/ 747 h 362513"/>
                  <a:gd name="connsiteX7" fmla="*/ 143968 w 168176"/>
                  <a:gd name="connsiteY7" fmla="*/ 162571 h 362513"/>
                  <a:gd name="connsiteX8" fmla="*/ 142473 w 168176"/>
                  <a:gd name="connsiteY8" fmla="*/ 357655 h 362513"/>
                  <a:gd name="connsiteX9" fmla="*/ 99121 w 168176"/>
                  <a:gd name="connsiteY9" fmla="*/ 230215 h 362513"/>
                  <a:gd name="connsiteX10" fmla="*/ 51284 w 168176"/>
                  <a:gd name="connsiteY10" fmla="*/ 106138 h 362513"/>
                  <a:gd name="connsiteX11" fmla="*/ 46052 w 168176"/>
                  <a:gd name="connsiteY11" fmla="*/ 107633 h 362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8176" h="362513">
                    <a:moveTo>
                      <a:pt x="46052" y="107633"/>
                    </a:moveTo>
                    <a:cubicBezTo>
                      <a:pt x="66607" y="193964"/>
                      <a:pt x="87162" y="279920"/>
                      <a:pt x="107717" y="365877"/>
                    </a:cubicBezTo>
                    <a:cubicBezTo>
                      <a:pt x="101737" y="362140"/>
                      <a:pt x="93889" y="356908"/>
                      <a:pt x="86414" y="351302"/>
                    </a:cubicBezTo>
                    <a:cubicBezTo>
                      <a:pt x="78940" y="345696"/>
                      <a:pt x="71465" y="339717"/>
                      <a:pt x="64365" y="333363"/>
                    </a:cubicBezTo>
                    <a:cubicBezTo>
                      <a:pt x="27366" y="300102"/>
                      <a:pt x="5316" y="259366"/>
                      <a:pt x="1205" y="209286"/>
                    </a:cubicBezTo>
                    <a:cubicBezTo>
                      <a:pt x="-2906" y="157338"/>
                      <a:pt x="3821" y="51574"/>
                      <a:pt x="16528" y="0"/>
                    </a:cubicBezTo>
                    <a:cubicBezTo>
                      <a:pt x="17649" y="374"/>
                      <a:pt x="19518" y="0"/>
                      <a:pt x="20265" y="747"/>
                    </a:cubicBezTo>
                    <a:cubicBezTo>
                      <a:pt x="66607" y="50827"/>
                      <a:pt x="109959" y="103148"/>
                      <a:pt x="143968" y="162571"/>
                    </a:cubicBezTo>
                    <a:cubicBezTo>
                      <a:pt x="181714" y="227599"/>
                      <a:pt x="171998" y="291880"/>
                      <a:pt x="142473" y="357655"/>
                    </a:cubicBezTo>
                    <a:cubicBezTo>
                      <a:pt x="127898" y="314303"/>
                      <a:pt x="114070" y="272072"/>
                      <a:pt x="99121" y="230215"/>
                    </a:cubicBezTo>
                    <a:cubicBezTo>
                      <a:pt x="84172" y="188358"/>
                      <a:pt x="67354" y="147248"/>
                      <a:pt x="51284" y="106138"/>
                    </a:cubicBezTo>
                    <a:cubicBezTo>
                      <a:pt x="49789" y="106512"/>
                      <a:pt x="47921" y="107259"/>
                      <a:pt x="46052" y="107633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1999C75E-6305-435C-A34E-7BE1A4E76771}"/>
                  </a:ext>
                </a:extLst>
              </p:cNvPr>
              <p:cNvSpPr/>
              <p:nvPr/>
            </p:nvSpPr>
            <p:spPr>
              <a:xfrm>
                <a:off x="7694008" y="3014432"/>
                <a:ext cx="223145" cy="502079"/>
              </a:xfrm>
              <a:custGeom>
                <a:avLst/>
                <a:gdLst>
                  <a:gd name="connsiteX0" fmla="*/ 116433 w 164439"/>
                  <a:gd name="connsiteY0" fmla="*/ 110623 h 369988"/>
                  <a:gd name="connsiteX1" fmla="*/ 25992 w 164439"/>
                  <a:gd name="connsiteY1" fmla="*/ 360271 h 369988"/>
                  <a:gd name="connsiteX2" fmla="*/ 12538 w 164439"/>
                  <a:gd name="connsiteY2" fmla="*/ 194337 h 369988"/>
                  <a:gd name="connsiteX3" fmla="*/ 153058 w 164439"/>
                  <a:gd name="connsiteY3" fmla="*/ 0 h 369988"/>
                  <a:gd name="connsiteX4" fmla="*/ 163149 w 164439"/>
                  <a:gd name="connsiteY4" fmla="*/ 76614 h 369988"/>
                  <a:gd name="connsiteX5" fmla="*/ 167260 w 164439"/>
                  <a:gd name="connsiteY5" fmla="*/ 208913 h 369988"/>
                  <a:gd name="connsiteX6" fmla="*/ 94757 w 164439"/>
                  <a:gd name="connsiteY6" fmla="*/ 346444 h 369988"/>
                  <a:gd name="connsiteX7" fmla="*/ 60748 w 164439"/>
                  <a:gd name="connsiteY7" fmla="*/ 371483 h 369988"/>
                  <a:gd name="connsiteX8" fmla="*/ 122787 w 164439"/>
                  <a:gd name="connsiteY8" fmla="*/ 112118 h 369988"/>
                  <a:gd name="connsiteX9" fmla="*/ 116433 w 164439"/>
                  <a:gd name="connsiteY9" fmla="*/ 110623 h 369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4439" h="369988">
                    <a:moveTo>
                      <a:pt x="116433" y="110623"/>
                    </a:moveTo>
                    <a:cubicBezTo>
                      <a:pt x="86535" y="193964"/>
                      <a:pt x="56264" y="276931"/>
                      <a:pt x="25992" y="360271"/>
                    </a:cubicBezTo>
                    <a:cubicBezTo>
                      <a:pt x="2821" y="306829"/>
                      <a:pt x="-11754" y="251517"/>
                      <a:pt x="12538" y="194337"/>
                    </a:cubicBezTo>
                    <a:cubicBezTo>
                      <a:pt x="43931" y="120713"/>
                      <a:pt x="97373" y="62038"/>
                      <a:pt x="153058" y="0"/>
                    </a:cubicBezTo>
                    <a:cubicBezTo>
                      <a:pt x="156796" y="28403"/>
                      <a:pt x="161654" y="52322"/>
                      <a:pt x="163149" y="76614"/>
                    </a:cubicBezTo>
                    <a:cubicBezTo>
                      <a:pt x="165765" y="120713"/>
                      <a:pt x="168007" y="164813"/>
                      <a:pt x="167260" y="208913"/>
                    </a:cubicBezTo>
                    <a:cubicBezTo>
                      <a:pt x="166513" y="266466"/>
                      <a:pt x="138483" y="310940"/>
                      <a:pt x="94757" y="346444"/>
                    </a:cubicBezTo>
                    <a:cubicBezTo>
                      <a:pt x="83546" y="355413"/>
                      <a:pt x="71586" y="363635"/>
                      <a:pt x="60748" y="371483"/>
                    </a:cubicBezTo>
                    <a:cubicBezTo>
                      <a:pt x="81303" y="285153"/>
                      <a:pt x="102232" y="198448"/>
                      <a:pt x="122787" y="112118"/>
                    </a:cubicBezTo>
                    <a:cubicBezTo>
                      <a:pt x="121292" y="111744"/>
                      <a:pt x="118676" y="110997"/>
                      <a:pt x="116433" y="110623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FCA43812-3D34-4F24-BEC7-285C0124D97D}"/>
                  </a:ext>
                </a:extLst>
              </p:cNvPr>
              <p:cNvSpPr/>
              <p:nvPr/>
            </p:nvSpPr>
            <p:spPr>
              <a:xfrm>
                <a:off x="7729698" y="2522496"/>
                <a:ext cx="268790" cy="395578"/>
              </a:xfrm>
              <a:custGeom>
                <a:avLst/>
                <a:gdLst>
                  <a:gd name="connsiteX0" fmla="*/ 69577 w 198074"/>
                  <a:gd name="connsiteY0" fmla="*/ 0 h 291505"/>
                  <a:gd name="connsiteX1" fmla="*/ 192533 w 198074"/>
                  <a:gd name="connsiteY1" fmla="*/ 144632 h 291505"/>
                  <a:gd name="connsiteX2" fmla="*/ 195149 w 198074"/>
                  <a:gd name="connsiteY2" fmla="*/ 205549 h 291505"/>
                  <a:gd name="connsiteX3" fmla="*/ 140585 w 198074"/>
                  <a:gd name="connsiteY3" fmla="*/ 281789 h 291505"/>
                  <a:gd name="connsiteX4" fmla="*/ 88263 w 198074"/>
                  <a:gd name="connsiteY4" fmla="*/ 83715 h 291505"/>
                  <a:gd name="connsiteX5" fmla="*/ 83779 w 198074"/>
                  <a:gd name="connsiteY5" fmla="*/ 84462 h 291505"/>
                  <a:gd name="connsiteX6" fmla="*/ 83779 w 198074"/>
                  <a:gd name="connsiteY6" fmla="*/ 152854 h 291505"/>
                  <a:gd name="connsiteX7" fmla="*/ 88263 w 198074"/>
                  <a:gd name="connsiteY7" fmla="*/ 221246 h 291505"/>
                  <a:gd name="connsiteX8" fmla="*/ 97607 w 198074"/>
                  <a:gd name="connsiteY8" fmla="*/ 291880 h 291505"/>
                  <a:gd name="connsiteX9" fmla="*/ 12771 w 198074"/>
                  <a:gd name="connsiteY9" fmla="*/ 227599 h 291505"/>
                  <a:gd name="connsiteX10" fmla="*/ 438 w 198074"/>
                  <a:gd name="connsiteY10" fmla="*/ 177893 h 291505"/>
                  <a:gd name="connsiteX11" fmla="*/ 69577 w 198074"/>
                  <a:gd name="connsiteY11" fmla="*/ 0 h 291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8074" h="291505">
                    <a:moveTo>
                      <a:pt x="69577" y="0"/>
                    </a:moveTo>
                    <a:cubicBezTo>
                      <a:pt x="117414" y="44100"/>
                      <a:pt x="164130" y="86704"/>
                      <a:pt x="192533" y="144632"/>
                    </a:cubicBezTo>
                    <a:cubicBezTo>
                      <a:pt x="202250" y="164439"/>
                      <a:pt x="202250" y="184994"/>
                      <a:pt x="195149" y="205549"/>
                    </a:cubicBezTo>
                    <a:cubicBezTo>
                      <a:pt x="186180" y="232084"/>
                      <a:pt x="159645" y="268335"/>
                      <a:pt x="140585" y="281789"/>
                    </a:cubicBezTo>
                    <a:cubicBezTo>
                      <a:pt x="123394" y="216387"/>
                      <a:pt x="105829" y="150238"/>
                      <a:pt x="88263" y="83715"/>
                    </a:cubicBezTo>
                    <a:cubicBezTo>
                      <a:pt x="86768" y="84088"/>
                      <a:pt x="85274" y="84462"/>
                      <a:pt x="83779" y="84462"/>
                    </a:cubicBezTo>
                    <a:cubicBezTo>
                      <a:pt x="83779" y="107259"/>
                      <a:pt x="83031" y="130057"/>
                      <a:pt x="83779" y="152854"/>
                    </a:cubicBezTo>
                    <a:cubicBezTo>
                      <a:pt x="84526" y="175651"/>
                      <a:pt x="86021" y="198448"/>
                      <a:pt x="88263" y="221246"/>
                    </a:cubicBezTo>
                    <a:cubicBezTo>
                      <a:pt x="90506" y="244417"/>
                      <a:pt x="94243" y="267214"/>
                      <a:pt x="97607" y="291880"/>
                    </a:cubicBezTo>
                    <a:cubicBezTo>
                      <a:pt x="64345" y="275809"/>
                      <a:pt x="33700" y="258244"/>
                      <a:pt x="12771" y="227599"/>
                    </a:cubicBezTo>
                    <a:cubicBezTo>
                      <a:pt x="2680" y="212650"/>
                      <a:pt x="-1431" y="195832"/>
                      <a:pt x="438" y="177893"/>
                    </a:cubicBezTo>
                    <a:cubicBezTo>
                      <a:pt x="7912" y="113613"/>
                      <a:pt x="38558" y="57927"/>
                      <a:pt x="69577" y="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6746A077-BF9E-43A6-8DF2-47FDE7D8ACAB}"/>
                  </a:ext>
                </a:extLst>
              </p:cNvPr>
              <p:cNvSpPr/>
              <p:nvPr/>
            </p:nvSpPr>
            <p:spPr>
              <a:xfrm>
                <a:off x="4190694" y="2523003"/>
                <a:ext cx="268790" cy="390506"/>
              </a:xfrm>
              <a:custGeom>
                <a:avLst/>
                <a:gdLst>
                  <a:gd name="connsiteX0" fmla="*/ 105161 w 198074"/>
                  <a:gd name="connsiteY0" fmla="*/ 289637 h 287768"/>
                  <a:gd name="connsiteX1" fmla="*/ 120110 w 198074"/>
                  <a:gd name="connsiteY1" fmla="*/ 84462 h 287768"/>
                  <a:gd name="connsiteX2" fmla="*/ 114504 w 198074"/>
                  <a:gd name="connsiteY2" fmla="*/ 83715 h 287768"/>
                  <a:gd name="connsiteX3" fmla="*/ 62930 w 198074"/>
                  <a:gd name="connsiteY3" fmla="*/ 285526 h 287768"/>
                  <a:gd name="connsiteX4" fmla="*/ 51718 w 198074"/>
                  <a:gd name="connsiteY4" fmla="*/ 275062 h 287768"/>
                  <a:gd name="connsiteX5" fmla="*/ 11729 w 198074"/>
                  <a:gd name="connsiteY5" fmla="*/ 219751 h 287768"/>
                  <a:gd name="connsiteX6" fmla="*/ 12103 w 198074"/>
                  <a:gd name="connsiteY6" fmla="*/ 134541 h 287768"/>
                  <a:gd name="connsiteX7" fmla="*/ 94323 w 198074"/>
                  <a:gd name="connsiteY7" fmla="*/ 33262 h 287768"/>
                  <a:gd name="connsiteX8" fmla="*/ 130200 w 198074"/>
                  <a:gd name="connsiteY8" fmla="*/ 0 h 287768"/>
                  <a:gd name="connsiteX9" fmla="*/ 198218 w 198074"/>
                  <a:gd name="connsiteY9" fmla="*/ 170793 h 287768"/>
                  <a:gd name="connsiteX10" fmla="*/ 173553 w 198074"/>
                  <a:gd name="connsiteY10" fmla="*/ 244043 h 287768"/>
                  <a:gd name="connsiteX11" fmla="*/ 105161 w 198074"/>
                  <a:gd name="connsiteY11" fmla="*/ 289637 h 287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8074" h="287768">
                    <a:moveTo>
                      <a:pt x="105161" y="289637"/>
                    </a:moveTo>
                    <a:cubicBezTo>
                      <a:pt x="110019" y="221246"/>
                      <a:pt x="115251" y="152854"/>
                      <a:pt x="120110" y="84462"/>
                    </a:cubicBezTo>
                    <a:cubicBezTo>
                      <a:pt x="118241" y="84088"/>
                      <a:pt x="116372" y="84088"/>
                      <a:pt x="114504" y="83715"/>
                    </a:cubicBezTo>
                    <a:cubicBezTo>
                      <a:pt x="93202" y="149116"/>
                      <a:pt x="71152" y="213771"/>
                      <a:pt x="62930" y="285526"/>
                    </a:cubicBezTo>
                    <a:cubicBezTo>
                      <a:pt x="58445" y="281042"/>
                      <a:pt x="54334" y="278426"/>
                      <a:pt x="51718" y="275062"/>
                    </a:cubicBezTo>
                    <a:cubicBezTo>
                      <a:pt x="37890" y="256749"/>
                      <a:pt x="22941" y="239558"/>
                      <a:pt x="11729" y="219751"/>
                    </a:cubicBezTo>
                    <a:cubicBezTo>
                      <a:pt x="-4341" y="192095"/>
                      <a:pt x="-3593" y="162944"/>
                      <a:pt x="12103" y="134541"/>
                    </a:cubicBezTo>
                    <a:cubicBezTo>
                      <a:pt x="33405" y="95674"/>
                      <a:pt x="63303" y="63907"/>
                      <a:pt x="94323" y="33262"/>
                    </a:cubicBezTo>
                    <a:cubicBezTo>
                      <a:pt x="105534" y="22050"/>
                      <a:pt x="117494" y="11959"/>
                      <a:pt x="130200" y="0"/>
                    </a:cubicBezTo>
                    <a:cubicBezTo>
                      <a:pt x="160098" y="55685"/>
                      <a:pt x="188875" y="109128"/>
                      <a:pt x="198218" y="170793"/>
                    </a:cubicBezTo>
                    <a:cubicBezTo>
                      <a:pt x="202703" y="199569"/>
                      <a:pt x="193734" y="223862"/>
                      <a:pt x="173553" y="244043"/>
                    </a:cubicBezTo>
                    <a:cubicBezTo>
                      <a:pt x="153371" y="264598"/>
                      <a:pt x="129453" y="279547"/>
                      <a:pt x="105161" y="289637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AE9C9B22-EA91-4837-8CE4-FBA94891E700}"/>
                  </a:ext>
                </a:extLst>
              </p:cNvPr>
              <p:cNvSpPr/>
              <p:nvPr/>
            </p:nvSpPr>
            <p:spPr>
              <a:xfrm>
                <a:off x="6084373" y="1759234"/>
                <a:ext cx="213003" cy="486865"/>
              </a:xfrm>
              <a:custGeom>
                <a:avLst/>
                <a:gdLst>
                  <a:gd name="connsiteX0" fmla="*/ 86117 w 156964"/>
                  <a:gd name="connsiteY0" fmla="*/ 359150 h 358776"/>
                  <a:gd name="connsiteX1" fmla="*/ 95086 w 156964"/>
                  <a:gd name="connsiteY1" fmla="*/ 105391 h 358776"/>
                  <a:gd name="connsiteX2" fmla="*/ 89854 w 156964"/>
                  <a:gd name="connsiteY2" fmla="*/ 104643 h 358776"/>
                  <a:gd name="connsiteX3" fmla="*/ 67430 w 156964"/>
                  <a:gd name="connsiteY3" fmla="*/ 230215 h 358776"/>
                  <a:gd name="connsiteX4" fmla="*/ 50613 w 156964"/>
                  <a:gd name="connsiteY4" fmla="*/ 358777 h 358776"/>
                  <a:gd name="connsiteX5" fmla="*/ 3523 w 156964"/>
                  <a:gd name="connsiteY5" fmla="*/ 200317 h 358776"/>
                  <a:gd name="connsiteX6" fmla="*/ 102187 w 156964"/>
                  <a:gd name="connsiteY6" fmla="*/ 0 h 358776"/>
                  <a:gd name="connsiteX7" fmla="*/ 155630 w 156964"/>
                  <a:gd name="connsiteY7" fmla="*/ 176772 h 358776"/>
                  <a:gd name="connsiteX8" fmla="*/ 155256 w 156964"/>
                  <a:gd name="connsiteY8" fmla="*/ 254881 h 358776"/>
                  <a:gd name="connsiteX9" fmla="*/ 86117 w 156964"/>
                  <a:gd name="connsiteY9" fmla="*/ 359150 h 358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6964" h="358776">
                    <a:moveTo>
                      <a:pt x="86117" y="359150"/>
                    </a:moveTo>
                    <a:cubicBezTo>
                      <a:pt x="89106" y="275062"/>
                      <a:pt x="92096" y="190226"/>
                      <a:pt x="95086" y="105391"/>
                    </a:cubicBezTo>
                    <a:cubicBezTo>
                      <a:pt x="93217" y="105017"/>
                      <a:pt x="91722" y="105017"/>
                      <a:pt x="89854" y="104643"/>
                    </a:cubicBezTo>
                    <a:cubicBezTo>
                      <a:pt x="82379" y="146500"/>
                      <a:pt x="73784" y="188358"/>
                      <a:pt x="67430" y="230215"/>
                    </a:cubicBezTo>
                    <a:cubicBezTo>
                      <a:pt x="61077" y="272072"/>
                      <a:pt x="56219" y="314303"/>
                      <a:pt x="50613" y="358777"/>
                    </a:cubicBezTo>
                    <a:cubicBezTo>
                      <a:pt x="15482" y="310566"/>
                      <a:pt x="-9557" y="261234"/>
                      <a:pt x="3523" y="200317"/>
                    </a:cubicBezTo>
                    <a:cubicBezTo>
                      <a:pt x="14361" y="150985"/>
                      <a:pt x="71915" y="33262"/>
                      <a:pt x="102187" y="0"/>
                    </a:cubicBezTo>
                    <a:cubicBezTo>
                      <a:pt x="125358" y="57554"/>
                      <a:pt x="147034" y="115481"/>
                      <a:pt x="155630" y="176772"/>
                    </a:cubicBezTo>
                    <a:cubicBezTo>
                      <a:pt x="159367" y="202559"/>
                      <a:pt x="159367" y="229468"/>
                      <a:pt x="155256" y="254881"/>
                    </a:cubicBezTo>
                    <a:cubicBezTo>
                      <a:pt x="149276" y="292627"/>
                      <a:pt x="116015" y="337474"/>
                      <a:pt x="86117" y="35915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3692002C-976E-4E61-AB1E-EBC979449962}"/>
                  </a:ext>
                </a:extLst>
              </p:cNvPr>
              <p:cNvSpPr/>
              <p:nvPr/>
            </p:nvSpPr>
            <p:spPr>
              <a:xfrm>
                <a:off x="5017037" y="4845998"/>
                <a:ext cx="349934" cy="238361"/>
              </a:xfrm>
              <a:custGeom>
                <a:avLst/>
                <a:gdLst>
                  <a:gd name="connsiteX0" fmla="*/ 243669 w 257870"/>
                  <a:gd name="connsiteY0" fmla="*/ 24859 h 175651"/>
                  <a:gd name="connsiteX1" fmla="*/ 71382 w 257870"/>
                  <a:gd name="connsiteY1" fmla="*/ 125391 h 175651"/>
                  <a:gd name="connsiteX2" fmla="*/ 74371 w 257870"/>
                  <a:gd name="connsiteY2" fmla="*/ 132118 h 175651"/>
                  <a:gd name="connsiteX3" fmla="*/ 261234 w 257870"/>
                  <a:gd name="connsiteY3" fmla="*/ 62232 h 175651"/>
                  <a:gd name="connsiteX4" fmla="*/ 216387 w 257870"/>
                  <a:gd name="connsiteY4" fmla="*/ 154542 h 175651"/>
                  <a:gd name="connsiteX5" fmla="*/ 153227 w 257870"/>
                  <a:gd name="connsiteY5" fmla="*/ 177713 h 175651"/>
                  <a:gd name="connsiteX6" fmla="*/ 0 w 257870"/>
                  <a:gd name="connsiteY6" fmla="*/ 164632 h 175651"/>
                  <a:gd name="connsiteX7" fmla="*/ 1495 w 257870"/>
                  <a:gd name="connsiteY7" fmla="*/ 157532 h 175651"/>
                  <a:gd name="connsiteX8" fmla="*/ 78856 w 257870"/>
                  <a:gd name="connsiteY8" fmla="*/ 43171 h 175651"/>
                  <a:gd name="connsiteX9" fmla="*/ 150611 w 257870"/>
                  <a:gd name="connsiteY9" fmla="*/ 193 h 175651"/>
                  <a:gd name="connsiteX10" fmla="*/ 243669 w 257870"/>
                  <a:gd name="connsiteY10" fmla="*/ 24859 h 17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7870" h="175651">
                    <a:moveTo>
                      <a:pt x="243669" y="24859"/>
                    </a:moveTo>
                    <a:cubicBezTo>
                      <a:pt x="186489" y="58120"/>
                      <a:pt x="128935" y="91756"/>
                      <a:pt x="71382" y="125391"/>
                    </a:cubicBezTo>
                    <a:cubicBezTo>
                      <a:pt x="72503" y="127634"/>
                      <a:pt x="73624" y="129876"/>
                      <a:pt x="74371" y="132118"/>
                    </a:cubicBezTo>
                    <a:cubicBezTo>
                      <a:pt x="136784" y="108947"/>
                      <a:pt x="199196" y="85403"/>
                      <a:pt x="261234" y="62232"/>
                    </a:cubicBezTo>
                    <a:cubicBezTo>
                      <a:pt x="254133" y="95119"/>
                      <a:pt x="243669" y="128755"/>
                      <a:pt x="216387" y="154542"/>
                    </a:cubicBezTo>
                    <a:cubicBezTo>
                      <a:pt x="198822" y="171359"/>
                      <a:pt x="176399" y="175844"/>
                      <a:pt x="153227" y="177713"/>
                    </a:cubicBezTo>
                    <a:cubicBezTo>
                      <a:pt x="101653" y="181450"/>
                      <a:pt x="51200" y="174723"/>
                      <a:pt x="0" y="164632"/>
                    </a:cubicBezTo>
                    <a:cubicBezTo>
                      <a:pt x="374" y="162016"/>
                      <a:pt x="374" y="159400"/>
                      <a:pt x="1495" y="157532"/>
                    </a:cubicBezTo>
                    <a:cubicBezTo>
                      <a:pt x="26908" y="119038"/>
                      <a:pt x="51574" y="80170"/>
                      <a:pt x="78856" y="43171"/>
                    </a:cubicBezTo>
                    <a:cubicBezTo>
                      <a:pt x="96048" y="19627"/>
                      <a:pt x="119592" y="1688"/>
                      <a:pt x="150611" y="193"/>
                    </a:cubicBezTo>
                    <a:cubicBezTo>
                      <a:pt x="185368" y="-1676"/>
                      <a:pt x="216013" y="10284"/>
                      <a:pt x="243669" y="24859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E45758FA-74F5-435C-B952-7DF306729761}"/>
                  </a:ext>
                </a:extLst>
              </p:cNvPr>
              <p:cNvSpPr/>
              <p:nvPr/>
            </p:nvSpPr>
            <p:spPr>
              <a:xfrm>
                <a:off x="6821479" y="4846935"/>
                <a:ext cx="349934" cy="238361"/>
              </a:xfrm>
              <a:custGeom>
                <a:avLst/>
                <a:gdLst>
                  <a:gd name="connsiteX0" fmla="*/ 0 w 257870"/>
                  <a:gd name="connsiteY0" fmla="*/ 61914 h 175651"/>
                  <a:gd name="connsiteX1" fmla="*/ 184994 w 257870"/>
                  <a:gd name="connsiteY1" fmla="*/ 131053 h 175651"/>
                  <a:gd name="connsiteX2" fmla="*/ 187237 w 257870"/>
                  <a:gd name="connsiteY2" fmla="*/ 126195 h 175651"/>
                  <a:gd name="connsiteX3" fmla="*/ 132673 w 257870"/>
                  <a:gd name="connsiteY3" fmla="*/ 91064 h 175651"/>
                  <a:gd name="connsiteX4" fmla="*/ 75119 w 257870"/>
                  <a:gd name="connsiteY4" fmla="*/ 57055 h 175651"/>
                  <a:gd name="connsiteX5" fmla="*/ 15697 w 257870"/>
                  <a:gd name="connsiteY5" fmla="*/ 26784 h 175651"/>
                  <a:gd name="connsiteX6" fmla="*/ 163692 w 257870"/>
                  <a:gd name="connsiteY6" fmla="*/ 24541 h 175651"/>
                  <a:gd name="connsiteX7" fmla="*/ 259739 w 257870"/>
                  <a:gd name="connsiteY7" fmla="*/ 163941 h 175651"/>
                  <a:gd name="connsiteX8" fmla="*/ 81472 w 257870"/>
                  <a:gd name="connsiteY8" fmla="*/ 172537 h 175651"/>
                  <a:gd name="connsiteX9" fmla="*/ 44847 w 257870"/>
                  <a:gd name="connsiteY9" fmla="*/ 154224 h 175651"/>
                  <a:gd name="connsiteX10" fmla="*/ 0 w 257870"/>
                  <a:gd name="connsiteY10" fmla="*/ 61914 h 17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7870" h="175651">
                    <a:moveTo>
                      <a:pt x="0" y="61914"/>
                    </a:moveTo>
                    <a:cubicBezTo>
                      <a:pt x="61665" y="85085"/>
                      <a:pt x="123329" y="107882"/>
                      <a:pt x="184994" y="131053"/>
                    </a:cubicBezTo>
                    <a:cubicBezTo>
                      <a:pt x="185742" y="129558"/>
                      <a:pt x="186489" y="128063"/>
                      <a:pt x="187237" y="126195"/>
                    </a:cubicBezTo>
                    <a:cubicBezTo>
                      <a:pt x="168924" y="114609"/>
                      <a:pt x="150985" y="102650"/>
                      <a:pt x="132673" y="91064"/>
                    </a:cubicBezTo>
                    <a:cubicBezTo>
                      <a:pt x="113613" y="79479"/>
                      <a:pt x="94553" y="67520"/>
                      <a:pt x="75119" y="57055"/>
                    </a:cubicBezTo>
                    <a:cubicBezTo>
                      <a:pt x="55685" y="46217"/>
                      <a:pt x="35504" y="36874"/>
                      <a:pt x="15697" y="26784"/>
                    </a:cubicBezTo>
                    <a:cubicBezTo>
                      <a:pt x="53069" y="-7973"/>
                      <a:pt x="125572" y="-9094"/>
                      <a:pt x="163692" y="24541"/>
                    </a:cubicBezTo>
                    <a:cubicBezTo>
                      <a:pt x="195085" y="52571"/>
                      <a:pt x="250770" y="132922"/>
                      <a:pt x="259739" y="163941"/>
                    </a:cubicBezTo>
                    <a:cubicBezTo>
                      <a:pt x="200317" y="174779"/>
                      <a:pt x="141268" y="184496"/>
                      <a:pt x="81472" y="172537"/>
                    </a:cubicBezTo>
                    <a:cubicBezTo>
                      <a:pt x="68392" y="169921"/>
                      <a:pt x="55311" y="162446"/>
                      <a:pt x="44847" y="154224"/>
                    </a:cubicBezTo>
                    <a:cubicBezTo>
                      <a:pt x="21676" y="135911"/>
                      <a:pt x="1121" y="89196"/>
                      <a:pt x="0" y="61914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54868135-03A3-43AE-A982-6A24FCB25C26}"/>
                  </a:ext>
                </a:extLst>
              </p:cNvPr>
              <p:cNvSpPr/>
              <p:nvPr/>
            </p:nvSpPr>
            <p:spPr>
              <a:xfrm>
                <a:off x="5986281" y="3546941"/>
                <a:ext cx="218075" cy="380363"/>
              </a:xfrm>
              <a:custGeom>
                <a:avLst/>
                <a:gdLst>
                  <a:gd name="connsiteX0" fmla="*/ 129250 w 160701"/>
                  <a:gd name="connsiteY0" fmla="*/ 271325 h 280294"/>
                  <a:gd name="connsiteX1" fmla="*/ 56748 w 160701"/>
                  <a:gd name="connsiteY1" fmla="*/ 81846 h 280294"/>
                  <a:gd name="connsiteX2" fmla="*/ 50021 w 160701"/>
                  <a:gd name="connsiteY2" fmla="*/ 83715 h 280294"/>
                  <a:gd name="connsiteX3" fmla="*/ 93373 w 160701"/>
                  <a:gd name="connsiteY3" fmla="*/ 281042 h 280294"/>
                  <a:gd name="connsiteX4" fmla="*/ 689 w 160701"/>
                  <a:gd name="connsiteY4" fmla="*/ 148369 h 280294"/>
                  <a:gd name="connsiteX5" fmla="*/ 26102 w 160701"/>
                  <a:gd name="connsiteY5" fmla="*/ 6727 h 280294"/>
                  <a:gd name="connsiteX6" fmla="*/ 29466 w 160701"/>
                  <a:gd name="connsiteY6" fmla="*/ 0 h 280294"/>
                  <a:gd name="connsiteX7" fmla="*/ 151674 w 160701"/>
                  <a:gd name="connsiteY7" fmla="*/ 137531 h 280294"/>
                  <a:gd name="connsiteX8" fmla="*/ 159896 w 160701"/>
                  <a:gd name="connsiteY8" fmla="*/ 198448 h 280294"/>
                  <a:gd name="connsiteX9" fmla="*/ 129250 w 160701"/>
                  <a:gd name="connsiteY9" fmla="*/ 271325 h 280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0701" h="280294">
                    <a:moveTo>
                      <a:pt x="129250" y="271325"/>
                    </a:moveTo>
                    <a:cubicBezTo>
                      <a:pt x="104958" y="208165"/>
                      <a:pt x="81040" y="145006"/>
                      <a:pt x="56748" y="81846"/>
                    </a:cubicBezTo>
                    <a:cubicBezTo>
                      <a:pt x="54505" y="82593"/>
                      <a:pt x="52263" y="82967"/>
                      <a:pt x="50021" y="83715"/>
                    </a:cubicBezTo>
                    <a:cubicBezTo>
                      <a:pt x="64596" y="149864"/>
                      <a:pt x="79171" y="216013"/>
                      <a:pt x="93373" y="281042"/>
                    </a:cubicBezTo>
                    <a:cubicBezTo>
                      <a:pt x="32455" y="262729"/>
                      <a:pt x="-5664" y="212650"/>
                      <a:pt x="689" y="148369"/>
                    </a:cubicBezTo>
                    <a:cubicBezTo>
                      <a:pt x="5174" y="100532"/>
                      <a:pt x="17133" y="53816"/>
                      <a:pt x="26102" y="6727"/>
                    </a:cubicBezTo>
                    <a:cubicBezTo>
                      <a:pt x="26476" y="4859"/>
                      <a:pt x="27971" y="3364"/>
                      <a:pt x="29466" y="0"/>
                    </a:cubicBezTo>
                    <a:cubicBezTo>
                      <a:pt x="76181" y="41484"/>
                      <a:pt x="122150" y="82220"/>
                      <a:pt x="151674" y="137531"/>
                    </a:cubicBezTo>
                    <a:cubicBezTo>
                      <a:pt x="161765" y="156591"/>
                      <a:pt x="163633" y="177146"/>
                      <a:pt x="159896" y="198448"/>
                    </a:cubicBezTo>
                    <a:cubicBezTo>
                      <a:pt x="155038" y="225357"/>
                      <a:pt x="143826" y="250022"/>
                      <a:pt x="129250" y="271325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B432555D-6FB2-49E9-B04D-C4F5BB60219D}"/>
                  </a:ext>
                </a:extLst>
              </p:cNvPr>
              <p:cNvSpPr/>
              <p:nvPr/>
            </p:nvSpPr>
            <p:spPr>
              <a:xfrm>
                <a:off x="7403018" y="3476953"/>
                <a:ext cx="213003" cy="385433"/>
              </a:xfrm>
              <a:custGeom>
                <a:avLst/>
                <a:gdLst>
                  <a:gd name="connsiteX0" fmla="*/ 31886 w 156964"/>
                  <a:gd name="connsiteY0" fmla="*/ 271698 h 284031"/>
                  <a:gd name="connsiteX1" fmla="*/ 17685 w 156964"/>
                  <a:gd name="connsiteY1" fmla="*/ 123703 h 284031"/>
                  <a:gd name="connsiteX2" fmla="*/ 133166 w 156964"/>
                  <a:gd name="connsiteY2" fmla="*/ 0 h 284031"/>
                  <a:gd name="connsiteX3" fmla="*/ 151105 w 156964"/>
                  <a:gd name="connsiteY3" fmla="*/ 77361 h 284031"/>
                  <a:gd name="connsiteX4" fmla="*/ 160448 w 156964"/>
                  <a:gd name="connsiteY4" fmla="*/ 170419 h 284031"/>
                  <a:gd name="connsiteX5" fmla="*/ 119338 w 156964"/>
                  <a:gd name="connsiteY5" fmla="*/ 252265 h 284031"/>
                  <a:gd name="connsiteX6" fmla="*/ 67017 w 156964"/>
                  <a:gd name="connsiteY6" fmla="*/ 286274 h 284031"/>
                  <a:gd name="connsiteX7" fmla="*/ 111490 w 156964"/>
                  <a:gd name="connsiteY7" fmla="*/ 84836 h 284031"/>
                  <a:gd name="connsiteX8" fmla="*/ 104763 w 156964"/>
                  <a:gd name="connsiteY8" fmla="*/ 82593 h 284031"/>
                  <a:gd name="connsiteX9" fmla="*/ 31886 w 156964"/>
                  <a:gd name="connsiteY9" fmla="*/ 271698 h 284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6964" h="284031">
                    <a:moveTo>
                      <a:pt x="31886" y="271698"/>
                    </a:moveTo>
                    <a:cubicBezTo>
                      <a:pt x="-3617" y="233205"/>
                      <a:pt x="-11092" y="168924"/>
                      <a:pt x="17685" y="123703"/>
                    </a:cubicBezTo>
                    <a:cubicBezTo>
                      <a:pt x="47583" y="76240"/>
                      <a:pt x="88319" y="38494"/>
                      <a:pt x="133166" y="0"/>
                    </a:cubicBezTo>
                    <a:cubicBezTo>
                      <a:pt x="139519" y="27656"/>
                      <a:pt x="147368" y="52322"/>
                      <a:pt x="151105" y="77361"/>
                    </a:cubicBezTo>
                    <a:cubicBezTo>
                      <a:pt x="155963" y="108007"/>
                      <a:pt x="158953" y="139400"/>
                      <a:pt x="160448" y="170419"/>
                    </a:cubicBezTo>
                    <a:cubicBezTo>
                      <a:pt x="161943" y="204802"/>
                      <a:pt x="145873" y="232084"/>
                      <a:pt x="119338" y="252265"/>
                    </a:cubicBezTo>
                    <a:cubicBezTo>
                      <a:pt x="102894" y="264971"/>
                      <a:pt x="84582" y="275062"/>
                      <a:pt x="67017" y="286274"/>
                    </a:cubicBezTo>
                    <a:cubicBezTo>
                      <a:pt x="81966" y="217882"/>
                      <a:pt x="96915" y="151359"/>
                      <a:pt x="111490" y="84836"/>
                    </a:cubicBezTo>
                    <a:cubicBezTo>
                      <a:pt x="109248" y="84088"/>
                      <a:pt x="107005" y="83341"/>
                      <a:pt x="104763" y="82593"/>
                    </a:cubicBezTo>
                    <a:cubicBezTo>
                      <a:pt x="80097" y="146127"/>
                      <a:pt x="55805" y="209286"/>
                      <a:pt x="31886" y="271698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5A5BB7C8-C08B-4454-A7D7-A3D26FEDBBE3}"/>
                  </a:ext>
                </a:extLst>
              </p:cNvPr>
              <p:cNvSpPr/>
              <p:nvPr/>
            </p:nvSpPr>
            <p:spPr>
              <a:xfrm>
                <a:off x="4569552" y="3477967"/>
                <a:ext cx="218075" cy="380363"/>
              </a:xfrm>
              <a:custGeom>
                <a:avLst/>
                <a:gdLst>
                  <a:gd name="connsiteX0" fmla="*/ 28910 w 160701"/>
                  <a:gd name="connsiteY0" fmla="*/ 0 h 280294"/>
                  <a:gd name="connsiteX1" fmla="*/ 141027 w 160701"/>
                  <a:gd name="connsiteY1" fmla="*/ 118471 h 280294"/>
                  <a:gd name="connsiteX2" fmla="*/ 129442 w 160701"/>
                  <a:gd name="connsiteY2" fmla="*/ 271325 h 280294"/>
                  <a:gd name="connsiteX3" fmla="*/ 56939 w 160701"/>
                  <a:gd name="connsiteY3" fmla="*/ 81846 h 280294"/>
                  <a:gd name="connsiteX4" fmla="*/ 50212 w 160701"/>
                  <a:gd name="connsiteY4" fmla="*/ 83715 h 280294"/>
                  <a:gd name="connsiteX5" fmla="*/ 93564 w 160701"/>
                  <a:gd name="connsiteY5" fmla="*/ 281789 h 280294"/>
                  <a:gd name="connsiteX6" fmla="*/ 133 w 160701"/>
                  <a:gd name="connsiteY6" fmla="*/ 150985 h 280294"/>
                  <a:gd name="connsiteX7" fmla="*/ 28910 w 160701"/>
                  <a:gd name="connsiteY7" fmla="*/ 0 h 280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0701" h="280294">
                    <a:moveTo>
                      <a:pt x="28910" y="0"/>
                    </a:moveTo>
                    <a:cubicBezTo>
                      <a:pt x="71888" y="36999"/>
                      <a:pt x="111129" y="73624"/>
                      <a:pt x="141027" y="118471"/>
                    </a:cubicBezTo>
                    <a:cubicBezTo>
                      <a:pt x="172420" y="166308"/>
                      <a:pt x="167188" y="224235"/>
                      <a:pt x="129442" y="271325"/>
                    </a:cubicBezTo>
                    <a:cubicBezTo>
                      <a:pt x="105523" y="208913"/>
                      <a:pt x="81231" y="145379"/>
                      <a:pt x="56939" y="81846"/>
                    </a:cubicBezTo>
                    <a:cubicBezTo>
                      <a:pt x="54697" y="82593"/>
                      <a:pt x="52454" y="83341"/>
                      <a:pt x="50212" y="83715"/>
                    </a:cubicBezTo>
                    <a:cubicBezTo>
                      <a:pt x="64787" y="150238"/>
                      <a:pt x="79362" y="216387"/>
                      <a:pt x="93564" y="281789"/>
                    </a:cubicBezTo>
                    <a:cubicBezTo>
                      <a:pt x="33768" y="264224"/>
                      <a:pt x="-2483" y="214145"/>
                      <a:pt x="133" y="150985"/>
                    </a:cubicBezTo>
                    <a:cubicBezTo>
                      <a:pt x="2749" y="100159"/>
                      <a:pt x="13960" y="50827"/>
                      <a:pt x="28910" y="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00DD7A58-D607-42F8-87EC-935322FF60E5}"/>
                  </a:ext>
                </a:extLst>
              </p:cNvPr>
              <p:cNvSpPr/>
              <p:nvPr/>
            </p:nvSpPr>
            <p:spPr>
              <a:xfrm>
                <a:off x="3921952" y="2963210"/>
                <a:ext cx="213003" cy="390506"/>
              </a:xfrm>
              <a:custGeom>
                <a:avLst/>
                <a:gdLst>
                  <a:gd name="connsiteX0" fmla="*/ 43834 w 156964"/>
                  <a:gd name="connsiteY0" fmla="*/ 282163 h 287768"/>
                  <a:gd name="connsiteX1" fmla="*/ 19542 w 156964"/>
                  <a:gd name="connsiteY1" fmla="*/ 118471 h 287768"/>
                  <a:gd name="connsiteX2" fmla="*/ 108115 w 156964"/>
                  <a:gd name="connsiteY2" fmla="*/ 0 h 287768"/>
                  <a:gd name="connsiteX3" fmla="*/ 117084 w 156964"/>
                  <a:gd name="connsiteY3" fmla="*/ 19807 h 287768"/>
                  <a:gd name="connsiteX4" fmla="*/ 158194 w 156964"/>
                  <a:gd name="connsiteY4" fmla="*/ 160702 h 287768"/>
                  <a:gd name="connsiteX5" fmla="*/ 129044 w 156964"/>
                  <a:gd name="connsiteY5" fmla="*/ 249275 h 287768"/>
                  <a:gd name="connsiteX6" fmla="*/ 80085 w 156964"/>
                  <a:gd name="connsiteY6" fmla="*/ 291506 h 287768"/>
                  <a:gd name="connsiteX7" fmla="*/ 98024 w 156964"/>
                  <a:gd name="connsiteY7" fmla="*/ 85209 h 287768"/>
                  <a:gd name="connsiteX8" fmla="*/ 91297 w 156964"/>
                  <a:gd name="connsiteY8" fmla="*/ 84088 h 287768"/>
                  <a:gd name="connsiteX9" fmla="*/ 43834 w 156964"/>
                  <a:gd name="connsiteY9" fmla="*/ 282163 h 287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6964" h="287768">
                    <a:moveTo>
                      <a:pt x="43834" y="282163"/>
                    </a:moveTo>
                    <a:cubicBezTo>
                      <a:pt x="-4376" y="234326"/>
                      <a:pt x="-13346" y="178267"/>
                      <a:pt x="19542" y="118471"/>
                    </a:cubicBezTo>
                    <a:cubicBezTo>
                      <a:pt x="43087" y="75493"/>
                      <a:pt x="73732" y="38120"/>
                      <a:pt x="108115" y="0"/>
                    </a:cubicBezTo>
                    <a:cubicBezTo>
                      <a:pt x="111478" y="7475"/>
                      <a:pt x="114468" y="13454"/>
                      <a:pt x="117084" y="19807"/>
                    </a:cubicBezTo>
                    <a:cubicBezTo>
                      <a:pt x="135397" y="65402"/>
                      <a:pt x="152215" y="111370"/>
                      <a:pt x="158194" y="160702"/>
                    </a:cubicBezTo>
                    <a:cubicBezTo>
                      <a:pt x="162305" y="195458"/>
                      <a:pt x="152962" y="224983"/>
                      <a:pt x="129044" y="249275"/>
                    </a:cubicBezTo>
                    <a:cubicBezTo>
                      <a:pt x="114095" y="264598"/>
                      <a:pt x="96529" y="277678"/>
                      <a:pt x="80085" y="291506"/>
                    </a:cubicBezTo>
                    <a:cubicBezTo>
                      <a:pt x="86065" y="221246"/>
                      <a:pt x="92045" y="153227"/>
                      <a:pt x="98024" y="85209"/>
                    </a:cubicBezTo>
                    <a:cubicBezTo>
                      <a:pt x="95782" y="84836"/>
                      <a:pt x="93540" y="84462"/>
                      <a:pt x="91297" y="84088"/>
                    </a:cubicBezTo>
                    <a:cubicBezTo>
                      <a:pt x="75601" y="150238"/>
                      <a:pt x="59531" y="216387"/>
                      <a:pt x="43834" y="282163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3312CFB9-F352-416A-9854-164E8647FA97}"/>
                  </a:ext>
                </a:extLst>
              </p:cNvPr>
              <p:cNvSpPr/>
              <p:nvPr/>
            </p:nvSpPr>
            <p:spPr>
              <a:xfrm>
                <a:off x="8053849" y="2964224"/>
                <a:ext cx="218075" cy="385433"/>
              </a:xfrm>
              <a:custGeom>
                <a:avLst/>
                <a:gdLst>
                  <a:gd name="connsiteX0" fmla="*/ 115485 w 160701"/>
                  <a:gd name="connsiteY0" fmla="*/ 282163 h 284031"/>
                  <a:gd name="connsiteX1" fmla="*/ 68022 w 160701"/>
                  <a:gd name="connsiteY1" fmla="*/ 83715 h 284031"/>
                  <a:gd name="connsiteX2" fmla="*/ 61295 w 160701"/>
                  <a:gd name="connsiteY2" fmla="*/ 84836 h 284031"/>
                  <a:gd name="connsiteX3" fmla="*/ 78860 w 160701"/>
                  <a:gd name="connsiteY3" fmla="*/ 286648 h 284031"/>
                  <a:gd name="connsiteX4" fmla="*/ 4 w 160701"/>
                  <a:gd name="connsiteY4" fmla="*/ 177146 h 284031"/>
                  <a:gd name="connsiteX5" fmla="*/ 52325 w 160701"/>
                  <a:gd name="connsiteY5" fmla="*/ 0 h 284031"/>
                  <a:gd name="connsiteX6" fmla="*/ 155473 w 160701"/>
                  <a:gd name="connsiteY6" fmla="*/ 152106 h 284031"/>
                  <a:gd name="connsiteX7" fmla="*/ 155847 w 160701"/>
                  <a:gd name="connsiteY7" fmla="*/ 213397 h 284031"/>
                  <a:gd name="connsiteX8" fmla="*/ 115485 w 160701"/>
                  <a:gd name="connsiteY8" fmla="*/ 282163 h 284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701" h="284031">
                    <a:moveTo>
                      <a:pt x="115485" y="282163"/>
                    </a:moveTo>
                    <a:cubicBezTo>
                      <a:pt x="99788" y="216013"/>
                      <a:pt x="83718" y="149864"/>
                      <a:pt x="68022" y="83715"/>
                    </a:cubicBezTo>
                    <a:cubicBezTo>
                      <a:pt x="65779" y="84088"/>
                      <a:pt x="63537" y="84462"/>
                      <a:pt x="61295" y="84836"/>
                    </a:cubicBezTo>
                    <a:cubicBezTo>
                      <a:pt x="67274" y="152480"/>
                      <a:pt x="72880" y="220124"/>
                      <a:pt x="78860" y="286648"/>
                    </a:cubicBezTo>
                    <a:cubicBezTo>
                      <a:pt x="41113" y="275062"/>
                      <a:pt x="377" y="220124"/>
                      <a:pt x="4" y="177146"/>
                    </a:cubicBezTo>
                    <a:cubicBezTo>
                      <a:pt x="-370" y="137157"/>
                      <a:pt x="29154" y="35878"/>
                      <a:pt x="52325" y="0"/>
                    </a:cubicBezTo>
                    <a:cubicBezTo>
                      <a:pt x="93061" y="46716"/>
                      <a:pt x="133424" y="93058"/>
                      <a:pt x="155473" y="152106"/>
                    </a:cubicBezTo>
                    <a:cubicBezTo>
                      <a:pt x="162948" y="172288"/>
                      <a:pt x="162200" y="193216"/>
                      <a:pt x="155847" y="213397"/>
                    </a:cubicBezTo>
                    <a:cubicBezTo>
                      <a:pt x="146878" y="239932"/>
                      <a:pt x="132302" y="262729"/>
                      <a:pt x="115485" y="282163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85F2312B-466D-469A-B322-026EA64F941D}"/>
                  </a:ext>
                </a:extLst>
              </p:cNvPr>
              <p:cNvSpPr/>
              <p:nvPr/>
            </p:nvSpPr>
            <p:spPr>
              <a:xfrm>
                <a:off x="6637102" y="3120933"/>
                <a:ext cx="218075" cy="385433"/>
              </a:xfrm>
              <a:custGeom>
                <a:avLst/>
                <a:gdLst>
                  <a:gd name="connsiteX0" fmla="*/ 67104 w 160701"/>
                  <a:gd name="connsiteY0" fmla="*/ 285526 h 284031"/>
                  <a:gd name="connsiteX1" fmla="*/ 111577 w 160701"/>
                  <a:gd name="connsiteY1" fmla="*/ 84462 h 284031"/>
                  <a:gd name="connsiteX2" fmla="*/ 106719 w 160701"/>
                  <a:gd name="connsiteY2" fmla="*/ 82967 h 284031"/>
                  <a:gd name="connsiteX3" fmla="*/ 80558 w 160701"/>
                  <a:gd name="connsiteY3" fmla="*/ 144258 h 284031"/>
                  <a:gd name="connsiteX4" fmla="*/ 55892 w 160701"/>
                  <a:gd name="connsiteY4" fmla="*/ 208165 h 284031"/>
                  <a:gd name="connsiteX5" fmla="*/ 34590 w 160701"/>
                  <a:gd name="connsiteY5" fmla="*/ 272820 h 284031"/>
                  <a:gd name="connsiteX6" fmla="*/ 14409 w 160701"/>
                  <a:gd name="connsiteY6" fmla="*/ 128935 h 284031"/>
                  <a:gd name="connsiteX7" fmla="*/ 133253 w 160701"/>
                  <a:gd name="connsiteY7" fmla="*/ 0 h 284031"/>
                  <a:gd name="connsiteX8" fmla="*/ 148576 w 160701"/>
                  <a:gd name="connsiteY8" fmla="*/ 61665 h 284031"/>
                  <a:gd name="connsiteX9" fmla="*/ 160909 w 160701"/>
                  <a:gd name="connsiteY9" fmla="*/ 166308 h 284031"/>
                  <a:gd name="connsiteX10" fmla="*/ 117931 w 160701"/>
                  <a:gd name="connsiteY10" fmla="*/ 253386 h 284031"/>
                  <a:gd name="connsiteX11" fmla="*/ 67104 w 160701"/>
                  <a:gd name="connsiteY11" fmla="*/ 285526 h 284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0701" h="284031">
                    <a:moveTo>
                      <a:pt x="67104" y="285526"/>
                    </a:moveTo>
                    <a:cubicBezTo>
                      <a:pt x="82427" y="216387"/>
                      <a:pt x="97002" y="150238"/>
                      <a:pt x="111577" y="84462"/>
                    </a:cubicBezTo>
                    <a:cubicBezTo>
                      <a:pt x="110083" y="84088"/>
                      <a:pt x="108588" y="83341"/>
                      <a:pt x="106719" y="82967"/>
                    </a:cubicBezTo>
                    <a:cubicBezTo>
                      <a:pt x="98123" y="103148"/>
                      <a:pt x="88780" y="123703"/>
                      <a:pt x="80558" y="144258"/>
                    </a:cubicBezTo>
                    <a:cubicBezTo>
                      <a:pt x="71963" y="165187"/>
                      <a:pt x="63367" y="186489"/>
                      <a:pt x="55892" y="208165"/>
                    </a:cubicBezTo>
                    <a:cubicBezTo>
                      <a:pt x="48418" y="229467"/>
                      <a:pt x="41691" y="251517"/>
                      <a:pt x="34590" y="272820"/>
                    </a:cubicBezTo>
                    <a:cubicBezTo>
                      <a:pt x="-1288" y="228346"/>
                      <a:pt x="-11378" y="169671"/>
                      <a:pt x="14409" y="128935"/>
                    </a:cubicBezTo>
                    <a:cubicBezTo>
                      <a:pt x="45428" y="79604"/>
                      <a:pt x="87285" y="40362"/>
                      <a:pt x="133253" y="0"/>
                    </a:cubicBezTo>
                    <a:cubicBezTo>
                      <a:pt x="138859" y="22050"/>
                      <a:pt x="145213" y="41484"/>
                      <a:pt x="148576" y="61665"/>
                    </a:cubicBezTo>
                    <a:cubicBezTo>
                      <a:pt x="153808" y="96421"/>
                      <a:pt x="158667" y="131178"/>
                      <a:pt x="160909" y="166308"/>
                    </a:cubicBezTo>
                    <a:cubicBezTo>
                      <a:pt x="163525" y="202933"/>
                      <a:pt x="146334" y="231710"/>
                      <a:pt x="117931" y="253386"/>
                    </a:cubicBezTo>
                    <a:cubicBezTo>
                      <a:pt x="102234" y="264598"/>
                      <a:pt x="84669" y="274315"/>
                      <a:pt x="67104" y="285526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7EE4BFF2-FD96-4EBC-B275-D7B9B3670B96}"/>
                  </a:ext>
                </a:extLst>
              </p:cNvPr>
              <p:cNvSpPr/>
              <p:nvPr/>
            </p:nvSpPr>
            <p:spPr>
              <a:xfrm>
                <a:off x="5336010" y="3122455"/>
                <a:ext cx="218075" cy="375291"/>
              </a:xfrm>
              <a:custGeom>
                <a:avLst/>
                <a:gdLst>
                  <a:gd name="connsiteX0" fmla="*/ 127833 w 160701"/>
                  <a:gd name="connsiteY0" fmla="*/ 271698 h 276556"/>
                  <a:gd name="connsiteX1" fmla="*/ 93450 w 160701"/>
                  <a:gd name="connsiteY1" fmla="*/ 174904 h 276556"/>
                  <a:gd name="connsiteX2" fmla="*/ 54956 w 160701"/>
                  <a:gd name="connsiteY2" fmla="*/ 81472 h 276556"/>
                  <a:gd name="connsiteX3" fmla="*/ 49724 w 160701"/>
                  <a:gd name="connsiteY3" fmla="*/ 82967 h 276556"/>
                  <a:gd name="connsiteX4" fmla="*/ 93076 w 160701"/>
                  <a:gd name="connsiteY4" fmla="*/ 279920 h 276556"/>
                  <a:gd name="connsiteX5" fmla="*/ 392 w 160701"/>
                  <a:gd name="connsiteY5" fmla="*/ 172287 h 276556"/>
                  <a:gd name="connsiteX6" fmla="*/ 27674 w 160701"/>
                  <a:gd name="connsiteY6" fmla="*/ 0 h 276556"/>
                  <a:gd name="connsiteX7" fmla="*/ 35896 w 160701"/>
                  <a:gd name="connsiteY7" fmla="*/ 5232 h 276556"/>
                  <a:gd name="connsiteX8" fmla="*/ 127833 w 160701"/>
                  <a:gd name="connsiteY8" fmla="*/ 100532 h 276556"/>
                  <a:gd name="connsiteX9" fmla="*/ 127833 w 160701"/>
                  <a:gd name="connsiteY9" fmla="*/ 271698 h 276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0701" h="276556">
                    <a:moveTo>
                      <a:pt x="127833" y="271698"/>
                    </a:moveTo>
                    <a:cubicBezTo>
                      <a:pt x="116247" y="239184"/>
                      <a:pt x="105409" y="206670"/>
                      <a:pt x="93450" y="174904"/>
                    </a:cubicBezTo>
                    <a:cubicBezTo>
                      <a:pt x="81491" y="143511"/>
                      <a:pt x="68037" y="112865"/>
                      <a:pt x="54956" y="81472"/>
                    </a:cubicBezTo>
                    <a:cubicBezTo>
                      <a:pt x="53088" y="81846"/>
                      <a:pt x="51593" y="82593"/>
                      <a:pt x="49724" y="82967"/>
                    </a:cubicBezTo>
                    <a:cubicBezTo>
                      <a:pt x="64300" y="149116"/>
                      <a:pt x="78501" y="214892"/>
                      <a:pt x="93076" y="279920"/>
                    </a:cubicBezTo>
                    <a:cubicBezTo>
                      <a:pt x="48229" y="270951"/>
                      <a:pt x="2635" y="220124"/>
                      <a:pt x="392" y="172287"/>
                    </a:cubicBezTo>
                    <a:cubicBezTo>
                      <a:pt x="-2597" y="113239"/>
                      <a:pt x="11978" y="57180"/>
                      <a:pt x="27674" y="0"/>
                    </a:cubicBezTo>
                    <a:cubicBezTo>
                      <a:pt x="31038" y="2242"/>
                      <a:pt x="34028" y="3364"/>
                      <a:pt x="35896" y="5232"/>
                    </a:cubicBezTo>
                    <a:cubicBezTo>
                      <a:pt x="66916" y="36625"/>
                      <a:pt x="99803" y="66523"/>
                      <a:pt x="127833" y="100532"/>
                    </a:cubicBezTo>
                    <a:cubicBezTo>
                      <a:pt x="173801" y="156965"/>
                      <a:pt x="172306" y="212650"/>
                      <a:pt x="127833" y="271698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AC6EA378-9304-4D60-B559-D7869A4D7F8A}"/>
                  </a:ext>
                </a:extLst>
              </p:cNvPr>
              <p:cNvSpPr/>
              <p:nvPr/>
            </p:nvSpPr>
            <p:spPr>
              <a:xfrm>
                <a:off x="5523634" y="2012302"/>
                <a:ext cx="223145" cy="329649"/>
              </a:xfrm>
              <a:custGeom>
                <a:avLst/>
                <a:gdLst>
                  <a:gd name="connsiteX0" fmla="*/ 128596 w 164439"/>
                  <a:gd name="connsiteY0" fmla="*/ 237316 h 242921"/>
                  <a:gd name="connsiteX1" fmla="*/ 61699 w 164439"/>
                  <a:gd name="connsiteY1" fmla="*/ 70260 h 242921"/>
                  <a:gd name="connsiteX2" fmla="*/ 57215 w 164439"/>
                  <a:gd name="connsiteY2" fmla="*/ 71755 h 242921"/>
                  <a:gd name="connsiteX3" fmla="*/ 66184 w 164439"/>
                  <a:gd name="connsiteY3" fmla="*/ 128935 h 242921"/>
                  <a:gd name="connsiteX4" fmla="*/ 77770 w 164439"/>
                  <a:gd name="connsiteY4" fmla="*/ 188731 h 242921"/>
                  <a:gd name="connsiteX5" fmla="*/ 93092 w 164439"/>
                  <a:gd name="connsiteY5" fmla="*/ 245911 h 242921"/>
                  <a:gd name="connsiteX6" fmla="*/ 35 w 164439"/>
                  <a:gd name="connsiteY6" fmla="*/ 148743 h 242921"/>
                  <a:gd name="connsiteX7" fmla="*/ 37033 w 164439"/>
                  <a:gd name="connsiteY7" fmla="*/ 0 h 242921"/>
                  <a:gd name="connsiteX8" fmla="*/ 63942 w 164439"/>
                  <a:gd name="connsiteY8" fmla="*/ 19807 h 242921"/>
                  <a:gd name="connsiteX9" fmla="*/ 142050 w 164439"/>
                  <a:gd name="connsiteY9" fmla="*/ 93058 h 242921"/>
                  <a:gd name="connsiteX10" fmla="*/ 153636 w 164439"/>
                  <a:gd name="connsiteY10" fmla="*/ 196206 h 242921"/>
                  <a:gd name="connsiteX11" fmla="*/ 128596 w 164439"/>
                  <a:gd name="connsiteY11" fmla="*/ 237316 h 242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4439" h="242921">
                    <a:moveTo>
                      <a:pt x="128596" y="237316"/>
                    </a:moveTo>
                    <a:cubicBezTo>
                      <a:pt x="105799" y="180509"/>
                      <a:pt x="83749" y="125198"/>
                      <a:pt x="61699" y="70260"/>
                    </a:cubicBezTo>
                    <a:cubicBezTo>
                      <a:pt x="60205" y="70634"/>
                      <a:pt x="58710" y="71382"/>
                      <a:pt x="57215" y="71755"/>
                    </a:cubicBezTo>
                    <a:cubicBezTo>
                      <a:pt x="60205" y="90815"/>
                      <a:pt x="62821" y="109875"/>
                      <a:pt x="66184" y="128935"/>
                    </a:cubicBezTo>
                    <a:cubicBezTo>
                      <a:pt x="69548" y="149116"/>
                      <a:pt x="73285" y="168924"/>
                      <a:pt x="77770" y="188731"/>
                    </a:cubicBezTo>
                    <a:cubicBezTo>
                      <a:pt x="82254" y="208165"/>
                      <a:pt x="87860" y="226851"/>
                      <a:pt x="93092" y="245911"/>
                    </a:cubicBezTo>
                    <a:cubicBezTo>
                      <a:pt x="45629" y="244043"/>
                      <a:pt x="-1460" y="196206"/>
                      <a:pt x="35" y="148743"/>
                    </a:cubicBezTo>
                    <a:cubicBezTo>
                      <a:pt x="1530" y="97169"/>
                      <a:pt x="18721" y="49705"/>
                      <a:pt x="37033" y="0"/>
                    </a:cubicBezTo>
                    <a:cubicBezTo>
                      <a:pt x="46750" y="7101"/>
                      <a:pt x="56094" y="12707"/>
                      <a:pt x="63942" y="19807"/>
                    </a:cubicBezTo>
                    <a:cubicBezTo>
                      <a:pt x="90476" y="43726"/>
                      <a:pt x="117384" y="67271"/>
                      <a:pt x="142050" y="93058"/>
                    </a:cubicBezTo>
                    <a:cubicBezTo>
                      <a:pt x="171575" y="123703"/>
                      <a:pt x="173070" y="159207"/>
                      <a:pt x="153636" y="196206"/>
                    </a:cubicBezTo>
                    <a:cubicBezTo>
                      <a:pt x="145788" y="210407"/>
                      <a:pt x="136445" y="223862"/>
                      <a:pt x="128596" y="237316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DBD5D088-5D43-43B8-9219-F8A82BEE59B6}"/>
                  </a:ext>
                </a:extLst>
              </p:cNvPr>
              <p:cNvSpPr/>
              <p:nvPr/>
            </p:nvSpPr>
            <p:spPr>
              <a:xfrm>
                <a:off x="4839912" y="3901873"/>
                <a:ext cx="329649" cy="461507"/>
              </a:xfrm>
              <a:custGeom>
                <a:avLst/>
                <a:gdLst>
                  <a:gd name="connsiteX0" fmla="*/ 243391 w 242921"/>
                  <a:gd name="connsiteY0" fmla="*/ 340143 h 340090"/>
                  <a:gd name="connsiteX1" fmla="*/ 152576 w 242921"/>
                  <a:gd name="connsiteY1" fmla="*/ 312114 h 340090"/>
                  <a:gd name="connsiteX2" fmla="*/ 131274 w 242921"/>
                  <a:gd name="connsiteY2" fmla="*/ 288943 h 340090"/>
                  <a:gd name="connsiteX3" fmla="*/ 7944 w 242921"/>
                  <a:gd name="connsiteY3" fmla="*/ 47890 h 340090"/>
                  <a:gd name="connsiteX4" fmla="*/ 8318 w 242921"/>
                  <a:gd name="connsiteY4" fmla="*/ 7527 h 340090"/>
                  <a:gd name="connsiteX5" fmla="*/ 54286 w 242921"/>
                  <a:gd name="connsiteY5" fmla="*/ 6780 h 340090"/>
                  <a:gd name="connsiteX6" fmla="*/ 63629 w 242921"/>
                  <a:gd name="connsiteY6" fmla="*/ 19113 h 340090"/>
                  <a:gd name="connsiteX7" fmla="*/ 129779 w 242921"/>
                  <a:gd name="connsiteY7" fmla="*/ 172714 h 340090"/>
                  <a:gd name="connsiteX8" fmla="*/ 238159 w 242921"/>
                  <a:gd name="connsiteY8" fmla="*/ 331174 h 340090"/>
                  <a:gd name="connsiteX9" fmla="*/ 243391 w 242921"/>
                  <a:gd name="connsiteY9" fmla="*/ 340143 h 340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2921" h="340090">
                    <a:moveTo>
                      <a:pt x="243391" y="340143"/>
                    </a:moveTo>
                    <a:cubicBezTo>
                      <a:pt x="210503" y="334537"/>
                      <a:pt x="179858" y="328558"/>
                      <a:pt x="152576" y="312114"/>
                    </a:cubicBezTo>
                    <a:cubicBezTo>
                      <a:pt x="143980" y="306882"/>
                      <a:pt x="135758" y="297912"/>
                      <a:pt x="131274" y="288943"/>
                    </a:cubicBezTo>
                    <a:cubicBezTo>
                      <a:pt x="89790" y="208965"/>
                      <a:pt x="48680" y="128241"/>
                      <a:pt x="7944" y="47890"/>
                    </a:cubicBezTo>
                    <a:cubicBezTo>
                      <a:pt x="-2894" y="26961"/>
                      <a:pt x="-2520" y="16871"/>
                      <a:pt x="8318" y="7527"/>
                    </a:cubicBezTo>
                    <a:cubicBezTo>
                      <a:pt x="19156" y="-2190"/>
                      <a:pt x="40084" y="-2563"/>
                      <a:pt x="54286" y="6780"/>
                    </a:cubicBezTo>
                    <a:cubicBezTo>
                      <a:pt x="58397" y="9396"/>
                      <a:pt x="62882" y="14628"/>
                      <a:pt x="63629" y="19113"/>
                    </a:cubicBezTo>
                    <a:cubicBezTo>
                      <a:pt x="72972" y="75919"/>
                      <a:pt x="99507" y="125251"/>
                      <a:pt x="129779" y="172714"/>
                    </a:cubicBezTo>
                    <a:cubicBezTo>
                      <a:pt x="163788" y="226904"/>
                      <a:pt x="201908" y="278478"/>
                      <a:pt x="238159" y="331174"/>
                    </a:cubicBezTo>
                    <a:cubicBezTo>
                      <a:pt x="239280" y="333416"/>
                      <a:pt x="240775" y="336032"/>
                      <a:pt x="243391" y="340143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5E93CCA0-CF98-45BE-8FCC-F735520271AB}"/>
                  </a:ext>
                </a:extLst>
              </p:cNvPr>
              <p:cNvSpPr/>
              <p:nvPr/>
            </p:nvSpPr>
            <p:spPr>
              <a:xfrm>
                <a:off x="7070997" y="3900872"/>
                <a:ext cx="329649" cy="461507"/>
              </a:xfrm>
              <a:custGeom>
                <a:avLst/>
                <a:gdLst>
                  <a:gd name="connsiteX0" fmla="*/ 0 w 242921"/>
                  <a:gd name="connsiteY0" fmla="*/ 340881 h 340090"/>
                  <a:gd name="connsiteX1" fmla="*/ 82593 w 242921"/>
                  <a:gd name="connsiteY1" fmla="*/ 222784 h 340090"/>
                  <a:gd name="connsiteX2" fmla="*/ 169298 w 242921"/>
                  <a:gd name="connsiteY2" fmla="*/ 58718 h 340090"/>
                  <a:gd name="connsiteX3" fmla="*/ 177893 w 242921"/>
                  <a:gd name="connsiteY3" fmla="*/ 23962 h 340090"/>
                  <a:gd name="connsiteX4" fmla="*/ 200691 w 242921"/>
                  <a:gd name="connsiteY4" fmla="*/ 1912 h 340090"/>
                  <a:gd name="connsiteX5" fmla="*/ 237689 w 242921"/>
                  <a:gd name="connsiteY5" fmla="*/ 10881 h 340090"/>
                  <a:gd name="connsiteX6" fmla="*/ 238437 w 242921"/>
                  <a:gd name="connsiteY6" fmla="*/ 41527 h 340090"/>
                  <a:gd name="connsiteX7" fmla="*/ 107633 w 242921"/>
                  <a:gd name="connsiteY7" fmla="*/ 297155 h 340090"/>
                  <a:gd name="connsiteX8" fmla="*/ 90442 w 242921"/>
                  <a:gd name="connsiteY8" fmla="*/ 312852 h 340090"/>
                  <a:gd name="connsiteX9" fmla="*/ 0 w 242921"/>
                  <a:gd name="connsiteY9" fmla="*/ 340881 h 340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2921" h="340090">
                    <a:moveTo>
                      <a:pt x="0" y="340881"/>
                    </a:moveTo>
                    <a:cubicBezTo>
                      <a:pt x="28777" y="300145"/>
                      <a:pt x="56432" y="262025"/>
                      <a:pt x="82593" y="222784"/>
                    </a:cubicBezTo>
                    <a:cubicBezTo>
                      <a:pt x="116976" y="171210"/>
                      <a:pt x="149117" y="117767"/>
                      <a:pt x="169298" y="58718"/>
                    </a:cubicBezTo>
                    <a:cubicBezTo>
                      <a:pt x="173035" y="47506"/>
                      <a:pt x="176399" y="35921"/>
                      <a:pt x="177893" y="23962"/>
                    </a:cubicBezTo>
                    <a:cubicBezTo>
                      <a:pt x="179762" y="9760"/>
                      <a:pt x="189105" y="4902"/>
                      <a:pt x="200691" y="1912"/>
                    </a:cubicBezTo>
                    <a:cubicBezTo>
                      <a:pt x="214519" y="-1825"/>
                      <a:pt x="227599" y="-704"/>
                      <a:pt x="237689" y="10881"/>
                    </a:cubicBezTo>
                    <a:cubicBezTo>
                      <a:pt x="246285" y="20598"/>
                      <a:pt x="243669" y="31062"/>
                      <a:pt x="238437" y="41527"/>
                    </a:cubicBezTo>
                    <a:cubicBezTo>
                      <a:pt x="195085" y="126736"/>
                      <a:pt x="151732" y="212319"/>
                      <a:pt x="107633" y="297155"/>
                    </a:cubicBezTo>
                    <a:cubicBezTo>
                      <a:pt x="104270" y="303508"/>
                      <a:pt x="97169" y="308741"/>
                      <a:pt x="90442" y="312852"/>
                    </a:cubicBezTo>
                    <a:cubicBezTo>
                      <a:pt x="63160" y="328922"/>
                      <a:pt x="32514" y="335275"/>
                      <a:pt x="0" y="340881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D9175819-15A2-4FCA-8886-B84E16073CD9}"/>
                  </a:ext>
                </a:extLst>
              </p:cNvPr>
              <p:cNvSpPr/>
              <p:nvPr/>
            </p:nvSpPr>
            <p:spPr>
              <a:xfrm>
                <a:off x="6215011" y="2317100"/>
                <a:ext cx="157217" cy="344862"/>
              </a:xfrm>
              <a:custGeom>
                <a:avLst/>
                <a:gdLst>
                  <a:gd name="connsiteX0" fmla="*/ 48149 w 115854"/>
                  <a:gd name="connsiteY0" fmla="*/ 0 h 254133"/>
                  <a:gd name="connsiteX1" fmla="*/ 112803 w 115854"/>
                  <a:gd name="connsiteY1" fmla="*/ 137905 h 254133"/>
                  <a:gd name="connsiteX2" fmla="*/ 77299 w 115854"/>
                  <a:gd name="connsiteY2" fmla="*/ 251891 h 254133"/>
                  <a:gd name="connsiteX3" fmla="*/ 55623 w 115854"/>
                  <a:gd name="connsiteY3" fmla="*/ 78856 h 254133"/>
                  <a:gd name="connsiteX4" fmla="*/ 51139 w 115854"/>
                  <a:gd name="connsiteY4" fmla="*/ 79230 h 254133"/>
                  <a:gd name="connsiteX5" fmla="*/ 51139 w 115854"/>
                  <a:gd name="connsiteY5" fmla="*/ 254507 h 254133"/>
                  <a:gd name="connsiteX6" fmla="*/ 312 w 115854"/>
                  <a:gd name="connsiteY6" fmla="*/ 151733 h 254133"/>
                  <a:gd name="connsiteX7" fmla="*/ 48149 w 115854"/>
                  <a:gd name="connsiteY7" fmla="*/ 0 h 254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5854" h="254133">
                    <a:moveTo>
                      <a:pt x="48149" y="0"/>
                    </a:moveTo>
                    <a:cubicBezTo>
                      <a:pt x="75805" y="45221"/>
                      <a:pt x="100470" y="88573"/>
                      <a:pt x="112803" y="137905"/>
                    </a:cubicBezTo>
                    <a:cubicBezTo>
                      <a:pt x="124015" y="182378"/>
                      <a:pt x="104208" y="217882"/>
                      <a:pt x="77299" y="251891"/>
                    </a:cubicBezTo>
                    <a:cubicBezTo>
                      <a:pt x="69825" y="193216"/>
                      <a:pt x="62724" y="136036"/>
                      <a:pt x="55623" y="78856"/>
                    </a:cubicBezTo>
                    <a:cubicBezTo>
                      <a:pt x="54129" y="78856"/>
                      <a:pt x="52634" y="79230"/>
                      <a:pt x="51139" y="79230"/>
                    </a:cubicBezTo>
                    <a:cubicBezTo>
                      <a:pt x="51139" y="136784"/>
                      <a:pt x="51139" y="194711"/>
                      <a:pt x="51139" y="254507"/>
                    </a:cubicBezTo>
                    <a:cubicBezTo>
                      <a:pt x="21241" y="225357"/>
                      <a:pt x="-3052" y="194711"/>
                      <a:pt x="312" y="151733"/>
                    </a:cubicBezTo>
                    <a:cubicBezTo>
                      <a:pt x="4797" y="98664"/>
                      <a:pt x="26099" y="50453"/>
                      <a:pt x="48149" y="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3D22BECC-8E7C-4CFA-8E60-2EE9EE9A3079}"/>
                  </a:ext>
                </a:extLst>
              </p:cNvPr>
              <p:cNvSpPr/>
              <p:nvPr/>
            </p:nvSpPr>
            <p:spPr>
              <a:xfrm>
                <a:off x="5107760" y="3236056"/>
                <a:ext cx="162288" cy="329649"/>
              </a:xfrm>
              <a:custGeom>
                <a:avLst/>
                <a:gdLst>
                  <a:gd name="connsiteX0" fmla="*/ 100200 w 119592"/>
                  <a:gd name="connsiteY0" fmla="*/ 236942 h 242921"/>
                  <a:gd name="connsiteX1" fmla="*/ 40030 w 119592"/>
                  <a:gd name="connsiteY1" fmla="*/ 73250 h 242921"/>
                  <a:gd name="connsiteX2" fmla="*/ 34798 w 119592"/>
                  <a:gd name="connsiteY2" fmla="*/ 74745 h 242921"/>
                  <a:gd name="connsiteX3" fmla="*/ 74039 w 119592"/>
                  <a:gd name="connsiteY3" fmla="*/ 242922 h 242921"/>
                  <a:gd name="connsiteX4" fmla="*/ 2284 w 119592"/>
                  <a:gd name="connsiteY4" fmla="*/ 153975 h 242921"/>
                  <a:gd name="connsiteX5" fmla="*/ 14617 w 119592"/>
                  <a:gd name="connsiteY5" fmla="*/ 0 h 242921"/>
                  <a:gd name="connsiteX6" fmla="*/ 25829 w 119592"/>
                  <a:gd name="connsiteY6" fmla="*/ 9717 h 242921"/>
                  <a:gd name="connsiteX7" fmla="*/ 105432 w 119592"/>
                  <a:gd name="connsiteY7" fmla="*/ 111370 h 242921"/>
                  <a:gd name="connsiteX8" fmla="*/ 100200 w 119592"/>
                  <a:gd name="connsiteY8" fmla="*/ 236942 h 242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9592" h="242921">
                    <a:moveTo>
                      <a:pt x="100200" y="236942"/>
                    </a:moveTo>
                    <a:cubicBezTo>
                      <a:pt x="80019" y="181631"/>
                      <a:pt x="59838" y="127440"/>
                      <a:pt x="40030" y="73250"/>
                    </a:cubicBezTo>
                    <a:cubicBezTo>
                      <a:pt x="38162" y="73624"/>
                      <a:pt x="36667" y="74371"/>
                      <a:pt x="34798" y="74745"/>
                    </a:cubicBezTo>
                    <a:cubicBezTo>
                      <a:pt x="47878" y="131178"/>
                      <a:pt x="60959" y="187610"/>
                      <a:pt x="74039" y="242922"/>
                    </a:cubicBezTo>
                    <a:cubicBezTo>
                      <a:pt x="40404" y="230962"/>
                      <a:pt x="7142" y="190974"/>
                      <a:pt x="2284" y="153975"/>
                    </a:cubicBezTo>
                    <a:cubicBezTo>
                      <a:pt x="-4443" y="102401"/>
                      <a:pt x="4900" y="52322"/>
                      <a:pt x="14617" y="0"/>
                    </a:cubicBezTo>
                    <a:cubicBezTo>
                      <a:pt x="19475" y="4111"/>
                      <a:pt x="23213" y="6727"/>
                      <a:pt x="25829" y="9717"/>
                    </a:cubicBezTo>
                    <a:cubicBezTo>
                      <a:pt x="52737" y="43352"/>
                      <a:pt x="81514" y="75866"/>
                      <a:pt x="105432" y="111370"/>
                    </a:cubicBezTo>
                    <a:cubicBezTo>
                      <a:pt x="132340" y="152854"/>
                      <a:pt x="120755" y="195832"/>
                      <a:pt x="100200" y="236942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195024EC-CABF-4606-B591-2BA0E543054D}"/>
                  </a:ext>
                </a:extLst>
              </p:cNvPr>
              <p:cNvSpPr/>
              <p:nvPr/>
            </p:nvSpPr>
            <p:spPr>
              <a:xfrm>
                <a:off x="6920146" y="3233522"/>
                <a:ext cx="162288" cy="334719"/>
              </a:xfrm>
              <a:custGeom>
                <a:avLst/>
                <a:gdLst>
                  <a:gd name="connsiteX0" fmla="*/ 20348 w 119592"/>
                  <a:gd name="connsiteY0" fmla="*/ 238811 h 246658"/>
                  <a:gd name="connsiteX1" fmla="*/ 8015 w 119592"/>
                  <a:gd name="connsiteY1" fmla="*/ 128562 h 246658"/>
                  <a:gd name="connsiteX2" fmla="*/ 105931 w 119592"/>
                  <a:gd name="connsiteY2" fmla="*/ 0 h 246658"/>
                  <a:gd name="connsiteX3" fmla="*/ 115274 w 119592"/>
                  <a:gd name="connsiteY3" fmla="*/ 168924 h 246658"/>
                  <a:gd name="connsiteX4" fmla="*/ 46135 w 119592"/>
                  <a:gd name="connsiteY4" fmla="*/ 246659 h 246658"/>
                  <a:gd name="connsiteX5" fmla="*/ 86123 w 119592"/>
                  <a:gd name="connsiteY5" fmla="*/ 75866 h 246658"/>
                  <a:gd name="connsiteX6" fmla="*/ 80891 w 119592"/>
                  <a:gd name="connsiteY6" fmla="*/ 74371 h 246658"/>
                  <a:gd name="connsiteX7" fmla="*/ 20348 w 119592"/>
                  <a:gd name="connsiteY7" fmla="*/ 238811 h 246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592" h="246658">
                    <a:moveTo>
                      <a:pt x="20348" y="238811"/>
                    </a:moveTo>
                    <a:cubicBezTo>
                      <a:pt x="3530" y="202933"/>
                      <a:pt x="-8803" y="167055"/>
                      <a:pt x="8015" y="128562"/>
                    </a:cubicBezTo>
                    <a:cubicBezTo>
                      <a:pt x="29317" y="78856"/>
                      <a:pt x="67064" y="41110"/>
                      <a:pt x="105931" y="0"/>
                    </a:cubicBezTo>
                    <a:cubicBezTo>
                      <a:pt x="116021" y="58301"/>
                      <a:pt x="128728" y="113239"/>
                      <a:pt x="115274" y="168924"/>
                    </a:cubicBezTo>
                    <a:cubicBezTo>
                      <a:pt x="106305" y="206296"/>
                      <a:pt x="77154" y="227599"/>
                      <a:pt x="46135" y="246659"/>
                    </a:cubicBezTo>
                    <a:cubicBezTo>
                      <a:pt x="59589" y="189479"/>
                      <a:pt x="72669" y="132673"/>
                      <a:pt x="86123" y="75866"/>
                    </a:cubicBezTo>
                    <a:cubicBezTo>
                      <a:pt x="84255" y="75492"/>
                      <a:pt x="82760" y="74745"/>
                      <a:pt x="80891" y="74371"/>
                    </a:cubicBezTo>
                    <a:cubicBezTo>
                      <a:pt x="60710" y="128935"/>
                      <a:pt x="40903" y="182752"/>
                      <a:pt x="20348" y="238811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8A506DE9-8C31-4746-9CB3-F97733510F13}"/>
                  </a:ext>
                </a:extLst>
              </p:cNvPr>
              <p:cNvSpPr/>
              <p:nvPr/>
            </p:nvSpPr>
            <p:spPr>
              <a:xfrm>
                <a:off x="4488594" y="2268920"/>
                <a:ext cx="162288" cy="329649"/>
              </a:xfrm>
              <a:custGeom>
                <a:avLst/>
                <a:gdLst>
                  <a:gd name="connsiteX0" fmla="*/ 100153 w 119592"/>
                  <a:gd name="connsiteY0" fmla="*/ 238063 h 242921"/>
                  <a:gd name="connsiteX1" fmla="*/ 39235 w 119592"/>
                  <a:gd name="connsiteY1" fmla="*/ 73250 h 242921"/>
                  <a:gd name="connsiteX2" fmla="*/ 34377 w 119592"/>
                  <a:gd name="connsiteY2" fmla="*/ 74745 h 242921"/>
                  <a:gd name="connsiteX3" fmla="*/ 74365 w 119592"/>
                  <a:gd name="connsiteY3" fmla="*/ 245911 h 242921"/>
                  <a:gd name="connsiteX4" fmla="*/ 1115 w 119592"/>
                  <a:gd name="connsiteY4" fmla="*/ 146874 h 242921"/>
                  <a:gd name="connsiteX5" fmla="*/ 14943 w 119592"/>
                  <a:gd name="connsiteY5" fmla="*/ 0 h 242921"/>
                  <a:gd name="connsiteX6" fmla="*/ 113607 w 119592"/>
                  <a:gd name="connsiteY6" fmla="*/ 130430 h 242921"/>
                  <a:gd name="connsiteX7" fmla="*/ 100153 w 119592"/>
                  <a:gd name="connsiteY7" fmla="*/ 238063 h 242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592" h="242921">
                    <a:moveTo>
                      <a:pt x="100153" y="238063"/>
                    </a:moveTo>
                    <a:cubicBezTo>
                      <a:pt x="79598" y="182378"/>
                      <a:pt x="59416" y="127814"/>
                      <a:pt x="39235" y="73250"/>
                    </a:cubicBezTo>
                    <a:cubicBezTo>
                      <a:pt x="37740" y="73624"/>
                      <a:pt x="35872" y="74371"/>
                      <a:pt x="34377" y="74745"/>
                    </a:cubicBezTo>
                    <a:cubicBezTo>
                      <a:pt x="47457" y="131551"/>
                      <a:pt x="60911" y="188358"/>
                      <a:pt x="74365" y="245911"/>
                    </a:cubicBezTo>
                    <a:cubicBezTo>
                      <a:pt x="36245" y="223114"/>
                      <a:pt x="5226" y="195458"/>
                      <a:pt x="1115" y="146874"/>
                    </a:cubicBezTo>
                    <a:cubicBezTo>
                      <a:pt x="-2996" y="97916"/>
                      <a:pt x="4852" y="50453"/>
                      <a:pt x="14943" y="0"/>
                    </a:cubicBezTo>
                    <a:cubicBezTo>
                      <a:pt x="54184" y="41110"/>
                      <a:pt x="92678" y="79230"/>
                      <a:pt x="113607" y="130430"/>
                    </a:cubicBezTo>
                    <a:cubicBezTo>
                      <a:pt x="128929" y="168176"/>
                      <a:pt x="116970" y="203680"/>
                      <a:pt x="100153" y="238063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1887FC11-C6F3-4FDB-BF48-D3009CD601CC}"/>
                  </a:ext>
                </a:extLst>
              </p:cNvPr>
              <p:cNvSpPr/>
              <p:nvPr/>
            </p:nvSpPr>
            <p:spPr>
              <a:xfrm>
                <a:off x="7540576" y="2268414"/>
                <a:ext cx="162288" cy="329649"/>
              </a:xfrm>
              <a:custGeom>
                <a:avLst/>
                <a:gdLst>
                  <a:gd name="connsiteX0" fmla="*/ 105049 w 119592"/>
                  <a:gd name="connsiteY0" fmla="*/ 0 h 242921"/>
                  <a:gd name="connsiteX1" fmla="*/ 118503 w 119592"/>
                  <a:gd name="connsiteY1" fmla="*/ 148369 h 242921"/>
                  <a:gd name="connsiteX2" fmla="*/ 45626 w 119592"/>
                  <a:gd name="connsiteY2" fmla="*/ 245911 h 242921"/>
                  <a:gd name="connsiteX3" fmla="*/ 85615 w 119592"/>
                  <a:gd name="connsiteY3" fmla="*/ 74745 h 242921"/>
                  <a:gd name="connsiteX4" fmla="*/ 80757 w 119592"/>
                  <a:gd name="connsiteY4" fmla="*/ 73250 h 242921"/>
                  <a:gd name="connsiteX5" fmla="*/ 20587 w 119592"/>
                  <a:gd name="connsiteY5" fmla="*/ 235821 h 242921"/>
                  <a:gd name="connsiteX6" fmla="*/ 7880 w 119592"/>
                  <a:gd name="connsiteY6" fmla="*/ 126693 h 242921"/>
                  <a:gd name="connsiteX7" fmla="*/ 105049 w 119592"/>
                  <a:gd name="connsiteY7" fmla="*/ 0 h 242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592" h="242921">
                    <a:moveTo>
                      <a:pt x="105049" y="0"/>
                    </a:moveTo>
                    <a:cubicBezTo>
                      <a:pt x="114766" y="51574"/>
                      <a:pt x="122988" y="99411"/>
                      <a:pt x="118503" y="148369"/>
                    </a:cubicBezTo>
                    <a:cubicBezTo>
                      <a:pt x="114018" y="196206"/>
                      <a:pt x="83373" y="223488"/>
                      <a:pt x="45626" y="245911"/>
                    </a:cubicBezTo>
                    <a:cubicBezTo>
                      <a:pt x="59081" y="188358"/>
                      <a:pt x="72535" y="131551"/>
                      <a:pt x="85615" y="74745"/>
                    </a:cubicBezTo>
                    <a:cubicBezTo>
                      <a:pt x="84120" y="74371"/>
                      <a:pt x="82251" y="73624"/>
                      <a:pt x="80757" y="73250"/>
                    </a:cubicBezTo>
                    <a:cubicBezTo>
                      <a:pt x="60575" y="127814"/>
                      <a:pt x="40394" y="182004"/>
                      <a:pt x="20587" y="235821"/>
                    </a:cubicBezTo>
                    <a:cubicBezTo>
                      <a:pt x="406" y="212650"/>
                      <a:pt x="-7069" y="159207"/>
                      <a:pt x="7880" y="126693"/>
                    </a:cubicBezTo>
                    <a:cubicBezTo>
                      <a:pt x="29930" y="78109"/>
                      <a:pt x="66555" y="40362"/>
                      <a:pt x="105049" y="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3A582E4B-63B3-41B0-A386-40494DBC7DF0}"/>
                  </a:ext>
                </a:extLst>
              </p:cNvPr>
              <p:cNvSpPr/>
              <p:nvPr/>
            </p:nvSpPr>
            <p:spPr>
              <a:xfrm>
                <a:off x="3784154" y="4001704"/>
                <a:ext cx="339791" cy="157217"/>
              </a:xfrm>
              <a:custGeom>
                <a:avLst/>
                <a:gdLst>
                  <a:gd name="connsiteX0" fmla="*/ 247780 w 250396"/>
                  <a:gd name="connsiteY0" fmla="*/ 32999 h 115854"/>
                  <a:gd name="connsiteX1" fmla="*/ 76240 w 250396"/>
                  <a:gd name="connsiteY1" fmla="*/ 66634 h 115854"/>
                  <a:gd name="connsiteX2" fmla="*/ 76987 w 250396"/>
                  <a:gd name="connsiteY2" fmla="*/ 71866 h 115854"/>
                  <a:gd name="connsiteX3" fmla="*/ 251144 w 250396"/>
                  <a:gd name="connsiteY3" fmla="*/ 59533 h 115854"/>
                  <a:gd name="connsiteX4" fmla="*/ 132673 w 250396"/>
                  <a:gd name="connsiteY4" fmla="*/ 115218 h 115854"/>
                  <a:gd name="connsiteX5" fmla="*/ 0 w 250396"/>
                  <a:gd name="connsiteY5" fmla="*/ 84199 h 115854"/>
                  <a:gd name="connsiteX6" fmla="*/ 3364 w 250396"/>
                  <a:gd name="connsiteY6" fmla="*/ 76725 h 115854"/>
                  <a:gd name="connsiteX7" fmla="*/ 116602 w 250396"/>
                  <a:gd name="connsiteY7" fmla="*/ 11323 h 115854"/>
                  <a:gd name="connsiteX8" fmla="*/ 247780 w 250396"/>
                  <a:gd name="connsiteY8" fmla="*/ 32999 h 115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0396" h="115854">
                    <a:moveTo>
                      <a:pt x="247780" y="32999"/>
                    </a:moveTo>
                    <a:cubicBezTo>
                      <a:pt x="189479" y="44584"/>
                      <a:pt x="133046" y="55796"/>
                      <a:pt x="76240" y="66634"/>
                    </a:cubicBezTo>
                    <a:cubicBezTo>
                      <a:pt x="76614" y="68503"/>
                      <a:pt x="76614" y="70371"/>
                      <a:pt x="76987" y="71866"/>
                    </a:cubicBezTo>
                    <a:cubicBezTo>
                      <a:pt x="134915" y="67755"/>
                      <a:pt x="192842" y="63644"/>
                      <a:pt x="251144" y="59533"/>
                    </a:cubicBezTo>
                    <a:cubicBezTo>
                      <a:pt x="220498" y="96906"/>
                      <a:pt x="184247" y="124188"/>
                      <a:pt x="132673" y="115218"/>
                    </a:cubicBezTo>
                    <a:cubicBezTo>
                      <a:pt x="88573" y="107370"/>
                      <a:pt x="44847" y="94663"/>
                      <a:pt x="0" y="84199"/>
                    </a:cubicBezTo>
                    <a:cubicBezTo>
                      <a:pt x="2242" y="78967"/>
                      <a:pt x="2616" y="77098"/>
                      <a:pt x="3364" y="76725"/>
                    </a:cubicBezTo>
                    <a:cubicBezTo>
                      <a:pt x="41110" y="54675"/>
                      <a:pt x="77735" y="30756"/>
                      <a:pt x="116602" y="11323"/>
                    </a:cubicBezTo>
                    <a:cubicBezTo>
                      <a:pt x="164439" y="-12222"/>
                      <a:pt x="207418" y="3848"/>
                      <a:pt x="247780" y="32999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C2AFB121-5A7A-453B-BF5B-B00530A642F1}"/>
                  </a:ext>
                </a:extLst>
              </p:cNvPr>
              <p:cNvSpPr/>
              <p:nvPr/>
            </p:nvSpPr>
            <p:spPr>
              <a:xfrm>
                <a:off x="5005225" y="2193355"/>
                <a:ext cx="162288" cy="334719"/>
              </a:xfrm>
              <a:custGeom>
                <a:avLst/>
                <a:gdLst>
                  <a:gd name="connsiteX0" fmla="*/ 15058 w 119592"/>
                  <a:gd name="connsiteY0" fmla="*/ 0 h 246658"/>
                  <a:gd name="connsiteX1" fmla="*/ 114843 w 119592"/>
                  <a:gd name="connsiteY1" fmla="*/ 132673 h 246658"/>
                  <a:gd name="connsiteX2" fmla="*/ 100641 w 119592"/>
                  <a:gd name="connsiteY2" fmla="*/ 238811 h 246658"/>
                  <a:gd name="connsiteX3" fmla="*/ 40098 w 119592"/>
                  <a:gd name="connsiteY3" fmla="*/ 74371 h 246658"/>
                  <a:gd name="connsiteX4" fmla="*/ 34866 w 119592"/>
                  <a:gd name="connsiteY4" fmla="*/ 75866 h 246658"/>
                  <a:gd name="connsiteX5" fmla="*/ 74854 w 119592"/>
                  <a:gd name="connsiteY5" fmla="*/ 247033 h 246658"/>
                  <a:gd name="connsiteX6" fmla="*/ 5341 w 119592"/>
                  <a:gd name="connsiteY6" fmla="*/ 168177 h 246658"/>
                  <a:gd name="connsiteX7" fmla="*/ 15058 w 119592"/>
                  <a:gd name="connsiteY7" fmla="*/ 0 h 246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592" h="246658">
                    <a:moveTo>
                      <a:pt x="15058" y="0"/>
                    </a:moveTo>
                    <a:cubicBezTo>
                      <a:pt x="55421" y="42231"/>
                      <a:pt x="94662" y="80725"/>
                      <a:pt x="114843" y="132673"/>
                    </a:cubicBezTo>
                    <a:cubicBezTo>
                      <a:pt x="129418" y="169671"/>
                      <a:pt x="117459" y="204802"/>
                      <a:pt x="100641" y="238811"/>
                    </a:cubicBezTo>
                    <a:cubicBezTo>
                      <a:pt x="80086" y="183499"/>
                      <a:pt x="60279" y="128935"/>
                      <a:pt x="40098" y="74371"/>
                    </a:cubicBezTo>
                    <a:cubicBezTo>
                      <a:pt x="38229" y="74745"/>
                      <a:pt x="36734" y="75493"/>
                      <a:pt x="34866" y="75866"/>
                    </a:cubicBezTo>
                    <a:cubicBezTo>
                      <a:pt x="47946" y="132299"/>
                      <a:pt x="61400" y="189105"/>
                      <a:pt x="74854" y="247033"/>
                    </a:cubicBezTo>
                    <a:cubicBezTo>
                      <a:pt x="43461" y="227973"/>
                      <a:pt x="14311" y="206297"/>
                      <a:pt x="5341" y="168177"/>
                    </a:cubicBezTo>
                    <a:cubicBezTo>
                      <a:pt x="-7365" y="112491"/>
                      <a:pt x="5341" y="57927"/>
                      <a:pt x="15058" y="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9A819509-1383-4ACA-B255-E0D3CF307F19}"/>
                  </a:ext>
                </a:extLst>
              </p:cNvPr>
              <p:cNvSpPr/>
              <p:nvPr/>
            </p:nvSpPr>
            <p:spPr>
              <a:xfrm>
                <a:off x="4650650" y="3921083"/>
                <a:ext cx="304290" cy="339791"/>
              </a:xfrm>
              <a:custGeom>
                <a:avLst/>
                <a:gdLst>
                  <a:gd name="connsiteX0" fmla="*/ 223279 w 224235"/>
                  <a:gd name="connsiteY0" fmla="*/ 252364 h 250396"/>
                  <a:gd name="connsiteX1" fmla="*/ 73789 w 224235"/>
                  <a:gd name="connsiteY1" fmla="*/ 131277 h 250396"/>
                  <a:gd name="connsiteX2" fmla="*/ 16983 w 224235"/>
                  <a:gd name="connsiteY2" fmla="*/ 66249 h 250396"/>
                  <a:gd name="connsiteX3" fmla="*/ 165 w 224235"/>
                  <a:gd name="connsiteY3" fmla="*/ 13927 h 250396"/>
                  <a:gd name="connsiteX4" fmla="*/ 11003 w 224235"/>
                  <a:gd name="connsiteY4" fmla="*/ 1595 h 250396"/>
                  <a:gd name="connsiteX5" fmla="*/ 62951 w 224235"/>
                  <a:gd name="connsiteY5" fmla="*/ 19160 h 250396"/>
                  <a:gd name="connsiteX6" fmla="*/ 188149 w 224235"/>
                  <a:gd name="connsiteY6" fmla="*/ 176124 h 250396"/>
                  <a:gd name="connsiteX7" fmla="*/ 227016 w 224235"/>
                  <a:gd name="connsiteY7" fmla="*/ 249001 h 250396"/>
                  <a:gd name="connsiteX8" fmla="*/ 223279 w 224235"/>
                  <a:gd name="connsiteY8" fmla="*/ 252364 h 250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235" h="250396">
                    <a:moveTo>
                      <a:pt x="223279" y="252364"/>
                    </a:moveTo>
                    <a:cubicBezTo>
                      <a:pt x="173947" y="211628"/>
                      <a:pt x="114899" y="182851"/>
                      <a:pt x="73789" y="131277"/>
                    </a:cubicBezTo>
                    <a:cubicBezTo>
                      <a:pt x="55850" y="108854"/>
                      <a:pt x="36043" y="87925"/>
                      <a:pt x="16983" y="66249"/>
                    </a:cubicBezTo>
                    <a:cubicBezTo>
                      <a:pt x="3528" y="51300"/>
                      <a:pt x="-956" y="33361"/>
                      <a:pt x="165" y="13927"/>
                    </a:cubicBezTo>
                    <a:cubicBezTo>
                      <a:pt x="539" y="9443"/>
                      <a:pt x="6518" y="2342"/>
                      <a:pt x="11003" y="1595"/>
                    </a:cubicBezTo>
                    <a:cubicBezTo>
                      <a:pt x="31558" y="-3264"/>
                      <a:pt x="49870" y="3089"/>
                      <a:pt x="62951" y="19160"/>
                    </a:cubicBezTo>
                    <a:cubicBezTo>
                      <a:pt x="105182" y="71108"/>
                      <a:pt x="148160" y="122682"/>
                      <a:pt x="188149" y="176124"/>
                    </a:cubicBezTo>
                    <a:cubicBezTo>
                      <a:pt x="204593" y="197800"/>
                      <a:pt x="214310" y="224709"/>
                      <a:pt x="227016" y="249001"/>
                    </a:cubicBezTo>
                    <a:cubicBezTo>
                      <a:pt x="225521" y="250122"/>
                      <a:pt x="224400" y="251243"/>
                      <a:pt x="223279" y="252364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C2997A43-64A4-439A-BC4A-4F8AB676D770}"/>
                  </a:ext>
                </a:extLst>
              </p:cNvPr>
              <p:cNvSpPr/>
              <p:nvPr/>
            </p:nvSpPr>
            <p:spPr>
              <a:xfrm>
                <a:off x="7281465" y="3920851"/>
                <a:ext cx="309363" cy="339791"/>
              </a:xfrm>
              <a:custGeom>
                <a:avLst/>
                <a:gdLst>
                  <a:gd name="connsiteX0" fmla="*/ 0 w 227972"/>
                  <a:gd name="connsiteY0" fmla="*/ 249170 h 250396"/>
                  <a:gd name="connsiteX1" fmla="*/ 41110 w 227972"/>
                  <a:gd name="connsiteY1" fmla="*/ 174052 h 250396"/>
                  <a:gd name="connsiteX2" fmla="*/ 161449 w 227972"/>
                  <a:gd name="connsiteY2" fmla="*/ 22319 h 250396"/>
                  <a:gd name="connsiteX3" fmla="*/ 215266 w 227972"/>
                  <a:gd name="connsiteY3" fmla="*/ 643 h 250396"/>
                  <a:gd name="connsiteX4" fmla="*/ 227973 w 227972"/>
                  <a:gd name="connsiteY4" fmla="*/ 15218 h 250396"/>
                  <a:gd name="connsiteX5" fmla="*/ 209660 w 227972"/>
                  <a:gd name="connsiteY5" fmla="*/ 67166 h 250396"/>
                  <a:gd name="connsiteX6" fmla="*/ 129683 w 227972"/>
                  <a:gd name="connsiteY6" fmla="*/ 157234 h 250396"/>
                  <a:gd name="connsiteX7" fmla="*/ 91563 w 227972"/>
                  <a:gd name="connsiteY7" fmla="*/ 187879 h 250396"/>
                  <a:gd name="connsiteX8" fmla="*/ 3737 w 227972"/>
                  <a:gd name="connsiteY8" fmla="*/ 251413 h 250396"/>
                  <a:gd name="connsiteX9" fmla="*/ 0 w 227972"/>
                  <a:gd name="connsiteY9" fmla="*/ 249170 h 250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7972" h="250396">
                    <a:moveTo>
                      <a:pt x="0" y="249170"/>
                    </a:moveTo>
                    <a:cubicBezTo>
                      <a:pt x="13454" y="224131"/>
                      <a:pt x="24292" y="196849"/>
                      <a:pt x="41110" y="174052"/>
                    </a:cubicBezTo>
                    <a:cubicBezTo>
                      <a:pt x="79604" y="122477"/>
                      <a:pt x="121087" y="72772"/>
                      <a:pt x="161449" y="22319"/>
                    </a:cubicBezTo>
                    <a:cubicBezTo>
                      <a:pt x="175277" y="5128"/>
                      <a:pt x="193216" y="-2347"/>
                      <a:pt x="215266" y="643"/>
                    </a:cubicBezTo>
                    <a:cubicBezTo>
                      <a:pt x="224235" y="1764"/>
                      <a:pt x="228346" y="5875"/>
                      <a:pt x="227973" y="15218"/>
                    </a:cubicBezTo>
                    <a:cubicBezTo>
                      <a:pt x="227225" y="34652"/>
                      <a:pt x="223114" y="52217"/>
                      <a:pt x="209660" y="67166"/>
                    </a:cubicBezTo>
                    <a:cubicBezTo>
                      <a:pt x="182752" y="97064"/>
                      <a:pt x="156965" y="128083"/>
                      <a:pt x="129683" y="157234"/>
                    </a:cubicBezTo>
                    <a:cubicBezTo>
                      <a:pt x="118471" y="169193"/>
                      <a:pt x="104643" y="178163"/>
                      <a:pt x="91563" y="187879"/>
                    </a:cubicBezTo>
                    <a:cubicBezTo>
                      <a:pt x="62412" y="209182"/>
                      <a:pt x="32888" y="230484"/>
                      <a:pt x="3737" y="251413"/>
                    </a:cubicBezTo>
                    <a:cubicBezTo>
                      <a:pt x="2242" y="251039"/>
                      <a:pt x="1121" y="249918"/>
                      <a:pt x="0" y="24917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EBDCDC7D-F7B2-4C6F-A017-1FD49C08778F}"/>
                  </a:ext>
                </a:extLst>
              </p:cNvPr>
              <p:cNvSpPr/>
              <p:nvPr/>
            </p:nvSpPr>
            <p:spPr>
              <a:xfrm>
                <a:off x="6982303" y="2248916"/>
                <a:ext cx="157217" cy="273862"/>
              </a:xfrm>
              <a:custGeom>
                <a:avLst/>
                <a:gdLst>
                  <a:gd name="connsiteX0" fmla="*/ 100116 w 115854"/>
                  <a:gd name="connsiteY0" fmla="*/ 166 h 201811"/>
                  <a:gd name="connsiteX1" fmla="*/ 116186 w 115854"/>
                  <a:gd name="connsiteY1" fmla="*/ 114526 h 201811"/>
                  <a:gd name="connsiteX2" fmla="*/ 48916 w 115854"/>
                  <a:gd name="connsiteY2" fmla="*/ 202725 h 201811"/>
                  <a:gd name="connsiteX3" fmla="*/ 79935 w 115854"/>
                  <a:gd name="connsiteY3" fmla="*/ 61831 h 201811"/>
                  <a:gd name="connsiteX4" fmla="*/ 74703 w 115854"/>
                  <a:gd name="connsiteY4" fmla="*/ 60336 h 201811"/>
                  <a:gd name="connsiteX5" fmla="*/ 23502 w 115854"/>
                  <a:gd name="connsiteY5" fmla="*/ 194130 h 201811"/>
                  <a:gd name="connsiteX6" fmla="*/ 10422 w 115854"/>
                  <a:gd name="connsiteY6" fmla="*/ 91729 h 201811"/>
                  <a:gd name="connsiteX7" fmla="*/ 94136 w 115854"/>
                  <a:gd name="connsiteY7" fmla="*/ 166 h 201811"/>
                  <a:gd name="connsiteX8" fmla="*/ 100116 w 115854"/>
                  <a:gd name="connsiteY8" fmla="*/ 166 h 201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854" h="201811">
                    <a:moveTo>
                      <a:pt x="100116" y="166"/>
                    </a:moveTo>
                    <a:cubicBezTo>
                      <a:pt x="105722" y="38286"/>
                      <a:pt x="113570" y="76032"/>
                      <a:pt x="116186" y="114526"/>
                    </a:cubicBezTo>
                    <a:cubicBezTo>
                      <a:pt x="118802" y="156010"/>
                      <a:pt x="92268" y="187029"/>
                      <a:pt x="48916" y="202725"/>
                    </a:cubicBezTo>
                    <a:cubicBezTo>
                      <a:pt x="59380" y="156010"/>
                      <a:pt x="69470" y="108920"/>
                      <a:pt x="79935" y="61831"/>
                    </a:cubicBezTo>
                    <a:cubicBezTo>
                      <a:pt x="78066" y="61457"/>
                      <a:pt x="76571" y="60710"/>
                      <a:pt x="74703" y="60336"/>
                    </a:cubicBezTo>
                    <a:cubicBezTo>
                      <a:pt x="57511" y="105183"/>
                      <a:pt x="40320" y="150030"/>
                      <a:pt x="23502" y="194130"/>
                    </a:cubicBezTo>
                    <a:cubicBezTo>
                      <a:pt x="-1164" y="169464"/>
                      <a:pt x="-7891" y="122748"/>
                      <a:pt x="10422" y="91729"/>
                    </a:cubicBezTo>
                    <a:cubicBezTo>
                      <a:pt x="31724" y="55477"/>
                      <a:pt x="62743" y="27448"/>
                      <a:pt x="94136" y="166"/>
                    </a:cubicBezTo>
                    <a:cubicBezTo>
                      <a:pt x="96005" y="-208"/>
                      <a:pt x="98247" y="166"/>
                      <a:pt x="100116" y="166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23030227-7149-48F6-BA6C-73CB5382C22E}"/>
                  </a:ext>
                </a:extLst>
              </p:cNvPr>
              <p:cNvSpPr/>
              <p:nvPr/>
            </p:nvSpPr>
            <p:spPr>
              <a:xfrm>
                <a:off x="6874223" y="4048353"/>
                <a:ext cx="136930" cy="324576"/>
              </a:xfrm>
              <a:custGeom>
                <a:avLst/>
                <a:gdLst>
                  <a:gd name="connsiteX0" fmla="*/ 0 w 100905"/>
                  <a:gd name="connsiteY0" fmla="*/ 242291 h 239184"/>
                  <a:gd name="connsiteX1" fmla="*/ 30272 w 100905"/>
                  <a:gd name="connsiteY1" fmla="*/ 126436 h 239184"/>
                  <a:gd name="connsiteX2" fmla="*/ 59422 w 100905"/>
                  <a:gd name="connsiteY2" fmla="*/ 17308 h 239184"/>
                  <a:gd name="connsiteX3" fmla="*/ 75119 w 100905"/>
                  <a:gd name="connsiteY3" fmla="*/ 490 h 239184"/>
                  <a:gd name="connsiteX4" fmla="*/ 96048 w 100905"/>
                  <a:gd name="connsiteY4" fmla="*/ 7217 h 239184"/>
                  <a:gd name="connsiteX5" fmla="*/ 100906 w 100905"/>
                  <a:gd name="connsiteY5" fmla="*/ 25904 h 239184"/>
                  <a:gd name="connsiteX6" fmla="*/ 67644 w 100905"/>
                  <a:gd name="connsiteY6" fmla="*/ 231453 h 239184"/>
                  <a:gd name="connsiteX7" fmla="*/ 59049 w 100905"/>
                  <a:gd name="connsiteY7" fmla="*/ 241917 h 239184"/>
                  <a:gd name="connsiteX8" fmla="*/ 0 w 100905"/>
                  <a:gd name="connsiteY8" fmla="*/ 242291 h 239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905" h="239184">
                    <a:moveTo>
                      <a:pt x="0" y="242291"/>
                    </a:moveTo>
                    <a:cubicBezTo>
                      <a:pt x="10091" y="203797"/>
                      <a:pt x="20181" y="165303"/>
                      <a:pt x="30272" y="126436"/>
                    </a:cubicBezTo>
                    <a:cubicBezTo>
                      <a:pt x="39615" y="90184"/>
                      <a:pt x="48958" y="53559"/>
                      <a:pt x="59422" y="17308"/>
                    </a:cubicBezTo>
                    <a:cubicBezTo>
                      <a:pt x="61291" y="10581"/>
                      <a:pt x="68765" y="2359"/>
                      <a:pt x="75119" y="490"/>
                    </a:cubicBezTo>
                    <a:cubicBezTo>
                      <a:pt x="81098" y="-1378"/>
                      <a:pt x="90815" y="2359"/>
                      <a:pt x="96048" y="7217"/>
                    </a:cubicBezTo>
                    <a:cubicBezTo>
                      <a:pt x="100158" y="10955"/>
                      <a:pt x="102027" y="19924"/>
                      <a:pt x="100906" y="25904"/>
                    </a:cubicBezTo>
                    <a:cubicBezTo>
                      <a:pt x="90442" y="94295"/>
                      <a:pt x="79230" y="163061"/>
                      <a:pt x="67644" y="231453"/>
                    </a:cubicBezTo>
                    <a:cubicBezTo>
                      <a:pt x="66897" y="235564"/>
                      <a:pt x="62038" y="241917"/>
                      <a:pt x="59049" y="241917"/>
                    </a:cubicBezTo>
                    <a:cubicBezTo>
                      <a:pt x="39989" y="242665"/>
                      <a:pt x="20555" y="242291"/>
                      <a:pt x="0" y="242291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4BD155B2-AB22-4E81-8972-DF81FD6941A2}"/>
                  </a:ext>
                </a:extLst>
              </p:cNvPr>
              <p:cNvSpPr/>
              <p:nvPr/>
            </p:nvSpPr>
            <p:spPr>
              <a:xfrm>
                <a:off x="5228062" y="4046849"/>
                <a:ext cx="136930" cy="329649"/>
              </a:xfrm>
              <a:custGeom>
                <a:avLst/>
                <a:gdLst>
                  <a:gd name="connsiteX0" fmla="*/ 101616 w 100905"/>
                  <a:gd name="connsiteY0" fmla="*/ 243399 h 242921"/>
                  <a:gd name="connsiteX1" fmla="*/ 42568 w 100905"/>
                  <a:gd name="connsiteY1" fmla="*/ 243026 h 242921"/>
                  <a:gd name="connsiteX2" fmla="*/ 34346 w 100905"/>
                  <a:gd name="connsiteY2" fmla="*/ 233683 h 242921"/>
                  <a:gd name="connsiteX3" fmla="*/ 337 w 100905"/>
                  <a:gd name="connsiteY3" fmla="*/ 25517 h 242921"/>
                  <a:gd name="connsiteX4" fmla="*/ 16407 w 100905"/>
                  <a:gd name="connsiteY4" fmla="*/ 852 h 242921"/>
                  <a:gd name="connsiteX5" fmla="*/ 42568 w 100905"/>
                  <a:gd name="connsiteY5" fmla="*/ 18790 h 242921"/>
                  <a:gd name="connsiteX6" fmla="*/ 83304 w 100905"/>
                  <a:gd name="connsiteY6" fmla="*/ 173886 h 242921"/>
                  <a:gd name="connsiteX7" fmla="*/ 101616 w 100905"/>
                  <a:gd name="connsiteY7" fmla="*/ 243399 h 242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905" h="242921">
                    <a:moveTo>
                      <a:pt x="101616" y="243399"/>
                    </a:moveTo>
                    <a:cubicBezTo>
                      <a:pt x="81062" y="243399"/>
                      <a:pt x="62002" y="243773"/>
                      <a:pt x="42568" y="243026"/>
                    </a:cubicBezTo>
                    <a:cubicBezTo>
                      <a:pt x="39578" y="243026"/>
                      <a:pt x="34720" y="237420"/>
                      <a:pt x="34346" y="233683"/>
                    </a:cubicBezTo>
                    <a:cubicBezTo>
                      <a:pt x="22760" y="164170"/>
                      <a:pt x="11549" y="94657"/>
                      <a:pt x="337" y="25517"/>
                    </a:cubicBezTo>
                    <a:cubicBezTo>
                      <a:pt x="-1532" y="12811"/>
                      <a:pt x="4448" y="4215"/>
                      <a:pt x="16407" y="852"/>
                    </a:cubicBezTo>
                    <a:cubicBezTo>
                      <a:pt x="28366" y="-2512"/>
                      <a:pt x="38831" y="4215"/>
                      <a:pt x="42568" y="18790"/>
                    </a:cubicBezTo>
                    <a:cubicBezTo>
                      <a:pt x="56396" y="70364"/>
                      <a:pt x="69850" y="122312"/>
                      <a:pt x="83304" y="173886"/>
                    </a:cubicBezTo>
                    <a:cubicBezTo>
                      <a:pt x="89657" y="197058"/>
                      <a:pt x="95637" y="220228"/>
                      <a:pt x="101616" y="243399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7DD159ED-7A9E-45C5-A9E3-550DB92F12B7}"/>
              </a:ext>
            </a:extLst>
          </p:cNvPr>
          <p:cNvGrpSpPr/>
          <p:nvPr/>
        </p:nvGrpSpPr>
        <p:grpSpPr>
          <a:xfrm>
            <a:off x="3874827" y="3970549"/>
            <a:ext cx="2017724" cy="2016688"/>
            <a:chOff x="4574848" y="1897856"/>
            <a:chExt cx="3028217" cy="3026664"/>
          </a:xfrm>
        </p:grpSpPr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83CFD090-9314-4724-83F6-00D8418C3017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91DD739E-B1F4-497A-9F8D-6A0062F59EFE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4739974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97487" y="5639527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88B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241067" y="5639527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88B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549440" y="5642598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88B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93021" y="5636125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88B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95253" y="5642598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88B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A40F6C-3954-4D5B-AACE-D547086162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Our Team Style</a:t>
            </a:r>
          </a:p>
        </p:txBody>
      </p:sp>
      <p:sp>
        <p:nvSpPr>
          <p:cNvPr id="8" name="Rectángulo 7"/>
          <p:cNvSpPr/>
          <p:nvPr/>
        </p:nvSpPr>
        <p:spPr>
          <a:xfrm>
            <a:off x="0" y="6671733"/>
            <a:ext cx="12192000" cy="18626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39" name="Group 121">
            <a:extLst>
              <a:ext uri="{FF2B5EF4-FFF2-40B4-BE49-F238E27FC236}">
                <a16:creationId xmlns:a16="http://schemas.microsoft.com/office/drawing/2014/main" id="{A33B26CF-CE7B-42B0-8316-E43CED9F4DE8}"/>
              </a:ext>
            </a:extLst>
          </p:cNvPr>
          <p:cNvGrpSpPr/>
          <p:nvPr/>
        </p:nvGrpSpPr>
        <p:grpSpPr>
          <a:xfrm>
            <a:off x="968205" y="1439928"/>
            <a:ext cx="1833783" cy="1846659"/>
            <a:chOff x="1493450" y="1758693"/>
            <a:chExt cx="6869786" cy="1846659"/>
          </a:xfrm>
        </p:grpSpPr>
        <p:sp>
          <p:nvSpPr>
            <p:cNvPr id="48" name="TextBox 110">
              <a:extLst>
                <a:ext uri="{FF2B5EF4-FFF2-40B4-BE49-F238E27FC236}">
                  <a16:creationId xmlns:a16="http://schemas.microsoft.com/office/drawing/2014/main" id="{216AFD70-6286-4460-B5FB-5CFEB347AD58}"/>
                </a:ext>
              </a:extLst>
            </p:cNvPr>
            <p:cNvSpPr txBox="1"/>
            <p:nvPr/>
          </p:nvSpPr>
          <p:spPr>
            <a:xfrm flipH="1">
              <a:off x="1624864" y="2035692"/>
              <a:ext cx="660578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111">
              <a:extLst>
                <a:ext uri="{FF2B5EF4-FFF2-40B4-BE49-F238E27FC236}">
                  <a16:creationId xmlns:a16="http://schemas.microsoft.com/office/drawing/2014/main" id="{A88DC418-1C22-42B6-B80A-0CA6A71B7AD2}"/>
                </a:ext>
              </a:extLst>
            </p:cNvPr>
            <p:cNvSpPr txBox="1"/>
            <p:nvPr/>
          </p:nvSpPr>
          <p:spPr>
            <a:xfrm flipH="1">
              <a:off x="1626033" y="1758693"/>
              <a:ext cx="66046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57" name="Straight Connector 112">
              <a:extLst>
                <a:ext uri="{FF2B5EF4-FFF2-40B4-BE49-F238E27FC236}">
                  <a16:creationId xmlns:a16="http://schemas.microsoft.com/office/drawing/2014/main" id="{A708BAF5-169B-47A7-9F3C-9522F3535E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93450" y="2025707"/>
              <a:ext cx="6869786" cy="0"/>
            </a:xfrm>
            <a:prstGeom prst="line">
              <a:avLst/>
            </a:prstGeom>
            <a:ln>
              <a:solidFill>
                <a:schemeClr val="accent4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121">
            <a:extLst>
              <a:ext uri="{FF2B5EF4-FFF2-40B4-BE49-F238E27FC236}">
                <a16:creationId xmlns:a16="http://schemas.microsoft.com/office/drawing/2014/main" id="{A33B26CF-CE7B-42B0-8316-E43CED9F4DE8}"/>
              </a:ext>
            </a:extLst>
          </p:cNvPr>
          <p:cNvGrpSpPr/>
          <p:nvPr/>
        </p:nvGrpSpPr>
        <p:grpSpPr>
          <a:xfrm>
            <a:off x="1003596" y="3713659"/>
            <a:ext cx="1833783" cy="1846659"/>
            <a:chOff x="1493450" y="1758693"/>
            <a:chExt cx="6869786" cy="1846659"/>
          </a:xfrm>
        </p:grpSpPr>
        <p:sp>
          <p:nvSpPr>
            <p:cNvPr id="59" name="TextBox 110">
              <a:extLst>
                <a:ext uri="{FF2B5EF4-FFF2-40B4-BE49-F238E27FC236}">
                  <a16:creationId xmlns:a16="http://schemas.microsoft.com/office/drawing/2014/main" id="{216AFD70-6286-4460-B5FB-5CFEB347AD58}"/>
                </a:ext>
              </a:extLst>
            </p:cNvPr>
            <p:cNvSpPr txBox="1"/>
            <p:nvPr/>
          </p:nvSpPr>
          <p:spPr>
            <a:xfrm flipH="1">
              <a:off x="1624864" y="2035692"/>
              <a:ext cx="660578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0" name="TextBox 111">
              <a:extLst>
                <a:ext uri="{FF2B5EF4-FFF2-40B4-BE49-F238E27FC236}">
                  <a16:creationId xmlns:a16="http://schemas.microsoft.com/office/drawing/2014/main" id="{A88DC418-1C22-42B6-B80A-0CA6A71B7AD2}"/>
                </a:ext>
              </a:extLst>
            </p:cNvPr>
            <p:cNvSpPr txBox="1"/>
            <p:nvPr/>
          </p:nvSpPr>
          <p:spPr>
            <a:xfrm flipH="1">
              <a:off x="1626033" y="1758693"/>
              <a:ext cx="66046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61" name="Straight Connector 112">
              <a:extLst>
                <a:ext uri="{FF2B5EF4-FFF2-40B4-BE49-F238E27FC236}">
                  <a16:creationId xmlns:a16="http://schemas.microsoft.com/office/drawing/2014/main" id="{A708BAF5-169B-47A7-9F3C-9522F3535E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93450" y="2025707"/>
              <a:ext cx="6869786" cy="0"/>
            </a:xfrm>
            <a:prstGeom prst="line">
              <a:avLst/>
            </a:prstGeom>
            <a:ln>
              <a:solidFill>
                <a:schemeClr val="accent4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121">
            <a:extLst>
              <a:ext uri="{FF2B5EF4-FFF2-40B4-BE49-F238E27FC236}">
                <a16:creationId xmlns:a16="http://schemas.microsoft.com/office/drawing/2014/main" id="{A33B26CF-CE7B-42B0-8316-E43CED9F4DE8}"/>
              </a:ext>
            </a:extLst>
          </p:cNvPr>
          <p:cNvGrpSpPr/>
          <p:nvPr/>
        </p:nvGrpSpPr>
        <p:grpSpPr>
          <a:xfrm>
            <a:off x="9641036" y="1506576"/>
            <a:ext cx="1833783" cy="1846659"/>
            <a:chOff x="1493450" y="1758693"/>
            <a:chExt cx="6869786" cy="1846659"/>
          </a:xfrm>
        </p:grpSpPr>
        <p:sp>
          <p:nvSpPr>
            <p:cNvPr id="63" name="TextBox 110">
              <a:extLst>
                <a:ext uri="{FF2B5EF4-FFF2-40B4-BE49-F238E27FC236}">
                  <a16:creationId xmlns:a16="http://schemas.microsoft.com/office/drawing/2014/main" id="{216AFD70-6286-4460-B5FB-5CFEB347AD58}"/>
                </a:ext>
              </a:extLst>
            </p:cNvPr>
            <p:cNvSpPr txBox="1"/>
            <p:nvPr/>
          </p:nvSpPr>
          <p:spPr>
            <a:xfrm flipH="1">
              <a:off x="1624864" y="2035692"/>
              <a:ext cx="660578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4" name="TextBox 111">
              <a:extLst>
                <a:ext uri="{FF2B5EF4-FFF2-40B4-BE49-F238E27FC236}">
                  <a16:creationId xmlns:a16="http://schemas.microsoft.com/office/drawing/2014/main" id="{A88DC418-1C22-42B6-B80A-0CA6A71B7AD2}"/>
                </a:ext>
              </a:extLst>
            </p:cNvPr>
            <p:cNvSpPr txBox="1"/>
            <p:nvPr/>
          </p:nvSpPr>
          <p:spPr>
            <a:xfrm flipH="1">
              <a:off x="1626033" y="1758693"/>
              <a:ext cx="66046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65" name="Straight Connector 112">
              <a:extLst>
                <a:ext uri="{FF2B5EF4-FFF2-40B4-BE49-F238E27FC236}">
                  <a16:creationId xmlns:a16="http://schemas.microsoft.com/office/drawing/2014/main" id="{A708BAF5-169B-47A7-9F3C-9522F3535E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93450" y="2025707"/>
              <a:ext cx="6869786" cy="0"/>
            </a:xfrm>
            <a:prstGeom prst="line">
              <a:avLst/>
            </a:prstGeom>
            <a:ln>
              <a:solidFill>
                <a:schemeClr val="accent4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21">
            <a:extLst>
              <a:ext uri="{FF2B5EF4-FFF2-40B4-BE49-F238E27FC236}">
                <a16:creationId xmlns:a16="http://schemas.microsoft.com/office/drawing/2014/main" id="{A33B26CF-CE7B-42B0-8316-E43CED9F4DE8}"/>
              </a:ext>
            </a:extLst>
          </p:cNvPr>
          <p:cNvGrpSpPr/>
          <p:nvPr/>
        </p:nvGrpSpPr>
        <p:grpSpPr>
          <a:xfrm>
            <a:off x="9676427" y="4421766"/>
            <a:ext cx="1833783" cy="1846659"/>
            <a:chOff x="1493450" y="1758693"/>
            <a:chExt cx="6869786" cy="1846659"/>
          </a:xfrm>
        </p:grpSpPr>
        <p:sp>
          <p:nvSpPr>
            <p:cNvPr id="19" name="TextBox 110">
              <a:extLst>
                <a:ext uri="{FF2B5EF4-FFF2-40B4-BE49-F238E27FC236}">
                  <a16:creationId xmlns:a16="http://schemas.microsoft.com/office/drawing/2014/main" id="{216AFD70-6286-4460-B5FB-5CFEB347AD58}"/>
                </a:ext>
              </a:extLst>
            </p:cNvPr>
            <p:cNvSpPr txBox="1"/>
            <p:nvPr/>
          </p:nvSpPr>
          <p:spPr>
            <a:xfrm flipH="1">
              <a:off x="1624864" y="2035692"/>
              <a:ext cx="660578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11">
              <a:extLst>
                <a:ext uri="{FF2B5EF4-FFF2-40B4-BE49-F238E27FC236}">
                  <a16:creationId xmlns:a16="http://schemas.microsoft.com/office/drawing/2014/main" id="{A88DC418-1C22-42B6-B80A-0CA6A71B7AD2}"/>
                </a:ext>
              </a:extLst>
            </p:cNvPr>
            <p:cNvSpPr txBox="1"/>
            <p:nvPr/>
          </p:nvSpPr>
          <p:spPr>
            <a:xfrm flipH="1">
              <a:off x="1626033" y="1758693"/>
              <a:ext cx="66046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21" name="Straight Connector 112">
              <a:extLst>
                <a:ext uri="{FF2B5EF4-FFF2-40B4-BE49-F238E27FC236}">
                  <a16:creationId xmlns:a16="http://schemas.microsoft.com/office/drawing/2014/main" id="{A708BAF5-169B-47A7-9F3C-9522F3535E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93450" y="2025707"/>
              <a:ext cx="6869786" cy="0"/>
            </a:xfrm>
            <a:prstGeom prst="line">
              <a:avLst/>
            </a:prstGeom>
            <a:ln>
              <a:solidFill>
                <a:schemeClr val="accent4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5966" y="1438328"/>
            <a:ext cx="4421250" cy="399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61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3">
            <a:extLst>
              <a:ext uri="{FF2B5EF4-FFF2-40B4-BE49-F238E27FC236}">
                <a16:creationId xmlns:a16="http://schemas.microsoft.com/office/drawing/2014/main" id="{E2B604B2-7D82-438C-932C-347EC1825B5C}"/>
              </a:ext>
            </a:extLst>
          </p:cNvPr>
          <p:cNvSpPr txBox="1">
            <a:spLocks/>
          </p:cNvSpPr>
          <p:nvPr/>
        </p:nvSpPr>
        <p:spPr>
          <a:xfrm>
            <a:off x="7339034" y="4333607"/>
            <a:ext cx="5176427" cy="144016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ko-KR" b="1" dirty="0">
                <a:solidFill>
                  <a:srgbClr val="FF0000"/>
                </a:solidFill>
              </a:rPr>
              <a:t>Simple Portfolio Designed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0" name="Text Placeholder 27">
            <a:extLst>
              <a:ext uri="{FF2B5EF4-FFF2-40B4-BE49-F238E27FC236}">
                <a16:creationId xmlns:a16="http://schemas.microsoft.com/office/drawing/2014/main" id="{BC94D7E9-296F-4CE4-B79F-94531CDCF76C}"/>
              </a:ext>
            </a:extLst>
          </p:cNvPr>
          <p:cNvSpPr txBox="1">
            <a:spLocks/>
          </p:cNvSpPr>
          <p:nvPr/>
        </p:nvSpPr>
        <p:spPr>
          <a:xfrm>
            <a:off x="7339034" y="633247"/>
            <a:ext cx="4633501" cy="4320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accent3">
                    <a:lumMod val="50000"/>
                  </a:schemeClr>
                </a:solidFill>
              </a:rPr>
              <a:t>Content Here</a:t>
            </a:r>
          </a:p>
        </p:txBody>
      </p:sp>
      <p:sp>
        <p:nvSpPr>
          <p:cNvPr id="11" name="직사각형 5">
            <a:extLst>
              <a:ext uri="{FF2B5EF4-FFF2-40B4-BE49-F238E27FC236}">
                <a16:creationId xmlns:a16="http://schemas.microsoft.com/office/drawing/2014/main" id="{10218D52-5D31-494A-B7E5-E82B35C64339}"/>
              </a:ext>
            </a:extLst>
          </p:cNvPr>
          <p:cNvSpPr/>
          <p:nvPr/>
        </p:nvSpPr>
        <p:spPr>
          <a:xfrm>
            <a:off x="7339034" y="1172336"/>
            <a:ext cx="46335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 I hope and I believe that this Template will your Time, Money and Reputation. Easy to change colors, photos and Text. Get a modern PowerPoint  Presentation that is beautifully designed. </a:t>
            </a:r>
          </a:p>
          <a:p>
            <a:endParaRPr lang="en-US" altLang="ko-KR" sz="12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accent3">
                    <a:lumMod val="50000"/>
                  </a:schemeClr>
                </a:solidFill>
              </a:rPr>
              <a:t>I hope and I believe that this Template will your Time, Money and Reputation. Easy to change colors, photos and Text.</a:t>
            </a:r>
            <a:endParaRPr lang="ko-KR" alt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226" y="107578"/>
            <a:ext cx="4825852" cy="643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50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7615" y="2"/>
            <a:ext cx="1141278" cy="687144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47"/>
            <a:ext cx="1189270" cy="68714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644499-37DF-4A1C-A187-49C3EF8C4B5E}"/>
              </a:ext>
            </a:extLst>
          </p:cNvPr>
          <p:cNvSpPr txBox="1"/>
          <p:nvPr/>
        </p:nvSpPr>
        <p:spPr>
          <a:xfrm>
            <a:off x="5351330" y="4360974"/>
            <a:ext cx="5890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0078B5-C326-4410-8AD1-380AA2B473AF}"/>
              </a:ext>
            </a:extLst>
          </p:cNvPr>
          <p:cNvSpPr txBox="1"/>
          <p:nvPr/>
        </p:nvSpPr>
        <p:spPr>
          <a:xfrm>
            <a:off x="5351330" y="4022291"/>
            <a:ext cx="589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4BE050-74A6-4CCF-B8FB-C06AABE9C315}"/>
              </a:ext>
            </a:extLst>
          </p:cNvPr>
          <p:cNvSpPr txBox="1"/>
          <p:nvPr/>
        </p:nvSpPr>
        <p:spPr>
          <a:xfrm>
            <a:off x="5351330" y="4884323"/>
            <a:ext cx="589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7" name="Text Placeholder 27">
            <a:extLst>
              <a:ext uri="{FF2B5EF4-FFF2-40B4-BE49-F238E27FC236}">
                <a16:creationId xmlns:a16="http://schemas.microsoft.com/office/drawing/2014/main" id="{57EDC3B6-964F-4DE3-9170-2CC2429E6B2E}"/>
              </a:ext>
            </a:extLst>
          </p:cNvPr>
          <p:cNvSpPr txBox="1">
            <a:spLocks/>
          </p:cNvSpPr>
          <p:nvPr/>
        </p:nvSpPr>
        <p:spPr>
          <a:xfrm>
            <a:off x="5425799" y="5939838"/>
            <a:ext cx="992586" cy="301848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MODERN</a:t>
            </a:r>
            <a:endParaRPr lang="en-US" altLang="ko-KR" sz="1400" b="0" dirty="0"/>
          </a:p>
        </p:txBody>
      </p:sp>
      <p:sp>
        <p:nvSpPr>
          <p:cNvPr id="8" name="Text Placeholder 27">
            <a:extLst>
              <a:ext uri="{FF2B5EF4-FFF2-40B4-BE49-F238E27FC236}">
                <a16:creationId xmlns:a16="http://schemas.microsoft.com/office/drawing/2014/main" id="{833A09D5-82F9-4E3E-90A3-AD401952E878}"/>
              </a:ext>
            </a:extLst>
          </p:cNvPr>
          <p:cNvSpPr txBox="1">
            <a:spLocks/>
          </p:cNvSpPr>
          <p:nvPr/>
        </p:nvSpPr>
        <p:spPr>
          <a:xfrm>
            <a:off x="6592907" y="5939838"/>
            <a:ext cx="1411686" cy="301848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POWERPOINT</a:t>
            </a:r>
            <a:endParaRPr lang="en-US" altLang="ko-KR" sz="1400" b="0" dirty="0"/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6ADD3076-D3D7-471F-9C82-BAAD7257FD2C}"/>
              </a:ext>
            </a:extLst>
          </p:cNvPr>
          <p:cNvSpPr txBox="1">
            <a:spLocks/>
          </p:cNvSpPr>
          <p:nvPr/>
        </p:nvSpPr>
        <p:spPr>
          <a:xfrm>
            <a:off x="8179115" y="5939838"/>
            <a:ext cx="1597269" cy="301848"/>
          </a:xfrm>
          <a:prstGeom prst="rect">
            <a:avLst/>
          </a:prstGeom>
          <a:solidFill>
            <a:schemeClr val="accent3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PRESENTATION</a:t>
            </a:r>
            <a:endParaRPr lang="en-US" altLang="ko-KR" sz="1400" b="0" dirty="0"/>
          </a:p>
        </p:txBody>
      </p:sp>
      <p:sp>
        <p:nvSpPr>
          <p:cNvPr id="10" name="Text Placeholder 27">
            <a:extLst>
              <a:ext uri="{FF2B5EF4-FFF2-40B4-BE49-F238E27FC236}">
                <a16:creationId xmlns:a16="http://schemas.microsoft.com/office/drawing/2014/main" id="{52918D9C-E273-4D91-88B7-BA725CF5E710}"/>
              </a:ext>
            </a:extLst>
          </p:cNvPr>
          <p:cNvSpPr txBox="1">
            <a:spLocks/>
          </p:cNvSpPr>
          <p:nvPr/>
        </p:nvSpPr>
        <p:spPr>
          <a:xfrm>
            <a:off x="9950907" y="5939838"/>
            <a:ext cx="1520124" cy="301848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0" dirty="0"/>
              <a:t>INFOGRAPHIC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D7E47F-91D9-498F-809C-30F1104B87E6}"/>
              </a:ext>
            </a:extLst>
          </p:cNvPr>
          <p:cNvSpPr txBox="1"/>
          <p:nvPr/>
        </p:nvSpPr>
        <p:spPr>
          <a:xfrm>
            <a:off x="885483" y="4798100"/>
            <a:ext cx="3396372" cy="129266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rgbClr val="88BC3A"/>
                </a:solidFill>
                <a:latin typeface="+mj-lt"/>
              </a:rPr>
              <a:t>We Create</a:t>
            </a:r>
          </a:p>
          <a:p>
            <a:r>
              <a:rPr lang="en-US" altLang="ko-KR" sz="2800" dirty="0">
                <a:solidFill>
                  <a:srgbClr val="88BC3A"/>
                </a:solidFill>
                <a:latin typeface="+mj-lt"/>
              </a:rPr>
              <a:t>Quality Professional </a:t>
            </a:r>
          </a:p>
          <a:p>
            <a:r>
              <a:rPr lang="en-US" altLang="ko-KR" sz="2800" dirty="0">
                <a:solidFill>
                  <a:srgbClr val="88BC3A"/>
                </a:solidFill>
                <a:latin typeface="+mj-lt"/>
              </a:rPr>
              <a:t>PPT Presentation</a:t>
            </a:r>
            <a:endParaRPr lang="ko-KR" altLang="en-US" sz="2800" dirty="0">
              <a:solidFill>
                <a:srgbClr val="88BC3A"/>
              </a:solidFill>
              <a:latin typeface="+mj-lt"/>
            </a:endParaRPr>
          </a:p>
        </p:txBody>
      </p:sp>
      <p:pic>
        <p:nvPicPr>
          <p:cNvPr id="2" name="Marcador de posición de imagen 1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3" b="207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6639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825" y="2352982"/>
            <a:ext cx="2926980" cy="323187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AE113E9-8B7B-4E99-BA7F-558DEDA315DF}"/>
              </a:ext>
            </a:extLst>
          </p:cNvPr>
          <p:cNvGrpSpPr/>
          <p:nvPr/>
        </p:nvGrpSpPr>
        <p:grpSpPr>
          <a:xfrm>
            <a:off x="8207576" y="3174627"/>
            <a:ext cx="3348000" cy="1074409"/>
            <a:chOff x="5076057" y="1240057"/>
            <a:chExt cx="2137127" cy="46460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6925377-93CC-40B1-920D-AF9A5DBE614B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2E3089D-EA2E-403C-B235-4CF26D7D55D5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5934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36E6BB9-5E13-4FCF-975C-49FF63029D2F}"/>
              </a:ext>
            </a:extLst>
          </p:cNvPr>
          <p:cNvGrpSpPr/>
          <p:nvPr/>
        </p:nvGrpSpPr>
        <p:grpSpPr>
          <a:xfrm>
            <a:off x="7649948" y="4909437"/>
            <a:ext cx="3348000" cy="1074409"/>
            <a:chOff x="5076057" y="1240057"/>
            <a:chExt cx="2137127" cy="46460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27E59A2-C3BF-45F0-853A-31987386EBB3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92B8976-1071-4A62-9B85-EB5F400FE571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5934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5BD4201-F9F3-4B3D-879B-811FD91BB449}"/>
              </a:ext>
            </a:extLst>
          </p:cNvPr>
          <p:cNvGrpSpPr/>
          <p:nvPr/>
        </p:nvGrpSpPr>
        <p:grpSpPr>
          <a:xfrm>
            <a:off x="1327967" y="4909437"/>
            <a:ext cx="3348000" cy="1074409"/>
            <a:chOff x="5076057" y="1240057"/>
            <a:chExt cx="2137127" cy="46460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75D6E25-8925-4D8E-9619-6F232FA855F4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655CF74-6015-440A-A6AB-E86A1D9363CA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5934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6954C91-B58F-4B4C-912B-E56B6876FF1E}"/>
              </a:ext>
            </a:extLst>
          </p:cNvPr>
          <p:cNvGrpSpPr/>
          <p:nvPr/>
        </p:nvGrpSpPr>
        <p:grpSpPr>
          <a:xfrm>
            <a:off x="822638" y="2758984"/>
            <a:ext cx="3348000" cy="1074409"/>
            <a:chOff x="5076057" y="1240057"/>
            <a:chExt cx="2137127" cy="46460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7B2A270-801C-4639-9EFD-61FBBDB2BEC8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820076B-D21E-4E2C-B278-ABB89BE19E58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5934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3BEA535-B375-42BF-B8B7-55CEC876EBD5}"/>
              </a:ext>
            </a:extLst>
          </p:cNvPr>
          <p:cNvGrpSpPr/>
          <p:nvPr/>
        </p:nvGrpSpPr>
        <p:grpSpPr>
          <a:xfrm>
            <a:off x="6634002" y="1682941"/>
            <a:ext cx="3348000" cy="1074409"/>
            <a:chOff x="5076057" y="1240057"/>
            <a:chExt cx="3521398" cy="46460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71C782E-1608-4606-9934-768DAF914FE3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4886B31-9332-4650-AAE3-424FAADDFFCB}"/>
                </a:ext>
              </a:extLst>
            </p:cNvPr>
            <p:cNvSpPr txBox="1"/>
            <p:nvPr/>
          </p:nvSpPr>
          <p:spPr>
            <a:xfrm>
              <a:off x="5076058" y="1345316"/>
              <a:ext cx="3521397" cy="35934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89B050C-BC53-4435-B89D-B3212CB42893}"/>
              </a:ext>
            </a:extLst>
          </p:cNvPr>
          <p:cNvSpPr txBox="1"/>
          <p:nvPr/>
        </p:nvSpPr>
        <p:spPr>
          <a:xfrm>
            <a:off x="822638" y="1682940"/>
            <a:ext cx="3806286" cy="738664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Professional 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45" name="Imagen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00000">
            <a:off x="3766042" y="3268979"/>
            <a:ext cx="1002125" cy="1555128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566023">
            <a:off x="5517460" y="4245810"/>
            <a:ext cx="1751653" cy="2718269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400000">
            <a:off x="6015315" y="2210739"/>
            <a:ext cx="755944" cy="1173097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2" y="599154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</p:spTree>
    <p:extLst>
      <p:ext uri="{BB962C8B-B14F-4D97-AF65-F5344CB8AC3E}">
        <p14:creationId xmlns:p14="http://schemas.microsoft.com/office/powerpoint/2010/main" val="402723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1480</TotalTime>
  <Words>4577</Words>
  <Application>Microsoft Office PowerPoint</Application>
  <PresentationFormat>Panorámica</PresentationFormat>
  <Paragraphs>479</Paragraphs>
  <Slides>60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60</vt:i4>
      </vt:variant>
    </vt:vector>
  </HeadingPairs>
  <TitlesOfParts>
    <vt:vector size="70" baseType="lpstr">
      <vt:lpstr>FZShuTi</vt:lpstr>
      <vt:lpstr>Arial</vt:lpstr>
      <vt:lpstr>Arial Black</vt:lpstr>
      <vt:lpstr>Arial Unicode MS</vt:lpstr>
      <vt:lpstr>Calibri</vt:lpstr>
      <vt:lpstr>HY견명조</vt:lpstr>
      <vt:lpstr>Wingdings</vt:lpstr>
      <vt:lpstr>Cover and End Slide Master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eduardo</cp:lastModifiedBy>
  <cp:revision>141</cp:revision>
  <dcterms:created xsi:type="dcterms:W3CDTF">2019-01-14T06:35:35Z</dcterms:created>
  <dcterms:modified xsi:type="dcterms:W3CDTF">2023-11-19T21:53:08Z</dcterms:modified>
</cp:coreProperties>
</file>